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charts/chart10.xml" ContentType="application/vnd.openxmlformats-officedocument.drawingml.chart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6.xml" ContentType="application/vnd.openxmlformats-officedocument.drawingml.chartshapes+xml"/>
  <Override PartName="/ppt/charts/chart16.xml" ContentType="application/vnd.openxmlformats-officedocument.drawingml.chart+xml"/>
  <Override PartName="/ppt/drawings/drawing7.xml" ContentType="application/vnd.openxmlformats-officedocument.drawingml.chartshapes+xml"/>
  <Override PartName="/ppt/charts/chart17.xml" ContentType="application/vnd.openxmlformats-officedocument.drawingml.chart+xml"/>
  <Override PartName="/ppt/drawings/drawing8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rawings/drawing9.xml" ContentType="application/vnd.openxmlformats-officedocument.drawingml.chartshapes+xml"/>
  <Override PartName="/ppt/charts/chart21.xml" ContentType="application/vnd.openxmlformats-officedocument.drawingml.chart+xml"/>
  <Override PartName="/ppt/drawings/drawing10.xml" ContentType="application/vnd.openxmlformats-officedocument.drawingml.chartshapes+xml"/>
  <Override PartName="/ppt/charts/chart22.xml" ContentType="application/vnd.openxmlformats-officedocument.drawingml.chart+xml"/>
  <Override PartName="/ppt/drawings/drawing11.xml" ContentType="application/vnd.openxmlformats-officedocument.drawingml.chartshapes+xml"/>
  <Override PartName="/ppt/charts/chart23.xml" ContentType="application/vnd.openxmlformats-officedocument.drawingml.chart+xml"/>
  <Override PartName="/ppt/drawings/drawing12.xml" ContentType="application/vnd.openxmlformats-officedocument.drawingml.chartshapes+xml"/>
  <Override PartName="/ppt/charts/chart24.xml" ContentType="application/vnd.openxmlformats-officedocument.drawingml.chart+xml"/>
  <Override PartName="/ppt/drawings/drawing13.xml" ContentType="application/vnd.openxmlformats-officedocument.drawingml.chartshapes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drawings/drawing14.xml" ContentType="application/vnd.openxmlformats-officedocument.drawingml.chartshapes+xml"/>
  <Override PartName="/ppt/charts/chart28.xml" ContentType="application/vnd.openxmlformats-officedocument.drawingml.chart+xml"/>
  <Override PartName="/ppt/drawings/drawing15.xml" ContentType="application/vnd.openxmlformats-officedocument.drawingml.chartshapes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342" r:id="rId2"/>
    <p:sldId id="495" r:id="rId3"/>
    <p:sldId id="474" r:id="rId4"/>
    <p:sldId id="462" r:id="rId5"/>
    <p:sldId id="460" r:id="rId6"/>
    <p:sldId id="452" r:id="rId7"/>
    <p:sldId id="455" r:id="rId8"/>
    <p:sldId id="456" r:id="rId9"/>
    <p:sldId id="476" r:id="rId10"/>
    <p:sldId id="477" r:id="rId11"/>
    <p:sldId id="499" r:id="rId12"/>
    <p:sldId id="492" r:id="rId13"/>
    <p:sldId id="489" r:id="rId14"/>
    <p:sldId id="321" r:id="rId15"/>
    <p:sldId id="483" r:id="rId16"/>
    <p:sldId id="496" r:id="rId17"/>
    <p:sldId id="480" r:id="rId18"/>
    <p:sldId id="478" r:id="rId19"/>
    <p:sldId id="468" r:id="rId20"/>
    <p:sldId id="320" r:id="rId21"/>
    <p:sldId id="312" r:id="rId22"/>
    <p:sldId id="372" r:id="rId23"/>
    <p:sldId id="319" r:id="rId24"/>
    <p:sldId id="479" r:id="rId25"/>
    <p:sldId id="311" r:id="rId26"/>
    <p:sldId id="463" r:id="rId27"/>
    <p:sldId id="481" r:id="rId28"/>
    <p:sldId id="484" r:id="rId29"/>
    <p:sldId id="485" r:id="rId30"/>
    <p:sldId id="359" r:id="rId31"/>
    <p:sldId id="434" r:id="rId32"/>
    <p:sldId id="373" r:id="rId33"/>
    <p:sldId id="450" r:id="rId34"/>
    <p:sldId id="493" r:id="rId35"/>
    <p:sldId id="494" r:id="rId36"/>
    <p:sldId id="398" r:id="rId37"/>
    <p:sldId id="430" r:id="rId38"/>
    <p:sldId id="431" r:id="rId39"/>
    <p:sldId id="353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C89FF"/>
    <a:srgbClr val="E310C4"/>
    <a:srgbClr val="13FF2E"/>
    <a:srgbClr val="C70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79" autoAdjust="0"/>
    <p:restoredTop sz="99545" autoAdjust="0"/>
  </p:normalViewPr>
  <p:slideViewPr>
    <p:cSldViewPr snapToGrid="0" snapToObjects="1">
      <p:cViewPr>
        <p:scale>
          <a:sx n="93" d="100"/>
          <a:sy n="93" d="100"/>
        </p:scale>
        <p:origin x="-936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33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3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../embeddings/oleObject2.bin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TA\Documents\DoCSE\HISP\Official%20Documents\data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Workbook3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Workbook3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Workbook3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Workbook3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masomhe\Dropbox\RTI\Post%20employment\Health%20sector%20performance%20review\Tables\our%20tasks\calculated%20tables\calculations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Untitled:Users:johncloud:Desktop:Claud%20data-18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Untitled:Users:johncloud:Downloads:2015_JAHSR_Presentation_Excel_Work_SP_11_24_15.xlsx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Untitled:Users:johncloud:Desktop:Claud%20data-18.xls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Untitled:Users:johncloud:Downloads:Reporting_Rates_By_Ownership.xls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Untitled:Users:johncloud:Desktop:Ismail%20Reporting_Rates_By_Facility_Type-1.xls" TargetMode="Externa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Untitled:Users:johncloud:Desktop:Ismail%20Reporting_Rates_By_Facility_Type-1.xls" TargetMode="Externa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Untitled:Users:johncloud:Desktop:Annual%20Report%20Writting%20Preparation%202015:Ismail:NACP_Forms_Data_Completeness.xls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Untitled:Users:johncloud:Desktop:Annual%20Report%20Writting%20Preparation%202015:Analysis%20Sheet%202015.xlsx" TargetMode="Externa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Untitled:Users:johncloud:Desktop:Analysis%20Sheet%202015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Untitled:Users:johncloud:Desktop:Tieas%20Boema%20MTR%20%20Analytical%20Report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Workbook2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Untitled:Users:johncloud:Desktop:Analysis%202015:Workbook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RMNCH%2011\MOHSW%20Perfomance%20Report%202014\Data\Chapter%203%20indicators%201%20rev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Book2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932002560518401"/>
          <c:y val="3.1151618511229301E-2"/>
          <c:w val="0.80444244369740003"/>
          <c:h val="0.68205249102227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Sheet1!$N$7</c:f>
              <c:strCache>
                <c:ptCount val="1"/>
                <c:pt idx="0">
                  <c:v>HIV Prevalence (%)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2"/>
            <c:invertIfNegative val="0"/>
            <c:bubble3D val="0"/>
            <c:spPr>
              <a:solidFill>
                <a:srgbClr val="339933"/>
              </a:solidFill>
            </c:spPr>
          </c:dPt>
          <c:dLbls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Sheet1!$M$8:$M$10</c:f>
              <c:strCache>
                <c:ptCount val="3"/>
                <c:pt idx="0">
                  <c:v>2003/04</c:v>
                </c:pt>
                <c:pt idx="1">
                  <c:v>2007/08</c:v>
                </c:pt>
                <c:pt idx="2">
                  <c:v>2011/12</c:v>
                </c:pt>
              </c:strCache>
            </c:strRef>
          </c:cat>
          <c:val>
            <c:numRef>
              <c:f>Sheet1!$N$8:$N$10</c:f>
              <c:numCache>
                <c:formatCode>General</c:formatCode>
                <c:ptCount val="3"/>
                <c:pt idx="0" formatCode="0.0">
                  <c:v>7</c:v>
                </c:pt>
                <c:pt idx="1">
                  <c:v>5.8</c:v>
                </c:pt>
                <c:pt idx="2">
                  <c:v>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017856"/>
        <c:axId val="101032320"/>
      </c:barChart>
      <c:catAx>
        <c:axId val="1010178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1"/>
                </a:pPr>
                <a:r>
                  <a:rPr lang="en-US" sz="1400" b="1"/>
                  <a:t>Survey</a:t>
                </a:r>
                <a:r>
                  <a:rPr lang="en-US" sz="1400" b="1" baseline="0"/>
                  <a:t> Year</a:t>
                </a:r>
                <a:endParaRPr lang="en-US" sz="1400" b="1"/>
              </a:p>
            </c:rich>
          </c:tx>
          <c:layout>
            <c:manualLayout>
              <c:xMode val="edge"/>
              <c:yMode val="edge"/>
              <c:x val="0.46304392008595602"/>
              <c:y val="0.86674063926909495"/>
            </c:manualLayout>
          </c:layout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01032320"/>
        <c:crosses val="autoZero"/>
        <c:auto val="1"/>
        <c:lblAlgn val="ctr"/>
        <c:lblOffset val="100"/>
        <c:noMultiLvlLbl val="0"/>
      </c:catAx>
      <c:valAx>
        <c:axId val="10103232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HIV Prevalence (%)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01017856"/>
        <c:crosses val="autoZero"/>
        <c:crossBetween val="between"/>
      </c:valAx>
      <c:spPr>
        <a:solidFill>
          <a:srgbClr val="9BBB59">
            <a:lumMod val="20000"/>
            <a:lumOff val="80000"/>
          </a:srgbClr>
        </a:solidFill>
      </c:spPr>
    </c:plotArea>
    <c:plotVisOnly val="1"/>
    <c:dispBlanksAs val="gap"/>
    <c:showDLblsOverMax val="0"/>
  </c:chart>
  <c:spPr>
    <a:solidFill>
      <a:srgbClr val="EBF1DE"/>
    </a:solidFill>
  </c:sp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'[data (4).xls]2014'!$D$25</c:f>
              <c:strCache>
                <c:ptCount val="1"/>
                <c:pt idx="0">
                  <c:v>Year 2005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'[data (4).xls]2014'!$E$24:$H$24</c:f>
              <c:strCache>
                <c:ptCount val="4"/>
                <c:pt idx="0">
                  <c:v>BEmONC dispensaries</c:v>
                </c:pt>
                <c:pt idx="1">
                  <c:v>BEmONC HCs</c:v>
                </c:pt>
                <c:pt idx="2">
                  <c:v>CEmONC HCs</c:v>
                </c:pt>
                <c:pt idx="3">
                  <c:v>CEmONC Hospitals</c:v>
                </c:pt>
              </c:strCache>
            </c:strRef>
          </c:cat>
          <c:val>
            <c:numRef>
              <c:f>'[data (4).xls]2014'!$E$25:$H$25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0</c:v>
                </c:pt>
                <c:pt idx="3">
                  <c:v>64</c:v>
                </c:pt>
              </c:numCache>
            </c:numRef>
          </c:val>
        </c:ser>
        <c:ser>
          <c:idx val="1"/>
          <c:order val="1"/>
          <c:tx>
            <c:strRef>
              <c:f>'[data (4).xls]2014'!$D$26</c:f>
              <c:strCache>
                <c:ptCount val="1"/>
                <c:pt idx="0">
                  <c:v>Year 2012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'[data (4).xls]2014'!$E$24:$H$24</c:f>
              <c:strCache>
                <c:ptCount val="4"/>
                <c:pt idx="0">
                  <c:v>BEmONC dispensaries</c:v>
                </c:pt>
                <c:pt idx="1">
                  <c:v>BEmONC HCs</c:v>
                </c:pt>
                <c:pt idx="2">
                  <c:v>CEmONC HCs</c:v>
                </c:pt>
                <c:pt idx="3">
                  <c:v>CEmONC Hospitals</c:v>
                </c:pt>
              </c:strCache>
            </c:strRef>
          </c:cat>
          <c:val>
            <c:numRef>
              <c:f>'[data (4).xls]2014'!$E$26:$H$26</c:f>
              <c:numCache>
                <c:formatCode>General</c:formatCode>
                <c:ptCount val="4"/>
                <c:pt idx="0">
                  <c:v>20</c:v>
                </c:pt>
                <c:pt idx="1">
                  <c:v>39</c:v>
                </c:pt>
                <c:pt idx="2">
                  <c:v>9</c:v>
                </c:pt>
                <c:pt idx="3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9303552"/>
        <c:axId val="139370880"/>
      </c:barChart>
      <c:catAx>
        <c:axId val="1393035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262626"/>
                </a:solidFill>
              </a:defRPr>
            </a:pPr>
            <a:endParaRPr lang="en-US"/>
          </a:p>
        </c:txPr>
        <c:crossAx val="139370880"/>
        <c:crosses val="autoZero"/>
        <c:auto val="1"/>
        <c:lblAlgn val="ctr"/>
        <c:lblOffset val="100"/>
        <c:noMultiLvlLbl val="0"/>
      </c:catAx>
      <c:valAx>
        <c:axId val="139370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/>
            </a:pPr>
            <a:endParaRPr lang="en-US"/>
          </a:p>
        </c:txPr>
        <c:crossAx val="139303552"/>
        <c:crosses val="autoZero"/>
        <c:crossBetween val="between"/>
      </c:valAx>
      <c:spPr>
        <a:solidFill>
          <a:srgbClr val="009DD9">
            <a:lumMod val="20000"/>
            <a:lumOff val="80000"/>
          </a:srgbClr>
        </a:solidFill>
        <a:ln>
          <a:noFill/>
        </a:ln>
      </c:spPr>
    </c:plotArea>
    <c:legend>
      <c:legendPos val="b"/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spPr>
    <a:solidFill>
      <a:srgbClr val="C4EFFF"/>
    </a:solidFill>
  </c:sp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402967374585398E-2"/>
          <c:y val="4.4433854945763698E-2"/>
          <c:w val="0.78882315082532295"/>
          <c:h val="0.78503632178142402"/>
        </c:manualLayout>
      </c:layout>
      <c:lineChart>
        <c:grouping val="standard"/>
        <c:varyColors val="0"/>
        <c:ser>
          <c:idx val="0"/>
          <c:order val="0"/>
          <c:tx>
            <c:strRef>
              <c:f>'data 2015'!$C$15</c:f>
              <c:strCache>
                <c:ptCount val="1"/>
                <c:pt idx="0">
                  <c:v>Under-5</c:v>
                </c:pt>
              </c:strCache>
            </c:strRef>
          </c:tx>
          <c:spPr>
            <a:ln w="57150" cmpd="sng"/>
          </c:spPr>
          <c:marker>
            <c:spPr>
              <a:ln w="57150" cmpd="sng"/>
            </c:spPr>
          </c:marker>
          <c:cat>
            <c:numRef>
              <c:f>'data 2015'!$B$16:$B$21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'data 2015'!$C$16:$C$21</c:f>
              <c:numCache>
                <c:formatCode>General</c:formatCode>
                <c:ptCount val="6"/>
                <c:pt idx="0">
                  <c:v>38.1</c:v>
                </c:pt>
                <c:pt idx="1">
                  <c:v>37.200000000000003</c:v>
                </c:pt>
                <c:pt idx="2">
                  <c:v>34.700000000000003</c:v>
                </c:pt>
                <c:pt idx="3">
                  <c:v>32.799999999999997</c:v>
                </c:pt>
                <c:pt idx="4">
                  <c:v>34</c:v>
                </c:pt>
                <c:pt idx="5">
                  <c:v>32.5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'data 2015'!$D$15</c:f>
              <c:strCache>
                <c:ptCount val="1"/>
                <c:pt idx="0">
                  <c:v>5 and over</c:v>
                </c:pt>
              </c:strCache>
            </c:strRef>
          </c:tx>
          <c:spPr>
            <a:ln w="57150" cmpd="sng"/>
          </c:spPr>
          <c:marker>
            <c:spPr>
              <a:ln w="57150" cmpd="sng"/>
            </c:spPr>
          </c:marker>
          <c:cat>
            <c:numRef>
              <c:f>'data 2015'!$B$16:$B$21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'data 2015'!$D$16:$D$21</c:f>
              <c:numCache>
                <c:formatCode>General</c:formatCode>
                <c:ptCount val="6"/>
                <c:pt idx="0">
                  <c:v>32.200000000000003</c:v>
                </c:pt>
                <c:pt idx="1">
                  <c:v>28.1</c:v>
                </c:pt>
                <c:pt idx="2">
                  <c:v>29.1</c:v>
                </c:pt>
                <c:pt idx="3">
                  <c:v>28.8</c:v>
                </c:pt>
                <c:pt idx="5">
                  <c:v>22.1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'data 2015'!$E$15</c:f>
              <c:strCache>
                <c:ptCount val="1"/>
                <c:pt idx="0">
                  <c:v>All</c:v>
                </c:pt>
              </c:strCache>
            </c:strRef>
          </c:tx>
          <c:spPr>
            <a:ln w="57150" cmpd="sng"/>
          </c:spPr>
          <c:marker>
            <c:spPr>
              <a:ln w="57150" cmpd="sng"/>
            </c:spPr>
          </c:marker>
          <c:cat>
            <c:numRef>
              <c:f>'data 2015'!$B$16:$B$21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'data 2015'!$E$16:$E$21</c:f>
              <c:numCache>
                <c:formatCode>General</c:formatCode>
                <c:ptCount val="6"/>
                <c:pt idx="0">
                  <c:v>35</c:v>
                </c:pt>
                <c:pt idx="1">
                  <c:v>32.200000000000003</c:v>
                </c:pt>
                <c:pt idx="2">
                  <c:v>32.1</c:v>
                </c:pt>
                <c:pt idx="3">
                  <c:v>30.6</c:v>
                </c:pt>
                <c:pt idx="5">
                  <c:v>25.9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673984"/>
        <c:axId val="139675520"/>
      </c:lineChart>
      <c:catAx>
        <c:axId val="139673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39675520"/>
        <c:crosses val="autoZero"/>
        <c:auto val="1"/>
        <c:lblAlgn val="ctr"/>
        <c:lblOffset val="100"/>
        <c:noMultiLvlLbl val="0"/>
      </c:catAx>
      <c:valAx>
        <c:axId val="1396755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39673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3543577458865099"/>
          <c:y val="0.56349118509414997"/>
          <c:w val="0.251932279218963"/>
          <c:h val="0.30363875167856502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span"/>
    <c:showDLblsOverMax val="0"/>
  </c:chart>
  <c:spPr>
    <a:solidFill>
      <a:schemeClr val="accent6">
        <a:lumMod val="20000"/>
        <a:lumOff val="80000"/>
      </a:schemeClr>
    </a:solidFill>
    <a:ln>
      <a:solidFill>
        <a:schemeClr val="accent4">
          <a:lumMod val="20000"/>
          <a:lumOff val="80000"/>
        </a:schemeClr>
      </a:solidFill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/>
              <a:t>(</a:t>
            </a:r>
            <a:endParaRPr lang="en-US" sz="1800" b="1" dirty="0"/>
          </a:p>
        </c:rich>
      </c:tx>
      <c:layout>
        <c:manualLayout>
          <c:xMode val="edge"/>
          <c:yMode val="edge"/>
          <c:x val="0.22587770669291299"/>
          <c:y val="0.18285549722951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4967847769028901E-2"/>
          <c:y val="0.111444444444444"/>
          <c:w val="0.96357381889763805"/>
          <c:h val="0.73535462233887405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047744"/>
        <c:axId val="102049280"/>
      </c:barChart>
      <c:catAx>
        <c:axId val="1020477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2049280"/>
        <c:crosses val="autoZero"/>
        <c:auto val="1"/>
        <c:lblAlgn val="ctr"/>
        <c:lblOffset val="100"/>
        <c:noMultiLvlLbl val="0"/>
      </c:catAx>
      <c:valAx>
        <c:axId val="10204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0477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0121210629921302"/>
          <c:y val="0.32526829979585897"/>
          <c:w val="0.31722971486672102"/>
          <c:h val="4.83874463663694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610372033165401E-4"/>
          <c:y val="0.180333549458323"/>
          <c:w val="0.82157556781493002"/>
          <c:h val="0.8195373165164200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3366FF"/>
              </a:solidFill>
            </c:spPr>
          </c:dPt>
          <c:dPt>
            <c:idx val="1"/>
            <c:bubble3D val="0"/>
            <c:spPr>
              <a:solidFill>
                <a:srgbClr val="008000"/>
              </a:solidFill>
              <a:effectLst>
                <a:outerShdw blurRad="50800" dist="38100" dir="2700000" algn="tl" rotWithShape="0">
                  <a:srgbClr val="FF0000">
                    <a:alpha val="43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E310C4"/>
              </a:solidFill>
            </c:spPr>
          </c:dPt>
          <c:dPt>
            <c:idx val="5"/>
            <c:bubble3D val="0"/>
            <c:spPr>
              <a:solidFill>
                <a:srgbClr val="FF0000"/>
              </a:solidFill>
            </c:spPr>
          </c:dPt>
          <c:dPt>
            <c:idx val="6"/>
            <c:bubble3D val="0"/>
          </c:dPt>
          <c:dLbls>
            <c:dLbl>
              <c:idx val="0"/>
              <c:layout>
                <c:manualLayout>
                  <c:x val="0.117599708822888"/>
                  <c:y val="2.5964427826852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655424071562097E-2"/>
                  <c:y val="-2.963082406572229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343898402946E-4"/>
                  <c:y val="7.698592263749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6981330408670097E-4"/>
                  <c:y val="-6.847702119582830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9862441335815604E-2"/>
                  <c:y val="-6.1058803435567102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0136593082545898E-2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8518404734015593E-2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'MOH - Tanzania, 2014'!$B$12:$B$18</c:f>
              <c:strCache>
                <c:ptCount val="7"/>
                <c:pt idx="0">
                  <c:v>Vidonge (Pills)</c:v>
                </c:pt>
                <c:pt idx="1">
                  <c:v>Sindano (Injectables)</c:v>
                </c:pt>
                <c:pt idx="2">
                  <c:v>Kondom</c:v>
                </c:pt>
                <c:pt idx="3">
                  <c:v>Permanent Methods</c:v>
                </c:pt>
                <c:pt idx="4">
                  <c:v>Implants</c:v>
                </c:pt>
                <c:pt idx="5">
                  <c:v>Intrauterine Devices</c:v>
                </c:pt>
                <c:pt idx="6">
                  <c:v>Njia za Maumbile</c:v>
                </c:pt>
              </c:strCache>
            </c:strRef>
          </c:cat>
          <c:val>
            <c:numRef>
              <c:f>'MOH - Tanzania, 2014'!$C$12:$C$18</c:f>
              <c:numCache>
                <c:formatCode>0.0%</c:formatCode>
                <c:ptCount val="7"/>
                <c:pt idx="0">
                  <c:v>0.156472632493484</c:v>
                </c:pt>
                <c:pt idx="1">
                  <c:v>0.51878955339381805</c:v>
                </c:pt>
                <c:pt idx="2">
                  <c:v>0.142248365640712</c:v>
                </c:pt>
                <c:pt idx="3">
                  <c:v>3.1019355941376701E-2</c:v>
                </c:pt>
                <c:pt idx="4">
                  <c:v>0.107996372838064</c:v>
                </c:pt>
                <c:pt idx="5">
                  <c:v>3.8800425384436399E-2</c:v>
                </c:pt>
                <c:pt idx="6">
                  <c:v>4.6732943081093702E-3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Sheet1!$C$3:$C$12</c:f>
              <c:strCache>
                <c:ptCount val="10"/>
                <c:pt idx="0">
                  <c:v>Malaria</c:v>
                </c:pt>
                <c:pt idx="1">
                  <c:v>Acute Respiratory Infection</c:v>
                </c:pt>
                <c:pt idx="2">
                  <c:v>Upper Respiratory Infections</c:v>
                </c:pt>
                <c:pt idx="3">
                  <c:v>Acute Diarrhoea (&lt;14 Days)</c:v>
                </c:pt>
                <c:pt idx="4">
                  <c:v>Pneumonia, Non-Severe</c:v>
                </c:pt>
                <c:pt idx="5">
                  <c:v>Urinary Tract Infections</c:v>
                </c:pt>
                <c:pt idx="6">
                  <c:v>Intestinal Worms</c:v>
                </c:pt>
                <c:pt idx="7">
                  <c:v>Skin Infection, Non-Fungal</c:v>
                </c:pt>
                <c:pt idx="8">
                  <c:v>Eye Infection</c:v>
                </c:pt>
                <c:pt idx="9">
                  <c:v>Skin Infection - Fungal</c:v>
                </c:pt>
              </c:strCache>
            </c:strRef>
          </c:cat>
          <c:val>
            <c:numRef>
              <c:f>Sheet1!$D$3:$D$12</c:f>
              <c:numCache>
                <c:formatCode>0.0%</c:formatCode>
                <c:ptCount val="10"/>
                <c:pt idx="0">
                  <c:v>0.27160000000000001</c:v>
                </c:pt>
                <c:pt idx="1">
                  <c:v>0.14610000000000001</c:v>
                </c:pt>
                <c:pt idx="2">
                  <c:v>7.2800000000000004E-2</c:v>
                </c:pt>
                <c:pt idx="3">
                  <c:v>6.7699999999999996E-2</c:v>
                </c:pt>
                <c:pt idx="4">
                  <c:v>6.4199999999999993E-2</c:v>
                </c:pt>
                <c:pt idx="5">
                  <c:v>5.7000000000000002E-2</c:v>
                </c:pt>
                <c:pt idx="6">
                  <c:v>3.5700000000000003E-2</c:v>
                </c:pt>
                <c:pt idx="7">
                  <c:v>2.5899999999999999E-2</c:v>
                </c:pt>
                <c:pt idx="8">
                  <c:v>2.0400000000000001E-2</c:v>
                </c:pt>
                <c:pt idx="9">
                  <c:v>1.66E-2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04238464"/>
        <c:axId val="104240256"/>
      </c:barChart>
      <c:catAx>
        <c:axId val="10423846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solidFill>
            <a:schemeClr val="accent3"/>
          </a:solidFill>
        </c:spPr>
        <c:txPr>
          <a:bodyPr/>
          <a:lstStyle/>
          <a:p>
            <a:pPr>
              <a:defRPr b="1"/>
            </a:pPr>
            <a:endParaRPr lang="en-US"/>
          </a:p>
        </c:txPr>
        <c:crossAx val="104240256"/>
        <c:crosses val="autoZero"/>
        <c:auto val="1"/>
        <c:lblAlgn val="ctr"/>
        <c:lblOffset val="100"/>
        <c:noMultiLvlLbl val="0"/>
      </c:catAx>
      <c:valAx>
        <c:axId val="104240256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104238464"/>
        <c:crosses val="autoZero"/>
        <c:crossBetween val="between"/>
      </c:valAx>
    </c:plotArea>
    <c:plotVisOnly val="1"/>
    <c:dispBlanksAs val="gap"/>
    <c:showDLblsOverMax val="0"/>
  </c:chart>
  <c:spPr>
    <a:solidFill>
      <a:srgbClr val="9BBB59"/>
    </a:solidFill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366FF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Sheet1!$H$3:$H$12</c:f>
              <c:strCache>
                <c:ptCount val="10"/>
                <c:pt idx="0">
                  <c:v>Malaria</c:v>
                </c:pt>
                <c:pt idx="1">
                  <c:v>Acute Respiratory Infection</c:v>
                </c:pt>
                <c:pt idx="2">
                  <c:v>Urinary Tract Infections</c:v>
                </c:pt>
                <c:pt idx="3">
                  <c:v>Upper Respiratory Infections</c:v>
                </c:pt>
                <c:pt idx="4">
                  <c:v>Intestinal Worms</c:v>
                </c:pt>
                <c:pt idx="5">
                  <c:v>Acute Diarrhoea (&lt;14 Days)</c:v>
                </c:pt>
                <c:pt idx="6">
                  <c:v>Pneumonia, Non-Severe</c:v>
                </c:pt>
                <c:pt idx="7">
                  <c:v>Skin Infection - Fungal</c:v>
                </c:pt>
                <c:pt idx="8">
                  <c:v>Hypertension</c:v>
                </c:pt>
                <c:pt idx="9">
                  <c:v>Caries</c:v>
                </c:pt>
              </c:strCache>
            </c:strRef>
          </c:cat>
          <c:val>
            <c:numRef>
              <c:f>Sheet1!$I$3:$I$12</c:f>
              <c:numCache>
                <c:formatCode>0.0%</c:formatCode>
                <c:ptCount val="10"/>
                <c:pt idx="0">
                  <c:v>0.2198</c:v>
                </c:pt>
                <c:pt idx="1">
                  <c:v>8.3099999999999993E-2</c:v>
                </c:pt>
                <c:pt idx="2">
                  <c:v>7.1499999999999994E-2</c:v>
                </c:pt>
                <c:pt idx="3">
                  <c:v>6.0900000000000003E-2</c:v>
                </c:pt>
                <c:pt idx="4">
                  <c:v>3.6999999999999998E-2</c:v>
                </c:pt>
                <c:pt idx="5">
                  <c:v>2.87E-2</c:v>
                </c:pt>
                <c:pt idx="6">
                  <c:v>2.76E-2</c:v>
                </c:pt>
                <c:pt idx="7">
                  <c:v>2.24E-2</c:v>
                </c:pt>
                <c:pt idx="8">
                  <c:v>1.9199999999999998E-2</c:v>
                </c:pt>
                <c:pt idx="9">
                  <c:v>1.5900000000000001E-2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04256256"/>
        <c:axId val="104257792"/>
      </c:barChart>
      <c:catAx>
        <c:axId val="1042562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4257792"/>
        <c:crosses val="autoZero"/>
        <c:auto val="1"/>
        <c:lblAlgn val="ctr"/>
        <c:lblOffset val="100"/>
        <c:noMultiLvlLbl val="0"/>
      </c:catAx>
      <c:valAx>
        <c:axId val="104257792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104256256"/>
        <c:crosses val="autoZero"/>
        <c:crossBetween val="between"/>
      </c:valAx>
    </c:plotArea>
    <c:plotVisOnly val="1"/>
    <c:dispBlanksAs val="gap"/>
    <c:showDLblsOverMax val="0"/>
  </c:chart>
  <c:spPr>
    <a:solidFill>
      <a:srgbClr val="E6B9B8"/>
    </a:solidFill>
  </c:sp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Sheet1!$C$21:$C$30</c:f>
              <c:strCache>
                <c:ptCount val="10"/>
                <c:pt idx="0">
                  <c:v>Malaria Severe (Confiremd + Clinical)</c:v>
                </c:pt>
                <c:pt idx="1">
                  <c:v>Pneumonia, Non-Severe</c:v>
                </c:pt>
                <c:pt idx="2">
                  <c:v>Acute Diarrhoea (&lt;14 Days)</c:v>
                </c:pt>
                <c:pt idx="3">
                  <c:v>Urinary Tract Infections</c:v>
                </c:pt>
                <c:pt idx="4">
                  <c:v>Pneumonia, Severe</c:v>
                </c:pt>
                <c:pt idx="5">
                  <c:v>Severe Anaemia </c:v>
                </c:pt>
                <c:pt idx="6">
                  <c:v>Mild/Moderate Anaemia</c:v>
                </c:pt>
                <c:pt idx="7">
                  <c:v>Upper Respiratory Infections</c:v>
                </c:pt>
                <c:pt idx="8">
                  <c:v>Neonatal Septicaemia, Infections</c:v>
                </c:pt>
                <c:pt idx="9">
                  <c:v>Gastrointestinal Diseases, Other Non-Infectious</c:v>
                </c:pt>
              </c:strCache>
            </c:strRef>
          </c:cat>
          <c:val>
            <c:numRef>
              <c:f>Sheet1!$D$21:$D$30</c:f>
              <c:numCache>
                <c:formatCode>0.0%</c:formatCode>
                <c:ptCount val="10"/>
                <c:pt idx="0">
                  <c:v>0.36930000000000002</c:v>
                </c:pt>
                <c:pt idx="1">
                  <c:v>9.2299999999999993E-2</c:v>
                </c:pt>
                <c:pt idx="2">
                  <c:v>7.22E-2</c:v>
                </c:pt>
                <c:pt idx="3">
                  <c:v>5.6300000000000003E-2</c:v>
                </c:pt>
                <c:pt idx="4">
                  <c:v>5.6099999999999997E-2</c:v>
                </c:pt>
                <c:pt idx="5">
                  <c:v>4.7E-2</c:v>
                </c:pt>
                <c:pt idx="6">
                  <c:v>3.7900000000000003E-2</c:v>
                </c:pt>
                <c:pt idx="7">
                  <c:v>2.4799999999999999E-2</c:v>
                </c:pt>
                <c:pt idx="8">
                  <c:v>1.7299999999999999E-2</c:v>
                </c:pt>
                <c:pt idx="9">
                  <c:v>1.5299999999999999E-2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04274176"/>
        <c:axId val="104288256"/>
      </c:barChart>
      <c:catAx>
        <c:axId val="1042741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4288256"/>
        <c:crosses val="autoZero"/>
        <c:auto val="1"/>
        <c:lblAlgn val="ctr"/>
        <c:lblOffset val="100"/>
        <c:noMultiLvlLbl val="0"/>
      </c:catAx>
      <c:valAx>
        <c:axId val="104288256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104274176"/>
        <c:crosses val="autoZero"/>
        <c:crossBetween val="between"/>
      </c:valAx>
    </c:plotArea>
    <c:plotVisOnly val="1"/>
    <c:dispBlanksAs val="gap"/>
    <c:showDLblsOverMax val="0"/>
  </c:chart>
  <c:spPr>
    <a:solidFill>
      <a:srgbClr val="CCC1DA"/>
    </a:solidFill>
  </c:sp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654972804247098"/>
          <c:y val="6.9759264809922603E-2"/>
          <c:w val="0.66629200813745704"/>
          <c:h val="0.45067980569352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3366FF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Sheet1!$H$21:$H$30</c:f>
              <c:strCache>
                <c:ptCount val="10"/>
                <c:pt idx="0">
                  <c:v>Malaria Server (Confirmed + Clinical)</c:v>
                </c:pt>
                <c:pt idx="1">
                  <c:v>Gynecological Diseases</c:v>
                </c:pt>
                <c:pt idx="2">
                  <c:v>Urinary Tract Infections</c:v>
                </c:pt>
                <c:pt idx="3">
                  <c:v>Pneumonia, Non-Severe</c:v>
                </c:pt>
                <c:pt idx="4">
                  <c:v>Acute Diarrhoea (&lt;14 Days)</c:v>
                </c:pt>
                <c:pt idx="5">
                  <c:v>Hypertension</c:v>
                </c:pt>
                <c:pt idx="6">
                  <c:v>Severe Anaemia </c:v>
                </c:pt>
                <c:pt idx="7">
                  <c:v>Road Traffic Accidents</c:v>
                </c:pt>
                <c:pt idx="8">
                  <c:v>Symptomatic Hiv Infection</c:v>
                </c:pt>
                <c:pt idx="9">
                  <c:v>Fractures</c:v>
                </c:pt>
              </c:strCache>
            </c:strRef>
          </c:cat>
          <c:val>
            <c:numRef>
              <c:f>Sheet1!$I$21:$I$30</c:f>
              <c:numCache>
                <c:formatCode>0.0%</c:formatCode>
                <c:ptCount val="10"/>
                <c:pt idx="0">
                  <c:v>0.27010000000000001</c:v>
                </c:pt>
                <c:pt idx="1">
                  <c:v>4.2500000000000003E-2</c:v>
                </c:pt>
                <c:pt idx="2">
                  <c:v>3.8600000000000002E-2</c:v>
                </c:pt>
                <c:pt idx="3">
                  <c:v>3.6900000000000002E-2</c:v>
                </c:pt>
                <c:pt idx="4">
                  <c:v>3.1899999999999998E-2</c:v>
                </c:pt>
                <c:pt idx="5">
                  <c:v>0.03</c:v>
                </c:pt>
                <c:pt idx="6">
                  <c:v>2.4500000000000001E-2</c:v>
                </c:pt>
                <c:pt idx="7">
                  <c:v>2.4299999999999999E-2</c:v>
                </c:pt>
                <c:pt idx="8">
                  <c:v>2.3E-2</c:v>
                </c:pt>
                <c:pt idx="9" formatCode="0.00%">
                  <c:v>2.2599999999999999E-2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04341504"/>
        <c:axId val="104343040"/>
      </c:barChart>
      <c:catAx>
        <c:axId val="104341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4343040"/>
        <c:crosses val="autoZero"/>
        <c:auto val="1"/>
        <c:lblAlgn val="ctr"/>
        <c:lblOffset val="100"/>
        <c:noMultiLvlLbl val="0"/>
      </c:catAx>
      <c:valAx>
        <c:axId val="104343040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434150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solidFill>
      <a:srgbClr val="DBEEF4"/>
    </a:solidFill>
  </c:sp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'OPD trend 2011-2014'!$B$1</c:f>
              <c:strCache>
                <c:ptCount val="1"/>
                <c:pt idx="0">
                  <c:v>2011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'OPD trend 2011-2014'!$A$2:$A$4</c:f>
              <c:strCache>
                <c:ptCount val="3"/>
                <c:pt idx="0">
                  <c:v>Under 5 </c:v>
                </c:pt>
                <c:pt idx="1">
                  <c:v>5 and above</c:v>
                </c:pt>
                <c:pt idx="2">
                  <c:v>All ages</c:v>
                </c:pt>
              </c:strCache>
            </c:strRef>
          </c:cat>
          <c:val>
            <c:numRef>
              <c:f>'OPD trend 2011-2014'!$B$2:$B$4</c:f>
              <c:numCache>
                <c:formatCode>General</c:formatCode>
                <c:ptCount val="3"/>
                <c:pt idx="0">
                  <c:v>1.99</c:v>
                </c:pt>
                <c:pt idx="1">
                  <c:v>0.45</c:v>
                </c:pt>
                <c:pt idx="2">
                  <c:v>0.7</c:v>
                </c:pt>
              </c:numCache>
            </c:numRef>
          </c:val>
        </c:ser>
        <c:ser>
          <c:idx val="1"/>
          <c:order val="1"/>
          <c:tx>
            <c:strRef>
              <c:f>'OPD trend 2011-2014'!$C$1</c:f>
              <c:strCache>
                <c:ptCount val="1"/>
                <c:pt idx="0">
                  <c:v>2012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'OPD trend 2011-2014'!$A$2:$A$4</c:f>
              <c:strCache>
                <c:ptCount val="3"/>
                <c:pt idx="0">
                  <c:v>Under 5 </c:v>
                </c:pt>
                <c:pt idx="1">
                  <c:v>5 and above</c:v>
                </c:pt>
                <c:pt idx="2">
                  <c:v>All ages</c:v>
                </c:pt>
              </c:strCache>
            </c:strRef>
          </c:cat>
          <c:val>
            <c:numRef>
              <c:f>'OPD trend 2011-2014'!$C$2:$C$4</c:f>
              <c:numCache>
                <c:formatCode>General</c:formatCode>
                <c:ptCount val="3"/>
                <c:pt idx="0">
                  <c:v>2.1</c:v>
                </c:pt>
                <c:pt idx="1">
                  <c:v>0.42</c:v>
                </c:pt>
                <c:pt idx="2">
                  <c:v>0.7</c:v>
                </c:pt>
              </c:numCache>
            </c:numRef>
          </c:val>
        </c:ser>
        <c:ser>
          <c:idx val="2"/>
          <c:order val="2"/>
          <c:tx>
            <c:strRef>
              <c:f>'OPD trend 2011-2014'!$D$1</c:f>
              <c:strCache>
                <c:ptCount val="1"/>
                <c:pt idx="0">
                  <c:v>2013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'OPD trend 2011-2014'!$A$2:$A$4</c:f>
              <c:strCache>
                <c:ptCount val="3"/>
                <c:pt idx="0">
                  <c:v>Under 5 </c:v>
                </c:pt>
                <c:pt idx="1">
                  <c:v>5 and above</c:v>
                </c:pt>
                <c:pt idx="2">
                  <c:v>All ages</c:v>
                </c:pt>
              </c:strCache>
            </c:strRef>
          </c:cat>
          <c:val>
            <c:numRef>
              <c:f>'OPD trend 2011-2014'!$D$2:$D$4</c:f>
              <c:numCache>
                <c:formatCode>General</c:formatCode>
                <c:ptCount val="3"/>
                <c:pt idx="0">
                  <c:v>1.74</c:v>
                </c:pt>
                <c:pt idx="1">
                  <c:v>0.44</c:v>
                </c:pt>
                <c:pt idx="2">
                  <c:v>0.65</c:v>
                </c:pt>
              </c:numCache>
            </c:numRef>
          </c:val>
        </c:ser>
        <c:ser>
          <c:idx val="3"/>
          <c:order val="3"/>
          <c:tx>
            <c:strRef>
              <c:f>'OPD trend 2011-2014'!$E$1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'OPD trend 2011-2014'!$A$2:$A$4</c:f>
              <c:strCache>
                <c:ptCount val="3"/>
                <c:pt idx="0">
                  <c:v>Under 5 </c:v>
                </c:pt>
                <c:pt idx="1">
                  <c:v>5 and above</c:v>
                </c:pt>
                <c:pt idx="2">
                  <c:v>All ages</c:v>
                </c:pt>
              </c:strCache>
            </c:strRef>
          </c:cat>
          <c:val>
            <c:numRef>
              <c:f>'OPD trend 2011-2014'!$E$2:$E$4</c:f>
              <c:numCache>
                <c:formatCode>General</c:formatCode>
                <c:ptCount val="3"/>
                <c:pt idx="0">
                  <c:v>1.42</c:v>
                </c:pt>
                <c:pt idx="1">
                  <c:v>0.47</c:v>
                </c:pt>
                <c:pt idx="2">
                  <c:v>0.62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4398208"/>
        <c:axId val="104424576"/>
      </c:barChart>
      <c:catAx>
        <c:axId val="10439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424576"/>
        <c:crosses val="autoZero"/>
        <c:auto val="1"/>
        <c:lblAlgn val="ctr"/>
        <c:lblOffset val="100"/>
        <c:noMultiLvlLbl val="0"/>
      </c:catAx>
      <c:valAx>
        <c:axId val="1044245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>
                    <a:latin typeface="+mj-lt"/>
                  </a:rPr>
                  <a:t>Per capita OPD </a:t>
                </a:r>
                <a:r>
                  <a:rPr lang="en-US" sz="1800" b="1" dirty="0" smtClean="0">
                    <a:latin typeface="+mj-lt"/>
                  </a:rPr>
                  <a:t>utilization</a:t>
                </a:r>
                <a:endParaRPr lang="en-US" sz="1800" b="1" dirty="0">
                  <a:latin typeface="+mj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398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100532992"/>
        <c:axId val="100534528"/>
      </c:barChart>
      <c:catAx>
        <c:axId val="100532992"/>
        <c:scaling>
          <c:orientation val="minMax"/>
        </c:scaling>
        <c:delete val="0"/>
        <c:axPos val="b"/>
        <c:majorTickMark val="out"/>
        <c:minorTickMark val="none"/>
        <c:tickLblPos val="nextTo"/>
        <c:crossAx val="100534528"/>
        <c:crosses val="autoZero"/>
        <c:auto val="1"/>
        <c:lblAlgn val="ctr"/>
        <c:lblOffset val="100"/>
        <c:noMultiLvlLbl val="0"/>
      </c:catAx>
      <c:valAx>
        <c:axId val="100534528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crossAx val="100532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="1" i="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20301678106899"/>
          <c:y val="5.1400554097404502E-2"/>
          <c:w val="0.73408176461550201"/>
          <c:h val="0.5021108029070761"/>
        </c:manualLayout>
      </c:layout>
      <c:lineChart>
        <c:grouping val="standard"/>
        <c:varyColors val="0"/>
        <c:ser>
          <c:idx val="0"/>
          <c:order val="0"/>
          <c:tx>
            <c:strRef>
              <c:f>Sheet1!$C$13</c:f>
              <c:strCache>
                <c:ptCount val="1"/>
                <c:pt idx="0">
                  <c:v>Under 5 MR</c:v>
                </c:pt>
              </c:strCache>
            </c:strRef>
          </c:tx>
          <c:marker>
            <c:symbol val="square"/>
            <c:size val="4"/>
          </c:marker>
          <c:trendline>
            <c:trendlineType val="linear"/>
            <c:dispRSqr val="0"/>
            <c:dispEq val="0"/>
          </c:trendline>
          <c:cat>
            <c:multiLvlStrRef>
              <c:f>Sheet1!$A$14:$B$31</c:f>
              <c:multiLvlStrCache>
                <c:ptCount val="18"/>
                <c:lvl>
                  <c:pt idx="0">
                    <c:v>1999</c:v>
                  </c:pt>
                  <c:pt idx="1">
                    <c:v>2000</c:v>
                  </c:pt>
                  <c:pt idx="2">
                    <c:v>2001</c:v>
                  </c:pt>
                  <c:pt idx="3">
                    <c:v>2002</c:v>
                  </c:pt>
                  <c:pt idx="4">
                    <c:v>2003</c:v>
                  </c:pt>
                  <c:pt idx="5">
                    <c:v>2004</c:v>
                  </c:pt>
                  <c:pt idx="6">
                    <c:v>2005</c:v>
                  </c:pt>
                  <c:pt idx="7">
                    <c:v>2006</c:v>
                  </c:pt>
                  <c:pt idx="8">
                    <c:v>2007</c:v>
                  </c:pt>
                  <c:pt idx="9">
                    <c:v>2008</c:v>
                  </c:pt>
                  <c:pt idx="10">
                    <c:v>2009</c:v>
                  </c:pt>
                  <c:pt idx="11">
                    <c:v>2010</c:v>
                  </c:pt>
                  <c:pt idx="12">
                    <c:v>2011</c:v>
                  </c:pt>
                  <c:pt idx="13">
                    <c:v>2012</c:v>
                  </c:pt>
                  <c:pt idx="14">
                    <c:v>2013</c:v>
                  </c:pt>
                  <c:pt idx="15">
                    <c:v>2014</c:v>
                  </c:pt>
                  <c:pt idx="16">
                    <c:v>2015</c:v>
                  </c:pt>
                  <c:pt idx="17">
                    <c:v>2016</c:v>
                  </c:pt>
                </c:lvl>
                <c:lvl>
                  <c:pt idx="0">
                    <c:v>TRCH</c:v>
                  </c:pt>
                  <c:pt idx="1">
                    <c:v> </c:v>
                  </c:pt>
                  <c:pt idx="2">
                    <c:v> </c:v>
                  </c:pt>
                  <c:pt idx="3">
                    <c:v>Census</c:v>
                  </c:pt>
                  <c:pt idx="4">
                    <c:v> </c:v>
                  </c:pt>
                  <c:pt idx="5">
                    <c:v> </c:v>
                  </c:pt>
                  <c:pt idx="6">
                    <c:v>TDHS</c:v>
                  </c:pt>
                  <c:pt idx="7">
                    <c:v> </c:v>
                  </c:pt>
                  <c:pt idx="8">
                    <c:v> </c:v>
                  </c:pt>
                  <c:pt idx="9">
                    <c:v>TDHMIS</c:v>
                  </c:pt>
                  <c:pt idx="10">
                    <c:v> </c:v>
                  </c:pt>
                  <c:pt idx="11">
                    <c:v>TDHS</c:v>
                  </c:pt>
                  <c:pt idx="12">
                    <c:v> </c:v>
                  </c:pt>
                  <c:pt idx="13">
                    <c:v>Census</c:v>
                  </c:pt>
                  <c:pt idx="14">
                    <c:v> </c:v>
                  </c:pt>
                  <c:pt idx="15">
                    <c:v> </c:v>
                  </c:pt>
                  <c:pt idx="16">
                    <c:v>Target</c:v>
                  </c:pt>
                  <c:pt idx="17">
                    <c:v> </c:v>
                  </c:pt>
                </c:lvl>
              </c:multiLvlStrCache>
            </c:multiLvlStrRef>
          </c:cat>
          <c:val>
            <c:numRef>
              <c:f>Sheet1!$C$14:$C$31</c:f>
              <c:numCache>
                <c:formatCode>General</c:formatCode>
                <c:ptCount val="18"/>
                <c:pt idx="0">
                  <c:v>147</c:v>
                </c:pt>
                <c:pt idx="3">
                  <c:v>153</c:v>
                </c:pt>
                <c:pt idx="6">
                  <c:v>112</c:v>
                </c:pt>
                <c:pt idx="9">
                  <c:v>91</c:v>
                </c:pt>
                <c:pt idx="11">
                  <c:v>81</c:v>
                </c:pt>
                <c:pt idx="13">
                  <c:v>67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Sheet1!$D$13</c:f>
              <c:strCache>
                <c:ptCount val="1"/>
                <c:pt idx="0">
                  <c:v>Infant (&lt;1) MR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trendline>
            <c:trendlineType val="linear"/>
            <c:dispRSqr val="0"/>
            <c:dispEq val="0"/>
          </c:trendline>
          <c:cat>
            <c:multiLvlStrRef>
              <c:f>Sheet1!$A$14:$B$31</c:f>
              <c:multiLvlStrCache>
                <c:ptCount val="18"/>
                <c:lvl>
                  <c:pt idx="0">
                    <c:v>1999</c:v>
                  </c:pt>
                  <c:pt idx="1">
                    <c:v>2000</c:v>
                  </c:pt>
                  <c:pt idx="2">
                    <c:v>2001</c:v>
                  </c:pt>
                  <c:pt idx="3">
                    <c:v>2002</c:v>
                  </c:pt>
                  <c:pt idx="4">
                    <c:v>2003</c:v>
                  </c:pt>
                  <c:pt idx="5">
                    <c:v>2004</c:v>
                  </c:pt>
                  <c:pt idx="6">
                    <c:v>2005</c:v>
                  </c:pt>
                  <c:pt idx="7">
                    <c:v>2006</c:v>
                  </c:pt>
                  <c:pt idx="8">
                    <c:v>2007</c:v>
                  </c:pt>
                  <c:pt idx="9">
                    <c:v>2008</c:v>
                  </c:pt>
                  <c:pt idx="10">
                    <c:v>2009</c:v>
                  </c:pt>
                  <c:pt idx="11">
                    <c:v>2010</c:v>
                  </c:pt>
                  <c:pt idx="12">
                    <c:v>2011</c:v>
                  </c:pt>
                  <c:pt idx="13">
                    <c:v>2012</c:v>
                  </c:pt>
                  <c:pt idx="14">
                    <c:v>2013</c:v>
                  </c:pt>
                  <c:pt idx="15">
                    <c:v>2014</c:v>
                  </c:pt>
                  <c:pt idx="16">
                    <c:v>2015</c:v>
                  </c:pt>
                  <c:pt idx="17">
                    <c:v>2016</c:v>
                  </c:pt>
                </c:lvl>
                <c:lvl>
                  <c:pt idx="0">
                    <c:v>TRCH</c:v>
                  </c:pt>
                  <c:pt idx="1">
                    <c:v> </c:v>
                  </c:pt>
                  <c:pt idx="2">
                    <c:v> </c:v>
                  </c:pt>
                  <c:pt idx="3">
                    <c:v>Census</c:v>
                  </c:pt>
                  <c:pt idx="4">
                    <c:v> </c:v>
                  </c:pt>
                  <c:pt idx="5">
                    <c:v> </c:v>
                  </c:pt>
                  <c:pt idx="6">
                    <c:v>TDHS</c:v>
                  </c:pt>
                  <c:pt idx="7">
                    <c:v> </c:v>
                  </c:pt>
                  <c:pt idx="8">
                    <c:v> </c:v>
                  </c:pt>
                  <c:pt idx="9">
                    <c:v>TDHMIS</c:v>
                  </c:pt>
                  <c:pt idx="10">
                    <c:v> </c:v>
                  </c:pt>
                  <c:pt idx="11">
                    <c:v>TDHS</c:v>
                  </c:pt>
                  <c:pt idx="12">
                    <c:v> </c:v>
                  </c:pt>
                  <c:pt idx="13">
                    <c:v>Census</c:v>
                  </c:pt>
                  <c:pt idx="14">
                    <c:v> </c:v>
                  </c:pt>
                  <c:pt idx="15">
                    <c:v> </c:v>
                  </c:pt>
                  <c:pt idx="16">
                    <c:v>Target</c:v>
                  </c:pt>
                  <c:pt idx="17">
                    <c:v> </c:v>
                  </c:pt>
                </c:lvl>
              </c:multiLvlStrCache>
            </c:multiLvlStrRef>
          </c:cat>
          <c:val>
            <c:numRef>
              <c:f>Sheet1!$D$14:$D$31</c:f>
              <c:numCache>
                <c:formatCode>General</c:formatCode>
                <c:ptCount val="18"/>
                <c:pt idx="0">
                  <c:v>99</c:v>
                </c:pt>
                <c:pt idx="3">
                  <c:v>95</c:v>
                </c:pt>
                <c:pt idx="6">
                  <c:v>68</c:v>
                </c:pt>
                <c:pt idx="9">
                  <c:v>58</c:v>
                </c:pt>
                <c:pt idx="11">
                  <c:v>51</c:v>
                </c:pt>
                <c:pt idx="13">
                  <c:v>46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Sheet1!$E$13</c:f>
              <c:strCache>
                <c:ptCount val="1"/>
                <c:pt idx="0">
                  <c:v>Neonatal MR</c:v>
                </c:pt>
              </c:strCache>
            </c:strRef>
          </c:tx>
          <c:trendline>
            <c:trendlineType val="linear"/>
            <c:dispRSqr val="0"/>
            <c:dispEq val="0"/>
          </c:trendline>
          <c:cat>
            <c:multiLvlStrRef>
              <c:f>Sheet1!$A$14:$B$31</c:f>
              <c:multiLvlStrCache>
                <c:ptCount val="18"/>
                <c:lvl>
                  <c:pt idx="0">
                    <c:v>1999</c:v>
                  </c:pt>
                  <c:pt idx="1">
                    <c:v>2000</c:v>
                  </c:pt>
                  <c:pt idx="2">
                    <c:v>2001</c:v>
                  </c:pt>
                  <c:pt idx="3">
                    <c:v>2002</c:v>
                  </c:pt>
                  <c:pt idx="4">
                    <c:v>2003</c:v>
                  </c:pt>
                  <c:pt idx="5">
                    <c:v>2004</c:v>
                  </c:pt>
                  <c:pt idx="6">
                    <c:v>2005</c:v>
                  </c:pt>
                  <c:pt idx="7">
                    <c:v>2006</c:v>
                  </c:pt>
                  <c:pt idx="8">
                    <c:v>2007</c:v>
                  </c:pt>
                  <c:pt idx="9">
                    <c:v>2008</c:v>
                  </c:pt>
                  <c:pt idx="10">
                    <c:v>2009</c:v>
                  </c:pt>
                  <c:pt idx="11">
                    <c:v>2010</c:v>
                  </c:pt>
                  <c:pt idx="12">
                    <c:v>2011</c:v>
                  </c:pt>
                  <c:pt idx="13">
                    <c:v>2012</c:v>
                  </c:pt>
                  <c:pt idx="14">
                    <c:v>2013</c:v>
                  </c:pt>
                  <c:pt idx="15">
                    <c:v>2014</c:v>
                  </c:pt>
                  <c:pt idx="16">
                    <c:v>2015</c:v>
                  </c:pt>
                  <c:pt idx="17">
                    <c:v>2016</c:v>
                  </c:pt>
                </c:lvl>
                <c:lvl>
                  <c:pt idx="0">
                    <c:v>TRCH</c:v>
                  </c:pt>
                  <c:pt idx="1">
                    <c:v> </c:v>
                  </c:pt>
                  <c:pt idx="2">
                    <c:v> </c:v>
                  </c:pt>
                  <c:pt idx="3">
                    <c:v>Census</c:v>
                  </c:pt>
                  <c:pt idx="4">
                    <c:v> </c:v>
                  </c:pt>
                  <c:pt idx="5">
                    <c:v> </c:v>
                  </c:pt>
                  <c:pt idx="6">
                    <c:v>TDHS</c:v>
                  </c:pt>
                  <c:pt idx="7">
                    <c:v> </c:v>
                  </c:pt>
                  <c:pt idx="8">
                    <c:v> </c:v>
                  </c:pt>
                  <c:pt idx="9">
                    <c:v>TDHMIS</c:v>
                  </c:pt>
                  <c:pt idx="10">
                    <c:v> </c:v>
                  </c:pt>
                  <c:pt idx="11">
                    <c:v>TDHS</c:v>
                  </c:pt>
                  <c:pt idx="12">
                    <c:v> </c:v>
                  </c:pt>
                  <c:pt idx="13">
                    <c:v>Census</c:v>
                  </c:pt>
                  <c:pt idx="14">
                    <c:v> </c:v>
                  </c:pt>
                  <c:pt idx="15">
                    <c:v> </c:v>
                  </c:pt>
                  <c:pt idx="16">
                    <c:v>Target</c:v>
                  </c:pt>
                  <c:pt idx="17">
                    <c:v> </c:v>
                  </c:pt>
                </c:lvl>
              </c:multiLvlStrCache>
            </c:multiLvlStrRef>
          </c:cat>
          <c:val>
            <c:numRef>
              <c:f>Sheet1!$E$14:$E$31</c:f>
              <c:numCache>
                <c:formatCode>General</c:formatCode>
                <c:ptCount val="18"/>
                <c:pt idx="6">
                  <c:v>32</c:v>
                </c:pt>
                <c:pt idx="9">
                  <c:v>29</c:v>
                </c:pt>
                <c:pt idx="11">
                  <c:v>26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Sheet1!$F$13</c:f>
              <c:strCache>
                <c:ptCount val="1"/>
                <c:pt idx="0">
                  <c:v>U5 Target</c:v>
                </c:pt>
              </c:strCache>
            </c:strRef>
          </c:tx>
          <c:spPr>
            <a:ln w="63500">
              <a:solidFill>
                <a:schemeClr val="accent1"/>
              </a:solidFill>
            </a:ln>
          </c:spPr>
          <c:marker>
            <c:symbol val="dash"/>
            <c:size val="15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cat>
            <c:multiLvlStrRef>
              <c:f>Sheet1!$A$14:$B$31</c:f>
              <c:multiLvlStrCache>
                <c:ptCount val="18"/>
                <c:lvl>
                  <c:pt idx="0">
                    <c:v>1999</c:v>
                  </c:pt>
                  <c:pt idx="1">
                    <c:v>2000</c:v>
                  </c:pt>
                  <c:pt idx="2">
                    <c:v>2001</c:v>
                  </c:pt>
                  <c:pt idx="3">
                    <c:v>2002</c:v>
                  </c:pt>
                  <c:pt idx="4">
                    <c:v>2003</c:v>
                  </c:pt>
                  <c:pt idx="5">
                    <c:v>2004</c:v>
                  </c:pt>
                  <c:pt idx="6">
                    <c:v>2005</c:v>
                  </c:pt>
                  <c:pt idx="7">
                    <c:v>2006</c:v>
                  </c:pt>
                  <c:pt idx="8">
                    <c:v>2007</c:v>
                  </c:pt>
                  <c:pt idx="9">
                    <c:v>2008</c:v>
                  </c:pt>
                  <c:pt idx="10">
                    <c:v>2009</c:v>
                  </c:pt>
                  <c:pt idx="11">
                    <c:v>2010</c:v>
                  </c:pt>
                  <c:pt idx="12">
                    <c:v>2011</c:v>
                  </c:pt>
                  <c:pt idx="13">
                    <c:v>2012</c:v>
                  </c:pt>
                  <c:pt idx="14">
                    <c:v>2013</c:v>
                  </c:pt>
                  <c:pt idx="15">
                    <c:v>2014</c:v>
                  </c:pt>
                  <c:pt idx="16">
                    <c:v>2015</c:v>
                  </c:pt>
                  <c:pt idx="17">
                    <c:v>2016</c:v>
                  </c:pt>
                </c:lvl>
                <c:lvl>
                  <c:pt idx="0">
                    <c:v>TRCH</c:v>
                  </c:pt>
                  <c:pt idx="1">
                    <c:v> </c:v>
                  </c:pt>
                  <c:pt idx="2">
                    <c:v> </c:v>
                  </c:pt>
                  <c:pt idx="3">
                    <c:v>Census</c:v>
                  </c:pt>
                  <c:pt idx="4">
                    <c:v> </c:v>
                  </c:pt>
                  <c:pt idx="5">
                    <c:v> </c:v>
                  </c:pt>
                  <c:pt idx="6">
                    <c:v>TDHS</c:v>
                  </c:pt>
                  <c:pt idx="7">
                    <c:v> </c:v>
                  </c:pt>
                  <c:pt idx="8">
                    <c:v> </c:v>
                  </c:pt>
                  <c:pt idx="9">
                    <c:v>TDHMIS</c:v>
                  </c:pt>
                  <c:pt idx="10">
                    <c:v> </c:v>
                  </c:pt>
                  <c:pt idx="11">
                    <c:v>TDHS</c:v>
                  </c:pt>
                  <c:pt idx="12">
                    <c:v> </c:v>
                  </c:pt>
                  <c:pt idx="13">
                    <c:v>Census</c:v>
                  </c:pt>
                  <c:pt idx="14">
                    <c:v> </c:v>
                  </c:pt>
                  <c:pt idx="15">
                    <c:v> </c:v>
                  </c:pt>
                  <c:pt idx="16">
                    <c:v>Target</c:v>
                  </c:pt>
                  <c:pt idx="17">
                    <c:v> </c:v>
                  </c:pt>
                </c:lvl>
              </c:multiLvlStrCache>
            </c:multiLvlStrRef>
          </c:cat>
          <c:val>
            <c:numRef>
              <c:f>Sheet1!$F$14:$F$31</c:f>
              <c:numCache>
                <c:formatCode>General</c:formatCode>
                <c:ptCount val="18"/>
                <c:pt idx="16">
                  <c:v>51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Sheet1!$G$13</c:f>
              <c:strCache>
                <c:ptCount val="1"/>
                <c:pt idx="0">
                  <c:v>Infant Target</c:v>
                </c:pt>
              </c:strCache>
            </c:strRef>
          </c:tx>
          <c:spPr>
            <a:ln>
              <a:noFill/>
            </a:ln>
          </c:spPr>
          <c:marker>
            <c:symbol val="dash"/>
            <c:size val="15"/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C00000"/>
                </a:solidFill>
              </a:ln>
            </c:spPr>
          </c:marker>
          <c:cat>
            <c:multiLvlStrRef>
              <c:f>Sheet1!$A$14:$B$31</c:f>
              <c:multiLvlStrCache>
                <c:ptCount val="18"/>
                <c:lvl>
                  <c:pt idx="0">
                    <c:v>1999</c:v>
                  </c:pt>
                  <c:pt idx="1">
                    <c:v>2000</c:v>
                  </c:pt>
                  <c:pt idx="2">
                    <c:v>2001</c:v>
                  </c:pt>
                  <c:pt idx="3">
                    <c:v>2002</c:v>
                  </c:pt>
                  <c:pt idx="4">
                    <c:v>2003</c:v>
                  </c:pt>
                  <c:pt idx="5">
                    <c:v>2004</c:v>
                  </c:pt>
                  <c:pt idx="6">
                    <c:v>2005</c:v>
                  </c:pt>
                  <c:pt idx="7">
                    <c:v>2006</c:v>
                  </c:pt>
                  <c:pt idx="8">
                    <c:v>2007</c:v>
                  </c:pt>
                  <c:pt idx="9">
                    <c:v>2008</c:v>
                  </c:pt>
                  <c:pt idx="10">
                    <c:v>2009</c:v>
                  </c:pt>
                  <c:pt idx="11">
                    <c:v>2010</c:v>
                  </c:pt>
                  <c:pt idx="12">
                    <c:v>2011</c:v>
                  </c:pt>
                  <c:pt idx="13">
                    <c:v>2012</c:v>
                  </c:pt>
                  <c:pt idx="14">
                    <c:v>2013</c:v>
                  </c:pt>
                  <c:pt idx="15">
                    <c:v>2014</c:v>
                  </c:pt>
                  <c:pt idx="16">
                    <c:v>2015</c:v>
                  </c:pt>
                  <c:pt idx="17">
                    <c:v>2016</c:v>
                  </c:pt>
                </c:lvl>
                <c:lvl>
                  <c:pt idx="0">
                    <c:v>TRCH</c:v>
                  </c:pt>
                  <c:pt idx="1">
                    <c:v> </c:v>
                  </c:pt>
                  <c:pt idx="2">
                    <c:v> </c:v>
                  </c:pt>
                  <c:pt idx="3">
                    <c:v>Census</c:v>
                  </c:pt>
                  <c:pt idx="4">
                    <c:v> </c:v>
                  </c:pt>
                  <c:pt idx="5">
                    <c:v> </c:v>
                  </c:pt>
                  <c:pt idx="6">
                    <c:v>TDHS</c:v>
                  </c:pt>
                  <c:pt idx="7">
                    <c:v> </c:v>
                  </c:pt>
                  <c:pt idx="8">
                    <c:v> </c:v>
                  </c:pt>
                  <c:pt idx="9">
                    <c:v>TDHMIS</c:v>
                  </c:pt>
                  <c:pt idx="10">
                    <c:v> </c:v>
                  </c:pt>
                  <c:pt idx="11">
                    <c:v>TDHS</c:v>
                  </c:pt>
                  <c:pt idx="12">
                    <c:v> </c:v>
                  </c:pt>
                  <c:pt idx="13">
                    <c:v>Census</c:v>
                  </c:pt>
                  <c:pt idx="14">
                    <c:v> </c:v>
                  </c:pt>
                  <c:pt idx="15">
                    <c:v> </c:v>
                  </c:pt>
                  <c:pt idx="16">
                    <c:v>Target</c:v>
                  </c:pt>
                  <c:pt idx="17">
                    <c:v> </c:v>
                  </c:pt>
                </c:lvl>
              </c:multiLvlStrCache>
            </c:multiLvlStrRef>
          </c:cat>
          <c:val>
            <c:numRef>
              <c:f>Sheet1!$G$14:$G$31</c:f>
              <c:numCache>
                <c:formatCode>General</c:formatCode>
                <c:ptCount val="18"/>
                <c:pt idx="16">
                  <c:v>38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Sheet1!$H$13</c:f>
              <c:strCache>
                <c:ptCount val="1"/>
                <c:pt idx="0">
                  <c:v>Neonatal Targat</c:v>
                </c:pt>
              </c:strCache>
            </c:strRef>
          </c:tx>
          <c:spPr>
            <a:ln w="63500">
              <a:solidFill>
                <a:schemeClr val="accent3">
                  <a:lumMod val="75000"/>
                </a:schemeClr>
              </a:solidFill>
            </a:ln>
          </c:spPr>
          <c:marker>
            <c:symbol val="dash"/>
            <c:size val="15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cat>
            <c:multiLvlStrRef>
              <c:f>Sheet1!$A$14:$B$31</c:f>
              <c:multiLvlStrCache>
                <c:ptCount val="18"/>
                <c:lvl>
                  <c:pt idx="0">
                    <c:v>1999</c:v>
                  </c:pt>
                  <c:pt idx="1">
                    <c:v>2000</c:v>
                  </c:pt>
                  <c:pt idx="2">
                    <c:v>2001</c:v>
                  </c:pt>
                  <c:pt idx="3">
                    <c:v>2002</c:v>
                  </c:pt>
                  <c:pt idx="4">
                    <c:v>2003</c:v>
                  </c:pt>
                  <c:pt idx="5">
                    <c:v>2004</c:v>
                  </c:pt>
                  <c:pt idx="6">
                    <c:v>2005</c:v>
                  </c:pt>
                  <c:pt idx="7">
                    <c:v>2006</c:v>
                  </c:pt>
                  <c:pt idx="8">
                    <c:v>2007</c:v>
                  </c:pt>
                  <c:pt idx="9">
                    <c:v>2008</c:v>
                  </c:pt>
                  <c:pt idx="10">
                    <c:v>2009</c:v>
                  </c:pt>
                  <c:pt idx="11">
                    <c:v>2010</c:v>
                  </c:pt>
                  <c:pt idx="12">
                    <c:v>2011</c:v>
                  </c:pt>
                  <c:pt idx="13">
                    <c:v>2012</c:v>
                  </c:pt>
                  <c:pt idx="14">
                    <c:v>2013</c:v>
                  </c:pt>
                  <c:pt idx="15">
                    <c:v>2014</c:v>
                  </c:pt>
                  <c:pt idx="16">
                    <c:v>2015</c:v>
                  </c:pt>
                  <c:pt idx="17">
                    <c:v>2016</c:v>
                  </c:pt>
                </c:lvl>
                <c:lvl>
                  <c:pt idx="0">
                    <c:v>TRCH</c:v>
                  </c:pt>
                  <c:pt idx="1">
                    <c:v> </c:v>
                  </c:pt>
                  <c:pt idx="2">
                    <c:v> </c:v>
                  </c:pt>
                  <c:pt idx="3">
                    <c:v>Census</c:v>
                  </c:pt>
                  <c:pt idx="4">
                    <c:v> </c:v>
                  </c:pt>
                  <c:pt idx="5">
                    <c:v> </c:v>
                  </c:pt>
                  <c:pt idx="6">
                    <c:v>TDHS</c:v>
                  </c:pt>
                  <c:pt idx="7">
                    <c:v> </c:v>
                  </c:pt>
                  <c:pt idx="8">
                    <c:v> </c:v>
                  </c:pt>
                  <c:pt idx="9">
                    <c:v>TDHMIS</c:v>
                  </c:pt>
                  <c:pt idx="10">
                    <c:v> </c:v>
                  </c:pt>
                  <c:pt idx="11">
                    <c:v>TDHS</c:v>
                  </c:pt>
                  <c:pt idx="12">
                    <c:v> </c:v>
                  </c:pt>
                  <c:pt idx="13">
                    <c:v>Census</c:v>
                  </c:pt>
                  <c:pt idx="14">
                    <c:v> </c:v>
                  </c:pt>
                  <c:pt idx="15">
                    <c:v> </c:v>
                  </c:pt>
                  <c:pt idx="16">
                    <c:v>Target</c:v>
                  </c:pt>
                  <c:pt idx="17">
                    <c:v> </c:v>
                  </c:pt>
                </c:lvl>
              </c:multiLvlStrCache>
            </c:multiLvlStrRef>
          </c:cat>
          <c:val>
            <c:numRef>
              <c:f>Sheet1!$H$14:$H$31</c:f>
              <c:numCache>
                <c:formatCode>General</c:formatCode>
                <c:ptCount val="18"/>
                <c:pt idx="16">
                  <c:v>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763328"/>
        <c:axId val="101778176"/>
      </c:lineChart>
      <c:catAx>
        <c:axId val="101763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Year and Source of Data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101778176"/>
        <c:crosses val="autoZero"/>
        <c:auto val="1"/>
        <c:lblAlgn val="ctr"/>
        <c:lblOffset val="100"/>
        <c:noMultiLvlLbl val="0"/>
      </c:catAx>
      <c:valAx>
        <c:axId val="10177817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en-US" sz="1200"/>
                  <a:t>Death</a:t>
                </a:r>
              </a:p>
              <a:p>
                <a:pPr>
                  <a:defRPr sz="1200"/>
                </a:pPr>
                <a:r>
                  <a:rPr lang="en-US" sz="1200"/>
                  <a:t>per</a:t>
                </a:r>
                <a:endParaRPr lang="en-US" sz="1200" baseline="0"/>
              </a:p>
              <a:p>
                <a:pPr>
                  <a:defRPr sz="1200"/>
                </a:pPr>
                <a:r>
                  <a:rPr lang="en-US" sz="1200" baseline="0"/>
                  <a:t>1000</a:t>
                </a:r>
              </a:p>
              <a:p>
                <a:pPr>
                  <a:defRPr sz="1200"/>
                </a:pPr>
                <a:r>
                  <a:rPr lang="en-US" sz="1200" baseline="0"/>
                  <a:t>Live</a:t>
                </a:r>
              </a:p>
              <a:p>
                <a:pPr>
                  <a:defRPr sz="1200"/>
                </a:pPr>
                <a:r>
                  <a:rPr lang="en-US" sz="1200" baseline="0"/>
                  <a:t>Births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1.9637498730927901E-2"/>
              <c:y val="0.22823292126652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1763328"/>
        <c:crosses val="autoZero"/>
        <c:crossBetween val="midCat"/>
      </c:valAx>
    </c:plotArea>
    <c:legend>
      <c:legendPos val="b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ayout/>
      <c:overlay val="0"/>
    </c:legend>
    <c:plotVisOnly val="1"/>
    <c:dispBlanksAs val="gap"/>
    <c:showDLblsOverMax val="0"/>
  </c:chart>
  <c:spPr>
    <a:solidFill>
      <a:schemeClr val="accent4">
        <a:lumMod val="40000"/>
        <a:lumOff val="60000"/>
      </a:schemeClr>
    </a:solidFill>
    <a:ln>
      <a:solidFill>
        <a:schemeClr val="accent2">
          <a:lumMod val="20000"/>
          <a:lumOff val="80000"/>
        </a:schemeClr>
      </a:solidFill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1545925560238E-2"/>
          <c:y val="2.0014496960629301E-2"/>
          <c:w val="0.93897374315448101"/>
          <c:h val="0.6364334571746389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C89FF"/>
            </a:solidFill>
          </c:spPr>
          <c:invertIfNegative val="0"/>
          <c:dPt>
            <c:idx val="10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Sheet9!$B$5:$B$30</c:f>
              <c:strCache>
                <c:ptCount val="26"/>
                <c:pt idx="0">
                  <c:v>Tabora </c:v>
                </c:pt>
                <c:pt idx="1">
                  <c:v>Njombe </c:v>
                </c:pt>
                <c:pt idx="2">
                  <c:v>Iringa </c:v>
                </c:pt>
                <c:pt idx="3">
                  <c:v>Dar Es Salaam </c:v>
                </c:pt>
                <c:pt idx="4">
                  <c:v>Mwanza </c:v>
                </c:pt>
                <c:pt idx="5">
                  <c:v>Geita </c:v>
                </c:pt>
                <c:pt idx="6">
                  <c:v>Kigoma </c:v>
                </c:pt>
                <c:pt idx="7">
                  <c:v>Morogoro </c:v>
                </c:pt>
                <c:pt idx="8">
                  <c:v>Kagera </c:v>
                </c:pt>
                <c:pt idx="9">
                  <c:v>Mbeya </c:v>
                </c:pt>
                <c:pt idx="10">
                  <c:v>National</c:v>
                </c:pt>
                <c:pt idx="11">
                  <c:v>Ruvuma </c:v>
                </c:pt>
                <c:pt idx="12">
                  <c:v>Simiyu </c:v>
                </c:pt>
                <c:pt idx="13">
                  <c:v>Arusha </c:v>
                </c:pt>
                <c:pt idx="14">
                  <c:v>Manyara </c:v>
                </c:pt>
                <c:pt idx="15">
                  <c:v>Shinyanga </c:v>
                </c:pt>
                <c:pt idx="16">
                  <c:v>Kilimanjaro </c:v>
                </c:pt>
                <c:pt idx="17">
                  <c:v>Katavi </c:v>
                </c:pt>
                <c:pt idx="18">
                  <c:v>Mtwara </c:v>
                </c:pt>
                <c:pt idx="19">
                  <c:v>Tanga </c:v>
                </c:pt>
                <c:pt idx="20">
                  <c:v>Rukwa </c:v>
                </c:pt>
                <c:pt idx="21">
                  <c:v>Mara </c:v>
                </c:pt>
                <c:pt idx="22">
                  <c:v>Dodoma </c:v>
                </c:pt>
                <c:pt idx="23">
                  <c:v>Pwani </c:v>
                </c:pt>
                <c:pt idx="24">
                  <c:v>Lindi </c:v>
                </c:pt>
                <c:pt idx="25">
                  <c:v>Singida </c:v>
                </c:pt>
              </c:strCache>
            </c:strRef>
          </c:cat>
          <c:val>
            <c:numRef>
              <c:f>Sheet9!$C$5:$C$30</c:f>
              <c:numCache>
                <c:formatCode>0</c:formatCode>
                <c:ptCount val="26"/>
                <c:pt idx="0">
                  <c:v>79.183333333332044</c:v>
                </c:pt>
                <c:pt idx="1">
                  <c:v>80.766666666666666</c:v>
                </c:pt>
                <c:pt idx="2">
                  <c:v>81.150000000000006</c:v>
                </c:pt>
                <c:pt idx="3">
                  <c:v>81.583333333332703</c:v>
                </c:pt>
                <c:pt idx="4">
                  <c:v>83.733333333333249</c:v>
                </c:pt>
                <c:pt idx="5">
                  <c:v>85.95</c:v>
                </c:pt>
                <c:pt idx="6">
                  <c:v>86.683333333332058</c:v>
                </c:pt>
                <c:pt idx="7">
                  <c:v>86.850000000000009</c:v>
                </c:pt>
                <c:pt idx="8">
                  <c:v>88.233333333333249</c:v>
                </c:pt>
                <c:pt idx="9">
                  <c:v>88.25</c:v>
                </c:pt>
                <c:pt idx="10">
                  <c:v>88.495999999999995</c:v>
                </c:pt>
                <c:pt idx="11">
                  <c:v>89.166666666666671</c:v>
                </c:pt>
                <c:pt idx="12">
                  <c:v>89.283333333333147</c:v>
                </c:pt>
                <c:pt idx="13">
                  <c:v>90.183333333332058</c:v>
                </c:pt>
                <c:pt idx="14">
                  <c:v>90.2</c:v>
                </c:pt>
                <c:pt idx="15">
                  <c:v>90.4166666666667</c:v>
                </c:pt>
                <c:pt idx="16">
                  <c:v>90.666666666666671</c:v>
                </c:pt>
                <c:pt idx="17">
                  <c:v>91.050000000000011</c:v>
                </c:pt>
                <c:pt idx="18">
                  <c:v>91.1</c:v>
                </c:pt>
                <c:pt idx="19">
                  <c:v>91.5</c:v>
                </c:pt>
                <c:pt idx="20">
                  <c:v>92.2</c:v>
                </c:pt>
                <c:pt idx="21">
                  <c:v>92.233333333333249</c:v>
                </c:pt>
                <c:pt idx="22">
                  <c:v>92.300000000000011</c:v>
                </c:pt>
                <c:pt idx="23">
                  <c:v>92.683333333332058</c:v>
                </c:pt>
                <c:pt idx="24">
                  <c:v>93.066666666666663</c:v>
                </c:pt>
                <c:pt idx="25">
                  <c:v>93.966666666666697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00555008"/>
        <c:axId val="100560896"/>
      </c:barChart>
      <c:catAx>
        <c:axId val="100555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100560896"/>
        <c:crosses val="autoZero"/>
        <c:auto val="1"/>
        <c:lblAlgn val="ctr"/>
        <c:lblOffset val="100"/>
        <c:noMultiLvlLbl val="0"/>
      </c:catAx>
      <c:valAx>
        <c:axId val="100560896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00555008"/>
        <c:crosses val="autoZero"/>
        <c:crossBetween val="between"/>
      </c:valAx>
      <c:spPr>
        <a:solidFill>
          <a:srgbClr val="DCE6F2"/>
        </a:solidFill>
        <a:ln w="25400">
          <a:noFill/>
        </a:ln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215398225705903E-2"/>
          <c:y val="8.5705287783809703E-2"/>
          <c:w val="0.88732511992580498"/>
          <c:h val="0.8174162442638189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3366FF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Sheet1!$B$9:$B$14</c:f>
              <c:strCache>
                <c:ptCount val="6"/>
                <c:pt idx="0">
                  <c:v>Public</c:v>
                </c:pt>
                <c:pt idx="1">
                  <c:v>Parastatal</c:v>
                </c:pt>
                <c:pt idx="2">
                  <c:v>FBO</c:v>
                </c:pt>
                <c:pt idx="3">
                  <c:v>National</c:v>
                </c:pt>
                <c:pt idx="4">
                  <c:v>Defense</c:v>
                </c:pt>
                <c:pt idx="5">
                  <c:v>Private</c:v>
                </c:pt>
              </c:strCache>
            </c:strRef>
          </c:cat>
          <c:val>
            <c:numRef>
              <c:f>Sheet1!$C$9:$C$14</c:f>
              <c:numCache>
                <c:formatCode>0</c:formatCode>
                <c:ptCount val="6"/>
                <c:pt idx="0" formatCode="General">
                  <c:v>87</c:v>
                </c:pt>
                <c:pt idx="1">
                  <c:v>82.1</c:v>
                </c:pt>
                <c:pt idx="2">
                  <c:v>81.400000000000006</c:v>
                </c:pt>
                <c:pt idx="3">
                  <c:v>80.84</c:v>
                </c:pt>
                <c:pt idx="4">
                  <c:v>80</c:v>
                </c:pt>
                <c:pt idx="5">
                  <c:v>73.7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102068608"/>
        <c:axId val="102070144"/>
      </c:barChart>
      <c:catAx>
        <c:axId val="1020686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2070144"/>
        <c:crosses val="autoZero"/>
        <c:auto val="1"/>
        <c:lblAlgn val="ctr"/>
        <c:lblOffset val="100"/>
        <c:noMultiLvlLbl val="0"/>
      </c:catAx>
      <c:valAx>
        <c:axId val="1020701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2068608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3"/>
    </a:solidFill>
  </c:sp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557961504811906E-2"/>
          <c:y val="2.3176874224395901E-2"/>
          <c:w val="0.87644203849518798"/>
          <c:h val="0.85187422439594096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104481536"/>
        <c:axId val="104483072"/>
      </c:barChart>
      <c:catAx>
        <c:axId val="104481536"/>
        <c:scaling>
          <c:orientation val="minMax"/>
        </c:scaling>
        <c:delete val="0"/>
        <c:axPos val="b"/>
        <c:majorTickMark val="out"/>
        <c:minorTickMark val="none"/>
        <c:tickLblPos val="nextTo"/>
        <c:crossAx val="104483072"/>
        <c:crosses val="autoZero"/>
        <c:auto val="1"/>
        <c:lblAlgn val="ctr"/>
        <c:lblOffset val="100"/>
        <c:noMultiLvlLbl val="0"/>
      </c:catAx>
      <c:valAx>
        <c:axId val="1044830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4481536"/>
        <c:crosses val="autoZero"/>
        <c:crossBetween val="between"/>
      </c:valAx>
    </c:plotArea>
    <c:plotVisOnly val="1"/>
    <c:dispBlanksAs val="gap"/>
    <c:showDLblsOverMax val="0"/>
  </c:chart>
  <c:spPr>
    <a:solidFill>
      <a:schemeClr val="tx2">
        <a:lumMod val="20000"/>
        <a:lumOff val="80000"/>
      </a:schemeClr>
    </a:solidFill>
    <a:ln>
      <a:solidFill>
        <a:schemeClr val="accent2">
          <a:lumMod val="40000"/>
          <a:lumOff val="60000"/>
        </a:schemeClr>
      </a:solidFill>
    </a:ln>
  </c:spPr>
  <c:txPr>
    <a:bodyPr/>
    <a:lstStyle/>
    <a:p>
      <a:pPr>
        <a:defRPr sz="1600"/>
      </a:pPr>
      <a:endParaRPr lang="en-US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800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Sheet1!$H$12:$H$16</c:f>
              <c:strCache>
                <c:ptCount val="5"/>
                <c:pt idx="0">
                  <c:v>Health Center</c:v>
                </c:pt>
                <c:pt idx="1">
                  <c:v>Hospital</c:v>
                </c:pt>
                <c:pt idx="2">
                  <c:v>Dispensary</c:v>
                </c:pt>
                <c:pt idx="3">
                  <c:v>National</c:v>
                </c:pt>
                <c:pt idx="4">
                  <c:v>Clinics</c:v>
                </c:pt>
              </c:strCache>
            </c:strRef>
          </c:cat>
          <c:val>
            <c:numRef>
              <c:f>Sheet1!$I$12:$I$16</c:f>
              <c:numCache>
                <c:formatCode>General</c:formatCode>
                <c:ptCount val="5"/>
                <c:pt idx="0">
                  <c:v>93.3</c:v>
                </c:pt>
                <c:pt idx="1">
                  <c:v>92.9</c:v>
                </c:pt>
                <c:pt idx="2">
                  <c:v>87.2</c:v>
                </c:pt>
                <c:pt idx="3" formatCode="0">
                  <c:v>83</c:v>
                </c:pt>
                <c:pt idx="4">
                  <c:v>58.7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104507648"/>
        <c:axId val="104517632"/>
      </c:barChart>
      <c:catAx>
        <c:axId val="104507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4517632"/>
        <c:crosses val="autoZero"/>
        <c:auto val="1"/>
        <c:lblAlgn val="ctr"/>
        <c:lblOffset val="100"/>
        <c:noMultiLvlLbl val="0"/>
      </c:catAx>
      <c:valAx>
        <c:axId val="1045176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45076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E310C4"/>
              </a:solidFill>
            </c:spPr>
          </c:dPt>
          <c:dPt>
            <c:idx val="14"/>
            <c:invertIfNegative val="0"/>
            <c:bubble3D val="0"/>
            <c:spPr>
              <a:solidFill>
                <a:srgbClr val="E310C4"/>
              </a:solidFill>
            </c:spPr>
          </c:dPt>
          <c:dPt>
            <c:idx val="15"/>
            <c:invertIfNegative val="0"/>
            <c:bubble3D val="0"/>
            <c:spPr>
              <a:solidFill>
                <a:srgbClr val="E310C4"/>
              </a:solidFill>
            </c:spPr>
          </c:dPt>
          <c:dPt>
            <c:idx val="16"/>
            <c:invertIfNegative val="0"/>
            <c:bubble3D val="0"/>
            <c:spPr>
              <a:solidFill>
                <a:srgbClr val="E310C4"/>
              </a:solidFill>
            </c:spPr>
          </c:dPt>
          <c:dPt>
            <c:idx val="18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19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20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21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22"/>
            <c:invertIfNegative val="0"/>
            <c:bubble3D val="0"/>
            <c:spPr>
              <a:solidFill>
                <a:srgbClr val="0000FF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Sheet1!$A$24:$W$24</c:f>
              <c:strCache>
                <c:ptCount val="23"/>
                <c:pt idx="0">
                  <c:v>Postnatal</c:v>
                </c:pt>
                <c:pt idx="1">
                  <c:v>ANC</c:v>
                </c:pt>
                <c:pt idx="2">
                  <c:v>L&amp;D</c:v>
                </c:pt>
                <c:pt idx="3">
                  <c:v>Child Health</c:v>
                </c:pt>
                <c:pt idx="4">
                  <c:v>FP</c:v>
                </c:pt>
                <c:pt idx="5">
                  <c:v>DTC</c:v>
                </c:pt>
                <c:pt idx="7">
                  <c:v>HTC</c:v>
                </c:pt>
                <c:pt idx="8">
                  <c:v>HBC</c:v>
                </c:pt>
                <c:pt idx="9">
                  <c:v>CTC/ART</c:v>
                </c:pt>
                <c:pt idx="10">
                  <c:v>PMTCT MC</c:v>
                </c:pt>
                <c:pt idx="11">
                  <c:v>STI</c:v>
                </c:pt>
                <c:pt idx="13">
                  <c:v>LP 07</c:v>
                </c:pt>
                <c:pt idx="14">
                  <c:v>LP 08</c:v>
                </c:pt>
                <c:pt idx="15">
                  <c:v>TB 07</c:v>
                </c:pt>
                <c:pt idx="16">
                  <c:v>TB 08</c:v>
                </c:pt>
                <c:pt idx="18">
                  <c:v>OPD</c:v>
                </c:pt>
                <c:pt idx="19">
                  <c:v>Tracer Medicine</c:v>
                </c:pt>
                <c:pt idx="20">
                  <c:v>IPD</c:v>
                </c:pt>
                <c:pt idx="21">
                  <c:v>Eye</c:v>
                </c:pt>
                <c:pt idx="22">
                  <c:v>Dental</c:v>
                </c:pt>
              </c:strCache>
            </c:strRef>
          </c:cat>
          <c:val>
            <c:numRef>
              <c:f>Sheet1!$A$25:$W$25</c:f>
              <c:numCache>
                <c:formatCode>0</c:formatCode>
                <c:ptCount val="23"/>
                <c:pt idx="0">
                  <c:v>88.268000000000001</c:v>
                </c:pt>
                <c:pt idx="1">
                  <c:v>92.007999999999996</c:v>
                </c:pt>
                <c:pt idx="2">
                  <c:v>91.08</c:v>
                </c:pt>
                <c:pt idx="3">
                  <c:v>88.488</c:v>
                </c:pt>
                <c:pt idx="4">
                  <c:v>91.052000000000007</c:v>
                </c:pt>
                <c:pt idx="5">
                  <c:v>84.983999999999995</c:v>
                </c:pt>
                <c:pt idx="7">
                  <c:v>62.356000000000002</c:v>
                </c:pt>
                <c:pt idx="8">
                  <c:v>32.887999999999998</c:v>
                </c:pt>
                <c:pt idx="9">
                  <c:v>70.412000000000006</c:v>
                </c:pt>
                <c:pt idx="10">
                  <c:v>78.223999999999975</c:v>
                </c:pt>
                <c:pt idx="11">
                  <c:v>44.116000000000007</c:v>
                </c:pt>
                <c:pt idx="13">
                  <c:v>79.708000000000013</c:v>
                </c:pt>
                <c:pt idx="14">
                  <c:v>60.984000000000002</c:v>
                </c:pt>
                <c:pt idx="15">
                  <c:v>91.215999999999994</c:v>
                </c:pt>
                <c:pt idx="16">
                  <c:v>56.128</c:v>
                </c:pt>
                <c:pt idx="18">
                  <c:v>87.7</c:v>
                </c:pt>
                <c:pt idx="19">
                  <c:v>79.38</c:v>
                </c:pt>
                <c:pt idx="20">
                  <c:v>90.36</c:v>
                </c:pt>
                <c:pt idx="21">
                  <c:v>42</c:v>
                </c:pt>
                <c:pt idx="22">
                  <c:v>23.41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axId val="105628032"/>
        <c:axId val="105629568"/>
      </c:barChart>
      <c:catAx>
        <c:axId val="1056280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5629568"/>
        <c:crosses val="autoZero"/>
        <c:auto val="1"/>
        <c:lblAlgn val="ctr"/>
        <c:lblOffset val="100"/>
        <c:noMultiLvlLbl val="0"/>
      </c:catAx>
      <c:valAx>
        <c:axId val="105629568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5628032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</c:sp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05659008"/>
        <c:axId val="105677184"/>
      </c:barChart>
      <c:catAx>
        <c:axId val="105659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600" b="1"/>
            </a:pPr>
            <a:endParaRPr lang="en-US"/>
          </a:p>
        </c:txPr>
        <c:crossAx val="105677184"/>
        <c:crosses val="autoZero"/>
        <c:auto val="1"/>
        <c:lblAlgn val="ctr"/>
        <c:lblOffset val="100"/>
        <c:noMultiLvlLbl val="0"/>
      </c:catAx>
      <c:valAx>
        <c:axId val="105677184"/>
        <c:scaling>
          <c:orientation val="minMax"/>
        </c:scaling>
        <c:delete val="0"/>
        <c:axPos val="l"/>
        <c:numFmt formatCode="0;[Red]0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05659008"/>
        <c:crosses val="autoZero"/>
        <c:crossBetween val="between"/>
      </c:valAx>
      <c:spPr>
        <a:noFill/>
        <a:ln w="25402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Pt>
            <c:idx val="13"/>
            <c:invertIfNegative val="0"/>
            <c:bubble3D val="0"/>
            <c:spPr>
              <a:solidFill>
                <a:srgbClr val="0C89FF"/>
              </a:solidFill>
            </c:spPr>
          </c:dPt>
          <c:dLbls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Office PowerPoint]Public facilities'!$A$3:$A$28</c:f>
              <c:strCache>
                <c:ptCount val="26"/>
                <c:pt idx="0">
                  <c:v>Rukwa </c:v>
                </c:pt>
                <c:pt idx="1">
                  <c:v>Manyara </c:v>
                </c:pt>
                <c:pt idx="2">
                  <c:v>Katavi </c:v>
                </c:pt>
                <c:pt idx="3">
                  <c:v>Dar Es Salaam </c:v>
                </c:pt>
                <c:pt idx="4">
                  <c:v>Mbeya </c:v>
                </c:pt>
                <c:pt idx="5">
                  <c:v>Arusha </c:v>
                </c:pt>
                <c:pt idx="6">
                  <c:v>Tanga </c:v>
                </c:pt>
                <c:pt idx="7">
                  <c:v>Kagera </c:v>
                </c:pt>
                <c:pt idx="8">
                  <c:v>Pwani </c:v>
                </c:pt>
                <c:pt idx="9">
                  <c:v>Singida </c:v>
                </c:pt>
                <c:pt idx="10">
                  <c:v>Kilimanjaro </c:v>
                </c:pt>
                <c:pt idx="11">
                  <c:v>Mara </c:v>
                </c:pt>
                <c:pt idx="12">
                  <c:v>Kigoma </c:v>
                </c:pt>
                <c:pt idx="13">
                  <c:v>National </c:v>
                </c:pt>
                <c:pt idx="14">
                  <c:v>Shinyanga </c:v>
                </c:pt>
                <c:pt idx="15">
                  <c:v>Lindi </c:v>
                </c:pt>
                <c:pt idx="16">
                  <c:v>Njombe </c:v>
                </c:pt>
                <c:pt idx="17">
                  <c:v>Simiyu </c:v>
                </c:pt>
                <c:pt idx="18">
                  <c:v>Dodoma </c:v>
                </c:pt>
                <c:pt idx="19">
                  <c:v>Morogoro </c:v>
                </c:pt>
                <c:pt idx="20">
                  <c:v>Mwanza </c:v>
                </c:pt>
                <c:pt idx="21">
                  <c:v>Geita </c:v>
                </c:pt>
                <c:pt idx="22">
                  <c:v>Tabora </c:v>
                </c:pt>
                <c:pt idx="23">
                  <c:v>Mtwara </c:v>
                </c:pt>
                <c:pt idx="24">
                  <c:v>Ruvuma </c:v>
                </c:pt>
                <c:pt idx="25">
                  <c:v>Iringa </c:v>
                </c:pt>
              </c:strCache>
            </c:strRef>
          </c:cat>
          <c:val>
            <c:numRef>
              <c:f>'[Chart in Microsoft Office PowerPoint]Public facilities'!$B$3:$B$28</c:f>
              <c:numCache>
                <c:formatCode>0;[Red]0</c:formatCode>
                <c:ptCount val="26"/>
                <c:pt idx="0">
                  <c:v>44.171483622316863</c:v>
                </c:pt>
                <c:pt idx="1">
                  <c:v>41.725768321475002</c:v>
                </c:pt>
                <c:pt idx="2">
                  <c:v>41.358024691307641</c:v>
                </c:pt>
                <c:pt idx="3">
                  <c:v>39.565826330491667</c:v>
                </c:pt>
                <c:pt idx="4">
                  <c:v>38.751915708783329</c:v>
                </c:pt>
                <c:pt idx="5">
                  <c:v>36.871508379841643</c:v>
                </c:pt>
                <c:pt idx="6">
                  <c:v>35.765124555108343</c:v>
                </c:pt>
                <c:pt idx="7">
                  <c:v>33.668154761858339</c:v>
                </c:pt>
                <c:pt idx="8">
                  <c:v>32.938388625549173</c:v>
                </c:pt>
                <c:pt idx="9">
                  <c:v>32.840236686348042</c:v>
                </c:pt>
                <c:pt idx="10">
                  <c:v>30.359765051341679</c:v>
                </c:pt>
                <c:pt idx="11">
                  <c:v>30.307017543800001</c:v>
                </c:pt>
                <c:pt idx="12">
                  <c:v>30.189393939365779</c:v>
                </c:pt>
                <c:pt idx="13">
                  <c:v>30.141194303705561</c:v>
                </c:pt>
                <c:pt idx="14">
                  <c:v>30.072463768075</c:v>
                </c:pt>
                <c:pt idx="15">
                  <c:v>28.682170542604169</c:v>
                </c:pt>
                <c:pt idx="16">
                  <c:v>26.538461538416669</c:v>
                </c:pt>
                <c:pt idx="17">
                  <c:v>26.48958333331667</c:v>
                </c:pt>
                <c:pt idx="18">
                  <c:v>26.086956521691661</c:v>
                </c:pt>
                <c:pt idx="19">
                  <c:v>25.167336010654999</c:v>
                </c:pt>
                <c:pt idx="20">
                  <c:v>23.650472334635001</c:v>
                </c:pt>
                <c:pt idx="21">
                  <c:v>22.09480122320333</c:v>
                </c:pt>
                <c:pt idx="22">
                  <c:v>21.759259259212499</c:v>
                </c:pt>
                <c:pt idx="23">
                  <c:v>21.02941176465584</c:v>
                </c:pt>
                <c:pt idx="24">
                  <c:v>20.378151260439999</c:v>
                </c:pt>
                <c:pt idx="25">
                  <c:v>13.06818181814417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axId val="103874944"/>
        <c:axId val="103876480"/>
      </c:barChart>
      <c:catAx>
        <c:axId val="1038749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03876480"/>
        <c:crosses val="autoZero"/>
        <c:auto val="1"/>
        <c:lblAlgn val="ctr"/>
        <c:lblOffset val="100"/>
        <c:noMultiLvlLbl val="0"/>
      </c:catAx>
      <c:valAx>
        <c:axId val="103876480"/>
        <c:scaling>
          <c:orientation val="minMax"/>
        </c:scaling>
        <c:delete val="0"/>
        <c:axPos val="l"/>
        <c:numFmt formatCode="0;[Red]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038749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7036887048245"/>
          <c:y val="2.5047629941976301E-2"/>
          <c:w val="0.73585148277228896"/>
          <c:h val="0.8371664349014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'HRH2'!$L$3</c:f>
              <c:strCache>
                <c:ptCount val="1"/>
                <c:pt idx="0">
                  <c:v>Medical Officers 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cat>
            <c:strRef>
              <c:f>'HRH2'!$K$4:$K$30</c:f>
              <c:strCache>
                <c:ptCount val="27"/>
                <c:pt idx="0">
                  <c:v>Njombe</c:v>
                </c:pt>
                <c:pt idx="1">
                  <c:v>Pwani </c:v>
                </c:pt>
                <c:pt idx="2">
                  <c:v>Kilimanjaro </c:v>
                </c:pt>
                <c:pt idx="3">
                  <c:v>Iringa </c:v>
                </c:pt>
                <c:pt idx="4">
                  <c:v>Arusha </c:v>
                </c:pt>
                <c:pt idx="5">
                  <c:v>Ruvuma n</c:v>
                </c:pt>
                <c:pt idx="6">
                  <c:v>Lindi </c:v>
                </c:pt>
                <c:pt idx="7">
                  <c:v>Morogoro </c:v>
                </c:pt>
                <c:pt idx="8">
                  <c:v>Manyara </c:v>
                </c:pt>
                <c:pt idx="9">
                  <c:v>Tanga </c:v>
                </c:pt>
                <c:pt idx="10">
                  <c:v>Mbeya </c:v>
                </c:pt>
                <c:pt idx="11">
                  <c:v>Mtwara </c:v>
                </c:pt>
                <c:pt idx="12">
                  <c:v>Dar es Salaam </c:v>
                </c:pt>
                <c:pt idx="13">
                  <c:v>Dodoma </c:v>
                </c:pt>
                <c:pt idx="14">
                  <c:v>Shinyanga</c:v>
                </c:pt>
                <c:pt idx="15">
                  <c:v>Mara </c:v>
                </c:pt>
                <c:pt idx="16">
                  <c:v>Singida </c:v>
                </c:pt>
                <c:pt idx="17">
                  <c:v>Kageran</c:v>
                </c:pt>
                <c:pt idx="18">
                  <c:v>Rukwa </c:v>
                </c:pt>
                <c:pt idx="19">
                  <c:v>Mwanza </c:v>
                </c:pt>
                <c:pt idx="20">
                  <c:v>Kigoma </c:v>
                </c:pt>
                <c:pt idx="21">
                  <c:v>Katavi </c:v>
                </c:pt>
                <c:pt idx="22">
                  <c:v>Tabora </c:v>
                </c:pt>
                <c:pt idx="23">
                  <c:v>Geita </c:v>
                </c:pt>
                <c:pt idx="24">
                  <c:v>Simiyu </c:v>
                </c:pt>
                <c:pt idx="26">
                  <c:v>National</c:v>
                </c:pt>
              </c:strCache>
            </c:strRef>
          </c:cat>
          <c:val>
            <c:numRef>
              <c:f>'HRH2'!$L$4:$L$28</c:f>
              <c:numCache>
                <c:formatCode>0.0</c:formatCode>
                <c:ptCount val="25"/>
                <c:pt idx="0">
                  <c:v>0.37745397507965001</c:v>
                </c:pt>
                <c:pt idx="1">
                  <c:v>0.89973881620325802</c:v>
                </c:pt>
                <c:pt idx="2">
                  <c:v>0.48569112970001299</c:v>
                </c:pt>
                <c:pt idx="3">
                  <c:v>0.60003082917018802</c:v>
                </c:pt>
                <c:pt idx="4">
                  <c:v>0.68070656234331295</c:v>
                </c:pt>
                <c:pt idx="5">
                  <c:v>0.29712466245256403</c:v>
                </c:pt>
                <c:pt idx="6">
                  <c:v>0.27155403585871002</c:v>
                </c:pt>
                <c:pt idx="7">
                  <c:v>0.33695812122388302</c:v>
                </c:pt>
                <c:pt idx="8">
                  <c:v>0.35821820959933598</c:v>
                </c:pt>
                <c:pt idx="9">
                  <c:v>0.26447968262438099</c:v>
                </c:pt>
                <c:pt idx="10">
                  <c:v>0.23726820553707201</c:v>
                </c:pt>
                <c:pt idx="11">
                  <c:v>0.290543867536463</c:v>
                </c:pt>
                <c:pt idx="12">
                  <c:v>0.55817016560386801</c:v>
                </c:pt>
                <c:pt idx="13">
                  <c:v>0.42962413829509599</c:v>
                </c:pt>
                <c:pt idx="14">
                  <c:v>0.24211241217217</c:v>
                </c:pt>
                <c:pt idx="15">
                  <c:v>0.19485137711210801</c:v>
                </c:pt>
                <c:pt idx="16">
                  <c:v>0.20726863465932299</c:v>
                </c:pt>
                <c:pt idx="17">
                  <c:v>9.4427350995528694E-2</c:v>
                </c:pt>
                <c:pt idx="18">
                  <c:v>0.20312854897891</c:v>
                </c:pt>
                <c:pt idx="19">
                  <c:v>0.18498811367284099</c:v>
                </c:pt>
                <c:pt idx="20">
                  <c:v>0.106608340059283</c:v>
                </c:pt>
                <c:pt idx="21">
                  <c:v>0.21341598551398</c:v>
                </c:pt>
                <c:pt idx="22">
                  <c:v>9.7778234076203396E-2</c:v>
                </c:pt>
                <c:pt idx="23">
                  <c:v>9.1882951929001505E-2</c:v>
                </c:pt>
                <c:pt idx="24">
                  <c:v>9.0683426576047693E-2</c:v>
                </c:pt>
              </c:numCache>
            </c:numRef>
          </c:val>
        </c:ser>
        <c:ser>
          <c:idx val="1"/>
          <c:order val="1"/>
          <c:tx>
            <c:strRef>
              <c:f>'HRH2'!$M$3</c:f>
              <c:strCache>
                <c:ptCount val="1"/>
                <c:pt idx="0">
                  <c:v>Assistant Medical Officers</c:v>
                </c:pt>
              </c:strCache>
            </c:strRef>
          </c:tx>
          <c:spPr>
            <a:solidFill>
              <a:srgbClr val="E310C4"/>
            </a:solidFill>
          </c:spPr>
          <c:invertIfNegative val="0"/>
          <c:cat>
            <c:strRef>
              <c:f>'HRH2'!$K$4:$K$30</c:f>
              <c:strCache>
                <c:ptCount val="27"/>
                <c:pt idx="0">
                  <c:v>Njombe</c:v>
                </c:pt>
                <c:pt idx="1">
                  <c:v>Pwani </c:v>
                </c:pt>
                <c:pt idx="2">
                  <c:v>Kilimanjaro </c:v>
                </c:pt>
                <c:pt idx="3">
                  <c:v>Iringa </c:v>
                </c:pt>
                <c:pt idx="4">
                  <c:v>Arusha </c:v>
                </c:pt>
                <c:pt idx="5">
                  <c:v>Ruvuma n</c:v>
                </c:pt>
                <c:pt idx="6">
                  <c:v>Lindi </c:v>
                </c:pt>
                <c:pt idx="7">
                  <c:v>Morogoro </c:v>
                </c:pt>
                <c:pt idx="8">
                  <c:v>Manyara </c:v>
                </c:pt>
                <c:pt idx="9">
                  <c:v>Tanga </c:v>
                </c:pt>
                <c:pt idx="10">
                  <c:v>Mbeya </c:v>
                </c:pt>
                <c:pt idx="11">
                  <c:v>Mtwara </c:v>
                </c:pt>
                <c:pt idx="12">
                  <c:v>Dar es Salaam </c:v>
                </c:pt>
                <c:pt idx="13">
                  <c:v>Dodoma </c:v>
                </c:pt>
                <c:pt idx="14">
                  <c:v>Shinyanga</c:v>
                </c:pt>
                <c:pt idx="15">
                  <c:v>Mara </c:v>
                </c:pt>
                <c:pt idx="16">
                  <c:v>Singida </c:v>
                </c:pt>
                <c:pt idx="17">
                  <c:v>Kageran</c:v>
                </c:pt>
                <c:pt idx="18">
                  <c:v>Rukwa </c:v>
                </c:pt>
                <c:pt idx="19">
                  <c:v>Mwanza </c:v>
                </c:pt>
                <c:pt idx="20">
                  <c:v>Kigoma </c:v>
                </c:pt>
                <c:pt idx="21">
                  <c:v>Katavi </c:v>
                </c:pt>
                <c:pt idx="22">
                  <c:v>Tabora </c:v>
                </c:pt>
                <c:pt idx="23">
                  <c:v>Geita </c:v>
                </c:pt>
                <c:pt idx="24">
                  <c:v>Simiyu </c:v>
                </c:pt>
                <c:pt idx="26">
                  <c:v>National</c:v>
                </c:pt>
              </c:strCache>
            </c:strRef>
          </c:cat>
          <c:val>
            <c:numRef>
              <c:f>'HRH2'!$M$4:$M$30</c:f>
              <c:numCache>
                <c:formatCode>0.0</c:formatCode>
                <c:ptCount val="27"/>
                <c:pt idx="0">
                  <c:v>0.43337308249885698</c:v>
                </c:pt>
                <c:pt idx="1">
                  <c:v>0.83917947280496197</c:v>
                </c:pt>
                <c:pt idx="2">
                  <c:v>0.80168294902291204</c:v>
                </c:pt>
                <c:pt idx="3">
                  <c:v>0.55864939267569302</c:v>
                </c:pt>
                <c:pt idx="4">
                  <c:v>0.53128317060941499</c:v>
                </c:pt>
                <c:pt idx="5">
                  <c:v>0.43532217987236099</c:v>
                </c:pt>
                <c:pt idx="6">
                  <c:v>0.64494083516443701</c:v>
                </c:pt>
                <c:pt idx="7">
                  <c:v>0.55448804758360504</c:v>
                </c:pt>
                <c:pt idx="8">
                  <c:v>0.41683573480649999</c:v>
                </c:pt>
                <c:pt idx="9">
                  <c:v>0.51503938195274201</c:v>
                </c:pt>
                <c:pt idx="10">
                  <c:v>0.42917631295676301</c:v>
                </c:pt>
                <c:pt idx="11">
                  <c:v>0.382294562547978</c:v>
                </c:pt>
                <c:pt idx="12">
                  <c:v>0.44774081629375001</c:v>
                </c:pt>
                <c:pt idx="13">
                  <c:v>0.33364427761214899</c:v>
                </c:pt>
                <c:pt idx="14">
                  <c:v>0.28556848615179098</c:v>
                </c:pt>
                <c:pt idx="15">
                  <c:v>0.27062691265570499</c:v>
                </c:pt>
                <c:pt idx="16">
                  <c:v>0.37308354238678099</c:v>
                </c:pt>
                <c:pt idx="17">
                  <c:v>0.287059147026407</c:v>
                </c:pt>
                <c:pt idx="18">
                  <c:v>0.29545970760568702</c:v>
                </c:pt>
                <c:pt idx="19">
                  <c:v>0.20180521491582701</c:v>
                </c:pt>
                <c:pt idx="20">
                  <c:v>0.315383006008713</c:v>
                </c:pt>
                <c:pt idx="21">
                  <c:v>0.29549905686550998</c:v>
                </c:pt>
                <c:pt idx="22">
                  <c:v>0.211852840498441</c:v>
                </c:pt>
                <c:pt idx="23">
                  <c:v>0.17295614480753199</c:v>
                </c:pt>
                <c:pt idx="24">
                  <c:v>0.145093482521676</c:v>
                </c:pt>
                <c:pt idx="26">
                  <c:v>0.39255046338377497</c:v>
                </c:pt>
              </c:numCache>
            </c:numRef>
          </c:val>
        </c:ser>
        <c:ser>
          <c:idx val="2"/>
          <c:order val="2"/>
          <c:tx>
            <c:strRef>
              <c:f>'HRH2'!$N$3</c:f>
              <c:strCache>
                <c:ptCount val="1"/>
                <c:pt idx="0">
                  <c:v>Clinical Officer</c:v>
                </c:pt>
              </c:strCache>
            </c:strRef>
          </c:tx>
          <c:spPr>
            <a:solidFill>
              <a:srgbClr val="77933C"/>
            </a:solidFill>
          </c:spPr>
          <c:invertIfNegative val="0"/>
          <c:cat>
            <c:strRef>
              <c:f>'HRH2'!$K$4:$K$30</c:f>
              <c:strCache>
                <c:ptCount val="27"/>
                <c:pt idx="0">
                  <c:v>Njombe</c:v>
                </c:pt>
                <c:pt idx="1">
                  <c:v>Pwani </c:v>
                </c:pt>
                <c:pt idx="2">
                  <c:v>Kilimanjaro </c:v>
                </c:pt>
                <c:pt idx="3">
                  <c:v>Iringa </c:v>
                </c:pt>
                <c:pt idx="4">
                  <c:v>Arusha </c:v>
                </c:pt>
                <c:pt idx="5">
                  <c:v>Ruvuma n</c:v>
                </c:pt>
                <c:pt idx="6">
                  <c:v>Lindi </c:v>
                </c:pt>
                <c:pt idx="7">
                  <c:v>Morogoro </c:v>
                </c:pt>
                <c:pt idx="8">
                  <c:v>Manyara </c:v>
                </c:pt>
                <c:pt idx="9">
                  <c:v>Tanga </c:v>
                </c:pt>
                <c:pt idx="10">
                  <c:v>Mbeya </c:v>
                </c:pt>
                <c:pt idx="11">
                  <c:v>Mtwara </c:v>
                </c:pt>
                <c:pt idx="12">
                  <c:v>Dar es Salaam </c:v>
                </c:pt>
                <c:pt idx="13">
                  <c:v>Dodoma </c:v>
                </c:pt>
                <c:pt idx="14">
                  <c:v>Shinyanga</c:v>
                </c:pt>
                <c:pt idx="15">
                  <c:v>Mara </c:v>
                </c:pt>
                <c:pt idx="16">
                  <c:v>Singida </c:v>
                </c:pt>
                <c:pt idx="17">
                  <c:v>Kageran</c:v>
                </c:pt>
                <c:pt idx="18">
                  <c:v>Rukwa </c:v>
                </c:pt>
                <c:pt idx="19">
                  <c:v>Mwanza </c:v>
                </c:pt>
                <c:pt idx="20">
                  <c:v>Kigoma </c:v>
                </c:pt>
                <c:pt idx="21">
                  <c:v>Katavi </c:v>
                </c:pt>
                <c:pt idx="22">
                  <c:v>Tabora </c:v>
                </c:pt>
                <c:pt idx="23">
                  <c:v>Geita </c:v>
                </c:pt>
                <c:pt idx="24">
                  <c:v>Simiyu </c:v>
                </c:pt>
                <c:pt idx="26">
                  <c:v>National</c:v>
                </c:pt>
              </c:strCache>
            </c:strRef>
          </c:cat>
          <c:val>
            <c:numRef>
              <c:f>'HRH2'!$N$4:$N$30</c:f>
              <c:numCache>
                <c:formatCode>0.0</c:formatCode>
                <c:ptCount val="27"/>
                <c:pt idx="0">
                  <c:v>1.803391214269437</c:v>
                </c:pt>
                <c:pt idx="1">
                  <c:v>3.6162579343553971</c:v>
                </c:pt>
                <c:pt idx="2">
                  <c:v>2.5396379552988591</c:v>
                </c:pt>
                <c:pt idx="3">
                  <c:v>2.4311593940516221</c:v>
                </c:pt>
                <c:pt idx="4">
                  <c:v>2.1362010818253561</c:v>
                </c:pt>
                <c:pt idx="5">
                  <c:v>1.2575974085201529</c:v>
                </c:pt>
                <c:pt idx="6">
                  <c:v>1.7085274756110529</c:v>
                </c:pt>
                <c:pt idx="7">
                  <c:v>2.2734009950927812</c:v>
                </c:pt>
                <c:pt idx="8">
                  <c:v>1.315637787983017</c:v>
                </c:pt>
                <c:pt idx="9">
                  <c:v>2.2735972716832742</c:v>
                </c:pt>
                <c:pt idx="10">
                  <c:v>1.343356751937836</c:v>
                </c:pt>
                <c:pt idx="11">
                  <c:v>1.399198098925599</c:v>
                </c:pt>
                <c:pt idx="12">
                  <c:v>1.44160496008481</c:v>
                </c:pt>
                <c:pt idx="13">
                  <c:v>1.393993214680896</c:v>
                </c:pt>
                <c:pt idx="14">
                  <c:v>1.117441902333095</c:v>
                </c:pt>
                <c:pt idx="15">
                  <c:v>1.1149828801415049</c:v>
                </c:pt>
                <c:pt idx="16">
                  <c:v>1.0225252643193261</c:v>
                </c:pt>
                <c:pt idx="17">
                  <c:v>0.90650256955707498</c:v>
                </c:pt>
                <c:pt idx="18">
                  <c:v>1.0341089766199041</c:v>
                </c:pt>
                <c:pt idx="19">
                  <c:v>1.0224797555735241</c:v>
                </c:pt>
                <c:pt idx="20">
                  <c:v>0.64409205452483498</c:v>
                </c:pt>
                <c:pt idx="21">
                  <c:v>0.62383134227163195</c:v>
                </c:pt>
                <c:pt idx="22">
                  <c:v>0.68037354544691597</c:v>
                </c:pt>
                <c:pt idx="23">
                  <c:v>0.87018560356289698</c:v>
                </c:pt>
                <c:pt idx="24">
                  <c:v>0.71337628906490902</c:v>
                </c:pt>
                <c:pt idx="26">
                  <c:v>1.413181668181589</c:v>
                </c:pt>
              </c:numCache>
            </c:numRef>
          </c:val>
        </c:ser>
        <c:ser>
          <c:idx val="3"/>
          <c:order val="3"/>
          <c:tx>
            <c:strRef>
              <c:f>'HRH2'!$O$3</c:f>
              <c:strCache>
                <c:ptCount val="1"/>
                <c:pt idx="0">
                  <c:v>Trained Nurses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'HRH2'!$K$4:$K$30</c:f>
              <c:strCache>
                <c:ptCount val="27"/>
                <c:pt idx="0">
                  <c:v>Njombe</c:v>
                </c:pt>
                <c:pt idx="1">
                  <c:v>Pwani </c:v>
                </c:pt>
                <c:pt idx="2">
                  <c:v>Kilimanjaro </c:v>
                </c:pt>
                <c:pt idx="3">
                  <c:v>Iringa </c:v>
                </c:pt>
                <c:pt idx="4">
                  <c:v>Arusha </c:v>
                </c:pt>
                <c:pt idx="5">
                  <c:v>Ruvuma n</c:v>
                </c:pt>
                <c:pt idx="6">
                  <c:v>Lindi </c:v>
                </c:pt>
                <c:pt idx="7">
                  <c:v>Morogoro </c:v>
                </c:pt>
                <c:pt idx="8">
                  <c:v>Manyara </c:v>
                </c:pt>
                <c:pt idx="9">
                  <c:v>Tanga </c:v>
                </c:pt>
                <c:pt idx="10">
                  <c:v>Mbeya </c:v>
                </c:pt>
                <c:pt idx="11">
                  <c:v>Mtwara </c:v>
                </c:pt>
                <c:pt idx="12">
                  <c:v>Dar es Salaam </c:v>
                </c:pt>
                <c:pt idx="13">
                  <c:v>Dodoma </c:v>
                </c:pt>
                <c:pt idx="14">
                  <c:v>Shinyanga</c:v>
                </c:pt>
                <c:pt idx="15">
                  <c:v>Mara </c:v>
                </c:pt>
                <c:pt idx="16">
                  <c:v>Singida </c:v>
                </c:pt>
                <c:pt idx="17">
                  <c:v>Kageran</c:v>
                </c:pt>
                <c:pt idx="18">
                  <c:v>Rukwa </c:v>
                </c:pt>
                <c:pt idx="19">
                  <c:v>Mwanza </c:v>
                </c:pt>
                <c:pt idx="20">
                  <c:v>Kigoma </c:v>
                </c:pt>
                <c:pt idx="21">
                  <c:v>Katavi </c:v>
                </c:pt>
                <c:pt idx="22">
                  <c:v>Tabora </c:v>
                </c:pt>
                <c:pt idx="23">
                  <c:v>Geita </c:v>
                </c:pt>
                <c:pt idx="24">
                  <c:v>Simiyu </c:v>
                </c:pt>
                <c:pt idx="26">
                  <c:v>National</c:v>
                </c:pt>
              </c:strCache>
            </c:strRef>
          </c:cat>
          <c:val>
            <c:numRef>
              <c:f>'HRH2'!$O$4:$O$30</c:f>
              <c:numCache>
                <c:formatCode>0.0</c:formatCode>
                <c:ptCount val="27"/>
                <c:pt idx="0">
                  <c:v>13.08507113609453</c:v>
                </c:pt>
                <c:pt idx="1">
                  <c:v>8.2879787107953184</c:v>
                </c:pt>
                <c:pt idx="2">
                  <c:v>8.7599954356737211</c:v>
                </c:pt>
                <c:pt idx="3">
                  <c:v>8.5038851996188729</c:v>
                </c:pt>
                <c:pt idx="4">
                  <c:v>7.5320457833272281</c:v>
                </c:pt>
                <c:pt idx="5">
                  <c:v>7.5041251958949804</c:v>
                </c:pt>
                <c:pt idx="6">
                  <c:v>6.7096476360089703</c:v>
                </c:pt>
                <c:pt idx="7">
                  <c:v>5.8562468410176116</c:v>
                </c:pt>
                <c:pt idx="8">
                  <c:v>6.6563456401913017</c:v>
                </c:pt>
                <c:pt idx="9">
                  <c:v>5.5215933740879466</c:v>
                </c:pt>
                <c:pt idx="10">
                  <c:v>6.0956993393127261</c:v>
                </c:pt>
                <c:pt idx="11">
                  <c:v>5.9179198282426846</c:v>
                </c:pt>
                <c:pt idx="12">
                  <c:v>4.8066884045167599</c:v>
                </c:pt>
                <c:pt idx="13">
                  <c:v>4.995523225069574</c:v>
                </c:pt>
                <c:pt idx="14">
                  <c:v>5.2147288775544309</c:v>
                </c:pt>
                <c:pt idx="15">
                  <c:v>5.2772247967862516</c:v>
                </c:pt>
                <c:pt idx="16">
                  <c:v>5.3060770472786656</c:v>
                </c:pt>
                <c:pt idx="17">
                  <c:v>5.0688602014399766</c:v>
                </c:pt>
                <c:pt idx="18">
                  <c:v>4.5888585837508229</c:v>
                </c:pt>
                <c:pt idx="19">
                  <c:v>4.1437337462716481</c:v>
                </c:pt>
                <c:pt idx="20">
                  <c:v>3.5225172361254802</c:v>
                </c:pt>
                <c:pt idx="21">
                  <c:v>2.9057407258441832</c:v>
                </c:pt>
                <c:pt idx="22">
                  <c:v>3.2226076314282062</c:v>
                </c:pt>
                <c:pt idx="23">
                  <c:v>2.572722654012042</c:v>
                </c:pt>
                <c:pt idx="24">
                  <c:v>2.7265483590531661</c:v>
                </c:pt>
                <c:pt idx="26">
                  <c:v>5.4249398558916067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03930112"/>
        <c:axId val="103931904"/>
      </c:barChart>
      <c:catAx>
        <c:axId val="10393011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03931904"/>
        <c:crosses val="autoZero"/>
        <c:auto val="1"/>
        <c:lblAlgn val="ctr"/>
        <c:lblOffset val="100"/>
        <c:noMultiLvlLbl val="0"/>
      </c:catAx>
      <c:valAx>
        <c:axId val="103931904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039301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62809984268998E-2"/>
          <c:y val="0.89403502298890003"/>
          <c:w val="0.85104789333480402"/>
          <c:h val="0.1059649770111"/>
        </c:manualLayout>
      </c:layout>
      <c:overlay val="0"/>
      <c:txPr>
        <a:bodyPr/>
        <a:lstStyle/>
        <a:p>
          <a:pPr algn="l">
            <a:defRPr sz="1200" b="1"/>
          </a:pPr>
          <a:endParaRPr lang="en-US"/>
        </a:p>
      </c:txPr>
    </c:legend>
    <c:plotVisOnly val="1"/>
    <c:dispBlanksAs val="gap"/>
    <c:showDLblsOverMax val="0"/>
  </c:chart>
  <c:spPr>
    <a:solidFill>
      <a:srgbClr val="DBEEF4"/>
    </a:solidFill>
  </c:sp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3790031990618"/>
          <c:y val="4.9833810884081703E-2"/>
          <c:w val="0.79577651399112503"/>
          <c:h val="0.881178577868605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Sheet7!$I$3</c:f>
              <c:strCache>
                <c:ptCount val="1"/>
                <c:pt idx="0">
                  <c:v>Government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cat>
            <c:strRef>
              <c:f>Sheet7!$H$4:$H$29</c:f>
              <c:strCache>
                <c:ptCount val="26"/>
                <c:pt idx="0">
                  <c:v>Geita </c:v>
                </c:pt>
                <c:pt idx="1">
                  <c:v>DSM</c:v>
                </c:pt>
                <c:pt idx="2">
                  <c:v>Kagera</c:v>
                </c:pt>
                <c:pt idx="3">
                  <c:v>Kigoma</c:v>
                </c:pt>
                <c:pt idx="4">
                  <c:v>Simiyu</c:v>
                </c:pt>
                <c:pt idx="5">
                  <c:v>Manyara </c:v>
                </c:pt>
                <c:pt idx="6">
                  <c:v>Mwanza </c:v>
                </c:pt>
                <c:pt idx="7">
                  <c:v>Tabora</c:v>
                </c:pt>
                <c:pt idx="8">
                  <c:v>Shiuinyanga</c:v>
                </c:pt>
                <c:pt idx="9">
                  <c:v>Katavi </c:v>
                </c:pt>
                <c:pt idx="10">
                  <c:v>Mara</c:v>
                </c:pt>
                <c:pt idx="11">
                  <c:v>Singida</c:v>
                </c:pt>
                <c:pt idx="12">
                  <c:v>Mbeya</c:v>
                </c:pt>
                <c:pt idx="13">
                  <c:v>National</c:v>
                </c:pt>
                <c:pt idx="14">
                  <c:v>Morogoro</c:v>
                </c:pt>
                <c:pt idx="15">
                  <c:v>Dodoma </c:v>
                </c:pt>
                <c:pt idx="16">
                  <c:v>Mtwara </c:v>
                </c:pt>
                <c:pt idx="17">
                  <c:v>Tanga</c:v>
                </c:pt>
                <c:pt idx="18">
                  <c:v>Ruvuma</c:v>
                </c:pt>
                <c:pt idx="19">
                  <c:v>Arusha</c:v>
                </c:pt>
                <c:pt idx="20">
                  <c:v>Rukwa</c:v>
                </c:pt>
                <c:pt idx="21">
                  <c:v>Kilimanjaro</c:v>
                </c:pt>
                <c:pt idx="22">
                  <c:v>Lindi</c:v>
                </c:pt>
                <c:pt idx="23">
                  <c:v>Iringa </c:v>
                </c:pt>
                <c:pt idx="24">
                  <c:v>Pwani</c:v>
                </c:pt>
                <c:pt idx="25">
                  <c:v>Njombe </c:v>
                </c:pt>
              </c:strCache>
            </c:strRef>
          </c:cat>
          <c:val>
            <c:numRef>
              <c:f>Sheet7!$I$4:$I$29</c:f>
              <c:numCache>
                <c:formatCode>0.0</c:formatCode>
                <c:ptCount val="26"/>
                <c:pt idx="0">
                  <c:v>0.61813824886615698</c:v>
                </c:pt>
                <c:pt idx="1">
                  <c:v>0.245145441240703</c:v>
                </c:pt>
                <c:pt idx="2">
                  <c:v>0.89773853992460895</c:v>
                </c:pt>
                <c:pt idx="3">
                  <c:v>0.98543778804749704</c:v>
                </c:pt>
                <c:pt idx="4">
                  <c:v>1.027244239661633</c:v>
                </c:pt>
                <c:pt idx="5">
                  <c:v>0.95123250945411297</c:v>
                </c:pt>
                <c:pt idx="6">
                  <c:v>0.87345622122391697</c:v>
                </c:pt>
                <c:pt idx="7">
                  <c:v>1.0425695157250361</c:v>
                </c:pt>
                <c:pt idx="8">
                  <c:v>0.94602027652559695</c:v>
                </c:pt>
                <c:pt idx="9">
                  <c:v>0.99232896139048599</c:v>
                </c:pt>
                <c:pt idx="10">
                  <c:v>1.091148387128956</c:v>
                </c:pt>
                <c:pt idx="11">
                  <c:v>1.2345425896008519</c:v>
                </c:pt>
                <c:pt idx="12">
                  <c:v>1.168654080605301</c:v>
                </c:pt>
                <c:pt idx="13">
                  <c:v>1.099748571461006</c:v>
                </c:pt>
                <c:pt idx="14">
                  <c:v>1.1395244239967419</c:v>
                </c:pt>
                <c:pt idx="15">
                  <c:v>1.4135409354275119</c:v>
                </c:pt>
                <c:pt idx="16">
                  <c:v>1.38217248193675</c:v>
                </c:pt>
                <c:pt idx="17">
                  <c:v>1.364811861390683</c:v>
                </c:pt>
                <c:pt idx="18">
                  <c:v>1.498096625583057</c:v>
                </c:pt>
                <c:pt idx="19">
                  <c:v>1.058484225483185</c:v>
                </c:pt>
                <c:pt idx="20">
                  <c:v>1.626556601931362</c:v>
                </c:pt>
                <c:pt idx="21">
                  <c:v>1.3888135509190269</c:v>
                </c:pt>
                <c:pt idx="22">
                  <c:v>2.2518903711554281</c:v>
                </c:pt>
                <c:pt idx="23">
                  <c:v>1.7609901251342279</c:v>
                </c:pt>
                <c:pt idx="24">
                  <c:v>1.9608420277076011</c:v>
                </c:pt>
                <c:pt idx="25">
                  <c:v>2.6803907834891909</c:v>
                </c:pt>
              </c:numCache>
            </c:numRef>
          </c:val>
        </c:ser>
        <c:ser>
          <c:idx val="1"/>
          <c:order val="1"/>
          <c:tx>
            <c:strRef>
              <c:f>Sheet7!$J$3</c:f>
              <c:strCache>
                <c:ptCount val="1"/>
                <c:pt idx="0">
                  <c:v>FBOs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Sheet7!$H$4:$H$29</c:f>
              <c:strCache>
                <c:ptCount val="26"/>
                <c:pt idx="0">
                  <c:v>Geita </c:v>
                </c:pt>
                <c:pt idx="1">
                  <c:v>DSM</c:v>
                </c:pt>
                <c:pt idx="2">
                  <c:v>Kagera</c:v>
                </c:pt>
                <c:pt idx="3">
                  <c:v>Kigoma</c:v>
                </c:pt>
                <c:pt idx="4">
                  <c:v>Simiyu</c:v>
                </c:pt>
                <c:pt idx="5">
                  <c:v>Manyara </c:v>
                </c:pt>
                <c:pt idx="6">
                  <c:v>Mwanza </c:v>
                </c:pt>
                <c:pt idx="7">
                  <c:v>Tabora</c:v>
                </c:pt>
                <c:pt idx="8">
                  <c:v>Shiuinyanga</c:v>
                </c:pt>
                <c:pt idx="9">
                  <c:v>Katavi </c:v>
                </c:pt>
                <c:pt idx="10">
                  <c:v>Mara</c:v>
                </c:pt>
                <c:pt idx="11">
                  <c:v>Singida</c:v>
                </c:pt>
                <c:pt idx="12">
                  <c:v>Mbeya</c:v>
                </c:pt>
                <c:pt idx="13">
                  <c:v>National</c:v>
                </c:pt>
                <c:pt idx="14">
                  <c:v>Morogoro</c:v>
                </c:pt>
                <c:pt idx="15">
                  <c:v>Dodoma </c:v>
                </c:pt>
                <c:pt idx="16">
                  <c:v>Mtwara </c:v>
                </c:pt>
                <c:pt idx="17">
                  <c:v>Tanga</c:v>
                </c:pt>
                <c:pt idx="18">
                  <c:v>Ruvuma</c:v>
                </c:pt>
                <c:pt idx="19">
                  <c:v>Arusha</c:v>
                </c:pt>
                <c:pt idx="20">
                  <c:v>Rukwa</c:v>
                </c:pt>
                <c:pt idx="21">
                  <c:v>Kilimanjaro</c:v>
                </c:pt>
                <c:pt idx="22">
                  <c:v>Lindi</c:v>
                </c:pt>
                <c:pt idx="23">
                  <c:v>Iringa </c:v>
                </c:pt>
                <c:pt idx="24">
                  <c:v>Pwani</c:v>
                </c:pt>
                <c:pt idx="25">
                  <c:v>Njombe </c:v>
                </c:pt>
              </c:strCache>
            </c:strRef>
          </c:cat>
          <c:val>
            <c:numRef>
              <c:f>Sheet7!$J$4:$J$29</c:f>
              <c:numCache>
                <c:formatCode>0.0</c:formatCode>
                <c:ptCount val="26"/>
                <c:pt idx="0">
                  <c:v>9.1376958528040605E-2</c:v>
                </c:pt>
                <c:pt idx="1">
                  <c:v>7.0328610192004898E-2</c:v>
                </c:pt>
                <c:pt idx="2">
                  <c:v>0.15465243755003799</c:v>
                </c:pt>
                <c:pt idx="3">
                  <c:v>9.8543778804749696E-2</c:v>
                </c:pt>
                <c:pt idx="4">
                  <c:v>8.9585253458863298E-2</c:v>
                </c:pt>
                <c:pt idx="5">
                  <c:v>0.15636698785547101</c:v>
                </c:pt>
                <c:pt idx="6">
                  <c:v>9.7423963136513803E-2</c:v>
                </c:pt>
                <c:pt idx="7">
                  <c:v>0.15009755673862399</c:v>
                </c:pt>
                <c:pt idx="8">
                  <c:v>0.116716787363548</c:v>
                </c:pt>
                <c:pt idx="9">
                  <c:v>0.13231052818539801</c:v>
                </c:pt>
                <c:pt idx="10">
                  <c:v>0.193504147471145</c:v>
                </c:pt>
                <c:pt idx="11">
                  <c:v>0.20113334324957699</c:v>
                </c:pt>
                <c:pt idx="12">
                  <c:v>0.15951954809449201</c:v>
                </c:pt>
                <c:pt idx="13">
                  <c:v>0.181893898622876</c:v>
                </c:pt>
                <c:pt idx="14">
                  <c:v>0.275205898625628</c:v>
                </c:pt>
                <c:pt idx="15">
                  <c:v>0.14638611629022799</c:v>
                </c:pt>
                <c:pt idx="16">
                  <c:v>0.13053851218291501</c:v>
                </c:pt>
                <c:pt idx="17">
                  <c:v>0.13554638349428</c:v>
                </c:pt>
                <c:pt idx="18">
                  <c:v>0.32597472871483202</c:v>
                </c:pt>
                <c:pt idx="19">
                  <c:v>0.31975044311471201</c:v>
                </c:pt>
                <c:pt idx="20">
                  <c:v>0.205656581853391</c:v>
                </c:pt>
                <c:pt idx="21">
                  <c:v>0.59852634202786503</c:v>
                </c:pt>
                <c:pt idx="22">
                  <c:v>0.113160320158564</c:v>
                </c:pt>
                <c:pt idx="23">
                  <c:v>0.44024753128355698</c:v>
                </c:pt>
                <c:pt idx="24">
                  <c:v>0.223604792633323</c:v>
                </c:pt>
                <c:pt idx="25">
                  <c:v>0.53034470047647098</c:v>
                </c:pt>
              </c:numCache>
            </c:numRef>
          </c:val>
        </c:ser>
        <c:ser>
          <c:idx val="2"/>
          <c:order val="2"/>
          <c:tx>
            <c:strRef>
              <c:f>Sheet7!$K$3</c:f>
              <c:strCache>
                <c:ptCount val="1"/>
                <c:pt idx="0">
                  <c:v>Parastatal</c:v>
                </c:pt>
              </c:strCache>
            </c:strRef>
          </c:tx>
          <c:spPr>
            <a:solidFill>
              <a:srgbClr val="C70EC0"/>
            </a:solidFill>
          </c:spPr>
          <c:invertIfNegative val="0"/>
          <c:cat>
            <c:strRef>
              <c:f>Sheet7!$H$4:$H$29</c:f>
              <c:strCache>
                <c:ptCount val="26"/>
                <c:pt idx="0">
                  <c:v>Geita </c:v>
                </c:pt>
                <c:pt idx="1">
                  <c:v>DSM</c:v>
                </c:pt>
                <c:pt idx="2">
                  <c:v>Kagera</c:v>
                </c:pt>
                <c:pt idx="3">
                  <c:v>Kigoma</c:v>
                </c:pt>
                <c:pt idx="4">
                  <c:v>Simiyu</c:v>
                </c:pt>
                <c:pt idx="5">
                  <c:v>Manyara </c:v>
                </c:pt>
                <c:pt idx="6">
                  <c:v>Mwanza </c:v>
                </c:pt>
                <c:pt idx="7">
                  <c:v>Tabora</c:v>
                </c:pt>
                <c:pt idx="8">
                  <c:v>Shiuinyanga</c:v>
                </c:pt>
                <c:pt idx="9">
                  <c:v>Katavi </c:v>
                </c:pt>
                <c:pt idx="10">
                  <c:v>Mara</c:v>
                </c:pt>
                <c:pt idx="11">
                  <c:v>Singida</c:v>
                </c:pt>
                <c:pt idx="12">
                  <c:v>Mbeya</c:v>
                </c:pt>
                <c:pt idx="13">
                  <c:v>National</c:v>
                </c:pt>
                <c:pt idx="14">
                  <c:v>Morogoro</c:v>
                </c:pt>
                <c:pt idx="15">
                  <c:v>Dodoma </c:v>
                </c:pt>
                <c:pt idx="16">
                  <c:v>Mtwara </c:v>
                </c:pt>
                <c:pt idx="17">
                  <c:v>Tanga</c:v>
                </c:pt>
                <c:pt idx="18">
                  <c:v>Ruvuma</c:v>
                </c:pt>
                <c:pt idx="19">
                  <c:v>Arusha</c:v>
                </c:pt>
                <c:pt idx="20">
                  <c:v>Rukwa</c:v>
                </c:pt>
                <c:pt idx="21">
                  <c:v>Kilimanjaro</c:v>
                </c:pt>
                <c:pt idx="22">
                  <c:v>Lindi</c:v>
                </c:pt>
                <c:pt idx="23">
                  <c:v>Iringa </c:v>
                </c:pt>
                <c:pt idx="24">
                  <c:v>Pwani</c:v>
                </c:pt>
                <c:pt idx="25">
                  <c:v>Njombe </c:v>
                </c:pt>
              </c:strCache>
            </c:strRef>
          </c:cat>
          <c:val>
            <c:numRef>
              <c:f>Sheet7!$K$4:$K$29</c:f>
              <c:numCache>
                <c:formatCode>0.0</c:formatCode>
                <c:ptCount val="26"/>
                <c:pt idx="0">
                  <c:v>5.3751152075317997E-3</c:v>
                </c:pt>
                <c:pt idx="1">
                  <c:v>3.6168999527316802E-2</c:v>
                </c:pt>
                <c:pt idx="2">
                  <c:v>2.6404074703665001E-2</c:v>
                </c:pt>
                <c:pt idx="3">
                  <c:v>1.7917050691772698E-2</c:v>
                </c:pt>
                <c:pt idx="4">
                  <c:v>5.9723502305908897E-3</c:v>
                </c:pt>
                <c:pt idx="5">
                  <c:v>6.5152911606446099E-3</c:v>
                </c:pt>
                <c:pt idx="6">
                  <c:v>4.3672811061195901E-2</c:v>
                </c:pt>
                <c:pt idx="7">
                  <c:v>4.0566907226655098E-3</c:v>
                </c:pt>
                <c:pt idx="8">
                  <c:v>1.2285977617215499E-2</c:v>
                </c:pt>
                <c:pt idx="9">
                  <c:v>0</c:v>
                </c:pt>
                <c:pt idx="10">
                  <c:v>3.76258064527226E-2</c:v>
                </c:pt>
                <c:pt idx="11">
                  <c:v>1.3871265051695E-2</c:v>
                </c:pt>
                <c:pt idx="12">
                  <c:v>3.8145978892161203E-2</c:v>
                </c:pt>
                <c:pt idx="13">
                  <c:v>3.0745658987081901E-2</c:v>
                </c:pt>
                <c:pt idx="14">
                  <c:v>5.1601105992305302E-2</c:v>
                </c:pt>
                <c:pt idx="15">
                  <c:v>2.28728306703481E-2</c:v>
                </c:pt>
                <c:pt idx="16">
                  <c:v>8.4466096118356898E-2</c:v>
                </c:pt>
                <c:pt idx="17">
                  <c:v>6.5436185135169703E-2</c:v>
                </c:pt>
                <c:pt idx="18">
                  <c:v>0</c:v>
                </c:pt>
                <c:pt idx="19">
                  <c:v>3.8590570720741103E-2</c:v>
                </c:pt>
                <c:pt idx="20">
                  <c:v>2.8044079343644199E-2</c:v>
                </c:pt>
                <c:pt idx="21">
                  <c:v>6.3920288954432206E-2</c:v>
                </c:pt>
                <c:pt idx="22">
                  <c:v>0</c:v>
                </c:pt>
                <c:pt idx="23">
                  <c:v>2.0476629362025899E-2</c:v>
                </c:pt>
                <c:pt idx="24">
                  <c:v>6.0201290324356199E-2</c:v>
                </c:pt>
                <c:pt idx="25">
                  <c:v>4.3000921660254397E-2</c:v>
                </c:pt>
              </c:numCache>
            </c:numRef>
          </c:val>
        </c:ser>
        <c:ser>
          <c:idx val="3"/>
          <c:order val="3"/>
          <c:tx>
            <c:strRef>
              <c:f>Sheet7!$L$3</c:f>
              <c:strCache>
                <c:ptCount val="1"/>
                <c:pt idx="0">
                  <c:v>Private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Sheet7!$H$4:$H$29</c:f>
              <c:strCache>
                <c:ptCount val="26"/>
                <c:pt idx="0">
                  <c:v>Geita </c:v>
                </c:pt>
                <c:pt idx="1">
                  <c:v>DSM</c:v>
                </c:pt>
                <c:pt idx="2">
                  <c:v>Kagera</c:v>
                </c:pt>
                <c:pt idx="3">
                  <c:v>Kigoma</c:v>
                </c:pt>
                <c:pt idx="4">
                  <c:v>Simiyu</c:v>
                </c:pt>
                <c:pt idx="5">
                  <c:v>Manyara </c:v>
                </c:pt>
                <c:pt idx="6">
                  <c:v>Mwanza </c:v>
                </c:pt>
                <c:pt idx="7">
                  <c:v>Tabora</c:v>
                </c:pt>
                <c:pt idx="8">
                  <c:v>Shiuinyanga</c:v>
                </c:pt>
                <c:pt idx="9">
                  <c:v>Katavi </c:v>
                </c:pt>
                <c:pt idx="10">
                  <c:v>Mara</c:v>
                </c:pt>
                <c:pt idx="11">
                  <c:v>Singida</c:v>
                </c:pt>
                <c:pt idx="12">
                  <c:v>Mbeya</c:v>
                </c:pt>
                <c:pt idx="13">
                  <c:v>National</c:v>
                </c:pt>
                <c:pt idx="14">
                  <c:v>Morogoro</c:v>
                </c:pt>
                <c:pt idx="15">
                  <c:v>Dodoma </c:v>
                </c:pt>
                <c:pt idx="16">
                  <c:v>Mtwara </c:v>
                </c:pt>
                <c:pt idx="17">
                  <c:v>Tanga</c:v>
                </c:pt>
                <c:pt idx="18">
                  <c:v>Ruvuma</c:v>
                </c:pt>
                <c:pt idx="19">
                  <c:v>Arusha</c:v>
                </c:pt>
                <c:pt idx="20">
                  <c:v>Rukwa</c:v>
                </c:pt>
                <c:pt idx="21">
                  <c:v>Kilimanjaro</c:v>
                </c:pt>
                <c:pt idx="22">
                  <c:v>Lindi</c:v>
                </c:pt>
                <c:pt idx="23">
                  <c:v>Iringa </c:v>
                </c:pt>
                <c:pt idx="24">
                  <c:v>Pwani</c:v>
                </c:pt>
                <c:pt idx="25">
                  <c:v>Njombe </c:v>
                </c:pt>
              </c:strCache>
            </c:strRef>
          </c:cat>
          <c:val>
            <c:numRef>
              <c:f>Sheet7!$L$4:$L$29</c:f>
              <c:numCache>
                <c:formatCode>0.0</c:formatCode>
                <c:ptCount val="26"/>
                <c:pt idx="0">
                  <c:v>0.11825253456569999</c:v>
                </c:pt>
                <c:pt idx="1">
                  <c:v>0.57669460357444002</c:v>
                </c:pt>
                <c:pt idx="2">
                  <c:v>5.2808149407330002E-2</c:v>
                </c:pt>
                <c:pt idx="3">
                  <c:v>4.4792626729431698E-2</c:v>
                </c:pt>
                <c:pt idx="4">
                  <c:v>5.97235023059089E-2</c:v>
                </c:pt>
                <c:pt idx="5">
                  <c:v>9.7729367409669102E-2</c:v>
                </c:pt>
                <c:pt idx="6">
                  <c:v>0.21164516129656499</c:v>
                </c:pt>
                <c:pt idx="7">
                  <c:v>3.24535257813241E-2</c:v>
                </c:pt>
                <c:pt idx="8">
                  <c:v>0.159717709023802</c:v>
                </c:pt>
                <c:pt idx="9">
                  <c:v>9.9232896139048593E-2</c:v>
                </c:pt>
                <c:pt idx="10">
                  <c:v>0.134377880188295</c:v>
                </c:pt>
                <c:pt idx="11">
                  <c:v>1.3871265051695E-2</c:v>
                </c:pt>
                <c:pt idx="12">
                  <c:v>0.131777017991102</c:v>
                </c:pt>
                <c:pt idx="13">
                  <c:v>0.178238820281754</c:v>
                </c:pt>
                <c:pt idx="14">
                  <c:v>0.14620313364486501</c:v>
                </c:pt>
                <c:pt idx="15">
                  <c:v>7.7767624279183503E-2</c:v>
                </c:pt>
                <c:pt idx="16">
                  <c:v>9.9823568139876306E-2</c:v>
                </c:pt>
                <c:pt idx="17">
                  <c:v>0.15424243639004301</c:v>
                </c:pt>
                <c:pt idx="18">
                  <c:v>6.2420692732627403E-2</c:v>
                </c:pt>
                <c:pt idx="19">
                  <c:v>0.50167741936963495</c:v>
                </c:pt>
                <c:pt idx="20">
                  <c:v>8.4132238030932505E-2</c:v>
                </c:pt>
                <c:pt idx="21">
                  <c:v>0.24987022045823501</c:v>
                </c:pt>
                <c:pt idx="22">
                  <c:v>3.39480960475693E-2</c:v>
                </c:pt>
                <c:pt idx="23">
                  <c:v>0.194527978939246</c:v>
                </c:pt>
                <c:pt idx="24">
                  <c:v>0.20640442396922101</c:v>
                </c:pt>
                <c:pt idx="25">
                  <c:v>0.114669124427345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01374592"/>
        <c:axId val="101380480"/>
      </c:barChart>
      <c:catAx>
        <c:axId val="101374592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>
            <a:solidFill>
              <a:schemeClr val="accent3">
                <a:lumMod val="20000"/>
                <a:lumOff val="80000"/>
              </a:schemeClr>
            </a:solidFill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101380480"/>
        <c:crosses val="autoZero"/>
        <c:auto val="1"/>
        <c:lblAlgn val="ctr"/>
        <c:lblOffset val="100"/>
        <c:noMultiLvlLbl val="0"/>
      </c:catAx>
      <c:valAx>
        <c:axId val="101380480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01374592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63703724934654504"/>
          <c:y val="0.246054898428331"/>
          <c:w val="0.32252871248610299"/>
          <c:h val="0.175905852252037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Indicators!$C$11</c:f>
              <c:strCache>
                <c:ptCount val="1"/>
                <c:pt idx="0">
                  <c:v>Member HH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Indicators!$A$12:$A$16</c:f>
              <c:strCache>
                <c:ptCount val="5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</c:strCache>
            </c:strRef>
          </c:cat>
          <c:val>
            <c:numRef>
              <c:f>Indicators!$C$12:$C$16</c:f>
              <c:numCache>
                <c:formatCode>_(* #,##0_);_(* \(#,##0\);_(* "-"??_);_(@_)</c:formatCode>
                <c:ptCount val="5"/>
                <c:pt idx="0">
                  <c:v>561370</c:v>
                </c:pt>
                <c:pt idx="1">
                  <c:v>641753</c:v>
                </c:pt>
                <c:pt idx="2">
                  <c:v>543621</c:v>
                </c:pt>
                <c:pt idx="3">
                  <c:v>654827</c:v>
                </c:pt>
                <c:pt idx="4">
                  <c:v>1112874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782272"/>
        <c:axId val="139997568"/>
      </c:barChart>
      <c:lineChart>
        <c:grouping val="stacked"/>
        <c:varyColors val="0"/>
        <c:ser>
          <c:idx val="0"/>
          <c:order val="0"/>
          <c:tx>
            <c:strRef>
              <c:f>Indicators!$B$11</c:f>
              <c:strCache>
                <c:ptCount val="1"/>
                <c:pt idx="0">
                  <c:v>Coverage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3.9118906243277102E-2"/>
                  <c:y val="-4.55333904391658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Indicators!$A$12:$A$16</c:f>
              <c:strCache>
                <c:ptCount val="5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</c:strCache>
            </c:strRef>
          </c:cat>
          <c:val>
            <c:numRef>
              <c:f>Indicators!$B$12:$B$16</c:f>
              <c:numCache>
                <c:formatCode>0.0%</c:formatCode>
                <c:ptCount val="5"/>
                <c:pt idx="0">
                  <c:v>8.0732585398364407E-2</c:v>
                </c:pt>
                <c:pt idx="1">
                  <c:v>8.9835913649630297E-2</c:v>
                </c:pt>
                <c:pt idx="2">
                  <c:v>7.4063843510136798E-2</c:v>
                </c:pt>
                <c:pt idx="3">
                  <c:v>8.6817884960563294E-2</c:v>
                </c:pt>
                <c:pt idx="4">
                  <c:v>0.143563823783143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778944"/>
        <c:axId val="147780736"/>
      </c:lineChart>
      <c:catAx>
        <c:axId val="14777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780736"/>
        <c:crosses val="autoZero"/>
        <c:auto val="1"/>
        <c:lblAlgn val="ctr"/>
        <c:lblOffset val="100"/>
        <c:noMultiLvlLbl val="0"/>
      </c:catAx>
      <c:valAx>
        <c:axId val="147780736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778944"/>
        <c:crosses val="autoZero"/>
        <c:crossBetween val="between"/>
      </c:valAx>
      <c:catAx>
        <c:axId val="1477822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9997568"/>
        <c:crosses val="autoZero"/>
        <c:auto val="1"/>
        <c:lblAlgn val="ctr"/>
        <c:lblOffset val="100"/>
        <c:noMultiLvlLbl val="0"/>
      </c:catAx>
      <c:valAx>
        <c:axId val="139997568"/>
        <c:scaling>
          <c:orientation val="minMax"/>
        </c:scaling>
        <c:delete val="0"/>
        <c:axPos val="r"/>
        <c:numFmt formatCode="_(* #,##0_);_(* \(#,##0\);_(* &quot;-&quot;??_);_(@_)" sourceLinked="1"/>
        <c:majorTickMark val="out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782272"/>
        <c:crosses val="max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3366F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Sheet1!$I$2:$I$24</c:f>
              <c:strCache>
                <c:ptCount val="23"/>
                <c:pt idx="0">
                  <c:v>MAINLAND</c:v>
                </c:pt>
                <c:pt idx="2">
                  <c:v>Dar es Salaam</c:v>
                </c:pt>
                <c:pt idx="3">
                  <c:v>Kagera</c:v>
                </c:pt>
                <c:pt idx="4">
                  <c:v>Kilimanjaro</c:v>
                </c:pt>
                <c:pt idx="5">
                  <c:v>Ruvuma</c:v>
                </c:pt>
                <c:pt idx="6">
                  <c:v>Dodoma</c:v>
                </c:pt>
                <c:pt idx="7">
                  <c:v>Rukwa</c:v>
                </c:pt>
                <c:pt idx="8">
                  <c:v>Kigoma</c:v>
                </c:pt>
                <c:pt idx="9">
                  <c:v>Arusha</c:v>
                </c:pt>
                <c:pt idx="10">
                  <c:v>Morogoro</c:v>
                </c:pt>
                <c:pt idx="11">
                  <c:v>Shinyanga</c:v>
                </c:pt>
                <c:pt idx="12">
                  <c:v>Iringa</c:v>
                </c:pt>
                <c:pt idx="13">
                  <c:v>Manyara</c:v>
                </c:pt>
                <c:pt idx="14">
                  <c:v>Singida</c:v>
                </c:pt>
                <c:pt idx="15">
                  <c:v>Pwani</c:v>
                </c:pt>
                <c:pt idx="16">
                  <c:v>Mbeya</c:v>
                </c:pt>
                <c:pt idx="17">
                  <c:v>Mwanza</c:v>
                </c:pt>
                <c:pt idx="18">
                  <c:v>Tanga</c:v>
                </c:pt>
                <c:pt idx="19">
                  <c:v>Mara</c:v>
                </c:pt>
                <c:pt idx="20">
                  <c:v>Lindi</c:v>
                </c:pt>
                <c:pt idx="21">
                  <c:v>Tabora</c:v>
                </c:pt>
                <c:pt idx="22">
                  <c:v>Mtwara</c:v>
                </c:pt>
              </c:strCache>
            </c:strRef>
          </c:cat>
          <c:val>
            <c:numRef>
              <c:f>Sheet1!$J$2:$J$24</c:f>
              <c:numCache>
                <c:formatCode>General</c:formatCode>
                <c:ptCount val="23"/>
                <c:pt idx="0" formatCode="0">
                  <c:v>168.80254192088969</c:v>
                </c:pt>
                <c:pt idx="2" formatCode="0">
                  <c:v>98.254337782673943</c:v>
                </c:pt>
                <c:pt idx="3" formatCode="0">
                  <c:v>123.8166729955319</c:v>
                </c:pt>
                <c:pt idx="4" formatCode="0">
                  <c:v>135.3521665254581</c:v>
                </c:pt>
                <c:pt idx="5" formatCode="0">
                  <c:v>135.4182653118223</c:v>
                </c:pt>
                <c:pt idx="6" formatCode="0">
                  <c:v>138.15648877933361</c:v>
                </c:pt>
                <c:pt idx="7" formatCode="0">
                  <c:v>141.25752176236509</c:v>
                </c:pt>
                <c:pt idx="8" formatCode="0">
                  <c:v>144.9022082141652</c:v>
                </c:pt>
                <c:pt idx="9" formatCode="0">
                  <c:v>144.9359795329043</c:v>
                </c:pt>
                <c:pt idx="10" formatCode="0">
                  <c:v>149.3963408212588</c:v>
                </c:pt>
                <c:pt idx="11" formatCode="0">
                  <c:v>159.10216945231531</c:v>
                </c:pt>
                <c:pt idx="12" formatCode="0">
                  <c:v>165.1622013206815</c:v>
                </c:pt>
                <c:pt idx="13" formatCode="0">
                  <c:v>171.56924345605211</c:v>
                </c:pt>
                <c:pt idx="14" formatCode="0">
                  <c:v>171.63989398942081</c:v>
                </c:pt>
                <c:pt idx="15" formatCode="0">
                  <c:v>175.1926214296881</c:v>
                </c:pt>
                <c:pt idx="16" formatCode="0">
                  <c:v>178.65549898747329</c:v>
                </c:pt>
                <c:pt idx="17" formatCode="0">
                  <c:v>185.68840069680911</c:v>
                </c:pt>
                <c:pt idx="18" formatCode="0">
                  <c:v>195.1686372377778</c:v>
                </c:pt>
                <c:pt idx="19" formatCode="0">
                  <c:v>221.5932306744522</c:v>
                </c:pt>
                <c:pt idx="20" formatCode="0">
                  <c:v>250.79653774511789</c:v>
                </c:pt>
                <c:pt idx="21" formatCode="0">
                  <c:v>334.99479329361202</c:v>
                </c:pt>
                <c:pt idx="22" formatCode="0">
                  <c:v>376.86324137521098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1818368"/>
        <c:axId val="101819904"/>
      </c:barChart>
      <c:catAx>
        <c:axId val="10181836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1819904"/>
        <c:crosses val="autoZero"/>
        <c:auto val="1"/>
        <c:lblAlgn val="ctr"/>
        <c:lblOffset val="100"/>
        <c:noMultiLvlLbl val="0"/>
      </c:catAx>
      <c:valAx>
        <c:axId val="10181990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101818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000090"/>
              </a:solidFill>
              <a:ln>
                <a:noFill/>
              </a:ln>
              <a:effectLst/>
            </c:spPr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Sheet1!$A$4:$A$29</c:f>
              <c:strCache>
                <c:ptCount val="26"/>
                <c:pt idx="0">
                  <c:v>Singida</c:v>
                </c:pt>
                <c:pt idx="1">
                  <c:v>Mbeya</c:v>
                </c:pt>
                <c:pt idx="2">
                  <c:v>Dodoma</c:v>
                </c:pt>
                <c:pt idx="3">
                  <c:v>Kilimanjaro</c:v>
                </c:pt>
                <c:pt idx="4">
                  <c:v>Tanga region</c:v>
                </c:pt>
                <c:pt idx="5">
                  <c:v>Pwani</c:v>
                </c:pt>
                <c:pt idx="6">
                  <c:v>Katavi</c:v>
                </c:pt>
                <c:pt idx="7">
                  <c:v>Tabora</c:v>
                </c:pt>
                <c:pt idx="8">
                  <c:v>Morogoro</c:v>
                </c:pt>
                <c:pt idx="9">
                  <c:v>Tz. Mainland</c:v>
                </c:pt>
                <c:pt idx="10">
                  <c:v>Iringa</c:v>
                </c:pt>
                <c:pt idx="11">
                  <c:v>Ruvuma</c:v>
                </c:pt>
                <c:pt idx="12">
                  <c:v>Kigoma</c:v>
                </c:pt>
                <c:pt idx="13">
                  <c:v>Arusha</c:v>
                </c:pt>
                <c:pt idx="14">
                  <c:v>Mara</c:v>
                </c:pt>
                <c:pt idx="15">
                  <c:v>Lindi</c:v>
                </c:pt>
                <c:pt idx="16">
                  <c:v>Rukwa</c:v>
                </c:pt>
                <c:pt idx="17">
                  <c:v>Manyara</c:v>
                </c:pt>
                <c:pt idx="18">
                  <c:v>Njombe</c:v>
                </c:pt>
                <c:pt idx="19">
                  <c:v>Mtwara</c:v>
                </c:pt>
                <c:pt idx="20">
                  <c:v>Shinyanga</c:v>
                </c:pt>
                <c:pt idx="21">
                  <c:v>Kagera</c:v>
                </c:pt>
                <c:pt idx="22">
                  <c:v>Mwanza</c:v>
                </c:pt>
                <c:pt idx="23">
                  <c:v>Geita</c:v>
                </c:pt>
                <c:pt idx="24">
                  <c:v>Simiyu</c:v>
                </c:pt>
                <c:pt idx="25">
                  <c:v>Dar es Salaam</c:v>
                </c:pt>
              </c:strCache>
            </c:strRef>
          </c:cat>
          <c:val>
            <c:numRef>
              <c:f>Sheet1!$B$4:$B$29</c:f>
              <c:numCache>
                <c:formatCode>0%</c:formatCode>
                <c:ptCount val="26"/>
                <c:pt idx="0">
                  <c:v>0.54378513261777695</c:v>
                </c:pt>
                <c:pt idx="1">
                  <c:v>0.432613537206402</c:v>
                </c:pt>
                <c:pt idx="2">
                  <c:v>0.35239475326293201</c:v>
                </c:pt>
                <c:pt idx="3">
                  <c:v>0.31520207538124001</c:v>
                </c:pt>
                <c:pt idx="4">
                  <c:v>0.27060384217050598</c:v>
                </c:pt>
                <c:pt idx="5">
                  <c:v>0.244066103799705</c:v>
                </c:pt>
                <c:pt idx="6">
                  <c:v>0.180667643637515</c:v>
                </c:pt>
                <c:pt idx="7">
                  <c:v>0.16844018582783199</c:v>
                </c:pt>
                <c:pt idx="8">
                  <c:v>0.158052314802757</c:v>
                </c:pt>
                <c:pt idx="9">
                  <c:v>0.143563823783143</c:v>
                </c:pt>
                <c:pt idx="10">
                  <c:v>0.13323800997568799</c:v>
                </c:pt>
                <c:pt idx="11">
                  <c:v>0.129999530606761</c:v>
                </c:pt>
                <c:pt idx="12">
                  <c:v>0.121042985185404</c:v>
                </c:pt>
                <c:pt idx="13">
                  <c:v>0.102541122809682</c:v>
                </c:pt>
                <c:pt idx="14">
                  <c:v>9.9007143999793407E-2</c:v>
                </c:pt>
                <c:pt idx="15">
                  <c:v>8.6768141481095795E-2</c:v>
                </c:pt>
                <c:pt idx="16">
                  <c:v>7.9336596662361897E-2</c:v>
                </c:pt>
                <c:pt idx="17">
                  <c:v>6.8746668599837094E-2</c:v>
                </c:pt>
                <c:pt idx="18">
                  <c:v>6.4183891174710406E-2</c:v>
                </c:pt>
                <c:pt idx="19">
                  <c:v>5.0224146744432402E-2</c:v>
                </c:pt>
                <c:pt idx="20">
                  <c:v>4.5684729407101499E-2</c:v>
                </c:pt>
                <c:pt idx="21">
                  <c:v>2.36053242964866E-2</c:v>
                </c:pt>
                <c:pt idx="22">
                  <c:v>2.2047215194860598E-2</c:v>
                </c:pt>
                <c:pt idx="23">
                  <c:v>1.61530106664068E-2</c:v>
                </c:pt>
                <c:pt idx="24">
                  <c:v>2.3033574875032802E-3</c:v>
                </c:pt>
                <c:pt idx="2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48183296"/>
        <c:axId val="148185088"/>
      </c:barChart>
      <c:catAx>
        <c:axId val="14818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185088"/>
        <c:crosses val="autoZero"/>
        <c:auto val="1"/>
        <c:lblAlgn val="ctr"/>
        <c:lblOffset val="100"/>
        <c:noMultiLvlLbl val="0"/>
      </c:catAx>
      <c:valAx>
        <c:axId val="14818508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183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D7E4BD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9909858444851"/>
          <c:y val="0.16029129521649799"/>
          <c:w val="0.80397964964595103"/>
          <c:h val="0.7841939262070819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8000"/>
              </a:solidFill>
            </c:spPr>
          </c:dPt>
          <c:dPt>
            <c:idx val="2"/>
            <c:bubble3D val="0"/>
            <c:spPr>
              <a:solidFill>
                <a:srgbClr val="000000"/>
              </a:solidFill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rgbClr val="3366FF"/>
              </a:solidFill>
            </c:spPr>
          </c:dPt>
          <c:dPt>
            <c:idx val="5"/>
            <c:bubble3D val="0"/>
            <c:spPr>
              <a:solidFill>
                <a:srgbClr val="FF6600"/>
              </a:solidFill>
            </c:spPr>
          </c:dPt>
          <c:dPt>
            <c:idx val="6"/>
            <c:bubble3D val="0"/>
            <c:spPr>
              <a:solidFill>
                <a:schemeClr val="tx2"/>
              </a:solidFill>
            </c:spPr>
          </c:dPt>
          <c:dPt>
            <c:idx val="7"/>
            <c:bubble3D val="0"/>
            <c:spPr>
              <a:solidFill>
                <a:srgbClr val="FFFF00"/>
              </a:solidFill>
            </c:spPr>
          </c:dPt>
          <c:dPt>
            <c:idx val="8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900" b="1" smtClean="0"/>
                      <a:t> </a:t>
                    </a:r>
                    <a:r>
                      <a:rPr lang="en-US" sz="900" b="1"/>
                      <a:t>Malaria confirmed, 39.3%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900" b="1" smtClean="0"/>
                      <a:t>Pneumonia</a:t>
                    </a:r>
                    <a:r>
                      <a:rPr lang="en-US" sz="900" b="1"/>
                      <a:t>, 16.3%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8888888888889E-3"/>
                  <c:y val="0.206143781278325"/>
                </c:manualLayout>
              </c:layout>
              <c:tx>
                <c:rich>
                  <a:bodyPr/>
                  <a:lstStyle/>
                  <a:p>
                    <a:r>
                      <a:rPr lang="en-US" sz="900" b="1" smtClean="0"/>
                      <a:t> </a:t>
                    </a:r>
                    <a:r>
                      <a:rPr lang="en-US" sz="900" b="1"/>
                      <a:t>Neonatal Asphyxia, 5.6%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2482502187226597E-4"/>
                  <c:y val="6.8556595808884804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 smtClean="0"/>
                      <a:t> </a:t>
                    </a:r>
                    <a:r>
                      <a:rPr lang="en-US" sz="900" b="1"/>
                      <a:t>Low birth weight or Prematurity Complication, 4.4%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900" b="1" smtClean="0"/>
                      <a:t> </a:t>
                    </a:r>
                    <a:r>
                      <a:rPr lang="en-US" sz="900" b="1" dirty="0" err="1"/>
                      <a:t>Diarrhoea</a:t>
                    </a:r>
                    <a:r>
                      <a:rPr lang="en-US" sz="900" b="1" dirty="0"/>
                      <a:t>, 4.4%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900" b="1" smtClean="0"/>
                      <a:t> </a:t>
                    </a:r>
                    <a:r>
                      <a:rPr lang="en-US" sz="900" b="1"/>
                      <a:t>Neonatal </a:t>
                    </a:r>
                    <a:r>
                      <a:rPr lang="en-US" sz="900" b="1" dirty="0" err="1"/>
                      <a:t>Septicaemia</a:t>
                    </a:r>
                    <a:r>
                      <a:rPr lang="en-US" sz="900" b="1" dirty="0"/>
                      <a:t>, 3.6%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900" b="1" smtClean="0"/>
                      <a:t>Malaria </a:t>
                    </a:r>
                    <a:r>
                      <a:rPr lang="en-US" sz="900" b="1"/>
                      <a:t>presumptive, 2.3%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900" b="1" smtClean="0"/>
                      <a:t> </a:t>
                    </a:r>
                    <a:r>
                      <a:rPr lang="en-US" sz="900" b="1"/>
                      <a:t>Respiratory Infection Acute (ARI), 2.3%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tx>
                <c:rich>
                  <a:bodyPr/>
                  <a:lstStyle/>
                  <a:p>
                    <a:r>
                      <a:rPr lang="en-US" sz="900" b="1" smtClean="0"/>
                      <a:t> </a:t>
                    </a:r>
                    <a:r>
                      <a:rPr lang="en-US" sz="900" b="1"/>
                      <a:t>Stillbirth (macerated), 1.8%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Sheet1!$G$4:$G$13</c:f>
              <c:strCache>
                <c:ptCount val="10"/>
                <c:pt idx="0">
                  <c:v>B53 - Malaria confirmed</c:v>
                </c:pt>
                <c:pt idx="1">
                  <c:v>J18 - Pneumonia</c:v>
                </c:pt>
                <c:pt idx="2">
                  <c:v>P21 - Neonatal Asphyxia</c:v>
                </c:pt>
                <c:pt idx="3">
                  <c:v>P05 - Low birth weight or Prematurity Complication</c:v>
                </c:pt>
                <c:pt idx="4">
                  <c:v>A09 - Diarrhoea</c:v>
                </c:pt>
                <c:pt idx="5">
                  <c:v>P36 - Neonatal Septicaemia</c:v>
                </c:pt>
                <c:pt idx="6">
                  <c:v>P23 - Pneumonia</c:v>
                </c:pt>
                <c:pt idx="7">
                  <c:v>B54 - Malaria presumptive</c:v>
                </c:pt>
                <c:pt idx="8">
                  <c:v>J06 - Respiratory Infection Acute (ARI)</c:v>
                </c:pt>
                <c:pt idx="9">
                  <c:v>P95 - Stillbirth (macerated)</c:v>
                </c:pt>
              </c:strCache>
            </c:strRef>
          </c:cat>
          <c:val>
            <c:numRef>
              <c:f>Sheet1!$H$4:$H$13</c:f>
              <c:numCache>
                <c:formatCode>0.0%</c:formatCode>
                <c:ptCount val="10"/>
                <c:pt idx="0">
                  <c:v>0.39340000000000003</c:v>
                </c:pt>
                <c:pt idx="1">
                  <c:v>0.16300000000000001</c:v>
                </c:pt>
                <c:pt idx="2">
                  <c:v>5.5500000000000001E-2</c:v>
                </c:pt>
                <c:pt idx="3">
                  <c:v>4.4299999999999999E-2</c:v>
                </c:pt>
                <c:pt idx="4">
                  <c:v>4.3499999999999997E-2</c:v>
                </c:pt>
                <c:pt idx="5">
                  <c:v>3.6299999999999999E-2</c:v>
                </c:pt>
                <c:pt idx="6">
                  <c:v>3.1199999999999999E-2</c:v>
                </c:pt>
                <c:pt idx="7">
                  <c:v>2.3099999999999999E-2</c:v>
                </c:pt>
                <c:pt idx="8">
                  <c:v>2.2499999999999999E-2</c:v>
                </c:pt>
                <c:pt idx="9">
                  <c:v>1.7600000000000001E-2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rgbClr val="CCFFCC"/>
        </a:solidFill>
      </c:spPr>
    </c:plotArea>
    <c:plotVisOnly val="1"/>
    <c:dispBlanksAs val="gap"/>
    <c:showDLblsOverMax val="0"/>
  </c:chart>
  <c:spPr>
    <a:solidFill>
      <a:srgbClr val="CCFFCC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3366FF"/>
              </a:solidFill>
            </c:spPr>
          </c:dPt>
          <c:dPt>
            <c:idx val="3"/>
            <c:bubble3D val="0"/>
            <c:spPr>
              <a:solidFill>
                <a:srgbClr val="008000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chemeClr val="tx1"/>
              </a:solidFill>
            </c:spPr>
          </c:dPt>
          <c:dPt>
            <c:idx val="6"/>
            <c:bubble3D val="0"/>
            <c:spPr>
              <a:ln>
                <a:solidFill>
                  <a:srgbClr val="C70EC0"/>
                </a:solidFill>
              </a:ln>
            </c:spPr>
          </c:dPt>
          <c:dPt>
            <c:idx val="7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8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9"/>
            <c:bubble3D val="0"/>
            <c:spPr>
              <a:solidFill>
                <a:srgbClr val="660066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900" b="1" smtClean="0"/>
                      <a:t>  </a:t>
                    </a:r>
                    <a:r>
                      <a:rPr lang="en-US" sz="900" b="1"/>
                      <a:t>Malaria confirmed, 18.2%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900" b="1" dirty="0" smtClean="0"/>
                      <a:t>HIV </a:t>
                    </a:r>
                    <a:r>
                      <a:rPr lang="en-US" sz="900" b="1" dirty="0"/>
                      <a:t>Opportunistic Infections Other , 7.6%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900" b="1" dirty="0" smtClean="0"/>
                      <a:t> </a:t>
                    </a:r>
                    <a:r>
                      <a:rPr lang="en-US" sz="900" b="1" dirty="0"/>
                      <a:t>Hypertension, 6.9%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900" b="1" smtClean="0"/>
                      <a:t> </a:t>
                    </a:r>
                    <a:r>
                      <a:rPr lang="en-US" sz="900" b="1"/>
                      <a:t>Pneumonia, 6.2%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900" b="1" smtClean="0"/>
                      <a:t> </a:t>
                    </a:r>
                    <a:r>
                      <a:rPr lang="en-US" sz="900" b="1" dirty="0"/>
                      <a:t>Cardiomyopathy, 4.0%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900" b="1" smtClean="0"/>
                      <a:t>Diarrhea</a:t>
                    </a:r>
                    <a:r>
                      <a:rPr lang="en-US" sz="900" b="1"/>
                      <a:t>, 3.3%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900" b="1" dirty="0" smtClean="0"/>
                      <a:t> </a:t>
                    </a:r>
                    <a:r>
                      <a:rPr lang="en-US" sz="900" b="1" dirty="0"/>
                      <a:t>Diabetes, 3.2%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900" b="1" dirty="0" smtClean="0"/>
                      <a:t>Head </a:t>
                    </a:r>
                    <a:r>
                      <a:rPr lang="en-US" sz="900" b="1" dirty="0"/>
                      <a:t>injury, 2.8%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900" b="1" smtClean="0"/>
                      <a:t> </a:t>
                    </a:r>
                    <a:r>
                      <a:rPr lang="en-US" sz="900" b="1"/>
                      <a:t>Meningitis, 2.5%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tx>
                <c:rich>
                  <a:bodyPr/>
                  <a:lstStyle/>
                  <a:p>
                    <a:r>
                      <a:rPr lang="en-US" sz="900" b="1" dirty="0" smtClean="0"/>
                      <a:t> Anemia </a:t>
                    </a:r>
                    <a:r>
                      <a:rPr lang="en-US" sz="900" b="1" dirty="0"/>
                      <a:t>in Pregnancy, 2.0%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Sheet2!$E$6:$E$15</c:f>
              <c:strCache>
                <c:ptCount val="10"/>
                <c:pt idx="0">
                  <c:v>B53 - Malaria confirmed</c:v>
                </c:pt>
                <c:pt idx="1">
                  <c:v>B22-HIV Opportunistic Infections Other </c:v>
                </c:pt>
                <c:pt idx="2">
                  <c:v>I10 - Hypertension</c:v>
                </c:pt>
                <c:pt idx="3">
                  <c:v>J18 - Pneumonia</c:v>
                </c:pt>
                <c:pt idx="4">
                  <c:v>I42 - Cardiomyopathy</c:v>
                </c:pt>
                <c:pt idx="5">
                  <c:v>A09 - Diarrhea</c:v>
                </c:pt>
                <c:pt idx="6">
                  <c:v>E14 - Diabetes</c:v>
                </c:pt>
                <c:pt idx="7">
                  <c:v>S09 - Head injury</c:v>
                </c:pt>
                <c:pt idx="8">
                  <c:v>G03 - Meningitis</c:v>
                </c:pt>
                <c:pt idx="9">
                  <c:v>O99 - Anaemia in Pregnancy</c:v>
                </c:pt>
              </c:strCache>
            </c:strRef>
          </c:cat>
          <c:val>
            <c:numRef>
              <c:f>Sheet2!$F$6:$F$15</c:f>
              <c:numCache>
                <c:formatCode>0.0%</c:formatCode>
                <c:ptCount val="10"/>
                <c:pt idx="0">
                  <c:v>0.18149999999999999</c:v>
                </c:pt>
                <c:pt idx="1">
                  <c:v>7.6200000000000004E-2</c:v>
                </c:pt>
                <c:pt idx="2">
                  <c:v>6.9099999999999995E-2</c:v>
                </c:pt>
                <c:pt idx="3">
                  <c:v>6.2100000000000002E-2</c:v>
                </c:pt>
                <c:pt idx="4">
                  <c:v>3.9899999999999998E-2</c:v>
                </c:pt>
                <c:pt idx="5">
                  <c:v>3.2800000000000003E-2</c:v>
                </c:pt>
                <c:pt idx="6">
                  <c:v>3.1899999999999998E-2</c:v>
                </c:pt>
                <c:pt idx="7">
                  <c:v>2.8299999999999999E-2</c:v>
                </c:pt>
                <c:pt idx="8">
                  <c:v>2.46E-2</c:v>
                </c:pt>
                <c:pt idx="9">
                  <c:v>1.9599999999999999E-2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accent1">
        <a:lumMod val="40000"/>
        <a:lumOff val="60000"/>
      </a:schemeClr>
    </a:solidFill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Sheet1!$N$23</c:f>
              <c:strCache>
                <c:ptCount val="1"/>
                <c:pt idx="0">
                  <c:v>Malaria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Sheet1!$M$24:$M$28</c:f>
              <c:strCache>
                <c:ptCount val="5"/>
                <c:pt idx="0">
                  <c:v>Yr 2009</c:v>
                </c:pt>
                <c:pt idx="1">
                  <c:v>Yr 2010</c:v>
                </c:pt>
                <c:pt idx="2">
                  <c:v>Yr 201</c:v>
                </c:pt>
                <c:pt idx="3">
                  <c:v>Yr 2012</c:v>
                </c:pt>
                <c:pt idx="4">
                  <c:v>Yr 2013</c:v>
                </c:pt>
              </c:strCache>
            </c:strRef>
          </c:cat>
          <c:val>
            <c:numRef>
              <c:f>Sheet1!$N$24:$N$28</c:f>
              <c:numCache>
                <c:formatCode>General</c:formatCode>
                <c:ptCount val="5"/>
                <c:pt idx="0">
                  <c:v>48.9</c:v>
                </c:pt>
                <c:pt idx="1">
                  <c:v>39.799999999999997</c:v>
                </c:pt>
                <c:pt idx="2">
                  <c:v>37.299999999999997</c:v>
                </c:pt>
                <c:pt idx="3">
                  <c:v>30.4</c:v>
                </c:pt>
                <c:pt idx="4">
                  <c:v>32</c:v>
                </c:pt>
              </c:numCache>
            </c:numRef>
          </c:val>
        </c:ser>
        <c:ser>
          <c:idx val="1"/>
          <c:order val="1"/>
          <c:tx>
            <c:strRef>
              <c:f>Sheet1!$O$23</c:f>
              <c:strCache>
                <c:ptCount val="1"/>
                <c:pt idx="0">
                  <c:v>ARI/Pneumonia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Sheet1!$M$24:$M$28</c:f>
              <c:strCache>
                <c:ptCount val="5"/>
                <c:pt idx="0">
                  <c:v>Yr 2009</c:v>
                </c:pt>
                <c:pt idx="1">
                  <c:v>Yr 2010</c:v>
                </c:pt>
                <c:pt idx="2">
                  <c:v>Yr 201</c:v>
                </c:pt>
                <c:pt idx="3">
                  <c:v>Yr 2012</c:v>
                </c:pt>
                <c:pt idx="4">
                  <c:v>Yr 2013</c:v>
                </c:pt>
              </c:strCache>
            </c:strRef>
          </c:cat>
          <c:val>
            <c:numRef>
              <c:f>Sheet1!$O$24:$O$28</c:f>
              <c:numCache>
                <c:formatCode>General</c:formatCode>
                <c:ptCount val="5"/>
                <c:pt idx="0">
                  <c:v>3.3</c:v>
                </c:pt>
                <c:pt idx="1">
                  <c:v>18.600000000000001</c:v>
                </c:pt>
                <c:pt idx="2">
                  <c:v>21.9</c:v>
                </c:pt>
                <c:pt idx="3">
                  <c:v>18.899999999999999</c:v>
                </c:pt>
                <c:pt idx="4">
                  <c:v>18</c:v>
                </c:pt>
              </c:numCache>
            </c:numRef>
          </c:val>
        </c:ser>
        <c:ser>
          <c:idx val="2"/>
          <c:order val="2"/>
          <c:tx>
            <c:strRef>
              <c:f>Sheet1!$P$23</c:f>
              <c:strCache>
                <c:ptCount val="1"/>
                <c:pt idx="0">
                  <c:v>Anaemia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cat>
            <c:strRef>
              <c:f>Sheet1!$M$24:$M$28</c:f>
              <c:strCache>
                <c:ptCount val="5"/>
                <c:pt idx="0">
                  <c:v>Yr 2009</c:v>
                </c:pt>
                <c:pt idx="1">
                  <c:v>Yr 2010</c:v>
                </c:pt>
                <c:pt idx="2">
                  <c:v>Yr 201</c:v>
                </c:pt>
                <c:pt idx="3">
                  <c:v>Yr 2012</c:v>
                </c:pt>
                <c:pt idx="4">
                  <c:v>Yr 2013</c:v>
                </c:pt>
              </c:strCache>
            </c:strRef>
          </c:cat>
          <c:val>
            <c:numRef>
              <c:f>Sheet1!$P$24:$P$28</c:f>
              <c:numCache>
                <c:formatCode>General</c:formatCode>
                <c:ptCount val="5"/>
                <c:pt idx="0">
                  <c:v>15.8</c:v>
                </c:pt>
                <c:pt idx="1">
                  <c:v>10.4</c:v>
                </c:pt>
                <c:pt idx="2">
                  <c:v>9.7000000000000011</c:v>
                </c:pt>
                <c:pt idx="3">
                  <c:v>11</c:v>
                </c:pt>
                <c:pt idx="4">
                  <c:v>15.8</c:v>
                </c:pt>
              </c:numCache>
            </c:numRef>
          </c:val>
        </c:ser>
        <c:ser>
          <c:idx val="3"/>
          <c:order val="3"/>
          <c:tx>
            <c:strRef>
              <c:f>Sheet1!$Q$23</c:f>
              <c:strCache>
                <c:ptCount val="1"/>
                <c:pt idx="0">
                  <c:v>Prenatal Caused</c:v>
                </c:pt>
              </c:strCache>
            </c:strRef>
          </c:tx>
          <c:spPr>
            <a:solidFill>
              <a:srgbClr val="E310C4"/>
            </a:solidFill>
          </c:spPr>
          <c:invertIfNegative val="0"/>
          <c:cat>
            <c:strRef>
              <c:f>Sheet1!$M$24:$M$28</c:f>
              <c:strCache>
                <c:ptCount val="5"/>
                <c:pt idx="0">
                  <c:v>Yr 2009</c:v>
                </c:pt>
                <c:pt idx="1">
                  <c:v>Yr 2010</c:v>
                </c:pt>
                <c:pt idx="2">
                  <c:v>Yr 201</c:v>
                </c:pt>
                <c:pt idx="3">
                  <c:v>Yr 2012</c:v>
                </c:pt>
                <c:pt idx="4">
                  <c:v>Yr 2013</c:v>
                </c:pt>
              </c:strCache>
            </c:strRef>
          </c:cat>
          <c:val>
            <c:numRef>
              <c:f>Sheet1!$Q$24:$Q$28</c:f>
              <c:numCache>
                <c:formatCode>General</c:formatCode>
                <c:ptCount val="5"/>
                <c:pt idx="0">
                  <c:v>5.0999999999999996</c:v>
                </c:pt>
                <c:pt idx="1">
                  <c:v>5.0999999999999996</c:v>
                </c:pt>
                <c:pt idx="2">
                  <c:v>4.3</c:v>
                </c:pt>
                <c:pt idx="3">
                  <c:v>6.9</c:v>
                </c:pt>
                <c:pt idx="4">
                  <c:v>5.6</c:v>
                </c:pt>
              </c:numCache>
            </c:numRef>
          </c:val>
        </c:ser>
        <c:ser>
          <c:idx val="4"/>
          <c:order val="4"/>
          <c:tx>
            <c:strRef>
              <c:f>Sheet1!$R$23</c:f>
              <c:strCache>
                <c:ptCount val="1"/>
                <c:pt idx="0">
                  <c:v>Diarrhoeal diseases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Sheet1!$M$24:$M$28</c:f>
              <c:strCache>
                <c:ptCount val="5"/>
                <c:pt idx="0">
                  <c:v>Yr 2009</c:v>
                </c:pt>
                <c:pt idx="1">
                  <c:v>Yr 2010</c:v>
                </c:pt>
                <c:pt idx="2">
                  <c:v>Yr 201</c:v>
                </c:pt>
                <c:pt idx="3">
                  <c:v>Yr 2012</c:v>
                </c:pt>
                <c:pt idx="4">
                  <c:v>Yr 2013</c:v>
                </c:pt>
              </c:strCache>
            </c:strRef>
          </c:cat>
          <c:val>
            <c:numRef>
              <c:f>Sheet1!$R$24:$R$28</c:f>
              <c:numCache>
                <c:formatCode>General</c:formatCode>
                <c:ptCount val="5"/>
                <c:pt idx="0">
                  <c:v>7.1</c:v>
                </c:pt>
                <c:pt idx="1">
                  <c:v>6.6</c:v>
                </c:pt>
                <c:pt idx="2">
                  <c:v>6.4</c:v>
                </c:pt>
                <c:pt idx="3">
                  <c:v>4.7</c:v>
                </c:pt>
                <c:pt idx="4">
                  <c:v>7</c:v>
                </c:pt>
              </c:numCache>
            </c:numRef>
          </c:val>
        </c:ser>
        <c:ser>
          <c:idx val="5"/>
          <c:order val="5"/>
          <c:tx>
            <c:strRef>
              <c:f>Sheet1!$S$23</c:f>
              <c:strCache>
                <c:ptCount val="1"/>
                <c:pt idx="0">
                  <c:v>HIV/AIDS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Sheet1!$M$24:$M$28</c:f>
              <c:strCache>
                <c:ptCount val="5"/>
                <c:pt idx="0">
                  <c:v>Yr 2009</c:v>
                </c:pt>
                <c:pt idx="1">
                  <c:v>Yr 2010</c:v>
                </c:pt>
                <c:pt idx="2">
                  <c:v>Yr 201</c:v>
                </c:pt>
                <c:pt idx="3">
                  <c:v>Yr 2012</c:v>
                </c:pt>
                <c:pt idx="4">
                  <c:v>Yr 2013</c:v>
                </c:pt>
              </c:strCache>
            </c:strRef>
          </c:cat>
          <c:val>
            <c:numRef>
              <c:f>Sheet1!$S$24:$S$28</c:f>
              <c:numCache>
                <c:formatCode>General</c:formatCode>
                <c:ptCount val="5"/>
                <c:pt idx="0">
                  <c:v>2.7</c:v>
                </c:pt>
                <c:pt idx="1">
                  <c:v>3</c:v>
                </c:pt>
                <c:pt idx="2">
                  <c:v>2.2999999999999998</c:v>
                </c:pt>
                <c:pt idx="3">
                  <c:v>2.1</c:v>
                </c:pt>
                <c:pt idx="4">
                  <c:v>2.4</c:v>
                </c:pt>
              </c:numCache>
            </c:numRef>
          </c:val>
        </c:ser>
        <c:ser>
          <c:idx val="6"/>
          <c:order val="6"/>
          <c:tx>
            <c:strRef>
              <c:f>Sheet1!$T$23</c:f>
              <c:strCache>
                <c:ptCount val="1"/>
                <c:pt idx="0">
                  <c:v>Il Defined dieases</c:v>
                </c:pt>
              </c:strCache>
            </c:strRef>
          </c:tx>
          <c:spPr>
            <a:solidFill>
              <a:srgbClr val="13FF2E"/>
            </a:solidFill>
          </c:spPr>
          <c:invertIfNegative val="0"/>
          <c:cat>
            <c:strRef>
              <c:f>Sheet1!$M$24:$M$28</c:f>
              <c:strCache>
                <c:ptCount val="5"/>
                <c:pt idx="0">
                  <c:v>Yr 2009</c:v>
                </c:pt>
                <c:pt idx="1">
                  <c:v>Yr 2010</c:v>
                </c:pt>
                <c:pt idx="2">
                  <c:v>Yr 201</c:v>
                </c:pt>
                <c:pt idx="3">
                  <c:v>Yr 2012</c:v>
                </c:pt>
                <c:pt idx="4">
                  <c:v>Yr 2013</c:v>
                </c:pt>
              </c:strCache>
            </c:strRef>
          </c:cat>
          <c:val>
            <c:numRef>
              <c:f>Sheet1!$T$24:$T$28</c:f>
              <c:numCache>
                <c:formatCode>General</c:formatCode>
                <c:ptCount val="5"/>
                <c:pt idx="0">
                  <c:v>0.5</c:v>
                </c:pt>
                <c:pt idx="1">
                  <c:v>0.5</c:v>
                </c:pt>
                <c:pt idx="2">
                  <c:v>1.3</c:v>
                </c:pt>
                <c:pt idx="3">
                  <c:v>1.4</c:v>
                </c:pt>
                <c:pt idx="4">
                  <c:v>1</c:v>
                </c:pt>
              </c:numCache>
            </c:numRef>
          </c:val>
        </c:ser>
        <c:ser>
          <c:idx val="7"/>
          <c:order val="7"/>
          <c:tx>
            <c:strRef>
              <c:f>Sheet1!$U$23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rgbClr val="800000"/>
            </a:solidFill>
          </c:spPr>
          <c:invertIfNegative val="0"/>
          <c:cat>
            <c:strRef>
              <c:f>Sheet1!$M$24:$M$28</c:f>
              <c:strCache>
                <c:ptCount val="5"/>
                <c:pt idx="0">
                  <c:v>Yr 2009</c:v>
                </c:pt>
                <c:pt idx="1">
                  <c:v>Yr 2010</c:v>
                </c:pt>
                <c:pt idx="2">
                  <c:v>Yr 201</c:v>
                </c:pt>
                <c:pt idx="3">
                  <c:v>Yr 2012</c:v>
                </c:pt>
                <c:pt idx="4">
                  <c:v>Yr 2013</c:v>
                </c:pt>
              </c:strCache>
            </c:strRef>
          </c:cat>
          <c:val>
            <c:numRef>
              <c:f>Sheet1!$U$24:$U$28</c:f>
              <c:numCache>
                <c:formatCode>General</c:formatCode>
                <c:ptCount val="5"/>
                <c:pt idx="0">
                  <c:v>13.1</c:v>
                </c:pt>
                <c:pt idx="1">
                  <c:v>12.8</c:v>
                </c:pt>
                <c:pt idx="2">
                  <c:v>14.1</c:v>
                </c:pt>
                <c:pt idx="3">
                  <c:v>22.1</c:v>
                </c:pt>
                <c:pt idx="4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3701888"/>
        <c:axId val="103707776"/>
      </c:barChart>
      <c:catAx>
        <c:axId val="1037018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3707776"/>
        <c:crosses val="autoZero"/>
        <c:auto val="1"/>
        <c:lblAlgn val="ctr"/>
        <c:lblOffset val="100"/>
        <c:noMultiLvlLbl val="0"/>
      </c:catAx>
      <c:valAx>
        <c:axId val="1037077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370188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900" b="1"/>
          </a:pPr>
          <a:endParaRPr lang="en-US"/>
        </a:p>
      </c:txPr>
    </c:legend>
    <c:plotVisOnly val="1"/>
    <c:dispBlanksAs val="gap"/>
    <c:showDLblsOverMax val="0"/>
  </c:chart>
  <c:spPr>
    <a:solidFill>
      <a:schemeClr val="accent2">
        <a:lumMod val="40000"/>
        <a:lumOff val="60000"/>
      </a:schemeClr>
    </a:solidFill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366FF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9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'Facility deliveries trend'!$A$3:$A$8</c:f>
              <c:strCache>
                <c:ptCount val="6"/>
                <c:pt idx="0">
                  <c:v>Year 2011</c:v>
                </c:pt>
                <c:pt idx="1">
                  <c:v>Year 2012</c:v>
                </c:pt>
                <c:pt idx="2">
                  <c:v>Year 2013</c:v>
                </c:pt>
                <c:pt idx="3">
                  <c:v>Year 2014</c:v>
                </c:pt>
                <c:pt idx="5">
                  <c:v>Target 2015</c:v>
                </c:pt>
              </c:strCache>
            </c:strRef>
          </c:cat>
          <c:val>
            <c:numRef>
              <c:f>'Facility deliveries trend'!$B$3:$B$8</c:f>
              <c:numCache>
                <c:formatCode>General</c:formatCode>
                <c:ptCount val="6"/>
                <c:pt idx="0">
                  <c:v>62</c:v>
                </c:pt>
                <c:pt idx="1">
                  <c:v>60</c:v>
                </c:pt>
                <c:pt idx="2">
                  <c:v>61</c:v>
                </c:pt>
                <c:pt idx="3">
                  <c:v>64</c:v>
                </c:pt>
                <c:pt idx="5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3814272"/>
        <c:axId val="103815808"/>
      </c:barChart>
      <c:catAx>
        <c:axId val="103814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103815808"/>
        <c:crosses val="autoZero"/>
        <c:auto val="1"/>
        <c:lblAlgn val="ctr"/>
        <c:lblOffset val="100"/>
        <c:noMultiLvlLbl val="0"/>
      </c:catAx>
      <c:valAx>
        <c:axId val="1038158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0"/>
            </a:pPr>
            <a:endParaRPr lang="en-US"/>
          </a:p>
        </c:txPr>
        <c:crossAx val="103814272"/>
        <c:crosses val="autoZero"/>
        <c:crossBetween val="between"/>
      </c:valAx>
      <c:spPr>
        <a:solidFill>
          <a:srgbClr val="D7E4BD"/>
        </a:solidFill>
      </c:spPr>
    </c:plotArea>
    <c:plotVisOnly val="1"/>
    <c:dispBlanksAs val="gap"/>
    <c:showDLblsOverMax val="0"/>
  </c:chart>
  <c:spPr>
    <a:solidFill>
      <a:srgbClr val="D7E4BD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366FF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'FP trend'!$A$4:$A$8</c:f>
              <c:strCach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 Target</c:v>
                </c:pt>
              </c:strCache>
            </c:strRef>
          </c:cat>
          <c:val>
            <c:numRef>
              <c:f>'FP trend'!$B$4:$B$8</c:f>
              <c:numCache>
                <c:formatCode>General</c:formatCode>
                <c:ptCount val="5"/>
                <c:pt idx="0">
                  <c:v>42</c:v>
                </c:pt>
                <c:pt idx="1">
                  <c:v>44</c:v>
                </c:pt>
                <c:pt idx="2">
                  <c:v>42</c:v>
                </c:pt>
                <c:pt idx="3">
                  <c:v>40.4</c:v>
                </c:pt>
                <c:pt idx="4">
                  <c:v>60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03830656"/>
        <c:axId val="103833984"/>
      </c:barChart>
      <c:catAx>
        <c:axId val="10383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833984"/>
        <c:crosses val="autoZero"/>
        <c:auto val="1"/>
        <c:lblAlgn val="ctr"/>
        <c:lblOffset val="100"/>
        <c:noMultiLvlLbl val="0"/>
      </c:catAx>
      <c:valAx>
        <c:axId val="103833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830656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EEECE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Coverage</c:v>
                </c:pt>
              </c:strCache>
            </c:strRef>
          </c:tx>
          <c:spPr>
            <a:solidFill>
              <a:srgbClr val="3366FF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Sheet1!$A$3:$A$10</c:f>
              <c:strCache>
                <c:ptCount val="8"/>
                <c:pt idx="0">
                  <c:v>BGG</c:v>
                </c:pt>
                <c:pt idx="1">
                  <c:v>OPV3</c:v>
                </c:pt>
                <c:pt idx="2">
                  <c:v>Penta 3</c:v>
                </c:pt>
                <c:pt idx="3">
                  <c:v>PCV13 -3</c:v>
                </c:pt>
                <c:pt idx="4">
                  <c:v>Rotavaccine 2</c:v>
                </c:pt>
                <c:pt idx="5">
                  <c:v>Measles -1 </c:v>
                </c:pt>
                <c:pt idx="6">
                  <c:v>TT2+</c:v>
                </c:pt>
                <c:pt idx="7">
                  <c:v>National Target</c:v>
                </c:pt>
              </c:strCache>
            </c:strRef>
          </c:cat>
          <c:val>
            <c:numRef>
              <c:f>Sheet1!$B$3:$B$10</c:f>
              <c:numCache>
                <c:formatCode>0%</c:formatCode>
                <c:ptCount val="8"/>
                <c:pt idx="0">
                  <c:v>1.21</c:v>
                </c:pt>
                <c:pt idx="1">
                  <c:v>0.97</c:v>
                </c:pt>
                <c:pt idx="2">
                  <c:v>0.97</c:v>
                </c:pt>
                <c:pt idx="3">
                  <c:v>0.93</c:v>
                </c:pt>
                <c:pt idx="4">
                  <c:v>0.97</c:v>
                </c:pt>
                <c:pt idx="5">
                  <c:v>0.99</c:v>
                </c:pt>
                <c:pt idx="6">
                  <c:v>0.93</c:v>
                </c:pt>
                <c:pt idx="7">
                  <c:v>0.85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273408"/>
        <c:axId val="102275328"/>
      </c:barChart>
      <c:catAx>
        <c:axId val="1022734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Antigen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75328"/>
        <c:crosses val="autoZero"/>
        <c:auto val="1"/>
        <c:lblAlgn val="ctr"/>
        <c:lblOffset val="100"/>
        <c:noMultiLvlLbl val="0"/>
      </c:catAx>
      <c:valAx>
        <c:axId val="1022753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Coverage</a:t>
                </a:r>
                <a:r>
                  <a:rPr lang="en-US" b="1" baseline="0"/>
                  <a:t> (%)</a:t>
                </a:r>
                <a:endParaRPr lang="en-US" b="1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73408"/>
        <c:crosses val="autoZero"/>
        <c:crossBetween val="between"/>
      </c:valAx>
      <c:spPr>
        <a:solidFill>
          <a:srgbClr val="8064A2">
            <a:lumMod val="20000"/>
            <a:lumOff val="80000"/>
          </a:srgb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E6E0EC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drawing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.gif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0.90058</cdr:y>
    </cdr:from>
    <cdr:to>
      <cdr:x>1</cdr:x>
      <cdr:y>0.98666</cdr:y>
    </cdr:to>
    <cdr:sp macro="" textlink="">
      <cdr:nvSpPr>
        <cdr:cNvPr id="2" name="Text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4186098"/>
          <a:ext cx="7620000" cy="400110"/>
        </a:xfrm>
        <a:prstGeom xmlns:a="http://schemas.openxmlformats.org/drawingml/2006/main" prst="rect">
          <a:avLst/>
        </a:prstGeom>
        <a:solidFill xmlns:a="http://schemas.openxmlformats.org/drawingml/2006/main">
          <a:srgbClr val="EBF1DE"/>
        </a:solidFill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400" b="1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400" b="1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400" b="1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400" b="1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endParaRPr lang="en-GB" sz="2000" i="1" dirty="0">
            <a:solidFill>
              <a:srgbClr val="00B050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0.26133</cdr:x>
      <cdr:y>0.06819</cdr:y>
    </cdr:from>
    <cdr:to>
      <cdr:x>1</cdr:x>
      <cdr:y>0.25896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60914" y="209022"/>
          <a:ext cx="3281416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 smtClean="0"/>
            <a:t>% reporting by type of  ownership (9) Selected forms</a:t>
          </a:r>
          <a:endParaRPr lang="en-US" sz="1600" b="1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0.1102</cdr:x>
      <cdr:y>0.02751</cdr:y>
    </cdr:from>
    <cdr:to>
      <cdr:x>0.84152</cdr:x>
      <cdr:y>0.18263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18118" y="84324"/>
          <a:ext cx="3438442" cy="475529"/>
        </a:xfrm>
        <a:prstGeom xmlns:a="http://schemas.openxmlformats.org/drawingml/2006/main" prst="rect">
          <a:avLst/>
        </a:prstGeom>
      </cdr:spPr>
    </cdr:pic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0.35375</cdr:x>
      <cdr:y>0</cdr:y>
    </cdr:from>
    <cdr:to>
      <cdr:x>1</cdr:x>
      <cdr:y>0.10098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17326" y="0"/>
          <a:ext cx="295467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endParaRPr lang="en-US" sz="1200" b="1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0.33227</cdr:x>
      <cdr:y>0.88283</cdr:y>
    </cdr:from>
    <cdr:to>
      <cdr:x>0.57072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62219" y="2550962"/>
          <a:ext cx="1121097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/>
            <a:t>HIV/AIDS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0.54972</cdr:x>
      <cdr:y>0.89348</cdr:y>
    </cdr:from>
    <cdr:to>
      <cdr:x>0.78817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84622" y="2581739"/>
          <a:ext cx="112109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smtClean="0"/>
            <a:t>TB&amp;LP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0.76155</cdr:x>
      <cdr:y>0.89348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580574" y="2581739"/>
          <a:ext cx="112109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dirty="0" smtClean="0"/>
            <a:t>Others</a:t>
          </a:r>
          <a:endParaRPr lang="en-US" sz="1400" b="1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0.3645</cdr:x>
      <cdr:y>0.1089</cdr:y>
    </cdr:from>
    <cdr:to>
      <cdr:x>0.43989</cdr:x>
      <cdr:y>0.17894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32908" y="634909"/>
          <a:ext cx="317056" cy="40834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3.7</a:t>
          </a:r>
        </a:p>
        <a:p xmlns:a="http://schemas.openxmlformats.org/drawingml/2006/main">
          <a:endParaRPr lang="en-US" sz="1200" b="1" dirty="0"/>
        </a:p>
      </cdr:txBody>
    </cdr:sp>
  </cdr:relSizeAnchor>
  <cdr:relSizeAnchor xmlns:cdr="http://schemas.openxmlformats.org/drawingml/2006/chartDrawing">
    <cdr:from>
      <cdr:x>0.40241</cdr:x>
      <cdr:y>0.14475</cdr:y>
    </cdr:from>
    <cdr:to>
      <cdr:x>0.43989</cdr:x>
      <cdr:y>0.19226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92361" y="843926"/>
          <a:ext cx="15760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4.0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0.35837</cdr:x>
      <cdr:y>0.17898</cdr:y>
    </cdr:from>
    <cdr:to>
      <cdr:x>0.43376</cdr:x>
      <cdr:y>0.22101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14734" y="1179752"/>
          <a:ext cx="38176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4.2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0.40242</cdr:x>
      <cdr:y>0.21203</cdr:y>
    </cdr:from>
    <cdr:to>
      <cdr:x>0.52936</cdr:x>
      <cdr:y>0.25954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692382" y="1236161"/>
          <a:ext cx="53384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4.6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0.39606</cdr:x>
      <cdr:y>0.25054</cdr:y>
    </cdr:from>
    <cdr:to>
      <cdr:x>0.548</cdr:x>
      <cdr:y>0.29805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665643" y="1460682"/>
          <a:ext cx="63897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 smtClean="0"/>
            <a:t>5.6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0.43376</cdr:x>
      <cdr:y>0.26938</cdr:y>
    </cdr:from>
    <cdr:to>
      <cdr:x>0.50915</cdr:x>
      <cdr:y>0.3114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196494" y="1775588"/>
          <a:ext cx="38176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6.1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0.43376</cdr:x>
      <cdr:y>0.30268</cdr:y>
    </cdr:from>
    <cdr:to>
      <cdr:x>0.50915</cdr:x>
      <cdr:y>0.34471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196494" y="1995106"/>
          <a:ext cx="38176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6.4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0.45265</cdr:x>
      <cdr:y>0.33836</cdr:y>
    </cdr:from>
    <cdr:to>
      <cdr:x>0.52804</cdr:x>
      <cdr:y>0.38039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292181" y="2230305"/>
          <a:ext cx="38176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6.9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0.44956</cdr:x>
      <cdr:y>0.36691</cdr:y>
    </cdr:from>
    <cdr:to>
      <cdr:x>0.52495</cdr:x>
      <cdr:y>0.40893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276503" y="2418463"/>
          <a:ext cx="38176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6.9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0.45543</cdr:x>
      <cdr:y>0.39625</cdr:y>
    </cdr:from>
    <cdr:to>
      <cdr:x>0.53082</cdr:x>
      <cdr:y>0.43827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306237" y="2611863"/>
          <a:ext cx="38176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6.9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0.46685</cdr:x>
      <cdr:y>0.42004</cdr:y>
    </cdr:from>
    <cdr:to>
      <cdr:x>0.54224</cdr:x>
      <cdr:y>0.46206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364084" y="2768663"/>
          <a:ext cx="38176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7.2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0.46995</cdr:x>
      <cdr:y>0.45096</cdr:y>
    </cdr:from>
    <cdr:to>
      <cdr:x>0.54534</cdr:x>
      <cdr:y>0.49299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379763" y="2972501"/>
          <a:ext cx="38176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7.3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0.49781</cdr:x>
      <cdr:y>0.48665</cdr:y>
    </cdr:from>
    <cdr:to>
      <cdr:x>0.5732</cdr:x>
      <cdr:y>0.52867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2520862" y="3207699"/>
          <a:ext cx="38176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8.0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0.49781</cdr:x>
      <cdr:y>0.51519</cdr:y>
    </cdr:from>
    <cdr:to>
      <cdr:x>0.5732</cdr:x>
      <cdr:y>0.55722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2520861" y="3395859"/>
          <a:ext cx="38176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8.1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0.52258</cdr:x>
      <cdr:y>0.54612</cdr:y>
    </cdr:from>
    <cdr:to>
      <cdr:x>0.59797</cdr:x>
      <cdr:y>0.58814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2646283" y="3599697"/>
          <a:ext cx="38176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8.6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0.52568</cdr:x>
      <cdr:y>0.57942</cdr:y>
    </cdr:from>
    <cdr:to>
      <cdr:x>0.60106</cdr:x>
      <cdr:y>0.62144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2661960" y="3819216"/>
          <a:ext cx="38176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8.7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0.53855</cdr:x>
      <cdr:y>0.60026</cdr:y>
    </cdr:from>
    <cdr:to>
      <cdr:x>0.6161</cdr:x>
      <cdr:y>0.64429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2727155" y="3776069"/>
          <a:ext cx="392699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9.0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0.5847</cdr:x>
      <cdr:y>0.66738</cdr:y>
    </cdr:from>
    <cdr:to>
      <cdr:x>0.71412</cdr:x>
      <cdr:y>0.71489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2458975" y="3890914"/>
          <a:ext cx="54428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9.5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0.77846</cdr:x>
      <cdr:y>0.81813</cdr:y>
    </cdr:from>
    <cdr:to>
      <cdr:x>0.86925</cdr:x>
      <cdr:y>0.86015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3273854" y="4769826"/>
          <a:ext cx="381821" cy="2449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15.7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0.70588</cdr:x>
      <cdr:y>0.79351</cdr:y>
    </cdr:from>
    <cdr:to>
      <cdr:x>0.79667</cdr:x>
      <cdr:y>0.83554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3574509" y="5230390"/>
          <a:ext cx="459750" cy="27703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13.6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0.67786</cdr:x>
      <cdr:y>0.76021</cdr:y>
    </cdr:from>
    <cdr:to>
      <cdr:x>0.76866</cdr:x>
      <cdr:y>0.80223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3432627" y="5010904"/>
          <a:ext cx="459801" cy="2769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12.6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0.64674</cdr:x>
      <cdr:y>0.73167</cdr:y>
    </cdr:from>
    <cdr:to>
      <cdr:x>0.73753</cdr:x>
      <cdr:y>0.77369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2719886" y="4265736"/>
          <a:ext cx="381821" cy="2449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12.1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0.60927</cdr:x>
      <cdr:y>0.70312</cdr:y>
    </cdr:from>
    <cdr:to>
      <cdr:x>0.70006</cdr:x>
      <cdr:y>0.74514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3085259" y="4634571"/>
          <a:ext cx="45975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10.9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0.54426</cdr:x>
      <cdr:y>0.63651</cdr:y>
    </cdr:from>
    <cdr:to>
      <cdr:x>0.61965</cdr:x>
      <cdr:y>0.67853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2756052" y="4195511"/>
          <a:ext cx="381760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9.3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0.49294</cdr:x>
      <cdr:y>0.01687</cdr:y>
    </cdr:from>
    <cdr:to>
      <cdr:x>0.5674</cdr:x>
      <cdr:y>0.05656</cdr:y>
    </cdr:to>
    <cdr:sp macro="" textlink="">
      <cdr:nvSpPr>
        <cdr:cNvPr id="26" name="TextBox 25"/>
        <cdr:cNvSpPr txBox="1"/>
      </cdr:nvSpPr>
      <cdr:spPr>
        <a:xfrm xmlns:a="http://schemas.openxmlformats.org/drawingml/2006/main">
          <a:off x="2073096" y="98342"/>
          <a:ext cx="313144" cy="2313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 smtClean="0"/>
            <a:t>7.5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0.56516</cdr:x>
      <cdr:y>0.09097</cdr:y>
    </cdr:from>
    <cdr:to>
      <cdr:x>0.93942</cdr:x>
      <cdr:y>0.34761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2376793" y="530359"/>
          <a:ext cx="1573980" cy="149624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008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Health staff per 10,000 Population by region</a:t>
          </a:r>
          <a:endParaRPr lang="en-US" sz="1800" b="1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0.5431</cdr:x>
      <cdr:y>0.54047</cdr:y>
    </cdr:from>
    <cdr:to>
      <cdr:x>0.97341</cdr:x>
      <cdr:y>0.83941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25418" y="2985648"/>
          <a:ext cx="1921711" cy="1651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smtClean="0"/>
            <a:t>Health   Facility Density  per 10,000 Population </a:t>
          </a:r>
          <a:endParaRPr lang="en-US" sz="20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0.52098</cdr:x>
      <cdr:y>0</cdr:y>
    </cdr:from>
    <cdr:to>
      <cdr:x>1</cdr:x>
      <cdr:y>0.10741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81942" y="0"/>
          <a:ext cx="2190058" cy="369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solidFill>
                <a:srgbClr val="0000FF"/>
              </a:solidFill>
            </a:rPr>
            <a:t>5Yrs and Above  Year 2014</a:t>
          </a:r>
          <a:endParaRPr lang="en-US" sz="1200" b="1" dirty="0">
            <a:solidFill>
              <a:srgbClr val="0000FF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0.0868</cdr:x>
      <cdr:y>0.06651</cdr:y>
    </cdr:from>
    <cdr:to>
      <cdr:x>1</cdr:x>
      <cdr:y>0.18558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6862" y="192682"/>
          <a:ext cx="4175137" cy="344957"/>
        </a:xfrm>
        <a:prstGeom xmlns:a="http://schemas.openxmlformats.org/drawingml/2006/main" prst="rect">
          <a:avLst/>
        </a:prstGeom>
        <a:solidFill xmlns:a="http://schemas.openxmlformats.org/drawingml/2006/main">
          <a:srgbClr val="E6B9B8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solidFill>
                <a:srgbClr val="0000FF"/>
              </a:solidFill>
            </a:rPr>
            <a:t>Trend of Cause of  Deaths for Under Five Year 2009 -13</a:t>
          </a:r>
          <a:endParaRPr lang="en-US" sz="1200" b="1" dirty="0">
            <a:solidFill>
              <a:srgbClr val="0000FF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0.09025</cdr:x>
      <cdr:y>0.04619</cdr:y>
    </cdr:from>
    <cdr:to>
      <cdr:x>0.79936</cdr:x>
      <cdr:y>0.15832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8974" y="141119"/>
          <a:ext cx="3449087" cy="3425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Coverage of </a:t>
          </a:r>
          <a:r>
            <a:rPr lang="en-US" sz="1400" b="1" dirty="0" err="1" smtClean="0"/>
            <a:t>BEmONC</a:t>
          </a:r>
          <a:r>
            <a:rPr lang="en-US" sz="1400" b="1" dirty="0" smtClean="0"/>
            <a:t> AND </a:t>
          </a:r>
          <a:r>
            <a:rPr lang="en-US" sz="1400" b="1" dirty="0" err="1" smtClean="0"/>
            <a:t>CEmONC</a:t>
          </a:r>
          <a:endParaRPr lang="en-US" sz="14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0.1087</cdr:x>
      <cdr:y>0.03753</cdr:y>
    </cdr:from>
    <cdr:to>
      <cdr:x>0.89892</cdr:x>
      <cdr:y>0.15637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015780" y="267417"/>
          <a:ext cx="7384180" cy="84678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0.67304</cdr:x>
      <cdr:y>0.30114</cdr:y>
    </cdr:from>
    <cdr:to>
      <cdr:x>0.9772</cdr:x>
      <cdr:y>0.83822</cdr:y>
    </cdr:to>
    <cdr:pic>
      <cdr:nvPicPr>
        <cdr:cNvPr id="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6289249" y="2145747"/>
          <a:ext cx="2842235" cy="382691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0.02193</cdr:x>
      <cdr:y>0.94277</cdr:y>
    </cdr:from>
    <cdr:to>
      <cdr:x>1</cdr:x>
      <cdr:y>1</cdr:y>
    </cdr:to>
    <cdr:sp macro="" textlink="">
      <cdr:nvSpPr>
        <cdr:cNvPr id="10" name="Title 1"/>
        <cdr:cNvSpPr txBox="1">
          <a:spLocks xmlns:a="http://schemas.openxmlformats.org/drawingml/2006/main"/>
        </cdr:cNvSpPr>
      </cdr:nvSpPr>
      <cdr:spPr bwMode="auto">
        <a:xfrm xmlns:a="http://schemas.openxmlformats.org/drawingml/2006/main">
          <a:off x="200539" y="6717618"/>
          <a:ext cx="8943461" cy="407794"/>
        </a:xfrm>
        <a:prstGeom xmlns:a="http://schemas.openxmlformats.org/drawingml/2006/main" prst="rect">
          <a:avLst/>
        </a:prstGeom>
        <a:solidFill xmlns:a="http://schemas.openxmlformats.org/drawingml/2006/main">
          <a:srgbClr val="0000FF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lIns="80063" tIns="40032" rIns="80063" bIns="40032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600" b="1" i="1" dirty="0">
              <a:solidFill>
                <a:schemeClr val="bg1"/>
              </a:solidFill>
            </a:rPr>
            <a:t>Source: HMIS/DHIS </a:t>
          </a:r>
          <a:r>
            <a:rPr lang="en-US" sz="1600" b="1" i="1" dirty="0" smtClean="0">
              <a:solidFill>
                <a:schemeClr val="bg1"/>
              </a:solidFill>
            </a:rPr>
            <a:t>2014</a:t>
          </a:r>
          <a:endParaRPr lang="en-US" sz="1600" b="1" i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0.02146</cdr:x>
      <cdr:y>0.03753</cdr:y>
    </cdr:from>
    <cdr:to>
      <cdr:x>0.11374</cdr:x>
      <cdr:y>0.13688</cdr:y>
    </cdr:to>
    <cdr:pic>
      <cdr:nvPicPr>
        <cdr:cNvPr id="5" name="Picture 4" descr="URT LOGO"/>
        <cdr:cNvPicPr/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00539" y="267412"/>
          <a:ext cx="862273" cy="70788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</cdr:pic>
  </cdr:relSizeAnchor>
  <cdr:relSizeAnchor xmlns:cdr="http://schemas.openxmlformats.org/drawingml/2006/chartDrawing">
    <cdr:from>
      <cdr:x>0.9079</cdr:x>
      <cdr:y>0.03973</cdr:y>
    </cdr:from>
    <cdr:to>
      <cdr:x>1</cdr:x>
      <cdr:y>0.1184</cdr:y>
    </cdr:to>
    <cdr:pic>
      <cdr:nvPicPr>
        <cdr:cNvPr id="6" name="Picture 5" descr="C:\Documents and Settings\user1\My Documents\Bendera\bendera.gif"/>
        <cdr:cNvPicPr>
          <a:picLocks xmlns:a="http://schemas.openxmlformats.org/drawingml/2006/main" noChangeAspect="1" noChangeArrowheads="1" noCrop="1"/>
        </cdr:cNvPicPr>
      </cdr:nvPicPr>
      <cdr:blipFill>
        <a:blip xmlns:a="http://schemas.openxmlformats.org/drawingml/2006/main" xmlns:r="http://schemas.openxmlformats.org/officeDocument/2006/relationships" r:embed="rId4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 flipV="1">
          <a:off x="8483900" y="283092"/>
          <a:ext cx="860639" cy="5605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0.36599</cdr:x>
      <cdr:y>0.12718</cdr:y>
    </cdr:from>
    <cdr:to>
      <cdr:x>0.84851</cdr:x>
      <cdr:y>0.26721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73319" y="377994"/>
          <a:ext cx="2206086" cy="4161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 smtClean="0"/>
            <a:t>OPD Age Five and Above</a:t>
          </a:r>
          <a:endParaRPr lang="en-US" sz="11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0.53383</cdr:x>
      <cdr:y>0.31094</cdr:y>
    </cdr:from>
    <cdr:to>
      <cdr:x>0.81509</cdr:x>
      <cdr:y>0.39498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74587" y="1024932"/>
          <a:ext cx="140916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IPD Age Under Five</a:t>
          </a:r>
          <a:endParaRPr lang="en-US" sz="12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0.40101</cdr:x>
      <cdr:y>0.20914</cdr:y>
    </cdr:from>
    <cdr:to>
      <cdr:x>0.96951</cdr:x>
      <cdr:y>0.33232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781746" y="689383"/>
          <a:ext cx="2525944" cy="406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 smtClean="0"/>
            <a:t>IPD Age Five and above</a:t>
          </a:r>
          <a:endParaRPr lang="en-US" sz="1200" b="1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0.07092</cdr:x>
      <cdr:y>0</cdr:y>
    </cdr:from>
    <cdr:to>
      <cdr:x>1</cdr:x>
      <cdr:y>0.1623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5049" y="0"/>
          <a:ext cx="4127279" cy="46596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% reporting by region for selected six (6)  data forms</a:t>
          </a:r>
          <a:endParaRPr lang="en-US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DD075-0784-EF4D-831C-6458E4B8BC24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BDD2C-BB36-6840-A850-B93AE0C0C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85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BDD2C-BB36-6840-A850-B93AE0C0CE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15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E472-519E-9545-947F-DF2D836ED7BB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7CD6-57E4-7F48-9A96-A43A34102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73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E472-519E-9545-947F-DF2D836ED7BB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7CD6-57E4-7F48-9A96-A43A34102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0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E472-519E-9545-947F-DF2D836ED7BB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7CD6-57E4-7F48-9A96-A43A34102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9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E472-519E-9545-947F-DF2D836ED7BB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7CD6-57E4-7F48-9A96-A43A34102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8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E472-519E-9545-947F-DF2D836ED7BB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7CD6-57E4-7F48-9A96-A43A34102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3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E472-519E-9545-947F-DF2D836ED7BB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7CD6-57E4-7F48-9A96-A43A34102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E472-519E-9545-947F-DF2D836ED7BB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7CD6-57E4-7F48-9A96-A43A34102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E472-519E-9545-947F-DF2D836ED7BB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7CD6-57E4-7F48-9A96-A43A34102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9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E472-519E-9545-947F-DF2D836ED7BB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7CD6-57E4-7F48-9A96-A43A34102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06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E472-519E-9545-947F-DF2D836ED7BB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7CD6-57E4-7F48-9A96-A43A34102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8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E472-519E-9545-947F-DF2D836ED7BB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7CD6-57E4-7F48-9A96-A43A34102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0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5E472-519E-9545-947F-DF2D836ED7BB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07CD6-57E4-7F48-9A96-A43A34102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1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oleObject" Target="../embeddings/Microsoft_Excel_97-2003_Worksheet1.xls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gif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.png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7" Type="http://schemas.openxmlformats.org/officeDocument/2006/relationships/image" Target="../media/image2.gif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frportal.ehealth.go.tz" TargetMode="External"/><Relationship Id="rId2" Type="http://schemas.openxmlformats.org/officeDocument/2006/relationships/hyperlink" Target="http://dhis.moh.go.tz/porta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1.png"/><Relationship Id="rId4" Type="http://schemas.openxmlformats.org/officeDocument/2006/relationships/hyperlink" Target="http://Opendata.go.tz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chart" Target="../charts/chart20.xml"/><Relationship Id="rId7" Type="http://schemas.openxmlformats.org/officeDocument/2006/relationships/image" Target="../media/image2.gif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Relationship Id="rId9" Type="http://schemas.openxmlformats.org/officeDocument/2006/relationships/chart" Target="../charts/char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8.xml"/><Relationship Id="rId4" Type="http://schemas.openxmlformats.org/officeDocument/2006/relationships/image" Target="../media/image2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Untitled:Users:johncloud:Desktop:Annual%20Report%20Writting%20Preparation%202015:%20%20Table%20Tampelate%20%202015.docx!OLE_LINK1" TargetMode="Externa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Untitled:Users:johncloud:Desktop:Annual%20Report%20Writting%20Preparation%202015:%20%20Table%20Tampelate%20%202015.docx!OLE_LINK2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Untitled:Users:johncloud:Desktop:AJHPPR%202015%20%20draft%20.docx!OLE_LINK3" TargetMode="Externa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024" y="580793"/>
            <a:ext cx="8221174" cy="1470025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ANNUAL HEALTH SECTOR PERFORMANCE PROFILE REPORT 2015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87091"/>
            <a:ext cx="6400800" cy="1752600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b="1" dirty="0" smtClean="0">
                <a:solidFill>
                  <a:srgbClr val="000090"/>
                </a:solidFill>
              </a:rPr>
              <a:t>PREPARED BY  MONITORING AND EVALUATION SECTION</a:t>
            </a:r>
            <a:endParaRPr lang="en-US" sz="2000" b="1" dirty="0">
              <a:solidFill>
                <a:srgbClr val="00009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2838341"/>
            <a:ext cx="6400800" cy="1406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C70EC0"/>
                </a:solidFill>
              </a:rPr>
              <a:t> DAR ES SALAAM</a:t>
            </a:r>
          </a:p>
          <a:p>
            <a:endParaRPr lang="en-US" sz="2400" b="1" dirty="0">
              <a:solidFill>
                <a:srgbClr val="C70EC0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DATE 26 TO 27 NOVEMBER  2015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6" name="Picture 5" descr="URT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88" y="6239691"/>
            <a:ext cx="1008112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" y="6239691"/>
            <a:ext cx="9144000" cy="692696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63" tIns="40032" rIns="80063" bIns="40032" anchor="ctr"/>
          <a:lstStyle>
            <a:lvl1pPr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9" name="Picture 3" descr="C:\Documents and Settings\user1\My Documents\Bendera\bender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948578" y="-133199"/>
            <a:ext cx="1195422" cy="71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URT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112" cy="92137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168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C31901F-09CF-9145-B21D-D17E30930C01}" type="slidenum">
              <a:rPr lang="en-US" sz="1400"/>
              <a:pPr/>
              <a:t>10</a:t>
            </a:fld>
            <a:endParaRPr lang="en-US" sz="1400"/>
          </a:p>
        </p:txBody>
      </p:sp>
      <p:graphicFrame>
        <p:nvGraphicFramePr>
          <p:cNvPr id="133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361320"/>
              </p:ext>
            </p:extLst>
          </p:nvPr>
        </p:nvGraphicFramePr>
        <p:xfrm>
          <a:off x="148167" y="677333"/>
          <a:ext cx="4296831" cy="2850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1" name="Worksheet" r:id="rId3" imgW="8230313" imgH="4797968" progId="Excel.Sheet.8">
                  <p:embed/>
                </p:oleObj>
              </mc:Choice>
              <mc:Fallback>
                <p:oleObj name="Worksheet" r:id="rId3" imgW="8230313" imgH="479796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67" y="677333"/>
                        <a:ext cx="4296831" cy="2850646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008112" y="63500"/>
            <a:ext cx="34368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 dirty="0" smtClean="0">
                <a:latin typeface="+mn-lt"/>
                <a:ea typeface="+mn-ea"/>
              </a:rPr>
              <a:t> Trend </a:t>
            </a:r>
            <a:r>
              <a:rPr lang="en-GB" sz="1800" dirty="0">
                <a:latin typeface="+mn-lt"/>
                <a:ea typeface="+mn-ea"/>
              </a:rPr>
              <a:t>in the Maternal Mortality  </a:t>
            </a:r>
            <a:r>
              <a:rPr lang="en-GB" sz="1800" dirty="0" smtClean="0">
                <a:latin typeface="+mn-lt"/>
                <a:ea typeface="+mn-ea"/>
              </a:rPr>
              <a:t>Ratio per </a:t>
            </a:r>
            <a:r>
              <a:rPr lang="en-GB" sz="1800" dirty="0">
                <a:latin typeface="+mn-lt"/>
                <a:ea typeface="+mn-ea"/>
              </a:rPr>
              <a:t>100,000 Live Births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44999" y="63500"/>
            <a:ext cx="3690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Trends in mortality for U5MR, IMR and NMR from Health Surveys</a:t>
            </a:r>
          </a:p>
          <a:p>
            <a:pPr algn="r"/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3043839"/>
              </p:ext>
            </p:extLst>
          </p:nvPr>
        </p:nvGraphicFramePr>
        <p:xfrm>
          <a:off x="0" y="3786154"/>
          <a:ext cx="4669367" cy="2627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4884" y="322613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r>
              <a:rPr lang="en-US" b="1" dirty="0" smtClean="0"/>
              <a:t>% National Trends  in HIV prevalence.</a:t>
            </a:r>
            <a:endParaRPr lang="en-GB" b="1" dirty="0" smtClean="0"/>
          </a:p>
          <a:p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69367" y="3773378"/>
            <a:ext cx="4474633" cy="29546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2400" b="1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Progress on MMR but still far from the target</a:t>
            </a:r>
          </a:p>
          <a:p>
            <a:pPr marL="285750" indent="-285750">
              <a:buFont typeface="Arial"/>
              <a:buChar char="•"/>
            </a:pPr>
            <a:endParaRPr lang="en-US" b="1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Good progress for Under 1, Under 5 but infant Mortality but we have a challenge on Neonatal Mortality.</a:t>
            </a:r>
          </a:p>
          <a:p>
            <a:pPr marL="285750" indent="-285750">
              <a:buFont typeface="Arial"/>
              <a:buChar char="•"/>
            </a:pPr>
            <a:endParaRPr lang="en-US" b="1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Good progress on HIV prevention</a:t>
            </a:r>
          </a:p>
          <a:p>
            <a:endParaRPr lang="en-US" b="1" dirty="0" smtClean="0"/>
          </a:p>
        </p:txBody>
      </p:sp>
      <p:pic>
        <p:nvPicPr>
          <p:cNvPr id="10" name="Picture 3" descr="C:\Documents and Settings\user1\My Documents\Bendera\bender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135888" y="-109759"/>
            <a:ext cx="1008112" cy="64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URT LOGO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363"/>
            <a:ext cx="1008112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0" y="6413403"/>
            <a:ext cx="9144000" cy="584776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i="1" dirty="0" smtClean="0">
                <a:solidFill>
                  <a:schemeClr val="bg1"/>
                </a:solidFill>
              </a:rPr>
              <a:t>Source: Triangulation from  Health Sector Data Sources , 2014</a:t>
            </a:r>
          </a:p>
          <a:p>
            <a:pPr algn="r"/>
            <a:endParaRPr lang="en-US" sz="1600" b="1" i="1" dirty="0">
              <a:solidFill>
                <a:schemeClr val="bg1"/>
              </a:solidFill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2012855"/>
              </p:ext>
            </p:extLst>
          </p:nvPr>
        </p:nvGraphicFramePr>
        <p:xfrm>
          <a:off x="4444999" y="709831"/>
          <a:ext cx="4683233" cy="2842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00891537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969" y="-83898"/>
            <a:ext cx="6528234" cy="72802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72190" y="-5119"/>
            <a:ext cx="3289941" cy="7386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Estimated Facility Based Maternal Mortality Ratio by Region Mainland Tanzania 2009 - 2012 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8111" y="-5119"/>
            <a:ext cx="4142934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Estimated Maternal Mortality Ratio by Region, Tanzania, 2012 Census</a:t>
            </a:r>
            <a:endParaRPr lang="en-US" sz="1400" b="1" dirty="0"/>
          </a:p>
        </p:txBody>
      </p:sp>
      <p:pic>
        <p:nvPicPr>
          <p:cNvPr id="6" name="Picture 5" descr="URT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008112" cy="64053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7" name="Picture 3" descr="C:\Documents and Settings\user1\My Documents\Bendera\bender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135888" y="-109759"/>
            <a:ext cx="1008112" cy="64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413403"/>
            <a:ext cx="9144000" cy="584776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i="1" dirty="0" smtClean="0">
                <a:solidFill>
                  <a:schemeClr val="bg1"/>
                </a:solidFill>
              </a:rPr>
              <a:t>Source: Tanzania Census, 2012</a:t>
            </a:r>
          </a:p>
          <a:p>
            <a:pPr algn="r"/>
            <a:endParaRPr lang="en-US" sz="1600" b="1" i="1" dirty="0">
              <a:solidFill>
                <a:schemeClr val="bg1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1241639"/>
              </p:ext>
            </p:extLst>
          </p:nvPr>
        </p:nvGraphicFramePr>
        <p:xfrm>
          <a:off x="4972190" y="640535"/>
          <a:ext cx="3901370" cy="5772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5775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2770"/>
            <a:ext cx="9144000" cy="5795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34901" y="263217"/>
            <a:ext cx="6045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Maternal Mortality Ratio by Selected Country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13403"/>
            <a:ext cx="9144000" cy="584776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i="1" dirty="0" smtClean="0">
                <a:solidFill>
                  <a:schemeClr val="bg1"/>
                </a:solidFill>
              </a:rPr>
              <a:t>Source: Triangulation from  Health Sector Data Sources , 2014</a:t>
            </a:r>
          </a:p>
          <a:p>
            <a:pPr algn="r"/>
            <a:endParaRPr lang="en-US" sz="1600" b="1" i="1" dirty="0">
              <a:solidFill>
                <a:schemeClr val="bg1"/>
              </a:solidFill>
            </a:endParaRPr>
          </a:p>
        </p:txBody>
      </p:sp>
      <p:pic>
        <p:nvPicPr>
          <p:cNvPr id="5" name="Picture 4" descr="URT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363"/>
            <a:ext cx="1008112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6" name="Picture 3" descr="C:\Documents and Settings\user1\My Documents\Bendera\bender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135888" y="-109759"/>
            <a:ext cx="1008112" cy="64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87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331"/>
            <a:ext cx="4687624" cy="57670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3627" y="0"/>
            <a:ext cx="3793996" cy="64633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Infant Mortality Rate by Region, Tanzania 2012 Census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624" y="626097"/>
            <a:ext cx="4456376" cy="5787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87623" y="0"/>
            <a:ext cx="3558829" cy="64633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Under</a:t>
            </a:r>
            <a:r>
              <a:rPr lang="en-US" b="1" dirty="0"/>
              <a:t>-Five Mortality Rate by Region: Tanzania 2012 </a:t>
            </a:r>
            <a:r>
              <a:rPr lang="en-US" b="1" dirty="0" smtClean="0"/>
              <a:t>Census</a:t>
            </a:r>
            <a:endParaRPr lang="en-US" b="1" dirty="0"/>
          </a:p>
        </p:txBody>
      </p:sp>
      <p:pic>
        <p:nvPicPr>
          <p:cNvPr id="6" name="Picture 3" descr="C:\Documents and Settings\user1\My Documents\Bendera\bender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135888" y="-109759"/>
            <a:ext cx="1008112" cy="64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URT LOG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363"/>
            <a:ext cx="1008112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0" y="6413403"/>
            <a:ext cx="9144000" cy="584776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i="1" dirty="0" smtClean="0">
                <a:solidFill>
                  <a:schemeClr val="bg1"/>
                </a:solidFill>
              </a:rPr>
              <a:t>Source: Tanzania Census, 2012</a:t>
            </a:r>
          </a:p>
          <a:p>
            <a:pPr algn="r"/>
            <a:endParaRPr lang="en-US" sz="1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36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862272" y="3705"/>
            <a:ext cx="8281727" cy="56356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000" b="1" dirty="0">
                <a:latin typeface="Calibri" charset="0"/>
              </a:rPr>
              <a:t>ANC HIV prevalence </a:t>
            </a:r>
            <a:r>
              <a:rPr lang="en-US" sz="2000" b="1" dirty="0" smtClean="0">
                <a:latin typeface="Calibri" charset="0"/>
              </a:rPr>
              <a:t>Among Pregnant Youth (</a:t>
            </a:r>
            <a:r>
              <a:rPr lang="en-US" sz="2000" b="1" dirty="0">
                <a:latin typeface="Calibri" charset="0"/>
              </a:rPr>
              <a:t>15-24 years ) in 2014</a:t>
            </a:r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94267"/>
            <a:ext cx="6060720" cy="5794401"/>
          </a:xfrm>
          <a:noFill/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41" y="669386"/>
            <a:ext cx="2517872" cy="2062283"/>
          </a:xfrm>
          <a:prstGeom prst="rect">
            <a:avLst/>
          </a:prstGeom>
          <a:solidFill>
            <a:srgbClr val="C0504D"/>
          </a:solidFill>
          <a:ln>
            <a:solidFill>
              <a:srgbClr val="FF6600"/>
            </a:solidFill>
          </a:ln>
          <a:extLst/>
        </p:spPr>
      </p:pic>
      <p:sp>
        <p:nvSpPr>
          <p:cNvPr id="2" name="TextBox 1"/>
          <p:cNvSpPr txBox="1"/>
          <p:nvPr/>
        </p:nvSpPr>
        <p:spPr>
          <a:xfrm>
            <a:off x="6283541" y="2932115"/>
            <a:ext cx="2517871" cy="341632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National HIV prevalence rate among pregnant youth (15 – 24 years) is </a:t>
            </a:r>
            <a:r>
              <a:rPr lang="en-US" sz="2000" b="1" dirty="0" smtClean="0">
                <a:solidFill>
                  <a:srgbClr val="FF0000"/>
                </a:solidFill>
              </a:rPr>
              <a:t>6.8%</a:t>
            </a:r>
          </a:p>
          <a:p>
            <a:r>
              <a:rPr lang="en-US" b="1" dirty="0" smtClean="0"/>
              <a:t>Leading region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Njombe</a:t>
            </a:r>
            <a:r>
              <a:rPr lang="en-US" dirty="0" smtClean="0"/>
              <a:t> 14.9,</a:t>
            </a:r>
            <a:r>
              <a:rPr lang="en-US" dirty="0"/>
              <a:t> </a:t>
            </a:r>
            <a:r>
              <a:rPr lang="en-US" dirty="0" smtClean="0"/>
              <a:t>Dar Es salaam 13.8,  </a:t>
            </a:r>
            <a:r>
              <a:rPr lang="en-US" dirty="0" err="1" smtClean="0"/>
              <a:t>Iringa</a:t>
            </a:r>
            <a:r>
              <a:rPr lang="en-US" dirty="0" smtClean="0"/>
              <a:t> 11, </a:t>
            </a:r>
            <a:r>
              <a:rPr lang="en-US" dirty="0" err="1" smtClean="0"/>
              <a:t>Mbeya</a:t>
            </a:r>
            <a:r>
              <a:rPr lang="en-US" dirty="0" smtClean="0"/>
              <a:t> 9.3, </a:t>
            </a:r>
            <a:r>
              <a:rPr lang="en-US" dirty="0" err="1" smtClean="0"/>
              <a:t>Pwani</a:t>
            </a:r>
            <a:r>
              <a:rPr lang="en-US" dirty="0" smtClean="0"/>
              <a:t> 9.2</a:t>
            </a:r>
          </a:p>
          <a:p>
            <a:endParaRPr lang="en-US" dirty="0" smtClean="0"/>
          </a:p>
          <a:p>
            <a:r>
              <a:rPr lang="en-US" b="1" dirty="0" smtClean="0"/>
              <a:t>Lowest region </a:t>
            </a:r>
            <a:r>
              <a:rPr lang="en-US" dirty="0" err="1" smtClean="0"/>
              <a:t>Manyara</a:t>
            </a:r>
            <a:r>
              <a:rPr lang="en-US" dirty="0" smtClean="0"/>
              <a:t> 2.4, </a:t>
            </a:r>
            <a:r>
              <a:rPr lang="en-US" dirty="0"/>
              <a:t> </a:t>
            </a:r>
            <a:r>
              <a:rPr lang="en-US" dirty="0" err="1" smtClean="0"/>
              <a:t>Arusha</a:t>
            </a:r>
            <a:r>
              <a:rPr lang="en-US" dirty="0" smtClean="0"/>
              <a:t> 2.8, </a:t>
            </a:r>
            <a:r>
              <a:rPr lang="en-US" dirty="0" err="1" smtClean="0"/>
              <a:t>Singida</a:t>
            </a:r>
            <a:r>
              <a:rPr lang="en-US" dirty="0" smtClean="0"/>
              <a:t> 3.2,  </a:t>
            </a:r>
            <a:r>
              <a:rPr lang="en-US" dirty="0" err="1" smtClean="0"/>
              <a:t>Simiyu</a:t>
            </a:r>
            <a:r>
              <a:rPr lang="en-US" dirty="0" smtClean="0"/>
              <a:t> 3.4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i="1" dirty="0">
                <a:solidFill>
                  <a:schemeClr val="bg1"/>
                </a:solidFill>
              </a:rPr>
              <a:t>Source: HMIS/DHIS </a:t>
            </a:r>
            <a:r>
              <a:rPr lang="en-US" b="1" i="1" dirty="0" smtClean="0">
                <a:solidFill>
                  <a:schemeClr val="bg1"/>
                </a:solidFill>
              </a:rPr>
              <a:t>2014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8" name="Picture 3" descr="C:\Documents and Settings\user1\My Documents\Bendera\bender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371093" y="0"/>
            <a:ext cx="860639" cy="56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URT LOG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284"/>
            <a:ext cx="86227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0" y="6478225"/>
            <a:ext cx="9144000" cy="407794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63" tIns="40032" rIns="80063" bIns="40032" anchor="ctr"/>
          <a:lstStyle>
            <a:lvl1pPr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600" i="1" dirty="0">
                <a:solidFill>
                  <a:schemeClr val="bg1"/>
                </a:solidFill>
              </a:rPr>
              <a:t>Source: HMIS/DHIS </a:t>
            </a:r>
            <a:r>
              <a:rPr lang="en-US" sz="1600" i="1" dirty="0" smtClean="0">
                <a:solidFill>
                  <a:schemeClr val="bg1"/>
                </a:solidFill>
              </a:rPr>
              <a:t>2014</a:t>
            </a:r>
            <a:endParaRPr lang="en-US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81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>
            <a:off x="2593976" y="257175"/>
            <a:ext cx="1390650" cy="1397000"/>
          </a:xfrm>
          <a:custGeom>
            <a:avLst/>
            <a:gdLst>
              <a:gd name="connsiteX0" fmla="*/ 0 w 1336675"/>
              <a:gd name="connsiteY0" fmla="*/ 0 h 879475"/>
              <a:gd name="connsiteX1" fmla="*/ 120650 w 1336675"/>
              <a:gd name="connsiteY1" fmla="*/ 317500 h 879475"/>
              <a:gd name="connsiteX2" fmla="*/ 295275 w 1336675"/>
              <a:gd name="connsiteY2" fmla="*/ 498475 h 879475"/>
              <a:gd name="connsiteX3" fmla="*/ 463550 w 1336675"/>
              <a:gd name="connsiteY3" fmla="*/ 644525 h 879475"/>
              <a:gd name="connsiteX4" fmla="*/ 593725 w 1336675"/>
              <a:gd name="connsiteY4" fmla="*/ 755650 h 879475"/>
              <a:gd name="connsiteX5" fmla="*/ 758825 w 1336675"/>
              <a:gd name="connsiteY5" fmla="*/ 860425 h 879475"/>
              <a:gd name="connsiteX6" fmla="*/ 1022350 w 1336675"/>
              <a:gd name="connsiteY6" fmla="*/ 879475 h 879475"/>
              <a:gd name="connsiteX7" fmla="*/ 1155700 w 1336675"/>
              <a:gd name="connsiteY7" fmla="*/ 793750 h 879475"/>
              <a:gd name="connsiteX8" fmla="*/ 1244600 w 1336675"/>
              <a:gd name="connsiteY8" fmla="*/ 577850 h 879475"/>
              <a:gd name="connsiteX9" fmla="*/ 1336675 w 1336675"/>
              <a:gd name="connsiteY9" fmla="*/ 419100 h 879475"/>
              <a:gd name="connsiteX10" fmla="*/ 1304925 w 1336675"/>
              <a:gd name="connsiteY10" fmla="*/ 219075 h 879475"/>
              <a:gd name="connsiteX0" fmla="*/ 0 w 1336675"/>
              <a:gd name="connsiteY0" fmla="*/ 0 h 879475"/>
              <a:gd name="connsiteX1" fmla="*/ 120650 w 1336675"/>
              <a:gd name="connsiteY1" fmla="*/ 317500 h 879475"/>
              <a:gd name="connsiteX2" fmla="*/ 295275 w 1336675"/>
              <a:gd name="connsiteY2" fmla="*/ 498475 h 879475"/>
              <a:gd name="connsiteX3" fmla="*/ 463550 w 1336675"/>
              <a:gd name="connsiteY3" fmla="*/ 644525 h 879475"/>
              <a:gd name="connsiteX4" fmla="*/ 593725 w 1336675"/>
              <a:gd name="connsiteY4" fmla="*/ 755650 h 879475"/>
              <a:gd name="connsiteX5" fmla="*/ 758825 w 1336675"/>
              <a:gd name="connsiteY5" fmla="*/ 860425 h 879475"/>
              <a:gd name="connsiteX6" fmla="*/ 1022350 w 1336675"/>
              <a:gd name="connsiteY6" fmla="*/ 879475 h 879475"/>
              <a:gd name="connsiteX7" fmla="*/ 1155700 w 1336675"/>
              <a:gd name="connsiteY7" fmla="*/ 793750 h 879475"/>
              <a:gd name="connsiteX8" fmla="*/ 1244600 w 1336675"/>
              <a:gd name="connsiteY8" fmla="*/ 577850 h 879475"/>
              <a:gd name="connsiteX9" fmla="*/ 1336675 w 1336675"/>
              <a:gd name="connsiteY9" fmla="*/ 419100 h 879475"/>
              <a:gd name="connsiteX10" fmla="*/ 1304925 w 1336675"/>
              <a:gd name="connsiteY10" fmla="*/ 219075 h 879475"/>
              <a:gd name="connsiteX11" fmla="*/ 0 w 1336675"/>
              <a:gd name="connsiteY11" fmla="*/ 0 h 879475"/>
              <a:gd name="connsiteX0" fmla="*/ 0 w 1336675"/>
              <a:gd name="connsiteY0" fmla="*/ 0 h 879475"/>
              <a:gd name="connsiteX1" fmla="*/ 120650 w 1336675"/>
              <a:gd name="connsiteY1" fmla="*/ 317500 h 879475"/>
              <a:gd name="connsiteX2" fmla="*/ 295275 w 1336675"/>
              <a:gd name="connsiteY2" fmla="*/ 498475 h 879475"/>
              <a:gd name="connsiteX3" fmla="*/ 463550 w 1336675"/>
              <a:gd name="connsiteY3" fmla="*/ 644525 h 879475"/>
              <a:gd name="connsiteX4" fmla="*/ 593725 w 1336675"/>
              <a:gd name="connsiteY4" fmla="*/ 755650 h 879475"/>
              <a:gd name="connsiteX5" fmla="*/ 758825 w 1336675"/>
              <a:gd name="connsiteY5" fmla="*/ 860425 h 879475"/>
              <a:gd name="connsiteX6" fmla="*/ 1022350 w 1336675"/>
              <a:gd name="connsiteY6" fmla="*/ 879475 h 879475"/>
              <a:gd name="connsiteX7" fmla="*/ 1155700 w 1336675"/>
              <a:gd name="connsiteY7" fmla="*/ 793750 h 879475"/>
              <a:gd name="connsiteX8" fmla="*/ 1244600 w 1336675"/>
              <a:gd name="connsiteY8" fmla="*/ 577850 h 879475"/>
              <a:gd name="connsiteX9" fmla="*/ 1336675 w 1336675"/>
              <a:gd name="connsiteY9" fmla="*/ 419100 h 879475"/>
              <a:gd name="connsiteX10" fmla="*/ 1304925 w 1336675"/>
              <a:gd name="connsiteY10" fmla="*/ 219075 h 879475"/>
              <a:gd name="connsiteX11" fmla="*/ 250825 w 1336675"/>
              <a:gd name="connsiteY11" fmla="*/ 41275 h 879475"/>
              <a:gd name="connsiteX12" fmla="*/ 0 w 1336675"/>
              <a:gd name="connsiteY12" fmla="*/ 0 h 879475"/>
              <a:gd name="connsiteX0" fmla="*/ 0 w 1336675"/>
              <a:gd name="connsiteY0" fmla="*/ 517525 h 1397000"/>
              <a:gd name="connsiteX1" fmla="*/ 120650 w 1336675"/>
              <a:gd name="connsiteY1" fmla="*/ 835025 h 1397000"/>
              <a:gd name="connsiteX2" fmla="*/ 295275 w 1336675"/>
              <a:gd name="connsiteY2" fmla="*/ 1016000 h 1397000"/>
              <a:gd name="connsiteX3" fmla="*/ 463550 w 1336675"/>
              <a:gd name="connsiteY3" fmla="*/ 1162050 h 1397000"/>
              <a:gd name="connsiteX4" fmla="*/ 593725 w 1336675"/>
              <a:gd name="connsiteY4" fmla="*/ 1273175 h 1397000"/>
              <a:gd name="connsiteX5" fmla="*/ 758825 w 1336675"/>
              <a:gd name="connsiteY5" fmla="*/ 1377950 h 1397000"/>
              <a:gd name="connsiteX6" fmla="*/ 1022350 w 1336675"/>
              <a:gd name="connsiteY6" fmla="*/ 1397000 h 1397000"/>
              <a:gd name="connsiteX7" fmla="*/ 1155700 w 1336675"/>
              <a:gd name="connsiteY7" fmla="*/ 1311275 h 1397000"/>
              <a:gd name="connsiteX8" fmla="*/ 1244600 w 1336675"/>
              <a:gd name="connsiteY8" fmla="*/ 1095375 h 1397000"/>
              <a:gd name="connsiteX9" fmla="*/ 1336675 w 1336675"/>
              <a:gd name="connsiteY9" fmla="*/ 936625 h 1397000"/>
              <a:gd name="connsiteX10" fmla="*/ 1304925 w 1336675"/>
              <a:gd name="connsiteY10" fmla="*/ 736600 h 1397000"/>
              <a:gd name="connsiteX11" fmla="*/ 673100 w 1336675"/>
              <a:gd name="connsiteY11" fmla="*/ 0 h 1397000"/>
              <a:gd name="connsiteX12" fmla="*/ 0 w 1336675"/>
              <a:gd name="connsiteY12" fmla="*/ 517525 h 1397000"/>
              <a:gd name="connsiteX0" fmla="*/ 0 w 1336675"/>
              <a:gd name="connsiteY0" fmla="*/ 517525 h 1397000"/>
              <a:gd name="connsiteX1" fmla="*/ 120650 w 1336675"/>
              <a:gd name="connsiteY1" fmla="*/ 835025 h 1397000"/>
              <a:gd name="connsiteX2" fmla="*/ 295275 w 1336675"/>
              <a:gd name="connsiteY2" fmla="*/ 1016000 h 1397000"/>
              <a:gd name="connsiteX3" fmla="*/ 463550 w 1336675"/>
              <a:gd name="connsiteY3" fmla="*/ 1162050 h 1397000"/>
              <a:gd name="connsiteX4" fmla="*/ 593725 w 1336675"/>
              <a:gd name="connsiteY4" fmla="*/ 1273175 h 1397000"/>
              <a:gd name="connsiteX5" fmla="*/ 758825 w 1336675"/>
              <a:gd name="connsiteY5" fmla="*/ 1377950 h 1397000"/>
              <a:gd name="connsiteX6" fmla="*/ 1022350 w 1336675"/>
              <a:gd name="connsiteY6" fmla="*/ 1397000 h 1397000"/>
              <a:gd name="connsiteX7" fmla="*/ 1155700 w 1336675"/>
              <a:gd name="connsiteY7" fmla="*/ 1311275 h 1397000"/>
              <a:gd name="connsiteX8" fmla="*/ 1244600 w 1336675"/>
              <a:gd name="connsiteY8" fmla="*/ 1095375 h 1397000"/>
              <a:gd name="connsiteX9" fmla="*/ 1336675 w 1336675"/>
              <a:gd name="connsiteY9" fmla="*/ 936625 h 1397000"/>
              <a:gd name="connsiteX10" fmla="*/ 1304925 w 1336675"/>
              <a:gd name="connsiteY10" fmla="*/ 736600 h 1397000"/>
              <a:gd name="connsiteX11" fmla="*/ 971550 w 1336675"/>
              <a:gd name="connsiteY11" fmla="*/ 342900 h 1397000"/>
              <a:gd name="connsiteX12" fmla="*/ 673100 w 1336675"/>
              <a:gd name="connsiteY12" fmla="*/ 0 h 1397000"/>
              <a:gd name="connsiteX13" fmla="*/ 0 w 1336675"/>
              <a:gd name="connsiteY13" fmla="*/ 517525 h 1397000"/>
              <a:gd name="connsiteX0" fmla="*/ 0 w 1336675"/>
              <a:gd name="connsiteY0" fmla="*/ 517525 h 1397000"/>
              <a:gd name="connsiteX1" fmla="*/ 120650 w 1336675"/>
              <a:gd name="connsiteY1" fmla="*/ 835025 h 1397000"/>
              <a:gd name="connsiteX2" fmla="*/ 295275 w 1336675"/>
              <a:gd name="connsiteY2" fmla="*/ 1016000 h 1397000"/>
              <a:gd name="connsiteX3" fmla="*/ 463550 w 1336675"/>
              <a:gd name="connsiteY3" fmla="*/ 1162050 h 1397000"/>
              <a:gd name="connsiteX4" fmla="*/ 593725 w 1336675"/>
              <a:gd name="connsiteY4" fmla="*/ 1273175 h 1397000"/>
              <a:gd name="connsiteX5" fmla="*/ 758825 w 1336675"/>
              <a:gd name="connsiteY5" fmla="*/ 1377950 h 1397000"/>
              <a:gd name="connsiteX6" fmla="*/ 1022350 w 1336675"/>
              <a:gd name="connsiteY6" fmla="*/ 1397000 h 1397000"/>
              <a:gd name="connsiteX7" fmla="*/ 1155700 w 1336675"/>
              <a:gd name="connsiteY7" fmla="*/ 1311275 h 1397000"/>
              <a:gd name="connsiteX8" fmla="*/ 1244600 w 1336675"/>
              <a:gd name="connsiteY8" fmla="*/ 1095375 h 1397000"/>
              <a:gd name="connsiteX9" fmla="*/ 1336675 w 1336675"/>
              <a:gd name="connsiteY9" fmla="*/ 936625 h 1397000"/>
              <a:gd name="connsiteX10" fmla="*/ 1304925 w 1336675"/>
              <a:gd name="connsiteY10" fmla="*/ 736600 h 1397000"/>
              <a:gd name="connsiteX11" fmla="*/ 1196975 w 1336675"/>
              <a:gd name="connsiteY11" fmla="*/ 73025 h 1397000"/>
              <a:gd name="connsiteX12" fmla="*/ 673100 w 1336675"/>
              <a:gd name="connsiteY12" fmla="*/ 0 h 1397000"/>
              <a:gd name="connsiteX13" fmla="*/ 0 w 1336675"/>
              <a:gd name="connsiteY13" fmla="*/ 517525 h 1397000"/>
              <a:gd name="connsiteX0" fmla="*/ 0 w 1336675"/>
              <a:gd name="connsiteY0" fmla="*/ 517525 h 1397000"/>
              <a:gd name="connsiteX1" fmla="*/ 120650 w 1336675"/>
              <a:gd name="connsiteY1" fmla="*/ 835025 h 1397000"/>
              <a:gd name="connsiteX2" fmla="*/ 295275 w 1336675"/>
              <a:gd name="connsiteY2" fmla="*/ 1016000 h 1397000"/>
              <a:gd name="connsiteX3" fmla="*/ 463550 w 1336675"/>
              <a:gd name="connsiteY3" fmla="*/ 1162050 h 1397000"/>
              <a:gd name="connsiteX4" fmla="*/ 593725 w 1336675"/>
              <a:gd name="connsiteY4" fmla="*/ 1273175 h 1397000"/>
              <a:gd name="connsiteX5" fmla="*/ 758825 w 1336675"/>
              <a:gd name="connsiteY5" fmla="*/ 1377950 h 1397000"/>
              <a:gd name="connsiteX6" fmla="*/ 1022350 w 1336675"/>
              <a:gd name="connsiteY6" fmla="*/ 1397000 h 1397000"/>
              <a:gd name="connsiteX7" fmla="*/ 1155700 w 1336675"/>
              <a:gd name="connsiteY7" fmla="*/ 1311275 h 1397000"/>
              <a:gd name="connsiteX8" fmla="*/ 1244600 w 1336675"/>
              <a:gd name="connsiteY8" fmla="*/ 1095375 h 1397000"/>
              <a:gd name="connsiteX9" fmla="*/ 1336675 w 1336675"/>
              <a:gd name="connsiteY9" fmla="*/ 936625 h 1397000"/>
              <a:gd name="connsiteX10" fmla="*/ 1304925 w 1336675"/>
              <a:gd name="connsiteY10" fmla="*/ 736600 h 1397000"/>
              <a:gd name="connsiteX11" fmla="*/ 1260475 w 1336675"/>
              <a:gd name="connsiteY11" fmla="*/ 438150 h 1397000"/>
              <a:gd name="connsiteX12" fmla="*/ 1196975 w 1336675"/>
              <a:gd name="connsiteY12" fmla="*/ 73025 h 1397000"/>
              <a:gd name="connsiteX13" fmla="*/ 673100 w 1336675"/>
              <a:gd name="connsiteY13" fmla="*/ 0 h 1397000"/>
              <a:gd name="connsiteX14" fmla="*/ 0 w 1336675"/>
              <a:gd name="connsiteY14" fmla="*/ 517525 h 1397000"/>
              <a:gd name="connsiteX0" fmla="*/ 0 w 1336675"/>
              <a:gd name="connsiteY0" fmla="*/ 517525 h 1397000"/>
              <a:gd name="connsiteX1" fmla="*/ 120650 w 1336675"/>
              <a:gd name="connsiteY1" fmla="*/ 835025 h 1397000"/>
              <a:gd name="connsiteX2" fmla="*/ 295275 w 1336675"/>
              <a:gd name="connsiteY2" fmla="*/ 1016000 h 1397000"/>
              <a:gd name="connsiteX3" fmla="*/ 463550 w 1336675"/>
              <a:gd name="connsiteY3" fmla="*/ 1162050 h 1397000"/>
              <a:gd name="connsiteX4" fmla="*/ 593725 w 1336675"/>
              <a:gd name="connsiteY4" fmla="*/ 1273175 h 1397000"/>
              <a:gd name="connsiteX5" fmla="*/ 758825 w 1336675"/>
              <a:gd name="connsiteY5" fmla="*/ 1377950 h 1397000"/>
              <a:gd name="connsiteX6" fmla="*/ 1022350 w 1336675"/>
              <a:gd name="connsiteY6" fmla="*/ 1397000 h 1397000"/>
              <a:gd name="connsiteX7" fmla="*/ 1155700 w 1336675"/>
              <a:gd name="connsiteY7" fmla="*/ 1311275 h 1397000"/>
              <a:gd name="connsiteX8" fmla="*/ 1244600 w 1336675"/>
              <a:gd name="connsiteY8" fmla="*/ 1095375 h 1397000"/>
              <a:gd name="connsiteX9" fmla="*/ 1336675 w 1336675"/>
              <a:gd name="connsiteY9" fmla="*/ 936625 h 1397000"/>
              <a:gd name="connsiteX10" fmla="*/ 1304925 w 1336675"/>
              <a:gd name="connsiteY10" fmla="*/ 736600 h 1397000"/>
              <a:gd name="connsiteX11" fmla="*/ 1108075 w 1336675"/>
              <a:gd name="connsiteY11" fmla="*/ 517525 h 1397000"/>
              <a:gd name="connsiteX12" fmla="*/ 1196975 w 1336675"/>
              <a:gd name="connsiteY12" fmla="*/ 73025 h 1397000"/>
              <a:gd name="connsiteX13" fmla="*/ 673100 w 1336675"/>
              <a:gd name="connsiteY13" fmla="*/ 0 h 1397000"/>
              <a:gd name="connsiteX14" fmla="*/ 0 w 1336675"/>
              <a:gd name="connsiteY14" fmla="*/ 517525 h 1397000"/>
              <a:gd name="connsiteX0" fmla="*/ 0 w 1336675"/>
              <a:gd name="connsiteY0" fmla="*/ 517525 h 1397000"/>
              <a:gd name="connsiteX1" fmla="*/ 120650 w 1336675"/>
              <a:gd name="connsiteY1" fmla="*/ 835025 h 1397000"/>
              <a:gd name="connsiteX2" fmla="*/ 295275 w 1336675"/>
              <a:gd name="connsiteY2" fmla="*/ 1016000 h 1397000"/>
              <a:gd name="connsiteX3" fmla="*/ 463550 w 1336675"/>
              <a:gd name="connsiteY3" fmla="*/ 1162050 h 1397000"/>
              <a:gd name="connsiteX4" fmla="*/ 593725 w 1336675"/>
              <a:gd name="connsiteY4" fmla="*/ 1273175 h 1397000"/>
              <a:gd name="connsiteX5" fmla="*/ 758825 w 1336675"/>
              <a:gd name="connsiteY5" fmla="*/ 1377950 h 1397000"/>
              <a:gd name="connsiteX6" fmla="*/ 1022350 w 1336675"/>
              <a:gd name="connsiteY6" fmla="*/ 1397000 h 1397000"/>
              <a:gd name="connsiteX7" fmla="*/ 1155700 w 1336675"/>
              <a:gd name="connsiteY7" fmla="*/ 1311275 h 1397000"/>
              <a:gd name="connsiteX8" fmla="*/ 1244600 w 1336675"/>
              <a:gd name="connsiteY8" fmla="*/ 1095375 h 1397000"/>
              <a:gd name="connsiteX9" fmla="*/ 1336675 w 1336675"/>
              <a:gd name="connsiteY9" fmla="*/ 936625 h 1397000"/>
              <a:gd name="connsiteX10" fmla="*/ 1304925 w 1336675"/>
              <a:gd name="connsiteY10" fmla="*/ 736600 h 1397000"/>
              <a:gd name="connsiteX11" fmla="*/ 1228725 w 1336675"/>
              <a:gd name="connsiteY11" fmla="*/ 644525 h 1397000"/>
              <a:gd name="connsiteX12" fmla="*/ 1108075 w 1336675"/>
              <a:gd name="connsiteY12" fmla="*/ 517525 h 1397000"/>
              <a:gd name="connsiteX13" fmla="*/ 1196975 w 1336675"/>
              <a:gd name="connsiteY13" fmla="*/ 73025 h 1397000"/>
              <a:gd name="connsiteX14" fmla="*/ 673100 w 1336675"/>
              <a:gd name="connsiteY14" fmla="*/ 0 h 1397000"/>
              <a:gd name="connsiteX15" fmla="*/ 0 w 1336675"/>
              <a:gd name="connsiteY15" fmla="*/ 517525 h 1397000"/>
              <a:gd name="connsiteX0" fmla="*/ 0 w 1390650"/>
              <a:gd name="connsiteY0" fmla="*/ 517525 h 1397000"/>
              <a:gd name="connsiteX1" fmla="*/ 120650 w 1390650"/>
              <a:gd name="connsiteY1" fmla="*/ 835025 h 1397000"/>
              <a:gd name="connsiteX2" fmla="*/ 295275 w 1390650"/>
              <a:gd name="connsiteY2" fmla="*/ 1016000 h 1397000"/>
              <a:gd name="connsiteX3" fmla="*/ 463550 w 1390650"/>
              <a:gd name="connsiteY3" fmla="*/ 1162050 h 1397000"/>
              <a:gd name="connsiteX4" fmla="*/ 593725 w 1390650"/>
              <a:gd name="connsiteY4" fmla="*/ 1273175 h 1397000"/>
              <a:gd name="connsiteX5" fmla="*/ 758825 w 1390650"/>
              <a:gd name="connsiteY5" fmla="*/ 1377950 h 1397000"/>
              <a:gd name="connsiteX6" fmla="*/ 1022350 w 1390650"/>
              <a:gd name="connsiteY6" fmla="*/ 1397000 h 1397000"/>
              <a:gd name="connsiteX7" fmla="*/ 1155700 w 1390650"/>
              <a:gd name="connsiteY7" fmla="*/ 1311275 h 1397000"/>
              <a:gd name="connsiteX8" fmla="*/ 1244600 w 1390650"/>
              <a:gd name="connsiteY8" fmla="*/ 1095375 h 1397000"/>
              <a:gd name="connsiteX9" fmla="*/ 1336675 w 1390650"/>
              <a:gd name="connsiteY9" fmla="*/ 936625 h 1397000"/>
              <a:gd name="connsiteX10" fmla="*/ 1304925 w 1390650"/>
              <a:gd name="connsiteY10" fmla="*/ 736600 h 1397000"/>
              <a:gd name="connsiteX11" fmla="*/ 1390650 w 1390650"/>
              <a:gd name="connsiteY11" fmla="*/ 546100 h 1397000"/>
              <a:gd name="connsiteX12" fmla="*/ 1108075 w 1390650"/>
              <a:gd name="connsiteY12" fmla="*/ 517525 h 1397000"/>
              <a:gd name="connsiteX13" fmla="*/ 1196975 w 1390650"/>
              <a:gd name="connsiteY13" fmla="*/ 73025 h 1397000"/>
              <a:gd name="connsiteX14" fmla="*/ 673100 w 1390650"/>
              <a:gd name="connsiteY14" fmla="*/ 0 h 1397000"/>
              <a:gd name="connsiteX15" fmla="*/ 0 w 1390650"/>
              <a:gd name="connsiteY15" fmla="*/ 517525 h 139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90650" h="1397000">
                <a:moveTo>
                  <a:pt x="0" y="517525"/>
                </a:moveTo>
                <a:lnTo>
                  <a:pt x="120650" y="835025"/>
                </a:lnTo>
                <a:lnTo>
                  <a:pt x="295275" y="1016000"/>
                </a:lnTo>
                <a:lnTo>
                  <a:pt x="463550" y="1162050"/>
                </a:lnTo>
                <a:lnTo>
                  <a:pt x="593725" y="1273175"/>
                </a:lnTo>
                <a:lnTo>
                  <a:pt x="758825" y="1377950"/>
                </a:lnTo>
                <a:lnTo>
                  <a:pt x="1022350" y="1397000"/>
                </a:lnTo>
                <a:lnTo>
                  <a:pt x="1155700" y="1311275"/>
                </a:lnTo>
                <a:lnTo>
                  <a:pt x="1244600" y="1095375"/>
                </a:lnTo>
                <a:lnTo>
                  <a:pt x="1336675" y="936625"/>
                </a:lnTo>
                <a:lnTo>
                  <a:pt x="1304925" y="736600"/>
                </a:lnTo>
                <a:lnTo>
                  <a:pt x="1390650" y="546100"/>
                </a:lnTo>
                <a:lnTo>
                  <a:pt x="1108075" y="517525"/>
                </a:lnTo>
                <a:lnTo>
                  <a:pt x="1196975" y="73025"/>
                </a:lnTo>
                <a:lnTo>
                  <a:pt x="673100" y="0"/>
                </a:lnTo>
                <a:lnTo>
                  <a:pt x="0" y="517525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200" b="1" dirty="0" smtClean="0">
              <a:solidFill>
                <a:srgbClr val="000000"/>
              </a:solidFill>
            </a:endParaRPr>
          </a:p>
          <a:p>
            <a:pPr algn="ctr"/>
            <a:endParaRPr lang="en-MY" sz="1200" b="1" dirty="0">
              <a:solidFill>
                <a:srgbClr val="000000"/>
              </a:solidFill>
            </a:endParaRPr>
          </a:p>
          <a:p>
            <a:pPr algn="ctr"/>
            <a:r>
              <a:rPr lang="en-MY" sz="1200" b="1" dirty="0" smtClean="0">
                <a:solidFill>
                  <a:srgbClr val="000000"/>
                </a:solidFill>
              </a:rPr>
              <a:t>Mwanza 46</a:t>
            </a:r>
            <a:endParaRPr lang="en-MY" sz="1200" b="1" dirty="0">
              <a:solidFill>
                <a:srgbClr val="000000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2193925" y="796925"/>
            <a:ext cx="1092200" cy="1422400"/>
          </a:xfrm>
          <a:custGeom>
            <a:avLst/>
            <a:gdLst>
              <a:gd name="connsiteX0" fmla="*/ 492125 w 1133475"/>
              <a:gd name="connsiteY0" fmla="*/ 0 h 1422400"/>
              <a:gd name="connsiteX1" fmla="*/ 346075 w 1133475"/>
              <a:gd name="connsiteY1" fmla="*/ 44450 h 1422400"/>
              <a:gd name="connsiteX2" fmla="*/ 136525 w 1133475"/>
              <a:gd name="connsiteY2" fmla="*/ 196850 h 1422400"/>
              <a:gd name="connsiteX3" fmla="*/ 133350 w 1133475"/>
              <a:gd name="connsiteY3" fmla="*/ 415925 h 1422400"/>
              <a:gd name="connsiteX4" fmla="*/ 60325 w 1133475"/>
              <a:gd name="connsiteY4" fmla="*/ 650875 h 1422400"/>
              <a:gd name="connsiteX5" fmla="*/ 0 w 1133475"/>
              <a:gd name="connsiteY5" fmla="*/ 755650 h 1422400"/>
              <a:gd name="connsiteX6" fmla="*/ 6350 w 1133475"/>
              <a:gd name="connsiteY6" fmla="*/ 1022350 h 1422400"/>
              <a:gd name="connsiteX7" fmla="*/ 104775 w 1133475"/>
              <a:gd name="connsiteY7" fmla="*/ 1308100 h 1422400"/>
              <a:gd name="connsiteX8" fmla="*/ 180975 w 1133475"/>
              <a:gd name="connsiteY8" fmla="*/ 1406525 h 1422400"/>
              <a:gd name="connsiteX9" fmla="*/ 346075 w 1133475"/>
              <a:gd name="connsiteY9" fmla="*/ 1422400 h 1422400"/>
              <a:gd name="connsiteX10" fmla="*/ 612775 w 1133475"/>
              <a:gd name="connsiteY10" fmla="*/ 1216025 h 1422400"/>
              <a:gd name="connsiteX11" fmla="*/ 876300 w 1133475"/>
              <a:gd name="connsiteY11" fmla="*/ 1038225 h 1422400"/>
              <a:gd name="connsiteX12" fmla="*/ 1038225 w 1133475"/>
              <a:gd name="connsiteY12" fmla="*/ 908050 h 1422400"/>
              <a:gd name="connsiteX13" fmla="*/ 1092200 w 1133475"/>
              <a:gd name="connsiteY13" fmla="*/ 752475 h 1422400"/>
              <a:gd name="connsiteX14" fmla="*/ 1133475 w 1133475"/>
              <a:gd name="connsiteY14" fmla="*/ 682625 h 1422400"/>
              <a:gd name="connsiteX15" fmla="*/ 1130300 w 1133475"/>
              <a:gd name="connsiteY15" fmla="*/ 600075 h 1422400"/>
              <a:gd name="connsiteX16" fmla="*/ 1108075 w 1133475"/>
              <a:gd name="connsiteY16" fmla="*/ 533400 h 1422400"/>
              <a:gd name="connsiteX17" fmla="*/ 1076325 w 1133475"/>
              <a:gd name="connsiteY17" fmla="*/ 492125 h 1422400"/>
              <a:gd name="connsiteX18" fmla="*/ 1028700 w 1133475"/>
              <a:gd name="connsiteY18" fmla="*/ 450850 h 1422400"/>
              <a:gd name="connsiteX19" fmla="*/ 984250 w 1133475"/>
              <a:gd name="connsiteY19" fmla="*/ 381000 h 1422400"/>
              <a:gd name="connsiteX20" fmla="*/ 974725 w 1133475"/>
              <a:gd name="connsiteY20" fmla="*/ 336550 h 1422400"/>
              <a:gd name="connsiteX21" fmla="*/ 962025 w 1133475"/>
              <a:gd name="connsiteY21" fmla="*/ 285750 h 1422400"/>
              <a:gd name="connsiteX22" fmla="*/ 914400 w 1133475"/>
              <a:gd name="connsiteY22" fmla="*/ 247650 h 1422400"/>
              <a:gd name="connsiteX23" fmla="*/ 825500 w 1133475"/>
              <a:gd name="connsiteY23" fmla="*/ 215900 h 1422400"/>
              <a:gd name="connsiteX24" fmla="*/ 749300 w 1133475"/>
              <a:gd name="connsiteY24" fmla="*/ 196850 h 1422400"/>
              <a:gd name="connsiteX25" fmla="*/ 676275 w 1133475"/>
              <a:gd name="connsiteY25" fmla="*/ 146050 h 1422400"/>
              <a:gd name="connsiteX26" fmla="*/ 641350 w 1133475"/>
              <a:gd name="connsiteY26" fmla="*/ 117475 h 1422400"/>
              <a:gd name="connsiteX27" fmla="*/ 600075 w 1133475"/>
              <a:gd name="connsiteY27" fmla="*/ 47625 h 1422400"/>
              <a:gd name="connsiteX28" fmla="*/ 492125 w 1133475"/>
              <a:gd name="connsiteY28" fmla="*/ 0 h 1422400"/>
              <a:gd name="connsiteX0" fmla="*/ 492125 w 1133475"/>
              <a:gd name="connsiteY0" fmla="*/ 0 h 1422400"/>
              <a:gd name="connsiteX1" fmla="*/ 346075 w 1133475"/>
              <a:gd name="connsiteY1" fmla="*/ 44450 h 1422400"/>
              <a:gd name="connsiteX2" fmla="*/ 136525 w 1133475"/>
              <a:gd name="connsiteY2" fmla="*/ 196850 h 1422400"/>
              <a:gd name="connsiteX3" fmla="*/ 133350 w 1133475"/>
              <a:gd name="connsiteY3" fmla="*/ 415925 h 1422400"/>
              <a:gd name="connsiteX4" fmla="*/ 60325 w 1133475"/>
              <a:gd name="connsiteY4" fmla="*/ 650875 h 1422400"/>
              <a:gd name="connsiteX5" fmla="*/ 0 w 1133475"/>
              <a:gd name="connsiteY5" fmla="*/ 755650 h 1422400"/>
              <a:gd name="connsiteX6" fmla="*/ 6350 w 1133475"/>
              <a:gd name="connsiteY6" fmla="*/ 1022350 h 1422400"/>
              <a:gd name="connsiteX7" fmla="*/ 104775 w 1133475"/>
              <a:gd name="connsiteY7" fmla="*/ 1308100 h 1422400"/>
              <a:gd name="connsiteX8" fmla="*/ 180975 w 1133475"/>
              <a:gd name="connsiteY8" fmla="*/ 1406525 h 1422400"/>
              <a:gd name="connsiteX9" fmla="*/ 346075 w 1133475"/>
              <a:gd name="connsiteY9" fmla="*/ 1422400 h 1422400"/>
              <a:gd name="connsiteX10" fmla="*/ 612775 w 1133475"/>
              <a:gd name="connsiteY10" fmla="*/ 1216025 h 1422400"/>
              <a:gd name="connsiteX11" fmla="*/ 876300 w 1133475"/>
              <a:gd name="connsiteY11" fmla="*/ 1038225 h 1422400"/>
              <a:gd name="connsiteX12" fmla="*/ 1038225 w 1133475"/>
              <a:gd name="connsiteY12" fmla="*/ 908050 h 1422400"/>
              <a:gd name="connsiteX13" fmla="*/ 1092200 w 1133475"/>
              <a:gd name="connsiteY13" fmla="*/ 752475 h 1422400"/>
              <a:gd name="connsiteX14" fmla="*/ 1133475 w 1133475"/>
              <a:gd name="connsiteY14" fmla="*/ 682625 h 1422400"/>
              <a:gd name="connsiteX15" fmla="*/ 1130300 w 1133475"/>
              <a:gd name="connsiteY15" fmla="*/ 600075 h 1422400"/>
              <a:gd name="connsiteX16" fmla="*/ 1108075 w 1133475"/>
              <a:gd name="connsiteY16" fmla="*/ 533400 h 1422400"/>
              <a:gd name="connsiteX17" fmla="*/ 1076325 w 1133475"/>
              <a:gd name="connsiteY17" fmla="*/ 492125 h 1422400"/>
              <a:gd name="connsiteX18" fmla="*/ 1028700 w 1133475"/>
              <a:gd name="connsiteY18" fmla="*/ 450850 h 1422400"/>
              <a:gd name="connsiteX19" fmla="*/ 984250 w 1133475"/>
              <a:gd name="connsiteY19" fmla="*/ 381000 h 1422400"/>
              <a:gd name="connsiteX20" fmla="*/ 974725 w 1133475"/>
              <a:gd name="connsiteY20" fmla="*/ 336550 h 1422400"/>
              <a:gd name="connsiteX21" fmla="*/ 962025 w 1133475"/>
              <a:gd name="connsiteY21" fmla="*/ 285750 h 1422400"/>
              <a:gd name="connsiteX22" fmla="*/ 914400 w 1133475"/>
              <a:gd name="connsiteY22" fmla="*/ 247650 h 1422400"/>
              <a:gd name="connsiteX23" fmla="*/ 825500 w 1133475"/>
              <a:gd name="connsiteY23" fmla="*/ 215900 h 1422400"/>
              <a:gd name="connsiteX24" fmla="*/ 749300 w 1133475"/>
              <a:gd name="connsiteY24" fmla="*/ 196850 h 1422400"/>
              <a:gd name="connsiteX25" fmla="*/ 676275 w 1133475"/>
              <a:gd name="connsiteY25" fmla="*/ 146050 h 1422400"/>
              <a:gd name="connsiteX26" fmla="*/ 641350 w 1133475"/>
              <a:gd name="connsiteY26" fmla="*/ 117475 h 1422400"/>
              <a:gd name="connsiteX27" fmla="*/ 501650 w 1133475"/>
              <a:gd name="connsiteY27" fmla="*/ 149225 h 1422400"/>
              <a:gd name="connsiteX28" fmla="*/ 492125 w 1133475"/>
              <a:gd name="connsiteY28" fmla="*/ 0 h 1422400"/>
              <a:gd name="connsiteX0" fmla="*/ 492125 w 1133475"/>
              <a:gd name="connsiteY0" fmla="*/ 0 h 1422400"/>
              <a:gd name="connsiteX1" fmla="*/ 346075 w 1133475"/>
              <a:gd name="connsiteY1" fmla="*/ 44450 h 1422400"/>
              <a:gd name="connsiteX2" fmla="*/ 136525 w 1133475"/>
              <a:gd name="connsiteY2" fmla="*/ 196850 h 1422400"/>
              <a:gd name="connsiteX3" fmla="*/ 133350 w 1133475"/>
              <a:gd name="connsiteY3" fmla="*/ 415925 h 1422400"/>
              <a:gd name="connsiteX4" fmla="*/ 60325 w 1133475"/>
              <a:gd name="connsiteY4" fmla="*/ 650875 h 1422400"/>
              <a:gd name="connsiteX5" fmla="*/ 0 w 1133475"/>
              <a:gd name="connsiteY5" fmla="*/ 755650 h 1422400"/>
              <a:gd name="connsiteX6" fmla="*/ 6350 w 1133475"/>
              <a:gd name="connsiteY6" fmla="*/ 1022350 h 1422400"/>
              <a:gd name="connsiteX7" fmla="*/ 104775 w 1133475"/>
              <a:gd name="connsiteY7" fmla="*/ 1308100 h 1422400"/>
              <a:gd name="connsiteX8" fmla="*/ 180975 w 1133475"/>
              <a:gd name="connsiteY8" fmla="*/ 1406525 h 1422400"/>
              <a:gd name="connsiteX9" fmla="*/ 346075 w 1133475"/>
              <a:gd name="connsiteY9" fmla="*/ 1422400 h 1422400"/>
              <a:gd name="connsiteX10" fmla="*/ 612775 w 1133475"/>
              <a:gd name="connsiteY10" fmla="*/ 1216025 h 1422400"/>
              <a:gd name="connsiteX11" fmla="*/ 876300 w 1133475"/>
              <a:gd name="connsiteY11" fmla="*/ 1038225 h 1422400"/>
              <a:gd name="connsiteX12" fmla="*/ 1038225 w 1133475"/>
              <a:gd name="connsiteY12" fmla="*/ 908050 h 1422400"/>
              <a:gd name="connsiteX13" fmla="*/ 1092200 w 1133475"/>
              <a:gd name="connsiteY13" fmla="*/ 752475 h 1422400"/>
              <a:gd name="connsiteX14" fmla="*/ 1133475 w 1133475"/>
              <a:gd name="connsiteY14" fmla="*/ 682625 h 1422400"/>
              <a:gd name="connsiteX15" fmla="*/ 1130300 w 1133475"/>
              <a:gd name="connsiteY15" fmla="*/ 600075 h 1422400"/>
              <a:gd name="connsiteX16" fmla="*/ 1108075 w 1133475"/>
              <a:gd name="connsiteY16" fmla="*/ 533400 h 1422400"/>
              <a:gd name="connsiteX17" fmla="*/ 1076325 w 1133475"/>
              <a:gd name="connsiteY17" fmla="*/ 492125 h 1422400"/>
              <a:gd name="connsiteX18" fmla="*/ 1028700 w 1133475"/>
              <a:gd name="connsiteY18" fmla="*/ 450850 h 1422400"/>
              <a:gd name="connsiteX19" fmla="*/ 984250 w 1133475"/>
              <a:gd name="connsiteY19" fmla="*/ 381000 h 1422400"/>
              <a:gd name="connsiteX20" fmla="*/ 974725 w 1133475"/>
              <a:gd name="connsiteY20" fmla="*/ 336550 h 1422400"/>
              <a:gd name="connsiteX21" fmla="*/ 962025 w 1133475"/>
              <a:gd name="connsiteY21" fmla="*/ 285750 h 1422400"/>
              <a:gd name="connsiteX22" fmla="*/ 914400 w 1133475"/>
              <a:gd name="connsiteY22" fmla="*/ 247650 h 1422400"/>
              <a:gd name="connsiteX23" fmla="*/ 825500 w 1133475"/>
              <a:gd name="connsiteY23" fmla="*/ 215900 h 1422400"/>
              <a:gd name="connsiteX24" fmla="*/ 749300 w 1133475"/>
              <a:gd name="connsiteY24" fmla="*/ 196850 h 1422400"/>
              <a:gd name="connsiteX25" fmla="*/ 676275 w 1133475"/>
              <a:gd name="connsiteY25" fmla="*/ 146050 h 1422400"/>
              <a:gd name="connsiteX26" fmla="*/ 571500 w 1133475"/>
              <a:gd name="connsiteY26" fmla="*/ 200025 h 1422400"/>
              <a:gd name="connsiteX27" fmla="*/ 501650 w 1133475"/>
              <a:gd name="connsiteY27" fmla="*/ 149225 h 1422400"/>
              <a:gd name="connsiteX28" fmla="*/ 492125 w 1133475"/>
              <a:gd name="connsiteY28" fmla="*/ 0 h 1422400"/>
              <a:gd name="connsiteX0" fmla="*/ 492125 w 1133475"/>
              <a:gd name="connsiteY0" fmla="*/ 0 h 1422400"/>
              <a:gd name="connsiteX1" fmla="*/ 346075 w 1133475"/>
              <a:gd name="connsiteY1" fmla="*/ 44450 h 1422400"/>
              <a:gd name="connsiteX2" fmla="*/ 136525 w 1133475"/>
              <a:gd name="connsiteY2" fmla="*/ 196850 h 1422400"/>
              <a:gd name="connsiteX3" fmla="*/ 133350 w 1133475"/>
              <a:gd name="connsiteY3" fmla="*/ 415925 h 1422400"/>
              <a:gd name="connsiteX4" fmla="*/ 60325 w 1133475"/>
              <a:gd name="connsiteY4" fmla="*/ 650875 h 1422400"/>
              <a:gd name="connsiteX5" fmla="*/ 0 w 1133475"/>
              <a:gd name="connsiteY5" fmla="*/ 755650 h 1422400"/>
              <a:gd name="connsiteX6" fmla="*/ 6350 w 1133475"/>
              <a:gd name="connsiteY6" fmla="*/ 1022350 h 1422400"/>
              <a:gd name="connsiteX7" fmla="*/ 104775 w 1133475"/>
              <a:gd name="connsiteY7" fmla="*/ 1308100 h 1422400"/>
              <a:gd name="connsiteX8" fmla="*/ 180975 w 1133475"/>
              <a:gd name="connsiteY8" fmla="*/ 1406525 h 1422400"/>
              <a:gd name="connsiteX9" fmla="*/ 346075 w 1133475"/>
              <a:gd name="connsiteY9" fmla="*/ 1422400 h 1422400"/>
              <a:gd name="connsiteX10" fmla="*/ 612775 w 1133475"/>
              <a:gd name="connsiteY10" fmla="*/ 1216025 h 1422400"/>
              <a:gd name="connsiteX11" fmla="*/ 876300 w 1133475"/>
              <a:gd name="connsiteY11" fmla="*/ 1038225 h 1422400"/>
              <a:gd name="connsiteX12" fmla="*/ 1038225 w 1133475"/>
              <a:gd name="connsiteY12" fmla="*/ 908050 h 1422400"/>
              <a:gd name="connsiteX13" fmla="*/ 1092200 w 1133475"/>
              <a:gd name="connsiteY13" fmla="*/ 752475 h 1422400"/>
              <a:gd name="connsiteX14" fmla="*/ 1133475 w 1133475"/>
              <a:gd name="connsiteY14" fmla="*/ 682625 h 1422400"/>
              <a:gd name="connsiteX15" fmla="*/ 1130300 w 1133475"/>
              <a:gd name="connsiteY15" fmla="*/ 600075 h 1422400"/>
              <a:gd name="connsiteX16" fmla="*/ 1108075 w 1133475"/>
              <a:gd name="connsiteY16" fmla="*/ 533400 h 1422400"/>
              <a:gd name="connsiteX17" fmla="*/ 1076325 w 1133475"/>
              <a:gd name="connsiteY17" fmla="*/ 492125 h 1422400"/>
              <a:gd name="connsiteX18" fmla="*/ 1028700 w 1133475"/>
              <a:gd name="connsiteY18" fmla="*/ 450850 h 1422400"/>
              <a:gd name="connsiteX19" fmla="*/ 984250 w 1133475"/>
              <a:gd name="connsiteY19" fmla="*/ 381000 h 1422400"/>
              <a:gd name="connsiteX20" fmla="*/ 974725 w 1133475"/>
              <a:gd name="connsiteY20" fmla="*/ 336550 h 1422400"/>
              <a:gd name="connsiteX21" fmla="*/ 962025 w 1133475"/>
              <a:gd name="connsiteY21" fmla="*/ 285750 h 1422400"/>
              <a:gd name="connsiteX22" fmla="*/ 914400 w 1133475"/>
              <a:gd name="connsiteY22" fmla="*/ 247650 h 1422400"/>
              <a:gd name="connsiteX23" fmla="*/ 825500 w 1133475"/>
              <a:gd name="connsiteY23" fmla="*/ 215900 h 1422400"/>
              <a:gd name="connsiteX24" fmla="*/ 749300 w 1133475"/>
              <a:gd name="connsiteY24" fmla="*/ 196850 h 1422400"/>
              <a:gd name="connsiteX25" fmla="*/ 660400 w 1133475"/>
              <a:gd name="connsiteY25" fmla="*/ 247650 h 1422400"/>
              <a:gd name="connsiteX26" fmla="*/ 571500 w 1133475"/>
              <a:gd name="connsiteY26" fmla="*/ 200025 h 1422400"/>
              <a:gd name="connsiteX27" fmla="*/ 501650 w 1133475"/>
              <a:gd name="connsiteY27" fmla="*/ 149225 h 1422400"/>
              <a:gd name="connsiteX28" fmla="*/ 492125 w 1133475"/>
              <a:gd name="connsiteY28" fmla="*/ 0 h 1422400"/>
              <a:gd name="connsiteX0" fmla="*/ 492125 w 1133475"/>
              <a:gd name="connsiteY0" fmla="*/ 0 h 1422400"/>
              <a:gd name="connsiteX1" fmla="*/ 346075 w 1133475"/>
              <a:gd name="connsiteY1" fmla="*/ 44450 h 1422400"/>
              <a:gd name="connsiteX2" fmla="*/ 136525 w 1133475"/>
              <a:gd name="connsiteY2" fmla="*/ 196850 h 1422400"/>
              <a:gd name="connsiteX3" fmla="*/ 133350 w 1133475"/>
              <a:gd name="connsiteY3" fmla="*/ 415925 h 1422400"/>
              <a:gd name="connsiteX4" fmla="*/ 60325 w 1133475"/>
              <a:gd name="connsiteY4" fmla="*/ 650875 h 1422400"/>
              <a:gd name="connsiteX5" fmla="*/ 0 w 1133475"/>
              <a:gd name="connsiteY5" fmla="*/ 755650 h 1422400"/>
              <a:gd name="connsiteX6" fmla="*/ 6350 w 1133475"/>
              <a:gd name="connsiteY6" fmla="*/ 1022350 h 1422400"/>
              <a:gd name="connsiteX7" fmla="*/ 104775 w 1133475"/>
              <a:gd name="connsiteY7" fmla="*/ 1308100 h 1422400"/>
              <a:gd name="connsiteX8" fmla="*/ 180975 w 1133475"/>
              <a:gd name="connsiteY8" fmla="*/ 1406525 h 1422400"/>
              <a:gd name="connsiteX9" fmla="*/ 346075 w 1133475"/>
              <a:gd name="connsiteY9" fmla="*/ 1422400 h 1422400"/>
              <a:gd name="connsiteX10" fmla="*/ 612775 w 1133475"/>
              <a:gd name="connsiteY10" fmla="*/ 1216025 h 1422400"/>
              <a:gd name="connsiteX11" fmla="*/ 876300 w 1133475"/>
              <a:gd name="connsiteY11" fmla="*/ 1038225 h 1422400"/>
              <a:gd name="connsiteX12" fmla="*/ 1038225 w 1133475"/>
              <a:gd name="connsiteY12" fmla="*/ 908050 h 1422400"/>
              <a:gd name="connsiteX13" fmla="*/ 1092200 w 1133475"/>
              <a:gd name="connsiteY13" fmla="*/ 752475 h 1422400"/>
              <a:gd name="connsiteX14" fmla="*/ 1133475 w 1133475"/>
              <a:gd name="connsiteY14" fmla="*/ 682625 h 1422400"/>
              <a:gd name="connsiteX15" fmla="*/ 1130300 w 1133475"/>
              <a:gd name="connsiteY15" fmla="*/ 600075 h 1422400"/>
              <a:gd name="connsiteX16" fmla="*/ 1108075 w 1133475"/>
              <a:gd name="connsiteY16" fmla="*/ 533400 h 1422400"/>
              <a:gd name="connsiteX17" fmla="*/ 1076325 w 1133475"/>
              <a:gd name="connsiteY17" fmla="*/ 492125 h 1422400"/>
              <a:gd name="connsiteX18" fmla="*/ 1028700 w 1133475"/>
              <a:gd name="connsiteY18" fmla="*/ 450850 h 1422400"/>
              <a:gd name="connsiteX19" fmla="*/ 984250 w 1133475"/>
              <a:gd name="connsiteY19" fmla="*/ 381000 h 1422400"/>
              <a:gd name="connsiteX20" fmla="*/ 974725 w 1133475"/>
              <a:gd name="connsiteY20" fmla="*/ 336550 h 1422400"/>
              <a:gd name="connsiteX21" fmla="*/ 962025 w 1133475"/>
              <a:gd name="connsiteY21" fmla="*/ 285750 h 1422400"/>
              <a:gd name="connsiteX22" fmla="*/ 914400 w 1133475"/>
              <a:gd name="connsiteY22" fmla="*/ 247650 h 1422400"/>
              <a:gd name="connsiteX23" fmla="*/ 825500 w 1133475"/>
              <a:gd name="connsiteY23" fmla="*/ 215900 h 1422400"/>
              <a:gd name="connsiteX24" fmla="*/ 736600 w 1133475"/>
              <a:gd name="connsiteY24" fmla="*/ 298450 h 1422400"/>
              <a:gd name="connsiteX25" fmla="*/ 660400 w 1133475"/>
              <a:gd name="connsiteY25" fmla="*/ 247650 h 1422400"/>
              <a:gd name="connsiteX26" fmla="*/ 571500 w 1133475"/>
              <a:gd name="connsiteY26" fmla="*/ 200025 h 1422400"/>
              <a:gd name="connsiteX27" fmla="*/ 501650 w 1133475"/>
              <a:gd name="connsiteY27" fmla="*/ 149225 h 1422400"/>
              <a:gd name="connsiteX28" fmla="*/ 492125 w 1133475"/>
              <a:gd name="connsiteY28" fmla="*/ 0 h 1422400"/>
              <a:gd name="connsiteX0" fmla="*/ 492125 w 1133475"/>
              <a:gd name="connsiteY0" fmla="*/ 0 h 1422400"/>
              <a:gd name="connsiteX1" fmla="*/ 346075 w 1133475"/>
              <a:gd name="connsiteY1" fmla="*/ 44450 h 1422400"/>
              <a:gd name="connsiteX2" fmla="*/ 136525 w 1133475"/>
              <a:gd name="connsiteY2" fmla="*/ 196850 h 1422400"/>
              <a:gd name="connsiteX3" fmla="*/ 133350 w 1133475"/>
              <a:gd name="connsiteY3" fmla="*/ 415925 h 1422400"/>
              <a:gd name="connsiteX4" fmla="*/ 60325 w 1133475"/>
              <a:gd name="connsiteY4" fmla="*/ 650875 h 1422400"/>
              <a:gd name="connsiteX5" fmla="*/ 0 w 1133475"/>
              <a:gd name="connsiteY5" fmla="*/ 755650 h 1422400"/>
              <a:gd name="connsiteX6" fmla="*/ 6350 w 1133475"/>
              <a:gd name="connsiteY6" fmla="*/ 1022350 h 1422400"/>
              <a:gd name="connsiteX7" fmla="*/ 104775 w 1133475"/>
              <a:gd name="connsiteY7" fmla="*/ 1308100 h 1422400"/>
              <a:gd name="connsiteX8" fmla="*/ 180975 w 1133475"/>
              <a:gd name="connsiteY8" fmla="*/ 1406525 h 1422400"/>
              <a:gd name="connsiteX9" fmla="*/ 346075 w 1133475"/>
              <a:gd name="connsiteY9" fmla="*/ 1422400 h 1422400"/>
              <a:gd name="connsiteX10" fmla="*/ 612775 w 1133475"/>
              <a:gd name="connsiteY10" fmla="*/ 1216025 h 1422400"/>
              <a:gd name="connsiteX11" fmla="*/ 876300 w 1133475"/>
              <a:gd name="connsiteY11" fmla="*/ 1038225 h 1422400"/>
              <a:gd name="connsiteX12" fmla="*/ 1038225 w 1133475"/>
              <a:gd name="connsiteY12" fmla="*/ 908050 h 1422400"/>
              <a:gd name="connsiteX13" fmla="*/ 1092200 w 1133475"/>
              <a:gd name="connsiteY13" fmla="*/ 752475 h 1422400"/>
              <a:gd name="connsiteX14" fmla="*/ 1133475 w 1133475"/>
              <a:gd name="connsiteY14" fmla="*/ 682625 h 1422400"/>
              <a:gd name="connsiteX15" fmla="*/ 1130300 w 1133475"/>
              <a:gd name="connsiteY15" fmla="*/ 600075 h 1422400"/>
              <a:gd name="connsiteX16" fmla="*/ 1108075 w 1133475"/>
              <a:gd name="connsiteY16" fmla="*/ 533400 h 1422400"/>
              <a:gd name="connsiteX17" fmla="*/ 1076325 w 1133475"/>
              <a:gd name="connsiteY17" fmla="*/ 492125 h 1422400"/>
              <a:gd name="connsiteX18" fmla="*/ 1028700 w 1133475"/>
              <a:gd name="connsiteY18" fmla="*/ 450850 h 1422400"/>
              <a:gd name="connsiteX19" fmla="*/ 984250 w 1133475"/>
              <a:gd name="connsiteY19" fmla="*/ 381000 h 1422400"/>
              <a:gd name="connsiteX20" fmla="*/ 974725 w 1133475"/>
              <a:gd name="connsiteY20" fmla="*/ 336550 h 1422400"/>
              <a:gd name="connsiteX21" fmla="*/ 962025 w 1133475"/>
              <a:gd name="connsiteY21" fmla="*/ 285750 h 1422400"/>
              <a:gd name="connsiteX22" fmla="*/ 914400 w 1133475"/>
              <a:gd name="connsiteY22" fmla="*/ 247650 h 1422400"/>
              <a:gd name="connsiteX23" fmla="*/ 822325 w 1133475"/>
              <a:gd name="connsiteY23" fmla="*/ 311150 h 1422400"/>
              <a:gd name="connsiteX24" fmla="*/ 736600 w 1133475"/>
              <a:gd name="connsiteY24" fmla="*/ 298450 h 1422400"/>
              <a:gd name="connsiteX25" fmla="*/ 660400 w 1133475"/>
              <a:gd name="connsiteY25" fmla="*/ 247650 h 1422400"/>
              <a:gd name="connsiteX26" fmla="*/ 571500 w 1133475"/>
              <a:gd name="connsiteY26" fmla="*/ 200025 h 1422400"/>
              <a:gd name="connsiteX27" fmla="*/ 501650 w 1133475"/>
              <a:gd name="connsiteY27" fmla="*/ 149225 h 1422400"/>
              <a:gd name="connsiteX28" fmla="*/ 492125 w 1133475"/>
              <a:gd name="connsiteY28" fmla="*/ 0 h 1422400"/>
              <a:gd name="connsiteX0" fmla="*/ 492125 w 1133475"/>
              <a:gd name="connsiteY0" fmla="*/ 0 h 1422400"/>
              <a:gd name="connsiteX1" fmla="*/ 346075 w 1133475"/>
              <a:gd name="connsiteY1" fmla="*/ 44450 h 1422400"/>
              <a:gd name="connsiteX2" fmla="*/ 136525 w 1133475"/>
              <a:gd name="connsiteY2" fmla="*/ 196850 h 1422400"/>
              <a:gd name="connsiteX3" fmla="*/ 133350 w 1133475"/>
              <a:gd name="connsiteY3" fmla="*/ 415925 h 1422400"/>
              <a:gd name="connsiteX4" fmla="*/ 60325 w 1133475"/>
              <a:gd name="connsiteY4" fmla="*/ 650875 h 1422400"/>
              <a:gd name="connsiteX5" fmla="*/ 0 w 1133475"/>
              <a:gd name="connsiteY5" fmla="*/ 755650 h 1422400"/>
              <a:gd name="connsiteX6" fmla="*/ 6350 w 1133475"/>
              <a:gd name="connsiteY6" fmla="*/ 1022350 h 1422400"/>
              <a:gd name="connsiteX7" fmla="*/ 104775 w 1133475"/>
              <a:gd name="connsiteY7" fmla="*/ 1308100 h 1422400"/>
              <a:gd name="connsiteX8" fmla="*/ 180975 w 1133475"/>
              <a:gd name="connsiteY8" fmla="*/ 1406525 h 1422400"/>
              <a:gd name="connsiteX9" fmla="*/ 346075 w 1133475"/>
              <a:gd name="connsiteY9" fmla="*/ 1422400 h 1422400"/>
              <a:gd name="connsiteX10" fmla="*/ 612775 w 1133475"/>
              <a:gd name="connsiteY10" fmla="*/ 1216025 h 1422400"/>
              <a:gd name="connsiteX11" fmla="*/ 876300 w 1133475"/>
              <a:gd name="connsiteY11" fmla="*/ 1038225 h 1422400"/>
              <a:gd name="connsiteX12" fmla="*/ 1038225 w 1133475"/>
              <a:gd name="connsiteY12" fmla="*/ 908050 h 1422400"/>
              <a:gd name="connsiteX13" fmla="*/ 1092200 w 1133475"/>
              <a:gd name="connsiteY13" fmla="*/ 752475 h 1422400"/>
              <a:gd name="connsiteX14" fmla="*/ 1133475 w 1133475"/>
              <a:gd name="connsiteY14" fmla="*/ 682625 h 1422400"/>
              <a:gd name="connsiteX15" fmla="*/ 1130300 w 1133475"/>
              <a:gd name="connsiteY15" fmla="*/ 600075 h 1422400"/>
              <a:gd name="connsiteX16" fmla="*/ 1108075 w 1133475"/>
              <a:gd name="connsiteY16" fmla="*/ 533400 h 1422400"/>
              <a:gd name="connsiteX17" fmla="*/ 1076325 w 1133475"/>
              <a:gd name="connsiteY17" fmla="*/ 492125 h 1422400"/>
              <a:gd name="connsiteX18" fmla="*/ 1028700 w 1133475"/>
              <a:gd name="connsiteY18" fmla="*/ 450850 h 1422400"/>
              <a:gd name="connsiteX19" fmla="*/ 984250 w 1133475"/>
              <a:gd name="connsiteY19" fmla="*/ 381000 h 1422400"/>
              <a:gd name="connsiteX20" fmla="*/ 974725 w 1133475"/>
              <a:gd name="connsiteY20" fmla="*/ 336550 h 1422400"/>
              <a:gd name="connsiteX21" fmla="*/ 962025 w 1133475"/>
              <a:gd name="connsiteY21" fmla="*/ 285750 h 1422400"/>
              <a:gd name="connsiteX22" fmla="*/ 889000 w 1133475"/>
              <a:gd name="connsiteY22" fmla="*/ 323850 h 1422400"/>
              <a:gd name="connsiteX23" fmla="*/ 822325 w 1133475"/>
              <a:gd name="connsiteY23" fmla="*/ 311150 h 1422400"/>
              <a:gd name="connsiteX24" fmla="*/ 736600 w 1133475"/>
              <a:gd name="connsiteY24" fmla="*/ 298450 h 1422400"/>
              <a:gd name="connsiteX25" fmla="*/ 660400 w 1133475"/>
              <a:gd name="connsiteY25" fmla="*/ 247650 h 1422400"/>
              <a:gd name="connsiteX26" fmla="*/ 571500 w 1133475"/>
              <a:gd name="connsiteY26" fmla="*/ 200025 h 1422400"/>
              <a:gd name="connsiteX27" fmla="*/ 501650 w 1133475"/>
              <a:gd name="connsiteY27" fmla="*/ 149225 h 1422400"/>
              <a:gd name="connsiteX28" fmla="*/ 492125 w 1133475"/>
              <a:gd name="connsiteY28" fmla="*/ 0 h 1422400"/>
              <a:gd name="connsiteX0" fmla="*/ 492125 w 1133475"/>
              <a:gd name="connsiteY0" fmla="*/ 0 h 1422400"/>
              <a:gd name="connsiteX1" fmla="*/ 346075 w 1133475"/>
              <a:gd name="connsiteY1" fmla="*/ 44450 h 1422400"/>
              <a:gd name="connsiteX2" fmla="*/ 136525 w 1133475"/>
              <a:gd name="connsiteY2" fmla="*/ 196850 h 1422400"/>
              <a:gd name="connsiteX3" fmla="*/ 133350 w 1133475"/>
              <a:gd name="connsiteY3" fmla="*/ 415925 h 1422400"/>
              <a:gd name="connsiteX4" fmla="*/ 60325 w 1133475"/>
              <a:gd name="connsiteY4" fmla="*/ 650875 h 1422400"/>
              <a:gd name="connsiteX5" fmla="*/ 0 w 1133475"/>
              <a:gd name="connsiteY5" fmla="*/ 755650 h 1422400"/>
              <a:gd name="connsiteX6" fmla="*/ 6350 w 1133475"/>
              <a:gd name="connsiteY6" fmla="*/ 1022350 h 1422400"/>
              <a:gd name="connsiteX7" fmla="*/ 104775 w 1133475"/>
              <a:gd name="connsiteY7" fmla="*/ 1308100 h 1422400"/>
              <a:gd name="connsiteX8" fmla="*/ 180975 w 1133475"/>
              <a:gd name="connsiteY8" fmla="*/ 1406525 h 1422400"/>
              <a:gd name="connsiteX9" fmla="*/ 346075 w 1133475"/>
              <a:gd name="connsiteY9" fmla="*/ 1422400 h 1422400"/>
              <a:gd name="connsiteX10" fmla="*/ 612775 w 1133475"/>
              <a:gd name="connsiteY10" fmla="*/ 1216025 h 1422400"/>
              <a:gd name="connsiteX11" fmla="*/ 876300 w 1133475"/>
              <a:gd name="connsiteY11" fmla="*/ 1038225 h 1422400"/>
              <a:gd name="connsiteX12" fmla="*/ 1038225 w 1133475"/>
              <a:gd name="connsiteY12" fmla="*/ 908050 h 1422400"/>
              <a:gd name="connsiteX13" fmla="*/ 1092200 w 1133475"/>
              <a:gd name="connsiteY13" fmla="*/ 752475 h 1422400"/>
              <a:gd name="connsiteX14" fmla="*/ 1133475 w 1133475"/>
              <a:gd name="connsiteY14" fmla="*/ 682625 h 1422400"/>
              <a:gd name="connsiteX15" fmla="*/ 1130300 w 1133475"/>
              <a:gd name="connsiteY15" fmla="*/ 600075 h 1422400"/>
              <a:gd name="connsiteX16" fmla="*/ 1108075 w 1133475"/>
              <a:gd name="connsiteY16" fmla="*/ 533400 h 1422400"/>
              <a:gd name="connsiteX17" fmla="*/ 1076325 w 1133475"/>
              <a:gd name="connsiteY17" fmla="*/ 492125 h 1422400"/>
              <a:gd name="connsiteX18" fmla="*/ 1028700 w 1133475"/>
              <a:gd name="connsiteY18" fmla="*/ 450850 h 1422400"/>
              <a:gd name="connsiteX19" fmla="*/ 984250 w 1133475"/>
              <a:gd name="connsiteY19" fmla="*/ 381000 h 1422400"/>
              <a:gd name="connsiteX20" fmla="*/ 974725 w 1133475"/>
              <a:gd name="connsiteY20" fmla="*/ 336550 h 1422400"/>
              <a:gd name="connsiteX21" fmla="*/ 838200 w 1133475"/>
              <a:gd name="connsiteY21" fmla="*/ 355600 h 1422400"/>
              <a:gd name="connsiteX22" fmla="*/ 889000 w 1133475"/>
              <a:gd name="connsiteY22" fmla="*/ 323850 h 1422400"/>
              <a:gd name="connsiteX23" fmla="*/ 822325 w 1133475"/>
              <a:gd name="connsiteY23" fmla="*/ 311150 h 1422400"/>
              <a:gd name="connsiteX24" fmla="*/ 736600 w 1133475"/>
              <a:gd name="connsiteY24" fmla="*/ 298450 h 1422400"/>
              <a:gd name="connsiteX25" fmla="*/ 660400 w 1133475"/>
              <a:gd name="connsiteY25" fmla="*/ 247650 h 1422400"/>
              <a:gd name="connsiteX26" fmla="*/ 571500 w 1133475"/>
              <a:gd name="connsiteY26" fmla="*/ 200025 h 1422400"/>
              <a:gd name="connsiteX27" fmla="*/ 501650 w 1133475"/>
              <a:gd name="connsiteY27" fmla="*/ 149225 h 1422400"/>
              <a:gd name="connsiteX28" fmla="*/ 492125 w 1133475"/>
              <a:gd name="connsiteY28" fmla="*/ 0 h 1422400"/>
              <a:gd name="connsiteX0" fmla="*/ 492125 w 1133475"/>
              <a:gd name="connsiteY0" fmla="*/ 0 h 1422400"/>
              <a:gd name="connsiteX1" fmla="*/ 346075 w 1133475"/>
              <a:gd name="connsiteY1" fmla="*/ 44450 h 1422400"/>
              <a:gd name="connsiteX2" fmla="*/ 136525 w 1133475"/>
              <a:gd name="connsiteY2" fmla="*/ 196850 h 1422400"/>
              <a:gd name="connsiteX3" fmla="*/ 133350 w 1133475"/>
              <a:gd name="connsiteY3" fmla="*/ 415925 h 1422400"/>
              <a:gd name="connsiteX4" fmla="*/ 60325 w 1133475"/>
              <a:gd name="connsiteY4" fmla="*/ 650875 h 1422400"/>
              <a:gd name="connsiteX5" fmla="*/ 0 w 1133475"/>
              <a:gd name="connsiteY5" fmla="*/ 755650 h 1422400"/>
              <a:gd name="connsiteX6" fmla="*/ 6350 w 1133475"/>
              <a:gd name="connsiteY6" fmla="*/ 1022350 h 1422400"/>
              <a:gd name="connsiteX7" fmla="*/ 104775 w 1133475"/>
              <a:gd name="connsiteY7" fmla="*/ 1308100 h 1422400"/>
              <a:gd name="connsiteX8" fmla="*/ 180975 w 1133475"/>
              <a:gd name="connsiteY8" fmla="*/ 1406525 h 1422400"/>
              <a:gd name="connsiteX9" fmla="*/ 346075 w 1133475"/>
              <a:gd name="connsiteY9" fmla="*/ 1422400 h 1422400"/>
              <a:gd name="connsiteX10" fmla="*/ 612775 w 1133475"/>
              <a:gd name="connsiteY10" fmla="*/ 1216025 h 1422400"/>
              <a:gd name="connsiteX11" fmla="*/ 876300 w 1133475"/>
              <a:gd name="connsiteY11" fmla="*/ 1038225 h 1422400"/>
              <a:gd name="connsiteX12" fmla="*/ 1038225 w 1133475"/>
              <a:gd name="connsiteY12" fmla="*/ 908050 h 1422400"/>
              <a:gd name="connsiteX13" fmla="*/ 1092200 w 1133475"/>
              <a:gd name="connsiteY13" fmla="*/ 752475 h 1422400"/>
              <a:gd name="connsiteX14" fmla="*/ 1133475 w 1133475"/>
              <a:gd name="connsiteY14" fmla="*/ 682625 h 1422400"/>
              <a:gd name="connsiteX15" fmla="*/ 1130300 w 1133475"/>
              <a:gd name="connsiteY15" fmla="*/ 600075 h 1422400"/>
              <a:gd name="connsiteX16" fmla="*/ 1108075 w 1133475"/>
              <a:gd name="connsiteY16" fmla="*/ 533400 h 1422400"/>
              <a:gd name="connsiteX17" fmla="*/ 1076325 w 1133475"/>
              <a:gd name="connsiteY17" fmla="*/ 492125 h 1422400"/>
              <a:gd name="connsiteX18" fmla="*/ 1028700 w 1133475"/>
              <a:gd name="connsiteY18" fmla="*/ 450850 h 1422400"/>
              <a:gd name="connsiteX19" fmla="*/ 984250 w 1133475"/>
              <a:gd name="connsiteY19" fmla="*/ 381000 h 1422400"/>
              <a:gd name="connsiteX20" fmla="*/ 822325 w 1133475"/>
              <a:gd name="connsiteY20" fmla="*/ 393700 h 1422400"/>
              <a:gd name="connsiteX21" fmla="*/ 838200 w 1133475"/>
              <a:gd name="connsiteY21" fmla="*/ 355600 h 1422400"/>
              <a:gd name="connsiteX22" fmla="*/ 889000 w 1133475"/>
              <a:gd name="connsiteY22" fmla="*/ 323850 h 1422400"/>
              <a:gd name="connsiteX23" fmla="*/ 822325 w 1133475"/>
              <a:gd name="connsiteY23" fmla="*/ 311150 h 1422400"/>
              <a:gd name="connsiteX24" fmla="*/ 736600 w 1133475"/>
              <a:gd name="connsiteY24" fmla="*/ 298450 h 1422400"/>
              <a:gd name="connsiteX25" fmla="*/ 660400 w 1133475"/>
              <a:gd name="connsiteY25" fmla="*/ 247650 h 1422400"/>
              <a:gd name="connsiteX26" fmla="*/ 571500 w 1133475"/>
              <a:gd name="connsiteY26" fmla="*/ 200025 h 1422400"/>
              <a:gd name="connsiteX27" fmla="*/ 501650 w 1133475"/>
              <a:gd name="connsiteY27" fmla="*/ 149225 h 1422400"/>
              <a:gd name="connsiteX28" fmla="*/ 492125 w 1133475"/>
              <a:gd name="connsiteY28" fmla="*/ 0 h 1422400"/>
              <a:gd name="connsiteX0" fmla="*/ 492125 w 1133475"/>
              <a:gd name="connsiteY0" fmla="*/ 0 h 1422400"/>
              <a:gd name="connsiteX1" fmla="*/ 346075 w 1133475"/>
              <a:gd name="connsiteY1" fmla="*/ 44450 h 1422400"/>
              <a:gd name="connsiteX2" fmla="*/ 136525 w 1133475"/>
              <a:gd name="connsiteY2" fmla="*/ 196850 h 1422400"/>
              <a:gd name="connsiteX3" fmla="*/ 133350 w 1133475"/>
              <a:gd name="connsiteY3" fmla="*/ 415925 h 1422400"/>
              <a:gd name="connsiteX4" fmla="*/ 60325 w 1133475"/>
              <a:gd name="connsiteY4" fmla="*/ 650875 h 1422400"/>
              <a:gd name="connsiteX5" fmla="*/ 0 w 1133475"/>
              <a:gd name="connsiteY5" fmla="*/ 755650 h 1422400"/>
              <a:gd name="connsiteX6" fmla="*/ 6350 w 1133475"/>
              <a:gd name="connsiteY6" fmla="*/ 1022350 h 1422400"/>
              <a:gd name="connsiteX7" fmla="*/ 104775 w 1133475"/>
              <a:gd name="connsiteY7" fmla="*/ 1308100 h 1422400"/>
              <a:gd name="connsiteX8" fmla="*/ 180975 w 1133475"/>
              <a:gd name="connsiteY8" fmla="*/ 1406525 h 1422400"/>
              <a:gd name="connsiteX9" fmla="*/ 346075 w 1133475"/>
              <a:gd name="connsiteY9" fmla="*/ 1422400 h 1422400"/>
              <a:gd name="connsiteX10" fmla="*/ 612775 w 1133475"/>
              <a:gd name="connsiteY10" fmla="*/ 1216025 h 1422400"/>
              <a:gd name="connsiteX11" fmla="*/ 876300 w 1133475"/>
              <a:gd name="connsiteY11" fmla="*/ 1038225 h 1422400"/>
              <a:gd name="connsiteX12" fmla="*/ 1038225 w 1133475"/>
              <a:gd name="connsiteY12" fmla="*/ 908050 h 1422400"/>
              <a:gd name="connsiteX13" fmla="*/ 1092200 w 1133475"/>
              <a:gd name="connsiteY13" fmla="*/ 752475 h 1422400"/>
              <a:gd name="connsiteX14" fmla="*/ 1133475 w 1133475"/>
              <a:gd name="connsiteY14" fmla="*/ 682625 h 1422400"/>
              <a:gd name="connsiteX15" fmla="*/ 1130300 w 1133475"/>
              <a:gd name="connsiteY15" fmla="*/ 600075 h 1422400"/>
              <a:gd name="connsiteX16" fmla="*/ 1108075 w 1133475"/>
              <a:gd name="connsiteY16" fmla="*/ 533400 h 1422400"/>
              <a:gd name="connsiteX17" fmla="*/ 1076325 w 1133475"/>
              <a:gd name="connsiteY17" fmla="*/ 492125 h 1422400"/>
              <a:gd name="connsiteX18" fmla="*/ 1028700 w 1133475"/>
              <a:gd name="connsiteY18" fmla="*/ 450850 h 1422400"/>
              <a:gd name="connsiteX19" fmla="*/ 901700 w 1133475"/>
              <a:gd name="connsiteY19" fmla="*/ 419100 h 1422400"/>
              <a:gd name="connsiteX20" fmla="*/ 822325 w 1133475"/>
              <a:gd name="connsiteY20" fmla="*/ 393700 h 1422400"/>
              <a:gd name="connsiteX21" fmla="*/ 838200 w 1133475"/>
              <a:gd name="connsiteY21" fmla="*/ 355600 h 1422400"/>
              <a:gd name="connsiteX22" fmla="*/ 889000 w 1133475"/>
              <a:gd name="connsiteY22" fmla="*/ 323850 h 1422400"/>
              <a:gd name="connsiteX23" fmla="*/ 822325 w 1133475"/>
              <a:gd name="connsiteY23" fmla="*/ 311150 h 1422400"/>
              <a:gd name="connsiteX24" fmla="*/ 736600 w 1133475"/>
              <a:gd name="connsiteY24" fmla="*/ 298450 h 1422400"/>
              <a:gd name="connsiteX25" fmla="*/ 660400 w 1133475"/>
              <a:gd name="connsiteY25" fmla="*/ 247650 h 1422400"/>
              <a:gd name="connsiteX26" fmla="*/ 571500 w 1133475"/>
              <a:gd name="connsiteY26" fmla="*/ 200025 h 1422400"/>
              <a:gd name="connsiteX27" fmla="*/ 501650 w 1133475"/>
              <a:gd name="connsiteY27" fmla="*/ 149225 h 1422400"/>
              <a:gd name="connsiteX28" fmla="*/ 492125 w 1133475"/>
              <a:gd name="connsiteY28" fmla="*/ 0 h 1422400"/>
              <a:gd name="connsiteX0" fmla="*/ 492125 w 1133475"/>
              <a:gd name="connsiteY0" fmla="*/ 0 h 1422400"/>
              <a:gd name="connsiteX1" fmla="*/ 346075 w 1133475"/>
              <a:gd name="connsiteY1" fmla="*/ 44450 h 1422400"/>
              <a:gd name="connsiteX2" fmla="*/ 136525 w 1133475"/>
              <a:gd name="connsiteY2" fmla="*/ 196850 h 1422400"/>
              <a:gd name="connsiteX3" fmla="*/ 133350 w 1133475"/>
              <a:gd name="connsiteY3" fmla="*/ 415925 h 1422400"/>
              <a:gd name="connsiteX4" fmla="*/ 60325 w 1133475"/>
              <a:gd name="connsiteY4" fmla="*/ 650875 h 1422400"/>
              <a:gd name="connsiteX5" fmla="*/ 0 w 1133475"/>
              <a:gd name="connsiteY5" fmla="*/ 755650 h 1422400"/>
              <a:gd name="connsiteX6" fmla="*/ 6350 w 1133475"/>
              <a:gd name="connsiteY6" fmla="*/ 1022350 h 1422400"/>
              <a:gd name="connsiteX7" fmla="*/ 104775 w 1133475"/>
              <a:gd name="connsiteY7" fmla="*/ 1308100 h 1422400"/>
              <a:gd name="connsiteX8" fmla="*/ 180975 w 1133475"/>
              <a:gd name="connsiteY8" fmla="*/ 1406525 h 1422400"/>
              <a:gd name="connsiteX9" fmla="*/ 346075 w 1133475"/>
              <a:gd name="connsiteY9" fmla="*/ 1422400 h 1422400"/>
              <a:gd name="connsiteX10" fmla="*/ 612775 w 1133475"/>
              <a:gd name="connsiteY10" fmla="*/ 1216025 h 1422400"/>
              <a:gd name="connsiteX11" fmla="*/ 876300 w 1133475"/>
              <a:gd name="connsiteY11" fmla="*/ 1038225 h 1422400"/>
              <a:gd name="connsiteX12" fmla="*/ 1038225 w 1133475"/>
              <a:gd name="connsiteY12" fmla="*/ 908050 h 1422400"/>
              <a:gd name="connsiteX13" fmla="*/ 1092200 w 1133475"/>
              <a:gd name="connsiteY13" fmla="*/ 752475 h 1422400"/>
              <a:gd name="connsiteX14" fmla="*/ 1133475 w 1133475"/>
              <a:gd name="connsiteY14" fmla="*/ 682625 h 1422400"/>
              <a:gd name="connsiteX15" fmla="*/ 1130300 w 1133475"/>
              <a:gd name="connsiteY15" fmla="*/ 600075 h 1422400"/>
              <a:gd name="connsiteX16" fmla="*/ 1108075 w 1133475"/>
              <a:gd name="connsiteY16" fmla="*/ 533400 h 1422400"/>
              <a:gd name="connsiteX17" fmla="*/ 1076325 w 1133475"/>
              <a:gd name="connsiteY17" fmla="*/ 492125 h 1422400"/>
              <a:gd name="connsiteX18" fmla="*/ 933450 w 1133475"/>
              <a:gd name="connsiteY18" fmla="*/ 476250 h 1422400"/>
              <a:gd name="connsiteX19" fmla="*/ 901700 w 1133475"/>
              <a:gd name="connsiteY19" fmla="*/ 419100 h 1422400"/>
              <a:gd name="connsiteX20" fmla="*/ 822325 w 1133475"/>
              <a:gd name="connsiteY20" fmla="*/ 393700 h 1422400"/>
              <a:gd name="connsiteX21" fmla="*/ 838200 w 1133475"/>
              <a:gd name="connsiteY21" fmla="*/ 355600 h 1422400"/>
              <a:gd name="connsiteX22" fmla="*/ 889000 w 1133475"/>
              <a:gd name="connsiteY22" fmla="*/ 323850 h 1422400"/>
              <a:gd name="connsiteX23" fmla="*/ 822325 w 1133475"/>
              <a:gd name="connsiteY23" fmla="*/ 311150 h 1422400"/>
              <a:gd name="connsiteX24" fmla="*/ 736600 w 1133475"/>
              <a:gd name="connsiteY24" fmla="*/ 298450 h 1422400"/>
              <a:gd name="connsiteX25" fmla="*/ 660400 w 1133475"/>
              <a:gd name="connsiteY25" fmla="*/ 247650 h 1422400"/>
              <a:gd name="connsiteX26" fmla="*/ 571500 w 1133475"/>
              <a:gd name="connsiteY26" fmla="*/ 200025 h 1422400"/>
              <a:gd name="connsiteX27" fmla="*/ 501650 w 1133475"/>
              <a:gd name="connsiteY27" fmla="*/ 149225 h 1422400"/>
              <a:gd name="connsiteX28" fmla="*/ 492125 w 1133475"/>
              <a:gd name="connsiteY28" fmla="*/ 0 h 1422400"/>
              <a:gd name="connsiteX0" fmla="*/ 492125 w 1133475"/>
              <a:gd name="connsiteY0" fmla="*/ 0 h 1422400"/>
              <a:gd name="connsiteX1" fmla="*/ 346075 w 1133475"/>
              <a:gd name="connsiteY1" fmla="*/ 44450 h 1422400"/>
              <a:gd name="connsiteX2" fmla="*/ 136525 w 1133475"/>
              <a:gd name="connsiteY2" fmla="*/ 196850 h 1422400"/>
              <a:gd name="connsiteX3" fmla="*/ 133350 w 1133475"/>
              <a:gd name="connsiteY3" fmla="*/ 415925 h 1422400"/>
              <a:gd name="connsiteX4" fmla="*/ 60325 w 1133475"/>
              <a:gd name="connsiteY4" fmla="*/ 650875 h 1422400"/>
              <a:gd name="connsiteX5" fmla="*/ 0 w 1133475"/>
              <a:gd name="connsiteY5" fmla="*/ 755650 h 1422400"/>
              <a:gd name="connsiteX6" fmla="*/ 6350 w 1133475"/>
              <a:gd name="connsiteY6" fmla="*/ 1022350 h 1422400"/>
              <a:gd name="connsiteX7" fmla="*/ 104775 w 1133475"/>
              <a:gd name="connsiteY7" fmla="*/ 1308100 h 1422400"/>
              <a:gd name="connsiteX8" fmla="*/ 180975 w 1133475"/>
              <a:gd name="connsiteY8" fmla="*/ 1406525 h 1422400"/>
              <a:gd name="connsiteX9" fmla="*/ 346075 w 1133475"/>
              <a:gd name="connsiteY9" fmla="*/ 1422400 h 1422400"/>
              <a:gd name="connsiteX10" fmla="*/ 612775 w 1133475"/>
              <a:gd name="connsiteY10" fmla="*/ 1216025 h 1422400"/>
              <a:gd name="connsiteX11" fmla="*/ 876300 w 1133475"/>
              <a:gd name="connsiteY11" fmla="*/ 1038225 h 1422400"/>
              <a:gd name="connsiteX12" fmla="*/ 1038225 w 1133475"/>
              <a:gd name="connsiteY12" fmla="*/ 908050 h 1422400"/>
              <a:gd name="connsiteX13" fmla="*/ 1092200 w 1133475"/>
              <a:gd name="connsiteY13" fmla="*/ 752475 h 1422400"/>
              <a:gd name="connsiteX14" fmla="*/ 1133475 w 1133475"/>
              <a:gd name="connsiteY14" fmla="*/ 682625 h 1422400"/>
              <a:gd name="connsiteX15" fmla="*/ 1130300 w 1133475"/>
              <a:gd name="connsiteY15" fmla="*/ 600075 h 1422400"/>
              <a:gd name="connsiteX16" fmla="*/ 1108075 w 1133475"/>
              <a:gd name="connsiteY16" fmla="*/ 533400 h 1422400"/>
              <a:gd name="connsiteX17" fmla="*/ 936625 w 1133475"/>
              <a:gd name="connsiteY17" fmla="*/ 514350 h 1422400"/>
              <a:gd name="connsiteX18" fmla="*/ 933450 w 1133475"/>
              <a:gd name="connsiteY18" fmla="*/ 476250 h 1422400"/>
              <a:gd name="connsiteX19" fmla="*/ 901700 w 1133475"/>
              <a:gd name="connsiteY19" fmla="*/ 419100 h 1422400"/>
              <a:gd name="connsiteX20" fmla="*/ 822325 w 1133475"/>
              <a:gd name="connsiteY20" fmla="*/ 393700 h 1422400"/>
              <a:gd name="connsiteX21" fmla="*/ 838200 w 1133475"/>
              <a:gd name="connsiteY21" fmla="*/ 355600 h 1422400"/>
              <a:gd name="connsiteX22" fmla="*/ 889000 w 1133475"/>
              <a:gd name="connsiteY22" fmla="*/ 323850 h 1422400"/>
              <a:gd name="connsiteX23" fmla="*/ 822325 w 1133475"/>
              <a:gd name="connsiteY23" fmla="*/ 311150 h 1422400"/>
              <a:gd name="connsiteX24" fmla="*/ 736600 w 1133475"/>
              <a:gd name="connsiteY24" fmla="*/ 298450 h 1422400"/>
              <a:gd name="connsiteX25" fmla="*/ 660400 w 1133475"/>
              <a:gd name="connsiteY25" fmla="*/ 247650 h 1422400"/>
              <a:gd name="connsiteX26" fmla="*/ 571500 w 1133475"/>
              <a:gd name="connsiteY26" fmla="*/ 200025 h 1422400"/>
              <a:gd name="connsiteX27" fmla="*/ 501650 w 1133475"/>
              <a:gd name="connsiteY27" fmla="*/ 149225 h 1422400"/>
              <a:gd name="connsiteX28" fmla="*/ 492125 w 1133475"/>
              <a:gd name="connsiteY28" fmla="*/ 0 h 1422400"/>
              <a:gd name="connsiteX0" fmla="*/ 492125 w 1133475"/>
              <a:gd name="connsiteY0" fmla="*/ 0 h 1422400"/>
              <a:gd name="connsiteX1" fmla="*/ 346075 w 1133475"/>
              <a:gd name="connsiteY1" fmla="*/ 44450 h 1422400"/>
              <a:gd name="connsiteX2" fmla="*/ 136525 w 1133475"/>
              <a:gd name="connsiteY2" fmla="*/ 196850 h 1422400"/>
              <a:gd name="connsiteX3" fmla="*/ 133350 w 1133475"/>
              <a:gd name="connsiteY3" fmla="*/ 415925 h 1422400"/>
              <a:gd name="connsiteX4" fmla="*/ 60325 w 1133475"/>
              <a:gd name="connsiteY4" fmla="*/ 650875 h 1422400"/>
              <a:gd name="connsiteX5" fmla="*/ 0 w 1133475"/>
              <a:gd name="connsiteY5" fmla="*/ 755650 h 1422400"/>
              <a:gd name="connsiteX6" fmla="*/ 6350 w 1133475"/>
              <a:gd name="connsiteY6" fmla="*/ 1022350 h 1422400"/>
              <a:gd name="connsiteX7" fmla="*/ 104775 w 1133475"/>
              <a:gd name="connsiteY7" fmla="*/ 1308100 h 1422400"/>
              <a:gd name="connsiteX8" fmla="*/ 180975 w 1133475"/>
              <a:gd name="connsiteY8" fmla="*/ 1406525 h 1422400"/>
              <a:gd name="connsiteX9" fmla="*/ 346075 w 1133475"/>
              <a:gd name="connsiteY9" fmla="*/ 1422400 h 1422400"/>
              <a:gd name="connsiteX10" fmla="*/ 612775 w 1133475"/>
              <a:gd name="connsiteY10" fmla="*/ 1216025 h 1422400"/>
              <a:gd name="connsiteX11" fmla="*/ 876300 w 1133475"/>
              <a:gd name="connsiteY11" fmla="*/ 1038225 h 1422400"/>
              <a:gd name="connsiteX12" fmla="*/ 1038225 w 1133475"/>
              <a:gd name="connsiteY12" fmla="*/ 908050 h 1422400"/>
              <a:gd name="connsiteX13" fmla="*/ 1092200 w 1133475"/>
              <a:gd name="connsiteY13" fmla="*/ 752475 h 1422400"/>
              <a:gd name="connsiteX14" fmla="*/ 1133475 w 1133475"/>
              <a:gd name="connsiteY14" fmla="*/ 682625 h 1422400"/>
              <a:gd name="connsiteX15" fmla="*/ 1130300 w 1133475"/>
              <a:gd name="connsiteY15" fmla="*/ 600075 h 1422400"/>
              <a:gd name="connsiteX16" fmla="*/ 1038225 w 1133475"/>
              <a:gd name="connsiteY16" fmla="*/ 552450 h 1422400"/>
              <a:gd name="connsiteX17" fmla="*/ 936625 w 1133475"/>
              <a:gd name="connsiteY17" fmla="*/ 514350 h 1422400"/>
              <a:gd name="connsiteX18" fmla="*/ 933450 w 1133475"/>
              <a:gd name="connsiteY18" fmla="*/ 476250 h 1422400"/>
              <a:gd name="connsiteX19" fmla="*/ 901700 w 1133475"/>
              <a:gd name="connsiteY19" fmla="*/ 419100 h 1422400"/>
              <a:gd name="connsiteX20" fmla="*/ 822325 w 1133475"/>
              <a:gd name="connsiteY20" fmla="*/ 393700 h 1422400"/>
              <a:gd name="connsiteX21" fmla="*/ 838200 w 1133475"/>
              <a:gd name="connsiteY21" fmla="*/ 355600 h 1422400"/>
              <a:gd name="connsiteX22" fmla="*/ 889000 w 1133475"/>
              <a:gd name="connsiteY22" fmla="*/ 323850 h 1422400"/>
              <a:gd name="connsiteX23" fmla="*/ 822325 w 1133475"/>
              <a:gd name="connsiteY23" fmla="*/ 311150 h 1422400"/>
              <a:gd name="connsiteX24" fmla="*/ 736600 w 1133475"/>
              <a:gd name="connsiteY24" fmla="*/ 298450 h 1422400"/>
              <a:gd name="connsiteX25" fmla="*/ 660400 w 1133475"/>
              <a:gd name="connsiteY25" fmla="*/ 247650 h 1422400"/>
              <a:gd name="connsiteX26" fmla="*/ 571500 w 1133475"/>
              <a:gd name="connsiteY26" fmla="*/ 200025 h 1422400"/>
              <a:gd name="connsiteX27" fmla="*/ 501650 w 1133475"/>
              <a:gd name="connsiteY27" fmla="*/ 149225 h 1422400"/>
              <a:gd name="connsiteX28" fmla="*/ 492125 w 1133475"/>
              <a:gd name="connsiteY28" fmla="*/ 0 h 1422400"/>
              <a:gd name="connsiteX0" fmla="*/ 492125 w 1133475"/>
              <a:gd name="connsiteY0" fmla="*/ 0 h 1422400"/>
              <a:gd name="connsiteX1" fmla="*/ 346075 w 1133475"/>
              <a:gd name="connsiteY1" fmla="*/ 44450 h 1422400"/>
              <a:gd name="connsiteX2" fmla="*/ 136525 w 1133475"/>
              <a:gd name="connsiteY2" fmla="*/ 196850 h 1422400"/>
              <a:gd name="connsiteX3" fmla="*/ 133350 w 1133475"/>
              <a:gd name="connsiteY3" fmla="*/ 415925 h 1422400"/>
              <a:gd name="connsiteX4" fmla="*/ 60325 w 1133475"/>
              <a:gd name="connsiteY4" fmla="*/ 650875 h 1422400"/>
              <a:gd name="connsiteX5" fmla="*/ 0 w 1133475"/>
              <a:gd name="connsiteY5" fmla="*/ 755650 h 1422400"/>
              <a:gd name="connsiteX6" fmla="*/ 6350 w 1133475"/>
              <a:gd name="connsiteY6" fmla="*/ 1022350 h 1422400"/>
              <a:gd name="connsiteX7" fmla="*/ 104775 w 1133475"/>
              <a:gd name="connsiteY7" fmla="*/ 1308100 h 1422400"/>
              <a:gd name="connsiteX8" fmla="*/ 180975 w 1133475"/>
              <a:gd name="connsiteY8" fmla="*/ 1406525 h 1422400"/>
              <a:gd name="connsiteX9" fmla="*/ 346075 w 1133475"/>
              <a:gd name="connsiteY9" fmla="*/ 1422400 h 1422400"/>
              <a:gd name="connsiteX10" fmla="*/ 612775 w 1133475"/>
              <a:gd name="connsiteY10" fmla="*/ 1216025 h 1422400"/>
              <a:gd name="connsiteX11" fmla="*/ 876300 w 1133475"/>
              <a:gd name="connsiteY11" fmla="*/ 1038225 h 1422400"/>
              <a:gd name="connsiteX12" fmla="*/ 1038225 w 1133475"/>
              <a:gd name="connsiteY12" fmla="*/ 908050 h 1422400"/>
              <a:gd name="connsiteX13" fmla="*/ 1092200 w 1133475"/>
              <a:gd name="connsiteY13" fmla="*/ 752475 h 1422400"/>
              <a:gd name="connsiteX14" fmla="*/ 1133475 w 1133475"/>
              <a:gd name="connsiteY14" fmla="*/ 682625 h 1422400"/>
              <a:gd name="connsiteX15" fmla="*/ 1054100 w 1133475"/>
              <a:gd name="connsiteY15" fmla="*/ 606425 h 1422400"/>
              <a:gd name="connsiteX16" fmla="*/ 1038225 w 1133475"/>
              <a:gd name="connsiteY16" fmla="*/ 552450 h 1422400"/>
              <a:gd name="connsiteX17" fmla="*/ 936625 w 1133475"/>
              <a:gd name="connsiteY17" fmla="*/ 514350 h 1422400"/>
              <a:gd name="connsiteX18" fmla="*/ 933450 w 1133475"/>
              <a:gd name="connsiteY18" fmla="*/ 476250 h 1422400"/>
              <a:gd name="connsiteX19" fmla="*/ 901700 w 1133475"/>
              <a:gd name="connsiteY19" fmla="*/ 419100 h 1422400"/>
              <a:gd name="connsiteX20" fmla="*/ 822325 w 1133475"/>
              <a:gd name="connsiteY20" fmla="*/ 393700 h 1422400"/>
              <a:gd name="connsiteX21" fmla="*/ 838200 w 1133475"/>
              <a:gd name="connsiteY21" fmla="*/ 355600 h 1422400"/>
              <a:gd name="connsiteX22" fmla="*/ 889000 w 1133475"/>
              <a:gd name="connsiteY22" fmla="*/ 323850 h 1422400"/>
              <a:gd name="connsiteX23" fmla="*/ 822325 w 1133475"/>
              <a:gd name="connsiteY23" fmla="*/ 311150 h 1422400"/>
              <a:gd name="connsiteX24" fmla="*/ 736600 w 1133475"/>
              <a:gd name="connsiteY24" fmla="*/ 298450 h 1422400"/>
              <a:gd name="connsiteX25" fmla="*/ 660400 w 1133475"/>
              <a:gd name="connsiteY25" fmla="*/ 247650 h 1422400"/>
              <a:gd name="connsiteX26" fmla="*/ 571500 w 1133475"/>
              <a:gd name="connsiteY26" fmla="*/ 200025 h 1422400"/>
              <a:gd name="connsiteX27" fmla="*/ 501650 w 1133475"/>
              <a:gd name="connsiteY27" fmla="*/ 149225 h 1422400"/>
              <a:gd name="connsiteX28" fmla="*/ 492125 w 1133475"/>
              <a:gd name="connsiteY28" fmla="*/ 0 h 1422400"/>
              <a:gd name="connsiteX0" fmla="*/ 492125 w 1092200"/>
              <a:gd name="connsiteY0" fmla="*/ 0 h 1422400"/>
              <a:gd name="connsiteX1" fmla="*/ 346075 w 1092200"/>
              <a:gd name="connsiteY1" fmla="*/ 44450 h 1422400"/>
              <a:gd name="connsiteX2" fmla="*/ 136525 w 1092200"/>
              <a:gd name="connsiteY2" fmla="*/ 196850 h 1422400"/>
              <a:gd name="connsiteX3" fmla="*/ 133350 w 1092200"/>
              <a:gd name="connsiteY3" fmla="*/ 415925 h 1422400"/>
              <a:gd name="connsiteX4" fmla="*/ 60325 w 1092200"/>
              <a:gd name="connsiteY4" fmla="*/ 650875 h 1422400"/>
              <a:gd name="connsiteX5" fmla="*/ 0 w 1092200"/>
              <a:gd name="connsiteY5" fmla="*/ 755650 h 1422400"/>
              <a:gd name="connsiteX6" fmla="*/ 6350 w 1092200"/>
              <a:gd name="connsiteY6" fmla="*/ 1022350 h 1422400"/>
              <a:gd name="connsiteX7" fmla="*/ 104775 w 1092200"/>
              <a:gd name="connsiteY7" fmla="*/ 1308100 h 1422400"/>
              <a:gd name="connsiteX8" fmla="*/ 180975 w 1092200"/>
              <a:gd name="connsiteY8" fmla="*/ 1406525 h 1422400"/>
              <a:gd name="connsiteX9" fmla="*/ 346075 w 1092200"/>
              <a:gd name="connsiteY9" fmla="*/ 1422400 h 1422400"/>
              <a:gd name="connsiteX10" fmla="*/ 612775 w 1092200"/>
              <a:gd name="connsiteY10" fmla="*/ 1216025 h 1422400"/>
              <a:gd name="connsiteX11" fmla="*/ 876300 w 1092200"/>
              <a:gd name="connsiteY11" fmla="*/ 1038225 h 1422400"/>
              <a:gd name="connsiteX12" fmla="*/ 1038225 w 1092200"/>
              <a:gd name="connsiteY12" fmla="*/ 908050 h 1422400"/>
              <a:gd name="connsiteX13" fmla="*/ 1092200 w 1092200"/>
              <a:gd name="connsiteY13" fmla="*/ 752475 h 1422400"/>
              <a:gd name="connsiteX14" fmla="*/ 1047750 w 1092200"/>
              <a:gd name="connsiteY14" fmla="*/ 704850 h 1422400"/>
              <a:gd name="connsiteX15" fmla="*/ 1054100 w 1092200"/>
              <a:gd name="connsiteY15" fmla="*/ 606425 h 1422400"/>
              <a:gd name="connsiteX16" fmla="*/ 1038225 w 1092200"/>
              <a:gd name="connsiteY16" fmla="*/ 552450 h 1422400"/>
              <a:gd name="connsiteX17" fmla="*/ 936625 w 1092200"/>
              <a:gd name="connsiteY17" fmla="*/ 514350 h 1422400"/>
              <a:gd name="connsiteX18" fmla="*/ 933450 w 1092200"/>
              <a:gd name="connsiteY18" fmla="*/ 476250 h 1422400"/>
              <a:gd name="connsiteX19" fmla="*/ 901700 w 1092200"/>
              <a:gd name="connsiteY19" fmla="*/ 419100 h 1422400"/>
              <a:gd name="connsiteX20" fmla="*/ 822325 w 1092200"/>
              <a:gd name="connsiteY20" fmla="*/ 393700 h 1422400"/>
              <a:gd name="connsiteX21" fmla="*/ 838200 w 1092200"/>
              <a:gd name="connsiteY21" fmla="*/ 355600 h 1422400"/>
              <a:gd name="connsiteX22" fmla="*/ 889000 w 1092200"/>
              <a:gd name="connsiteY22" fmla="*/ 323850 h 1422400"/>
              <a:gd name="connsiteX23" fmla="*/ 822325 w 1092200"/>
              <a:gd name="connsiteY23" fmla="*/ 311150 h 1422400"/>
              <a:gd name="connsiteX24" fmla="*/ 736600 w 1092200"/>
              <a:gd name="connsiteY24" fmla="*/ 298450 h 1422400"/>
              <a:gd name="connsiteX25" fmla="*/ 660400 w 1092200"/>
              <a:gd name="connsiteY25" fmla="*/ 247650 h 1422400"/>
              <a:gd name="connsiteX26" fmla="*/ 571500 w 1092200"/>
              <a:gd name="connsiteY26" fmla="*/ 200025 h 1422400"/>
              <a:gd name="connsiteX27" fmla="*/ 501650 w 1092200"/>
              <a:gd name="connsiteY27" fmla="*/ 149225 h 1422400"/>
              <a:gd name="connsiteX28" fmla="*/ 492125 w 1092200"/>
              <a:gd name="connsiteY28" fmla="*/ 0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92200" h="1422400">
                <a:moveTo>
                  <a:pt x="492125" y="0"/>
                </a:moveTo>
                <a:lnTo>
                  <a:pt x="346075" y="44450"/>
                </a:lnTo>
                <a:lnTo>
                  <a:pt x="136525" y="196850"/>
                </a:lnTo>
                <a:cubicBezTo>
                  <a:pt x="135467" y="269875"/>
                  <a:pt x="134408" y="342900"/>
                  <a:pt x="133350" y="415925"/>
                </a:cubicBezTo>
                <a:lnTo>
                  <a:pt x="60325" y="650875"/>
                </a:lnTo>
                <a:lnTo>
                  <a:pt x="0" y="755650"/>
                </a:lnTo>
                <a:lnTo>
                  <a:pt x="6350" y="1022350"/>
                </a:lnTo>
                <a:lnTo>
                  <a:pt x="104775" y="1308100"/>
                </a:lnTo>
                <a:lnTo>
                  <a:pt x="180975" y="1406525"/>
                </a:lnTo>
                <a:lnTo>
                  <a:pt x="346075" y="1422400"/>
                </a:lnTo>
                <a:lnTo>
                  <a:pt x="612775" y="1216025"/>
                </a:lnTo>
                <a:lnTo>
                  <a:pt x="876300" y="1038225"/>
                </a:lnTo>
                <a:lnTo>
                  <a:pt x="1038225" y="908050"/>
                </a:lnTo>
                <a:lnTo>
                  <a:pt x="1092200" y="752475"/>
                </a:lnTo>
                <a:lnTo>
                  <a:pt x="1047750" y="704850"/>
                </a:lnTo>
                <a:lnTo>
                  <a:pt x="1054100" y="606425"/>
                </a:lnTo>
                <a:lnTo>
                  <a:pt x="1038225" y="552450"/>
                </a:lnTo>
                <a:lnTo>
                  <a:pt x="936625" y="514350"/>
                </a:lnTo>
                <a:lnTo>
                  <a:pt x="933450" y="476250"/>
                </a:lnTo>
                <a:lnTo>
                  <a:pt x="901700" y="419100"/>
                </a:lnTo>
                <a:lnTo>
                  <a:pt x="822325" y="393700"/>
                </a:lnTo>
                <a:lnTo>
                  <a:pt x="838200" y="355600"/>
                </a:lnTo>
                <a:lnTo>
                  <a:pt x="889000" y="323850"/>
                </a:lnTo>
                <a:lnTo>
                  <a:pt x="822325" y="311150"/>
                </a:lnTo>
                <a:lnTo>
                  <a:pt x="736600" y="298450"/>
                </a:lnTo>
                <a:lnTo>
                  <a:pt x="660400" y="247650"/>
                </a:lnTo>
                <a:lnTo>
                  <a:pt x="571500" y="200025"/>
                </a:lnTo>
                <a:lnTo>
                  <a:pt x="501650" y="149225"/>
                </a:lnTo>
                <a:lnTo>
                  <a:pt x="492125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000" b="1" dirty="0" smtClean="0">
                <a:solidFill>
                  <a:schemeClr val="tx1"/>
                </a:solidFill>
              </a:rPr>
              <a:t>Geita 48  </a:t>
            </a:r>
            <a:endParaRPr lang="en-MY" sz="1000" b="1" dirty="0">
              <a:solidFill>
                <a:schemeClr val="tx1"/>
              </a:solidFill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7286625" y="3200398"/>
            <a:ext cx="183358" cy="311945"/>
          </a:xfrm>
          <a:custGeom>
            <a:avLst/>
            <a:gdLst>
              <a:gd name="connsiteX0" fmla="*/ 0 w 942975"/>
              <a:gd name="connsiteY0" fmla="*/ 83344 h 385763"/>
              <a:gd name="connsiteX1" fmla="*/ 702469 w 942975"/>
              <a:gd name="connsiteY1" fmla="*/ 0 h 385763"/>
              <a:gd name="connsiteX2" fmla="*/ 942975 w 942975"/>
              <a:gd name="connsiteY2" fmla="*/ 347663 h 385763"/>
              <a:gd name="connsiteX3" fmla="*/ 435769 w 942975"/>
              <a:gd name="connsiteY3" fmla="*/ 385763 h 385763"/>
              <a:gd name="connsiteX4" fmla="*/ 76200 w 942975"/>
              <a:gd name="connsiteY4" fmla="*/ 114300 h 385763"/>
              <a:gd name="connsiteX5" fmla="*/ 66675 w 942975"/>
              <a:gd name="connsiteY5" fmla="*/ 342900 h 385763"/>
              <a:gd name="connsiteX0" fmla="*/ 0 w 966788"/>
              <a:gd name="connsiteY0" fmla="*/ 83344 h 385763"/>
              <a:gd name="connsiteX1" fmla="*/ 702469 w 966788"/>
              <a:gd name="connsiteY1" fmla="*/ 0 h 385763"/>
              <a:gd name="connsiteX2" fmla="*/ 966788 w 966788"/>
              <a:gd name="connsiteY2" fmla="*/ 385763 h 385763"/>
              <a:gd name="connsiteX3" fmla="*/ 435769 w 966788"/>
              <a:gd name="connsiteY3" fmla="*/ 385763 h 385763"/>
              <a:gd name="connsiteX4" fmla="*/ 76200 w 966788"/>
              <a:gd name="connsiteY4" fmla="*/ 114300 h 385763"/>
              <a:gd name="connsiteX5" fmla="*/ 66675 w 966788"/>
              <a:gd name="connsiteY5" fmla="*/ 342900 h 385763"/>
              <a:gd name="connsiteX0" fmla="*/ 0 w 969169"/>
              <a:gd name="connsiteY0" fmla="*/ 0 h 302419"/>
              <a:gd name="connsiteX1" fmla="*/ 969169 w 969169"/>
              <a:gd name="connsiteY1" fmla="*/ 238125 h 302419"/>
              <a:gd name="connsiteX2" fmla="*/ 966788 w 969169"/>
              <a:gd name="connsiteY2" fmla="*/ 302419 h 302419"/>
              <a:gd name="connsiteX3" fmla="*/ 435769 w 969169"/>
              <a:gd name="connsiteY3" fmla="*/ 302419 h 302419"/>
              <a:gd name="connsiteX4" fmla="*/ 76200 w 969169"/>
              <a:gd name="connsiteY4" fmla="*/ 30956 h 302419"/>
              <a:gd name="connsiteX5" fmla="*/ 66675 w 969169"/>
              <a:gd name="connsiteY5" fmla="*/ 259556 h 302419"/>
              <a:gd name="connsiteX0" fmla="*/ 0 w 969169"/>
              <a:gd name="connsiteY0" fmla="*/ 0 h 302419"/>
              <a:gd name="connsiteX1" fmla="*/ 711993 w 969169"/>
              <a:gd name="connsiteY1" fmla="*/ 176213 h 302419"/>
              <a:gd name="connsiteX2" fmla="*/ 969169 w 969169"/>
              <a:gd name="connsiteY2" fmla="*/ 238125 h 302419"/>
              <a:gd name="connsiteX3" fmla="*/ 966788 w 969169"/>
              <a:gd name="connsiteY3" fmla="*/ 302419 h 302419"/>
              <a:gd name="connsiteX4" fmla="*/ 435769 w 969169"/>
              <a:gd name="connsiteY4" fmla="*/ 302419 h 302419"/>
              <a:gd name="connsiteX5" fmla="*/ 76200 w 969169"/>
              <a:gd name="connsiteY5" fmla="*/ 30956 h 302419"/>
              <a:gd name="connsiteX6" fmla="*/ 66675 w 969169"/>
              <a:gd name="connsiteY6" fmla="*/ 259556 h 302419"/>
              <a:gd name="connsiteX0" fmla="*/ 0 w 969169"/>
              <a:gd name="connsiteY0" fmla="*/ 0 h 302419"/>
              <a:gd name="connsiteX1" fmla="*/ 950118 w 969169"/>
              <a:gd name="connsiteY1" fmla="*/ 209550 h 302419"/>
              <a:gd name="connsiteX2" fmla="*/ 969169 w 969169"/>
              <a:gd name="connsiteY2" fmla="*/ 238125 h 302419"/>
              <a:gd name="connsiteX3" fmla="*/ 966788 w 969169"/>
              <a:gd name="connsiteY3" fmla="*/ 302419 h 302419"/>
              <a:gd name="connsiteX4" fmla="*/ 435769 w 969169"/>
              <a:gd name="connsiteY4" fmla="*/ 302419 h 302419"/>
              <a:gd name="connsiteX5" fmla="*/ 76200 w 969169"/>
              <a:gd name="connsiteY5" fmla="*/ 30956 h 302419"/>
              <a:gd name="connsiteX6" fmla="*/ 66675 w 969169"/>
              <a:gd name="connsiteY6" fmla="*/ 259556 h 302419"/>
              <a:gd name="connsiteX0" fmla="*/ 0 w 969169"/>
              <a:gd name="connsiteY0" fmla="*/ 0 h 302419"/>
              <a:gd name="connsiteX1" fmla="*/ 664368 w 969169"/>
              <a:gd name="connsiteY1" fmla="*/ 147638 h 302419"/>
              <a:gd name="connsiteX2" fmla="*/ 950118 w 969169"/>
              <a:gd name="connsiteY2" fmla="*/ 209550 h 302419"/>
              <a:gd name="connsiteX3" fmla="*/ 969169 w 969169"/>
              <a:gd name="connsiteY3" fmla="*/ 238125 h 302419"/>
              <a:gd name="connsiteX4" fmla="*/ 966788 w 969169"/>
              <a:gd name="connsiteY4" fmla="*/ 302419 h 302419"/>
              <a:gd name="connsiteX5" fmla="*/ 435769 w 969169"/>
              <a:gd name="connsiteY5" fmla="*/ 302419 h 302419"/>
              <a:gd name="connsiteX6" fmla="*/ 76200 w 969169"/>
              <a:gd name="connsiteY6" fmla="*/ 30956 h 302419"/>
              <a:gd name="connsiteX7" fmla="*/ 66675 w 969169"/>
              <a:gd name="connsiteY7" fmla="*/ 259556 h 302419"/>
              <a:gd name="connsiteX0" fmla="*/ 0 w 981074"/>
              <a:gd name="connsiteY0" fmla="*/ 0 h 302419"/>
              <a:gd name="connsiteX1" fmla="*/ 981074 w 981074"/>
              <a:gd name="connsiteY1" fmla="*/ 133350 h 302419"/>
              <a:gd name="connsiteX2" fmla="*/ 950118 w 981074"/>
              <a:gd name="connsiteY2" fmla="*/ 209550 h 302419"/>
              <a:gd name="connsiteX3" fmla="*/ 969169 w 981074"/>
              <a:gd name="connsiteY3" fmla="*/ 238125 h 302419"/>
              <a:gd name="connsiteX4" fmla="*/ 966788 w 981074"/>
              <a:gd name="connsiteY4" fmla="*/ 302419 h 302419"/>
              <a:gd name="connsiteX5" fmla="*/ 435769 w 981074"/>
              <a:gd name="connsiteY5" fmla="*/ 302419 h 302419"/>
              <a:gd name="connsiteX6" fmla="*/ 76200 w 981074"/>
              <a:gd name="connsiteY6" fmla="*/ 30956 h 302419"/>
              <a:gd name="connsiteX7" fmla="*/ 66675 w 981074"/>
              <a:gd name="connsiteY7" fmla="*/ 259556 h 302419"/>
              <a:gd name="connsiteX0" fmla="*/ 866775 w 914399"/>
              <a:gd name="connsiteY0" fmla="*/ 119062 h 271463"/>
              <a:gd name="connsiteX1" fmla="*/ 914399 w 914399"/>
              <a:gd name="connsiteY1" fmla="*/ 102394 h 271463"/>
              <a:gd name="connsiteX2" fmla="*/ 883443 w 914399"/>
              <a:gd name="connsiteY2" fmla="*/ 178594 h 271463"/>
              <a:gd name="connsiteX3" fmla="*/ 902494 w 914399"/>
              <a:gd name="connsiteY3" fmla="*/ 207169 h 271463"/>
              <a:gd name="connsiteX4" fmla="*/ 900113 w 914399"/>
              <a:gd name="connsiteY4" fmla="*/ 271463 h 271463"/>
              <a:gd name="connsiteX5" fmla="*/ 369094 w 914399"/>
              <a:gd name="connsiteY5" fmla="*/ 271463 h 271463"/>
              <a:gd name="connsiteX6" fmla="*/ 9525 w 914399"/>
              <a:gd name="connsiteY6" fmla="*/ 0 h 271463"/>
              <a:gd name="connsiteX7" fmla="*/ 0 w 914399"/>
              <a:gd name="connsiteY7" fmla="*/ 228600 h 271463"/>
              <a:gd name="connsiteX0" fmla="*/ 857250 w 904874"/>
              <a:gd name="connsiteY0" fmla="*/ 119062 h 271463"/>
              <a:gd name="connsiteX1" fmla="*/ 904874 w 904874"/>
              <a:gd name="connsiteY1" fmla="*/ 102394 h 271463"/>
              <a:gd name="connsiteX2" fmla="*/ 873918 w 904874"/>
              <a:gd name="connsiteY2" fmla="*/ 178594 h 271463"/>
              <a:gd name="connsiteX3" fmla="*/ 892969 w 904874"/>
              <a:gd name="connsiteY3" fmla="*/ 207169 h 271463"/>
              <a:gd name="connsiteX4" fmla="*/ 890588 w 904874"/>
              <a:gd name="connsiteY4" fmla="*/ 271463 h 271463"/>
              <a:gd name="connsiteX5" fmla="*/ 359569 w 904874"/>
              <a:gd name="connsiteY5" fmla="*/ 271463 h 271463"/>
              <a:gd name="connsiteX6" fmla="*/ 0 w 904874"/>
              <a:gd name="connsiteY6" fmla="*/ 0 h 271463"/>
              <a:gd name="connsiteX0" fmla="*/ 857250 w 904874"/>
              <a:gd name="connsiteY0" fmla="*/ 119062 h 271463"/>
              <a:gd name="connsiteX1" fmla="*/ 904874 w 904874"/>
              <a:gd name="connsiteY1" fmla="*/ 102394 h 271463"/>
              <a:gd name="connsiteX2" fmla="*/ 873918 w 904874"/>
              <a:gd name="connsiteY2" fmla="*/ 178594 h 271463"/>
              <a:gd name="connsiteX3" fmla="*/ 892969 w 904874"/>
              <a:gd name="connsiteY3" fmla="*/ 207169 h 271463"/>
              <a:gd name="connsiteX4" fmla="*/ 890588 w 904874"/>
              <a:gd name="connsiteY4" fmla="*/ 271463 h 271463"/>
              <a:gd name="connsiteX5" fmla="*/ 359569 w 904874"/>
              <a:gd name="connsiteY5" fmla="*/ 271463 h 271463"/>
              <a:gd name="connsiteX6" fmla="*/ 0 w 904874"/>
              <a:gd name="connsiteY6" fmla="*/ 0 h 271463"/>
              <a:gd name="connsiteX7" fmla="*/ 857250 w 904874"/>
              <a:gd name="connsiteY7" fmla="*/ 119062 h 271463"/>
              <a:gd name="connsiteX0" fmla="*/ 857250 w 904874"/>
              <a:gd name="connsiteY0" fmla="*/ 119062 h 271463"/>
              <a:gd name="connsiteX1" fmla="*/ 904874 w 904874"/>
              <a:gd name="connsiteY1" fmla="*/ 102394 h 271463"/>
              <a:gd name="connsiteX2" fmla="*/ 873918 w 904874"/>
              <a:gd name="connsiteY2" fmla="*/ 178594 h 271463"/>
              <a:gd name="connsiteX3" fmla="*/ 892969 w 904874"/>
              <a:gd name="connsiteY3" fmla="*/ 207169 h 271463"/>
              <a:gd name="connsiteX4" fmla="*/ 890588 w 904874"/>
              <a:gd name="connsiteY4" fmla="*/ 271463 h 271463"/>
              <a:gd name="connsiteX5" fmla="*/ 859632 w 904874"/>
              <a:gd name="connsiteY5" fmla="*/ 247650 h 271463"/>
              <a:gd name="connsiteX6" fmla="*/ 0 w 904874"/>
              <a:gd name="connsiteY6" fmla="*/ 0 h 271463"/>
              <a:gd name="connsiteX7" fmla="*/ 857250 w 904874"/>
              <a:gd name="connsiteY7" fmla="*/ 119062 h 271463"/>
              <a:gd name="connsiteX0" fmla="*/ 4762 w 52386"/>
              <a:gd name="connsiteY0" fmla="*/ 16668 h 169069"/>
              <a:gd name="connsiteX1" fmla="*/ 52386 w 52386"/>
              <a:gd name="connsiteY1" fmla="*/ 0 h 169069"/>
              <a:gd name="connsiteX2" fmla="*/ 21430 w 52386"/>
              <a:gd name="connsiteY2" fmla="*/ 76200 h 169069"/>
              <a:gd name="connsiteX3" fmla="*/ 40481 w 52386"/>
              <a:gd name="connsiteY3" fmla="*/ 104775 h 169069"/>
              <a:gd name="connsiteX4" fmla="*/ 38100 w 52386"/>
              <a:gd name="connsiteY4" fmla="*/ 169069 h 169069"/>
              <a:gd name="connsiteX5" fmla="*/ 7144 w 52386"/>
              <a:gd name="connsiteY5" fmla="*/ 145256 h 169069"/>
              <a:gd name="connsiteX6" fmla="*/ 0 w 52386"/>
              <a:gd name="connsiteY6" fmla="*/ 116681 h 169069"/>
              <a:gd name="connsiteX7" fmla="*/ 4762 w 52386"/>
              <a:gd name="connsiteY7" fmla="*/ 16668 h 169069"/>
              <a:gd name="connsiteX0" fmla="*/ 4762 w 52386"/>
              <a:gd name="connsiteY0" fmla="*/ 16668 h 169069"/>
              <a:gd name="connsiteX1" fmla="*/ 52386 w 52386"/>
              <a:gd name="connsiteY1" fmla="*/ 0 h 169069"/>
              <a:gd name="connsiteX2" fmla="*/ 21430 w 52386"/>
              <a:gd name="connsiteY2" fmla="*/ 76200 h 169069"/>
              <a:gd name="connsiteX3" fmla="*/ 40481 w 52386"/>
              <a:gd name="connsiteY3" fmla="*/ 104775 h 169069"/>
              <a:gd name="connsiteX4" fmla="*/ 38100 w 52386"/>
              <a:gd name="connsiteY4" fmla="*/ 169069 h 169069"/>
              <a:gd name="connsiteX5" fmla="*/ 7144 w 52386"/>
              <a:gd name="connsiteY5" fmla="*/ 145256 h 169069"/>
              <a:gd name="connsiteX6" fmla="*/ 0 w 52386"/>
              <a:gd name="connsiteY6" fmla="*/ 116681 h 169069"/>
              <a:gd name="connsiteX7" fmla="*/ 4759 w 52386"/>
              <a:gd name="connsiteY7" fmla="*/ 54769 h 169069"/>
              <a:gd name="connsiteX8" fmla="*/ 4762 w 52386"/>
              <a:gd name="connsiteY8" fmla="*/ 16668 h 169069"/>
              <a:gd name="connsiteX0" fmla="*/ 4762 w 52386"/>
              <a:gd name="connsiteY0" fmla="*/ 16668 h 169069"/>
              <a:gd name="connsiteX1" fmla="*/ 52386 w 52386"/>
              <a:gd name="connsiteY1" fmla="*/ 0 h 169069"/>
              <a:gd name="connsiteX2" fmla="*/ 21430 w 52386"/>
              <a:gd name="connsiteY2" fmla="*/ 76200 h 169069"/>
              <a:gd name="connsiteX3" fmla="*/ 40481 w 52386"/>
              <a:gd name="connsiteY3" fmla="*/ 104775 h 169069"/>
              <a:gd name="connsiteX4" fmla="*/ 38100 w 52386"/>
              <a:gd name="connsiteY4" fmla="*/ 169069 h 169069"/>
              <a:gd name="connsiteX5" fmla="*/ 7144 w 52386"/>
              <a:gd name="connsiteY5" fmla="*/ 145256 h 169069"/>
              <a:gd name="connsiteX6" fmla="*/ 0 w 52386"/>
              <a:gd name="connsiteY6" fmla="*/ 116681 h 169069"/>
              <a:gd name="connsiteX7" fmla="*/ 14284 w 52386"/>
              <a:gd name="connsiteY7" fmla="*/ 54769 h 169069"/>
              <a:gd name="connsiteX8" fmla="*/ 4762 w 52386"/>
              <a:gd name="connsiteY8" fmla="*/ 16668 h 169069"/>
              <a:gd name="connsiteX0" fmla="*/ 4762 w 52386"/>
              <a:gd name="connsiteY0" fmla="*/ 16668 h 169069"/>
              <a:gd name="connsiteX1" fmla="*/ 52386 w 52386"/>
              <a:gd name="connsiteY1" fmla="*/ 0 h 169069"/>
              <a:gd name="connsiteX2" fmla="*/ 30955 w 52386"/>
              <a:gd name="connsiteY2" fmla="*/ 76200 h 169069"/>
              <a:gd name="connsiteX3" fmla="*/ 40481 w 52386"/>
              <a:gd name="connsiteY3" fmla="*/ 104775 h 169069"/>
              <a:gd name="connsiteX4" fmla="*/ 38100 w 52386"/>
              <a:gd name="connsiteY4" fmla="*/ 169069 h 169069"/>
              <a:gd name="connsiteX5" fmla="*/ 7144 w 52386"/>
              <a:gd name="connsiteY5" fmla="*/ 145256 h 169069"/>
              <a:gd name="connsiteX6" fmla="*/ 0 w 52386"/>
              <a:gd name="connsiteY6" fmla="*/ 116681 h 169069"/>
              <a:gd name="connsiteX7" fmla="*/ 14284 w 52386"/>
              <a:gd name="connsiteY7" fmla="*/ 54769 h 169069"/>
              <a:gd name="connsiteX8" fmla="*/ 4762 w 52386"/>
              <a:gd name="connsiteY8" fmla="*/ 16668 h 169069"/>
              <a:gd name="connsiteX0" fmla="*/ 0 w 169068"/>
              <a:gd name="connsiteY0" fmla="*/ 0 h 340520"/>
              <a:gd name="connsiteX1" fmla="*/ 169068 w 169068"/>
              <a:gd name="connsiteY1" fmla="*/ 171451 h 340520"/>
              <a:gd name="connsiteX2" fmla="*/ 147637 w 169068"/>
              <a:gd name="connsiteY2" fmla="*/ 247651 h 340520"/>
              <a:gd name="connsiteX3" fmla="*/ 157163 w 169068"/>
              <a:gd name="connsiteY3" fmla="*/ 276226 h 340520"/>
              <a:gd name="connsiteX4" fmla="*/ 154782 w 169068"/>
              <a:gd name="connsiteY4" fmla="*/ 340520 h 340520"/>
              <a:gd name="connsiteX5" fmla="*/ 123826 w 169068"/>
              <a:gd name="connsiteY5" fmla="*/ 316707 h 340520"/>
              <a:gd name="connsiteX6" fmla="*/ 116682 w 169068"/>
              <a:gd name="connsiteY6" fmla="*/ 288132 h 340520"/>
              <a:gd name="connsiteX7" fmla="*/ 130966 w 169068"/>
              <a:gd name="connsiteY7" fmla="*/ 226220 h 340520"/>
              <a:gd name="connsiteX8" fmla="*/ 0 w 169068"/>
              <a:gd name="connsiteY8" fmla="*/ 0 h 340520"/>
              <a:gd name="connsiteX0" fmla="*/ 0 w 169068"/>
              <a:gd name="connsiteY0" fmla="*/ 0 h 340520"/>
              <a:gd name="connsiteX1" fmla="*/ 76198 w 169068"/>
              <a:gd name="connsiteY1" fmla="*/ 80964 h 340520"/>
              <a:gd name="connsiteX2" fmla="*/ 169068 w 169068"/>
              <a:gd name="connsiteY2" fmla="*/ 171451 h 340520"/>
              <a:gd name="connsiteX3" fmla="*/ 147637 w 169068"/>
              <a:gd name="connsiteY3" fmla="*/ 247651 h 340520"/>
              <a:gd name="connsiteX4" fmla="*/ 157163 w 169068"/>
              <a:gd name="connsiteY4" fmla="*/ 276226 h 340520"/>
              <a:gd name="connsiteX5" fmla="*/ 154782 w 169068"/>
              <a:gd name="connsiteY5" fmla="*/ 340520 h 340520"/>
              <a:gd name="connsiteX6" fmla="*/ 123826 w 169068"/>
              <a:gd name="connsiteY6" fmla="*/ 316707 h 340520"/>
              <a:gd name="connsiteX7" fmla="*/ 116682 w 169068"/>
              <a:gd name="connsiteY7" fmla="*/ 288132 h 340520"/>
              <a:gd name="connsiteX8" fmla="*/ 130966 w 169068"/>
              <a:gd name="connsiteY8" fmla="*/ 226220 h 340520"/>
              <a:gd name="connsiteX9" fmla="*/ 0 w 169068"/>
              <a:gd name="connsiteY9" fmla="*/ 0 h 340520"/>
              <a:gd name="connsiteX0" fmla="*/ 0 w 169068"/>
              <a:gd name="connsiteY0" fmla="*/ 0 h 340520"/>
              <a:gd name="connsiteX1" fmla="*/ 76198 w 169068"/>
              <a:gd name="connsiteY1" fmla="*/ 38102 h 340520"/>
              <a:gd name="connsiteX2" fmla="*/ 169068 w 169068"/>
              <a:gd name="connsiteY2" fmla="*/ 171451 h 340520"/>
              <a:gd name="connsiteX3" fmla="*/ 147637 w 169068"/>
              <a:gd name="connsiteY3" fmla="*/ 247651 h 340520"/>
              <a:gd name="connsiteX4" fmla="*/ 157163 w 169068"/>
              <a:gd name="connsiteY4" fmla="*/ 276226 h 340520"/>
              <a:gd name="connsiteX5" fmla="*/ 154782 w 169068"/>
              <a:gd name="connsiteY5" fmla="*/ 340520 h 340520"/>
              <a:gd name="connsiteX6" fmla="*/ 123826 w 169068"/>
              <a:gd name="connsiteY6" fmla="*/ 316707 h 340520"/>
              <a:gd name="connsiteX7" fmla="*/ 116682 w 169068"/>
              <a:gd name="connsiteY7" fmla="*/ 288132 h 340520"/>
              <a:gd name="connsiteX8" fmla="*/ 130966 w 169068"/>
              <a:gd name="connsiteY8" fmla="*/ 226220 h 340520"/>
              <a:gd name="connsiteX9" fmla="*/ 0 w 169068"/>
              <a:gd name="connsiteY9" fmla="*/ 0 h 340520"/>
              <a:gd name="connsiteX0" fmla="*/ 1300 w 170368"/>
              <a:gd name="connsiteY0" fmla="*/ 0 h 340520"/>
              <a:gd name="connsiteX1" fmla="*/ 77498 w 170368"/>
              <a:gd name="connsiteY1" fmla="*/ 38102 h 340520"/>
              <a:gd name="connsiteX2" fmla="*/ 170368 w 170368"/>
              <a:gd name="connsiteY2" fmla="*/ 171451 h 340520"/>
              <a:gd name="connsiteX3" fmla="*/ 148937 w 170368"/>
              <a:gd name="connsiteY3" fmla="*/ 247651 h 340520"/>
              <a:gd name="connsiteX4" fmla="*/ 158463 w 170368"/>
              <a:gd name="connsiteY4" fmla="*/ 276226 h 340520"/>
              <a:gd name="connsiteX5" fmla="*/ 156082 w 170368"/>
              <a:gd name="connsiteY5" fmla="*/ 340520 h 340520"/>
              <a:gd name="connsiteX6" fmla="*/ 125126 w 170368"/>
              <a:gd name="connsiteY6" fmla="*/ 316707 h 340520"/>
              <a:gd name="connsiteX7" fmla="*/ 117982 w 170368"/>
              <a:gd name="connsiteY7" fmla="*/ 288132 h 340520"/>
              <a:gd name="connsiteX8" fmla="*/ 132266 w 170368"/>
              <a:gd name="connsiteY8" fmla="*/ 226220 h 340520"/>
              <a:gd name="connsiteX9" fmla="*/ 37016 w 170368"/>
              <a:gd name="connsiteY9" fmla="*/ 64295 h 340520"/>
              <a:gd name="connsiteX10" fmla="*/ 1300 w 170368"/>
              <a:gd name="connsiteY10" fmla="*/ 0 h 340520"/>
              <a:gd name="connsiteX0" fmla="*/ 1300 w 170368"/>
              <a:gd name="connsiteY0" fmla="*/ 0 h 340520"/>
              <a:gd name="connsiteX1" fmla="*/ 77498 w 170368"/>
              <a:gd name="connsiteY1" fmla="*/ 38102 h 340520"/>
              <a:gd name="connsiteX2" fmla="*/ 170368 w 170368"/>
              <a:gd name="connsiteY2" fmla="*/ 171451 h 340520"/>
              <a:gd name="connsiteX3" fmla="*/ 148937 w 170368"/>
              <a:gd name="connsiteY3" fmla="*/ 247651 h 340520"/>
              <a:gd name="connsiteX4" fmla="*/ 158463 w 170368"/>
              <a:gd name="connsiteY4" fmla="*/ 276226 h 340520"/>
              <a:gd name="connsiteX5" fmla="*/ 156082 w 170368"/>
              <a:gd name="connsiteY5" fmla="*/ 340520 h 340520"/>
              <a:gd name="connsiteX6" fmla="*/ 125126 w 170368"/>
              <a:gd name="connsiteY6" fmla="*/ 316707 h 340520"/>
              <a:gd name="connsiteX7" fmla="*/ 117982 w 170368"/>
              <a:gd name="connsiteY7" fmla="*/ 288132 h 340520"/>
              <a:gd name="connsiteX8" fmla="*/ 132266 w 170368"/>
              <a:gd name="connsiteY8" fmla="*/ 226220 h 340520"/>
              <a:gd name="connsiteX9" fmla="*/ 37016 w 170368"/>
              <a:gd name="connsiteY9" fmla="*/ 64295 h 340520"/>
              <a:gd name="connsiteX10" fmla="*/ 1300 w 170368"/>
              <a:gd name="connsiteY10" fmla="*/ 0 h 340520"/>
              <a:gd name="connsiteX0" fmla="*/ 0 w 169068"/>
              <a:gd name="connsiteY0" fmla="*/ 0 h 340520"/>
              <a:gd name="connsiteX1" fmla="*/ 76198 w 169068"/>
              <a:gd name="connsiteY1" fmla="*/ 38102 h 340520"/>
              <a:gd name="connsiteX2" fmla="*/ 169068 w 169068"/>
              <a:gd name="connsiteY2" fmla="*/ 171451 h 340520"/>
              <a:gd name="connsiteX3" fmla="*/ 147637 w 169068"/>
              <a:gd name="connsiteY3" fmla="*/ 247651 h 340520"/>
              <a:gd name="connsiteX4" fmla="*/ 157163 w 169068"/>
              <a:gd name="connsiteY4" fmla="*/ 276226 h 340520"/>
              <a:gd name="connsiteX5" fmla="*/ 154782 w 169068"/>
              <a:gd name="connsiteY5" fmla="*/ 340520 h 340520"/>
              <a:gd name="connsiteX6" fmla="*/ 123826 w 169068"/>
              <a:gd name="connsiteY6" fmla="*/ 316707 h 340520"/>
              <a:gd name="connsiteX7" fmla="*/ 116682 w 169068"/>
              <a:gd name="connsiteY7" fmla="*/ 288132 h 340520"/>
              <a:gd name="connsiteX8" fmla="*/ 130966 w 169068"/>
              <a:gd name="connsiteY8" fmla="*/ 226220 h 340520"/>
              <a:gd name="connsiteX9" fmla="*/ 35716 w 169068"/>
              <a:gd name="connsiteY9" fmla="*/ 64295 h 340520"/>
              <a:gd name="connsiteX10" fmla="*/ 0 w 169068"/>
              <a:gd name="connsiteY10" fmla="*/ 0 h 340520"/>
              <a:gd name="connsiteX0" fmla="*/ 23815 w 192883"/>
              <a:gd name="connsiteY0" fmla="*/ 0 h 340520"/>
              <a:gd name="connsiteX1" fmla="*/ 100013 w 192883"/>
              <a:gd name="connsiteY1" fmla="*/ 38102 h 340520"/>
              <a:gd name="connsiteX2" fmla="*/ 192883 w 192883"/>
              <a:gd name="connsiteY2" fmla="*/ 171451 h 340520"/>
              <a:gd name="connsiteX3" fmla="*/ 171452 w 192883"/>
              <a:gd name="connsiteY3" fmla="*/ 247651 h 340520"/>
              <a:gd name="connsiteX4" fmla="*/ 180978 w 192883"/>
              <a:gd name="connsiteY4" fmla="*/ 276226 h 340520"/>
              <a:gd name="connsiteX5" fmla="*/ 178597 w 192883"/>
              <a:gd name="connsiteY5" fmla="*/ 340520 h 340520"/>
              <a:gd name="connsiteX6" fmla="*/ 147641 w 192883"/>
              <a:gd name="connsiteY6" fmla="*/ 316707 h 340520"/>
              <a:gd name="connsiteX7" fmla="*/ 140497 w 192883"/>
              <a:gd name="connsiteY7" fmla="*/ 288132 h 340520"/>
              <a:gd name="connsiteX8" fmla="*/ 154781 w 192883"/>
              <a:gd name="connsiteY8" fmla="*/ 226220 h 340520"/>
              <a:gd name="connsiteX9" fmla="*/ 0 w 192883"/>
              <a:gd name="connsiteY9" fmla="*/ 135733 h 340520"/>
              <a:gd name="connsiteX10" fmla="*/ 23815 w 192883"/>
              <a:gd name="connsiteY10" fmla="*/ 0 h 340520"/>
              <a:gd name="connsiteX0" fmla="*/ 4765 w 173833"/>
              <a:gd name="connsiteY0" fmla="*/ 0 h 340520"/>
              <a:gd name="connsiteX1" fmla="*/ 80963 w 173833"/>
              <a:gd name="connsiteY1" fmla="*/ 38102 h 340520"/>
              <a:gd name="connsiteX2" fmla="*/ 173833 w 173833"/>
              <a:gd name="connsiteY2" fmla="*/ 171451 h 340520"/>
              <a:gd name="connsiteX3" fmla="*/ 152402 w 173833"/>
              <a:gd name="connsiteY3" fmla="*/ 247651 h 340520"/>
              <a:gd name="connsiteX4" fmla="*/ 161928 w 173833"/>
              <a:gd name="connsiteY4" fmla="*/ 276226 h 340520"/>
              <a:gd name="connsiteX5" fmla="*/ 159547 w 173833"/>
              <a:gd name="connsiteY5" fmla="*/ 340520 h 340520"/>
              <a:gd name="connsiteX6" fmla="*/ 128591 w 173833"/>
              <a:gd name="connsiteY6" fmla="*/ 316707 h 340520"/>
              <a:gd name="connsiteX7" fmla="*/ 121447 w 173833"/>
              <a:gd name="connsiteY7" fmla="*/ 288132 h 340520"/>
              <a:gd name="connsiteX8" fmla="*/ 135731 w 173833"/>
              <a:gd name="connsiteY8" fmla="*/ 226220 h 340520"/>
              <a:gd name="connsiteX9" fmla="*/ 0 w 173833"/>
              <a:gd name="connsiteY9" fmla="*/ 133352 h 340520"/>
              <a:gd name="connsiteX10" fmla="*/ 4765 w 173833"/>
              <a:gd name="connsiteY10" fmla="*/ 0 h 340520"/>
              <a:gd name="connsiteX0" fmla="*/ 4765 w 173833"/>
              <a:gd name="connsiteY0" fmla="*/ 0 h 340520"/>
              <a:gd name="connsiteX1" fmla="*/ 80963 w 173833"/>
              <a:gd name="connsiteY1" fmla="*/ 38102 h 340520"/>
              <a:gd name="connsiteX2" fmla="*/ 173833 w 173833"/>
              <a:gd name="connsiteY2" fmla="*/ 171451 h 340520"/>
              <a:gd name="connsiteX3" fmla="*/ 152402 w 173833"/>
              <a:gd name="connsiteY3" fmla="*/ 247651 h 340520"/>
              <a:gd name="connsiteX4" fmla="*/ 161928 w 173833"/>
              <a:gd name="connsiteY4" fmla="*/ 276226 h 340520"/>
              <a:gd name="connsiteX5" fmla="*/ 159547 w 173833"/>
              <a:gd name="connsiteY5" fmla="*/ 340520 h 340520"/>
              <a:gd name="connsiteX6" fmla="*/ 128591 w 173833"/>
              <a:gd name="connsiteY6" fmla="*/ 316707 h 340520"/>
              <a:gd name="connsiteX7" fmla="*/ 121447 w 173833"/>
              <a:gd name="connsiteY7" fmla="*/ 288132 h 340520"/>
              <a:gd name="connsiteX8" fmla="*/ 135731 w 173833"/>
              <a:gd name="connsiteY8" fmla="*/ 226220 h 340520"/>
              <a:gd name="connsiteX9" fmla="*/ 104776 w 173833"/>
              <a:gd name="connsiteY9" fmla="*/ 202407 h 340520"/>
              <a:gd name="connsiteX10" fmla="*/ 0 w 173833"/>
              <a:gd name="connsiteY10" fmla="*/ 133352 h 340520"/>
              <a:gd name="connsiteX11" fmla="*/ 4765 w 173833"/>
              <a:gd name="connsiteY11" fmla="*/ 0 h 340520"/>
              <a:gd name="connsiteX0" fmla="*/ 4765 w 173833"/>
              <a:gd name="connsiteY0" fmla="*/ 0 h 340520"/>
              <a:gd name="connsiteX1" fmla="*/ 80963 w 173833"/>
              <a:gd name="connsiteY1" fmla="*/ 38102 h 340520"/>
              <a:gd name="connsiteX2" fmla="*/ 173833 w 173833"/>
              <a:gd name="connsiteY2" fmla="*/ 171451 h 340520"/>
              <a:gd name="connsiteX3" fmla="*/ 152402 w 173833"/>
              <a:gd name="connsiteY3" fmla="*/ 247651 h 340520"/>
              <a:gd name="connsiteX4" fmla="*/ 161928 w 173833"/>
              <a:gd name="connsiteY4" fmla="*/ 276226 h 340520"/>
              <a:gd name="connsiteX5" fmla="*/ 159547 w 173833"/>
              <a:gd name="connsiteY5" fmla="*/ 340520 h 340520"/>
              <a:gd name="connsiteX6" fmla="*/ 128591 w 173833"/>
              <a:gd name="connsiteY6" fmla="*/ 316707 h 340520"/>
              <a:gd name="connsiteX7" fmla="*/ 121447 w 173833"/>
              <a:gd name="connsiteY7" fmla="*/ 288132 h 340520"/>
              <a:gd name="connsiteX8" fmla="*/ 135731 w 173833"/>
              <a:gd name="connsiteY8" fmla="*/ 226220 h 340520"/>
              <a:gd name="connsiteX9" fmla="*/ 50007 w 173833"/>
              <a:gd name="connsiteY9" fmla="*/ 188120 h 340520"/>
              <a:gd name="connsiteX10" fmla="*/ 0 w 173833"/>
              <a:gd name="connsiteY10" fmla="*/ 133352 h 340520"/>
              <a:gd name="connsiteX11" fmla="*/ 4765 w 173833"/>
              <a:gd name="connsiteY11" fmla="*/ 0 h 340520"/>
              <a:gd name="connsiteX0" fmla="*/ 4765 w 173833"/>
              <a:gd name="connsiteY0" fmla="*/ 0 h 340520"/>
              <a:gd name="connsiteX1" fmla="*/ 80963 w 173833"/>
              <a:gd name="connsiteY1" fmla="*/ 38102 h 340520"/>
              <a:gd name="connsiteX2" fmla="*/ 173833 w 173833"/>
              <a:gd name="connsiteY2" fmla="*/ 171451 h 340520"/>
              <a:gd name="connsiteX3" fmla="*/ 152402 w 173833"/>
              <a:gd name="connsiteY3" fmla="*/ 247651 h 340520"/>
              <a:gd name="connsiteX4" fmla="*/ 161928 w 173833"/>
              <a:gd name="connsiteY4" fmla="*/ 276226 h 340520"/>
              <a:gd name="connsiteX5" fmla="*/ 159547 w 173833"/>
              <a:gd name="connsiteY5" fmla="*/ 340520 h 340520"/>
              <a:gd name="connsiteX6" fmla="*/ 128591 w 173833"/>
              <a:gd name="connsiteY6" fmla="*/ 316707 h 340520"/>
              <a:gd name="connsiteX7" fmla="*/ 121447 w 173833"/>
              <a:gd name="connsiteY7" fmla="*/ 288132 h 340520"/>
              <a:gd name="connsiteX8" fmla="*/ 114300 w 173833"/>
              <a:gd name="connsiteY8" fmla="*/ 207170 h 340520"/>
              <a:gd name="connsiteX9" fmla="*/ 50007 w 173833"/>
              <a:gd name="connsiteY9" fmla="*/ 188120 h 340520"/>
              <a:gd name="connsiteX10" fmla="*/ 0 w 173833"/>
              <a:gd name="connsiteY10" fmla="*/ 133352 h 340520"/>
              <a:gd name="connsiteX11" fmla="*/ 4765 w 173833"/>
              <a:gd name="connsiteY11" fmla="*/ 0 h 340520"/>
              <a:gd name="connsiteX0" fmla="*/ 4765 w 173833"/>
              <a:gd name="connsiteY0" fmla="*/ 0 h 340520"/>
              <a:gd name="connsiteX1" fmla="*/ 80963 w 173833"/>
              <a:gd name="connsiteY1" fmla="*/ 38102 h 340520"/>
              <a:gd name="connsiteX2" fmla="*/ 173833 w 173833"/>
              <a:gd name="connsiteY2" fmla="*/ 171451 h 340520"/>
              <a:gd name="connsiteX3" fmla="*/ 152402 w 173833"/>
              <a:gd name="connsiteY3" fmla="*/ 247651 h 340520"/>
              <a:gd name="connsiteX4" fmla="*/ 161928 w 173833"/>
              <a:gd name="connsiteY4" fmla="*/ 276226 h 340520"/>
              <a:gd name="connsiteX5" fmla="*/ 159547 w 173833"/>
              <a:gd name="connsiteY5" fmla="*/ 340520 h 340520"/>
              <a:gd name="connsiteX6" fmla="*/ 128591 w 173833"/>
              <a:gd name="connsiteY6" fmla="*/ 316707 h 340520"/>
              <a:gd name="connsiteX7" fmla="*/ 114304 w 173833"/>
              <a:gd name="connsiteY7" fmla="*/ 271463 h 340520"/>
              <a:gd name="connsiteX8" fmla="*/ 114300 w 173833"/>
              <a:gd name="connsiteY8" fmla="*/ 207170 h 340520"/>
              <a:gd name="connsiteX9" fmla="*/ 50007 w 173833"/>
              <a:gd name="connsiteY9" fmla="*/ 188120 h 340520"/>
              <a:gd name="connsiteX10" fmla="*/ 0 w 173833"/>
              <a:gd name="connsiteY10" fmla="*/ 133352 h 340520"/>
              <a:gd name="connsiteX11" fmla="*/ 4765 w 173833"/>
              <a:gd name="connsiteY11" fmla="*/ 0 h 340520"/>
              <a:gd name="connsiteX0" fmla="*/ 4765 w 183358"/>
              <a:gd name="connsiteY0" fmla="*/ 0 h 340520"/>
              <a:gd name="connsiteX1" fmla="*/ 80963 w 183358"/>
              <a:gd name="connsiteY1" fmla="*/ 38102 h 340520"/>
              <a:gd name="connsiteX2" fmla="*/ 173833 w 183358"/>
              <a:gd name="connsiteY2" fmla="*/ 171451 h 340520"/>
              <a:gd name="connsiteX3" fmla="*/ 183358 w 183358"/>
              <a:gd name="connsiteY3" fmla="*/ 245270 h 340520"/>
              <a:gd name="connsiteX4" fmla="*/ 161928 w 183358"/>
              <a:gd name="connsiteY4" fmla="*/ 276226 h 340520"/>
              <a:gd name="connsiteX5" fmla="*/ 159547 w 183358"/>
              <a:gd name="connsiteY5" fmla="*/ 340520 h 340520"/>
              <a:gd name="connsiteX6" fmla="*/ 128591 w 183358"/>
              <a:gd name="connsiteY6" fmla="*/ 316707 h 340520"/>
              <a:gd name="connsiteX7" fmla="*/ 114304 w 183358"/>
              <a:gd name="connsiteY7" fmla="*/ 271463 h 340520"/>
              <a:gd name="connsiteX8" fmla="*/ 114300 w 183358"/>
              <a:gd name="connsiteY8" fmla="*/ 207170 h 340520"/>
              <a:gd name="connsiteX9" fmla="*/ 50007 w 183358"/>
              <a:gd name="connsiteY9" fmla="*/ 188120 h 340520"/>
              <a:gd name="connsiteX10" fmla="*/ 0 w 183358"/>
              <a:gd name="connsiteY10" fmla="*/ 133352 h 340520"/>
              <a:gd name="connsiteX11" fmla="*/ 4765 w 183358"/>
              <a:gd name="connsiteY11" fmla="*/ 0 h 340520"/>
              <a:gd name="connsiteX0" fmla="*/ 4765 w 183358"/>
              <a:gd name="connsiteY0" fmla="*/ 0 h 340520"/>
              <a:gd name="connsiteX1" fmla="*/ 80963 w 183358"/>
              <a:gd name="connsiteY1" fmla="*/ 38102 h 340520"/>
              <a:gd name="connsiteX2" fmla="*/ 135731 w 183358"/>
              <a:gd name="connsiteY2" fmla="*/ 116682 h 340520"/>
              <a:gd name="connsiteX3" fmla="*/ 173833 w 183358"/>
              <a:gd name="connsiteY3" fmla="*/ 171451 h 340520"/>
              <a:gd name="connsiteX4" fmla="*/ 183358 w 183358"/>
              <a:gd name="connsiteY4" fmla="*/ 245270 h 340520"/>
              <a:gd name="connsiteX5" fmla="*/ 161928 w 183358"/>
              <a:gd name="connsiteY5" fmla="*/ 276226 h 340520"/>
              <a:gd name="connsiteX6" fmla="*/ 159547 w 183358"/>
              <a:gd name="connsiteY6" fmla="*/ 340520 h 340520"/>
              <a:gd name="connsiteX7" fmla="*/ 128591 w 183358"/>
              <a:gd name="connsiteY7" fmla="*/ 316707 h 340520"/>
              <a:gd name="connsiteX8" fmla="*/ 114304 w 183358"/>
              <a:gd name="connsiteY8" fmla="*/ 271463 h 340520"/>
              <a:gd name="connsiteX9" fmla="*/ 114300 w 183358"/>
              <a:gd name="connsiteY9" fmla="*/ 207170 h 340520"/>
              <a:gd name="connsiteX10" fmla="*/ 50007 w 183358"/>
              <a:gd name="connsiteY10" fmla="*/ 188120 h 340520"/>
              <a:gd name="connsiteX11" fmla="*/ 0 w 183358"/>
              <a:gd name="connsiteY11" fmla="*/ 133352 h 340520"/>
              <a:gd name="connsiteX12" fmla="*/ 4765 w 183358"/>
              <a:gd name="connsiteY12" fmla="*/ 0 h 340520"/>
              <a:gd name="connsiteX0" fmla="*/ 4765 w 183358"/>
              <a:gd name="connsiteY0" fmla="*/ 0 h 340520"/>
              <a:gd name="connsiteX1" fmla="*/ 80963 w 183358"/>
              <a:gd name="connsiteY1" fmla="*/ 38102 h 340520"/>
              <a:gd name="connsiteX2" fmla="*/ 107156 w 183358"/>
              <a:gd name="connsiteY2" fmla="*/ 138114 h 340520"/>
              <a:gd name="connsiteX3" fmla="*/ 173833 w 183358"/>
              <a:gd name="connsiteY3" fmla="*/ 171451 h 340520"/>
              <a:gd name="connsiteX4" fmla="*/ 183358 w 183358"/>
              <a:gd name="connsiteY4" fmla="*/ 245270 h 340520"/>
              <a:gd name="connsiteX5" fmla="*/ 161928 w 183358"/>
              <a:gd name="connsiteY5" fmla="*/ 276226 h 340520"/>
              <a:gd name="connsiteX6" fmla="*/ 159547 w 183358"/>
              <a:gd name="connsiteY6" fmla="*/ 340520 h 340520"/>
              <a:gd name="connsiteX7" fmla="*/ 128591 w 183358"/>
              <a:gd name="connsiteY7" fmla="*/ 316707 h 340520"/>
              <a:gd name="connsiteX8" fmla="*/ 114304 w 183358"/>
              <a:gd name="connsiteY8" fmla="*/ 271463 h 340520"/>
              <a:gd name="connsiteX9" fmla="*/ 114300 w 183358"/>
              <a:gd name="connsiteY9" fmla="*/ 207170 h 340520"/>
              <a:gd name="connsiteX10" fmla="*/ 50007 w 183358"/>
              <a:gd name="connsiteY10" fmla="*/ 188120 h 340520"/>
              <a:gd name="connsiteX11" fmla="*/ 0 w 183358"/>
              <a:gd name="connsiteY11" fmla="*/ 133352 h 340520"/>
              <a:gd name="connsiteX12" fmla="*/ 4765 w 183358"/>
              <a:gd name="connsiteY12" fmla="*/ 0 h 340520"/>
              <a:gd name="connsiteX0" fmla="*/ 4765 w 183358"/>
              <a:gd name="connsiteY0" fmla="*/ 0 h 340520"/>
              <a:gd name="connsiteX1" fmla="*/ 80963 w 183358"/>
              <a:gd name="connsiteY1" fmla="*/ 38102 h 340520"/>
              <a:gd name="connsiteX2" fmla="*/ 107156 w 183358"/>
              <a:gd name="connsiteY2" fmla="*/ 138114 h 340520"/>
              <a:gd name="connsiteX3" fmla="*/ 173833 w 183358"/>
              <a:gd name="connsiteY3" fmla="*/ 171451 h 340520"/>
              <a:gd name="connsiteX4" fmla="*/ 183358 w 183358"/>
              <a:gd name="connsiteY4" fmla="*/ 245270 h 340520"/>
              <a:gd name="connsiteX5" fmla="*/ 178597 w 183358"/>
              <a:gd name="connsiteY5" fmla="*/ 285751 h 340520"/>
              <a:gd name="connsiteX6" fmla="*/ 159547 w 183358"/>
              <a:gd name="connsiteY6" fmla="*/ 340520 h 340520"/>
              <a:gd name="connsiteX7" fmla="*/ 128591 w 183358"/>
              <a:gd name="connsiteY7" fmla="*/ 316707 h 340520"/>
              <a:gd name="connsiteX8" fmla="*/ 114304 w 183358"/>
              <a:gd name="connsiteY8" fmla="*/ 271463 h 340520"/>
              <a:gd name="connsiteX9" fmla="*/ 114300 w 183358"/>
              <a:gd name="connsiteY9" fmla="*/ 207170 h 340520"/>
              <a:gd name="connsiteX10" fmla="*/ 50007 w 183358"/>
              <a:gd name="connsiteY10" fmla="*/ 188120 h 340520"/>
              <a:gd name="connsiteX11" fmla="*/ 0 w 183358"/>
              <a:gd name="connsiteY11" fmla="*/ 133352 h 340520"/>
              <a:gd name="connsiteX12" fmla="*/ 4765 w 183358"/>
              <a:gd name="connsiteY12" fmla="*/ 0 h 340520"/>
              <a:gd name="connsiteX0" fmla="*/ 4765 w 183358"/>
              <a:gd name="connsiteY0" fmla="*/ 0 h 316707"/>
              <a:gd name="connsiteX1" fmla="*/ 80963 w 183358"/>
              <a:gd name="connsiteY1" fmla="*/ 38102 h 316707"/>
              <a:gd name="connsiteX2" fmla="*/ 107156 w 183358"/>
              <a:gd name="connsiteY2" fmla="*/ 138114 h 316707"/>
              <a:gd name="connsiteX3" fmla="*/ 173833 w 183358"/>
              <a:gd name="connsiteY3" fmla="*/ 171451 h 316707"/>
              <a:gd name="connsiteX4" fmla="*/ 183358 w 183358"/>
              <a:gd name="connsiteY4" fmla="*/ 245270 h 316707"/>
              <a:gd name="connsiteX5" fmla="*/ 178597 w 183358"/>
              <a:gd name="connsiteY5" fmla="*/ 285751 h 316707"/>
              <a:gd name="connsiteX6" fmla="*/ 161929 w 183358"/>
              <a:gd name="connsiteY6" fmla="*/ 311945 h 316707"/>
              <a:gd name="connsiteX7" fmla="*/ 128591 w 183358"/>
              <a:gd name="connsiteY7" fmla="*/ 316707 h 316707"/>
              <a:gd name="connsiteX8" fmla="*/ 114304 w 183358"/>
              <a:gd name="connsiteY8" fmla="*/ 271463 h 316707"/>
              <a:gd name="connsiteX9" fmla="*/ 114300 w 183358"/>
              <a:gd name="connsiteY9" fmla="*/ 207170 h 316707"/>
              <a:gd name="connsiteX10" fmla="*/ 50007 w 183358"/>
              <a:gd name="connsiteY10" fmla="*/ 188120 h 316707"/>
              <a:gd name="connsiteX11" fmla="*/ 0 w 183358"/>
              <a:gd name="connsiteY11" fmla="*/ 133352 h 316707"/>
              <a:gd name="connsiteX12" fmla="*/ 4765 w 183358"/>
              <a:gd name="connsiteY12" fmla="*/ 0 h 316707"/>
              <a:gd name="connsiteX0" fmla="*/ 4765 w 183358"/>
              <a:gd name="connsiteY0" fmla="*/ 0 h 311945"/>
              <a:gd name="connsiteX1" fmla="*/ 80963 w 183358"/>
              <a:gd name="connsiteY1" fmla="*/ 38102 h 311945"/>
              <a:gd name="connsiteX2" fmla="*/ 107156 w 183358"/>
              <a:gd name="connsiteY2" fmla="*/ 138114 h 311945"/>
              <a:gd name="connsiteX3" fmla="*/ 173833 w 183358"/>
              <a:gd name="connsiteY3" fmla="*/ 171451 h 311945"/>
              <a:gd name="connsiteX4" fmla="*/ 183358 w 183358"/>
              <a:gd name="connsiteY4" fmla="*/ 245270 h 311945"/>
              <a:gd name="connsiteX5" fmla="*/ 178597 w 183358"/>
              <a:gd name="connsiteY5" fmla="*/ 285751 h 311945"/>
              <a:gd name="connsiteX6" fmla="*/ 161929 w 183358"/>
              <a:gd name="connsiteY6" fmla="*/ 311945 h 311945"/>
              <a:gd name="connsiteX7" fmla="*/ 138116 w 183358"/>
              <a:gd name="connsiteY7" fmla="*/ 302419 h 311945"/>
              <a:gd name="connsiteX8" fmla="*/ 114304 w 183358"/>
              <a:gd name="connsiteY8" fmla="*/ 271463 h 311945"/>
              <a:gd name="connsiteX9" fmla="*/ 114300 w 183358"/>
              <a:gd name="connsiteY9" fmla="*/ 207170 h 311945"/>
              <a:gd name="connsiteX10" fmla="*/ 50007 w 183358"/>
              <a:gd name="connsiteY10" fmla="*/ 188120 h 311945"/>
              <a:gd name="connsiteX11" fmla="*/ 0 w 183358"/>
              <a:gd name="connsiteY11" fmla="*/ 133352 h 311945"/>
              <a:gd name="connsiteX12" fmla="*/ 4765 w 183358"/>
              <a:gd name="connsiteY12" fmla="*/ 0 h 311945"/>
              <a:gd name="connsiteX0" fmla="*/ 4765 w 183358"/>
              <a:gd name="connsiteY0" fmla="*/ 0 h 311945"/>
              <a:gd name="connsiteX1" fmla="*/ 80963 w 183358"/>
              <a:gd name="connsiteY1" fmla="*/ 38102 h 311945"/>
              <a:gd name="connsiteX2" fmla="*/ 107156 w 183358"/>
              <a:gd name="connsiteY2" fmla="*/ 138114 h 311945"/>
              <a:gd name="connsiteX3" fmla="*/ 173833 w 183358"/>
              <a:gd name="connsiteY3" fmla="*/ 171451 h 311945"/>
              <a:gd name="connsiteX4" fmla="*/ 183358 w 183358"/>
              <a:gd name="connsiteY4" fmla="*/ 245270 h 311945"/>
              <a:gd name="connsiteX5" fmla="*/ 178597 w 183358"/>
              <a:gd name="connsiteY5" fmla="*/ 285751 h 311945"/>
              <a:gd name="connsiteX6" fmla="*/ 161929 w 183358"/>
              <a:gd name="connsiteY6" fmla="*/ 311945 h 311945"/>
              <a:gd name="connsiteX7" fmla="*/ 138116 w 183358"/>
              <a:gd name="connsiteY7" fmla="*/ 302419 h 311945"/>
              <a:gd name="connsiteX8" fmla="*/ 114304 w 183358"/>
              <a:gd name="connsiteY8" fmla="*/ 271463 h 311945"/>
              <a:gd name="connsiteX9" fmla="*/ 107157 w 183358"/>
              <a:gd name="connsiteY9" fmla="*/ 226220 h 311945"/>
              <a:gd name="connsiteX10" fmla="*/ 50007 w 183358"/>
              <a:gd name="connsiteY10" fmla="*/ 188120 h 311945"/>
              <a:gd name="connsiteX11" fmla="*/ 0 w 183358"/>
              <a:gd name="connsiteY11" fmla="*/ 133352 h 311945"/>
              <a:gd name="connsiteX12" fmla="*/ 4765 w 183358"/>
              <a:gd name="connsiteY12" fmla="*/ 0 h 311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3358" h="311945">
                <a:moveTo>
                  <a:pt x="4765" y="0"/>
                </a:moveTo>
                <a:lnTo>
                  <a:pt x="80963" y="38102"/>
                </a:lnTo>
                <a:lnTo>
                  <a:pt x="107156" y="138114"/>
                </a:lnTo>
                <a:lnTo>
                  <a:pt x="173833" y="171451"/>
                </a:lnTo>
                <a:lnTo>
                  <a:pt x="183358" y="245270"/>
                </a:lnTo>
                <a:lnTo>
                  <a:pt x="178597" y="285751"/>
                </a:lnTo>
                <a:cubicBezTo>
                  <a:pt x="177803" y="307182"/>
                  <a:pt x="162723" y="290514"/>
                  <a:pt x="161929" y="311945"/>
                </a:cubicBezTo>
                <a:lnTo>
                  <a:pt x="138116" y="302419"/>
                </a:lnTo>
                <a:lnTo>
                  <a:pt x="114304" y="271463"/>
                </a:lnTo>
                <a:cubicBezTo>
                  <a:pt x="114303" y="250032"/>
                  <a:pt x="107158" y="247651"/>
                  <a:pt x="107157" y="226220"/>
                </a:cubicBezTo>
                <a:lnTo>
                  <a:pt x="50007" y="188120"/>
                </a:lnTo>
                <a:lnTo>
                  <a:pt x="0" y="133352"/>
                </a:lnTo>
                <a:lnTo>
                  <a:pt x="4765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31" name="Freeform 1030"/>
          <p:cNvSpPr/>
          <p:nvPr/>
        </p:nvSpPr>
        <p:spPr>
          <a:xfrm>
            <a:off x="7255672" y="3219450"/>
            <a:ext cx="52386" cy="169069"/>
          </a:xfrm>
          <a:custGeom>
            <a:avLst/>
            <a:gdLst>
              <a:gd name="connsiteX0" fmla="*/ 0 w 942975"/>
              <a:gd name="connsiteY0" fmla="*/ 83344 h 385763"/>
              <a:gd name="connsiteX1" fmla="*/ 702469 w 942975"/>
              <a:gd name="connsiteY1" fmla="*/ 0 h 385763"/>
              <a:gd name="connsiteX2" fmla="*/ 942975 w 942975"/>
              <a:gd name="connsiteY2" fmla="*/ 347663 h 385763"/>
              <a:gd name="connsiteX3" fmla="*/ 435769 w 942975"/>
              <a:gd name="connsiteY3" fmla="*/ 385763 h 385763"/>
              <a:gd name="connsiteX4" fmla="*/ 76200 w 942975"/>
              <a:gd name="connsiteY4" fmla="*/ 114300 h 385763"/>
              <a:gd name="connsiteX5" fmla="*/ 66675 w 942975"/>
              <a:gd name="connsiteY5" fmla="*/ 342900 h 385763"/>
              <a:gd name="connsiteX0" fmla="*/ 0 w 966788"/>
              <a:gd name="connsiteY0" fmla="*/ 83344 h 385763"/>
              <a:gd name="connsiteX1" fmla="*/ 702469 w 966788"/>
              <a:gd name="connsiteY1" fmla="*/ 0 h 385763"/>
              <a:gd name="connsiteX2" fmla="*/ 966788 w 966788"/>
              <a:gd name="connsiteY2" fmla="*/ 385763 h 385763"/>
              <a:gd name="connsiteX3" fmla="*/ 435769 w 966788"/>
              <a:gd name="connsiteY3" fmla="*/ 385763 h 385763"/>
              <a:gd name="connsiteX4" fmla="*/ 76200 w 966788"/>
              <a:gd name="connsiteY4" fmla="*/ 114300 h 385763"/>
              <a:gd name="connsiteX5" fmla="*/ 66675 w 966788"/>
              <a:gd name="connsiteY5" fmla="*/ 342900 h 385763"/>
              <a:gd name="connsiteX0" fmla="*/ 0 w 969169"/>
              <a:gd name="connsiteY0" fmla="*/ 0 h 302419"/>
              <a:gd name="connsiteX1" fmla="*/ 969169 w 969169"/>
              <a:gd name="connsiteY1" fmla="*/ 238125 h 302419"/>
              <a:gd name="connsiteX2" fmla="*/ 966788 w 969169"/>
              <a:gd name="connsiteY2" fmla="*/ 302419 h 302419"/>
              <a:gd name="connsiteX3" fmla="*/ 435769 w 969169"/>
              <a:gd name="connsiteY3" fmla="*/ 302419 h 302419"/>
              <a:gd name="connsiteX4" fmla="*/ 76200 w 969169"/>
              <a:gd name="connsiteY4" fmla="*/ 30956 h 302419"/>
              <a:gd name="connsiteX5" fmla="*/ 66675 w 969169"/>
              <a:gd name="connsiteY5" fmla="*/ 259556 h 302419"/>
              <a:gd name="connsiteX0" fmla="*/ 0 w 969169"/>
              <a:gd name="connsiteY0" fmla="*/ 0 h 302419"/>
              <a:gd name="connsiteX1" fmla="*/ 711993 w 969169"/>
              <a:gd name="connsiteY1" fmla="*/ 176213 h 302419"/>
              <a:gd name="connsiteX2" fmla="*/ 969169 w 969169"/>
              <a:gd name="connsiteY2" fmla="*/ 238125 h 302419"/>
              <a:gd name="connsiteX3" fmla="*/ 966788 w 969169"/>
              <a:gd name="connsiteY3" fmla="*/ 302419 h 302419"/>
              <a:gd name="connsiteX4" fmla="*/ 435769 w 969169"/>
              <a:gd name="connsiteY4" fmla="*/ 302419 h 302419"/>
              <a:gd name="connsiteX5" fmla="*/ 76200 w 969169"/>
              <a:gd name="connsiteY5" fmla="*/ 30956 h 302419"/>
              <a:gd name="connsiteX6" fmla="*/ 66675 w 969169"/>
              <a:gd name="connsiteY6" fmla="*/ 259556 h 302419"/>
              <a:gd name="connsiteX0" fmla="*/ 0 w 969169"/>
              <a:gd name="connsiteY0" fmla="*/ 0 h 302419"/>
              <a:gd name="connsiteX1" fmla="*/ 950118 w 969169"/>
              <a:gd name="connsiteY1" fmla="*/ 209550 h 302419"/>
              <a:gd name="connsiteX2" fmla="*/ 969169 w 969169"/>
              <a:gd name="connsiteY2" fmla="*/ 238125 h 302419"/>
              <a:gd name="connsiteX3" fmla="*/ 966788 w 969169"/>
              <a:gd name="connsiteY3" fmla="*/ 302419 h 302419"/>
              <a:gd name="connsiteX4" fmla="*/ 435769 w 969169"/>
              <a:gd name="connsiteY4" fmla="*/ 302419 h 302419"/>
              <a:gd name="connsiteX5" fmla="*/ 76200 w 969169"/>
              <a:gd name="connsiteY5" fmla="*/ 30956 h 302419"/>
              <a:gd name="connsiteX6" fmla="*/ 66675 w 969169"/>
              <a:gd name="connsiteY6" fmla="*/ 259556 h 302419"/>
              <a:gd name="connsiteX0" fmla="*/ 0 w 969169"/>
              <a:gd name="connsiteY0" fmla="*/ 0 h 302419"/>
              <a:gd name="connsiteX1" fmla="*/ 664368 w 969169"/>
              <a:gd name="connsiteY1" fmla="*/ 147638 h 302419"/>
              <a:gd name="connsiteX2" fmla="*/ 950118 w 969169"/>
              <a:gd name="connsiteY2" fmla="*/ 209550 h 302419"/>
              <a:gd name="connsiteX3" fmla="*/ 969169 w 969169"/>
              <a:gd name="connsiteY3" fmla="*/ 238125 h 302419"/>
              <a:gd name="connsiteX4" fmla="*/ 966788 w 969169"/>
              <a:gd name="connsiteY4" fmla="*/ 302419 h 302419"/>
              <a:gd name="connsiteX5" fmla="*/ 435769 w 969169"/>
              <a:gd name="connsiteY5" fmla="*/ 302419 h 302419"/>
              <a:gd name="connsiteX6" fmla="*/ 76200 w 969169"/>
              <a:gd name="connsiteY6" fmla="*/ 30956 h 302419"/>
              <a:gd name="connsiteX7" fmla="*/ 66675 w 969169"/>
              <a:gd name="connsiteY7" fmla="*/ 259556 h 302419"/>
              <a:gd name="connsiteX0" fmla="*/ 0 w 981074"/>
              <a:gd name="connsiteY0" fmla="*/ 0 h 302419"/>
              <a:gd name="connsiteX1" fmla="*/ 981074 w 981074"/>
              <a:gd name="connsiteY1" fmla="*/ 133350 h 302419"/>
              <a:gd name="connsiteX2" fmla="*/ 950118 w 981074"/>
              <a:gd name="connsiteY2" fmla="*/ 209550 h 302419"/>
              <a:gd name="connsiteX3" fmla="*/ 969169 w 981074"/>
              <a:gd name="connsiteY3" fmla="*/ 238125 h 302419"/>
              <a:gd name="connsiteX4" fmla="*/ 966788 w 981074"/>
              <a:gd name="connsiteY4" fmla="*/ 302419 h 302419"/>
              <a:gd name="connsiteX5" fmla="*/ 435769 w 981074"/>
              <a:gd name="connsiteY5" fmla="*/ 302419 h 302419"/>
              <a:gd name="connsiteX6" fmla="*/ 76200 w 981074"/>
              <a:gd name="connsiteY6" fmla="*/ 30956 h 302419"/>
              <a:gd name="connsiteX7" fmla="*/ 66675 w 981074"/>
              <a:gd name="connsiteY7" fmla="*/ 259556 h 302419"/>
              <a:gd name="connsiteX0" fmla="*/ 866775 w 914399"/>
              <a:gd name="connsiteY0" fmla="*/ 119062 h 271463"/>
              <a:gd name="connsiteX1" fmla="*/ 914399 w 914399"/>
              <a:gd name="connsiteY1" fmla="*/ 102394 h 271463"/>
              <a:gd name="connsiteX2" fmla="*/ 883443 w 914399"/>
              <a:gd name="connsiteY2" fmla="*/ 178594 h 271463"/>
              <a:gd name="connsiteX3" fmla="*/ 902494 w 914399"/>
              <a:gd name="connsiteY3" fmla="*/ 207169 h 271463"/>
              <a:gd name="connsiteX4" fmla="*/ 900113 w 914399"/>
              <a:gd name="connsiteY4" fmla="*/ 271463 h 271463"/>
              <a:gd name="connsiteX5" fmla="*/ 369094 w 914399"/>
              <a:gd name="connsiteY5" fmla="*/ 271463 h 271463"/>
              <a:gd name="connsiteX6" fmla="*/ 9525 w 914399"/>
              <a:gd name="connsiteY6" fmla="*/ 0 h 271463"/>
              <a:gd name="connsiteX7" fmla="*/ 0 w 914399"/>
              <a:gd name="connsiteY7" fmla="*/ 228600 h 271463"/>
              <a:gd name="connsiteX0" fmla="*/ 857250 w 904874"/>
              <a:gd name="connsiteY0" fmla="*/ 119062 h 271463"/>
              <a:gd name="connsiteX1" fmla="*/ 904874 w 904874"/>
              <a:gd name="connsiteY1" fmla="*/ 102394 h 271463"/>
              <a:gd name="connsiteX2" fmla="*/ 873918 w 904874"/>
              <a:gd name="connsiteY2" fmla="*/ 178594 h 271463"/>
              <a:gd name="connsiteX3" fmla="*/ 892969 w 904874"/>
              <a:gd name="connsiteY3" fmla="*/ 207169 h 271463"/>
              <a:gd name="connsiteX4" fmla="*/ 890588 w 904874"/>
              <a:gd name="connsiteY4" fmla="*/ 271463 h 271463"/>
              <a:gd name="connsiteX5" fmla="*/ 359569 w 904874"/>
              <a:gd name="connsiteY5" fmla="*/ 271463 h 271463"/>
              <a:gd name="connsiteX6" fmla="*/ 0 w 904874"/>
              <a:gd name="connsiteY6" fmla="*/ 0 h 271463"/>
              <a:gd name="connsiteX0" fmla="*/ 857250 w 904874"/>
              <a:gd name="connsiteY0" fmla="*/ 119062 h 271463"/>
              <a:gd name="connsiteX1" fmla="*/ 904874 w 904874"/>
              <a:gd name="connsiteY1" fmla="*/ 102394 h 271463"/>
              <a:gd name="connsiteX2" fmla="*/ 873918 w 904874"/>
              <a:gd name="connsiteY2" fmla="*/ 178594 h 271463"/>
              <a:gd name="connsiteX3" fmla="*/ 892969 w 904874"/>
              <a:gd name="connsiteY3" fmla="*/ 207169 h 271463"/>
              <a:gd name="connsiteX4" fmla="*/ 890588 w 904874"/>
              <a:gd name="connsiteY4" fmla="*/ 271463 h 271463"/>
              <a:gd name="connsiteX5" fmla="*/ 359569 w 904874"/>
              <a:gd name="connsiteY5" fmla="*/ 271463 h 271463"/>
              <a:gd name="connsiteX6" fmla="*/ 0 w 904874"/>
              <a:gd name="connsiteY6" fmla="*/ 0 h 271463"/>
              <a:gd name="connsiteX7" fmla="*/ 857250 w 904874"/>
              <a:gd name="connsiteY7" fmla="*/ 119062 h 271463"/>
              <a:gd name="connsiteX0" fmla="*/ 857250 w 904874"/>
              <a:gd name="connsiteY0" fmla="*/ 119062 h 271463"/>
              <a:gd name="connsiteX1" fmla="*/ 904874 w 904874"/>
              <a:gd name="connsiteY1" fmla="*/ 102394 h 271463"/>
              <a:gd name="connsiteX2" fmla="*/ 873918 w 904874"/>
              <a:gd name="connsiteY2" fmla="*/ 178594 h 271463"/>
              <a:gd name="connsiteX3" fmla="*/ 892969 w 904874"/>
              <a:gd name="connsiteY3" fmla="*/ 207169 h 271463"/>
              <a:gd name="connsiteX4" fmla="*/ 890588 w 904874"/>
              <a:gd name="connsiteY4" fmla="*/ 271463 h 271463"/>
              <a:gd name="connsiteX5" fmla="*/ 859632 w 904874"/>
              <a:gd name="connsiteY5" fmla="*/ 247650 h 271463"/>
              <a:gd name="connsiteX6" fmla="*/ 0 w 904874"/>
              <a:gd name="connsiteY6" fmla="*/ 0 h 271463"/>
              <a:gd name="connsiteX7" fmla="*/ 857250 w 904874"/>
              <a:gd name="connsiteY7" fmla="*/ 119062 h 271463"/>
              <a:gd name="connsiteX0" fmla="*/ 4762 w 52386"/>
              <a:gd name="connsiteY0" fmla="*/ 16668 h 169069"/>
              <a:gd name="connsiteX1" fmla="*/ 52386 w 52386"/>
              <a:gd name="connsiteY1" fmla="*/ 0 h 169069"/>
              <a:gd name="connsiteX2" fmla="*/ 21430 w 52386"/>
              <a:gd name="connsiteY2" fmla="*/ 76200 h 169069"/>
              <a:gd name="connsiteX3" fmla="*/ 40481 w 52386"/>
              <a:gd name="connsiteY3" fmla="*/ 104775 h 169069"/>
              <a:gd name="connsiteX4" fmla="*/ 38100 w 52386"/>
              <a:gd name="connsiteY4" fmla="*/ 169069 h 169069"/>
              <a:gd name="connsiteX5" fmla="*/ 7144 w 52386"/>
              <a:gd name="connsiteY5" fmla="*/ 145256 h 169069"/>
              <a:gd name="connsiteX6" fmla="*/ 0 w 52386"/>
              <a:gd name="connsiteY6" fmla="*/ 116681 h 169069"/>
              <a:gd name="connsiteX7" fmla="*/ 4762 w 52386"/>
              <a:gd name="connsiteY7" fmla="*/ 16668 h 169069"/>
              <a:gd name="connsiteX0" fmla="*/ 4762 w 52386"/>
              <a:gd name="connsiteY0" fmla="*/ 16668 h 169069"/>
              <a:gd name="connsiteX1" fmla="*/ 52386 w 52386"/>
              <a:gd name="connsiteY1" fmla="*/ 0 h 169069"/>
              <a:gd name="connsiteX2" fmla="*/ 21430 w 52386"/>
              <a:gd name="connsiteY2" fmla="*/ 76200 h 169069"/>
              <a:gd name="connsiteX3" fmla="*/ 40481 w 52386"/>
              <a:gd name="connsiteY3" fmla="*/ 104775 h 169069"/>
              <a:gd name="connsiteX4" fmla="*/ 38100 w 52386"/>
              <a:gd name="connsiteY4" fmla="*/ 169069 h 169069"/>
              <a:gd name="connsiteX5" fmla="*/ 7144 w 52386"/>
              <a:gd name="connsiteY5" fmla="*/ 145256 h 169069"/>
              <a:gd name="connsiteX6" fmla="*/ 0 w 52386"/>
              <a:gd name="connsiteY6" fmla="*/ 116681 h 169069"/>
              <a:gd name="connsiteX7" fmla="*/ 4759 w 52386"/>
              <a:gd name="connsiteY7" fmla="*/ 54769 h 169069"/>
              <a:gd name="connsiteX8" fmla="*/ 4762 w 52386"/>
              <a:gd name="connsiteY8" fmla="*/ 16668 h 169069"/>
              <a:gd name="connsiteX0" fmla="*/ 4762 w 52386"/>
              <a:gd name="connsiteY0" fmla="*/ 16668 h 169069"/>
              <a:gd name="connsiteX1" fmla="*/ 52386 w 52386"/>
              <a:gd name="connsiteY1" fmla="*/ 0 h 169069"/>
              <a:gd name="connsiteX2" fmla="*/ 21430 w 52386"/>
              <a:gd name="connsiteY2" fmla="*/ 76200 h 169069"/>
              <a:gd name="connsiteX3" fmla="*/ 40481 w 52386"/>
              <a:gd name="connsiteY3" fmla="*/ 104775 h 169069"/>
              <a:gd name="connsiteX4" fmla="*/ 38100 w 52386"/>
              <a:gd name="connsiteY4" fmla="*/ 169069 h 169069"/>
              <a:gd name="connsiteX5" fmla="*/ 7144 w 52386"/>
              <a:gd name="connsiteY5" fmla="*/ 145256 h 169069"/>
              <a:gd name="connsiteX6" fmla="*/ 0 w 52386"/>
              <a:gd name="connsiteY6" fmla="*/ 116681 h 169069"/>
              <a:gd name="connsiteX7" fmla="*/ 14284 w 52386"/>
              <a:gd name="connsiteY7" fmla="*/ 54769 h 169069"/>
              <a:gd name="connsiteX8" fmla="*/ 4762 w 52386"/>
              <a:gd name="connsiteY8" fmla="*/ 16668 h 169069"/>
              <a:gd name="connsiteX0" fmla="*/ 4762 w 52386"/>
              <a:gd name="connsiteY0" fmla="*/ 16668 h 169069"/>
              <a:gd name="connsiteX1" fmla="*/ 52386 w 52386"/>
              <a:gd name="connsiteY1" fmla="*/ 0 h 169069"/>
              <a:gd name="connsiteX2" fmla="*/ 30955 w 52386"/>
              <a:gd name="connsiteY2" fmla="*/ 76200 h 169069"/>
              <a:gd name="connsiteX3" fmla="*/ 40481 w 52386"/>
              <a:gd name="connsiteY3" fmla="*/ 104775 h 169069"/>
              <a:gd name="connsiteX4" fmla="*/ 38100 w 52386"/>
              <a:gd name="connsiteY4" fmla="*/ 169069 h 169069"/>
              <a:gd name="connsiteX5" fmla="*/ 7144 w 52386"/>
              <a:gd name="connsiteY5" fmla="*/ 145256 h 169069"/>
              <a:gd name="connsiteX6" fmla="*/ 0 w 52386"/>
              <a:gd name="connsiteY6" fmla="*/ 116681 h 169069"/>
              <a:gd name="connsiteX7" fmla="*/ 14284 w 52386"/>
              <a:gd name="connsiteY7" fmla="*/ 54769 h 169069"/>
              <a:gd name="connsiteX8" fmla="*/ 4762 w 52386"/>
              <a:gd name="connsiteY8" fmla="*/ 16668 h 16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86" h="169069">
                <a:moveTo>
                  <a:pt x="4762" y="16668"/>
                </a:moveTo>
                <a:lnTo>
                  <a:pt x="52386" y="0"/>
                </a:lnTo>
                <a:lnTo>
                  <a:pt x="30955" y="76200"/>
                </a:lnTo>
                <a:lnTo>
                  <a:pt x="40481" y="104775"/>
                </a:lnTo>
                <a:cubicBezTo>
                  <a:pt x="39687" y="126206"/>
                  <a:pt x="38894" y="147638"/>
                  <a:pt x="38100" y="169069"/>
                </a:cubicBezTo>
                <a:lnTo>
                  <a:pt x="7144" y="145256"/>
                </a:lnTo>
                <a:lnTo>
                  <a:pt x="0" y="116681"/>
                </a:lnTo>
                <a:lnTo>
                  <a:pt x="14284" y="54769"/>
                </a:lnTo>
                <a:cubicBezTo>
                  <a:pt x="14285" y="42069"/>
                  <a:pt x="4761" y="29368"/>
                  <a:pt x="4762" y="16668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9" name="Freeform 28"/>
          <p:cNvSpPr/>
          <p:nvPr/>
        </p:nvSpPr>
        <p:spPr>
          <a:xfrm>
            <a:off x="3636170" y="773906"/>
            <a:ext cx="1235869" cy="1212057"/>
          </a:xfrm>
          <a:custGeom>
            <a:avLst/>
            <a:gdLst>
              <a:gd name="connsiteX0" fmla="*/ 340519 w 1297782"/>
              <a:gd name="connsiteY0" fmla="*/ 73819 h 1212057"/>
              <a:gd name="connsiteX1" fmla="*/ 280988 w 1297782"/>
              <a:gd name="connsiteY1" fmla="*/ 100013 h 1212057"/>
              <a:gd name="connsiteX2" fmla="*/ 221457 w 1297782"/>
              <a:gd name="connsiteY2" fmla="*/ 116682 h 1212057"/>
              <a:gd name="connsiteX3" fmla="*/ 195263 w 1297782"/>
              <a:gd name="connsiteY3" fmla="*/ 130969 h 1212057"/>
              <a:gd name="connsiteX4" fmla="*/ 128588 w 1297782"/>
              <a:gd name="connsiteY4" fmla="*/ 145257 h 1212057"/>
              <a:gd name="connsiteX5" fmla="*/ 104775 w 1297782"/>
              <a:gd name="connsiteY5" fmla="*/ 171450 h 1212057"/>
              <a:gd name="connsiteX6" fmla="*/ 90488 w 1297782"/>
              <a:gd name="connsiteY6" fmla="*/ 190500 h 1212057"/>
              <a:gd name="connsiteX7" fmla="*/ 52388 w 1297782"/>
              <a:gd name="connsiteY7" fmla="*/ 211932 h 1212057"/>
              <a:gd name="connsiteX8" fmla="*/ 38100 w 1297782"/>
              <a:gd name="connsiteY8" fmla="*/ 226219 h 1212057"/>
              <a:gd name="connsiteX9" fmla="*/ 19050 w 1297782"/>
              <a:gd name="connsiteY9" fmla="*/ 247650 h 1212057"/>
              <a:gd name="connsiteX10" fmla="*/ 7144 w 1297782"/>
              <a:gd name="connsiteY10" fmla="*/ 259557 h 1212057"/>
              <a:gd name="connsiteX11" fmla="*/ 0 w 1297782"/>
              <a:gd name="connsiteY11" fmla="*/ 292894 h 1212057"/>
              <a:gd name="connsiteX12" fmla="*/ 9525 w 1297782"/>
              <a:gd name="connsiteY12" fmla="*/ 311944 h 1212057"/>
              <a:gd name="connsiteX13" fmla="*/ 45244 w 1297782"/>
              <a:gd name="connsiteY13" fmla="*/ 330994 h 1212057"/>
              <a:gd name="connsiteX14" fmla="*/ 69057 w 1297782"/>
              <a:gd name="connsiteY14" fmla="*/ 338138 h 1212057"/>
              <a:gd name="connsiteX15" fmla="*/ 90488 w 1297782"/>
              <a:gd name="connsiteY15" fmla="*/ 342900 h 1212057"/>
              <a:gd name="connsiteX16" fmla="*/ 157163 w 1297782"/>
              <a:gd name="connsiteY16" fmla="*/ 361950 h 1212057"/>
              <a:gd name="connsiteX17" fmla="*/ 183357 w 1297782"/>
              <a:gd name="connsiteY17" fmla="*/ 357188 h 1212057"/>
              <a:gd name="connsiteX18" fmla="*/ 226219 w 1297782"/>
              <a:gd name="connsiteY18" fmla="*/ 383382 h 1212057"/>
              <a:gd name="connsiteX19" fmla="*/ 226219 w 1297782"/>
              <a:gd name="connsiteY19" fmla="*/ 383382 h 1212057"/>
              <a:gd name="connsiteX20" fmla="*/ 164307 w 1297782"/>
              <a:gd name="connsiteY20" fmla="*/ 402432 h 1212057"/>
              <a:gd name="connsiteX21" fmla="*/ 92869 w 1297782"/>
              <a:gd name="connsiteY21" fmla="*/ 433388 h 1212057"/>
              <a:gd name="connsiteX22" fmla="*/ 66675 w 1297782"/>
              <a:gd name="connsiteY22" fmla="*/ 459582 h 1212057"/>
              <a:gd name="connsiteX23" fmla="*/ 76200 w 1297782"/>
              <a:gd name="connsiteY23" fmla="*/ 492919 h 1212057"/>
              <a:gd name="connsiteX24" fmla="*/ 52388 w 1297782"/>
              <a:gd name="connsiteY24" fmla="*/ 554832 h 1212057"/>
              <a:gd name="connsiteX25" fmla="*/ 59532 w 1297782"/>
              <a:gd name="connsiteY25" fmla="*/ 576263 h 1212057"/>
              <a:gd name="connsiteX26" fmla="*/ 76200 w 1297782"/>
              <a:gd name="connsiteY26" fmla="*/ 621507 h 1212057"/>
              <a:gd name="connsiteX27" fmla="*/ 45244 w 1297782"/>
              <a:gd name="connsiteY27" fmla="*/ 661988 h 1212057"/>
              <a:gd name="connsiteX28" fmla="*/ 45244 w 1297782"/>
              <a:gd name="connsiteY28" fmla="*/ 661988 h 1212057"/>
              <a:gd name="connsiteX29" fmla="*/ 50007 w 1297782"/>
              <a:gd name="connsiteY29" fmla="*/ 704850 h 1212057"/>
              <a:gd name="connsiteX30" fmla="*/ 40482 w 1297782"/>
              <a:gd name="connsiteY30" fmla="*/ 719138 h 1212057"/>
              <a:gd name="connsiteX31" fmla="*/ 61913 w 1297782"/>
              <a:gd name="connsiteY31" fmla="*/ 752475 h 1212057"/>
              <a:gd name="connsiteX32" fmla="*/ 188119 w 1297782"/>
              <a:gd name="connsiteY32" fmla="*/ 904875 h 1212057"/>
              <a:gd name="connsiteX33" fmla="*/ 352425 w 1297782"/>
              <a:gd name="connsiteY33" fmla="*/ 1019175 h 1212057"/>
              <a:gd name="connsiteX34" fmla="*/ 471488 w 1297782"/>
              <a:gd name="connsiteY34" fmla="*/ 1128713 h 1212057"/>
              <a:gd name="connsiteX35" fmla="*/ 576263 w 1297782"/>
              <a:gd name="connsiteY35" fmla="*/ 1212057 h 1212057"/>
              <a:gd name="connsiteX36" fmla="*/ 771525 w 1297782"/>
              <a:gd name="connsiteY36" fmla="*/ 1195388 h 1212057"/>
              <a:gd name="connsiteX37" fmla="*/ 1073944 w 1297782"/>
              <a:gd name="connsiteY37" fmla="*/ 1083469 h 1212057"/>
              <a:gd name="connsiteX38" fmla="*/ 1228725 w 1297782"/>
              <a:gd name="connsiteY38" fmla="*/ 585788 h 1212057"/>
              <a:gd name="connsiteX39" fmla="*/ 1297782 w 1297782"/>
              <a:gd name="connsiteY39" fmla="*/ 223838 h 1212057"/>
              <a:gd name="connsiteX40" fmla="*/ 1154907 w 1297782"/>
              <a:gd name="connsiteY40" fmla="*/ 190500 h 1212057"/>
              <a:gd name="connsiteX41" fmla="*/ 940594 w 1297782"/>
              <a:gd name="connsiteY41" fmla="*/ 164307 h 1212057"/>
              <a:gd name="connsiteX42" fmla="*/ 731044 w 1297782"/>
              <a:gd name="connsiteY42" fmla="*/ 71438 h 1212057"/>
              <a:gd name="connsiteX43" fmla="*/ 595313 w 1297782"/>
              <a:gd name="connsiteY43" fmla="*/ 21432 h 1212057"/>
              <a:gd name="connsiteX44" fmla="*/ 466725 w 1297782"/>
              <a:gd name="connsiteY44" fmla="*/ 0 h 1212057"/>
              <a:gd name="connsiteX45" fmla="*/ 340519 w 1297782"/>
              <a:gd name="connsiteY45" fmla="*/ 73819 h 1212057"/>
              <a:gd name="connsiteX0" fmla="*/ 340519 w 1297782"/>
              <a:gd name="connsiteY0" fmla="*/ 73819 h 1212057"/>
              <a:gd name="connsiteX1" fmla="*/ 309563 w 1297782"/>
              <a:gd name="connsiteY1" fmla="*/ 111919 h 1212057"/>
              <a:gd name="connsiteX2" fmla="*/ 221457 w 1297782"/>
              <a:gd name="connsiteY2" fmla="*/ 116682 h 1212057"/>
              <a:gd name="connsiteX3" fmla="*/ 195263 w 1297782"/>
              <a:gd name="connsiteY3" fmla="*/ 130969 h 1212057"/>
              <a:gd name="connsiteX4" fmla="*/ 128588 w 1297782"/>
              <a:gd name="connsiteY4" fmla="*/ 145257 h 1212057"/>
              <a:gd name="connsiteX5" fmla="*/ 104775 w 1297782"/>
              <a:gd name="connsiteY5" fmla="*/ 171450 h 1212057"/>
              <a:gd name="connsiteX6" fmla="*/ 90488 w 1297782"/>
              <a:gd name="connsiteY6" fmla="*/ 190500 h 1212057"/>
              <a:gd name="connsiteX7" fmla="*/ 52388 w 1297782"/>
              <a:gd name="connsiteY7" fmla="*/ 211932 h 1212057"/>
              <a:gd name="connsiteX8" fmla="*/ 38100 w 1297782"/>
              <a:gd name="connsiteY8" fmla="*/ 226219 h 1212057"/>
              <a:gd name="connsiteX9" fmla="*/ 19050 w 1297782"/>
              <a:gd name="connsiteY9" fmla="*/ 247650 h 1212057"/>
              <a:gd name="connsiteX10" fmla="*/ 7144 w 1297782"/>
              <a:gd name="connsiteY10" fmla="*/ 259557 h 1212057"/>
              <a:gd name="connsiteX11" fmla="*/ 0 w 1297782"/>
              <a:gd name="connsiteY11" fmla="*/ 292894 h 1212057"/>
              <a:gd name="connsiteX12" fmla="*/ 9525 w 1297782"/>
              <a:gd name="connsiteY12" fmla="*/ 311944 h 1212057"/>
              <a:gd name="connsiteX13" fmla="*/ 45244 w 1297782"/>
              <a:gd name="connsiteY13" fmla="*/ 330994 h 1212057"/>
              <a:gd name="connsiteX14" fmla="*/ 69057 w 1297782"/>
              <a:gd name="connsiteY14" fmla="*/ 338138 h 1212057"/>
              <a:gd name="connsiteX15" fmla="*/ 90488 w 1297782"/>
              <a:gd name="connsiteY15" fmla="*/ 342900 h 1212057"/>
              <a:gd name="connsiteX16" fmla="*/ 157163 w 1297782"/>
              <a:gd name="connsiteY16" fmla="*/ 361950 h 1212057"/>
              <a:gd name="connsiteX17" fmla="*/ 183357 w 1297782"/>
              <a:gd name="connsiteY17" fmla="*/ 357188 h 1212057"/>
              <a:gd name="connsiteX18" fmla="*/ 226219 w 1297782"/>
              <a:gd name="connsiteY18" fmla="*/ 383382 h 1212057"/>
              <a:gd name="connsiteX19" fmla="*/ 226219 w 1297782"/>
              <a:gd name="connsiteY19" fmla="*/ 383382 h 1212057"/>
              <a:gd name="connsiteX20" fmla="*/ 164307 w 1297782"/>
              <a:gd name="connsiteY20" fmla="*/ 402432 h 1212057"/>
              <a:gd name="connsiteX21" fmla="*/ 92869 w 1297782"/>
              <a:gd name="connsiteY21" fmla="*/ 433388 h 1212057"/>
              <a:gd name="connsiteX22" fmla="*/ 66675 w 1297782"/>
              <a:gd name="connsiteY22" fmla="*/ 459582 h 1212057"/>
              <a:gd name="connsiteX23" fmla="*/ 76200 w 1297782"/>
              <a:gd name="connsiteY23" fmla="*/ 492919 h 1212057"/>
              <a:gd name="connsiteX24" fmla="*/ 52388 w 1297782"/>
              <a:gd name="connsiteY24" fmla="*/ 554832 h 1212057"/>
              <a:gd name="connsiteX25" fmla="*/ 59532 w 1297782"/>
              <a:gd name="connsiteY25" fmla="*/ 576263 h 1212057"/>
              <a:gd name="connsiteX26" fmla="*/ 76200 w 1297782"/>
              <a:gd name="connsiteY26" fmla="*/ 621507 h 1212057"/>
              <a:gd name="connsiteX27" fmla="*/ 45244 w 1297782"/>
              <a:gd name="connsiteY27" fmla="*/ 661988 h 1212057"/>
              <a:gd name="connsiteX28" fmla="*/ 45244 w 1297782"/>
              <a:gd name="connsiteY28" fmla="*/ 661988 h 1212057"/>
              <a:gd name="connsiteX29" fmla="*/ 50007 w 1297782"/>
              <a:gd name="connsiteY29" fmla="*/ 704850 h 1212057"/>
              <a:gd name="connsiteX30" fmla="*/ 40482 w 1297782"/>
              <a:gd name="connsiteY30" fmla="*/ 719138 h 1212057"/>
              <a:gd name="connsiteX31" fmla="*/ 61913 w 1297782"/>
              <a:gd name="connsiteY31" fmla="*/ 752475 h 1212057"/>
              <a:gd name="connsiteX32" fmla="*/ 188119 w 1297782"/>
              <a:gd name="connsiteY32" fmla="*/ 904875 h 1212057"/>
              <a:gd name="connsiteX33" fmla="*/ 352425 w 1297782"/>
              <a:gd name="connsiteY33" fmla="*/ 1019175 h 1212057"/>
              <a:gd name="connsiteX34" fmla="*/ 471488 w 1297782"/>
              <a:gd name="connsiteY34" fmla="*/ 1128713 h 1212057"/>
              <a:gd name="connsiteX35" fmla="*/ 576263 w 1297782"/>
              <a:gd name="connsiteY35" fmla="*/ 1212057 h 1212057"/>
              <a:gd name="connsiteX36" fmla="*/ 771525 w 1297782"/>
              <a:gd name="connsiteY36" fmla="*/ 1195388 h 1212057"/>
              <a:gd name="connsiteX37" fmla="*/ 1073944 w 1297782"/>
              <a:gd name="connsiteY37" fmla="*/ 1083469 h 1212057"/>
              <a:gd name="connsiteX38" fmla="*/ 1228725 w 1297782"/>
              <a:gd name="connsiteY38" fmla="*/ 585788 h 1212057"/>
              <a:gd name="connsiteX39" fmla="*/ 1297782 w 1297782"/>
              <a:gd name="connsiteY39" fmla="*/ 223838 h 1212057"/>
              <a:gd name="connsiteX40" fmla="*/ 1154907 w 1297782"/>
              <a:gd name="connsiteY40" fmla="*/ 190500 h 1212057"/>
              <a:gd name="connsiteX41" fmla="*/ 940594 w 1297782"/>
              <a:gd name="connsiteY41" fmla="*/ 164307 h 1212057"/>
              <a:gd name="connsiteX42" fmla="*/ 731044 w 1297782"/>
              <a:gd name="connsiteY42" fmla="*/ 71438 h 1212057"/>
              <a:gd name="connsiteX43" fmla="*/ 595313 w 1297782"/>
              <a:gd name="connsiteY43" fmla="*/ 21432 h 1212057"/>
              <a:gd name="connsiteX44" fmla="*/ 466725 w 1297782"/>
              <a:gd name="connsiteY44" fmla="*/ 0 h 1212057"/>
              <a:gd name="connsiteX45" fmla="*/ 340519 w 1297782"/>
              <a:gd name="connsiteY45" fmla="*/ 73819 h 1212057"/>
              <a:gd name="connsiteX0" fmla="*/ 340519 w 1297782"/>
              <a:gd name="connsiteY0" fmla="*/ 73819 h 1212057"/>
              <a:gd name="connsiteX1" fmla="*/ 309563 w 1297782"/>
              <a:gd name="connsiteY1" fmla="*/ 111919 h 1212057"/>
              <a:gd name="connsiteX2" fmla="*/ 252414 w 1297782"/>
              <a:gd name="connsiteY2" fmla="*/ 145257 h 1212057"/>
              <a:gd name="connsiteX3" fmla="*/ 195263 w 1297782"/>
              <a:gd name="connsiteY3" fmla="*/ 130969 h 1212057"/>
              <a:gd name="connsiteX4" fmla="*/ 128588 w 1297782"/>
              <a:gd name="connsiteY4" fmla="*/ 145257 h 1212057"/>
              <a:gd name="connsiteX5" fmla="*/ 104775 w 1297782"/>
              <a:gd name="connsiteY5" fmla="*/ 171450 h 1212057"/>
              <a:gd name="connsiteX6" fmla="*/ 90488 w 1297782"/>
              <a:gd name="connsiteY6" fmla="*/ 190500 h 1212057"/>
              <a:gd name="connsiteX7" fmla="*/ 52388 w 1297782"/>
              <a:gd name="connsiteY7" fmla="*/ 211932 h 1212057"/>
              <a:gd name="connsiteX8" fmla="*/ 38100 w 1297782"/>
              <a:gd name="connsiteY8" fmla="*/ 226219 h 1212057"/>
              <a:gd name="connsiteX9" fmla="*/ 19050 w 1297782"/>
              <a:gd name="connsiteY9" fmla="*/ 247650 h 1212057"/>
              <a:gd name="connsiteX10" fmla="*/ 7144 w 1297782"/>
              <a:gd name="connsiteY10" fmla="*/ 259557 h 1212057"/>
              <a:gd name="connsiteX11" fmla="*/ 0 w 1297782"/>
              <a:gd name="connsiteY11" fmla="*/ 292894 h 1212057"/>
              <a:gd name="connsiteX12" fmla="*/ 9525 w 1297782"/>
              <a:gd name="connsiteY12" fmla="*/ 311944 h 1212057"/>
              <a:gd name="connsiteX13" fmla="*/ 45244 w 1297782"/>
              <a:gd name="connsiteY13" fmla="*/ 330994 h 1212057"/>
              <a:gd name="connsiteX14" fmla="*/ 69057 w 1297782"/>
              <a:gd name="connsiteY14" fmla="*/ 338138 h 1212057"/>
              <a:gd name="connsiteX15" fmla="*/ 90488 w 1297782"/>
              <a:gd name="connsiteY15" fmla="*/ 342900 h 1212057"/>
              <a:gd name="connsiteX16" fmla="*/ 157163 w 1297782"/>
              <a:gd name="connsiteY16" fmla="*/ 361950 h 1212057"/>
              <a:gd name="connsiteX17" fmla="*/ 183357 w 1297782"/>
              <a:gd name="connsiteY17" fmla="*/ 357188 h 1212057"/>
              <a:gd name="connsiteX18" fmla="*/ 226219 w 1297782"/>
              <a:gd name="connsiteY18" fmla="*/ 383382 h 1212057"/>
              <a:gd name="connsiteX19" fmla="*/ 226219 w 1297782"/>
              <a:gd name="connsiteY19" fmla="*/ 383382 h 1212057"/>
              <a:gd name="connsiteX20" fmla="*/ 164307 w 1297782"/>
              <a:gd name="connsiteY20" fmla="*/ 402432 h 1212057"/>
              <a:gd name="connsiteX21" fmla="*/ 92869 w 1297782"/>
              <a:gd name="connsiteY21" fmla="*/ 433388 h 1212057"/>
              <a:gd name="connsiteX22" fmla="*/ 66675 w 1297782"/>
              <a:gd name="connsiteY22" fmla="*/ 459582 h 1212057"/>
              <a:gd name="connsiteX23" fmla="*/ 76200 w 1297782"/>
              <a:gd name="connsiteY23" fmla="*/ 492919 h 1212057"/>
              <a:gd name="connsiteX24" fmla="*/ 52388 w 1297782"/>
              <a:gd name="connsiteY24" fmla="*/ 554832 h 1212057"/>
              <a:gd name="connsiteX25" fmla="*/ 59532 w 1297782"/>
              <a:gd name="connsiteY25" fmla="*/ 576263 h 1212057"/>
              <a:gd name="connsiteX26" fmla="*/ 76200 w 1297782"/>
              <a:gd name="connsiteY26" fmla="*/ 621507 h 1212057"/>
              <a:gd name="connsiteX27" fmla="*/ 45244 w 1297782"/>
              <a:gd name="connsiteY27" fmla="*/ 661988 h 1212057"/>
              <a:gd name="connsiteX28" fmla="*/ 45244 w 1297782"/>
              <a:gd name="connsiteY28" fmla="*/ 661988 h 1212057"/>
              <a:gd name="connsiteX29" fmla="*/ 50007 w 1297782"/>
              <a:gd name="connsiteY29" fmla="*/ 704850 h 1212057"/>
              <a:gd name="connsiteX30" fmla="*/ 40482 w 1297782"/>
              <a:gd name="connsiteY30" fmla="*/ 719138 h 1212057"/>
              <a:gd name="connsiteX31" fmla="*/ 61913 w 1297782"/>
              <a:gd name="connsiteY31" fmla="*/ 752475 h 1212057"/>
              <a:gd name="connsiteX32" fmla="*/ 188119 w 1297782"/>
              <a:gd name="connsiteY32" fmla="*/ 904875 h 1212057"/>
              <a:gd name="connsiteX33" fmla="*/ 352425 w 1297782"/>
              <a:gd name="connsiteY33" fmla="*/ 1019175 h 1212057"/>
              <a:gd name="connsiteX34" fmla="*/ 471488 w 1297782"/>
              <a:gd name="connsiteY34" fmla="*/ 1128713 h 1212057"/>
              <a:gd name="connsiteX35" fmla="*/ 576263 w 1297782"/>
              <a:gd name="connsiteY35" fmla="*/ 1212057 h 1212057"/>
              <a:gd name="connsiteX36" fmla="*/ 771525 w 1297782"/>
              <a:gd name="connsiteY36" fmla="*/ 1195388 h 1212057"/>
              <a:gd name="connsiteX37" fmla="*/ 1073944 w 1297782"/>
              <a:gd name="connsiteY37" fmla="*/ 1083469 h 1212057"/>
              <a:gd name="connsiteX38" fmla="*/ 1228725 w 1297782"/>
              <a:gd name="connsiteY38" fmla="*/ 585788 h 1212057"/>
              <a:gd name="connsiteX39" fmla="*/ 1297782 w 1297782"/>
              <a:gd name="connsiteY39" fmla="*/ 223838 h 1212057"/>
              <a:gd name="connsiteX40" fmla="*/ 1154907 w 1297782"/>
              <a:gd name="connsiteY40" fmla="*/ 190500 h 1212057"/>
              <a:gd name="connsiteX41" fmla="*/ 940594 w 1297782"/>
              <a:gd name="connsiteY41" fmla="*/ 164307 h 1212057"/>
              <a:gd name="connsiteX42" fmla="*/ 731044 w 1297782"/>
              <a:gd name="connsiteY42" fmla="*/ 71438 h 1212057"/>
              <a:gd name="connsiteX43" fmla="*/ 595313 w 1297782"/>
              <a:gd name="connsiteY43" fmla="*/ 21432 h 1212057"/>
              <a:gd name="connsiteX44" fmla="*/ 466725 w 1297782"/>
              <a:gd name="connsiteY44" fmla="*/ 0 h 1212057"/>
              <a:gd name="connsiteX45" fmla="*/ 340519 w 1297782"/>
              <a:gd name="connsiteY45" fmla="*/ 73819 h 1212057"/>
              <a:gd name="connsiteX0" fmla="*/ 340519 w 1297782"/>
              <a:gd name="connsiteY0" fmla="*/ 73819 h 1212057"/>
              <a:gd name="connsiteX1" fmla="*/ 309563 w 1297782"/>
              <a:gd name="connsiteY1" fmla="*/ 111919 h 1212057"/>
              <a:gd name="connsiteX2" fmla="*/ 252414 w 1297782"/>
              <a:gd name="connsiteY2" fmla="*/ 145257 h 1212057"/>
              <a:gd name="connsiteX3" fmla="*/ 209551 w 1297782"/>
              <a:gd name="connsiteY3" fmla="*/ 161925 h 1212057"/>
              <a:gd name="connsiteX4" fmla="*/ 128588 w 1297782"/>
              <a:gd name="connsiteY4" fmla="*/ 145257 h 1212057"/>
              <a:gd name="connsiteX5" fmla="*/ 104775 w 1297782"/>
              <a:gd name="connsiteY5" fmla="*/ 171450 h 1212057"/>
              <a:gd name="connsiteX6" fmla="*/ 90488 w 1297782"/>
              <a:gd name="connsiteY6" fmla="*/ 190500 h 1212057"/>
              <a:gd name="connsiteX7" fmla="*/ 52388 w 1297782"/>
              <a:gd name="connsiteY7" fmla="*/ 211932 h 1212057"/>
              <a:gd name="connsiteX8" fmla="*/ 38100 w 1297782"/>
              <a:gd name="connsiteY8" fmla="*/ 226219 h 1212057"/>
              <a:gd name="connsiteX9" fmla="*/ 19050 w 1297782"/>
              <a:gd name="connsiteY9" fmla="*/ 247650 h 1212057"/>
              <a:gd name="connsiteX10" fmla="*/ 7144 w 1297782"/>
              <a:gd name="connsiteY10" fmla="*/ 259557 h 1212057"/>
              <a:gd name="connsiteX11" fmla="*/ 0 w 1297782"/>
              <a:gd name="connsiteY11" fmla="*/ 292894 h 1212057"/>
              <a:gd name="connsiteX12" fmla="*/ 9525 w 1297782"/>
              <a:gd name="connsiteY12" fmla="*/ 311944 h 1212057"/>
              <a:gd name="connsiteX13" fmla="*/ 45244 w 1297782"/>
              <a:gd name="connsiteY13" fmla="*/ 330994 h 1212057"/>
              <a:gd name="connsiteX14" fmla="*/ 69057 w 1297782"/>
              <a:gd name="connsiteY14" fmla="*/ 338138 h 1212057"/>
              <a:gd name="connsiteX15" fmla="*/ 90488 w 1297782"/>
              <a:gd name="connsiteY15" fmla="*/ 342900 h 1212057"/>
              <a:gd name="connsiteX16" fmla="*/ 157163 w 1297782"/>
              <a:gd name="connsiteY16" fmla="*/ 361950 h 1212057"/>
              <a:gd name="connsiteX17" fmla="*/ 183357 w 1297782"/>
              <a:gd name="connsiteY17" fmla="*/ 357188 h 1212057"/>
              <a:gd name="connsiteX18" fmla="*/ 226219 w 1297782"/>
              <a:gd name="connsiteY18" fmla="*/ 383382 h 1212057"/>
              <a:gd name="connsiteX19" fmla="*/ 226219 w 1297782"/>
              <a:gd name="connsiteY19" fmla="*/ 383382 h 1212057"/>
              <a:gd name="connsiteX20" fmla="*/ 164307 w 1297782"/>
              <a:gd name="connsiteY20" fmla="*/ 402432 h 1212057"/>
              <a:gd name="connsiteX21" fmla="*/ 92869 w 1297782"/>
              <a:gd name="connsiteY21" fmla="*/ 433388 h 1212057"/>
              <a:gd name="connsiteX22" fmla="*/ 66675 w 1297782"/>
              <a:gd name="connsiteY22" fmla="*/ 459582 h 1212057"/>
              <a:gd name="connsiteX23" fmla="*/ 76200 w 1297782"/>
              <a:gd name="connsiteY23" fmla="*/ 492919 h 1212057"/>
              <a:gd name="connsiteX24" fmla="*/ 52388 w 1297782"/>
              <a:gd name="connsiteY24" fmla="*/ 554832 h 1212057"/>
              <a:gd name="connsiteX25" fmla="*/ 59532 w 1297782"/>
              <a:gd name="connsiteY25" fmla="*/ 576263 h 1212057"/>
              <a:gd name="connsiteX26" fmla="*/ 76200 w 1297782"/>
              <a:gd name="connsiteY26" fmla="*/ 621507 h 1212057"/>
              <a:gd name="connsiteX27" fmla="*/ 45244 w 1297782"/>
              <a:gd name="connsiteY27" fmla="*/ 661988 h 1212057"/>
              <a:gd name="connsiteX28" fmla="*/ 45244 w 1297782"/>
              <a:gd name="connsiteY28" fmla="*/ 661988 h 1212057"/>
              <a:gd name="connsiteX29" fmla="*/ 50007 w 1297782"/>
              <a:gd name="connsiteY29" fmla="*/ 704850 h 1212057"/>
              <a:gd name="connsiteX30" fmla="*/ 40482 w 1297782"/>
              <a:gd name="connsiteY30" fmla="*/ 719138 h 1212057"/>
              <a:gd name="connsiteX31" fmla="*/ 61913 w 1297782"/>
              <a:gd name="connsiteY31" fmla="*/ 752475 h 1212057"/>
              <a:gd name="connsiteX32" fmla="*/ 188119 w 1297782"/>
              <a:gd name="connsiteY32" fmla="*/ 904875 h 1212057"/>
              <a:gd name="connsiteX33" fmla="*/ 352425 w 1297782"/>
              <a:gd name="connsiteY33" fmla="*/ 1019175 h 1212057"/>
              <a:gd name="connsiteX34" fmla="*/ 471488 w 1297782"/>
              <a:gd name="connsiteY34" fmla="*/ 1128713 h 1212057"/>
              <a:gd name="connsiteX35" fmla="*/ 576263 w 1297782"/>
              <a:gd name="connsiteY35" fmla="*/ 1212057 h 1212057"/>
              <a:gd name="connsiteX36" fmla="*/ 771525 w 1297782"/>
              <a:gd name="connsiteY36" fmla="*/ 1195388 h 1212057"/>
              <a:gd name="connsiteX37" fmla="*/ 1073944 w 1297782"/>
              <a:gd name="connsiteY37" fmla="*/ 1083469 h 1212057"/>
              <a:gd name="connsiteX38" fmla="*/ 1228725 w 1297782"/>
              <a:gd name="connsiteY38" fmla="*/ 585788 h 1212057"/>
              <a:gd name="connsiteX39" fmla="*/ 1297782 w 1297782"/>
              <a:gd name="connsiteY39" fmla="*/ 223838 h 1212057"/>
              <a:gd name="connsiteX40" fmla="*/ 1154907 w 1297782"/>
              <a:gd name="connsiteY40" fmla="*/ 190500 h 1212057"/>
              <a:gd name="connsiteX41" fmla="*/ 940594 w 1297782"/>
              <a:gd name="connsiteY41" fmla="*/ 164307 h 1212057"/>
              <a:gd name="connsiteX42" fmla="*/ 731044 w 1297782"/>
              <a:gd name="connsiteY42" fmla="*/ 71438 h 1212057"/>
              <a:gd name="connsiteX43" fmla="*/ 595313 w 1297782"/>
              <a:gd name="connsiteY43" fmla="*/ 21432 h 1212057"/>
              <a:gd name="connsiteX44" fmla="*/ 466725 w 1297782"/>
              <a:gd name="connsiteY44" fmla="*/ 0 h 1212057"/>
              <a:gd name="connsiteX45" fmla="*/ 340519 w 1297782"/>
              <a:gd name="connsiteY45" fmla="*/ 73819 h 1212057"/>
              <a:gd name="connsiteX0" fmla="*/ 340519 w 1297782"/>
              <a:gd name="connsiteY0" fmla="*/ 73819 h 1212057"/>
              <a:gd name="connsiteX1" fmla="*/ 309563 w 1297782"/>
              <a:gd name="connsiteY1" fmla="*/ 111919 h 1212057"/>
              <a:gd name="connsiteX2" fmla="*/ 252414 w 1297782"/>
              <a:gd name="connsiteY2" fmla="*/ 145257 h 1212057"/>
              <a:gd name="connsiteX3" fmla="*/ 209551 w 1297782"/>
              <a:gd name="connsiteY3" fmla="*/ 161925 h 1212057"/>
              <a:gd name="connsiteX4" fmla="*/ 166688 w 1297782"/>
              <a:gd name="connsiteY4" fmla="*/ 169069 h 1212057"/>
              <a:gd name="connsiteX5" fmla="*/ 104775 w 1297782"/>
              <a:gd name="connsiteY5" fmla="*/ 171450 h 1212057"/>
              <a:gd name="connsiteX6" fmla="*/ 90488 w 1297782"/>
              <a:gd name="connsiteY6" fmla="*/ 190500 h 1212057"/>
              <a:gd name="connsiteX7" fmla="*/ 52388 w 1297782"/>
              <a:gd name="connsiteY7" fmla="*/ 211932 h 1212057"/>
              <a:gd name="connsiteX8" fmla="*/ 38100 w 1297782"/>
              <a:gd name="connsiteY8" fmla="*/ 226219 h 1212057"/>
              <a:gd name="connsiteX9" fmla="*/ 19050 w 1297782"/>
              <a:gd name="connsiteY9" fmla="*/ 247650 h 1212057"/>
              <a:gd name="connsiteX10" fmla="*/ 7144 w 1297782"/>
              <a:gd name="connsiteY10" fmla="*/ 259557 h 1212057"/>
              <a:gd name="connsiteX11" fmla="*/ 0 w 1297782"/>
              <a:gd name="connsiteY11" fmla="*/ 292894 h 1212057"/>
              <a:gd name="connsiteX12" fmla="*/ 9525 w 1297782"/>
              <a:gd name="connsiteY12" fmla="*/ 311944 h 1212057"/>
              <a:gd name="connsiteX13" fmla="*/ 45244 w 1297782"/>
              <a:gd name="connsiteY13" fmla="*/ 330994 h 1212057"/>
              <a:gd name="connsiteX14" fmla="*/ 69057 w 1297782"/>
              <a:gd name="connsiteY14" fmla="*/ 338138 h 1212057"/>
              <a:gd name="connsiteX15" fmla="*/ 90488 w 1297782"/>
              <a:gd name="connsiteY15" fmla="*/ 342900 h 1212057"/>
              <a:gd name="connsiteX16" fmla="*/ 157163 w 1297782"/>
              <a:gd name="connsiteY16" fmla="*/ 361950 h 1212057"/>
              <a:gd name="connsiteX17" fmla="*/ 183357 w 1297782"/>
              <a:gd name="connsiteY17" fmla="*/ 357188 h 1212057"/>
              <a:gd name="connsiteX18" fmla="*/ 226219 w 1297782"/>
              <a:gd name="connsiteY18" fmla="*/ 383382 h 1212057"/>
              <a:gd name="connsiteX19" fmla="*/ 226219 w 1297782"/>
              <a:gd name="connsiteY19" fmla="*/ 383382 h 1212057"/>
              <a:gd name="connsiteX20" fmla="*/ 164307 w 1297782"/>
              <a:gd name="connsiteY20" fmla="*/ 402432 h 1212057"/>
              <a:gd name="connsiteX21" fmla="*/ 92869 w 1297782"/>
              <a:gd name="connsiteY21" fmla="*/ 433388 h 1212057"/>
              <a:gd name="connsiteX22" fmla="*/ 66675 w 1297782"/>
              <a:gd name="connsiteY22" fmla="*/ 459582 h 1212057"/>
              <a:gd name="connsiteX23" fmla="*/ 76200 w 1297782"/>
              <a:gd name="connsiteY23" fmla="*/ 492919 h 1212057"/>
              <a:gd name="connsiteX24" fmla="*/ 52388 w 1297782"/>
              <a:gd name="connsiteY24" fmla="*/ 554832 h 1212057"/>
              <a:gd name="connsiteX25" fmla="*/ 59532 w 1297782"/>
              <a:gd name="connsiteY25" fmla="*/ 576263 h 1212057"/>
              <a:gd name="connsiteX26" fmla="*/ 76200 w 1297782"/>
              <a:gd name="connsiteY26" fmla="*/ 621507 h 1212057"/>
              <a:gd name="connsiteX27" fmla="*/ 45244 w 1297782"/>
              <a:gd name="connsiteY27" fmla="*/ 661988 h 1212057"/>
              <a:gd name="connsiteX28" fmla="*/ 45244 w 1297782"/>
              <a:gd name="connsiteY28" fmla="*/ 661988 h 1212057"/>
              <a:gd name="connsiteX29" fmla="*/ 50007 w 1297782"/>
              <a:gd name="connsiteY29" fmla="*/ 704850 h 1212057"/>
              <a:gd name="connsiteX30" fmla="*/ 40482 w 1297782"/>
              <a:gd name="connsiteY30" fmla="*/ 719138 h 1212057"/>
              <a:gd name="connsiteX31" fmla="*/ 61913 w 1297782"/>
              <a:gd name="connsiteY31" fmla="*/ 752475 h 1212057"/>
              <a:gd name="connsiteX32" fmla="*/ 188119 w 1297782"/>
              <a:gd name="connsiteY32" fmla="*/ 904875 h 1212057"/>
              <a:gd name="connsiteX33" fmla="*/ 352425 w 1297782"/>
              <a:gd name="connsiteY33" fmla="*/ 1019175 h 1212057"/>
              <a:gd name="connsiteX34" fmla="*/ 471488 w 1297782"/>
              <a:gd name="connsiteY34" fmla="*/ 1128713 h 1212057"/>
              <a:gd name="connsiteX35" fmla="*/ 576263 w 1297782"/>
              <a:gd name="connsiteY35" fmla="*/ 1212057 h 1212057"/>
              <a:gd name="connsiteX36" fmla="*/ 771525 w 1297782"/>
              <a:gd name="connsiteY36" fmla="*/ 1195388 h 1212057"/>
              <a:gd name="connsiteX37" fmla="*/ 1073944 w 1297782"/>
              <a:gd name="connsiteY37" fmla="*/ 1083469 h 1212057"/>
              <a:gd name="connsiteX38" fmla="*/ 1228725 w 1297782"/>
              <a:gd name="connsiteY38" fmla="*/ 585788 h 1212057"/>
              <a:gd name="connsiteX39" fmla="*/ 1297782 w 1297782"/>
              <a:gd name="connsiteY39" fmla="*/ 223838 h 1212057"/>
              <a:gd name="connsiteX40" fmla="*/ 1154907 w 1297782"/>
              <a:gd name="connsiteY40" fmla="*/ 190500 h 1212057"/>
              <a:gd name="connsiteX41" fmla="*/ 940594 w 1297782"/>
              <a:gd name="connsiteY41" fmla="*/ 164307 h 1212057"/>
              <a:gd name="connsiteX42" fmla="*/ 731044 w 1297782"/>
              <a:gd name="connsiteY42" fmla="*/ 71438 h 1212057"/>
              <a:gd name="connsiteX43" fmla="*/ 595313 w 1297782"/>
              <a:gd name="connsiteY43" fmla="*/ 21432 h 1212057"/>
              <a:gd name="connsiteX44" fmla="*/ 466725 w 1297782"/>
              <a:gd name="connsiteY44" fmla="*/ 0 h 1212057"/>
              <a:gd name="connsiteX45" fmla="*/ 340519 w 1297782"/>
              <a:gd name="connsiteY45" fmla="*/ 73819 h 1212057"/>
              <a:gd name="connsiteX0" fmla="*/ 340519 w 1297782"/>
              <a:gd name="connsiteY0" fmla="*/ 73819 h 1212057"/>
              <a:gd name="connsiteX1" fmla="*/ 309563 w 1297782"/>
              <a:gd name="connsiteY1" fmla="*/ 111919 h 1212057"/>
              <a:gd name="connsiteX2" fmla="*/ 252414 w 1297782"/>
              <a:gd name="connsiteY2" fmla="*/ 145257 h 1212057"/>
              <a:gd name="connsiteX3" fmla="*/ 209551 w 1297782"/>
              <a:gd name="connsiteY3" fmla="*/ 161925 h 1212057"/>
              <a:gd name="connsiteX4" fmla="*/ 166688 w 1297782"/>
              <a:gd name="connsiteY4" fmla="*/ 169069 h 1212057"/>
              <a:gd name="connsiteX5" fmla="*/ 140493 w 1297782"/>
              <a:gd name="connsiteY5" fmla="*/ 200025 h 1212057"/>
              <a:gd name="connsiteX6" fmla="*/ 90488 w 1297782"/>
              <a:gd name="connsiteY6" fmla="*/ 190500 h 1212057"/>
              <a:gd name="connsiteX7" fmla="*/ 52388 w 1297782"/>
              <a:gd name="connsiteY7" fmla="*/ 211932 h 1212057"/>
              <a:gd name="connsiteX8" fmla="*/ 38100 w 1297782"/>
              <a:gd name="connsiteY8" fmla="*/ 226219 h 1212057"/>
              <a:gd name="connsiteX9" fmla="*/ 19050 w 1297782"/>
              <a:gd name="connsiteY9" fmla="*/ 247650 h 1212057"/>
              <a:gd name="connsiteX10" fmla="*/ 7144 w 1297782"/>
              <a:gd name="connsiteY10" fmla="*/ 259557 h 1212057"/>
              <a:gd name="connsiteX11" fmla="*/ 0 w 1297782"/>
              <a:gd name="connsiteY11" fmla="*/ 292894 h 1212057"/>
              <a:gd name="connsiteX12" fmla="*/ 9525 w 1297782"/>
              <a:gd name="connsiteY12" fmla="*/ 311944 h 1212057"/>
              <a:gd name="connsiteX13" fmla="*/ 45244 w 1297782"/>
              <a:gd name="connsiteY13" fmla="*/ 330994 h 1212057"/>
              <a:gd name="connsiteX14" fmla="*/ 69057 w 1297782"/>
              <a:gd name="connsiteY14" fmla="*/ 338138 h 1212057"/>
              <a:gd name="connsiteX15" fmla="*/ 90488 w 1297782"/>
              <a:gd name="connsiteY15" fmla="*/ 342900 h 1212057"/>
              <a:gd name="connsiteX16" fmla="*/ 157163 w 1297782"/>
              <a:gd name="connsiteY16" fmla="*/ 361950 h 1212057"/>
              <a:gd name="connsiteX17" fmla="*/ 183357 w 1297782"/>
              <a:gd name="connsiteY17" fmla="*/ 357188 h 1212057"/>
              <a:gd name="connsiteX18" fmla="*/ 226219 w 1297782"/>
              <a:gd name="connsiteY18" fmla="*/ 383382 h 1212057"/>
              <a:gd name="connsiteX19" fmla="*/ 226219 w 1297782"/>
              <a:gd name="connsiteY19" fmla="*/ 383382 h 1212057"/>
              <a:gd name="connsiteX20" fmla="*/ 164307 w 1297782"/>
              <a:gd name="connsiteY20" fmla="*/ 402432 h 1212057"/>
              <a:gd name="connsiteX21" fmla="*/ 92869 w 1297782"/>
              <a:gd name="connsiteY21" fmla="*/ 433388 h 1212057"/>
              <a:gd name="connsiteX22" fmla="*/ 66675 w 1297782"/>
              <a:gd name="connsiteY22" fmla="*/ 459582 h 1212057"/>
              <a:gd name="connsiteX23" fmla="*/ 76200 w 1297782"/>
              <a:gd name="connsiteY23" fmla="*/ 492919 h 1212057"/>
              <a:gd name="connsiteX24" fmla="*/ 52388 w 1297782"/>
              <a:gd name="connsiteY24" fmla="*/ 554832 h 1212057"/>
              <a:gd name="connsiteX25" fmla="*/ 59532 w 1297782"/>
              <a:gd name="connsiteY25" fmla="*/ 576263 h 1212057"/>
              <a:gd name="connsiteX26" fmla="*/ 76200 w 1297782"/>
              <a:gd name="connsiteY26" fmla="*/ 621507 h 1212057"/>
              <a:gd name="connsiteX27" fmla="*/ 45244 w 1297782"/>
              <a:gd name="connsiteY27" fmla="*/ 661988 h 1212057"/>
              <a:gd name="connsiteX28" fmla="*/ 45244 w 1297782"/>
              <a:gd name="connsiteY28" fmla="*/ 661988 h 1212057"/>
              <a:gd name="connsiteX29" fmla="*/ 50007 w 1297782"/>
              <a:gd name="connsiteY29" fmla="*/ 704850 h 1212057"/>
              <a:gd name="connsiteX30" fmla="*/ 40482 w 1297782"/>
              <a:gd name="connsiteY30" fmla="*/ 719138 h 1212057"/>
              <a:gd name="connsiteX31" fmla="*/ 61913 w 1297782"/>
              <a:gd name="connsiteY31" fmla="*/ 752475 h 1212057"/>
              <a:gd name="connsiteX32" fmla="*/ 188119 w 1297782"/>
              <a:gd name="connsiteY32" fmla="*/ 904875 h 1212057"/>
              <a:gd name="connsiteX33" fmla="*/ 352425 w 1297782"/>
              <a:gd name="connsiteY33" fmla="*/ 1019175 h 1212057"/>
              <a:gd name="connsiteX34" fmla="*/ 471488 w 1297782"/>
              <a:gd name="connsiteY34" fmla="*/ 1128713 h 1212057"/>
              <a:gd name="connsiteX35" fmla="*/ 576263 w 1297782"/>
              <a:gd name="connsiteY35" fmla="*/ 1212057 h 1212057"/>
              <a:gd name="connsiteX36" fmla="*/ 771525 w 1297782"/>
              <a:gd name="connsiteY36" fmla="*/ 1195388 h 1212057"/>
              <a:gd name="connsiteX37" fmla="*/ 1073944 w 1297782"/>
              <a:gd name="connsiteY37" fmla="*/ 1083469 h 1212057"/>
              <a:gd name="connsiteX38" fmla="*/ 1228725 w 1297782"/>
              <a:gd name="connsiteY38" fmla="*/ 585788 h 1212057"/>
              <a:gd name="connsiteX39" fmla="*/ 1297782 w 1297782"/>
              <a:gd name="connsiteY39" fmla="*/ 223838 h 1212057"/>
              <a:gd name="connsiteX40" fmla="*/ 1154907 w 1297782"/>
              <a:gd name="connsiteY40" fmla="*/ 190500 h 1212057"/>
              <a:gd name="connsiteX41" fmla="*/ 940594 w 1297782"/>
              <a:gd name="connsiteY41" fmla="*/ 164307 h 1212057"/>
              <a:gd name="connsiteX42" fmla="*/ 731044 w 1297782"/>
              <a:gd name="connsiteY42" fmla="*/ 71438 h 1212057"/>
              <a:gd name="connsiteX43" fmla="*/ 595313 w 1297782"/>
              <a:gd name="connsiteY43" fmla="*/ 21432 h 1212057"/>
              <a:gd name="connsiteX44" fmla="*/ 466725 w 1297782"/>
              <a:gd name="connsiteY44" fmla="*/ 0 h 1212057"/>
              <a:gd name="connsiteX45" fmla="*/ 340519 w 1297782"/>
              <a:gd name="connsiteY45" fmla="*/ 73819 h 1212057"/>
              <a:gd name="connsiteX0" fmla="*/ 340519 w 1297782"/>
              <a:gd name="connsiteY0" fmla="*/ 73819 h 1212057"/>
              <a:gd name="connsiteX1" fmla="*/ 309563 w 1297782"/>
              <a:gd name="connsiteY1" fmla="*/ 111919 h 1212057"/>
              <a:gd name="connsiteX2" fmla="*/ 252414 w 1297782"/>
              <a:gd name="connsiteY2" fmla="*/ 145257 h 1212057"/>
              <a:gd name="connsiteX3" fmla="*/ 209551 w 1297782"/>
              <a:gd name="connsiteY3" fmla="*/ 161925 h 1212057"/>
              <a:gd name="connsiteX4" fmla="*/ 166688 w 1297782"/>
              <a:gd name="connsiteY4" fmla="*/ 169069 h 1212057"/>
              <a:gd name="connsiteX5" fmla="*/ 140493 w 1297782"/>
              <a:gd name="connsiteY5" fmla="*/ 200025 h 1212057"/>
              <a:gd name="connsiteX6" fmla="*/ 154782 w 1297782"/>
              <a:gd name="connsiteY6" fmla="*/ 230981 h 1212057"/>
              <a:gd name="connsiteX7" fmla="*/ 52388 w 1297782"/>
              <a:gd name="connsiteY7" fmla="*/ 211932 h 1212057"/>
              <a:gd name="connsiteX8" fmla="*/ 38100 w 1297782"/>
              <a:gd name="connsiteY8" fmla="*/ 226219 h 1212057"/>
              <a:gd name="connsiteX9" fmla="*/ 19050 w 1297782"/>
              <a:gd name="connsiteY9" fmla="*/ 247650 h 1212057"/>
              <a:gd name="connsiteX10" fmla="*/ 7144 w 1297782"/>
              <a:gd name="connsiteY10" fmla="*/ 259557 h 1212057"/>
              <a:gd name="connsiteX11" fmla="*/ 0 w 1297782"/>
              <a:gd name="connsiteY11" fmla="*/ 292894 h 1212057"/>
              <a:gd name="connsiteX12" fmla="*/ 9525 w 1297782"/>
              <a:gd name="connsiteY12" fmla="*/ 311944 h 1212057"/>
              <a:gd name="connsiteX13" fmla="*/ 45244 w 1297782"/>
              <a:gd name="connsiteY13" fmla="*/ 330994 h 1212057"/>
              <a:gd name="connsiteX14" fmla="*/ 69057 w 1297782"/>
              <a:gd name="connsiteY14" fmla="*/ 338138 h 1212057"/>
              <a:gd name="connsiteX15" fmla="*/ 90488 w 1297782"/>
              <a:gd name="connsiteY15" fmla="*/ 342900 h 1212057"/>
              <a:gd name="connsiteX16" fmla="*/ 157163 w 1297782"/>
              <a:gd name="connsiteY16" fmla="*/ 361950 h 1212057"/>
              <a:gd name="connsiteX17" fmla="*/ 183357 w 1297782"/>
              <a:gd name="connsiteY17" fmla="*/ 357188 h 1212057"/>
              <a:gd name="connsiteX18" fmla="*/ 226219 w 1297782"/>
              <a:gd name="connsiteY18" fmla="*/ 383382 h 1212057"/>
              <a:gd name="connsiteX19" fmla="*/ 226219 w 1297782"/>
              <a:gd name="connsiteY19" fmla="*/ 383382 h 1212057"/>
              <a:gd name="connsiteX20" fmla="*/ 164307 w 1297782"/>
              <a:gd name="connsiteY20" fmla="*/ 402432 h 1212057"/>
              <a:gd name="connsiteX21" fmla="*/ 92869 w 1297782"/>
              <a:gd name="connsiteY21" fmla="*/ 433388 h 1212057"/>
              <a:gd name="connsiteX22" fmla="*/ 66675 w 1297782"/>
              <a:gd name="connsiteY22" fmla="*/ 459582 h 1212057"/>
              <a:gd name="connsiteX23" fmla="*/ 76200 w 1297782"/>
              <a:gd name="connsiteY23" fmla="*/ 492919 h 1212057"/>
              <a:gd name="connsiteX24" fmla="*/ 52388 w 1297782"/>
              <a:gd name="connsiteY24" fmla="*/ 554832 h 1212057"/>
              <a:gd name="connsiteX25" fmla="*/ 59532 w 1297782"/>
              <a:gd name="connsiteY25" fmla="*/ 576263 h 1212057"/>
              <a:gd name="connsiteX26" fmla="*/ 76200 w 1297782"/>
              <a:gd name="connsiteY26" fmla="*/ 621507 h 1212057"/>
              <a:gd name="connsiteX27" fmla="*/ 45244 w 1297782"/>
              <a:gd name="connsiteY27" fmla="*/ 661988 h 1212057"/>
              <a:gd name="connsiteX28" fmla="*/ 45244 w 1297782"/>
              <a:gd name="connsiteY28" fmla="*/ 661988 h 1212057"/>
              <a:gd name="connsiteX29" fmla="*/ 50007 w 1297782"/>
              <a:gd name="connsiteY29" fmla="*/ 704850 h 1212057"/>
              <a:gd name="connsiteX30" fmla="*/ 40482 w 1297782"/>
              <a:gd name="connsiteY30" fmla="*/ 719138 h 1212057"/>
              <a:gd name="connsiteX31" fmla="*/ 61913 w 1297782"/>
              <a:gd name="connsiteY31" fmla="*/ 752475 h 1212057"/>
              <a:gd name="connsiteX32" fmla="*/ 188119 w 1297782"/>
              <a:gd name="connsiteY32" fmla="*/ 904875 h 1212057"/>
              <a:gd name="connsiteX33" fmla="*/ 352425 w 1297782"/>
              <a:gd name="connsiteY33" fmla="*/ 1019175 h 1212057"/>
              <a:gd name="connsiteX34" fmla="*/ 471488 w 1297782"/>
              <a:gd name="connsiteY34" fmla="*/ 1128713 h 1212057"/>
              <a:gd name="connsiteX35" fmla="*/ 576263 w 1297782"/>
              <a:gd name="connsiteY35" fmla="*/ 1212057 h 1212057"/>
              <a:gd name="connsiteX36" fmla="*/ 771525 w 1297782"/>
              <a:gd name="connsiteY36" fmla="*/ 1195388 h 1212057"/>
              <a:gd name="connsiteX37" fmla="*/ 1073944 w 1297782"/>
              <a:gd name="connsiteY37" fmla="*/ 1083469 h 1212057"/>
              <a:gd name="connsiteX38" fmla="*/ 1228725 w 1297782"/>
              <a:gd name="connsiteY38" fmla="*/ 585788 h 1212057"/>
              <a:gd name="connsiteX39" fmla="*/ 1297782 w 1297782"/>
              <a:gd name="connsiteY39" fmla="*/ 223838 h 1212057"/>
              <a:gd name="connsiteX40" fmla="*/ 1154907 w 1297782"/>
              <a:gd name="connsiteY40" fmla="*/ 190500 h 1212057"/>
              <a:gd name="connsiteX41" fmla="*/ 940594 w 1297782"/>
              <a:gd name="connsiteY41" fmla="*/ 164307 h 1212057"/>
              <a:gd name="connsiteX42" fmla="*/ 731044 w 1297782"/>
              <a:gd name="connsiteY42" fmla="*/ 71438 h 1212057"/>
              <a:gd name="connsiteX43" fmla="*/ 595313 w 1297782"/>
              <a:gd name="connsiteY43" fmla="*/ 21432 h 1212057"/>
              <a:gd name="connsiteX44" fmla="*/ 466725 w 1297782"/>
              <a:gd name="connsiteY44" fmla="*/ 0 h 1212057"/>
              <a:gd name="connsiteX45" fmla="*/ 340519 w 1297782"/>
              <a:gd name="connsiteY45" fmla="*/ 73819 h 1212057"/>
              <a:gd name="connsiteX0" fmla="*/ 340519 w 1297782"/>
              <a:gd name="connsiteY0" fmla="*/ 73819 h 1212057"/>
              <a:gd name="connsiteX1" fmla="*/ 309563 w 1297782"/>
              <a:gd name="connsiteY1" fmla="*/ 111919 h 1212057"/>
              <a:gd name="connsiteX2" fmla="*/ 252414 w 1297782"/>
              <a:gd name="connsiteY2" fmla="*/ 145257 h 1212057"/>
              <a:gd name="connsiteX3" fmla="*/ 209551 w 1297782"/>
              <a:gd name="connsiteY3" fmla="*/ 161925 h 1212057"/>
              <a:gd name="connsiteX4" fmla="*/ 166688 w 1297782"/>
              <a:gd name="connsiteY4" fmla="*/ 169069 h 1212057"/>
              <a:gd name="connsiteX5" fmla="*/ 140493 w 1297782"/>
              <a:gd name="connsiteY5" fmla="*/ 200025 h 1212057"/>
              <a:gd name="connsiteX6" fmla="*/ 154782 w 1297782"/>
              <a:gd name="connsiteY6" fmla="*/ 230981 h 1212057"/>
              <a:gd name="connsiteX7" fmla="*/ 114300 w 1297782"/>
              <a:gd name="connsiteY7" fmla="*/ 223839 h 1212057"/>
              <a:gd name="connsiteX8" fmla="*/ 38100 w 1297782"/>
              <a:gd name="connsiteY8" fmla="*/ 226219 h 1212057"/>
              <a:gd name="connsiteX9" fmla="*/ 19050 w 1297782"/>
              <a:gd name="connsiteY9" fmla="*/ 247650 h 1212057"/>
              <a:gd name="connsiteX10" fmla="*/ 7144 w 1297782"/>
              <a:gd name="connsiteY10" fmla="*/ 259557 h 1212057"/>
              <a:gd name="connsiteX11" fmla="*/ 0 w 1297782"/>
              <a:gd name="connsiteY11" fmla="*/ 292894 h 1212057"/>
              <a:gd name="connsiteX12" fmla="*/ 9525 w 1297782"/>
              <a:gd name="connsiteY12" fmla="*/ 311944 h 1212057"/>
              <a:gd name="connsiteX13" fmla="*/ 45244 w 1297782"/>
              <a:gd name="connsiteY13" fmla="*/ 330994 h 1212057"/>
              <a:gd name="connsiteX14" fmla="*/ 69057 w 1297782"/>
              <a:gd name="connsiteY14" fmla="*/ 338138 h 1212057"/>
              <a:gd name="connsiteX15" fmla="*/ 90488 w 1297782"/>
              <a:gd name="connsiteY15" fmla="*/ 342900 h 1212057"/>
              <a:gd name="connsiteX16" fmla="*/ 157163 w 1297782"/>
              <a:gd name="connsiteY16" fmla="*/ 361950 h 1212057"/>
              <a:gd name="connsiteX17" fmla="*/ 183357 w 1297782"/>
              <a:gd name="connsiteY17" fmla="*/ 357188 h 1212057"/>
              <a:gd name="connsiteX18" fmla="*/ 226219 w 1297782"/>
              <a:gd name="connsiteY18" fmla="*/ 383382 h 1212057"/>
              <a:gd name="connsiteX19" fmla="*/ 226219 w 1297782"/>
              <a:gd name="connsiteY19" fmla="*/ 383382 h 1212057"/>
              <a:gd name="connsiteX20" fmla="*/ 164307 w 1297782"/>
              <a:gd name="connsiteY20" fmla="*/ 402432 h 1212057"/>
              <a:gd name="connsiteX21" fmla="*/ 92869 w 1297782"/>
              <a:gd name="connsiteY21" fmla="*/ 433388 h 1212057"/>
              <a:gd name="connsiteX22" fmla="*/ 66675 w 1297782"/>
              <a:gd name="connsiteY22" fmla="*/ 459582 h 1212057"/>
              <a:gd name="connsiteX23" fmla="*/ 76200 w 1297782"/>
              <a:gd name="connsiteY23" fmla="*/ 492919 h 1212057"/>
              <a:gd name="connsiteX24" fmla="*/ 52388 w 1297782"/>
              <a:gd name="connsiteY24" fmla="*/ 554832 h 1212057"/>
              <a:gd name="connsiteX25" fmla="*/ 59532 w 1297782"/>
              <a:gd name="connsiteY25" fmla="*/ 576263 h 1212057"/>
              <a:gd name="connsiteX26" fmla="*/ 76200 w 1297782"/>
              <a:gd name="connsiteY26" fmla="*/ 621507 h 1212057"/>
              <a:gd name="connsiteX27" fmla="*/ 45244 w 1297782"/>
              <a:gd name="connsiteY27" fmla="*/ 661988 h 1212057"/>
              <a:gd name="connsiteX28" fmla="*/ 45244 w 1297782"/>
              <a:gd name="connsiteY28" fmla="*/ 661988 h 1212057"/>
              <a:gd name="connsiteX29" fmla="*/ 50007 w 1297782"/>
              <a:gd name="connsiteY29" fmla="*/ 704850 h 1212057"/>
              <a:gd name="connsiteX30" fmla="*/ 40482 w 1297782"/>
              <a:gd name="connsiteY30" fmla="*/ 719138 h 1212057"/>
              <a:gd name="connsiteX31" fmla="*/ 61913 w 1297782"/>
              <a:gd name="connsiteY31" fmla="*/ 752475 h 1212057"/>
              <a:gd name="connsiteX32" fmla="*/ 188119 w 1297782"/>
              <a:gd name="connsiteY32" fmla="*/ 904875 h 1212057"/>
              <a:gd name="connsiteX33" fmla="*/ 352425 w 1297782"/>
              <a:gd name="connsiteY33" fmla="*/ 1019175 h 1212057"/>
              <a:gd name="connsiteX34" fmla="*/ 471488 w 1297782"/>
              <a:gd name="connsiteY34" fmla="*/ 1128713 h 1212057"/>
              <a:gd name="connsiteX35" fmla="*/ 576263 w 1297782"/>
              <a:gd name="connsiteY35" fmla="*/ 1212057 h 1212057"/>
              <a:gd name="connsiteX36" fmla="*/ 771525 w 1297782"/>
              <a:gd name="connsiteY36" fmla="*/ 1195388 h 1212057"/>
              <a:gd name="connsiteX37" fmla="*/ 1073944 w 1297782"/>
              <a:gd name="connsiteY37" fmla="*/ 1083469 h 1212057"/>
              <a:gd name="connsiteX38" fmla="*/ 1228725 w 1297782"/>
              <a:gd name="connsiteY38" fmla="*/ 585788 h 1212057"/>
              <a:gd name="connsiteX39" fmla="*/ 1297782 w 1297782"/>
              <a:gd name="connsiteY39" fmla="*/ 223838 h 1212057"/>
              <a:gd name="connsiteX40" fmla="*/ 1154907 w 1297782"/>
              <a:gd name="connsiteY40" fmla="*/ 190500 h 1212057"/>
              <a:gd name="connsiteX41" fmla="*/ 940594 w 1297782"/>
              <a:gd name="connsiteY41" fmla="*/ 164307 h 1212057"/>
              <a:gd name="connsiteX42" fmla="*/ 731044 w 1297782"/>
              <a:gd name="connsiteY42" fmla="*/ 71438 h 1212057"/>
              <a:gd name="connsiteX43" fmla="*/ 595313 w 1297782"/>
              <a:gd name="connsiteY43" fmla="*/ 21432 h 1212057"/>
              <a:gd name="connsiteX44" fmla="*/ 466725 w 1297782"/>
              <a:gd name="connsiteY44" fmla="*/ 0 h 1212057"/>
              <a:gd name="connsiteX45" fmla="*/ 340519 w 1297782"/>
              <a:gd name="connsiteY45" fmla="*/ 73819 h 1212057"/>
              <a:gd name="connsiteX0" fmla="*/ 340519 w 1297782"/>
              <a:gd name="connsiteY0" fmla="*/ 73819 h 1212057"/>
              <a:gd name="connsiteX1" fmla="*/ 309563 w 1297782"/>
              <a:gd name="connsiteY1" fmla="*/ 111919 h 1212057"/>
              <a:gd name="connsiteX2" fmla="*/ 252414 w 1297782"/>
              <a:gd name="connsiteY2" fmla="*/ 145257 h 1212057"/>
              <a:gd name="connsiteX3" fmla="*/ 209551 w 1297782"/>
              <a:gd name="connsiteY3" fmla="*/ 161925 h 1212057"/>
              <a:gd name="connsiteX4" fmla="*/ 166688 w 1297782"/>
              <a:gd name="connsiteY4" fmla="*/ 169069 h 1212057"/>
              <a:gd name="connsiteX5" fmla="*/ 140493 w 1297782"/>
              <a:gd name="connsiteY5" fmla="*/ 200025 h 1212057"/>
              <a:gd name="connsiteX6" fmla="*/ 154782 w 1297782"/>
              <a:gd name="connsiteY6" fmla="*/ 230981 h 1212057"/>
              <a:gd name="connsiteX7" fmla="*/ 114300 w 1297782"/>
              <a:gd name="connsiteY7" fmla="*/ 223839 h 1212057"/>
              <a:gd name="connsiteX8" fmla="*/ 69056 w 1297782"/>
              <a:gd name="connsiteY8" fmla="*/ 242888 h 1212057"/>
              <a:gd name="connsiteX9" fmla="*/ 19050 w 1297782"/>
              <a:gd name="connsiteY9" fmla="*/ 247650 h 1212057"/>
              <a:gd name="connsiteX10" fmla="*/ 7144 w 1297782"/>
              <a:gd name="connsiteY10" fmla="*/ 259557 h 1212057"/>
              <a:gd name="connsiteX11" fmla="*/ 0 w 1297782"/>
              <a:gd name="connsiteY11" fmla="*/ 292894 h 1212057"/>
              <a:gd name="connsiteX12" fmla="*/ 9525 w 1297782"/>
              <a:gd name="connsiteY12" fmla="*/ 311944 h 1212057"/>
              <a:gd name="connsiteX13" fmla="*/ 45244 w 1297782"/>
              <a:gd name="connsiteY13" fmla="*/ 330994 h 1212057"/>
              <a:gd name="connsiteX14" fmla="*/ 69057 w 1297782"/>
              <a:gd name="connsiteY14" fmla="*/ 338138 h 1212057"/>
              <a:gd name="connsiteX15" fmla="*/ 90488 w 1297782"/>
              <a:gd name="connsiteY15" fmla="*/ 342900 h 1212057"/>
              <a:gd name="connsiteX16" fmla="*/ 157163 w 1297782"/>
              <a:gd name="connsiteY16" fmla="*/ 361950 h 1212057"/>
              <a:gd name="connsiteX17" fmla="*/ 183357 w 1297782"/>
              <a:gd name="connsiteY17" fmla="*/ 357188 h 1212057"/>
              <a:gd name="connsiteX18" fmla="*/ 226219 w 1297782"/>
              <a:gd name="connsiteY18" fmla="*/ 383382 h 1212057"/>
              <a:gd name="connsiteX19" fmla="*/ 226219 w 1297782"/>
              <a:gd name="connsiteY19" fmla="*/ 383382 h 1212057"/>
              <a:gd name="connsiteX20" fmla="*/ 164307 w 1297782"/>
              <a:gd name="connsiteY20" fmla="*/ 402432 h 1212057"/>
              <a:gd name="connsiteX21" fmla="*/ 92869 w 1297782"/>
              <a:gd name="connsiteY21" fmla="*/ 433388 h 1212057"/>
              <a:gd name="connsiteX22" fmla="*/ 66675 w 1297782"/>
              <a:gd name="connsiteY22" fmla="*/ 459582 h 1212057"/>
              <a:gd name="connsiteX23" fmla="*/ 76200 w 1297782"/>
              <a:gd name="connsiteY23" fmla="*/ 492919 h 1212057"/>
              <a:gd name="connsiteX24" fmla="*/ 52388 w 1297782"/>
              <a:gd name="connsiteY24" fmla="*/ 554832 h 1212057"/>
              <a:gd name="connsiteX25" fmla="*/ 59532 w 1297782"/>
              <a:gd name="connsiteY25" fmla="*/ 576263 h 1212057"/>
              <a:gd name="connsiteX26" fmla="*/ 76200 w 1297782"/>
              <a:gd name="connsiteY26" fmla="*/ 621507 h 1212057"/>
              <a:gd name="connsiteX27" fmla="*/ 45244 w 1297782"/>
              <a:gd name="connsiteY27" fmla="*/ 661988 h 1212057"/>
              <a:gd name="connsiteX28" fmla="*/ 45244 w 1297782"/>
              <a:gd name="connsiteY28" fmla="*/ 661988 h 1212057"/>
              <a:gd name="connsiteX29" fmla="*/ 50007 w 1297782"/>
              <a:gd name="connsiteY29" fmla="*/ 704850 h 1212057"/>
              <a:gd name="connsiteX30" fmla="*/ 40482 w 1297782"/>
              <a:gd name="connsiteY30" fmla="*/ 719138 h 1212057"/>
              <a:gd name="connsiteX31" fmla="*/ 61913 w 1297782"/>
              <a:gd name="connsiteY31" fmla="*/ 752475 h 1212057"/>
              <a:gd name="connsiteX32" fmla="*/ 188119 w 1297782"/>
              <a:gd name="connsiteY32" fmla="*/ 904875 h 1212057"/>
              <a:gd name="connsiteX33" fmla="*/ 352425 w 1297782"/>
              <a:gd name="connsiteY33" fmla="*/ 1019175 h 1212057"/>
              <a:gd name="connsiteX34" fmla="*/ 471488 w 1297782"/>
              <a:gd name="connsiteY34" fmla="*/ 1128713 h 1212057"/>
              <a:gd name="connsiteX35" fmla="*/ 576263 w 1297782"/>
              <a:gd name="connsiteY35" fmla="*/ 1212057 h 1212057"/>
              <a:gd name="connsiteX36" fmla="*/ 771525 w 1297782"/>
              <a:gd name="connsiteY36" fmla="*/ 1195388 h 1212057"/>
              <a:gd name="connsiteX37" fmla="*/ 1073944 w 1297782"/>
              <a:gd name="connsiteY37" fmla="*/ 1083469 h 1212057"/>
              <a:gd name="connsiteX38" fmla="*/ 1228725 w 1297782"/>
              <a:gd name="connsiteY38" fmla="*/ 585788 h 1212057"/>
              <a:gd name="connsiteX39" fmla="*/ 1297782 w 1297782"/>
              <a:gd name="connsiteY39" fmla="*/ 223838 h 1212057"/>
              <a:gd name="connsiteX40" fmla="*/ 1154907 w 1297782"/>
              <a:gd name="connsiteY40" fmla="*/ 190500 h 1212057"/>
              <a:gd name="connsiteX41" fmla="*/ 940594 w 1297782"/>
              <a:gd name="connsiteY41" fmla="*/ 164307 h 1212057"/>
              <a:gd name="connsiteX42" fmla="*/ 731044 w 1297782"/>
              <a:gd name="connsiteY42" fmla="*/ 71438 h 1212057"/>
              <a:gd name="connsiteX43" fmla="*/ 595313 w 1297782"/>
              <a:gd name="connsiteY43" fmla="*/ 21432 h 1212057"/>
              <a:gd name="connsiteX44" fmla="*/ 466725 w 1297782"/>
              <a:gd name="connsiteY44" fmla="*/ 0 h 1212057"/>
              <a:gd name="connsiteX45" fmla="*/ 340519 w 1297782"/>
              <a:gd name="connsiteY45" fmla="*/ 73819 h 1212057"/>
              <a:gd name="connsiteX0" fmla="*/ 340519 w 1297782"/>
              <a:gd name="connsiteY0" fmla="*/ 73819 h 1212057"/>
              <a:gd name="connsiteX1" fmla="*/ 309563 w 1297782"/>
              <a:gd name="connsiteY1" fmla="*/ 111919 h 1212057"/>
              <a:gd name="connsiteX2" fmla="*/ 252414 w 1297782"/>
              <a:gd name="connsiteY2" fmla="*/ 145257 h 1212057"/>
              <a:gd name="connsiteX3" fmla="*/ 209551 w 1297782"/>
              <a:gd name="connsiteY3" fmla="*/ 161925 h 1212057"/>
              <a:gd name="connsiteX4" fmla="*/ 166688 w 1297782"/>
              <a:gd name="connsiteY4" fmla="*/ 169069 h 1212057"/>
              <a:gd name="connsiteX5" fmla="*/ 140493 w 1297782"/>
              <a:gd name="connsiteY5" fmla="*/ 200025 h 1212057"/>
              <a:gd name="connsiteX6" fmla="*/ 154782 w 1297782"/>
              <a:gd name="connsiteY6" fmla="*/ 230981 h 1212057"/>
              <a:gd name="connsiteX7" fmla="*/ 114300 w 1297782"/>
              <a:gd name="connsiteY7" fmla="*/ 223839 h 1212057"/>
              <a:gd name="connsiteX8" fmla="*/ 69056 w 1297782"/>
              <a:gd name="connsiteY8" fmla="*/ 242888 h 1212057"/>
              <a:gd name="connsiteX9" fmla="*/ 100013 w 1297782"/>
              <a:gd name="connsiteY9" fmla="*/ 273844 h 1212057"/>
              <a:gd name="connsiteX10" fmla="*/ 7144 w 1297782"/>
              <a:gd name="connsiteY10" fmla="*/ 259557 h 1212057"/>
              <a:gd name="connsiteX11" fmla="*/ 0 w 1297782"/>
              <a:gd name="connsiteY11" fmla="*/ 292894 h 1212057"/>
              <a:gd name="connsiteX12" fmla="*/ 9525 w 1297782"/>
              <a:gd name="connsiteY12" fmla="*/ 311944 h 1212057"/>
              <a:gd name="connsiteX13" fmla="*/ 45244 w 1297782"/>
              <a:gd name="connsiteY13" fmla="*/ 330994 h 1212057"/>
              <a:gd name="connsiteX14" fmla="*/ 69057 w 1297782"/>
              <a:gd name="connsiteY14" fmla="*/ 338138 h 1212057"/>
              <a:gd name="connsiteX15" fmla="*/ 90488 w 1297782"/>
              <a:gd name="connsiteY15" fmla="*/ 342900 h 1212057"/>
              <a:gd name="connsiteX16" fmla="*/ 157163 w 1297782"/>
              <a:gd name="connsiteY16" fmla="*/ 361950 h 1212057"/>
              <a:gd name="connsiteX17" fmla="*/ 183357 w 1297782"/>
              <a:gd name="connsiteY17" fmla="*/ 357188 h 1212057"/>
              <a:gd name="connsiteX18" fmla="*/ 226219 w 1297782"/>
              <a:gd name="connsiteY18" fmla="*/ 383382 h 1212057"/>
              <a:gd name="connsiteX19" fmla="*/ 226219 w 1297782"/>
              <a:gd name="connsiteY19" fmla="*/ 383382 h 1212057"/>
              <a:gd name="connsiteX20" fmla="*/ 164307 w 1297782"/>
              <a:gd name="connsiteY20" fmla="*/ 402432 h 1212057"/>
              <a:gd name="connsiteX21" fmla="*/ 92869 w 1297782"/>
              <a:gd name="connsiteY21" fmla="*/ 433388 h 1212057"/>
              <a:gd name="connsiteX22" fmla="*/ 66675 w 1297782"/>
              <a:gd name="connsiteY22" fmla="*/ 459582 h 1212057"/>
              <a:gd name="connsiteX23" fmla="*/ 76200 w 1297782"/>
              <a:gd name="connsiteY23" fmla="*/ 492919 h 1212057"/>
              <a:gd name="connsiteX24" fmla="*/ 52388 w 1297782"/>
              <a:gd name="connsiteY24" fmla="*/ 554832 h 1212057"/>
              <a:gd name="connsiteX25" fmla="*/ 59532 w 1297782"/>
              <a:gd name="connsiteY25" fmla="*/ 576263 h 1212057"/>
              <a:gd name="connsiteX26" fmla="*/ 76200 w 1297782"/>
              <a:gd name="connsiteY26" fmla="*/ 621507 h 1212057"/>
              <a:gd name="connsiteX27" fmla="*/ 45244 w 1297782"/>
              <a:gd name="connsiteY27" fmla="*/ 661988 h 1212057"/>
              <a:gd name="connsiteX28" fmla="*/ 45244 w 1297782"/>
              <a:gd name="connsiteY28" fmla="*/ 661988 h 1212057"/>
              <a:gd name="connsiteX29" fmla="*/ 50007 w 1297782"/>
              <a:gd name="connsiteY29" fmla="*/ 704850 h 1212057"/>
              <a:gd name="connsiteX30" fmla="*/ 40482 w 1297782"/>
              <a:gd name="connsiteY30" fmla="*/ 719138 h 1212057"/>
              <a:gd name="connsiteX31" fmla="*/ 61913 w 1297782"/>
              <a:gd name="connsiteY31" fmla="*/ 752475 h 1212057"/>
              <a:gd name="connsiteX32" fmla="*/ 188119 w 1297782"/>
              <a:gd name="connsiteY32" fmla="*/ 904875 h 1212057"/>
              <a:gd name="connsiteX33" fmla="*/ 352425 w 1297782"/>
              <a:gd name="connsiteY33" fmla="*/ 1019175 h 1212057"/>
              <a:gd name="connsiteX34" fmla="*/ 471488 w 1297782"/>
              <a:gd name="connsiteY34" fmla="*/ 1128713 h 1212057"/>
              <a:gd name="connsiteX35" fmla="*/ 576263 w 1297782"/>
              <a:gd name="connsiteY35" fmla="*/ 1212057 h 1212057"/>
              <a:gd name="connsiteX36" fmla="*/ 771525 w 1297782"/>
              <a:gd name="connsiteY36" fmla="*/ 1195388 h 1212057"/>
              <a:gd name="connsiteX37" fmla="*/ 1073944 w 1297782"/>
              <a:gd name="connsiteY37" fmla="*/ 1083469 h 1212057"/>
              <a:gd name="connsiteX38" fmla="*/ 1228725 w 1297782"/>
              <a:gd name="connsiteY38" fmla="*/ 585788 h 1212057"/>
              <a:gd name="connsiteX39" fmla="*/ 1297782 w 1297782"/>
              <a:gd name="connsiteY39" fmla="*/ 223838 h 1212057"/>
              <a:gd name="connsiteX40" fmla="*/ 1154907 w 1297782"/>
              <a:gd name="connsiteY40" fmla="*/ 190500 h 1212057"/>
              <a:gd name="connsiteX41" fmla="*/ 940594 w 1297782"/>
              <a:gd name="connsiteY41" fmla="*/ 164307 h 1212057"/>
              <a:gd name="connsiteX42" fmla="*/ 731044 w 1297782"/>
              <a:gd name="connsiteY42" fmla="*/ 71438 h 1212057"/>
              <a:gd name="connsiteX43" fmla="*/ 595313 w 1297782"/>
              <a:gd name="connsiteY43" fmla="*/ 21432 h 1212057"/>
              <a:gd name="connsiteX44" fmla="*/ 466725 w 1297782"/>
              <a:gd name="connsiteY44" fmla="*/ 0 h 1212057"/>
              <a:gd name="connsiteX45" fmla="*/ 340519 w 1297782"/>
              <a:gd name="connsiteY45" fmla="*/ 73819 h 1212057"/>
              <a:gd name="connsiteX0" fmla="*/ 340519 w 1297782"/>
              <a:gd name="connsiteY0" fmla="*/ 73819 h 1212057"/>
              <a:gd name="connsiteX1" fmla="*/ 309563 w 1297782"/>
              <a:gd name="connsiteY1" fmla="*/ 111919 h 1212057"/>
              <a:gd name="connsiteX2" fmla="*/ 252414 w 1297782"/>
              <a:gd name="connsiteY2" fmla="*/ 145257 h 1212057"/>
              <a:gd name="connsiteX3" fmla="*/ 209551 w 1297782"/>
              <a:gd name="connsiteY3" fmla="*/ 161925 h 1212057"/>
              <a:gd name="connsiteX4" fmla="*/ 166688 w 1297782"/>
              <a:gd name="connsiteY4" fmla="*/ 169069 h 1212057"/>
              <a:gd name="connsiteX5" fmla="*/ 140493 w 1297782"/>
              <a:gd name="connsiteY5" fmla="*/ 200025 h 1212057"/>
              <a:gd name="connsiteX6" fmla="*/ 154782 w 1297782"/>
              <a:gd name="connsiteY6" fmla="*/ 230981 h 1212057"/>
              <a:gd name="connsiteX7" fmla="*/ 114300 w 1297782"/>
              <a:gd name="connsiteY7" fmla="*/ 223839 h 1212057"/>
              <a:gd name="connsiteX8" fmla="*/ 69056 w 1297782"/>
              <a:gd name="connsiteY8" fmla="*/ 242888 h 1212057"/>
              <a:gd name="connsiteX9" fmla="*/ 100013 w 1297782"/>
              <a:gd name="connsiteY9" fmla="*/ 273844 h 1212057"/>
              <a:gd name="connsiteX10" fmla="*/ 85725 w 1297782"/>
              <a:gd name="connsiteY10" fmla="*/ 290514 h 1212057"/>
              <a:gd name="connsiteX11" fmla="*/ 0 w 1297782"/>
              <a:gd name="connsiteY11" fmla="*/ 292894 h 1212057"/>
              <a:gd name="connsiteX12" fmla="*/ 9525 w 1297782"/>
              <a:gd name="connsiteY12" fmla="*/ 311944 h 1212057"/>
              <a:gd name="connsiteX13" fmla="*/ 45244 w 1297782"/>
              <a:gd name="connsiteY13" fmla="*/ 330994 h 1212057"/>
              <a:gd name="connsiteX14" fmla="*/ 69057 w 1297782"/>
              <a:gd name="connsiteY14" fmla="*/ 338138 h 1212057"/>
              <a:gd name="connsiteX15" fmla="*/ 90488 w 1297782"/>
              <a:gd name="connsiteY15" fmla="*/ 342900 h 1212057"/>
              <a:gd name="connsiteX16" fmla="*/ 157163 w 1297782"/>
              <a:gd name="connsiteY16" fmla="*/ 361950 h 1212057"/>
              <a:gd name="connsiteX17" fmla="*/ 183357 w 1297782"/>
              <a:gd name="connsiteY17" fmla="*/ 357188 h 1212057"/>
              <a:gd name="connsiteX18" fmla="*/ 226219 w 1297782"/>
              <a:gd name="connsiteY18" fmla="*/ 383382 h 1212057"/>
              <a:gd name="connsiteX19" fmla="*/ 226219 w 1297782"/>
              <a:gd name="connsiteY19" fmla="*/ 383382 h 1212057"/>
              <a:gd name="connsiteX20" fmla="*/ 164307 w 1297782"/>
              <a:gd name="connsiteY20" fmla="*/ 402432 h 1212057"/>
              <a:gd name="connsiteX21" fmla="*/ 92869 w 1297782"/>
              <a:gd name="connsiteY21" fmla="*/ 433388 h 1212057"/>
              <a:gd name="connsiteX22" fmla="*/ 66675 w 1297782"/>
              <a:gd name="connsiteY22" fmla="*/ 459582 h 1212057"/>
              <a:gd name="connsiteX23" fmla="*/ 76200 w 1297782"/>
              <a:gd name="connsiteY23" fmla="*/ 492919 h 1212057"/>
              <a:gd name="connsiteX24" fmla="*/ 52388 w 1297782"/>
              <a:gd name="connsiteY24" fmla="*/ 554832 h 1212057"/>
              <a:gd name="connsiteX25" fmla="*/ 59532 w 1297782"/>
              <a:gd name="connsiteY25" fmla="*/ 576263 h 1212057"/>
              <a:gd name="connsiteX26" fmla="*/ 76200 w 1297782"/>
              <a:gd name="connsiteY26" fmla="*/ 621507 h 1212057"/>
              <a:gd name="connsiteX27" fmla="*/ 45244 w 1297782"/>
              <a:gd name="connsiteY27" fmla="*/ 661988 h 1212057"/>
              <a:gd name="connsiteX28" fmla="*/ 45244 w 1297782"/>
              <a:gd name="connsiteY28" fmla="*/ 661988 h 1212057"/>
              <a:gd name="connsiteX29" fmla="*/ 50007 w 1297782"/>
              <a:gd name="connsiteY29" fmla="*/ 704850 h 1212057"/>
              <a:gd name="connsiteX30" fmla="*/ 40482 w 1297782"/>
              <a:gd name="connsiteY30" fmla="*/ 719138 h 1212057"/>
              <a:gd name="connsiteX31" fmla="*/ 61913 w 1297782"/>
              <a:gd name="connsiteY31" fmla="*/ 752475 h 1212057"/>
              <a:gd name="connsiteX32" fmla="*/ 188119 w 1297782"/>
              <a:gd name="connsiteY32" fmla="*/ 904875 h 1212057"/>
              <a:gd name="connsiteX33" fmla="*/ 352425 w 1297782"/>
              <a:gd name="connsiteY33" fmla="*/ 1019175 h 1212057"/>
              <a:gd name="connsiteX34" fmla="*/ 471488 w 1297782"/>
              <a:gd name="connsiteY34" fmla="*/ 1128713 h 1212057"/>
              <a:gd name="connsiteX35" fmla="*/ 576263 w 1297782"/>
              <a:gd name="connsiteY35" fmla="*/ 1212057 h 1212057"/>
              <a:gd name="connsiteX36" fmla="*/ 771525 w 1297782"/>
              <a:gd name="connsiteY36" fmla="*/ 1195388 h 1212057"/>
              <a:gd name="connsiteX37" fmla="*/ 1073944 w 1297782"/>
              <a:gd name="connsiteY37" fmla="*/ 1083469 h 1212057"/>
              <a:gd name="connsiteX38" fmla="*/ 1228725 w 1297782"/>
              <a:gd name="connsiteY38" fmla="*/ 585788 h 1212057"/>
              <a:gd name="connsiteX39" fmla="*/ 1297782 w 1297782"/>
              <a:gd name="connsiteY39" fmla="*/ 223838 h 1212057"/>
              <a:gd name="connsiteX40" fmla="*/ 1154907 w 1297782"/>
              <a:gd name="connsiteY40" fmla="*/ 190500 h 1212057"/>
              <a:gd name="connsiteX41" fmla="*/ 940594 w 1297782"/>
              <a:gd name="connsiteY41" fmla="*/ 164307 h 1212057"/>
              <a:gd name="connsiteX42" fmla="*/ 731044 w 1297782"/>
              <a:gd name="connsiteY42" fmla="*/ 71438 h 1212057"/>
              <a:gd name="connsiteX43" fmla="*/ 595313 w 1297782"/>
              <a:gd name="connsiteY43" fmla="*/ 21432 h 1212057"/>
              <a:gd name="connsiteX44" fmla="*/ 466725 w 1297782"/>
              <a:gd name="connsiteY44" fmla="*/ 0 h 1212057"/>
              <a:gd name="connsiteX45" fmla="*/ 340519 w 1297782"/>
              <a:gd name="connsiteY45" fmla="*/ 73819 h 1212057"/>
              <a:gd name="connsiteX0" fmla="*/ 330994 w 1288257"/>
              <a:gd name="connsiteY0" fmla="*/ 73819 h 1212057"/>
              <a:gd name="connsiteX1" fmla="*/ 300038 w 1288257"/>
              <a:gd name="connsiteY1" fmla="*/ 111919 h 1212057"/>
              <a:gd name="connsiteX2" fmla="*/ 242889 w 1288257"/>
              <a:gd name="connsiteY2" fmla="*/ 145257 h 1212057"/>
              <a:gd name="connsiteX3" fmla="*/ 200026 w 1288257"/>
              <a:gd name="connsiteY3" fmla="*/ 161925 h 1212057"/>
              <a:gd name="connsiteX4" fmla="*/ 157163 w 1288257"/>
              <a:gd name="connsiteY4" fmla="*/ 169069 h 1212057"/>
              <a:gd name="connsiteX5" fmla="*/ 130968 w 1288257"/>
              <a:gd name="connsiteY5" fmla="*/ 200025 h 1212057"/>
              <a:gd name="connsiteX6" fmla="*/ 145257 w 1288257"/>
              <a:gd name="connsiteY6" fmla="*/ 230981 h 1212057"/>
              <a:gd name="connsiteX7" fmla="*/ 104775 w 1288257"/>
              <a:gd name="connsiteY7" fmla="*/ 223839 h 1212057"/>
              <a:gd name="connsiteX8" fmla="*/ 59531 w 1288257"/>
              <a:gd name="connsiteY8" fmla="*/ 242888 h 1212057"/>
              <a:gd name="connsiteX9" fmla="*/ 90488 w 1288257"/>
              <a:gd name="connsiteY9" fmla="*/ 273844 h 1212057"/>
              <a:gd name="connsiteX10" fmla="*/ 76200 w 1288257"/>
              <a:gd name="connsiteY10" fmla="*/ 290514 h 1212057"/>
              <a:gd name="connsiteX11" fmla="*/ 147637 w 1288257"/>
              <a:gd name="connsiteY11" fmla="*/ 307182 h 1212057"/>
              <a:gd name="connsiteX12" fmla="*/ 0 w 1288257"/>
              <a:gd name="connsiteY12" fmla="*/ 311944 h 1212057"/>
              <a:gd name="connsiteX13" fmla="*/ 35719 w 1288257"/>
              <a:gd name="connsiteY13" fmla="*/ 330994 h 1212057"/>
              <a:gd name="connsiteX14" fmla="*/ 59532 w 1288257"/>
              <a:gd name="connsiteY14" fmla="*/ 338138 h 1212057"/>
              <a:gd name="connsiteX15" fmla="*/ 80963 w 1288257"/>
              <a:gd name="connsiteY15" fmla="*/ 342900 h 1212057"/>
              <a:gd name="connsiteX16" fmla="*/ 147638 w 1288257"/>
              <a:gd name="connsiteY16" fmla="*/ 361950 h 1212057"/>
              <a:gd name="connsiteX17" fmla="*/ 173832 w 1288257"/>
              <a:gd name="connsiteY17" fmla="*/ 357188 h 1212057"/>
              <a:gd name="connsiteX18" fmla="*/ 216694 w 1288257"/>
              <a:gd name="connsiteY18" fmla="*/ 383382 h 1212057"/>
              <a:gd name="connsiteX19" fmla="*/ 216694 w 1288257"/>
              <a:gd name="connsiteY19" fmla="*/ 383382 h 1212057"/>
              <a:gd name="connsiteX20" fmla="*/ 154782 w 1288257"/>
              <a:gd name="connsiteY20" fmla="*/ 402432 h 1212057"/>
              <a:gd name="connsiteX21" fmla="*/ 83344 w 1288257"/>
              <a:gd name="connsiteY21" fmla="*/ 433388 h 1212057"/>
              <a:gd name="connsiteX22" fmla="*/ 57150 w 1288257"/>
              <a:gd name="connsiteY22" fmla="*/ 459582 h 1212057"/>
              <a:gd name="connsiteX23" fmla="*/ 66675 w 1288257"/>
              <a:gd name="connsiteY23" fmla="*/ 492919 h 1212057"/>
              <a:gd name="connsiteX24" fmla="*/ 42863 w 1288257"/>
              <a:gd name="connsiteY24" fmla="*/ 554832 h 1212057"/>
              <a:gd name="connsiteX25" fmla="*/ 50007 w 1288257"/>
              <a:gd name="connsiteY25" fmla="*/ 576263 h 1212057"/>
              <a:gd name="connsiteX26" fmla="*/ 66675 w 1288257"/>
              <a:gd name="connsiteY26" fmla="*/ 621507 h 1212057"/>
              <a:gd name="connsiteX27" fmla="*/ 35719 w 1288257"/>
              <a:gd name="connsiteY27" fmla="*/ 661988 h 1212057"/>
              <a:gd name="connsiteX28" fmla="*/ 35719 w 1288257"/>
              <a:gd name="connsiteY28" fmla="*/ 661988 h 1212057"/>
              <a:gd name="connsiteX29" fmla="*/ 40482 w 1288257"/>
              <a:gd name="connsiteY29" fmla="*/ 704850 h 1212057"/>
              <a:gd name="connsiteX30" fmla="*/ 30957 w 1288257"/>
              <a:gd name="connsiteY30" fmla="*/ 719138 h 1212057"/>
              <a:gd name="connsiteX31" fmla="*/ 52388 w 1288257"/>
              <a:gd name="connsiteY31" fmla="*/ 752475 h 1212057"/>
              <a:gd name="connsiteX32" fmla="*/ 178594 w 1288257"/>
              <a:gd name="connsiteY32" fmla="*/ 904875 h 1212057"/>
              <a:gd name="connsiteX33" fmla="*/ 342900 w 1288257"/>
              <a:gd name="connsiteY33" fmla="*/ 1019175 h 1212057"/>
              <a:gd name="connsiteX34" fmla="*/ 461963 w 1288257"/>
              <a:gd name="connsiteY34" fmla="*/ 1128713 h 1212057"/>
              <a:gd name="connsiteX35" fmla="*/ 566738 w 1288257"/>
              <a:gd name="connsiteY35" fmla="*/ 1212057 h 1212057"/>
              <a:gd name="connsiteX36" fmla="*/ 762000 w 1288257"/>
              <a:gd name="connsiteY36" fmla="*/ 1195388 h 1212057"/>
              <a:gd name="connsiteX37" fmla="*/ 1064419 w 1288257"/>
              <a:gd name="connsiteY37" fmla="*/ 1083469 h 1212057"/>
              <a:gd name="connsiteX38" fmla="*/ 1219200 w 1288257"/>
              <a:gd name="connsiteY38" fmla="*/ 585788 h 1212057"/>
              <a:gd name="connsiteX39" fmla="*/ 1288257 w 1288257"/>
              <a:gd name="connsiteY39" fmla="*/ 223838 h 1212057"/>
              <a:gd name="connsiteX40" fmla="*/ 1145382 w 1288257"/>
              <a:gd name="connsiteY40" fmla="*/ 190500 h 1212057"/>
              <a:gd name="connsiteX41" fmla="*/ 931069 w 1288257"/>
              <a:gd name="connsiteY41" fmla="*/ 164307 h 1212057"/>
              <a:gd name="connsiteX42" fmla="*/ 721519 w 1288257"/>
              <a:gd name="connsiteY42" fmla="*/ 71438 h 1212057"/>
              <a:gd name="connsiteX43" fmla="*/ 585788 w 1288257"/>
              <a:gd name="connsiteY43" fmla="*/ 21432 h 1212057"/>
              <a:gd name="connsiteX44" fmla="*/ 457200 w 1288257"/>
              <a:gd name="connsiteY44" fmla="*/ 0 h 1212057"/>
              <a:gd name="connsiteX45" fmla="*/ 330994 w 1288257"/>
              <a:gd name="connsiteY45" fmla="*/ 73819 h 1212057"/>
              <a:gd name="connsiteX0" fmla="*/ 300037 w 1257300"/>
              <a:gd name="connsiteY0" fmla="*/ 73819 h 1212057"/>
              <a:gd name="connsiteX1" fmla="*/ 269081 w 1257300"/>
              <a:gd name="connsiteY1" fmla="*/ 111919 h 1212057"/>
              <a:gd name="connsiteX2" fmla="*/ 211932 w 1257300"/>
              <a:gd name="connsiteY2" fmla="*/ 145257 h 1212057"/>
              <a:gd name="connsiteX3" fmla="*/ 169069 w 1257300"/>
              <a:gd name="connsiteY3" fmla="*/ 161925 h 1212057"/>
              <a:gd name="connsiteX4" fmla="*/ 126206 w 1257300"/>
              <a:gd name="connsiteY4" fmla="*/ 169069 h 1212057"/>
              <a:gd name="connsiteX5" fmla="*/ 100011 w 1257300"/>
              <a:gd name="connsiteY5" fmla="*/ 200025 h 1212057"/>
              <a:gd name="connsiteX6" fmla="*/ 114300 w 1257300"/>
              <a:gd name="connsiteY6" fmla="*/ 230981 h 1212057"/>
              <a:gd name="connsiteX7" fmla="*/ 73818 w 1257300"/>
              <a:gd name="connsiteY7" fmla="*/ 223839 h 1212057"/>
              <a:gd name="connsiteX8" fmla="*/ 28574 w 1257300"/>
              <a:gd name="connsiteY8" fmla="*/ 242888 h 1212057"/>
              <a:gd name="connsiteX9" fmla="*/ 59531 w 1257300"/>
              <a:gd name="connsiteY9" fmla="*/ 273844 h 1212057"/>
              <a:gd name="connsiteX10" fmla="*/ 45243 w 1257300"/>
              <a:gd name="connsiteY10" fmla="*/ 290514 h 1212057"/>
              <a:gd name="connsiteX11" fmla="*/ 116680 w 1257300"/>
              <a:gd name="connsiteY11" fmla="*/ 307182 h 1212057"/>
              <a:gd name="connsiteX12" fmla="*/ 169068 w 1257300"/>
              <a:gd name="connsiteY12" fmla="*/ 295275 h 1212057"/>
              <a:gd name="connsiteX13" fmla="*/ 4762 w 1257300"/>
              <a:gd name="connsiteY13" fmla="*/ 330994 h 1212057"/>
              <a:gd name="connsiteX14" fmla="*/ 28575 w 1257300"/>
              <a:gd name="connsiteY14" fmla="*/ 338138 h 1212057"/>
              <a:gd name="connsiteX15" fmla="*/ 50006 w 1257300"/>
              <a:gd name="connsiteY15" fmla="*/ 342900 h 1212057"/>
              <a:gd name="connsiteX16" fmla="*/ 116681 w 1257300"/>
              <a:gd name="connsiteY16" fmla="*/ 361950 h 1212057"/>
              <a:gd name="connsiteX17" fmla="*/ 142875 w 1257300"/>
              <a:gd name="connsiteY17" fmla="*/ 357188 h 1212057"/>
              <a:gd name="connsiteX18" fmla="*/ 185737 w 1257300"/>
              <a:gd name="connsiteY18" fmla="*/ 383382 h 1212057"/>
              <a:gd name="connsiteX19" fmla="*/ 185737 w 1257300"/>
              <a:gd name="connsiteY19" fmla="*/ 383382 h 1212057"/>
              <a:gd name="connsiteX20" fmla="*/ 123825 w 1257300"/>
              <a:gd name="connsiteY20" fmla="*/ 402432 h 1212057"/>
              <a:gd name="connsiteX21" fmla="*/ 52387 w 1257300"/>
              <a:gd name="connsiteY21" fmla="*/ 433388 h 1212057"/>
              <a:gd name="connsiteX22" fmla="*/ 26193 w 1257300"/>
              <a:gd name="connsiteY22" fmla="*/ 459582 h 1212057"/>
              <a:gd name="connsiteX23" fmla="*/ 35718 w 1257300"/>
              <a:gd name="connsiteY23" fmla="*/ 492919 h 1212057"/>
              <a:gd name="connsiteX24" fmla="*/ 11906 w 1257300"/>
              <a:gd name="connsiteY24" fmla="*/ 554832 h 1212057"/>
              <a:gd name="connsiteX25" fmla="*/ 19050 w 1257300"/>
              <a:gd name="connsiteY25" fmla="*/ 576263 h 1212057"/>
              <a:gd name="connsiteX26" fmla="*/ 35718 w 1257300"/>
              <a:gd name="connsiteY26" fmla="*/ 621507 h 1212057"/>
              <a:gd name="connsiteX27" fmla="*/ 4762 w 1257300"/>
              <a:gd name="connsiteY27" fmla="*/ 661988 h 1212057"/>
              <a:gd name="connsiteX28" fmla="*/ 4762 w 1257300"/>
              <a:gd name="connsiteY28" fmla="*/ 661988 h 1212057"/>
              <a:gd name="connsiteX29" fmla="*/ 9525 w 1257300"/>
              <a:gd name="connsiteY29" fmla="*/ 704850 h 1212057"/>
              <a:gd name="connsiteX30" fmla="*/ 0 w 1257300"/>
              <a:gd name="connsiteY30" fmla="*/ 719138 h 1212057"/>
              <a:gd name="connsiteX31" fmla="*/ 21431 w 1257300"/>
              <a:gd name="connsiteY31" fmla="*/ 752475 h 1212057"/>
              <a:gd name="connsiteX32" fmla="*/ 147637 w 1257300"/>
              <a:gd name="connsiteY32" fmla="*/ 904875 h 1212057"/>
              <a:gd name="connsiteX33" fmla="*/ 311943 w 1257300"/>
              <a:gd name="connsiteY33" fmla="*/ 1019175 h 1212057"/>
              <a:gd name="connsiteX34" fmla="*/ 431006 w 1257300"/>
              <a:gd name="connsiteY34" fmla="*/ 1128713 h 1212057"/>
              <a:gd name="connsiteX35" fmla="*/ 535781 w 1257300"/>
              <a:gd name="connsiteY35" fmla="*/ 1212057 h 1212057"/>
              <a:gd name="connsiteX36" fmla="*/ 731043 w 1257300"/>
              <a:gd name="connsiteY36" fmla="*/ 1195388 h 1212057"/>
              <a:gd name="connsiteX37" fmla="*/ 1033462 w 1257300"/>
              <a:gd name="connsiteY37" fmla="*/ 1083469 h 1212057"/>
              <a:gd name="connsiteX38" fmla="*/ 1188243 w 1257300"/>
              <a:gd name="connsiteY38" fmla="*/ 585788 h 1212057"/>
              <a:gd name="connsiteX39" fmla="*/ 1257300 w 1257300"/>
              <a:gd name="connsiteY39" fmla="*/ 223838 h 1212057"/>
              <a:gd name="connsiteX40" fmla="*/ 1114425 w 1257300"/>
              <a:gd name="connsiteY40" fmla="*/ 190500 h 1212057"/>
              <a:gd name="connsiteX41" fmla="*/ 900112 w 1257300"/>
              <a:gd name="connsiteY41" fmla="*/ 164307 h 1212057"/>
              <a:gd name="connsiteX42" fmla="*/ 690562 w 1257300"/>
              <a:gd name="connsiteY42" fmla="*/ 71438 h 1212057"/>
              <a:gd name="connsiteX43" fmla="*/ 554831 w 1257300"/>
              <a:gd name="connsiteY43" fmla="*/ 21432 h 1212057"/>
              <a:gd name="connsiteX44" fmla="*/ 426243 w 1257300"/>
              <a:gd name="connsiteY44" fmla="*/ 0 h 1212057"/>
              <a:gd name="connsiteX45" fmla="*/ 300037 w 1257300"/>
              <a:gd name="connsiteY45" fmla="*/ 73819 h 1212057"/>
              <a:gd name="connsiteX0" fmla="*/ 300037 w 1257300"/>
              <a:gd name="connsiteY0" fmla="*/ 73819 h 1212057"/>
              <a:gd name="connsiteX1" fmla="*/ 269081 w 1257300"/>
              <a:gd name="connsiteY1" fmla="*/ 111919 h 1212057"/>
              <a:gd name="connsiteX2" fmla="*/ 211932 w 1257300"/>
              <a:gd name="connsiteY2" fmla="*/ 145257 h 1212057"/>
              <a:gd name="connsiteX3" fmla="*/ 169069 w 1257300"/>
              <a:gd name="connsiteY3" fmla="*/ 161925 h 1212057"/>
              <a:gd name="connsiteX4" fmla="*/ 126206 w 1257300"/>
              <a:gd name="connsiteY4" fmla="*/ 169069 h 1212057"/>
              <a:gd name="connsiteX5" fmla="*/ 100011 w 1257300"/>
              <a:gd name="connsiteY5" fmla="*/ 200025 h 1212057"/>
              <a:gd name="connsiteX6" fmla="*/ 114300 w 1257300"/>
              <a:gd name="connsiteY6" fmla="*/ 230981 h 1212057"/>
              <a:gd name="connsiteX7" fmla="*/ 73818 w 1257300"/>
              <a:gd name="connsiteY7" fmla="*/ 223839 h 1212057"/>
              <a:gd name="connsiteX8" fmla="*/ 28574 w 1257300"/>
              <a:gd name="connsiteY8" fmla="*/ 242888 h 1212057"/>
              <a:gd name="connsiteX9" fmla="*/ 59531 w 1257300"/>
              <a:gd name="connsiteY9" fmla="*/ 273844 h 1212057"/>
              <a:gd name="connsiteX10" fmla="*/ 45243 w 1257300"/>
              <a:gd name="connsiteY10" fmla="*/ 290514 h 1212057"/>
              <a:gd name="connsiteX11" fmla="*/ 116680 w 1257300"/>
              <a:gd name="connsiteY11" fmla="*/ 307182 h 1212057"/>
              <a:gd name="connsiteX12" fmla="*/ 169068 w 1257300"/>
              <a:gd name="connsiteY12" fmla="*/ 295275 h 1212057"/>
              <a:gd name="connsiteX13" fmla="*/ 183356 w 1257300"/>
              <a:gd name="connsiteY13" fmla="*/ 321469 h 1212057"/>
              <a:gd name="connsiteX14" fmla="*/ 28575 w 1257300"/>
              <a:gd name="connsiteY14" fmla="*/ 338138 h 1212057"/>
              <a:gd name="connsiteX15" fmla="*/ 50006 w 1257300"/>
              <a:gd name="connsiteY15" fmla="*/ 342900 h 1212057"/>
              <a:gd name="connsiteX16" fmla="*/ 116681 w 1257300"/>
              <a:gd name="connsiteY16" fmla="*/ 361950 h 1212057"/>
              <a:gd name="connsiteX17" fmla="*/ 142875 w 1257300"/>
              <a:gd name="connsiteY17" fmla="*/ 357188 h 1212057"/>
              <a:gd name="connsiteX18" fmla="*/ 185737 w 1257300"/>
              <a:gd name="connsiteY18" fmla="*/ 383382 h 1212057"/>
              <a:gd name="connsiteX19" fmla="*/ 185737 w 1257300"/>
              <a:gd name="connsiteY19" fmla="*/ 383382 h 1212057"/>
              <a:gd name="connsiteX20" fmla="*/ 123825 w 1257300"/>
              <a:gd name="connsiteY20" fmla="*/ 402432 h 1212057"/>
              <a:gd name="connsiteX21" fmla="*/ 52387 w 1257300"/>
              <a:gd name="connsiteY21" fmla="*/ 433388 h 1212057"/>
              <a:gd name="connsiteX22" fmla="*/ 26193 w 1257300"/>
              <a:gd name="connsiteY22" fmla="*/ 459582 h 1212057"/>
              <a:gd name="connsiteX23" fmla="*/ 35718 w 1257300"/>
              <a:gd name="connsiteY23" fmla="*/ 492919 h 1212057"/>
              <a:gd name="connsiteX24" fmla="*/ 11906 w 1257300"/>
              <a:gd name="connsiteY24" fmla="*/ 554832 h 1212057"/>
              <a:gd name="connsiteX25" fmla="*/ 19050 w 1257300"/>
              <a:gd name="connsiteY25" fmla="*/ 576263 h 1212057"/>
              <a:gd name="connsiteX26" fmla="*/ 35718 w 1257300"/>
              <a:gd name="connsiteY26" fmla="*/ 621507 h 1212057"/>
              <a:gd name="connsiteX27" fmla="*/ 4762 w 1257300"/>
              <a:gd name="connsiteY27" fmla="*/ 661988 h 1212057"/>
              <a:gd name="connsiteX28" fmla="*/ 4762 w 1257300"/>
              <a:gd name="connsiteY28" fmla="*/ 661988 h 1212057"/>
              <a:gd name="connsiteX29" fmla="*/ 9525 w 1257300"/>
              <a:gd name="connsiteY29" fmla="*/ 704850 h 1212057"/>
              <a:gd name="connsiteX30" fmla="*/ 0 w 1257300"/>
              <a:gd name="connsiteY30" fmla="*/ 719138 h 1212057"/>
              <a:gd name="connsiteX31" fmla="*/ 21431 w 1257300"/>
              <a:gd name="connsiteY31" fmla="*/ 752475 h 1212057"/>
              <a:gd name="connsiteX32" fmla="*/ 147637 w 1257300"/>
              <a:gd name="connsiteY32" fmla="*/ 904875 h 1212057"/>
              <a:gd name="connsiteX33" fmla="*/ 311943 w 1257300"/>
              <a:gd name="connsiteY33" fmla="*/ 1019175 h 1212057"/>
              <a:gd name="connsiteX34" fmla="*/ 431006 w 1257300"/>
              <a:gd name="connsiteY34" fmla="*/ 1128713 h 1212057"/>
              <a:gd name="connsiteX35" fmla="*/ 535781 w 1257300"/>
              <a:gd name="connsiteY35" fmla="*/ 1212057 h 1212057"/>
              <a:gd name="connsiteX36" fmla="*/ 731043 w 1257300"/>
              <a:gd name="connsiteY36" fmla="*/ 1195388 h 1212057"/>
              <a:gd name="connsiteX37" fmla="*/ 1033462 w 1257300"/>
              <a:gd name="connsiteY37" fmla="*/ 1083469 h 1212057"/>
              <a:gd name="connsiteX38" fmla="*/ 1188243 w 1257300"/>
              <a:gd name="connsiteY38" fmla="*/ 585788 h 1212057"/>
              <a:gd name="connsiteX39" fmla="*/ 1257300 w 1257300"/>
              <a:gd name="connsiteY39" fmla="*/ 223838 h 1212057"/>
              <a:gd name="connsiteX40" fmla="*/ 1114425 w 1257300"/>
              <a:gd name="connsiteY40" fmla="*/ 190500 h 1212057"/>
              <a:gd name="connsiteX41" fmla="*/ 900112 w 1257300"/>
              <a:gd name="connsiteY41" fmla="*/ 164307 h 1212057"/>
              <a:gd name="connsiteX42" fmla="*/ 690562 w 1257300"/>
              <a:gd name="connsiteY42" fmla="*/ 71438 h 1212057"/>
              <a:gd name="connsiteX43" fmla="*/ 554831 w 1257300"/>
              <a:gd name="connsiteY43" fmla="*/ 21432 h 1212057"/>
              <a:gd name="connsiteX44" fmla="*/ 426243 w 1257300"/>
              <a:gd name="connsiteY44" fmla="*/ 0 h 1212057"/>
              <a:gd name="connsiteX45" fmla="*/ 300037 w 1257300"/>
              <a:gd name="connsiteY45" fmla="*/ 73819 h 1212057"/>
              <a:gd name="connsiteX0" fmla="*/ 354806 w 1312069"/>
              <a:gd name="connsiteY0" fmla="*/ 73819 h 1212057"/>
              <a:gd name="connsiteX1" fmla="*/ 323850 w 1312069"/>
              <a:gd name="connsiteY1" fmla="*/ 111919 h 1212057"/>
              <a:gd name="connsiteX2" fmla="*/ 266701 w 1312069"/>
              <a:gd name="connsiteY2" fmla="*/ 145257 h 1212057"/>
              <a:gd name="connsiteX3" fmla="*/ 223838 w 1312069"/>
              <a:gd name="connsiteY3" fmla="*/ 161925 h 1212057"/>
              <a:gd name="connsiteX4" fmla="*/ 180975 w 1312069"/>
              <a:gd name="connsiteY4" fmla="*/ 169069 h 1212057"/>
              <a:gd name="connsiteX5" fmla="*/ 154780 w 1312069"/>
              <a:gd name="connsiteY5" fmla="*/ 200025 h 1212057"/>
              <a:gd name="connsiteX6" fmla="*/ 169069 w 1312069"/>
              <a:gd name="connsiteY6" fmla="*/ 230981 h 1212057"/>
              <a:gd name="connsiteX7" fmla="*/ 128587 w 1312069"/>
              <a:gd name="connsiteY7" fmla="*/ 223839 h 1212057"/>
              <a:gd name="connsiteX8" fmla="*/ 83343 w 1312069"/>
              <a:gd name="connsiteY8" fmla="*/ 242888 h 1212057"/>
              <a:gd name="connsiteX9" fmla="*/ 114300 w 1312069"/>
              <a:gd name="connsiteY9" fmla="*/ 273844 h 1212057"/>
              <a:gd name="connsiteX10" fmla="*/ 100012 w 1312069"/>
              <a:gd name="connsiteY10" fmla="*/ 290514 h 1212057"/>
              <a:gd name="connsiteX11" fmla="*/ 171449 w 1312069"/>
              <a:gd name="connsiteY11" fmla="*/ 307182 h 1212057"/>
              <a:gd name="connsiteX12" fmla="*/ 223837 w 1312069"/>
              <a:gd name="connsiteY12" fmla="*/ 295275 h 1212057"/>
              <a:gd name="connsiteX13" fmla="*/ 238125 w 1312069"/>
              <a:gd name="connsiteY13" fmla="*/ 321469 h 1212057"/>
              <a:gd name="connsiteX14" fmla="*/ 83344 w 1312069"/>
              <a:gd name="connsiteY14" fmla="*/ 338138 h 1212057"/>
              <a:gd name="connsiteX15" fmla="*/ 0 w 1312069"/>
              <a:gd name="connsiteY15" fmla="*/ 421481 h 1212057"/>
              <a:gd name="connsiteX16" fmla="*/ 171450 w 1312069"/>
              <a:gd name="connsiteY16" fmla="*/ 361950 h 1212057"/>
              <a:gd name="connsiteX17" fmla="*/ 197644 w 1312069"/>
              <a:gd name="connsiteY17" fmla="*/ 357188 h 1212057"/>
              <a:gd name="connsiteX18" fmla="*/ 240506 w 1312069"/>
              <a:gd name="connsiteY18" fmla="*/ 383382 h 1212057"/>
              <a:gd name="connsiteX19" fmla="*/ 240506 w 1312069"/>
              <a:gd name="connsiteY19" fmla="*/ 383382 h 1212057"/>
              <a:gd name="connsiteX20" fmla="*/ 178594 w 1312069"/>
              <a:gd name="connsiteY20" fmla="*/ 402432 h 1212057"/>
              <a:gd name="connsiteX21" fmla="*/ 107156 w 1312069"/>
              <a:gd name="connsiteY21" fmla="*/ 433388 h 1212057"/>
              <a:gd name="connsiteX22" fmla="*/ 80962 w 1312069"/>
              <a:gd name="connsiteY22" fmla="*/ 459582 h 1212057"/>
              <a:gd name="connsiteX23" fmla="*/ 90487 w 1312069"/>
              <a:gd name="connsiteY23" fmla="*/ 492919 h 1212057"/>
              <a:gd name="connsiteX24" fmla="*/ 66675 w 1312069"/>
              <a:gd name="connsiteY24" fmla="*/ 554832 h 1212057"/>
              <a:gd name="connsiteX25" fmla="*/ 73819 w 1312069"/>
              <a:gd name="connsiteY25" fmla="*/ 576263 h 1212057"/>
              <a:gd name="connsiteX26" fmla="*/ 90487 w 1312069"/>
              <a:gd name="connsiteY26" fmla="*/ 621507 h 1212057"/>
              <a:gd name="connsiteX27" fmla="*/ 59531 w 1312069"/>
              <a:gd name="connsiteY27" fmla="*/ 661988 h 1212057"/>
              <a:gd name="connsiteX28" fmla="*/ 59531 w 1312069"/>
              <a:gd name="connsiteY28" fmla="*/ 661988 h 1212057"/>
              <a:gd name="connsiteX29" fmla="*/ 64294 w 1312069"/>
              <a:gd name="connsiteY29" fmla="*/ 704850 h 1212057"/>
              <a:gd name="connsiteX30" fmla="*/ 54769 w 1312069"/>
              <a:gd name="connsiteY30" fmla="*/ 719138 h 1212057"/>
              <a:gd name="connsiteX31" fmla="*/ 76200 w 1312069"/>
              <a:gd name="connsiteY31" fmla="*/ 752475 h 1212057"/>
              <a:gd name="connsiteX32" fmla="*/ 202406 w 1312069"/>
              <a:gd name="connsiteY32" fmla="*/ 904875 h 1212057"/>
              <a:gd name="connsiteX33" fmla="*/ 366712 w 1312069"/>
              <a:gd name="connsiteY33" fmla="*/ 1019175 h 1212057"/>
              <a:gd name="connsiteX34" fmla="*/ 485775 w 1312069"/>
              <a:gd name="connsiteY34" fmla="*/ 1128713 h 1212057"/>
              <a:gd name="connsiteX35" fmla="*/ 590550 w 1312069"/>
              <a:gd name="connsiteY35" fmla="*/ 1212057 h 1212057"/>
              <a:gd name="connsiteX36" fmla="*/ 785812 w 1312069"/>
              <a:gd name="connsiteY36" fmla="*/ 1195388 h 1212057"/>
              <a:gd name="connsiteX37" fmla="*/ 1088231 w 1312069"/>
              <a:gd name="connsiteY37" fmla="*/ 1083469 h 1212057"/>
              <a:gd name="connsiteX38" fmla="*/ 1243012 w 1312069"/>
              <a:gd name="connsiteY38" fmla="*/ 585788 h 1212057"/>
              <a:gd name="connsiteX39" fmla="*/ 1312069 w 1312069"/>
              <a:gd name="connsiteY39" fmla="*/ 223838 h 1212057"/>
              <a:gd name="connsiteX40" fmla="*/ 1169194 w 1312069"/>
              <a:gd name="connsiteY40" fmla="*/ 190500 h 1212057"/>
              <a:gd name="connsiteX41" fmla="*/ 954881 w 1312069"/>
              <a:gd name="connsiteY41" fmla="*/ 164307 h 1212057"/>
              <a:gd name="connsiteX42" fmla="*/ 745331 w 1312069"/>
              <a:gd name="connsiteY42" fmla="*/ 71438 h 1212057"/>
              <a:gd name="connsiteX43" fmla="*/ 609600 w 1312069"/>
              <a:gd name="connsiteY43" fmla="*/ 21432 h 1212057"/>
              <a:gd name="connsiteX44" fmla="*/ 481012 w 1312069"/>
              <a:gd name="connsiteY44" fmla="*/ 0 h 1212057"/>
              <a:gd name="connsiteX45" fmla="*/ 354806 w 1312069"/>
              <a:gd name="connsiteY45" fmla="*/ 73819 h 1212057"/>
              <a:gd name="connsiteX0" fmla="*/ 354806 w 1312069"/>
              <a:gd name="connsiteY0" fmla="*/ 73819 h 1212057"/>
              <a:gd name="connsiteX1" fmla="*/ 323850 w 1312069"/>
              <a:gd name="connsiteY1" fmla="*/ 111919 h 1212057"/>
              <a:gd name="connsiteX2" fmla="*/ 266701 w 1312069"/>
              <a:gd name="connsiteY2" fmla="*/ 145257 h 1212057"/>
              <a:gd name="connsiteX3" fmla="*/ 223838 w 1312069"/>
              <a:gd name="connsiteY3" fmla="*/ 161925 h 1212057"/>
              <a:gd name="connsiteX4" fmla="*/ 180975 w 1312069"/>
              <a:gd name="connsiteY4" fmla="*/ 169069 h 1212057"/>
              <a:gd name="connsiteX5" fmla="*/ 154780 w 1312069"/>
              <a:gd name="connsiteY5" fmla="*/ 200025 h 1212057"/>
              <a:gd name="connsiteX6" fmla="*/ 169069 w 1312069"/>
              <a:gd name="connsiteY6" fmla="*/ 230981 h 1212057"/>
              <a:gd name="connsiteX7" fmla="*/ 128587 w 1312069"/>
              <a:gd name="connsiteY7" fmla="*/ 223839 h 1212057"/>
              <a:gd name="connsiteX8" fmla="*/ 83343 w 1312069"/>
              <a:gd name="connsiteY8" fmla="*/ 242888 h 1212057"/>
              <a:gd name="connsiteX9" fmla="*/ 114300 w 1312069"/>
              <a:gd name="connsiteY9" fmla="*/ 273844 h 1212057"/>
              <a:gd name="connsiteX10" fmla="*/ 100012 w 1312069"/>
              <a:gd name="connsiteY10" fmla="*/ 290514 h 1212057"/>
              <a:gd name="connsiteX11" fmla="*/ 171449 w 1312069"/>
              <a:gd name="connsiteY11" fmla="*/ 307182 h 1212057"/>
              <a:gd name="connsiteX12" fmla="*/ 223837 w 1312069"/>
              <a:gd name="connsiteY12" fmla="*/ 295275 h 1212057"/>
              <a:gd name="connsiteX13" fmla="*/ 238125 w 1312069"/>
              <a:gd name="connsiteY13" fmla="*/ 321469 h 1212057"/>
              <a:gd name="connsiteX14" fmla="*/ 297657 w 1312069"/>
              <a:gd name="connsiteY14" fmla="*/ 350044 h 1212057"/>
              <a:gd name="connsiteX15" fmla="*/ 0 w 1312069"/>
              <a:gd name="connsiteY15" fmla="*/ 421481 h 1212057"/>
              <a:gd name="connsiteX16" fmla="*/ 171450 w 1312069"/>
              <a:gd name="connsiteY16" fmla="*/ 361950 h 1212057"/>
              <a:gd name="connsiteX17" fmla="*/ 197644 w 1312069"/>
              <a:gd name="connsiteY17" fmla="*/ 357188 h 1212057"/>
              <a:gd name="connsiteX18" fmla="*/ 240506 w 1312069"/>
              <a:gd name="connsiteY18" fmla="*/ 383382 h 1212057"/>
              <a:gd name="connsiteX19" fmla="*/ 240506 w 1312069"/>
              <a:gd name="connsiteY19" fmla="*/ 383382 h 1212057"/>
              <a:gd name="connsiteX20" fmla="*/ 178594 w 1312069"/>
              <a:gd name="connsiteY20" fmla="*/ 402432 h 1212057"/>
              <a:gd name="connsiteX21" fmla="*/ 107156 w 1312069"/>
              <a:gd name="connsiteY21" fmla="*/ 433388 h 1212057"/>
              <a:gd name="connsiteX22" fmla="*/ 80962 w 1312069"/>
              <a:gd name="connsiteY22" fmla="*/ 459582 h 1212057"/>
              <a:gd name="connsiteX23" fmla="*/ 90487 w 1312069"/>
              <a:gd name="connsiteY23" fmla="*/ 492919 h 1212057"/>
              <a:gd name="connsiteX24" fmla="*/ 66675 w 1312069"/>
              <a:gd name="connsiteY24" fmla="*/ 554832 h 1212057"/>
              <a:gd name="connsiteX25" fmla="*/ 73819 w 1312069"/>
              <a:gd name="connsiteY25" fmla="*/ 576263 h 1212057"/>
              <a:gd name="connsiteX26" fmla="*/ 90487 w 1312069"/>
              <a:gd name="connsiteY26" fmla="*/ 621507 h 1212057"/>
              <a:gd name="connsiteX27" fmla="*/ 59531 w 1312069"/>
              <a:gd name="connsiteY27" fmla="*/ 661988 h 1212057"/>
              <a:gd name="connsiteX28" fmla="*/ 59531 w 1312069"/>
              <a:gd name="connsiteY28" fmla="*/ 661988 h 1212057"/>
              <a:gd name="connsiteX29" fmla="*/ 64294 w 1312069"/>
              <a:gd name="connsiteY29" fmla="*/ 704850 h 1212057"/>
              <a:gd name="connsiteX30" fmla="*/ 54769 w 1312069"/>
              <a:gd name="connsiteY30" fmla="*/ 719138 h 1212057"/>
              <a:gd name="connsiteX31" fmla="*/ 76200 w 1312069"/>
              <a:gd name="connsiteY31" fmla="*/ 752475 h 1212057"/>
              <a:gd name="connsiteX32" fmla="*/ 202406 w 1312069"/>
              <a:gd name="connsiteY32" fmla="*/ 904875 h 1212057"/>
              <a:gd name="connsiteX33" fmla="*/ 366712 w 1312069"/>
              <a:gd name="connsiteY33" fmla="*/ 1019175 h 1212057"/>
              <a:gd name="connsiteX34" fmla="*/ 485775 w 1312069"/>
              <a:gd name="connsiteY34" fmla="*/ 1128713 h 1212057"/>
              <a:gd name="connsiteX35" fmla="*/ 590550 w 1312069"/>
              <a:gd name="connsiteY35" fmla="*/ 1212057 h 1212057"/>
              <a:gd name="connsiteX36" fmla="*/ 785812 w 1312069"/>
              <a:gd name="connsiteY36" fmla="*/ 1195388 h 1212057"/>
              <a:gd name="connsiteX37" fmla="*/ 1088231 w 1312069"/>
              <a:gd name="connsiteY37" fmla="*/ 1083469 h 1212057"/>
              <a:gd name="connsiteX38" fmla="*/ 1243012 w 1312069"/>
              <a:gd name="connsiteY38" fmla="*/ 585788 h 1212057"/>
              <a:gd name="connsiteX39" fmla="*/ 1312069 w 1312069"/>
              <a:gd name="connsiteY39" fmla="*/ 223838 h 1212057"/>
              <a:gd name="connsiteX40" fmla="*/ 1169194 w 1312069"/>
              <a:gd name="connsiteY40" fmla="*/ 190500 h 1212057"/>
              <a:gd name="connsiteX41" fmla="*/ 954881 w 1312069"/>
              <a:gd name="connsiteY41" fmla="*/ 164307 h 1212057"/>
              <a:gd name="connsiteX42" fmla="*/ 745331 w 1312069"/>
              <a:gd name="connsiteY42" fmla="*/ 71438 h 1212057"/>
              <a:gd name="connsiteX43" fmla="*/ 609600 w 1312069"/>
              <a:gd name="connsiteY43" fmla="*/ 21432 h 1212057"/>
              <a:gd name="connsiteX44" fmla="*/ 481012 w 1312069"/>
              <a:gd name="connsiteY44" fmla="*/ 0 h 1212057"/>
              <a:gd name="connsiteX45" fmla="*/ 354806 w 1312069"/>
              <a:gd name="connsiteY45" fmla="*/ 73819 h 1212057"/>
              <a:gd name="connsiteX0" fmla="*/ 300037 w 1257300"/>
              <a:gd name="connsiteY0" fmla="*/ 73819 h 1212057"/>
              <a:gd name="connsiteX1" fmla="*/ 269081 w 1257300"/>
              <a:gd name="connsiteY1" fmla="*/ 111919 h 1212057"/>
              <a:gd name="connsiteX2" fmla="*/ 211932 w 1257300"/>
              <a:gd name="connsiteY2" fmla="*/ 145257 h 1212057"/>
              <a:gd name="connsiteX3" fmla="*/ 169069 w 1257300"/>
              <a:gd name="connsiteY3" fmla="*/ 161925 h 1212057"/>
              <a:gd name="connsiteX4" fmla="*/ 126206 w 1257300"/>
              <a:gd name="connsiteY4" fmla="*/ 169069 h 1212057"/>
              <a:gd name="connsiteX5" fmla="*/ 100011 w 1257300"/>
              <a:gd name="connsiteY5" fmla="*/ 200025 h 1212057"/>
              <a:gd name="connsiteX6" fmla="*/ 114300 w 1257300"/>
              <a:gd name="connsiteY6" fmla="*/ 230981 h 1212057"/>
              <a:gd name="connsiteX7" fmla="*/ 73818 w 1257300"/>
              <a:gd name="connsiteY7" fmla="*/ 223839 h 1212057"/>
              <a:gd name="connsiteX8" fmla="*/ 28574 w 1257300"/>
              <a:gd name="connsiteY8" fmla="*/ 242888 h 1212057"/>
              <a:gd name="connsiteX9" fmla="*/ 59531 w 1257300"/>
              <a:gd name="connsiteY9" fmla="*/ 273844 h 1212057"/>
              <a:gd name="connsiteX10" fmla="*/ 45243 w 1257300"/>
              <a:gd name="connsiteY10" fmla="*/ 290514 h 1212057"/>
              <a:gd name="connsiteX11" fmla="*/ 116680 w 1257300"/>
              <a:gd name="connsiteY11" fmla="*/ 307182 h 1212057"/>
              <a:gd name="connsiteX12" fmla="*/ 169068 w 1257300"/>
              <a:gd name="connsiteY12" fmla="*/ 295275 h 1212057"/>
              <a:gd name="connsiteX13" fmla="*/ 183356 w 1257300"/>
              <a:gd name="connsiteY13" fmla="*/ 321469 h 1212057"/>
              <a:gd name="connsiteX14" fmla="*/ 242888 w 1257300"/>
              <a:gd name="connsiteY14" fmla="*/ 350044 h 1212057"/>
              <a:gd name="connsiteX15" fmla="*/ 266700 w 1257300"/>
              <a:gd name="connsiteY15" fmla="*/ 383381 h 1212057"/>
              <a:gd name="connsiteX16" fmla="*/ 116681 w 1257300"/>
              <a:gd name="connsiteY16" fmla="*/ 361950 h 1212057"/>
              <a:gd name="connsiteX17" fmla="*/ 142875 w 1257300"/>
              <a:gd name="connsiteY17" fmla="*/ 357188 h 1212057"/>
              <a:gd name="connsiteX18" fmla="*/ 185737 w 1257300"/>
              <a:gd name="connsiteY18" fmla="*/ 383382 h 1212057"/>
              <a:gd name="connsiteX19" fmla="*/ 185737 w 1257300"/>
              <a:gd name="connsiteY19" fmla="*/ 383382 h 1212057"/>
              <a:gd name="connsiteX20" fmla="*/ 123825 w 1257300"/>
              <a:gd name="connsiteY20" fmla="*/ 402432 h 1212057"/>
              <a:gd name="connsiteX21" fmla="*/ 52387 w 1257300"/>
              <a:gd name="connsiteY21" fmla="*/ 433388 h 1212057"/>
              <a:gd name="connsiteX22" fmla="*/ 26193 w 1257300"/>
              <a:gd name="connsiteY22" fmla="*/ 459582 h 1212057"/>
              <a:gd name="connsiteX23" fmla="*/ 35718 w 1257300"/>
              <a:gd name="connsiteY23" fmla="*/ 492919 h 1212057"/>
              <a:gd name="connsiteX24" fmla="*/ 11906 w 1257300"/>
              <a:gd name="connsiteY24" fmla="*/ 554832 h 1212057"/>
              <a:gd name="connsiteX25" fmla="*/ 19050 w 1257300"/>
              <a:gd name="connsiteY25" fmla="*/ 576263 h 1212057"/>
              <a:gd name="connsiteX26" fmla="*/ 35718 w 1257300"/>
              <a:gd name="connsiteY26" fmla="*/ 621507 h 1212057"/>
              <a:gd name="connsiteX27" fmla="*/ 4762 w 1257300"/>
              <a:gd name="connsiteY27" fmla="*/ 661988 h 1212057"/>
              <a:gd name="connsiteX28" fmla="*/ 4762 w 1257300"/>
              <a:gd name="connsiteY28" fmla="*/ 661988 h 1212057"/>
              <a:gd name="connsiteX29" fmla="*/ 9525 w 1257300"/>
              <a:gd name="connsiteY29" fmla="*/ 704850 h 1212057"/>
              <a:gd name="connsiteX30" fmla="*/ 0 w 1257300"/>
              <a:gd name="connsiteY30" fmla="*/ 719138 h 1212057"/>
              <a:gd name="connsiteX31" fmla="*/ 21431 w 1257300"/>
              <a:gd name="connsiteY31" fmla="*/ 752475 h 1212057"/>
              <a:gd name="connsiteX32" fmla="*/ 147637 w 1257300"/>
              <a:gd name="connsiteY32" fmla="*/ 904875 h 1212057"/>
              <a:gd name="connsiteX33" fmla="*/ 311943 w 1257300"/>
              <a:gd name="connsiteY33" fmla="*/ 1019175 h 1212057"/>
              <a:gd name="connsiteX34" fmla="*/ 431006 w 1257300"/>
              <a:gd name="connsiteY34" fmla="*/ 1128713 h 1212057"/>
              <a:gd name="connsiteX35" fmla="*/ 535781 w 1257300"/>
              <a:gd name="connsiteY35" fmla="*/ 1212057 h 1212057"/>
              <a:gd name="connsiteX36" fmla="*/ 731043 w 1257300"/>
              <a:gd name="connsiteY36" fmla="*/ 1195388 h 1212057"/>
              <a:gd name="connsiteX37" fmla="*/ 1033462 w 1257300"/>
              <a:gd name="connsiteY37" fmla="*/ 1083469 h 1212057"/>
              <a:gd name="connsiteX38" fmla="*/ 1188243 w 1257300"/>
              <a:gd name="connsiteY38" fmla="*/ 585788 h 1212057"/>
              <a:gd name="connsiteX39" fmla="*/ 1257300 w 1257300"/>
              <a:gd name="connsiteY39" fmla="*/ 223838 h 1212057"/>
              <a:gd name="connsiteX40" fmla="*/ 1114425 w 1257300"/>
              <a:gd name="connsiteY40" fmla="*/ 190500 h 1212057"/>
              <a:gd name="connsiteX41" fmla="*/ 900112 w 1257300"/>
              <a:gd name="connsiteY41" fmla="*/ 164307 h 1212057"/>
              <a:gd name="connsiteX42" fmla="*/ 690562 w 1257300"/>
              <a:gd name="connsiteY42" fmla="*/ 71438 h 1212057"/>
              <a:gd name="connsiteX43" fmla="*/ 554831 w 1257300"/>
              <a:gd name="connsiteY43" fmla="*/ 21432 h 1212057"/>
              <a:gd name="connsiteX44" fmla="*/ 426243 w 1257300"/>
              <a:gd name="connsiteY44" fmla="*/ 0 h 1212057"/>
              <a:gd name="connsiteX45" fmla="*/ 300037 w 1257300"/>
              <a:gd name="connsiteY45" fmla="*/ 73819 h 1212057"/>
              <a:gd name="connsiteX0" fmla="*/ 295275 w 1252538"/>
              <a:gd name="connsiteY0" fmla="*/ 73819 h 1212057"/>
              <a:gd name="connsiteX1" fmla="*/ 264319 w 1252538"/>
              <a:gd name="connsiteY1" fmla="*/ 111919 h 1212057"/>
              <a:gd name="connsiteX2" fmla="*/ 207170 w 1252538"/>
              <a:gd name="connsiteY2" fmla="*/ 145257 h 1212057"/>
              <a:gd name="connsiteX3" fmla="*/ 164307 w 1252538"/>
              <a:gd name="connsiteY3" fmla="*/ 161925 h 1212057"/>
              <a:gd name="connsiteX4" fmla="*/ 121444 w 1252538"/>
              <a:gd name="connsiteY4" fmla="*/ 169069 h 1212057"/>
              <a:gd name="connsiteX5" fmla="*/ 95249 w 1252538"/>
              <a:gd name="connsiteY5" fmla="*/ 200025 h 1212057"/>
              <a:gd name="connsiteX6" fmla="*/ 109538 w 1252538"/>
              <a:gd name="connsiteY6" fmla="*/ 230981 h 1212057"/>
              <a:gd name="connsiteX7" fmla="*/ 69056 w 1252538"/>
              <a:gd name="connsiteY7" fmla="*/ 223839 h 1212057"/>
              <a:gd name="connsiteX8" fmla="*/ 23812 w 1252538"/>
              <a:gd name="connsiteY8" fmla="*/ 242888 h 1212057"/>
              <a:gd name="connsiteX9" fmla="*/ 54769 w 1252538"/>
              <a:gd name="connsiteY9" fmla="*/ 273844 h 1212057"/>
              <a:gd name="connsiteX10" fmla="*/ 40481 w 1252538"/>
              <a:gd name="connsiteY10" fmla="*/ 290514 h 1212057"/>
              <a:gd name="connsiteX11" fmla="*/ 111918 w 1252538"/>
              <a:gd name="connsiteY11" fmla="*/ 307182 h 1212057"/>
              <a:gd name="connsiteX12" fmla="*/ 164306 w 1252538"/>
              <a:gd name="connsiteY12" fmla="*/ 295275 h 1212057"/>
              <a:gd name="connsiteX13" fmla="*/ 178594 w 1252538"/>
              <a:gd name="connsiteY13" fmla="*/ 321469 h 1212057"/>
              <a:gd name="connsiteX14" fmla="*/ 238126 w 1252538"/>
              <a:gd name="connsiteY14" fmla="*/ 350044 h 1212057"/>
              <a:gd name="connsiteX15" fmla="*/ 261938 w 1252538"/>
              <a:gd name="connsiteY15" fmla="*/ 383381 h 1212057"/>
              <a:gd name="connsiteX16" fmla="*/ 111919 w 1252538"/>
              <a:gd name="connsiteY16" fmla="*/ 361950 h 1212057"/>
              <a:gd name="connsiteX17" fmla="*/ 138113 w 1252538"/>
              <a:gd name="connsiteY17" fmla="*/ 357188 h 1212057"/>
              <a:gd name="connsiteX18" fmla="*/ 180975 w 1252538"/>
              <a:gd name="connsiteY18" fmla="*/ 383382 h 1212057"/>
              <a:gd name="connsiteX19" fmla="*/ 180975 w 1252538"/>
              <a:gd name="connsiteY19" fmla="*/ 383382 h 1212057"/>
              <a:gd name="connsiteX20" fmla="*/ 119063 w 1252538"/>
              <a:gd name="connsiteY20" fmla="*/ 402432 h 1212057"/>
              <a:gd name="connsiteX21" fmla="*/ 47625 w 1252538"/>
              <a:gd name="connsiteY21" fmla="*/ 433388 h 1212057"/>
              <a:gd name="connsiteX22" fmla="*/ 21431 w 1252538"/>
              <a:gd name="connsiteY22" fmla="*/ 459582 h 1212057"/>
              <a:gd name="connsiteX23" fmla="*/ 30956 w 1252538"/>
              <a:gd name="connsiteY23" fmla="*/ 492919 h 1212057"/>
              <a:gd name="connsiteX24" fmla="*/ 7144 w 1252538"/>
              <a:gd name="connsiteY24" fmla="*/ 554832 h 1212057"/>
              <a:gd name="connsiteX25" fmla="*/ 14288 w 1252538"/>
              <a:gd name="connsiteY25" fmla="*/ 576263 h 1212057"/>
              <a:gd name="connsiteX26" fmla="*/ 30956 w 1252538"/>
              <a:gd name="connsiteY26" fmla="*/ 621507 h 1212057"/>
              <a:gd name="connsiteX27" fmla="*/ 0 w 1252538"/>
              <a:gd name="connsiteY27" fmla="*/ 661988 h 1212057"/>
              <a:gd name="connsiteX28" fmla="*/ 0 w 1252538"/>
              <a:gd name="connsiteY28" fmla="*/ 661988 h 1212057"/>
              <a:gd name="connsiteX29" fmla="*/ 4763 w 1252538"/>
              <a:gd name="connsiteY29" fmla="*/ 704850 h 1212057"/>
              <a:gd name="connsiteX30" fmla="*/ 50007 w 1252538"/>
              <a:gd name="connsiteY30" fmla="*/ 728663 h 1212057"/>
              <a:gd name="connsiteX31" fmla="*/ 16669 w 1252538"/>
              <a:gd name="connsiteY31" fmla="*/ 752475 h 1212057"/>
              <a:gd name="connsiteX32" fmla="*/ 142875 w 1252538"/>
              <a:gd name="connsiteY32" fmla="*/ 904875 h 1212057"/>
              <a:gd name="connsiteX33" fmla="*/ 307181 w 1252538"/>
              <a:gd name="connsiteY33" fmla="*/ 1019175 h 1212057"/>
              <a:gd name="connsiteX34" fmla="*/ 426244 w 1252538"/>
              <a:gd name="connsiteY34" fmla="*/ 1128713 h 1212057"/>
              <a:gd name="connsiteX35" fmla="*/ 531019 w 1252538"/>
              <a:gd name="connsiteY35" fmla="*/ 1212057 h 1212057"/>
              <a:gd name="connsiteX36" fmla="*/ 726281 w 1252538"/>
              <a:gd name="connsiteY36" fmla="*/ 1195388 h 1212057"/>
              <a:gd name="connsiteX37" fmla="*/ 1028700 w 1252538"/>
              <a:gd name="connsiteY37" fmla="*/ 1083469 h 1212057"/>
              <a:gd name="connsiteX38" fmla="*/ 1183481 w 1252538"/>
              <a:gd name="connsiteY38" fmla="*/ 585788 h 1212057"/>
              <a:gd name="connsiteX39" fmla="*/ 1252538 w 1252538"/>
              <a:gd name="connsiteY39" fmla="*/ 223838 h 1212057"/>
              <a:gd name="connsiteX40" fmla="*/ 1109663 w 1252538"/>
              <a:gd name="connsiteY40" fmla="*/ 190500 h 1212057"/>
              <a:gd name="connsiteX41" fmla="*/ 895350 w 1252538"/>
              <a:gd name="connsiteY41" fmla="*/ 164307 h 1212057"/>
              <a:gd name="connsiteX42" fmla="*/ 685800 w 1252538"/>
              <a:gd name="connsiteY42" fmla="*/ 71438 h 1212057"/>
              <a:gd name="connsiteX43" fmla="*/ 550069 w 1252538"/>
              <a:gd name="connsiteY43" fmla="*/ 21432 h 1212057"/>
              <a:gd name="connsiteX44" fmla="*/ 421481 w 1252538"/>
              <a:gd name="connsiteY44" fmla="*/ 0 h 1212057"/>
              <a:gd name="connsiteX45" fmla="*/ 295275 w 1252538"/>
              <a:gd name="connsiteY45" fmla="*/ 73819 h 1212057"/>
              <a:gd name="connsiteX0" fmla="*/ 295275 w 1252538"/>
              <a:gd name="connsiteY0" fmla="*/ 73819 h 1212057"/>
              <a:gd name="connsiteX1" fmla="*/ 264319 w 1252538"/>
              <a:gd name="connsiteY1" fmla="*/ 111919 h 1212057"/>
              <a:gd name="connsiteX2" fmla="*/ 207170 w 1252538"/>
              <a:gd name="connsiteY2" fmla="*/ 145257 h 1212057"/>
              <a:gd name="connsiteX3" fmla="*/ 164307 w 1252538"/>
              <a:gd name="connsiteY3" fmla="*/ 161925 h 1212057"/>
              <a:gd name="connsiteX4" fmla="*/ 121444 w 1252538"/>
              <a:gd name="connsiteY4" fmla="*/ 169069 h 1212057"/>
              <a:gd name="connsiteX5" fmla="*/ 95249 w 1252538"/>
              <a:gd name="connsiteY5" fmla="*/ 200025 h 1212057"/>
              <a:gd name="connsiteX6" fmla="*/ 109538 w 1252538"/>
              <a:gd name="connsiteY6" fmla="*/ 230981 h 1212057"/>
              <a:gd name="connsiteX7" fmla="*/ 69056 w 1252538"/>
              <a:gd name="connsiteY7" fmla="*/ 223839 h 1212057"/>
              <a:gd name="connsiteX8" fmla="*/ 23812 w 1252538"/>
              <a:gd name="connsiteY8" fmla="*/ 242888 h 1212057"/>
              <a:gd name="connsiteX9" fmla="*/ 54769 w 1252538"/>
              <a:gd name="connsiteY9" fmla="*/ 273844 h 1212057"/>
              <a:gd name="connsiteX10" fmla="*/ 40481 w 1252538"/>
              <a:gd name="connsiteY10" fmla="*/ 290514 h 1212057"/>
              <a:gd name="connsiteX11" fmla="*/ 111918 w 1252538"/>
              <a:gd name="connsiteY11" fmla="*/ 307182 h 1212057"/>
              <a:gd name="connsiteX12" fmla="*/ 164306 w 1252538"/>
              <a:gd name="connsiteY12" fmla="*/ 295275 h 1212057"/>
              <a:gd name="connsiteX13" fmla="*/ 178594 w 1252538"/>
              <a:gd name="connsiteY13" fmla="*/ 321469 h 1212057"/>
              <a:gd name="connsiteX14" fmla="*/ 238126 w 1252538"/>
              <a:gd name="connsiteY14" fmla="*/ 350044 h 1212057"/>
              <a:gd name="connsiteX15" fmla="*/ 261938 w 1252538"/>
              <a:gd name="connsiteY15" fmla="*/ 383381 h 1212057"/>
              <a:gd name="connsiteX16" fmla="*/ 111919 w 1252538"/>
              <a:gd name="connsiteY16" fmla="*/ 361950 h 1212057"/>
              <a:gd name="connsiteX17" fmla="*/ 138113 w 1252538"/>
              <a:gd name="connsiteY17" fmla="*/ 357188 h 1212057"/>
              <a:gd name="connsiteX18" fmla="*/ 180975 w 1252538"/>
              <a:gd name="connsiteY18" fmla="*/ 383382 h 1212057"/>
              <a:gd name="connsiteX19" fmla="*/ 180975 w 1252538"/>
              <a:gd name="connsiteY19" fmla="*/ 383382 h 1212057"/>
              <a:gd name="connsiteX20" fmla="*/ 119063 w 1252538"/>
              <a:gd name="connsiteY20" fmla="*/ 402432 h 1212057"/>
              <a:gd name="connsiteX21" fmla="*/ 47625 w 1252538"/>
              <a:gd name="connsiteY21" fmla="*/ 433388 h 1212057"/>
              <a:gd name="connsiteX22" fmla="*/ 21431 w 1252538"/>
              <a:gd name="connsiteY22" fmla="*/ 459582 h 1212057"/>
              <a:gd name="connsiteX23" fmla="*/ 30956 w 1252538"/>
              <a:gd name="connsiteY23" fmla="*/ 492919 h 1212057"/>
              <a:gd name="connsiteX24" fmla="*/ 7144 w 1252538"/>
              <a:gd name="connsiteY24" fmla="*/ 554832 h 1212057"/>
              <a:gd name="connsiteX25" fmla="*/ 14288 w 1252538"/>
              <a:gd name="connsiteY25" fmla="*/ 576263 h 1212057"/>
              <a:gd name="connsiteX26" fmla="*/ 30956 w 1252538"/>
              <a:gd name="connsiteY26" fmla="*/ 621507 h 1212057"/>
              <a:gd name="connsiteX27" fmla="*/ 0 w 1252538"/>
              <a:gd name="connsiteY27" fmla="*/ 661988 h 1212057"/>
              <a:gd name="connsiteX28" fmla="*/ 0 w 1252538"/>
              <a:gd name="connsiteY28" fmla="*/ 661988 h 1212057"/>
              <a:gd name="connsiteX29" fmla="*/ 38100 w 1252538"/>
              <a:gd name="connsiteY29" fmla="*/ 697706 h 1212057"/>
              <a:gd name="connsiteX30" fmla="*/ 50007 w 1252538"/>
              <a:gd name="connsiteY30" fmla="*/ 728663 h 1212057"/>
              <a:gd name="connsiteX31" fmla="*/ 16669 w 1252538"/>
              <a:gd name="connsiteY31" fmla="*/ 752475 h 1212057"/>
              <a:gd name="connsiteX32" fmla="*/ 142875 w 1252538"/>
              <a:gd name="connsiteY32" fmla="*/ 904875 h 1212057"/>
              <a:gd name="connsiteX33" fmla="*/ 307181 w 1252538"/>
              <a:gd name="connsiteY33" fmla="*/ 1019175 h 1212057"/>
              <a:gd name="connsiteX34" fmla="*/ 426244 w 1252538"/>
              <a:gd name="connsiteY34" fmla="*/ 1128713 h 1212057"/>
              <a:gd name="connsiteX35" fmla="*/ 531019 w 1252538"/>
              <a:gd name="connsiteY35" fmla="*/ 1212057 h 1212057"/>
              <a:gd name="connsiteX36" fmla="*/ 726281 w 1252538"/>
              <a:gd name="connsiteY36" fmla="*/ 1195388 h 1212057"/>
              <a:gd name="connsiteX37" fmla="*/ 1028700 w 1252538"/>
              <a:gd name="connsiteY37" fmla="*/ 1083469 h 1212057"/>
              <a:gd name="connsiteX38" fmla="*/ 1183481 w 1252538"/>
              <a:gd name="connsiteY38" fmla="*/ 585788 h 1212057"/>
              <a:gd name="connsiteX39" fmla="*/ 1252538 w 1252538"/>
              <a:gd name="connsiteY39" fmla="*/ 223838 h 1212057"/>
              <a:gd name="connsiteX40" fmla="*/ 1109663 w 1252538"/>
              <a:gd name="connsiteY40" fmla="*/ 190500 h 1212057"/>
              <a:gd name="connsiteX41" fmla="*/ 895350 w 1252538"/>
              <a:gd name="connsiteY41" fmla="*/ 164307 h 1212057"/>
              <a:gd name="connsiteX42" fmla="*/ 685800 w 1252538"/>
              <a:gd name="connsiteY42" fmla="*/ 71438 h 1212057"/>
              <a:gd name="connsiteX43" fmla="*/ 550069 w 1252538"/>
              <a:gd name="connsiteY43" fmla="*/ 21432 h 1212057"/>
              <a:gd name="connsiteX44" fmla="*/ 421481 w 1252538"/>
              <a:gd name="connsiteY44" fmla="*/ 0 h 1212057"/>
              <a:gd name="connsiteX45" fmla="*/ 295275 w 1252538"/>
              <a:gd name="connsiteY45" fmla="*/ 73819 h 1212057"/>
              <a:gd name="connsiteX0" fmla="*/ 295275 w 1252538"/>
              <a:gd name="connsiteY0" fmla="*/ 73819 h 1212057"/>
              <a:gd name="connsiteX1" fmla="*/ 264319 w 1252538"/>
              <a:gd name="connsiteY1" fmla="*/ 111919 h 1212057"/>
              <a:gd name="connsiteX2" fmla="*/ 207170 w 1252538"/>
              <a:gd name="connsiteY2" fmla="*/ 145257 h 1212057"/>
              <a:gd name="connsiteX3" fmla="*/ 164307 w 1252538"/>
              <a:gd name="connsiteY3" fmla="*/ 161925 h 1212057"/>
              <a:gd name="connsiteX4" fmla="*/ 121444 w 1252538"/>
              <a:gd name="connsiteY4" fmla="*/ 169069 h 1212057"/>
              <a:gd name="connsiteX5" fmla="*/ 95249 w 1252538"/>
              <a:gd name="connsiteY5" fmla="*/ 200025 h 1212057"/>
              <a:gd name="connsiteX6" fmla="*/ 109538 w 1252538"/>
              <a:gd name="connsiteY6" fmla="*/ 230981 h 1212057"/>
              <a:gd name="connsiteX7" fmla="*/ 69056 w 1252538"/>
              <a:gd name="connsiteY7" fmla="*/ 223839 h 1212057"/>
              <a:gd name="connsiteX8" fmla="*/ 23812 w 1252538"/>
              <a:gd name="connsiteY8" fmla="*/ 242888 h 1212057"/>
              <a:gd name="connsiteX9" fmla="*/ 54769 w 1252538"/>
              <a:gd name="connsiteY9" fmla="*/ 273844 h 1212057"/>
              <a:gd name="connsiteX10" fmla="*/ 40481 w 1252538"/>
              <a:gd name="connsiteY10" fmla="*/ 290514 h 1212057"/>
              <a:gd name="connsiteX11" fmla="*/ 111918 w 1252538"/>
              <a:gd name="connsiteY11" fmla="*/ 307182 h 1212057"/>
              <a:gd name="connsiteX12" fmla="*/ 164306 w 1252538"/>
              <a:gd name="connsiteY12" fmla="*/ 295275 h 1212057"/>
              <a:gd name="connsiteX13" fmla="*/ 178594 w 1252538"/>
              <a:gd name="connsiteY13" fmla="*/ 321469 h 1212057"/>
              <a:gd name="connsiteX14" fmla="*/ 238126 w 1252538"/>
              <a:gd name="connsiteY14" fmla="*/ 350044 h 1212057"/>
              <a:gd name="connsiteX15" fmla="*/ 261938 w 1252538"/>
              <a:gd name="connsiteY15" fmla="*/ 383381 h 1212057"/>
              <a:gd name="connsiteX16" fmla="*/ 111919 w 1252538"/>
              <a:gd name="connsiteY16" fmla="*/ 361950 h 1212057"/>
              <a:gd name="connsiteX17" fmla="*/ 138113 w 1252538"/>
              <a:gd name="connsiteY17" fmla="*/ 357188 h 1212057"/>
              <a:gd name="connsiteX18" fmla="*/ 180975 w 1252538"/>
              <a:gd name="connsiteY18" fmla="*/ 383382 h 1212057"/>
              <a:gd name="connsiteX19" fmla="*/ 180975 w 1252538"/>
              <a:gd name="connsiteY19" fmla="*/ 383382 h 1212057"/>
              <a:gd name="connsiteX20" fmla="*/ 119063 w 1252538"/>
              <a:gd name="connsiteY20" fmla="*/ 402432 h 1212057"/>
              <a:gd name="connsiteX21" fmla="*/ 47625 w 1252538"/>
              <a:gd name="connsiteY21" fmla="*/ 433388 h 1212057"/>
              <a:gd name="connsiteX22" fmla="*/ 21431 w 1252538"/>
              <a:gd name="connsiteY22" fmla="*/ 459582 h 1212057"/>
              <a:gd name="connsiteX23" fmla="*/ 30956 w 1252538"/>
              <a:gd name="connsiteY23" fmla="*/ 492919 h 1212057"/>
              <a:gd name="connsiteX24" fmla="*/ 7144 w 1252538"/>
              <a:gd name="connsiteY24" fmla="*/ 554832 h 1212057"/>
              <a:gd name="connsiteX25" fmla="*/ 14288 w 1252538"/>
              <a:gd name="connsiteY25" fmla="*/ 576263 h 1212057"/>
              <a:gd name="connsiteX26" fmla="*/ 61912 w 1252538"/>
              <a:gd name="connsiteY26" fmla="*/ 626269 h 1212057"/>
              <a:gd name="connsiteX27" fmla="*/ 0 w 1252538"/>
              <a:gd name="connsiteY27" fmla="*/ 661988 h 1212057"/>
              <a:gd name="connsiteX28" fmla="*/ 0 w 1252538"/>
              <a:gd name="connsiteY28" fmla="*/ 661988 h 1212057"/>
              <a:gd name="connsiteX29" fmla="*/ 38100 w 1252538"/>
              <a:gd name="connsiteY29" fmla="*/ 697706 h 1212057"/>
              <a:gd name="connsiteX30" fmla="*/ 50007 w 1252538"/>
              <a:gd name="connsiteY30" fmla="*/ 728663 h 1212057"/>
              <a:gd name="connsiteX31" fmla="*/ 16669 w 1252538"/>
              <a:gd name="connsiteY31" fmla="*/ 752475 h 1212057"/>
              <a:gd name="connsiteX32" fmla="*/ 142875 w 1252538"/>
              <a:gd name="connsiteY32" fmla="*/ 904875 h 1212057"/>
              <a:gd name="connsiteX33" fmla="*/ 307181 w 1252538"/>
              <a:gd name="connsiteY33" fmla="*/ 1019175 h 1212057"/>
              <a:gd name="connsiteX34" fmla="*/ 426244 w 1252538"/>
              <a:gd name="connsiteY34" fmla="*/ 1128713 h 1212057"/>
              <a:gd name="connsiteX35" fmla="*/ 531019 w 1252538"/>
              <a:gd name="connsiteY35" fmla="*/ 1212057 h 1212057"/>
              <a:gd name="connsiteX36" fmla="*/ 726281 w 1252538"/>
              <a:gd name="connsiteY36" fmla="*/ 1195388 h 1212057"/>
              <a:gd name="connsiteX37" fmla="*/ 1028700 w 1252538"/>
              <a:gd name="connsiteY37" fmla="*/ 1083469 h 1212057"/>
              <a:gd name="connsiteX38" fmla="*/ 1183481 w 1252538"/>
              <a:gd name="connsiteY38" fmla="*/ 585788 h 1212057"/>
              <a:gd name="connsiteX39" fmla="*/ 1252538 w 1252538"/>
              <a:gd name="connsiteY39" fmla="*/ 223838 h 1212057"/>
              <a:gd name="connsiteX40" fmla="*/ 1109663 w 1252538"/>
              <a:gd name="connsiteY40" fmla="*/ 190500 h 1212057"/>
              <a:gd name="connsiteX41" fmla="*/ 895350 w 1252538"/>
              <a:gd name="connsiteY41" fmla="*/ 164307 h 1212057"/>
              <a:gd name="connsiteX42" fmla="*/ 685800 w 1252538"/>
              <a:gd name="connsiteY42" fmla="*/ 71438 h 1212057"/>
              <a:gd name="connsiteX43" fmla="*/ 550069 w 1252538"/>
              <a:gd name="connsiteY43" fmla="*/ 21432 h 1212057"/>
              <a:gd name="connsiteX44" fmla="*/ 421481 w 1252538"/>
              <a:gd name="connsiteY44" fmla="*/ 0 h 1212057"/>
              <a:gd name="connsiteX45" fmla="*/ 295275 w 1252538"/>
              <a:gd name="connsiteY45" fmla="*/ 73819 h 1212057"/>
              <a:gd name="connsiteX0" fmla="*/ 295400 w 1252663"/>
              <a:gd name="connsiteY0" fmla="*/ 73819 h 1212057"/>
              <a:gd name="connsiteX1" fmla="*/ 264444 w 1252663"/>
              <a:gd name="connsiteY1" fmla="*/ 111919 h 1212057"/>
              <a:gd name="connsiteX2" fmla="*/ 207295 w 1252663"/>
              <a:gd name="connsiteY2" fmla="*/ 145257 h 1212057"/>
              <a:gd name="connsiteX3" fmla="*/ 164432 w 1252663"/>
              <a:gd name="connsiteY3" fmla="*/ 161925 h 1212057"/>
              <a:gd name="connsiteX4" fmla="*/ 121569 w 1252663"/>
              <a:gd name="connsiteY4" fmla="*/ 169069 h 1212057"/>
              <a:gd name="connsiteX5" fmla="*/ 95374 w 1252663"/>
              <a:gd name="connsiteY5" fmla="*/ 200025 h 1212057"/>
              <a:gd name="connsiteX6" fmla="*/ 109663 w 1252663"/>
              <a:gd name="connsiteY6" fmla="*/ 230981 h 1212057"/>
              <a:gd name="connsiteX7" fmla="*/ 69181 w 1252663"/>
              <a:gd name="connsiteY7" fmla="*/ 223839 h 1212057"/>
              <a:gd name="connsiteX8" fmla="*/ 23937 w 1252663"/>
              <a:gd name="connsiteY8" fmla="*/ 242888 h 1212057"/>
              <a:gd name="connsiteX9" fmla="*/ 54894 w 1252663"/>
              <a:gd name="connsiteY9" fmla="*/ 273844 h 1212057"/>
              <a:gd name="connsiteX10" fmla="*/ 40606 w 1252663"/>
              <a:gd name="connsiteY10" fmla="*/ 290514 h 1212057"/>
              <a:gd name="connsiteX11" fmla="*/ 112043 w 1252663"/>
              <a:gd name="connsiteY11" fmla="*/ 307182 h 1212057"/>
              <a:gd name="connsiteX12" fmla="*/ 164431 w 1252663"/>
              <a:gd name="connsiteY12" fmla="*/ 295275 h 1212057"/>
              <a:gd name="connsiteX13" fmla="*/ 178719 w 1252663"/>
              <a:gd name="connsiteY13" fmla="*/ 321469 h 1212057"/>
              <a:gd name="connsiteX14" fmla="*/ 238251 w 1252663"/>
              <a:gd name="connsiteY14" fmla="*/ 350044 h 1212057"/>
              <a:gd name="connsiteX15" fmla="*/ 262063 w 1252663"/>
              <a:gd name="connsiteY15" fmla="*/ 383381 h 1212057"/>
              <a:gd name="connsiteX16" fmla="*/ 112044 w 1252663"/>
              <a:gd name="connsiteY16" fmla="*/ 361950 h 1212057"/>
              <a:gd name="connsiteX17" fmla="*/ 138238 w 1252663"/>
              <a:gd name="connsiteY17" fmla="*/ 357188 h 1212057"/>
              <a:gd name="connsiteX18" fmla="*/ 181100 w 1252663"/>
              <a:gd name="connsiteY18" fmla="*/ 383382 h 1212057"/>
              <a:gd name="connsiteX19" fmla="*/ 181100 w 1252663"/>
              <a:gd name="connsiteY19" fmla="*/ 383382 h 1212057"/>
              <a:gd name="connsiteX20" fmla="*/ 119188 w 1252663"/>
              <a:gd name="connsiteY20" fmla="*/ 402432 h 1212057"/>
              <a:gd name="connsiteX21" fmla="*/ 47750 w 1252663"/>
              <a:gd name="connsiteY21" fmla="*/ 433388 h 1212057"/>
              <a:gd name="connsiteX22" fmla="*/ 21556 w 1252663"/>
              <a:gd name="connsiteY22" fmla="*/ 459582 h 1212057"/>
              <a:gd name="connsiteX23" fmla="*/ 31081 w 1252663"/>
              <a:gd name="connsiteY23" fmla="*/ 492919 h 1212057"/>
              <a:gd name="connsiteX24" fmla="*/ 7269 w 1252663"/>
              <a:gd name="connsiteY24" fmla="*/ 554832 h 1212057"/>
              <a:gd name="connsiteX25" fmla="*/ 14413 w 1252663"/>
              <a:gd name="connsiteY25" fmla="*/ 576263 h 1212057"/>
              <a:gd name="connsiteX26" fmla="*/ 62037 w 1252663"/>
              <a:gd name="connsiteY26" fmla="*/ 626269 h 1212057"/>
              <a:gd name="connsiteX27" fmla="*/ 125 w 1252663"/>
              <a:gd name="connsiteY27" fmla="*/ 661988 h 1212057"/>
              <a:gd name="connsiteX28" fmla="*/ 78706 w 1252663"/>
              <a:gd name="connsiteY28" fmla="*/ 688182 h 1212057"/>
              <a:gd name="connsiteX29" fmla="*/ 38225 w 1252663"/>
              <a:gd name="connsiteY29" fmla="*/ 697706 h 1212057"/>
              <a:gd name="connsiteX30" fmla="*/ 50132 w 1252663"/>
              <a:gd name="connsiteY30" fmla="*/ 728663 h 1212057"/>
              <a:gd name="connsiteX31" fmla="*/ 16794 w 1252663"/>
              <a:gd name="connsiteY31" fmla="*/ 752475 h 1212057"/>
              <a:gd name="connsiteX32" fmla="*/ 143000 w 1252663"/>
              <a:gd name="connsiteY32" fmla="*/ 904875 h 1212057"/>
              <a:gd name="connsiteX33" fmla="*/ 307306 w 1252663"/>
              <a:gd name="connsiteY33" fmla="*/ 1019175 h 1212057"/>
              <a:gd name="connsiteX34" fmla="*/ 426369 w 1252663"/>
              <a:gd name="connsiteY34" fmla="*/ 1128713 h 1212057"/>
              <a:gd name="connsiteX35" fmla="*/ 531144 w 1252663"/>
              <a:gd name="connsiteY35" fmla="*/ 1212057 h 1212057"/>
              <a:gd name="connsiteX36" fmla="*/ 726406 w 1252663"/>
              <a:gd name="connsiteY36" fmla="*/ 1195388 h 1212057"/>
              <a:gd name="connsiteX37" fmla="*/ 1028825 w 1252663"/>
              <a:gd name="connsiteY37" fmla="*/ 1083469 h 1212057"/>
              <a:gd name="connsiteX38" fmla="*/ 1183606 w 1252663"/>
              <a:gd name="connsiteY38" fmla="*/ 585788 h 1212057"/>
              <a:gd name="connsiteX39" fmla="*/ 1252663 w 1252663"/>
              <a:gd name="connsiteY39" fmla="*/ 223838 h 1212057"/>
              <a:gd name="connsiteX40" fmla="*/ 1109788 w 1252663"/>
              <a:gd name="connsiteY40" fmla="*/ 190500 h 1212057"/>
              <a:gd name="connsiteX41" fmla="*/ 895475 w 1252663"/>
              <a:gd name="connsiteY41" fmla="*/ 164307 h 1212057"/>
              <a:gd name="connsiteX42" fmla="*/ 685925 w 1252663"/>
              <a:gd name="connsiteY42" fmla="*/ 71438 h 1212057"/>
              <a:gd name="connsiteX43" fmla="*/ 550194 w 1252663"/>
              <a:gd name="connsiteY43" fmla="*/ 21432 h 1212057"/>
              <a:gd name="connsiteX44" fmla="*/ 421606 w 1252663"/>
              <a:gd name="connsiteY44" fmla="*/ 0 h 1212057"/>
              <a:gd name="connsiteX45" fmla="*/ 295400 w 1252663"/>
              <a:gd name="connsiteY45" fmla="*/ 73819 h 1212057"/>
              <a:gd name="connsiteX0" fmla="*/ 288131 w 1245394"/>
              <a:gd name="connsiteY0" fmla="*/ 73819 h 1212057"/>
              <a:gd name="connsiteX1" fmla="*/ 257175 w 1245394"/>
              <a:gd name="connsiteY1" fmla="*/ 111919 h 1212057"/>
              <a:gd name="connsiteX2" fmla="*/ 200026 w 1245394"/>
              <a:gd name="connsiteY2" fmla="*/ 145257 h 1212057"/>
              <a:gd name="connsiteX3" fmla="*/ 157163 w 1245394"/>
              <a:gd name="connsiteY3" fmla="*/ 161925 h 1212057"/>
              <a:gd name="connsiteX4" fmla="*/ 114300 w 1245394"/>
              <a:gd name="connsiteY4" fmla="*/ 169069 h 1212057"/>
              <a:gd name="connsiteX5" fmla="*/ 88105 w 1245394"/>
              <a:gd name="connsiteY5" fmla="*/ 200025 h 1212057"/>
              <a:gd name="connsiteX6" fmla="*/ 102394 w 1245394"/>
              <a:gd name="connsiteY6" fmla="*/ 230981 h 1212057"/>
              <a:gd name="connsiteX7" fmla="*/ 61912 w 1245394"/>
              <a:gd name="connsiteY7" fmla="*/ 223839 h 1212057"/>
              <a:gd name="connsiteX8" fmla="*/ 16668 w 1245394"/>
              <a:gd name="connsiteY8" fmla="*/ 242888 h 1212057"/>
              <a:gd name="connsiteX9" fmla="*/ 47625 w 1245394"/>
              <a:gd name="connsiteY9" fmla="*/ 273844 h 1212057"/>
              <a:gd name="connsiteX10" fmla="*/ 33337 w 1245394"/>
              <a:gd name="connsiteY10" fmla="*/ 290514 h 1212057"/>
              <a:gd name="connsiteX11" fmla="*/ 104774 w 1245394"/>
              <a:gd name="connsiteY11" fmla="*/ 307182 h 1212057"/>
              <a:gd name="connsiteX12" fmla="*/ 157162 w 1245394"/>
              <a:gd name="connsiteY12" fmla="*/ 295275 h 1212057"/>
              <a:gd name="connsiteX13" fmla="*/ 171450 w 1245394"/>
              <a:gd name="connsiteY13" fmla="*/ 321469 h 1212057"/>
              <a:gd name="connsiteX14" fmla="*/ 230982 w 1245394"/>
              <a:gd name="connsiteY14" fmla="*/ 350044 h 1212057"/>
              <a:gd name="connsiteX15" fmla="*/ 254794 w 1245394"/>
              <a:gd name="connsiteY15" fmla="*/ 383381 h 1212057"/>
              <a:gd name="connsiteX16" fmla="*/ 104775 w 1245394"/>
              <a:gd name="connsiteY16" fmla="*/ 361950 h 1212057"/>
              <a:gd name="connsiteX17" fmla="*/ 130969 w 1245394"/>
              <a:gd name="connsiteY17" fmla="*/ 357188 h 1212057"/>
              <a:gd name="connsiteX18" fmla="*/ 173831 w 1245394"/>
              <a:gd name="connsiteY18" fmla="*/ 383382 h 1212057"/>
              <a:gd name="connsiteX19" fmla="*/ 173831 w 1245394"/>
              <a:gd name="connsiteY19" fmla="*/ 383382 h 1212057"/>
              <a:gd name="connsiteX20" fmla="*/ 111919 w 1245394"/>
              <a:gd name="connsiteY20" fmla="*/ 402432 h 1212057"/>
              <a:gd name="connsiteX21" fmla="*/ 40481 w 1245394"/>
              <a:gd name="connsiteY21" fmla="*/ 433388 h 1212057"/>
              <a:gd name="connsiteX22" fmla="*/ 14287 w 1245394"/>
              <a:gd name="connsiteY22" fmla="*/ 459582 h 1212057"/>
              <a:gd name="connsiteX23" fmla="*/ 23812 w 1245394"/>
              <a:gd name="connsiteY23" fmla="*/ 492919 h 1212057"/>
              <a:gd name="connsiteX24" fmla="*/ 0 w 1245394"/>
              <a:gd name="connsiteY24" fmla="*/ 554832 h 1212057"/>
              <a:gd name="connsiteX25" fmla="*/ 7144 w 1245394"/>
              <a:gd name="connsiteY25" fmla="*/ 576263 h 1212057"/>
              <a:gd name="connsiteX26" fmla="*/ 54768 w 1245394"/>
              <a:gd name="connsiteY26" fmla="*/ 626269 h 1212057"/>
              <a:gd name="connsiteX27" fmla="*/ 64294 w 1245394"/>
              <a:gd name="connsiteY27" fmla="*/ 654844 h 1212057"/>
              <a:gd name="connsiteX28" fmla="*/ 71437 w 1245394"/>
              <a:gd name="connsiteY28" fmla="*/ 688182 h 1212057"/>
              <a:gd name="connsiteX29" fmla="*/ 30956 w 1245394"/>
              <a:gd name="connsiteY29" fmla="*/ 697706 h 1212057"/>
              <a:gd name="connsiteX30" fmla="*/ 42863 w 1245394"/>
              <a:gd name="connsiteY30" fmla="*/ 728663 h 1212057"/>
              <a:gd name="connsiteX31" fmla="*/ 9525 w 1245394"/>
              <a:gd name="connsiteY31" fmla="*/ 752475 h 1212057"/>
              <a:gd name="connsiteX32" fmla="*/ 135731 w 1245394"/>
              <a:gd name="connsiteY32" fmla="*/ 904875 h 1212057"/>
              <a:gd name="connsiteX33" fmla="*/ 300037 w 1245394"/>
              <a:gd name="connsiteY33" fmla="*/ 1019175 h 1212057"/>
              <a:gd name="connsiteX34" fmla="*/ 419100 w 1245394"/>
              <a:gd name="connsiteY34" fmla="*/ 1128713 h 1212057"/>
              <a:gd name="connsiteX35" fmla="*/ 523875 w 1245394"/>
              <a:gd name="connsiteY35" fmla="*/ 1212057 h 1212057"/>
              <a:gd name="connsiteX36" fmla="*/ 719137 w 1245394"/>
              <a:gd name="connsiteY36" fmla="*/ 1195388 h 1212057"/>
              <a:gd name="connsiteX37" fmla="*/ 1021556 w 1245394"/>
              <a:gd name="connsiteY37" fmla="*/ 1083469 h 1212057"/>
              <a:gd name="connsiteX38" fmla="*/ 1176337 w 1245394"/>
              <a:gd name="connsiteY38" fmla="*/ 585788 h 1212057"/>
              <a:gd name="connsiteX39" fmla="*/ 1245394 w 1245394"/>
              <a:gd name="connsiteY39" fmla="*/ 223838 h 1212057"/>
              <a:gd name="connsiteX40" fmla="*/ 1102519 w 1245394"/>
              <a:gd name="connsiteY40" fmla="*/ 190500 h 1212057"/>
              <a:gd name="connsiteX41" fmla="*/ 888206 w 1245394"/>
              <a:gd name="connsiteY41" fmla="*/ 164307 h 1212057"/>
              <a:gd name="connsiteX42" fmla="*/ 678656 w 1245394"/>
              <a:gd name="connsiteY42" fmla="*/ 71438 h 1212057"/>
              <a:gd name="connsiteX43" fmla="*/ 542925 w 1245394"/>
              <a:gd name="connsiteY43" fmla="*/ 21432 h 1212057"/>
              <a:gd name="connsiteX44" fmla="*/ 414337 w 1245394"/>
              <a:gd name="connsiteY44" fmla="*/ 0 h 1212057"/>
              <a:gd name="connsiteX45" fmla="*/ 288131 w 1245394"/>
              <a:gd name="connsiteY45" fmla="*/ 73819 h 1212057"/>
              <a:gd name="connsiteX0" fmla="*/ 288131 w 1245394"/>
              <a:gd name="connsiteY0" fmla="*/ 73819 h 1212057"/>
              <a:gd name="connsiteX1" fmla="*/ 257175 w 1245394"/>
              <a:gd name="connsiteY1" fmla="*/ 111919 h 1212057"/>
              <a:gd name="connsiteX2" fmla="*/ 200026 w 1245394"/>
              <a:gd name="connsiteY2" fmla="*/ 145257 h 1212057"/>
              <a:gd name="connsiteX3" fmla="*/ 157163 w 1245394"/>
              <a:gd name="connsiteY3" fmla="*/ 161925 h 1212057"/>
              <a:gd name="connsiteX4" fmla="*/ 114300 w 1245394"/>
              <a:gd name="connsiteY4" fmla="*/ 169069 h 1212057"/>
              <a:gd name="connsiteX5" fmla="*/ 88105 w 1245394"/>
              <a:gd name="connsiteY5" fmla="*/ 200025 h 1212057"/>
              <a:gd name="connsiteX6" fmla="*/ 102394 w 1245394"/>
              <a:gd name="connsiteY6" fmla="*/ 230981 h 1212057"/>
              <a:gd name="connsiteX7" fmla="*/ 61912 w 1245394"/>
              <a:gd name="connsiteY7" fmla="*/ 223839 h 1212057"/>
              <a:gd name="connsiteX8" fmla="*/ 16668 w 1245394"/>
              <a:gd name="connsiteY8" fmla="*/ 242888 h 1212057"/>
              <a:gd name="connsiteX9" fmla="*/ 47625 w 1245394"/>
              <a:gd name="connsiteY9" fmla="*/ 273844 h 1212057"/>
              <a:gd name="connsiteX10" fmla="*/ 33337 w 1245394"/>
              <a:gd name="connsiteY10" fmla="*/ 290514 h 1212057"/>
              <a:gd name="connsiteX11" fmla="*/ 104774 w 1245394"/>
              <a:gd name="connsiteY11" fmla="*/ 307182 h 1212057"/>
              <a:gd name="connsiteX12" fmla="*/ 157162 w 1245394"/>
              <a:gd name="connsiteY12" fmla="*/ 295275 h 1212057"/>
              <a:gd name="connsiteX13" fmla="*/ 171450 w 1245394"/>
              <a:gd name="connsiteY13" fmla="*/ 321469 h 1212057"/>
              <a:gd name="connsiteX14" fmla="*/ 230982 w 1245394"/>
              <a:gd name="connsiteY14" fmla="*/ 350044 h 1212057"/>
              <a:gd name="connsiteX15" fmla="*/ 254794 w 1245394"/>
              <a:gd name="connsiteY15" fmla="*/ 383381 h 1212057"/>
              <a:gd name="connsiteX16" fmla="*/ 104775 w 1245394"/>
              <a:gd name="connsiteY16" fmla="*/ 361950 h 1212057"/>
              <a:gd name="connsiteX17" fmla="*/ 130969 w 1245394"/>
              <a:gd name="connsiteY17" fmla="*/ 357188 h 1212057"/>
              <a:gd name="connsiteX18" fmla="*/ 173831 w 1245394"/>
              <a:gd name="connsiteY18" fmla="*/ 383382 h 1212057"/>
              <a:gd name="connsiteX19" fmla="*/ 173831 w 1245394"/>
              <a:gd name="connsiteY19" fmla="*/ 383382 h 1212057"/>
              <a:gd name="connsiteX20" fmla="*/ 111919 w 1245394"/>
              <a:gd name="connsiteY20" fmla="*/ 402432 h 1212057"/>
              <a:gd name="connsiteX21" fmla="*/ 40481 w 1245394"/>
              <a:gd name="connsiteY21" fmla="*/ 433388 h 1212057"/>
              <a:gd name="connsiteX22" fmla="*/ 14287 w 1245394"/>
              <a:gd name="connsiteY22" fmla="*/ 459582 h 1212057"/>
              <a:gd name="connsiteX23" fmla="*/ 23812 w 1245394"/>
              <a:gd name="connsiteY23" fmla="*/ 492919 h 1212057"/>
              <a:gd name="connsiteX24" fmla="*/ 0 w 1245394"/>
              <a:gd name="connsiteY24" fmla="*/ 554832 h 1212057"/>
              <a:gd name="connsiteX25" fmla="*/ 78581 w 1245394"/>
              <a:gd name="connsiteY25" fmla="*/ 583406 h 1212057"/>
              <a:gd name="connsiteX26" fmla="*/ 54768 w 1245394"/>
              <a:gd name="connsiteY26" fmla="*/ 626269 h 1212057"/>
              <a:gd name="connsiteX27" fmla="*/ 64294 w 1245394"/>
              <a:gd name="connsiteY27" fmla="*/ 654844 h 1212057"/>
              <a:gd name="connsiteX28" fmla="*/ 71437 w 1245394"/>
              <a:gd name="connsiteY28" fmla="*/ 688182 h 1212057"/>
              <a:gd name="connsiteX29" fmla="*/ 30956 w 1245394"/>
              <a:gd name="connsiteY29" fmla="*/ 697706 h 1212057"/>
              <a:gd name="connsiteX30" fmla="*/ 42863 w 1245394"/>
              <a:gd name="connsiteY30" fmla="*/ 728663 h 1212057"/>
              <a:gd name="connsiteX31" fmla="*/ 9525 w 1245394"/>
              <a:gd name="connsiteY31" fmla="*/ 752475 h 1212057"/>
              <a:gd name="connsiteX32" fmla="*/ 135731 w 1245394"/>
              <a:gd name="connsiteY32" fmla="*/ 904875 h 1212057"/>
              <a:gd name="connsiteX33" fmla="*/ 300037 w 1245394"/>
              <a:gd name="connsiteY33" fmla="*/ 1019175 h 1212057"/>
              <a:gd name="connsiteX34" fmla="*/ 419100 w 1245394"/>
              <a:gd name="connsiteY34" fmla="*/ 1128713 h 1212057"/>
              <a:gd name="connsiteX35" fmla="*/ 523875 w 1245394"/>
              <a:gd name="connsiteY35" fmla="*/ 1212057 h 1212057"/>
              <a:gd name="connsiteX36" fmla="*/ 719137 w 1245394"/>
              <a:gd name="connsiteY36" fmla="*/ 1195388 h 1212057"/>
              <a:gd name="connsiteX37" fmla="*/ 1021556 w 1245394"/>
              <a:gd name="connsiteY37" fmla="*/ 1083469 h 1212057"/>
              <a:gd name="connsiteX38" fmla="*/ 1176337 w 1245394"/>
              <a:gd name="connsiteY38" fmla="*/ 585788 h 1212057"/>
              <a:gd name="connsiteX39" fmla="*/ 1245394 w 1245394"/>
              <a:gd name="connsiteY39" fmla="*/ 223838 h 1212057"/>
              <a:gd name="connsiteX40" fmla="*/ 1102519 w 1245394"/>
              <a:gd name="connsiteY40" fmla="*/ 190500 h 1212057"/>
              <a:gd name="connsiteX41" fmla="*/ 888206 w 1245394"/>
              <a:gd name="connsiteY41" fmla="*/ 164307 h 1212057"/>
              <a:gd name="connsiteX42" fmla="*/ 678656 w 1245394"/>
              <a:gd name="connsiteY42" fmla="*/ 71438 h 1212057"/>
              <a:gd name="connsiteX43" fmla="*/ 542925 w 1245394"/>
              <a:gd name="connsiteY43" fmla="*/ 21432 h 1212057"/>
              <a:gd name="connsiteX44" fmla="*/ 414337 w 1245394"/>
              <a:gd name="connsiteY44" fmla="*/ 0 h 1212057"/>
              <a:gd name="connsiteX45" fmla="*/ 288131 w 1245394"/>
              <a:gd name="connsiteY45" fmla="*/ 73819 h 1212057"/>
              <a:gd name="connsiteX0" fmla="*/ 278606 w 1235869"/>
              <a:gd name="connsiteY0" fmla="*/ 73819 h 1212057"/>
              <a:gd name="connsiteX1" fmla="*/ 247650 w 1235869"/>
              <a:gd name="connsiteY1" fmla="*/ 111919 h 1212057"/>
              <a:gd name="connsiteX2" fmla="*/ 190501 w 1235869"/>
              <a:gd name="connsiteY2" fmla="*/ 145257 h 1212057"/>
              <a:gd name="connsiteX3" fmla="*/ 147638 w 1235869"/>
              <a:gd name="connsiteY3" fmla="*/ 161925 h 1212057"/>
              <a:gd name="connsiteX4" fmla="*/ 104775 w 1235869"/>
              <a:gd name="connsiteY4" fmla="*/ 169069 h 1212057"/>
              <a:gd name="connsiteX5" fmla="*/ 78580 w 1235869"/>
              <a:gd name="connsiteY5" fmla="*/ 200025 h 1212057"/>
              <a:gd name="connsiteX6" fmla="*/ 92869 w 1235869"/>
              <a:gd name="connsiteY6" fmla="*/ 230981 h 1212057"/>
              <a:gd name="connsiteX7" fmla="*/ 52387 w 1235869"/>
              <a:gd name="connsiteY7" fmla="*/ 223839 h 1212057"/>
              <a:gd name="connsiteX8" fmla="*/ 7143 w 1235869"/>
              <a:gd name="connsiteY8" fmla="*/ 242888 h 1212057"/>
              <a:gd name="connsiteX9" fmla="*/ 38100 w 1235869"/>
              <a:gd name="connsiteY9" fmla="*/ 273844 h 1212057"/>
              <a:gd name="connsiteX10" fmla="*/ 23812 w 1235869"/>
              <a:gd name="connsiteY10" fmla="*/ 290514 h 1212057"/>
              <a:gd name="connsiteX11" fmla="*/ 95249 w 1235869"/>
              <a:gd name="connsiteY11" fmla="*/ 307182 h 1212057"/>
              <a:gd name="connsiteX12" fmla="*/ 147637 w 1235869"/>
              <a:gd name="connsiteY12" fmla="*/ 295275 h 1212057"/>
              <a:gd name="connsiteX13" fmla="*/ 161925 w 1235869"/>
              <a:gd name="connsiteY13" fmla="*/ 321469 h 1212057"/>
              <a:gd name="connsiteX14" fmla="*/ 221457 w 1235869"/>
              <a:gd name="connsiteY14" fmla="*/ 350044 h 1212057"/>
              <a:gd name="connsiteX15" fmla="*/ 245269 w 1235869"/>
              <a:gd name="connsiteY15" fmla="*/ 383381 h 1212057"/>
              <a:gd name="connsiteX16" fmla="*/ 95250 w 1235869"/>
              <a:gd name="connsiteY16" fmla="*/ 361950 h 1212057"/>
              <a:gd name="connsiteX17" fmla="*/ 121444 w 1235869"/>
              <a:gd name="connsiteY17" fmla="*/ 357188 h 1212057"/>
              <a:gd name="connsiteX18" fmla="*/ 164306 w 1235869"/>
              <a:gd name="connsiteY18" fmla="*/ 383382 h 1212057"/>
              <a:gd name="connsiteX19" fmla="*/ 164306 w 1235869"/>
              <a:gd name="connsiteY19" fmla="*/ 383382 h 1212057"/>
              <a:gd name="connsiteX20" fmla="*/ 102394 w 1235869"/>
              <a:gd name="connsiteY20" fmla="*/ 402432 h 1212057"/>
              <a:gd name="connsiteX21" fmla="*/ 30956 w 1235869"/>
              <a:gd name="connsiteY21" fmla="*/ 433388 h 1212057"/>
              <a:gd name="connsiteX22" fmla="*/ 4762 w 1235869"/>
              <a:gd name="connsiteY22" fmla="*/ 459582 h 1212057"/>
              <a:gd name="connsiteX23" fmla="*/ 14287 w 1235869"/>
              <a:gd name="connsiteY23" fmla="*/ 492919 h 1212057"/>
              <a:gd name="connsiteX24" fmla="*/ 80963 w 1235869"/>
              <a:gd name="connsiteY24" fmla="*/ 547688 h 1212057"/>
              <a:gd name="connsiteX25" fmla="*/ 69056 w 1235869"/>
              <a:gd name="connsiteY25" fmla="*/ 583406 h 1212057"/>
              <a:gd name="connsiteX26" fmla="*/ 45243 w 1235869"/>
              <a:gd name="connsiteY26" fmla="*/ 626269 h 1212057"/>
              <a:gd name="connsiteX27" fmla="*/ 54769 w 1235869"/>
              <a:gd name="connsiteY27" fmla="*/ 654844 h 1212057"/>
              <a:gd name="connsiteX28" fmla="*/ 61912 w 1235869"/>
              <a:gd name="connsiteY28" fmla="*/ 688182 h 1212057"/>
              <a:gd name="connsiteX29" fmla="*/ 21431 w 1235869"/>
              <a:gd name="connsiteY29" fmla="*/ 697706 h 1212057"/>
              <a:gd name="connsiteX30" fmla="*/ 33338 w 1235869"/>
              <a:gd name="connsiteY30" fmla="*/ 728663 h 1212057"/>
              <a:gd name="connsiteX31" fmla="*/ 0 w 1235869"/>
              <a:gd name="connsiteY31" fmla="*/ 752475 h 1212057"/>
              <a:gd name="connsiteX32" fmla="*/ 126206 w 1235869"/>
              <a:gd name="connsiteY32" fmla="*/ 904875 h 1212057"/>
              <a:gd name="connsiteX33" fmla="*/ 290512 w 1235869"/>
              <a:gd name="connsiteY33" fmla="*/ 1019175 h 1212057"/>
              <a:gd name="connsiteX34" fmla="*/ 409575 w 1235869"/>
              <a:gd name="connsiteY34" fmla="*/ 1128713 h 1212057"/>
              <a:gd name="connsiteX35" fmla="*/ 514350 w 1235869"/>
              <a:gd name="connsiteY35" fmla="*/ 1212057 h 1212057"/>
              <a:gd name="connsiteX36" fmla="*/ 709612 w 1235869"/>
              <a:gd name="connsiteY36" fmla="*/ 1195388 h 1212057"/>
              <a:gd name="connsiteX37" fmla="*/ 1012031 w 1235869"/>
              <a:gd name="connsiteY37" fmla="*/ 1083469 h 1212057"/>
              <a:gd name="connsiteX38" fmla="*/ 1166812 w 1235869"/>
              <a:gd name="connsiteY38" fmla="*/ 585788 h 1212057"/>
              <a:gd name="connsiteX39" fmla="*/ 1235869 w 1235869"/>
              <a:gd name="connsiteY39" fmla="*/ 223838 h 1212057"/>
              <a:gd name="connsiteX40" fmla="*/ 1092994 w 1235869"/>
              <a:gd name="connsiteY40" fmla="*/ 190500 h 1212057"/>
              <a:gd name="connsiteX41" fmla="*/ 878681 w 1235869"/>
              <a:gd name="connsiteY41" fmla="*/ 164307 h 1212057"/>
              <a:gd name="connsiteX42" fmla="*/ 669131 w 1235869"/>
              <a:gd name="connsiteY42" fmla="*/ 71438 h 1212057"/>
              <a:gd name="connsiteX43" fmla="*/ 533400 w 1235869"/>
              <a:gd name="connsiteY43" fmla="*/ 21432 h 1212057"/>
              <a:gd name="connsiteX44" fmla="*/ 404812 w 1235869"/>
              <a:gd name="connsiteY44" fmla="*/ 0 h 1212057"/>
              <a:gd name="connsiteX45" fmla="*/ 278606 w 1235869"/>
              <a:gd name="connsiteY45" fmla="*/ 73819 h 1212057"/>
              <a:gd name="connsiteX0" fmla="*/ 278606 w 1235869"/>
              <a:gd name="connsiteY0" fmla="*/ 73819 h 1212057"/>
              <a:gd name="connsiteX1" fmla="*/ 247650 w 1235869"/>
              <a:gd name="connsiteY1" fmla="*/ 111919 h 1212057"/>
              <a:gd name="connsiteX2" fmla="*/ 190501 w 1235869"/>
              <a:gd name="connsiteY2" fmla="*/ 145257 h 1212057"/>
              <a:gd name="connsiteX3" fmla="*/ 147638 w 1235869"/>
              <a:gd name="connsiteY3" fmla="*/ 161925 h 1212057"/>
              <a:gd name="connsiteX4" fmla="*/ 104775 w 1235869"/>
              <a:gd name="connsiteY4" fmla="*/ 169069 h 1212057"/>
              <a:gd name="connsiteX5" fmla="*/ 78580 w 1235869"/>
              <a:gd name="connsiteY5" fmla="*/ 200025 h 1212057"/>
              <a:gd name="connsiteX6" fmla="*/ 92869 w 1235869"/>
              <a:gd name="connsiteY6" fmla="*/ 230981 h 1212057"/>
              <a:gd name="connsiteX7" fmla="*/ 52387 w 1235869"/>
              <a:gd name="connsiteY7" fmla="*/ 223839 h 1212057"/>
              <a:gd name="connsiteX8" fmla="*/ 7143 w 1235869"/>
              <a:gd name="connsiteY8" fmla="*/ 242888 h 1212057"/>
              <a:gd name="connsiteX9" fmla="*/ 38100 w 1235869"/>
              <a:gd name="connsiteY9" fmla="*/ 273844 h 1212057"/>
              <a:gd name="connsiteX10" fmla="*/ 23812 w 1235869"/>
              <a:gd name="connsiteY10" fmla="*/ 290514 h 1212057"/>
              <a:gd name="connsiteX11" fmla="*/ 95249 w 1235869"/>
              <a:gd name="connsiteY11" fmla="*/ 307182 h 1212057"/>
              <a:gd name="connsiteX12" fmla="*/ 147637 w 1235869"/>
              <a:gd name="connsiteY12" fmla="*/ 295275 h 1212057"/>
              <a:gd name="connsiteX13" fmla="*/ 161925 w 1235869"/>
              <a:gd name="connsiteY13" fmla="*/ 321469 h 1212057"/>
              <a:gd name="connsiteX14" fmla="*/ 221457 w 1235869"/>
              <a:gd name="connsiteY14" fmla="*/ 350044 h 1212057"/>
              <a:gd name="connsiteX15" fmla="*/ 245269 w 1235869"/>
              <a:gd name="connsiteY15" fmla="*/ 383381 h 1212057"/>
              <a:gd name="connsiteX16" fmla="*/ 95250 w 1235869"/>
              <a:gd name="connsiteY16" fmla="*/ 361950 h 1212057"/>
              <a:gd name="connsiteX17" fmla="*/ 121444 w 1235869"/>
              <a:gd name="connsiteY17" fmla="*/ 357188 h 1212057"/>
              <a:gd name="connsiteX18" fmla="*/ 164306 w 1235869"/>
              <a:gd name="connsiteY18" fmla="*/ 383382 h 1212057"/>
              <a:gd name="connsiteX19" fmla="*/ 164306 w 1235869"/>
              <a:gd name="connsiteY19" fmla="*/ 383382 h 1212057"/>
              <a:gd name="connsiteX20" fmla="*/ 102394 w 1235869"/>
              <a:gd name="connsiteY20" fmla="*/ 402432 h 1212057"/>
              <a:gd name="connsiteX21" fmla="*/ 30956 w 1235869"/>
              <a:gd name="connsiteY21" fmla="*/ 433388 h 1212057"/>
              <a:gd name="connsiteX22" fmla="*/ 4762 w 1235869"/>
              <a:gd name="connsiteY22" fmla="*/ 459582 h 1212057"/>
              <a:gd name="connsiteX23" fmla="*/ 71437 w 1235869"/>
              <a:gd name="connsiteY23" fmla="*/ 490537 h 1212057"/>
              <a:gd name="connsiteX24" fmla="*/ 80963 w 1235869"/>
              <a:gd name="connsiteY24" fmla="*/ 547688 h 1212057"/>
              <a:gd name="connsiteX25" fmla="*/ 69056 w 1235869"/>
              <a:gd name="connsiteY25" fmla="*/ 583406 h 1212057"/>
              <a:gd name="connsiteX26" fmla="*/ 45243 w 1235869"/>
              <a:gd name="connsiteY26" fmla="*/ 626269 h 1212057"/>
              <a:gd name="connsiteX27" fmla="*/ 54769 w 1235869"/>
              <a:gd name="connsiteY27" fmla="*/ 654844 h 1212057"/>
              <a:gd name="connsiteX28" fmla="*/ 61912 w 1235869"/>
              <a:gd name="connsiteY28" fmla="*/ 688182 h 1212057"/>
              <a:gd name="connsiteX29" fmla="*/ 21431 w 1235869"/>
              <a:gd name="connsiteY29" fmla="*/ 697706 h 1212057"/>
              <a:gd name="connsiteX30" fmla="*/ 33338 w 1235869"/>
              <a:gd name="connsiteY30" fmla="*/ 728663 h 1212057"/>
              <a:gd name="connsiteX31" fmla="*/ 0 w 1235869"/>
              <a:gd name="connsiteY31" fmla="*/ 752475 h 1212057"/>
              <a:gd name="connsiteX32" fmla="*/ 126206 w 1235869"/>
              <a:gd name="connsiteY32" fmla="*/ 904875 h 1212057"/>
              <a:gd name="connsiteX33" fmla="*/ 290512 w 1235869"/>
              <a:gd name="connsiteY33" fmla="*/ 1019175 h 1212057"/>
              <a:gd name="connsiteX34" fmla="*/ 409575 w 1235869"/>
              <a:gd name="connsiteY34" fmla="*/ 1128713 h 1212057"/>
              <a:gd name="connsiteX35" fmla="*/ 514350 w 1235869"/>
              <a:gd name="connsiteY35" fmla="*/ 1212057 h 1212057"/>
              <a:gd name="connsiteX36" fmla="*/ 709612 w 1235869"/>
              <a:gd name="connsiteY36" fmla="*/ 1195388 h 1212057"/>
              <a:gd name="connsiteX37" fmla="*/ 1012031 w 1235869"/>
              <a:gd name="connsiteY37" fmla="*/ 1083469 h 1212057"/>
              <a:gd name="connsiteX38" fmla="*/ 1166812 w 1235869"/>
              <a:gd name="connsiteY38" fmla="*/ 585788 h 1212057"/>
              <a:gd name="connsiteX39" fmla="*/ 1235869 w 1235869"/>
              <a:gd name="connsiteY39" fmla="*/ 223838 h 1212057"/>
              <a:gd name="connsiteX40" fmla="*/ 1092994 w 1235869"/>
              <a:gd name="connsiteY40" fmla="*/ 190500 h 1212057"/>
              <a:gd name="connsiteX41" fmla="*/ 878681 w 1235869"/>
              <a:gd name="connsiteY41" fmla="*/ 164307 h 1212057"/>
              <a:gd name="connsiteX42" fmla="*/ 669131 w 1235869"/>
              <a:gd name="connsiteY42" fmla="*/ 71438 h 1212057"/>
              <a:gd name="connsiteX43" fmla="*/ 533400 w 1235869"/>
              <a:gd name="connsiteY43" fmla="*/ 21432 h 1212057"/>
              <a:gd name="connsiteX44" fmla="*/ 404812 w 1235869"/>
              <a:gd name="connsiteY44" fmla="*/ 0 h 1212057"/>
              <a:gd name="connsiteX45" fmla="*/ 278606 w 1235869"/>
              <a:gd name="connsiteY45" fmla="*/ 73819 h 1212057"/>
              <a:gd name="connsiteX0" fmla="*/ 278606 w 1235869"/>
              <a:gd name="connsiteY0" fmla="*/ 73819 h 1212057"/>
              <a:gd name="connsiteX1" fmla="*/ 247650 w 1235869"/>
              <a:gd name="connsiteY1" fmla="*/ 111919 h 1212057"/>
              <a:gd name="connsiteX2" fmla="*/ 190501 w 1235869"/>
              <a:gd name="connsiteY2" fmla="*/ 145257 h 1212057"/>
              <a:gd name="connsiteX3" fmla="*/ 147638 w 1235869"/>
              <a:gd name="connsiteY3" fmla="*/ 161925 h 1212057"/>
              <a:gd name="connsiteX4" fmla="*/ 104775 w 1235869"/>
              <a:gd name="connsiteY4" fmla="*/ 169069 h 1212057"/>
              <a:gd name="connsiteX5" fmla="*/ 78580 w 1235869"/>
              <a:gd name="connsiteY5" fmla="*/ 200025 h 1212057"/>
              <a:gd name="connsiteX6" fmla="*/ 92869 w 1235869"/>
              <a:gd name="connsiteY6" fmla="*/ 230981 h 1212057"/>
              <a:gd name="connsiteX7" fmla="*/ 52387 w 1235869"/>
              <a:gd name="connsiteY7" fmla="*/ 223839 h 1212057"/>
              <a:gd name="connsiteX8" fmla="*/ 7143 w 1235869"/>
              <a:gd name="connsiteY8" fmla="*/ 242888 h 1212057"/>
              <a:gd name="connsiteX9" fmla="*/ 38100 w 1235869"/>
              <a:gd name="connsiteY9" fmla="*/ 273844 h 1212057"/>
              <a:gd name="connsiteX10" fmla="*/ 23812 w 1235869"/>
              <a:gd name="connsiteY10" fmla="*/ 290514 h 1212057"/>
              <a:gd name="connsiteX11" fmla="*/ 95249 w 1235869"/>
              <a:gd name="connsiteY11" fmla="*/ 307182 h 1212057"/>
              <a:gd name="connsiteX12" fmla="*/ 147637 w 1235869"/>
              <a:gd name="connsiteY12" fmla="*/ 295275 h 1212057"/>
              <a:gd name="connsiteX13" fmla="*/ 161925 w 1235869"/>
              <a:gd name="connsiteY13" fmla="*/ 321469 h 1212057"/>
              <a:gd name="connsiteX14" fmla="*/ 221457 w 1235869"/>
              <a:gd name="connsiteY14" fmla="*/ 350044 h 1212057"/>
              <a:gd name="connsiteX15" fmla="*/ 245269 w 1235869"/>
              <a:gd name="connsiteY15" fmla="*/ 383381 h 1212057"/>
              <a:gd name="connsiteX16" fmla="*/ 95250 w 1235869"/>
              <a:gd name="connsiteY16" fmla="*/ 361950 h 1212057"/>
              <a:gd name="connsiteX17" fmla="*/ 121444 w 1235869"/>
              <a:gd name="connsiteY17" fmla="*/ 357188 h 1212057"/>
              <a:gd name="connsiteX18" fmla="*/ 164306 w 1235869"/>
              <a:gd name="connsiteY18" fmla="*/ 383382 h 1212057"/>
              <a:gd name="connsiteX19" fmla="*/ 164306 w 1235869"/>
              <a:gd name="connsiteY19" fmla="*/ 383382 h 1212057"/>
              <a:gd name="connsiteX20" fmla="*/ 102394 w 1235869"/>
              <a:gd name="connsiteY20" fmla="*/ 402432 h 1212057"/>
              <a:gd name="connsiteX21" fmla="*/ 30956 w 1235869"/>
              <a:gd name="connsiteY21" fmla="*/ 433388 h 1212057"/>
              <a:gd name="connsiteX22" fmla="*/ 76199 w 1235869"/>
              <a:gd name="connsiteY22" fmla="*/ 469107 h 1212057"/>
              <a:gd name="connsiteX23" fmla="*/ 71437 w 1235869"/>
              <a:gd name="connsiteY23" fmla="*/ 490537 h 1212057"/>
              <a:gd name="connsiteX24" fmla="*/ 80963 w 1235869"/>
              <a:gd name="connsiteY24" fmla="*/ 547688 h 1212057"/>
              <a:gd name="connsiteX25" fmla="*/ 69056 w 1235869"/>
              <a:gd name="connsiteY25" fmla="*/ 583406 h 1212057"/>
              <a:gd name="connsiteX26" fmla="*/ 45243 w 1235869"/>
              <a:gd name="connsiteY26" fmla="*/ 626269 h 1212057"/>
              <a:gd name="connsiteX27" fmla="*/ 54769 w 1235869"/>
              <a:gd name="connsiteY27" fmla="*/ 654844 h 1212057"/>
              <a:gd name="connsiteX28" fmla="*/ 61912 w 1235869"/>
              <a:gd name="connsiteY28" fmla="*/ 688182 h 1212057"/>
              <a:gd name="connsiteX29" fmla="*/ 21431 w 1235869"/>
              <a:gd name="connsiteY29" fmla="*/ 697706 h 1212057"/>
              <a:gd name="connsiteX30" fmla="*/ 33338 w 1235869"/>
              <a:gd name="connsiteY30" fmla="*/ 728663 h 1212057"/>
              <a:gd name="connsiteX31" fmla="*/ 0 w 1235869"/>
              <a:gd name="connsiteY31" fmla="*/ 752475 h 1212057"/>
              <a:gd name="connsiteX32" fmla="*/ 126206 w 1235869"/>
              <a:gd name="connsiteY32" fmla="*/ 904875 h 1212057"/>
              <a:gd name="connsiteX33" fmla="*/ 290512 w 1235869"/>
              <a:gd name="connsiteY33" fmla="*/ 1019175 h 1212057"/>
              <a:gd name="connsiteX34" fmla="*/ 409575 w 1235869"/>
              <a:gd name="connsiteY34" fmla="*/ 1128713 h 1212057"/>
              <a:gd name="connsiteX35" fmla="*/ 514350 w 1235869"/>
              <a:gd name="connsiteY35" fmla="*/ 1212057 h 1212057"/>
              <a:gd name="connsiteX36" fmla="*/ 709612 w 1235869"/>
              <a:gd name="connsiteY36" fmla="*/ 1195388 h 1212057"/>
              <a:gd name="connsiteX37" fmla="*/ 1012031 w 1235869"/>
              <a:gd name="connsiteY37" fmla="*/ 1083469 h 1212057"/>
              <a:gd name="connsiteX38" fmla="*/ 1166812 w 1235869"/>
              <a:gd name="connsiteY38" fmla="*/ 585788 h 1212057"/>
              <a:gd name="connsiteX39" fmla="*/ 1235869 w 1235869"/>
              <a:gd name="connsiteY39" fmla="*/ 223838 h 1212057"/>
              <a:gd name="connsiteX40" fmla="*/ 1092994 w 1235869"/>
              <a:gd name="connsiteY40" fmla="*/ 190500 h 1212057"/>
              <a:gd name="connsiteX41" fmla="*/ 878681 w 1235869"/>
              <a:gd name="connsiteY41" fmla="*/ 164307 h 1212057"/>
              <a:gd name="connsiteX42" fmla="*/ 669131 w 1235869"/>
              <a:gd name="connsiteY42" fmla="*/ 71438 h 1212057"/>
              <a:gd name="connsiteX43" fmla="*/ 533400 w 1235869"/>
              <a:gd name="connsiteY43" fmla="*/ 21432 h 1212057"/>
              <a:gd name="connsiteX44" fmla="*/ 404812 w 1235869"/>
              <a:gd name="connsiteY44" fmla="*/ 0 h 1212057"/>
              <a:gd name="connsiteX45" fmla="*/ 278606 w 1235869"/>
              <a:gd name="connsiteY45" fmla="*/ 73819 h 1212057"/>
              <a:gd name="connsiteX0" fmla="*/ 278606 w 1235869"/>
              <a:gd name="connsiteY0" fmla="*/ 73819 h 1212057"/>
              <a:gd name="connsiteX1" fmla="*/ 247650 w 1235869"/>
              <a:gd name="connsiteY1" fmla="*/ 111919 h 1212057"/>
              <a:gd name="connsiteX2" fmla="*/ 190501 w 1235869"/>
              <a:gd name="connsiteY2" fmla="*/ 145257 h 1212057"/>
              <a:gd name="connsiteX3" fmla="*/ 147638 w 1235869"/>
              <a:gd name="connsiteY3" fmla="*/ 161925 h 1212057"/>
              <a:gd name="connsiteX4" fmla="*/ 104775 w 1235869"/>
              <a:gd name="connsiteY4" fmla="*/ 169069 h 1212057"/>
              <a:gd name="connsiteX5" fmla="*/ 78580 w 1235869"/>
              <a:gd name="connsiteY5" fmla="*/ 200025 h 1212057"/>
              <a:gd name="connsiteX6" fmla="*/ 92869 w 1235869"/>
              <a:gd name="connsiteY6" fmla="*/ 230981 h 1212057"/>
              <a:gd name="connsiteX7" fmla="*/ 52387 w 1235869"/>
              <a:gd name="connsiteY7" fmla="*/ 223839 h 1212057"/>
              <a:gd name="connsiteX8" fmla="*/ 7143 w 1235869"/>
              <a:gd name="connsiteY8" fmla="*/ 242888 h 1212057"/>
              <a:gd name="connsiteX9" fmla="*/ 38100 w 1235869"/>
              <a:gd name="connsiteY9" fmla="*/ 273844 h 1212057"/>
              <a:gd name="connsiteX10" fmla="*/ 23812 w 1235869"/>
              <a:gd name="connsiteY10" fmla="*/ 290514 h 1212057"/>
              <a:gd name="connsiteX11" fmla="*/ 95249 w 1235869"/>
              <a:gd name="connsiteY11" fmla="*/ 307182 h 1212057"/>
              <a:gd name="connsiteX12" fmla="*/ 147637 w 1235869"/>
              <a:gd name="connsiteY12" fmla="*/ 295275 h 1212057"/>
              <a:gd name="connsiteX13" fmla="*/ 161925 w 1235869"/>
              <a:gd name="connsiteY13" fmla="*/ 321469 h 1212057"/>
              <a:gd name="connsiteX14" fmla="*/ 221457 w 1235869"/>
              <a:gd name="connsiteY14" fmla="*/ 350044 h 1212057"/>
              <a:gd name="connsiteX15" fmla="*/ 245269 w 1235869"/>
              <a:gd name="connsiteY15" fmla="*/ 383381 h 1212057"/>
              <a:gd name="connsiteX16" fmla="*/ 95250 w 1235869"/>
              <a:gd name="connsiteY16" fmla="*/ 361950 h 1212057"/>
              <a:gd name="connsiteX17" fmla="*/ 121444 w 1235869"/>
              <a:gd name="connsiteY17" fmla="*/ 357188 h 1212057"/>
              <a:gd name="connsiteX18" fmla="*/ 164306 w 1235869"/>
              <a:gd name="connsiteY18" fmla="*/ 383382 h 1212057"/>
              <a:gd name="connsiteX19" fmla="*/ 164306 w 1235869"/>
              <a:gd name="connsiteY19" fmla="*/ 383382 h 1212057"/>
              <a:gd name="connsiteX20" fmla="*/ 102394 w 1235869"/>
              <a:gd name="connsiteY20" fmla="*/ 402432 h 1212057"/>
              <a:gd name="connsiteX21" fmla="*/ 114300 w 1235869"/>
              <a:gd name="connsiteY21" fmla="*/ 442913 h 1212057"/>
              <a:gd name="connsiteX22" fmla="*/ 76199 w 1235869"/>
              <a:gd name="connsiteY22" fmla="*/ 469107 h 1212057"/>
              <a:gd name="connsiteX23" fmla="*/ 71437 w 1235869"/>
              <a:gd name="connsiteY23" fmla="*/ 490537 h 1212057"/>
              <a:gd name="connsiteX24" fmla="*/ 80963 w 1235869"/>
              <a:gd name="connsiteY24" fmla="*/ 547688 h 1212057"/>
              <a:gd name="connsiteX25" fmla="*/ 69056 w 1235869"/>
              <a:gd name="connsiteY25" fmla="*/ 583406 h 1212057"/>
              <a:gd name="connsiteX26" fmla="*/ 45243 w 1235869"/>
              <a:gd name="connsiteY26" fmla="*/ 626269 h 1212057"/>
              <a:gd name="connsiteX27" fmla="*/ 54769 w 1235869"/>
              <a:gd name="connsiteY27" fmla="*/ 654844 h 1212057"/>
              <a:gd name="connsiteX28" fmla="*/ 61912 w 1235869"/>
              <a:gd name="connsiteY28" fmla="*/ 688182 h 1212057"/>
              <a:gd name="connsiteX29" fmla="*/ 21431 w 1235869"/>
              <a:gd name="connsiteY29" fmla="*/ 697706 h 1212057"/>
              <a:gd name="connsiteX30" fmla="*/ 33338 w 1235869"/>
              <a:gd name="connsiteY30" fmla="*/ 728663 h 1212057"/>
              <a:gd name="connsiteX31" fmla="*/ 0 w 1235869"/>
              <a:gd name="connsiteY31" fmla="*/ 752475 h 1212057"/>
              <a:gd name="connsiteX32" fmla="*/ 126206 w 1235869"/>
              <a:gd name="connsiteY32" fmla="*/ 904875 h 1212057"/>
              <a:gd name="connsiteX33" fmla="*/ 290512 w 1235869"/>
              <a:gd name="connsiteY33" fmla="*/ 1019175 h 1212057"/>
              <a:gd name="connsiteX34" fmla="*/ 409575 w 1235869"/>
              <a:gd name="connsiteY34" fmla="*/ 1128713 h 1212057"/>
              <a:gd name="connsiteX35" fmla="*/ 514350 w 1235869"/>
              <a:gd name="connsiteY35" fmla="*/ 1212057 h 1212057"/>
              <a:gd name="connsiteX36" fmla="*/ 709612 w 1235869"/>
              <a:gd name="connsiteY36" fmla="*/ 1195388 h 1212057"/>
              <a:gd name="connsiteX37" fmla="*/ 1012031 w 1235869"/>
              <a:gd name="connsiteY37" fmla="*/ 1083469 h 1212057"/>
              <a:gd name="connsiteX38" fmla="*/ 1166812 w 1235869"/>
              <a:gd name="connsiteY38" fmla="*/ 585788 h 1212057"/>
              <a:gd name="connsiteX39" fmla="*/ 1235869 w 1235869"/>
              <a:gd name="connsiteY39" fmla="*/ 223838 h 1212057"/>
              <a:gd name="connsiteX40" fmla="*/ 1092994 w 1235869"/>
              <a:gd name="connsiteY40" fmla="*/ 190500 h 1212057"/>
              <a:gd name="connsiteX41" fmla="*/ 878681 w 1235869"/>
              <a:gd name="connsiteY41" fmla="*/ 164307 h 1212057"/>
              <a:gd name="connsiteX42" fmla="*/ 669131 w 1235869"/>
              <a:gd name="connsiteY42" fmla="*/ 71438 h 1212057"/>
              <a:gd name="connsiteX43" fmla="*/ 533400 w 1235869"/>
              <a:gd name="connsiteY43" fmla="*/ 21432 h 1212057"/>
              <a:gd name="connsiteX44" fmla="*/ 404812 w 1235869"/>
              <a:gd name="connsiteY44" fmla="*/ 0 h 1212057"/>
              <a:gd name="connsiteX45" fmla="*/ 278606 w 1235869"/>
              <a:gd name="connsiteY45" fmla="*/ 73819 h 1212057"/>
              <a:gd name="connsiteX0" fmla="*/ 278606 w 1235869"/>
              <a:gd name="connsiteY0" fmla="*/ 73819 h 1212057"/>
              <a:gd name="connsiteX1" fmla="*/ 247650 w 1235869"/>
              <a:gd name="connsiteY1" fmla="*/ 111919 h 1212057"/>
              <a:gd name="connsiteX2" fmla="*/ 190501 w 1235869"/>
              <a:gd name="connsiteY2" fmla="*/ 145257 h 1212057"/>
              <a:gd name="connsiteX3" fmla="*/ 147638 w 1235869"/>
              <a:gd name="connsiteY3" fmla="*/ 161925 h 1212057"/>
              <a:gd name="connsiteX4" fmla="*/ 104775 w 1235869"/>
              <a:gd name="connsiteY4" fmla="*/ 169069 h 1212057"/>
              <a:gd name="connsiteX5" fmla="*/ 78580 w 1235869"/>
              <a:gd name="connsiteY5" fmla="*/ 200025 h 1212057"/>
              <a:gd name="connsiteX6" fmla="*/ 92869 w 1235869"/>
              <a:gd name="connsiteY6" fmla="*/ 230981 h 1212057"/>
              <a:gd name="connsiteX7" fmla="*/ 52387 w 1235869"/>
              <a:gd name="connsiteY7" fmla="*/ 223839 h 1212057"/>
              <a:gd name="connsiteX8" fmla="*/ 7143 w 1235869"/>
              <a:gd name="connsiteY8" fmla="*/ 242888 h 1212057"/>
              <a:gd name="connsiteX9" fmla="*/ 38100 w 1235869"/>
              <a:gd name="connsiteY9" fmla="*/ 273844 h 1212057"/>
              <a:gd name="connsiteX10" fmla="*/ 23812 w 1235869"/>
              <a:gd name="connsiteY10" fmla="*/ 290514 h 1212057"/>
              <a:gd name="connsiteX11" fmla="*/ 95249 w 1235869"/>
              <a:gd name="connsiteY11" fmla="*/ 307182 h 1212057"/>
              <a:gd name="connsiteX12" fmla="*/ 147637 w 1235869"/>
              <a:gd name="connsiteY12" fmla="*/ 295275 h 1212057"/>
              <a:gd name="connsiteX13" fmla="*/ 161925 w 1235869"/>
              <a:gd name="connsiteY13" fmla="*/ 321469 h 1212057"/>
              <a:gd name="connsiteX14" fmla="*/ 221457 w 1235869"/>
              <a:gd name="connsiteY14" fmla="*/ 350044 h 1212057"/>
              <a:gd name="connsiteX15" fmla="*/ 245269 w 1235869"/>
              <a:gd name="connsiteY15" fmla="*/ 383381 h 1212057"/>
              <a:gd name="connsiteX16" fmla="*/ 95250 w 1235869"/>
              <a:gd name="connsiteY16" fmla="*/ 361950 h 1212057"/>
              <a:gd name="connsiteX17" fmla="*/ 121444 w 1235869"/>
              <a:gd name="connsiteY17" fmla="*/ 357188 h 1212057"/>
              <a:gd name="connsiteX18" fmla="*/ 164306 w 1235869"/>
              <a:gd name="connsiteY18" fmla="*/ 383382 h 1212057"/>
              <a:gd name="connsiteX19" fmla="*/ 164306 w 1235869"/>
              <a:gd name="connsiteY19" fmla="*/ 383382 h 1212057"/>
              <a:gd name="connsiteX20" fmla="*/ 140494 w 1235869"/>
              <a:gd name="connsiteY20" fmla="*/ 426245 h 1212057"/>
              <a:gd name="connsiteX21" fmla="*/ 114300 w 1235869"/>
              <a:gd name="connsiteY21" fmla="*/ 442913 h 1212057"/>
              <a:gd name="connsiteX22" fmla="*/ 76199 w 1235869"/>
              <a:gd name="connsiteY22" fmla="*/ 469107 h 1212057"/>
              <a:gd name="connsiteX23" fmla="*/ 71437 w 1235869"/>
              <a:gd name="connsiteY23" fmla="*/ 490537 h 1212057"/>
              <a:gd name="connsiteX24" fmla="*/ 80963 w 1235869"/>
              <a:gd name="connsiteY24" fmla="*/ 547688 h 1212057"/>
              <a:gd name="connsiteX25" fmla="*/ 69056 w 1235869"/>
              <a:gd name="connsiteY25" fmla="*/ 583406 h 1212057"/>
              <a:gd name="connsiteX26" fmla="*/ 45243 w 1235869"/>
              <a:gd name="connsiteY26" fmla="*/ 626269 h 1212057"/>
              <a:gd name="connsiteX27" fmla="*/ 54769 w 1235869"/>
              <a:gd name="connsiteY27" fmla="*/ 654844 h 1212057"/>
              <a:gd name="connsiteX28" fmla="*/ 61912 w 1235869"/>
              <a:gd name="connsiteY28" fmla="*/ 688182 h 1212057"/>
              <a:gd name="connsiteX29" fmla="*/ 21431 w 1235869"/>
              <a:gd name="connsiteY29" fmla="*/ 697706 h 1212057"/>
              <a:gd name="connsiteX30" fmla="*/ 33338 w 1235869"/>
              <a:gd name="connsiteY30" fmla="*/ 728663 h 1212057"/>
              <a:gd name="connsiteX31" fmla="*/ 0 w 1235869"/>
              <a:gd name="connsiteY31" fmla="*/ 752475 h 1212057"/>
              <a:gd name="connsiteX32" fmla="*/ 126206 w 1235869"/>
              <a:gd name="connsiteY32" fmla="*/ 904875 h 1212057"/>
              <a:gd name="connsiteX33" fmla="*/ 290512 w 1235869"/>
              <a:gd name="connsiteY33" fmla="*/ 1019175 h 1212057"/>
              <a:gd name="connsiteX34" fmla="*/ 409575 w 1235869"/>
              <a:gd name="connsiteY34" fmla="*/ 1128713 h 1212057"/>
              <a:gd name="connsiteX35" fmla="*/ 514350 w 1235869"/>
              <a:gd name="connsiteY35" fmla="*/ 1212057 h 1212057"/>
              <a:gd name="connsiteX36" fmla="*/ 709612 w 1235869"/>
              <a:gd name="connsiteY36" fmla="*/ 1195388 h 1212057"/>
              <a:gd name="connsiteX37" fmla="*/ 1012031 w 1235869"/>
              <a:gd name="connsiteY37" fmla="*/ 1083469 h 1212057"/>
              <a:gd name="connsiteX38" fmla="*/ 1166812 w 1235869"/>
              <a:gd name="connsiteY38" fmla="*/ 585788 h 1212057"/>
              <a:gd name="connsiteX39" fmla="*/ 1235869 w 1235869"/>
              <a:gd name="connsiteY39" fmla="*/ 223838 h 1212057"/>
              <a:gd name="connsiteX40" fmla="*/ 1092994 w 1235869"/>
              <a:gd name="connsiteY40" fmla="*/ 190500 h 1212057"/>
              <a:gd name="connsiteX41" fmla="*/ 878681 w 1235869"/>
              <a:gd name="connsiteY41" fmla="*/ 164307 h 1212057"/>
              <a:gd name="connsiteX42" fmla="*/ 669131 w 1235869"/>
              <a:gd name="connsiteY42" fmla="*/ 71438 h 1212057"/>
              <a:gd name="connsiteX43" fmla="*/ 533400 w 1235869"/>
              <a:gd name="connsiteY43" fmla="*/ 21432 h 1212057"/>
              <a:gd name="connsiteX44" fmla="*/ 404812 w 1235869"/>
              <a:gd name="connsiteY44" fmla="*/ 0 h 1212057"/>
              <a:gd name="connsiteX45" fmla="*/ 278606 w 1235869"/>
              <a:gd name="connsiteY45" fmla="*/ 73819 h 1212057"/>
              <a:gd name="connsiteX0" fmla="*/ 278606 w 1235869"/>
              <a:gd name="connsiteY0" fmla="*/ 73819 h 1212057"/>
              <a:gd name="connsiteX1" fmla="*/ 247650 w 1235869"/>
              <a:gd name="connsiteY1" fmla="*/ 111919 h 1212057"/>
              <a:gd name="connsiteX2" fmla="*/ 190501 w 1235869"/>
              <a:gd name="connsiteY2" fmla="*/ 145257 h 1212057"/>
              <a:gd name="connsiteX3" fmla="*/ 147638 w 1235869"/>
              <a:gd name="connsiteY3" fmla="*/ 161925 h 1212057"/>
              <a:gd name="connsiteX4" fmla="*/ 104775 w 1235869"/>
              <a:gd name="connsiteY4" fmla="*/ 169069 h 1212057"/>
              <a:gd name="connsiteX5" fmla="*/ 78580 w 1235869"/>
              <a:gd name="connsiteY5" fmla="*/ 200025 h 1212057"/>
              <a:gd name="connsiteX6" fmla="*/ 92869 w 1235869"/>
              <a:gd name="connsiteY6" fmla="*/ 230981 h 1212057"/>
              <a:gd name="connsiteX7" fmla="*/ 52387 w 1235869"/>
              <a:gd name="connsiteY7" fmla="*/ 223839 h 1212057"/>
              <a:gd name="connsiteX8" fmla="*/ 7143 w 1235869"/>
              <a:gd name="connsiteY8" fmla="*/ 242888 h 1212057"/>
              <a:gd name="connsiteX9" fmla="*/ 38100 w 1235869"/>
              <a:gd name="connsiteY9" fmla="*/ 273844 h 1212057"/>
              <a:gd name="connsiteX10" fmla="*/ 23812 w 1235869"/>
              <a:gd name="connsiteY10" fmla="*/ 290514 h 1212057"/>
              <a:gd name="connsiteX11" fmla="*/ 95249 w 1235869"/>
              <a:gd name="connsiteY11" fmla="*/ 307182 h 1212057"/>
              <a:gd name="connsiteX12" fmla="*/ 147637 w 1235869"/>
              <a:gd name="connsiteY12" fmla="*/ 295275 h 1212057"/>
              <a:gd name="connsiteX13" fmla="*/ 161925 w 1235869"/>
              <a:gd name="connsiteY13" fmla="*/ 321469 h 1212057"/>
              <a:gd name="connsiteX14" fmla="*/ 221457 w 1235869"/>
              <a:gd name="connsiteY14" fmla="*/ 350044 h 1212057"/>
              <a:gd name="connsiteX15" fmla="*/ 245269 w 1235869"/>
              <a:gd name="connsiteY15" fmla="*/ 383381 h 1212057"/>
              <a:gd name="connsiteX16" fmla="*/ 95250 w 1235869"/>
              <a:gd name="connsiteY16" fmla="*/ 361950 h 1212057"/>
              <a:gd name="connsiteX17" fmla="*/ 121444 w 1235869"/>
              <a:gd name="connsiteY17" fmla="*/ 357188 h 1212057"/>
              <a:gd name="connsiteX18" fmla="*/ 164306 w 1235869"/>
              <a:gd name="connsiteY18" fmla="*/ 383382 h 1212057"/>
              <a:gd name="connsiteX19" fmla="*/ 183356 w 1235869"/>
              <a:gd name="connsiteY19" fmla="*/ 445294 h 1212057"/>
              <a:gd name="connsiteX20" fmla="*/ 140494 w 1235869"/>
              <a:gd name="connsiteY20" fmla="*/ 426245 h 1212057"/>
              <a:gd name="connsiteX21" fmla="*/ 114300 w 1235869"/>
              <a:gd name="connsiteY21" fmla="*/ 442913 h 1212057"/>
              <a:gd name="connsiteX22" fmla="*/ 76199 w 1235869"/>
              <a:gd name="connsiteY22" fmla="*/ 469107 h 1212057"/>
              <a:gd name="connsiteX23" fmla="*/ 71437 w 1235869"/>
              <a:gd name="connsiteY23" fmla="*/ 490537 h 1212057"/>
              <a:gd name="connsiteX24" fmla="*/ 80963 w 1235869"/>
              <a:gd name="connsiteY24" fmla="*/ 547688 h 1212057"/>
              <a:gd name="connsiteX25" fmla="*/ 69056 w 1235869"/>
              <a:gd name="connsiteY25" fmla="*/ 583406 h 1212057"/>
              <a:gd name="connsiteX26" fmla="*/ 45243 w 1235869"/>
              <a:gd name="connsiteY26" fmla="*/ 626269 h 1212057"/>
              <a:gd name="connsiteX27" fmla="*/ 54769 w 1235869"/>
              <a:gd name="connsiteY27" fmla="*/ 654844 h 1212057"/>
              <a:gd name="connsiteX28" fmla="*/ 61912 w 1235869"/>
              <a:gd name="connsiteY28" fmla="*/ 688182 h 1212057"/>
              <a:gd name="connsiteX29" fmla="*/ 21431 w 1235869"/>
              <a:gd name="connsiteY29" fmla="*/ 697706 h 1212057"/>
              <a:gd name="connsiteX30" fmla="*/ 33338 w 1235869"/>
              <a:gd name="connsiteY30" fmla="*/ 728663 h 1212057"/>
              <a:gd name="connsiteX31" fmla="*/ 0 w 1235869"/>
              <a:gd name="connsiteY31" fmla="*/ 752475 h 1212057"/>
              <a:gd name="connsiteX32" fmla="*/ 126206 w 1235869"/>
              <a:gd name="connsiteY32" fmla="*/ 904875 h 1212057"/>
              <a:gd name="connsiteX33" fmla="*/ 290512 w 1235869"/>
              <a:gd name="connsiteY33" fmla="*/ 1019175 h 1212057"/>
              <a:gd name="connsiteX34" fmla="*/ 409575 w 1235869"/>
              <a:gd name="connsiteY34" fmla="*/ 1128713 h 1212057"/>
              <a:gd name="connsiteX35" fmla="*/ 514350 w 1235869"/>
              <a:gd name="connsiteY35" fmla="*/ 1212057 h 1212057"/>
              <a:gd name="connsiteX36" fmla="*/ 709612 w 1235869"/>
              <a:gd name="connsiteY36" fmla="*/ 1195388 h 1212057"/>
              <a:gd name="connsiteX37" fmla="*/ 1012031 w 1235869"/>
              <a:gd name="connsiteY37" fmla="*/ 1083469 h 1212057"/>
              <a:gd name="connsiteX38" fmla="*/ 1166812 w 1235869"/>
              <a:gd name="connsiteY38" fmla="*/ 585788 h 1212057"/>
              <a:gd name="connsiteX39" fmla="*/ 1235869 w 1235869"/>
              <a:gd name="connsiteY39" fmla="*/ 223838 h 1212057"/>
              <a:gd name="connsiteX40" fmla="*/ 1092994 w 1235869"/>
              <a:gd name="connsiteY40" fmla="*/ 190500 h 1212057"/>
              <a:gd name="connsiteX41" fmla="*/ 878681 w 1235869"/>
              <a:gd name="connsiteY41" fmla="*/ 164307 h 1212057"/>
              <a:gd name="connsiteX42" fmla="*/ 669131 w 1235869"/>
              <a:gd name="connsiteY42" fmla="*/ 71438 h 1212057"/>
              <a:gd name="connsiteX43" fmla="*/ 533400 w 1235869"/>
              <a:gd name="connsiteY43" fmla="*/ 21432 h 1212057"/>
              <a:gd name="connsiteX44" fmla="*/ 404812 w 1235869"/>
              <a:gd name="connsiteY44" fmla="*/ 0 h 1212057"/>
              <a:gd name="connsiteX45" fmla="*/ 278606 w 1235869"/>
              <a:gd name="connsiteY45" fmla="*/ 73819 h 1212057"/>
              <a:gd name="connsiteX0" fmla="*/ 278606 w 1235869"/>
              <a:gd name="connsiteY0" fmla="*/ 73819 h 1212057"/>
              <a:gd name="connsiteX1" fmla="*/ 247650 w 1235869"/>
              <a:gd name="connsiteY1" fmla="*/ 111919 h 1212057"/>
              <a:gd name="connsiteX2" fmla="*/ 190501 w 1235869"/>
              <a:gd name="connsiteY2" fmla="*/ 145257 h 1212057"/>
              <a:gd name="connsiteX3" fmla="*/ 147638 w 1235869"/>
              <a:gd name="connsiteY3" fmla="*/ 161925 h 1212057"/>
              <a:gd name="connsiteX4" fmla="*/ 104775 w 1235869"/>
              <a:gd name="connsiteY4" fmla="*/ 169069 h 1212057"/>
              <a:gd name="connsiteX5" fmla="*/ 78580 w 1235869"/>
              <a:gd name="connsiteY5" fmla="*/ 200025 h 1212057"/>
              <a:gd name="connsiteX6" fmla="*/ 92869 w 1235869"/>
              <a:gd name="connsiteY6" fmla="*/ 230981 h 1212057"/>
              <a:gd name="connsiteX7" fmla="*/ 52387 w 1235869"/>
              <a:gd name="connsiteY7" fmla="*/ 223839 h 1212057"/>
              <a:gd name="connsiteX8" fmla="*/ 7143 w 1235869"/>
              <a:gd name="connsiteY8" fmla="*/ 242888 h 1212057"/>
              <a:gd name="connsiteX9" fmla="*/ 38100 w 1235869"/>
              <a:gd name="connsiteY9" fmla="*/ 273844 h 1212057"/>
              <a:gd name="connsiteX10" fmla="*/ 23812 w 1235869"/>
              <a:gd name="connsiteY10" fmla="*/ 290514 h 1212057"/>
              <a:gd name="connsiteX11" fmla="*/ 95249 w 1235869"/>
              <a:gd name="connsiteY11" fmla="*/ 307182 h 1212057"/>
              <a:gd name="connsiteX12" fmla="*/ 147637 w 1235869"/>
              <a:gd name="connsiteY12" fmla="*/ 295275 h 1212057"/>
              <a:gd name="connsiteX13" fmla="*/ 161925 w 1235869"/>
              <a:gd name="connsiteY13" fmla="*/ 321469 h 1212057"/>
              <a:gd name="connsiteX14" fmla="*/ 221457 w 1235869"/>
              <a:gd name="connsiteY14" fmla="*/ 350044 h 1212057"/>
              <a:gd name="connsiteX15" fmla="*/ 245269 w 1235869"/>
              <a:gd name="connsiteY15" fmla="*/ 383381 h 1212057"/>
              <a:gd name="connsiteX16" fmla="*/ 95250 w 1235869"/>
              <a:gd name="connsiteY16" fmla="*/ 361950 h 1212057"/>
              <a:gd name="connsiteX17" fmla="*/ 121444 w 1235869"/>
              <a:gd name="connsiteY17" fmla="*/ 357188 h 1212057"/>
              <a:gd name="connsiteX18" fmla="*/ 211931 w 1235869"/>
              <a:gd name="connsiteY18" fmla="*/ 416719 h 1212057"/>
              <a:gd name="connsiteX19" fmla="*/ 183356 w 1235869"/>
              <a:gd name="connsiteY19" fmla="*/ 445294 h 1212057"/>
              <a:gd name="connsiteX20" fmla="*/ 140494 w 1235869"/>
              <a:gd name="connsiteY20" fmla="*/ 426245 h 1212057"/>
              <a:gd name="connsiteX21" fmla="*/ 114300 w 1235869"/>
              <a:gd name="connsiteY21" fmla="*/ 442913 h 1212057"/>
              <a:gd name="connsiteX22" fmla="*/ 76199 w 1235869"/>
              <a:gd name="connsiteY22" fmla="*/ 469107 h 1212057"/>
              <a:gd name="connsiteX23" fmla="*/ 71437 w 1235869"/>
              <a:gd name="connsiteY23" fmla="*/ 490537 h 1212057"/>
              <a:gd name="connsiteX24" fmla="*/ 80963 w 1235869"/>
              <a:gd name="connsiteY24" fmla="*/ 547688 h 1212057"/>
              <a:gd name="connsiteX25" fmla="*/ 69056 w 1235869"/>
              <a:gd name="connsiteY25" fmla="*/ 583406 h 1212057"/>
              <a:gd name="connsiteX26" fmla="*/ 45243 w 1235869"/>
              <a:gd name="connsiteY26" fmla="*/ 626269 h 1212057"/>
              <a:gd name="connsiteX27" fmla="*/ 54769 w 1235869"/>
              <a:gd name="connsiteY27" fmla="*/ 654844 h 1212057"/>
              <a:gd name="connsiteX28" fmla="*/ 61912 w 1235869"/>
              <a:gd name="connsiteY28" fmla="*/ 688182 h 1212057"/>
              <a:gd name="connsiteX29" fmla="*/ 21431 w 1235869"/>
              <a:gd name="connsiteY29" fmla="*/ 697706 h 1212057"/>
              <a:gd name="connsiteX30" fmla="*/ 33338 w 1235869"/>
              <a:gd name="connsiteY30" fmla="*/ 728663 h 1212057"/>
              <a:gd name="connsiteX31" fmla="*/ 0 w 1235869"/>
              <a:gd name="connsiteY31" fmla="*/ 752475 h 1212057"/>
              <a:gd name="connsiteX32" fmla="*/ 126206 w 1235869"/>
              <a:gd name="connsiteY32" fmla="*/ 904875 h 1212057"/>
              <a:gd name="connsiteX33" fmla="*/ 290512 w 1235869"/>
              <a:gd name="connsiteY33" fmla="*/ 1019175 h 1212057"/>
              <a:gd name="connsiteX34" fmla="*/ 409575 w 1235869"/>
              <a:gd name="connsiteY34" fmla="*/ 1128713 h 1212057"/>
              <a:gd name="connsiteX35" fmla="*/ 514350 w 1235869"/>
              <a:gd name="connsiteY35" fmla="*/ 1212057 h 1212057"/>
              <a:gd name="connsiteX36" fmla="*/ 709612 w 1235869"/>
              <a:gd name="connsiteY36" fmla="*/ 1195388 h 1212057"/>
              <a:gd name="connsiteX37" fmla="*/ 1012031 w 1235869"/>
              <a:gd name="connsiteY37" fmla="*/ 1083469 h 1212057"/>
              <a:gd name="connsiteX38" fmla="*/ 1166812 w 1235869"/>
              <a:gd name="connsiteY38" fmla="*/ 585788 h 1212057"/>
              <a:gd name="connsiteX39" fmla="*/ 1235869 w 1235869"/>
              <a:gd name="connsiteY39" fmla="*/ 223838 h 1212057"/>
              <a:gd name="connsiteX40" fmla="*/ 1092994 w 1235869"/>
              <a:gd name="connsiteY40" fmla="*/ 190500 h 1212057"/>
              <a:gd name="connsiteX41" fmla="*/ 878681 w 1235869"/>
              <a:gd name="connsiteY41" fmla="*/ 164307 h 1212057"/>
              <a:gd name="connsiteX42" fmla="*/ 669131 w 1235869"/>
              <a:gd name="connsiteY42" fmla="*/ 71438 h 1212057"/>
              <a:gd name="connsiteX43" fmla="*/ 533400 w 1235869"/>
              <a:gd name="connsiteY43" fmla="*/ 21432 h 1212057"/>
              <a:gd name="connsiteX44" fmla="*/ 404812 w 1235869"/>
              <a:gd name="connsiteY44" fmla="*/ 0 h 1212057"/>
              <a:gd name="connsiteX45" fmla="*/ 278606 w 1235869"/>
              <a:gd name="connsiteY45" fmla="*/ 73819 h 1212057"/>
              <a:gd name="connsiteX0" fmla="*/ 278606 w 1235869"/>
              <a:gd name="connsiteY0" fmla="*/ 73819 h 1212057"/>
              <a:gd name="connsiteX1" fmla="*/ 247650 w 1235869"/>
              <a:gd name="connsiteY1" fmla="*/ 111919 h 1212057"/>
              <a:gd name="connsiteX2" fmla="*/ 190501 w 1235869"/>
              <a:gd name="connsiteY2" fmla="*/ 145257 h 1212057"/>
              <a:gd name="connsiteX3" fmla="*/ 147638 w 1235869"/>
              <a:gd name="connsiteY3" fmla="*/ 161925 h 1212057"/>
              <a:gd name="connsiteX4" fmla="*/ 104775 w 1235869"/>
              <a:gd name="connsiteY4" fmla="*/ 169069 h 1212057"/>
              <a:gd name="connsiteX5" fmla="*/ 78580 w 1235869"/>
              <a:gd name="connsiteY5" fmla="*/ 200025 h 1212057"/>
              <a:gd name="connsiteX6" fmla="*/ 92869 w 1235869"/>
              <a:gd name="connsiteY6" fmla="*/ 230981 h 1212057"/>
              <a:gd name="connsiteX7" fmla="*/ 52387 w 1235869"/>
              <a:gd name="connsiteY7" fmla="*/ 223839 h 1212057"/>
              <a:gd name="connsiteX8" fmla="*/ 7143 w 1235869"/>
              <a:gd name="connsiteY8" fmla="*/ 242888 h 1212057"/>
              <a:gd name="connsiteX9" fmla="*/ 38100 w 1235869"/>
              <a:gd name="connsiteY9" fmla="*/ 273844 h 1212057"/>
              <a:gd name="connsiteX10" fmla="*/ 23812 w 1235869"/>
              <a:gd name="connsiteY10" fmla="*/ 290514 h 1212057"/>
              <a:gd name="connsiteX11" fmla="*/ 95249 w 1235869"/>
              <a:gd name="connsiteY11" fmla="*/ 307182 h 1212057"/>
              <a:gd name="connsiteX12" fmla="*/ 147637 w 1235869"/>
              <a:gd name="connsiteY12" fmla="*/ 295275 h 1212057"/>
              <a:gd name="connsiteX13" fmla="*/ 161925 w 1235869"/>
              <a:gd name="connsiteY13" fmla="*/ 321469 h 1212057"/>
              <a:gd name="connsiteX14" fmla="*/ 221457 w 1235869"/>
              <a:gd name="connsiteY14" fmla="*/ 350044 h 1212057"/>
              <a:gd name="connsiteX15" fmla="*/ 245269 w 1235869"/>
              <a:gd name="connsiteY15" fmla="*/ 383381 h 1212057"/>
              <a:gd name="connsiteX16" fmla="*/ 95250 w 1235869"/>
              <a:gd name="connsiteY16" fmla="*/ 361950 h 1212057"/>
              <a:gd name="connsiteX17" fmla="*/ 235744 w 1235869"/>
              <a:gd name="connsiteY17" fmla="*/ 402432 h 1212057"/>
              <a:gd name="connsiteX18" fmla="*/ 211931 w 1235869"/>
              <a:gd name="connsiteY18" fmla="*/ 416719 h 1212057"/>
              <a:gd name="connsiteX19" fmla="*/ 183356 w 1235869"/>
              <a:gd name="connsiteY19" fmla="*/ 445294 h 1212057"/>
              <a:gd name="connsiteX20" fmla="*/ 140494 w 1235869"/>
              <a:gd name="connsiteY20" fmla="*/ 426245 h 1212057"/>
              <a:gd name="connsiteX21" fmla="*/ 114300 w 1235869"/>
              <a:gd name="connsiteY21" fmla="*/ 442913 h 1212057"/>
              <a:gd name="connsiteX22" fmla="*/ 76199 w 1235869"/>
              <a:gd name="connsiteY22" fmla="*/ 469107 h 1212057"/>
              <a:gd name="connsiteX23" fmla="*/ 71437 w 1235869"/>
              <a:gd name="connsiteY23" fmla="*/ 490537 h 1212057"/>
              <a:gd name="connsiteX24" fmla="*/ 80963 w 1235869"/>
              <a:gd name="connsiteY24" fmla="*/ 547688 h 1212057"/>
              <a:gd name="connsiteX25" fmla="*/ 69056 w 1235869"/>
              <a:gd name="connsiteY25" fmla="*/ 583406 h 1212057"/>
              <a:gd name="connsiteX26" fmla="*/ 45243 w 1235869"/>
              <a:gd name="connsiteY26" fmla="*/ 626269 h 1212057"/>
              <a:gd name="connsiteX27" fmla="*/ 54769 w 1235869"/>
              <a:gd name="connsiteY27" fmla="*/ 654844 h 1212057"/>
              <a:gd name="connsiteX28" fmla="*/ 61912 w 1235869"/>
              <a:gd name="connsiteY28" fmla="*/ 688182 h 1212057"/>
              <a:gd name="connsiteX29" fmla="*/ 21431 w 1235869"/>
              <a:gd name="connsiteY29" fmla="*/ 697706 h 1212057"/>
              <a:gd name="connsiteX30" fmla="*/ 33338 w 1235869"/>
              <a:gd name="connsiteY30" fmla="*/ 728663 h 1212057"/>
              <a:gd name="connsiteX31" fmla="*/ 0 w 1235869"/>
              <a:gd name="connsiteY31" fmla="*/ 752475 h 1212057"/>
              <a:gd name="connsiteX32" fmla="*/ 126206 w 1235869"/>
              <a:gd name="connsiteY32" fmla="*/ 904875 h 1212057"/>
              <a:gd name="connsiteX33" fmla="*/ 290512 w 1235869"/>
              <a:gd name="connsiteY33" fmla="*/ 1019175 h 1212057"/>
              <a:gd name="connsiteX34" fmla="*/ 409575 w 1235869"/>
              <a:gd name="connsiteY34" fmla="*/ 1128713 h 1212057"/>
              <a:gd name="connsiteX35" fmla="*/ 514350 w 1235869"/>
              <a:gd name="connsiteY35" fmla="*/ 1212057 h 1212057"/>
              <a:gd name="connsiteX36" fmla="*/ 709612 w 1235869"/>
              <a:gd name="connsiteY36" fmla="*/ 1195388 h 1212057"/>
              <a:gd name="connsiteX37" fmla="*/ 1012031 w 1235869"/>
              <a:gd name="connsiteY37" fmla="*/ 1083469 h 1212057"/>
              <a:gd name="connsiteX38" fmla="*/ 1166812 w 1235869"/>
              <a:gd name="connsiteY38" fmla="*/ 585788 h 1212057"/>
              <a:gd name="connsiteX39" fmla="*/ 1235869 w 1235869"/>
              <a:gd name="connsiteY39" fmla="*/ 223838 h 1212057"/>
              <a:gd name="connsiteX40" fmla="*/ 1092994 w 1235869"/>
              <a:gd name="connsiteY40" fmla="*/ 190500 h 1212057"/>
              <a:gd name="connsiteX41" fmla="*/ 878681 w 1235869"/>
              <a:gd name="connsiteY41" fmla="*/ 164307 h 1212057"/>
              <a:gd name="connsiteX42" fmla="*/ 669131 w 1235869"/>
              <a:gd name="connsiteY42" fmla="*/ 71438 h 1212057"/>
              <a:gd name="connsiteX43" fmla="*/ 533400 w 1235869"/>
              <a:gd name="connsiteY43" fmla="*/ 21432 h 1212057"/>
              <a:gd name="connsiteX44" fmla="*/ 404812 w 1235869"/>
              <a:gd name="connsiteY44" fmla="*/ 0 h 1212057"/>
              <a:gd name="connsiteX45" fmla="*/ 278606 w 1235869"/>
              <a:gd name="connsiteY45" fmla="*/ 73819 h 1212057"/>
              <a:gd name="connsiteX0" fmla="*/ 278606 w 1235869"/>
              <a:gd name="connsiteY0" fmla="*/ 73819 h 1212057"/>
              <a:gd name="connsiteX1" fmla="*/ 247650 w 1235869"/>
              <a:gd name="connsiteY1" fmla="*/ 111919 h 1212057"/>
              <a:gd name="connsiteX2" fmla="*/ 190501 w 1235869"/>
              <a:gd name="connsiteY2" fmla="*/ 145257 h 1212057"/>
              <a:gd name="connsiteX3" fmla="*/ 147638 w 1235869"/>
              <a:gd name="connsiteY3" fmla="*/ 161925 h 1212057"/>
              <a:gd name="connsiteX4" fmla="*/ 104775 w 1235869"/>
              <a:gd name="connsiteY4" fmla="*/ 169069 h 1212057"/>
              <a:gd name="connsiteX5" fmla="*/ 78580 w 1235869"/>
              <a:gd name="connsiteY5" fmla="*/ 200025 h 1212057"/>
              <a:gd name="connsiteX6" fmla="*/ 92869 w 1235869"/>
              <a:gd name="connsiteY6" fmla="*/ 230981 h 1212057"/>
              <a:gd name="connsiteX7" fmla="*/ 52387 w 1235869"/>
              <a:gd name="connsiteY7" fmla="*/ 223839 h 1212057"/>
              <a:gd name="connsiteX8" fmla="*/ 7143 w 1235869"/>
              <a:gd name="connsiteY8" fmla="*/ 242888 h 1212057"/>
              <a:gd name="connsiteX9" fmla="*/ 38100 w 1235869"/>
              <a:gd name="connsiteY9" fmla="*/ 273844 h 1212057"/>
              <a:gd name="connsiteX10" fmla="*/ 23812 w 1235869"/>
              <a:gd name="connsiteY10" fmla="*/ 290514 h 1212057"/>
              <a:gd name="connsiteX11" fmla="*/ 95249 w 1235869"/>
              <a:gd name="connsiteY11" fmla="*/ 307182 h 1212057"/>
              <a:gd name="connsiteX12" fmla="*/ 147637 w 1235869"/>
              <a:gd name="connsiteY12" fmla="*/ 295275 h 1212057"/>
              <a:gd name="connsiteX13" fmla="*/ 161925 w 1235869"/>
              <a:gd name="connsiteY13" fmla="*/ 321469 h 1212057"/>
              <a:gd name="connsiteX14" fmla="*/ 221457 w 1235869"/>
              <a:gd name="connsiteY14" fmla="*/ 350044 h 1212057"/>
              <a:gd name="connsiteX15" fmla="*/ 245269 w 1235869"/>
              <a:gd name="connsiteY15" fmla="*/ 383381 h 1212057"/>
              <a:gd name="connsiteX16" fmla="*/ 235744 w 1235869"/>
              <a:gd name="connsiteY16" fmla="*/ 402432 h 1212057"/>
              <a:gd name="connsiteX17" fmla="*/ 211931 w 1235869"/>
              <a:gd name="connsiteY17" fmla="*/ 416719 h 1212057"/>
              <a:gd name="connsiteX18" fmla="*/ 183356 w 1235869"/>
              <a:gd name="connsiteY18" fmla="*/ 445294 h 1212057"/>
              <a:gd name="connsiteX19" fmla="*/ 140494 w 1235869"/>
              <a:gd name="connsiteY19" fmla="*/ 426245 h 1212057"/>
              <a:gd name="connsiteX20" fmla="*/ 114300 w 1235869"/>
              <a:gd name="connsiteY20" fmla="*/ 442913 h 1212057"/>
              <a:gd name="connsiteX21" fmla="*/ 76199 w 1235869"/>
              <a:gd name="connsiteY21" fmla="*/ 469107 h 1212057"/>
              <a:gd name="connsiteX22" fmla="*/ 71437 w 1235869"/>
              <a:gd name="connsiteY22" fmla="*/ 490537 h 1212057"/>
              <a:gd name="connsiteX23" fmla="*/ 80963 w 1235869"/>
              <a:gd name="connsiteY23" fmla="*/ 547688 h 1212057"/>
              <a:gd name="connsiteX24" fmla="*/ 69056 w 1235869"/>
              <a:gd name="connsiteY24" fmla="*/ 583406 h 1212057"/>
              <a:gd name="connsiteX25" fmla="*/ 45243 w 1235869"/>
              <a:gd name="connsiteY25" fmla="*/ 626269 h 1212057"/>
              <a:gd name="connsiteX26" fmla="*/ 54769 w 1235869"/>
              <a:gd name="connsiteY26" fmla="*/ 654844 h 1212057"/>
              <a:gd name="connsiteX27" fmla="*/ 61912 w 1235869"/>
              <a:gd name="connsiteY27" fmla="*/ 688182 h 1212057"/>
              <a:gd name="connsiteX28" fmla="*/ 21431 w 1235869"/>
              <a:gd name="connsiteY28" fmla="*/ 697706 h 1212057"/>
              <a:gd name="connsiteX29" fmla="*/ 33338 w 1235869"/>
              <a:gd name="connsiteY29" fmla="*/ 728663 h 1212057"/>
              <a:gd name="connsiteX30" fmla="*/ 0 w 1235869"/>
              <a:gd name="connsiteY30" fmla="*/ 752475 h 1212057"/>
              <a:gd name="connsiteX31" fmla="*/ 126206 w 1235869"/>
              <a:gd name="connsiteY31" fmla="*/ 904875 h 1212057"/>
              <a:gd name="connsiteX32" fmla="*/ 290512 w 1235869"/>
              <a:gd name="connsiteY32" fmla="*/ 1019175 h 1212057"/>
              <a:gd name="connsiteX33" fmla="*/ 409575 w 1235869"/>
              <a:gd name="connsiteY33" fmla="*/ 1128713 h 1212057"/>
              <a:gd name="connsiteX34" fmla="*/ 514350 w 1235869"/>
              <a:gd name="connsiteY34" fmla="*/ 1212057 h 1212057"/>
              <a:gd name="connsiteX35" fmla="*/ 709612 w 1235869"/>
              <a:gd name="connsiteY35" fmla="*/ 1195388 h 1212057"/>
              <a:gd name="connsiteX36" fmla="*/ 1012031 w 1235869"/>
              <a:gd name="connsiteY36" fmla="*/ 1083469 h 1212057"/>
              <a:gd name="connsiteX37" fmla="*/ 1166812 w 1235869"/>
              <a:gd name="connsiteY37" fmla="*/ 585788 h 1212057"/>
              <a:gd name="connsiteX38" fmla="*/ 1235869 w 1235869"/>
              <a:gd name="connsiteY38" fmla="*/ 223838 h 1212057"/>
              <a:gd name="connsiteX39" fmla="*/ 1092994 w 1235869"/>
              <a:gd name="connsiteY39" fmla="*/ 190500 h 1212057"/>
              <a:gd name="connsiteX40" fmla="*/ 878681 w 1235869"/>
              <a:gd name="connsiteY40" fmla="*/ 164307 h 1212057"/>
              <a:gd name="connsiteX41" fmla="*/ 669131 w 1235869"/>
              <a:gd name="connsiteY41" fmla="*/ 71438 h 1212057"/>
              <a:gd name="connsiteX42" fmla="*/ 533400 w 1235869"/>
              <a:gd name="connsiteY42" fmla="*/ 21432 h 1212057"/>
              <a:gd name="connsiteX43" fmla="*/ 404812 w 1235869"/>
              <a:gd name="connsiteY43" fmla="*/ 0 h 1212057"/>
              <a:gd name="connsiteX44" fmla="*/ 278606 w 1235869"/>
              <a:gd name="connsiteY44" fmla="*/ 73819 h 121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235869" h="1212057">
                <a:moveTo>
                  <a:pt x="278606" y="73819"/>
                </a:moveTo>
                <a:lnTo>
                  <a:pt x="247650" y="111919"/>
                </a:lnTo>
                <a:lnTo>
                  <a:pt x="190501" y="145257"/>
                </a:lnTo>
                <a:lnTo>
                  <a:pt x="147638" y="161925"/>
                </a:lnTo>
                <a:lnTo>
                  <a:pt x="104775" y="169069"/>
                </a:lnTo>
                <a:lnTo>
                  <a:pt x="78580" y="200025"/>
                </a:lnTo>
                <a:lnTo>
                  <a:pt x="92869" y="230981"/>
                </a:lnTo>
                <a:lnTo>
                  <a:pt x="52387" y="223839"/>
                </a:lnTo>
                <a:lnTo>
                  <a:pt x="7143" y="242888"/>
                </a:lnTo>
                <a:lnTo>
                  <a:pt x="38100" y="273844"/>
                </a:lnTo>
                <a:lnTo>
                  <a:pt x="23812" y="290514"/>
                </a:lnTo>
                <a:lnTo>
                  <a:pt x="95249" y="307182"/>
                </a:lnTo>
                <a:lnTo>
                  <a:pt x="147637" y="295275"/>
                </a:lnTo>
                <a:lnTo>
                  <a:pt x="161925" y="321469"/>
                </a:lnTo>
                <a:lnTo>
                  <a:pt x="221457" y="350044"/>
                </a:lnTo>
                <a:lnTo>
                  <a:pt x="245269" y="383381"/>
                </a:lnTo>
                <a:lnTo>
                  <a:pt x="235744" y="402432"/>
                </a:lnTo>
                <a:cubicBezTo>
                  <a:pt x="250031" y="411163"/>
                  <a:pt x="220662" y="409575"/>
                  <a:pt x="211931" y="416719"/>
                </a:cubicBezTo>
                <a:cubicBezTo>
                  <a:pt x="203200" y="423863"/>
                  <a:pt x="195262" y="443706"/>
                  <a:pt x="183356" y="445294"/>
                </a:cubicBezTo>
                <a:cubicBezTo>
                  <a:pt x="171450" y="446882"/>
                  <a:pt x="154781" y="432595"/>
                  <a:pt x="140494" y="426245"/>
                </a:cubicBezTo>
                <a:lnTo>
                  <a:pt x="114300" y="442913"/>
                </a:lnTo>
                <a:lnTo>
                  <a:pt x="76199" y="469107"/>
                </a:lnTo>
                <a:lnTo>
                  <a:pt x="71437" y="490537"/>
                </a:lnTo>
                <a:lnTo>
                  <a:pt x="80963" y="547688"/>
                </a:lnTo>
                <a:lnTo>
                  <a:pt x="69056" y="583406"/>
                </a:lnTo>
                <a:lnTo>
                  <a:pt x="45243" y="626269"/>
                </a:lnTo>
                <a:cubicBezTo>
                  <a:pt x="24606" y="638175"/>
                  <a:pt x="51991" y="644525"/>
                  <a:pt x="54769" y="654844"/>
                </a:cubicBezTo>
                <a:cubicBezTo>
                  <a:pt x="57547" y="665163"/>
                  <a:pt x="67468" y="681038"/>
                  <a:pt x="61912" y="688182"/>
                </a:cubicBezTo>
                <a:cubicBezTo>
                  <a:pt x="56356" y="695326"/>
                  <a:pt x="34925" y="694531"/>
                  <a:pt x="21431" y="697706"/>
                </a:cubicBezTo>
                <a:lnTo>
                  <a:pt x="33338" y="728663"/>
                </a:lnTo>
                <a:lnTo>
                  <a:pt x="0" y="752475"/>
                </a:lnTo>
                <a:lnTo>
                  <a:pt x="126206" y="904875"/>
                </a:lnTo>
                <a:lnTo>
                  <a:pt x="290512" y="1019175"/>
                </a:lnTo>
                <a:lnTo>
                  <a:pt x="409575" y="1128713"/>
                </a:lnTo>
                <a:lnTo>
                  <a:pt x="514350" y="1212057"/>
                </a:lnTo>
                <a:lnTo>
                  <a:pt x="709612" y="1195388"/>
                </a:lnTo>
                <a:lnTo>
                  <a:pt x="1012031" y="1083469"/>
                </a:lnTo>
                <a:lnTo>
                  <a:pt x="1166812" y="585788"/>
                </a:lnTo>
                <a:lnTo>
                  <a:pt x="1235869" y="223838"/>
                </a:lnTo>
                <a:lnTo>
                  <a:pt x="1092994" y="190500"/>
                </a:lnTo>
                <a:lnTo>
                  <a:pt x="878681" y="164307"/>
                </a:lnTo>
                <a:lnTo>
                  <a:pt x="669131" y="71438"/>
                </a:lnTo>
                <a:lnTo>
                  <a:pt x="533400" y="21432"/>
                </a:lnTo>
                <a:lnTo>
                  <a:pt x="404812" y="0"/>
                </a:lnTo>
                <a:lnTo>
                  <a:pt x="278606" y="73819"/>
                </a:lnTo>
                <a:close/>
              </a:path>
            </a:pathLst>
          </a:custGeom>
          <a:solidFill>
            <a:srgbClr val="FF66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smtClean="0">
                <a:solidFill>
                  <a:srgbClr val="000000"/>
                </a:solidFill>
              </a:rPr>
              <a:t>Simiyu 33</a:t>
            </a:r>
            <a:endParaRPr lang="en-MY" sz="1200" b="1" dirty="0">
              <a:solidFill>
                <a:srgbClr val="000000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2581275" y="1467644"/>
            <a:ext cx="1628775" cy="894557"/>
          </a:xfrm>
          <a:custGeom>
            <a:avLst/>
            <a:gdLst>
              <a:gd name="connsiteX0" fmla="*/ 0 w 1628775"/>
              <a:gd name="connsiteY0" fmla="*/ 584200 h 955675"/>
              <a:gd name="connsiteX1" fmla="*/ 92075 w 1628775"/>
              <a:gd name="connsiteY1" fmla="*/ 790575 h 955675"/>
              <a:gd name="connsiteX2" fmla="*/ 200025 w 1628775"/>
              <a:gd name="connsiteY2" fmla="*/ 955675 h 955675"/>
              <a:gd name="connsiteX3" fmla="*/ 561975 w 1628775"/>
              <a:gd name="connsiteY3" fmla="*/ 901700 h 955675"/>
              <a:gd name="connsiteX4" fmla="*/ 911225 w 1628775"/>
              <a:gd name="connsiteY4" fmla="*/ 660400 h 955675"/>
              <a:gd name="connsiteX5" fmla="*/ 1212850 w 1628775"/>
              <a:gd name="connsiteY5" fmla="*/ 612775 h 955675"/>
              <a:gd name="connsiteX6" fmla="*/ 1416050 w 1628775"/>
              <a:gd name="connsiteY6" fmla="*/ 657225 h 955675"/>
              <a:gd name="connsiteX7" fmla="*/ 1628775 w 1628775"/>
              <a:gd name="connsiteY7" fmla="*/ 688975 h 955675"/>
              <a:gd name="connsiteX8" fmla="*/ 1603375 w 1628775"/>
              <a:gd name="connsiteY8" fmla="*/ 587375 h 955675"/>
              <a:gd name="connsiteX9" fmla="*/ 1612900 w 1628775"/>
              <a:gd name="connsiteY9" fmla="*/ 542925 h 955675"/>
              <a:gd name="connsiteX10" fmla="*/ 1593850 w 1628775"/>
              <a:gd name="connsiteY10" fmla="*/ 495300 h 955675"/>
              <a:gd name="connsiteX11" fmla="*/ 1581150 w 1628775"/>
              <a:gd name="connsiteY11" fmla="*/ 450850 h 955675"/>
              <a:gd name="connsiteX12" fmla="*/ 1552575 w 1628775"/>
              <a:gd name="connsiteY12" fmla="*/ 396875 h 955675"/>
              <a:gd name="connsiteX13" fmla="*/ 1527175 w 1628775"/>
              <a:gd name="connsiteY13" fmla="*/ 365125 h 955675"/>
              <a:gd name="connsiteX14" fmla="*/ 1501775 w 1628775"/>
              <a:gd name="connsiteY14" fmla="*/ 333375 h 955675"/>
              <a:gd name="connsiteX15" fmla="*/ 1470025 w 1628775"/>
              <a:gd name="connsiteY15" fmla="*/ 269875 h 955675"/>
              <a:gd name="connsiteX16" fmla="*/ 1431925 w 1628775"/>
              <a:gd name="connsiteY16" fmla="*/ 244475 h 955675"/>
              <a:gd name="connsiteX17" fmla="*/ 1384300 w 1628775"/>
              <a:gd name="connsiteY17" fmla="*/ 215900 h 955675"/>
              <a:gd name="connsiteX18" fmla="*/ 1317625 w 1628775"/>
              <a:gd name="connsiteY18" fmla="*/ 180975 h 955675"/>
              <a:gd name="connsiteX19" fmla="*/ 1241425 w 1628775"/>
              <a:gd name="connsiteY19" fmla="*/ 149225 h 955675"/>
              <a:gd name="connsiteX20" fmla="*/ 1206500 w 1628775"/>
              <a:gd name="connsiteY20" fmla="*/ 120650 h 955675"/>
              <a:gd name="connsiteX21" fmla="*/ 1136650 w 1628775"/>
              <a:gd name="connsiteY21" fmla="*/ 95250 h 955675"/>
              <a:gd name="connsiteX22" fmla="*/ 1060450 w 1628775"/>
              <a:gd name="connsiteY22" fmla="*/ 53975 h 955675"/>
              <a:gd name="connsiteX23" fmla="*/ 984250 w 1628775"/>
              <a:gd name="connsiteY23" fmla="*/ 44450 h 955675"/>
              <a:gd name="connsiteX24" fmla="*/ 892175 w 1628775"/>
              <a:gd name="connsiteY24" fmla="*/ 34925 h 955675"/>
              <a:gd name="connsiteX25" fmla="*/ 774700 w 1628775"/>
              <a:gd name="connsiteY25" fmla="*/ 6350 h 955675"/>
              <a:gd name="connsiteX26" fmla="*/ 685800 w 1628775"/>
              <a:gd name="connsiteY26" fmla="*/ 0 h 955675"/>
              <a:gd name="connsiteX27" fmla="*/ 644525 w 1628775"/>
              <a:gd name="connsiteY27" fmla="*/ 9525 h 955675"/>
              <a:gd name="connsiteX28" fmla="*/ 596900 w 1628775"/>
              <a:gd name="connsiteY28" fmla="*/ 79375 h 955675"/>
              <a:gd name="connsiteX29" fmla="*/ 542925 w 1628775"/>
              <a:gd name="connsiteY29" fmla="*/ 79375 h 955675"/>
              <a:gd name="connsiteX30" fmla="*/ 546100 w 1628775"/>
              <a:gd name="connsiteY30" fmla="*/ 25400 h 955675"/>
              <a:gd name="connsiteX31" fmla="*/ 463550 w 1628775"/>
              <a:gd name="connsiteY31" fmla="*/ 6350 h 955675"/>
              <a:gd name="connsiteX32" fmla="*/ 412750 w 1628775"/>
              <a:gd name="connsiteY32" fmla="*/ 28575 h 955675"/>
              <a:gd name="connsiteX33" fmla="*/ 381000 w 1628775"/>
              <a:gd name="connsiteY33" fmla="*/ 69850 h 955675"/>
              <a:gd name="connsiteX34" fmla="*/ 352425 w 1628775"/>
              <a:gd name="connsiteY34" fmla="*/ 98425 h 955675"/>
              <a:gd name="connsiteX35" fmla="*/ 323850 w 1628775"/>
              <a:gd name="connsiteY35" fmla="*/ 174625 h 955675"/>
              <a:gd name="connsiteX36" fmla="*/ 323850 w 1628775"/>
              <a:gd name="connsiteY36" fmla="*/ 206375 h 955675"/>
              <a:gd name="connsiteX37" fmla="*/ 323850 w 1628775"/>
              <a:gd name="connsiteY37" fmla="*/ 288925 h 955675"/>
              <a:gd name="connsiteX38" fmla="*/ 336550 w 1628775"/>
              <a:gd name="connsiteY38" fmla="*/ 330200 h 955675"/>
              <a:gd name="connsiteX39" fmla="*/ 323850 w 1628775"/>
              <a:gd name="connsiteY39" fmla="*/ 381000 h 955675"/>
              <a:gd name="connsiteX40" fmla="*/ 266700 w 1628775"/>
              <a:gd name="connsiteY40" fmla="*/ 377825 h 955675"/>
              <a:gd name="connsiteX41" fmla="*/ 184150 w 1628775"/>
              <a:gd name="connsiteY41" fmla="*/ 374650 h 955675"/>
              <a:gd name="connsiteX42" fmla="*/ 95250 w 1628775"/>
              <a:gd name="connsiteY42" fmla="*/ 384175 h 955675"/>
              <a:gd name="connsiteX43" fmla="*/ 41275 w 1628775"/>
              <a:gd name="connsiteY43" fmla="*/ 412750 h 955675"/>
              <a:gd name="connsiteX44" fmla="*/ 19050 w 1628775"/>
              <a:gd name="connsiteY44" fmla="*/ 454025 h 955675"/>
              <a:gd name="connsiteX45" fmla="*/ 6350 w 1628775"/>
              <a:gd name="connsiteY45" fmla="*/ 498475 h 955675"/>
              <a:gd name="connsiteX46" fmla="*/ 0 w 1628775"/>
              <a:gd name="connsiteY46" fmla="*/ 584200 h 955675"/>
              <a:gd name="connsiteX0" fmla="*/ 0 w 1628775"/>
              <a:gd name="connsiteY0" fmla="*/ 584200 h 955675"/>
              <a:gd name="connsiteX1" fmla="*/ 92075 w 1628775"/>
              <a:gd name="connsiteY1" fmla="*/ 790575 h 955675"/>
              <a:gd name="connsiteX2" fmla="*/ 200025 w 1628775"/>
              <a:gd name="connsiteY2" fmla="*/ 955675 h 955675"/>
              <a:gd name="connsiteX3" fmla="*/ 561975 w 1628775"/>
              <a:gd name="connsiteY3" fmla="*/ 901700 h 955675"/>
              <a:gd name="connsiteX4" fmla="*/ 911225 w 1628775"/>
              <a:gd name="connsiteY4" fmla="*/ 660400 h 955675"/>
              <a:gd name="connsiteX5" fmla="*/ 1212850 w 1628775"/>
              <a:gd name="connsiteY5" fmla="*/ 612775 h 955675"/>
              <a:gd name="connsiteX6" fmla="*/ 1416050 w 1628775"/>
              <a:gd name="connsiteY6" fmla="*/ 657225 h 955675"/>
              <a:gd name="connsiteX7" fmla="*/ 1628775 w 1628775"/>
              <a:gd name="connsiteY7" fmla="*/ 688975 h 955675"/>
              <a:gd name="connsiteX8" fmla="*/ 1603375 w 1628775"/>
              <a:gd name="connsiteY8" fmla="*/ 587375 h 955675"/>
              <a:gd name="connsiteX9" fmla="*/ 1612900 w 1628775"/>
              <a:gd name="connsiteY9" fmla="*/ 542925 h 955675"/>
              <a:gd name="connsiteX10" fmla="*/ 1593850 w 1628775"/>
              <a:gd name="connsiteY10" fmla="*/ 495300 h 955675"/>
              <a:gd name="connsiteX11" fmla="*/ 1581150 w 1628775"/>
              <a:gd name="connsiteY11" fmla="*/ 450850 h 955675"/>
              <a:gd name="connsiteX12" fmla="*/ 1552575 w 1628775"/>
              <a:gd name="connsiteY12" fmla="*/ 396875 h 955675"/>
              <a:gd name="connsiteX13" fmla="*/ 1527175 w 1628775"/>
              <a:gd name="connsiteY13" fmla="*/ 365125 h 955675"/>
              <a:gd name="connsiteX14" fmla="*/ 1501775 w 1628775"/>
              <a:gd name="connsiteY14" fmla="*/ 333375 h 955675"/>
              <a:gd name="connsiteX15" fmla="*/ 1470025 w 1628775"/>
              <a:gd name="connsiteY15" fmla="*/ 269875 h 955675"/>
              <a:gd name="connsiteX16" fmla="*/ 1431925 w 1628775"/>
              <a:gd name="connsiteY16" fmla="*/ 244475 h 955675"/>
              <a:gd name="connsiteX17" fmla="*/ 1384300 w 1628775"/>
              <a:gd name="connsiteY17" fmla="*/ 215900 h 955675"/>
              <a:gd name="connsiteX18" fmla="*/ 1317625 w 1628775"/>
              <a:gd name="connsiteY18" fmla="*/ 180975 h 955675"/>
              <a:gd name="connsiteX19" fmla="*/ 1241425 w 1628775"/>
              <a:gd name="connsiteY19" fmla="*/ 149225 h 955675"/>
              <a:gd name="connsiteX20" fmla="*/ 1206500 w 1628775"/>
              <a:gd name="connsiteY20" fmla="*/ 120650 h 955675"/>
              <a:gd name="connsiteX21" fmla="*/ 1136650 w 1628775"/>
              <a:gd name="connsiteY21" fmla="*/ 95250 h 955675"/>
              <a:gd name="connsiteX22" fmla="*/ 1060450 w 1628775"/>
              <a:gd name="connsiteY22" fmla="*/ 53975 h 955675"/>
              <a:gd name="connsiteX23" fmla="*/ 984250 w 1628775"/>
              <a:gd name="connsiteY23" fmla="*/ 44450 h 955675"/>
              <a:gd name="connsiteX24" fmla="*/ 892175 w 1628775"/>
              <a:gd name="connsiteY24" fmla="*/ 34925 h 955675"/>
              <a:gd name="connsiteX25" fmla="*/ 774700 w 1628775"/>
              <a:gd name="connsiteY25" fmla="*/ 6350 h 955675"/>
              <a:gd name="connsiteX26" fmla="*/ 685800 w 1628775"/>
              <a:gd name="connsiteY26" fmla="*/ 0 h 955675"/>
              <a:gd name="connsiteX27" fmla="*/ 644525 w 1628775"/>
              <a:gd name="connsiteY27" fmla="*/ 9525 h 955675"/>
              <a:gd name="connsiteX28" fmla="*/ 596900 w 1628775"/>
              <a:gd name="connsiteY28" fmla="*/ 79375 h 955675"/>
              <a:gd name="connsiteX29" fmla="*/ 542925 w 1628775"/>
              <a:gd name="connsiteY29" fmla="*/ 79375 h 955675"/>
              <a:gd name="connsiteX30" fmla="*/ 546100 w 1628775"/>
              <a:gd name="connsiteY30" fmla="*/ 25400 h 955675"/>
              <a:gd name="connsiteX31" fmla="*/ 463550 w 1628775"/>
              <a:gd name="connsiteY31" fmla="*/ 6350 h 955675"/>
              <a:gd name="connsiteX32" fmla="*/ 412750 w 1628775"/>
              <a:gd name="connsiteY32" fmla="*/ 28575 h 955675"/>
              <a:gd name="connsiteX33" fmla="*/ 381000 w 1628775"/>
              <a:gd name="connsiteY33" fmla="*/ 69850 h 955675"/>
              <a:gd name="connsiteX34" fmla="*/ 352425 w 1628775"/>
              <a:gd name="connsiteY34" fmla="*/ 98425 h 955675"/>
              <a:gd name="connsiteX35" fmla="*/ 323850 w 1628775"/>
              <a:gd name="connsiteY35" fmla="*/ 174625 h 955675"/>
              <a:gd name="connsiteX36" fmla="*/ 323850 w 1628775"/>
              <a:gd name="connsiteY36" fmla="*/ 206375 h 955675"/>
              <a:gd name="connsiteX37" fmla="*/ 323850 w 1628775"/>
              <a:gd name="connsiteY37" fmla="*/ 288925 h 955675"/>
              <a:gd name="connsiteX38" fmla="*/ 336550 w 1628775"/>
              <a:gd name="connsiteY38" fmla="*/ 330200 h 955675"/>
              <a:gd name="connsiteX39" fmla="*/ 323850 w 1628775"/>
              <a:gd name="connsiteY39" fmla="*/ 381000 h 955675"/>
              <a:gd name="connsiteX40" fmla="*/ 266700 w 1628775"/>
              <a:gd name="connsiteY40" fmla="*/ 377825 h 955675"/>
              <a:gd name="connsiteX41" fmla="*/ 184150 w 1628775"/>
              <a:gd name="connsiteY41" fmla="*/ 374650 h 955675"/>
              <a:gd name="connsiteX42" fmla="*/ 95250 w 1628775"/>
              <a:gd name="connsiteY42" fmla="*/ 384175 h 955675"/>
              <a:gd name="connsiteX43" fmla="*/ 41275 w 1628775"/>
              <a:gd name="connsiteY43" fmla="*/ 412750 h 955675"/>
              <a:gd name="connsiteX44" fmla="*/ 19050 w 1628775"/>
              <a:gd name="connsiteY44" fmla="*/ 454025 h 955675"/>
              <a:gd name="connsiteX45" fmla="*/ 70644 w 1628775"/>
              <a:gd name="connsiteY45" fmla="*/ 510382 h 955675"/>
              <a:gd name="connsiteX46" fmla="*/ 0 w 1628775"/>
              <a:gd name="connsiteY46" fmla="*/ 584200 h 955675"/>
              <a:gd name="connsiteX0" fmla="*/ 0 w 1628775"/>
              <a:gd name="connsiteY0" fmla="*/ 584200 h 955675"/>
              <a:gd name="connsiteX1" fmla="*/ 92075 w 1628775"/>
              <a:gd name="connsiteY1" fmla="*/ 790575 h 955675"/>
              <a:gd name="connsiteX2" fmla="*/ 200025 w 1628775"/>
              <a:gd name="connsiteY2" fmla="*/ 955675 h 955675"/>
              <a:gd name="connsiteX3" fmla="*/ 561975 w 1628775"/>
              <a:gd name="connsiteY3" fmla="*/ 901700 h 955675"/>
              <a:gd name="connsiteX4" fmla="*/ 911225 w 1628775"/>
              <a:gd name="connsiteY4" fmla="*/ 660400 h 955675"/>
              <a:gd name="connsiteX5" fmla="*/ 1212850 w 1628775"/>
              <a:gd name="connsiteY5" fmla="*/ 612775 h 955675"/>
              <a:gd name="connsiteX6" fmla="*/ 1416050 w 1628775"/>
              <a:gd name="connsiteY6" fmla="*/ 657225 h 955675"/>
              <a:gd name="connsiteX7" fmla="*/ 1628775 w 1628775"/>
              <a:gd name="connsiteY7" fmla="*/ 688975 h 955675"/>
              <a:gd name="connsiteX8" fmla="*/ 1603375 w 1628775"/>
              <a:gd name="connsiteY8" fmla="*/ 587375 h 955675"/>
              <a:gd name="connsiteX9" fmla="*/ 1612900 w 1628775"/>
              <a:gd name="connsiteY9" fmla="*/ 542925 h 955675"/>
              <a:gd name="connsiteX10" fmla="*/ 1593850 w 1628775"/>
              <a:gd name="connsiteY10" fmla="*/ 495300 h 955675"/>
              <a:gd name="connsiteX11" fmla="*/ 1581150 w 1628775"/>
              <a:gd name="connsiteY11" fmla="*/ 450850 h 955675"/>
              <a:gd name="connsiteX12" fmla="*/ 1552575 w 1628775"/>
              <a:gd name="connsiteY12" fmla="*/ 396875 h 955675"/>
              <a:gd name="connsiteX13" fmla="*/ 1527175 w 1628775"/>
              <a:gd name="connsiteY13" fmla="*/ 365125 h 955675"/>
              <a:gd name="connsiteX14" fmla="*/ 1501775 w 1628775"/>
              <a:gd name="connsiteY14" fmla="*/ 333375 h 955675"/>
              <a:gd name="connsiteX15" fmla="*/ 1470025 w 1628775"/>
              <a:gd name="connsiteY15" fmla="*/ 269875 h 955675"/>
              <a:gd name="connsiteX16" fmla="*/ 1431925 w 1628775"/>
              <a:gd name="connsiteY16" fmla="*/ 244475 h 955675"/>
              <a:gd name="connsiteX17" fmla="*/ 1384300 w 1628775"/>
              <a:gd name="connsiteY17" fmla="*/ 215900 h 955675"/>
              <a:gd name="connsiteX18" fmla="*/ 1317625 w 1628775"/>
              <a:gd name="connsiteY18" fmla="*/ 180975 h 955675"/>
              <a:gd name="connsiteX19" fmla="*/ 1241425 w 1628775"/>
              <a:gd name="connsiteY19" fmla="*/ 149225 h 955675"/>
              <a:gd name="connsiteX20" fmla="*/ 1206500 w 1628775"/>
              <a:gd name="connsiteY20" fmla="*/ 120650 h 955675"/>
              <a:gd name="connsiteX21" fmla="*/ 1136650 w 1628775"/>
              <a:gd name="connsiteY21" fmla="*/ 95250 h 955675"/>
              <a:gd name="connsiteX22" fmla="*/ 1060450 w 1628775"/>
              <a:gd name="connsiteY22" fmla="*/ 53975 h 955675"/>
              <a:gd name="connsiteX23" fmla="*/ 984250 w 1628775"/>
              <a:gd name="connsiteY23" fmla="*/ 44450 h 955675"/>
              <a:gd name="connsiteX24" fmla="*/ 892175 w 1628775"/>
              <a:gd name="connsiteY24" fmla="*/ 34925 h 955675"/>
              <a:gd name="connsiteX25" fmla="*/ 774700 w 1628775"/>
              <a:gd name="connsiteY25" fmla="*/ 6350 h 955675"/>
              <a:gd name="connsiteX26" fmla="*/ 685800 w 1628775"/>
              <a:gd name="connsiteY26" fmla="*/ 0 h 955675"/>
              <a:gd name="connsiteX27" fmla="*/ 644525 w 1628775"/>
              <a:gd name="connsiteY27" fmla="*/ 9525 h 955675"/>
              <a:gd name="connsiteX28" fmla="*/ 596900 w 1628775"/>
              <a:gd name="connsiteY28" fmla="*/ 79375 h 955675"/>
              <a:gd name="connsiteX29" fmla="*/ 542925 w 1628775"/>
              <a:gd name="connsiteY29" fmla="*/ 79375 h 955675"/>
              <a:gd name="connsiteX30" fmla="*/ 546100 w 1628775"/>
              <a:gd name="connsiteY30" fmla="*/ 25400 h 955675"/>
              <a:gd name="connsiteX31" fmla="*/ 463550 w 1628775"/>
              <a:gd name="connsiteY31" fmla="*/ 6350 h 955675"/>
              <a:gd name="connsiteX32" fmla="*/ 412750 w 1628775"/>
              <a:gd name="connsiteY32" fmla="*/ 28575 h 955675"/>
              <a:gd name="connsiteX33" fmla="*/ 381000 w 1628775"/>
              <a:gd name="connsiteY33" fmla="*/ 69850 h 955675"/>
              <a:gd name="connsiteX34" fmla="*/ 352425 w 1628775"/>
              <a:gd name="connsiteY34" fmla="*/ 98425 h 955675"/>
              <a:gd name="connsiteX35" fmla="*/ 323850 w 1628775"/>
              <a:gd name="connsiteY35" fmla="*/ 174625 h 955675"/>
              <a:gd name="connsiteX36" fmla="*/ 323850 w 1628775"/>
              <a:gd name="connsiteY36" fmla="*/ 206375 h 955675"/>
              <a:gd name="connsiteX37" fmla="*/ 323850 w 1628775"/>
              <a:gd name="connsiteY37" fmla="*/ 288925 h 955675"/>
              <a:gd name="connsiteX38" fmla="*/ 336550 w 1628775"/>
              <a:gd name="connsiteY38" fmla="*/ 330200 h 955675"/>
              <a:gd name="connsiteX39" fmla="*/ 323850 w 1628775"/>
              <a:gd name="connsiteY39" fmla="*/ 381000 h 955675"/>
              <a:gd name="connsiteX40" fmla="*/ 266700 w 1628775"/>
              <a:gd name="connsiteY40" fmla="*/ 377825 h 955675"/>
              <a:gd name="connsiteX41" fmla="*/ 184150 w 1628775"/>
              <a:gd name="connsiteY41" fmla="*/ 374650 h 955675"/>
              <a:gd name="connsiteX42" fmla="*/ 95250 w 1628775"/>
              <a:gd name="connsiteY42" fmla="*/ 384175 h 955675"/>
              <a:gd name="connsiteX43" fmla="*/ 41275 w 1628775"/>
              <a:gd name="connsiteY43" fmla="*/ 412750 h 955675"/>
              <a:gd name="connsiteX44" fmla="*/ 123825 w 1628775"/>
              <a:gd name="connsiteY44" fmla="*/ 465931 h 955675"/>
              <a:gd name="connsiteX45" fmla="*/ 70644 w 1628775"/>
              <a:gd name="connsiteY45" fmla="*/ 510382 h 955675"/>
              <a:gd name="connsiteX46" fmla="*/ 0 w 1628775"/>
              <a:gd name="connsiteY46" fmla="*/ 584200 h 955675"/>
              <a:gd name="connsiteX0" fmla="*/ 0 w 1628775"/>
              <a:gd name="connsiteY0" fmla="*/ 584200 h 955675"/>
              <a:gd name="connsiteX1" fmla="*/ 92075 w 1628775"/>
              <a:gd name="connsiteY1" fmla="*/ 790575 h 955675"/>
              <a:gd name="connsiteX2" fmla="*/ 200025 w 1628775"/>
              <a:gd name="connsiteY2" fmla="*/ 955675 h 955675"/>
              <a:gd name="connsiteX3" fmla="*/ 561975 w 1628775"/>
              <a:gd name="connsiteY3" fmla="*/ 901700 h 955675"/>
              <a:gd name="connsiteX4" fmla="*/ 911225 w 1628775"/>
              <a:gd name="connsiteY4" fmla="*/ 660400 h 955675"/>
              <a:gd name="connsiteX5" fmla="*/ 1212850 w 1628775"/>
              <a:gd name="connsiteY5" fmla="*/ 612775 h 955675"/>
              <a:gd name="connsiteX6" fmla="*/ 1416050 w 1628775"/>
              <a:gd name="connsiteY6" fmla="*/ 657225 h 955675"/>
              <a:gd name="connsiteX7" fmla="*/ 1628775 w 1628775"/>
              <a:gd name="connsiteY7" fmla="*/ 688975 h 955675"/>
              <a:gd name="connsiteX8" fmla="*/ 1603375 w 1628775"/>
              <a:gd name="connsiteY8" fmla="*/ 587375 h 955675"/>
              <a:gd name="connsiteX9" fmla="*/ 1612900 w 1628775"/>
              <a:gd name="connsiteY9" fmla="*/ 542925 h 955675"/>
              <a:gd name="connsiteX10" fmla="*/ 1593850 w 1628775"/>
              <a:gd name="connsiteY10" fmla="*/ 495300 h 955675"/>
              <a:gd name="connsiteX11" fmla="*/ 1581150 w 1628775"/>
              <a:gd name="connsiteY11" fmla="*/ 450850 h 955675"/>
              <a:gd name="connsiteX12" fmla="*/ 1552575 w 1628775"/>
              <a:gd name="connsiteY12" fmla="*/ 396875 h 955675"/>
              <a:gd name="connsiteX13" fmla="*/ 1527175 w 1628775"/>
              <a:gd name="connsiteY13" fmla="*/ 365125 h 955675"/>
              <a:gd name="connsiteX14" fmla="*/ 1501775 w 1628775"/>
              <a:gd name="connsiteY14" fmla="*/ 333375 h 955675"/>
              <a:gd name="connsiteX15" fmla="*/ 1470025 w 1628775"/>
              <a:gd name="connsiteY15" fmla="*/ 269875 h 955675"/>
              <a:gd name="connsiteX16" fmla="*/ 1431925 w 1628775"/>
              <a:gd name="connsiteY16" fmla="*/ 244475 h 955675"/>
              <a:gd name="connsiteX17" fmla="*/ 1384300 w 1628775"/>
              <a:gd name="connsiteY17" fmla="*/ 215900 h 955675"/>
              <a:gd name="connsiteX18" fmla="*/ 1317625 w 1628775"/>
              <a:gd name="connsiteY18" fmla="*/ 180975 h 955675"/>
              <a:gd name="connsiteX19" fmla="*/ 1241425 w 1628775"/>
              <a:gd name="connsiteY19" fmla="*/ 149225 h 955675"/>
              <a:gd name="connsiteX20" fmla="*/ 1206500 w 1628775"/>
              <a:gd name="connsiteY20" fmla="*/ 120650 h 955675"/>
              <a:gd name="connsiteX21" fmla="*/ 1136650 w 1628775"/>
              <a:gd name="connsiteY21" fmla="*/ 95250 h 955675"/>
              <a:gd name="connsiteX22" fmla="*/ 1060450 w 1628775"/>
              <a:gd name="connsiteY22" fmla="*/ 53975 h 955675"/>
              <a:gd name="connsiteX23" fmla="*/ 984250 w 1628775"/>
              <a:gd name="connsiteY23" fmla="*/ 44450 h 955675"/>
              <a:gd name="connsiteX24" fmla="*/ 892175 w 1628775"/>
              <a:gd name="connsiteY24" fmla="*/ 34925 h 955675"/>
              <a:gd name="connsiteX25" fmla="*/ 774700 w 1628775"/>
              <a:gd name="connsiteY25" fmla="*/ 6350 h 955675"/>
              <a:gd name="connsiteX26" fmla="*/ 685800 w 1628775"/>
              <a:gd name="connsiteY26" fmla="*/ 0 h 955675"/>
              <a:gd name="connsiteX27" fmla="*/ 644525 w 1628775"/>
              <a:gd name="connsiteY27" fmla="*/ 9525 h 955675"/>
              <a:gd name="connsiteX28" fmla="*/ 596900 w 1628775"/>
              <a:gd name="connsiteY28" fmla="*/ 79375 h 955675"/>
              <a:gd name="connsiteX29" fmla="*/ 542925 w 1628775"/>
              <a:gd name="connsiteY29" fmla="*/ 79375 h 955675"/>
              <a:gd name="connsiteX30" fmla="*/ 546100 w 1628775"/>
              <a:gd name="connsiteY30" fmla="*/ 25400 h 955675"/>
              <a:gd name="connsiteX31" fmla="*/ 463550 w 1628775"/>
              <a:gd name="connsiteY31" fmla="*/ 6350 h 955675"/>
              <a:gd name="connsiteX32" fmla="*/ 412750 w 1628775"/>
              <a:gd name="connsiteY32" fmla="*/ 28575 h 955675"/>
              <a:gd name="connsiteX33" fmla="*/ 381000 w 1628775"/>
              <a:gd name="connsiteY33" fmla="*/ 69850 h 955675"/>
              <a:gd name="connsiteX34" fmla="*/ 352425 w 1628775"/>
              <a:gd name="connsiteY34" fmla="*/ 98425 h 955675"/>
              <a:gd name="connsiteX35" fmla="*/ 323850 w 1628775"/>
              <a:gd name="connsiteY35" fmla="*/ 174625 h 955675"/>
              <a:gd name="connsiteX36" fmla="*/ 323850 w 1628775"/>
              <a:gd name="connsiteY36" fmla="*/ 206375 h 955675"/>
              <a:gd name="connsiteX37" fmla="*/ 323850 w 1628775"/>
              <a:gd name="connsiteY37" fmla="*/ 288925 h 955675"/>
              <a:gd name="connsiteX38" fmla="*/ 336550 w 1628775"/>
              <a:gd name="connsiteY38" fmla="*/ 330200 h 955675"/>
              <a:gd name="connsiteX39" fmla="*/ 323850 w 1628775"/>
              <a:gd name="connsiteY39" fmla="*/ 381000 h 955675"/>
              <a:gd name="connsiteX40" fmla="*/ 266700 w 1628775"/>
              <a:gd name="connsiteY40" fmla="*/ 377825 h 955675"/>
              <a:gd name="connsiteX41" fmla="*/ 184150 w 1628775"/>
              <a:gd name="connsiteY41" fmla="*/ 374650 h 955675"/>
              <a:gd name="connsiteX42" fmla="*/ 95250 w 1628775"/>
              <a:gd name="connsiteY42" fmla="*/ 384175 h 955675"/>
              <a:gd name="connsiteX43" fmla="*/ 181769 w 1628775"/>
              <a:gd name="connsiteY43" fmla="*/ 424656 h 955675"/>
              <a:gd name="connsiteX44" fmla="*/ 123825 w 1628775"/>
              <a:gd name="connsiteY44" fmla="*/ 465931 h 955675"/>
              <a:gd name="connsiteX45" fmla="*/ 70644 w 1628775"/>
              <a:gd name="connsiteY45" fmla="*/ 510382 h 955675"/>
              <a:gd name="connsiteX46" fmla="*/ 0 w 1628775"/>
              <a:gd name="connsiteY46" fmla="*/ 584200 h 955675"/>
              <a:gd name="connsiteX0" fmla="*/ 0 w 1628775"/>
              <a:gd name="connsiteY0" fmla="*/ 584200 h 955675"/>
              <a:gd name="connsiteX1" fmla="*/ 92075 w 1628775"/>
              <a:gd name="connsiteY1" fmla="*/ 790575 h 955675"/>
              <a:gd name="connsiteX2" fmla="*/ 200025 w 1628775"/>
              <a:gd name="connsiteY2" fmla="*/ 955675 h 955675"/>
              <a:gd name="connsiteX3" fmla="*/ 561975 w 1628775"/>
              <a:gd name="connsiteY3" fmla="*/ 901700 h 955675"/>
              <a:gd name="connsiteX4" fmla="*/ 911225 w 1628775"/>
              <a:gd name="connsiteY4" fmla="*/ 660400 h 955675"/>
              <a:gd name="connsiteX5" fmla="*/ 1212850 w 1628775"/>
              <a:gd name="connsiteY5" fmla="*/ 612775 h 955675"/>
              <a:gd name="connsiteX6" fmla="*/ 1416050 w 1628775"/>
              <a:gd name="connsiteY6" fmla="*/ 657225 h 955675"/>
              <a:gd name="connsiteX7" fmla="*/ 1628775 w 1628775"/>
              <a:gd name="connsiteY7" fmla="*/ 688975 h 955675"/>
              <a:gd name="connsiteX8" fmla="*/ 1603375 w 1628775"/>
              <a:gd name="connsiteY8" fmla="*/ 587375 h 955675"/>
              <a:gd name="connsiteX9" fmla="*/ 1612900 w 1628775"/>
              <a:gd name="connsiteY9" fmla="*/ 542925 h 955675"/>
              <a:gd name="connsiteX10" fmla="*/ 1593850 w 1628775"/>
              <a:gd name="connsiteY10" fmla="*/ 495300 h 955675"/>
              <a:gd name="connsiteX11" fmla="*/ 1581150 w 1628775"/>
              <a:gd name="connsiteY11" fmla="*/ 450850 h 955675"/>
              <a:gd name="connsiteX12" fmla="*/ 1552575 w 1628775"/>
              <a:gd name="connsiteY12" fmla="*/ 396875 h 955675"/>
              <a:gd name="connsiteX13" fmla="*/ 1527175 w 1628775"/>
              <a:gd name="connsiteY13" fmla="*/ 365125 h 955675"/>
              <a:gd name="connsiteX14" fmla="*/ 1501775 w 1628775"/>
              <a:gd name="connsiteY14" fmla="*/ 333375 h 955675"/>
              <a:gd name="connsiteX15" fmla="*/ 1470025 w 1628775"/>
              <a:gd name="connsiteY15" fmla="*/ 269875 h 955675"/>
              <a:gd name="connsiteX16" fmla="*/ 1431925 w 1628775"/>
              <a:gd name="connsiteY16" fmla="*/ 244475 h 955675"/>
              <a:gd name="connsiteX17" fmla="*/ 1384300 w 1628775"/>
              <a:gd name="connsiteY17" fmla="*/ 215900 h 955675"/>
              <a:gd name="connsiteX18" fmla="*/ 1317625 w 1628775"/>
              <a:gd name="connsiteY18" fmla="*/ 180975 h 955675"/>
              <a:gd name="connsiteX19" fmla="*/ 1241425 w 1628775"/>
              <a:gd name="connsiteY19" fmla="*/ 149225 h 955675"/>
              <a:gd name="connsiteX20" fmla="*/ 1206500 w 1628775"/>
              <a:gd name="connsiteY20" fmla="*/ 120650 h 955675"/>
              <a:gd name="connsiteX21" fmla="*/ 1136650 w 1628775"/>
              <a:gd name="connsiteY21" fmla="*/ 95250 h 955675"/>
              <a:gd name="connsiteX22" fmla="*/ 1060450 w 1628775"/>
              <a:gd name="connsiteY22" fmla="*/ 53975 h 955675"/>
              <a:gd name="connsiteX23" fmla="*/ 984250 w 1628775"/>
              <a:gd name="connsiteY23" fmla="*/ 44450 h 955675"/>
              <a:gd name="connsiteX24" fmla="*/ 892175 w 1628775"/>
              <a:gd name="connsiteY24" fmla="*/ 34925 h 955675"/>
              <a:gd name="connsiteX25" fmla="*/ 774700 w 1628775"/>
              <a:gd name="connsiteY25" fmla="*/ 6350 h 955675"/>
              <a:gd name="connsiteX26" fmla="*/ 685800 w 1628775"/>
              <a:gd name="connsiteY26" fmla="*/ 0 h 955675"/>
              <a:gd name="connsiteX27" fmla="*/ 644525 w 1628775"/>
              <a:gd name="connsiteY27" fmla="*/ 9525 h 955675"/>
              <a:gd name="connsiteX28" fmla="*/ 596900 w 1628775"/>
              <a:gd name="connsiteY28" fmla="*/ 79375 h 955675"/>
              <a:gd name="connsiteX29" fmla="*/ 542925 w 1628775"/>
              <a:gd name="connsiteY29" fmla="*/ 79375 h 955675"/>
              <a:gd name="connsiteX30" fmla="*/ 546100 w 1628775"/>
              <a:gd name="connsiteY30" fmla="*/ 25400 h 955675"/>
              <a:gd name="connsiteX31" fmla="*/ 463550 w 1628775"/>
              <a:gd name="connsiteY31" fmla="*/ 6350 h 955675"/>
              <a:gd name="connsiteX32" fmla="*/ 412750 w 1628775"/>
              <a:gd name="connsiteY32" fmla="*/ 28575 h 955675"/>
              <a:gd name="connsiteX33" fmla="*/ 381000 w 1628775"/>
              <a:gd name="connsiteY33" fmla="*/ 69850 h 955675"/>
              <a:gd name="connsiteX34" fmla="*/ 352425 w 1628775"/>
              <a:gd name="connsiteY34" fmla="*/ 98425 h 955675"/>
              <a:gd name="connsiteX35" fmla="*/ 323850 w 1628775"/>
              <a:gd name="connsiteY35" fmla="*/ 174625 h 955675"/>
              <a:gd name="connsiteX36" fmla="*/ 323850 w 1628775"/>
              <a:gd name="connsiteY36" fmla="*/ 206375 h 955675"/>
              <a:gd name="connsiteX37" fmla="*/ 323850 w 1628775"/>
              <a:gd name="connsiteY37" fmla="*/ 288925 h 955675"/>
              <a:gd name="connsiteX38" fmla="*/ 336550 w 1628775"/>
              <a:gd name="connsiteY38" fmla="*/ 330200 h 955675"/>
              <a:gd name="connsiteX39" fmla="*/ 323850 w 1628775"/>
              <a:gd name="connsiteY39" fmla="*/ 381000 h 955675"/>
              <a:gd name="connsiteX40" fmla="*/ 266700 w 1628775"/>
              <a:gd name="connsiteY40" fmla="*/ 377825 h 955675"/>
              <a:gd name="connsiteX41" fmla="*/ 184150 w 1628775"/>
              <a:gd name="connsiteY41" fmla="*/ 374650 h 955675"/>
              <a:gd name="connsiteX42" fmla="*/ 247650 w 1628775"/>
              <a:gd name="connsiteY42" fmla="*/ 431800 h 955675"/>
              <a:gd name="connsiteX43" fmla="*/ 181769 w 1628775"/>
              <a:gd name="connsiteY43" fmla="*/ 424656 h 955675"/>
              <a:gd name="connsiteX44" fmla="*/ 123825 w 1628775"/>
              <a:gd name="connsiteY44" fmla="*/ 465931 h 955675"/>
              <a:gd name="connsiteX45" fmla="*/ 70644 w 1628775"/>
              <a:gd name="connsiteY45" fmla="*/ 510382 h 955675"/>
              <a:gd name="connsiteX46" fmla="*/ 0 w 1628775"/>
              <a:gd name="connsiteY46" fmla="*/ 584200 h 955675"/>
              <a:gd name="connsiteX0" fmla="*/ 0 w 1628775"/>
              <a:gd name="connsiteY0" fmla="*/ 584200 h 955675"/>
              <a:gd name="connsiteX1" fmla="*/ 92075 w 1628775"/>
              <a:gd name="connsiteY1" fmla="*/ 790575 h 955675"/>
              <a:gd name="connsiteX2" fmla="*/ 200025 w 1628775"/>
              <a:gd name="connsiteY2" fmla="*/ 955675 h 955675"/>
              <a:gd name="connsiteX3" fmla="*/ 561975 w 1628775"/>
              <a:gd name="connsiteY3" fmla="*/ 901700 h 955675"/>
              <a:gd name="connsiteX4" fmla="*/ 911225 w 1628775"/>
              <a:gd name="connsiteY4" fmla="*/ 660400 h 955675"/>
              <a:gd name="connsiteX5" fmla="*/ 1212850 w 1628775"/>
              <a:gd name="connsiteY5" fmla="*/ 612775 h 955675"/>
              <a:gd name="connsiteX6" fmla="*/ 1416050 w 1628775"/>
              <a:gd name="connsiteY6" fmla="*/ 657225 h 955675"/>
              <a:gd name="connsiteX7" fmla="*/ 1628775 w 1628775"/>
              <a:gd name="connsiteY7" fmla="*/ 688975 h 955675"/>
              <a:gd name="connsiteX8" fmla="*/ 1603375 w 1628775"/>
              <a:gd name="connsiteY8" fmla="*/ 587375 h 955675"/>
              <a:gd name="connsiteX9" fmla="*/ 1612900 w 1628775"/>
              <a:gd name="connsiteY9" fmla="*/ 542925 h 955675"/>
              <a:gd name="connsiteX10" fmla="*/ 1593850 w 1628775"/>
              <a:gd name="connsiteY10" fmla="*/ 495300 h 955675"/>
              <a:gd name="connsiteX11" fmla="*/ 1581150 w 1628775"/>
              <a:gd name="connsiteY11" fmla="*/ 450850 h 955675"/>
              <a:gd name="connsiteX12" fmla="*/ 1552575 w 1628775"/>
              <a:gd name="connsiteY12" fmla="*/ 396875 h 955675"/>
              <a:gd name="connsiteX13" fmla="*/ 1527175 w 1628775"/>
              <a:gd name="connsiteY13" fmla="*/ 365125 h 955675"/>
              <a:gd name="connsiteX14" fmla="*/ 1501775 w 1628775"/>
              <a:gd name="connsiteY14" fmla="*/ 333375 h 955675"/>
              <a:gd name="connsiteX15" fmla="*/ 1470025 w 1628775"/>
              <a:gd name="connsiteY15" fmla="*/ 269875 h 955675"/>
              <a:gd name="connsiteX16" fmla="*/ 1431925 w 1628775"/>
              <a:gd name="connsiteY16" fmla="*/ 244475 h 955675"/>
              <a:gd name="connsiteX17" fmla="*/ 1384300 w 1628775"/>
              <a:gd name="connsiteY17" fmla="*/ 215900 h 955675"/>
              <a:gd name="connsiteX18" fmla="*/ 1317625 w 1628775"/>
              <a:gd name="connsiteY18" fmla="*/ 180975 h 955675"/>
              <a:gd name="connsiteX19" fmla="*/ 1241425 w 1628775"/>
              <a:gd name="connsiteY19" fmla="*/ 149225 h 955675"/>
              <a:gd name="connsiteX20" fmla="*/ 1206500 w 1628775"/>
              <a:gd name="connsiteY20" fmla="*/ 120650 h 955675"/>
              <a:gd name="connsiteX21" fmla="*/ 1136650 w 1628775"/>
              <a:gd name="connsiteY21" fmla="*/ 95250 h 955675"/>
              <a:gd name="connsiteX22" fmla="*/ 1060450 w 1628775"/>
              <a:gd name="connsiteY22" fmla="*/ 53975 h 955675"/>
              <a:gd name="connsiteX23" fmla="*/ 984250 w 1628775"/>
              <a:gd name="connsiteY23" fmla="*/ 44450 h 955675"/>
              <a:gd name="connsiteX24" fmla="*/ 892175 w 1628775"/>
              <a:gd name="connsiteY24" fmla="*/ 34925 h 955675"/>
              <a:gd name="connsiteX25" fmla="*/ 774700 w 1628775"/>
              <a:gd name="connsiteY25" fmla="*/ 6350 h 955675"/>
              <a:gd name="connsiteX26" fmla="*/ 685800 w 1628775"/>
              <a:gd name="connsiteY26" fmla="*/ 0 h 955675"/>
              <a:gd name="connsiteX27" fmla="*/ 644525 w 1628775"/>
              <a:gd name="connsiteY27" fmla="*/ 9525 h 955675"/>
              <a:gd name="connsiteX28" fmla="*/ 596900 w 1628775"/>
              <a:gd name="connsiteY28" fmla="*/ 79375 h 955675"/>
              <a:gd name="connsiteX29" fmla="*/ 542925 w 1628775"/>
              <a:gd name="connsiteY29" fmla="*/ 79375 h 955675"/>
              <a:gd name="connsiteX30" fmla="*/ 546100 w 1628775"/>
              <a:gd name="connsiteY30" fmla="*/ 25400 h 955675"/>
              <a:gd name="connsiteX31" fmla="*/ 463550 w 1628775"/>
              <a:gd name="connsiteY31" fmla="*/ 6350 h 955675"/>
              <a:gd name="connsiteX32" fmla="*/ 412750 w 1628775"/>
              <a:gd name="connsiteY32" fmla="*/ 28575 h 955675"/>
              <a:gd name="connsiteX33" fmla="*/ 381000 w 1628775"/>
              <a:gd name="connsiteY33" fmla="*/ 69850 h 955675"/>
              <a:gd name="connsiteX34" fmla="*/ 352425 w 1628775"/>
              <a:gd name="connsiteY34" fmla="*/ 98425 h 955675"/>
              <a:gd name="connsiteX35" fmla="*/ 323850 w 1628775"/>
              <a:gd name="connsiteY35" fmla="*/ 174625 h 955675"/>
              <a:gd name="connsiteX36" fmla="*/ 323850 w 1628775"/>
              <a:gd name="connsiteY36" fmla="*/ 206375 h 955675"/>
              <a:gd name="connsiteX37" fmla="*/ 323850 w 1628775"/>
              <a:gd name="connsiteY37" fmla="*/ 288925 h 955675"/>
              <a:gd name="connsiteX38" fmla="*/ 336550 w 1628775"/>
              <a:gd name="connsiteY38" fmla="*/ 330200 h 955675"/>
              <a:gd name="connsiteX39" fmla="*/ 323850 w 1628775"/>
              <a:gd name="connsiteY39" fmla="*/ 381000 h 955675"/>
              <a:gd name="connsiteX40" fmla="*/ 266700 w 1628775"/>
              <a:gd name="connsiteY40" fmla="*/ 377825 h 955675"/>
              <a:gd name="connsiteX41" fmla="*/ 284162 w 1628775"/>
              <a:gd name="connsiteY41" fmla="*/ 400844 h 955675"/>
              <a:gd name="connsiteX42" fmla="*/ 247650 w 1628775"/>
              <a:gd name="connsiteY42" fmla="*/ 431800 h 955675"/>
              <a:gd name="connsiteX43" fmla="*/ 181769 w 1628775"/>
              <a:gd name="connsiteY43" fmla="*/ 424656 h 955675"/>
              <a:gd name="connsiteX44" fmla="*/ 123825 w 1628775"/>
              <a:gd name="connsiteY44" fmla="*/ 465931 h 955675"/>
              <a:gd name="connsiteX45" fmla="*/ 70644 w 1628775"/>
              <a:gd name="connsiteY45" fmla="*/ 510382 h 955675"/>
              <a:gd name="connsiteX46" fmla="*/ 0 w 1628775"/>
              <a:gd name="connsiteY46" fmla="*/ 584200 h 955675"/>
              <a:gd name="connsiteX0" fmla="*/ 0 w 1628775"/>
              <a:gd name="connsiteY0" fmla="*/ 584200 h 955675"/>
              <a:gd name="connsiteX1" fmla="*/ 92075 w 1628775"/>
              <a:gd name="connsiteY1" fmla="*/ 790575 h 955675"/>
              <a:gd name="connsiteX2" fmla="*/ 200025 w 1628775"/>
              <a:gd name="connsiteY2" fmla="*/ 955675 h 955675"/>
              <a:gd name="connsiteX3" fmla="*/ 561975 w 1628775"/>
              <a:gd name="connsiteY3" fmla="*/ 901700 h 955675"/>
              <a:gd name="connsiteX4" fmla="*/ 911225 w 1628775"/>
              <a:gd name="connsiteY4" fmla="*/ 660400 h 955675"/>
              <a:gd name="connsiteX5" fmla="*/ 1212850 w 1628775"/>
              <a:gd name="connsiteY5" fmla="*/ 612775 h 955675"/>
              <a:gd name="connsiteX6" fmla="*/ 1416050 w 1628775"/>
              <a:gd name="connsiteY6" fmla="*/ 657225 h 955675"/>
              <a:gd name="connsiteX7" fmla="*/ 1628775 w 1628775"/>
              <a:gd name="connsiteY7" fmla="*/ 688975 h 955675"/>
              <a:gd name="connsiteX8" fmla="*/ 1603375 w 1628775"/>
              <a:gd name="connsiteY8" fmla="*/ 587375 h 955675"/>
              <a:gd name="connsiteX9" fmla="*/ 1567656 w 1628775"/>
              <a:gd name="connsiteY9" fmla="*/ 554832 h 955675"/>
              <a:gd name="connsiteX10" fmla="*/ 1593850 w 1628775"/>
              <a:gd name="connsiteY10" fmla="*/ 495300 h 955675"/>
              <a:gd name="connsiteX11" fmla="*/ 1581150 w 1628775"/>
              <a:gd name="connsiteY11" fmla="*/ 450850 h 955675"/>
              <a:gd name="connsiteX12" fmla="*/ 1552575 w 1628775"/>
              <a:gd name="connsiteY12" fmla="*/ 396875 h 955675"/>
              <a:gd name="connsiteX13" fmla="*/ 1527175 w 1628775"/>
              <a:gd name="connsiteY13" fmla="*/ 365125 h 955675"/>
              <a:gd name="connsiteX14" fmla="*/ 1501775 w 1628775"/>
              <a:gd name="connsiteY14" fmla="*/ 333375 h 955675"/>
              <a:gd name="connsiteX15" fmla="*/ 1470025 w 1628775"/>
              <a:gd name="connsiteY15" fmla="*/ 269875 h 955675"/>
              <a:gd name="connsiteX16" fmla="*/ 1431925 w 1628775"/>
              <a:gd name="connsiteY16" fmla="*/ 244475 h 955675"/>
              <a:gd name="connsiteX17" fmla="*/ 1384300 w 1628775"/>
              <a:gd name="connsiteY17" fmla="*/ 215900 h 955675"/>
              <a:gd name="connsiteX18" fmla="*/ 1317625 w 1628775"/>
              <a:gd name="connsiteY18" fmla="*/ 180975 h 955675"/>
              <a:gd name="connsiteX19" fmla="*/ 1241425 w 1628775"/>
              <a:gd name="connsiteY19" fmla="*/ 149225 h 955675"/>
              <a:gd name="connsiteX20" fmla="*/ 1206500 w 1628775"/>
              <a:gd name="connsiteY20" fmla="*/ 120650 h 955675"/>
              <a:gd name="connsiteX21" fmla="*/ 1136650 w 1628775"/>
              <a:gd name="connsiteY21" fmla="*/ 95250 h 955675"/>
              <a:gd name="connsiteX22" fmla="*/ 1060450 w 1628775"/>
              <a:gd name="connsiteY22" fmla="*/ 53975 h 955675"/>
              <a:gd name="connsiteX23" fmla="*/ 984250 w 1628775"/>
              <a:gd name="connsiteY23" fmla="*/ 44450 h 955675"/>
              <a:gd name="connsiteX24" fmla="*/ 892175 w 1628775"/>
              <a:gd name="connsiteY24" fmla="*/ 34925 h 955675"/>
              <a:gd name="connsiteX25" fmla="*/ 774700 w 1628775"/>
              <a:gd name="connsiteY25" fmla="*/ 6350 h 955675"/>
              <a:gd name="connsiteX26" fmla="*/ 685800 w 1628775"/>
              <a:gd name="connsiteY26" fmla="*/ 0 h 955675"/>
              <a:gd name="connsiteX27" fmla="*/ 644525 w 1628775"/>
              <a:gd name="connsiteY27" fmla="*/ 9525 h 955675"/>
              <a:gd name="connsiteX28" fmla="*/ 596900 w 1628775"/>
              <a:gd name="connsiteY28" fmla="*/ 79375 h 955675"/>
              <a:gd name="connsiteX29" fmla="*/ 542925 w 1628775"/>
              <a:gd name="connsiteY29" fmla="*/ 79375 h 955675"/>
              <a:gd name="connsiteX30" fmla="*/ 546100 w 1628775"/>
              <a:gd name="connsiteY30" fmla="*/ 25400 h 955675"/>
              <a:gd name="connsiteX31" fmla="*/ 463550 w 1628775"/>
              <a:gd name="connsiteY31" fmla="*/ 6350 h 955675"/>
              <a:gd name="connsiteX32" fmla="*/ 412750 w 1628775"/>
              <a:gd name="connsiteY32" fmla="*/ 28575 h 955675"/>
              <a:gd name="connsiteX33" fmla="*/ 381000 w 1628775"/>
              <a:gd name="connsiteY33" fmla="*/ 69850 h 955675"/>
              <a:gd name="connsiteX34" fmla="*/ 352425 w 1628775"/>
              <a:gd name="connsiteY34" fmla="*/ 98425 h 955675"/>
              <a:gd name="connsiteX35" fmla="*/ 323850 w 1628775"/>
              <a:gd name="connsiteY35" fmla="*/ 174625 h 955675"/>
              <a:gd name="connsiteX36" fmla="*/ 323850 w 1628775"/>
              <a:gd name="connsiteY36" fmla="*/ 206375 h 955675"/>
              <a:gd name="connsiteX37" fmla="*/ 323850 w 1628775"/>
              <a:gd name="connsiteY37" fmla="*/ 288925 h 955675"/>
              <a:gd name="connsiteX38" fmla="*/ 336550 w 1628775"/>
              <a:gd name="connsiteY38" fmla="*/ 330200 h 955675"/>
              <a:gd name="connsiteX39" fmla="*/ 323850 w 1628775"/>
              <a:gd name="connsiteY39" fmla="*/ 381000 h 955675"/>
              <a:gd name="connsiteX40" fmla="*/ 266700 w 1628775"/>
              <a:gd name="connsiteY40" fmla="*/ 377825 h 955675"/>
              <a:gd name="connsiteX41" fmla="*/ 284162 w 1628775"/>
              <a:gd name="connsiteY41" fmla="*/ 400844 h 955675"/>
              <a:gd name="connsiteX42" fmla="*/ 247650 w 1628775"/>
              <a:gd name="connsiteY42" fmla="*/ 431800 h 955675"/>
              <a:gd name="connsiteX43" fmla="*/ 181769 w 1628775"/>
              <a:gd name="connsiteY43" fmla="*/ 424656 h 955675"/>
              <a:gd name="connsiteX44" fmla="*/ 123825 w 1628775"/>
              <a:gd name="connsiteY44" fmla="*/ 465931 h 955675"/>
              <a:gd name="connsiteX45" fmla="*/ 70644 w 1628775"/>
              <a:gd name="connsiteY45" fmla="*/ 510382 h 955675"/>
              <a:gd name="connsiteX46" fmla="*/ 0 w 1628775"/>
              <a:gd name="connsiteY46" fmla="*/ 584200 h 955675"/>
              <a:gd name="connsiteX0" fmla="*/ 0 w 1628775"/>
              <a:gd name="connsiteY0" fmla="*/ 584200 h 955675"/>
              <a:gd name="connsiteX1" fmla="*/ 92075 w 1628775"/>
              <a:gd name="connsiteY1" fmla="*/ 790575 h 955675"/>
              <a:gd name="connsiteX2" fmla="*/ 200025 w 1628775"/>
              <a:gd name="connsiteY2" fmla="*/ 955675 h 955675"/>
              <a:gd name="connsiteX3" fmla="*/ 561975 w 1628775"/>
              <a:gd name="connsiteY3" fmla="*/ 901700 h 955675"/>
              <a:gd name="connsiteX4" fmla="*/ 911225 w 1628775"/>
              <a:gd name="connsiteY4" fmla="*/ 660400 h 955675"/>
              <a:gd name="connsiteX5" fmla="*/ 1212850 w 1628775"/>
              <a:gd name="connsiteY5" fmla="*/ 612775 h 955675"/>
              <a:gd name="connsiteX6" fmla="*/ 1416050 w 1628775"/>
              <a:gd name="connsiteY6" fmla="*/ 657225 h 955675"/>
              <a:gd name="connsiteX7" fmla="*/ 1628775 w 1628775"/>
              <a:gd name="connsiteY7" fmla="*/ 688975 h 955675"/>
              <a:gd name="connsiteX8" fmla="*/ 1603375 w 1628775"/>
              <a:gd name="connsiteY8" fmla="*/ 587375 h 955675"/>
              <a:gd name="connsiteX9" fmla="*/ 1567656 w 1628775"/>
              <a:gd name="connsiteY9" fmla="*/ 554832 h 955675"/>
              <a:gd name="connsiteX10" fmla="*/ 1567656 w 1628775"/>
              <a:gd name="connsiteY10" fmla="*/ 495300 h 955675"/>
              <a:gd name="connsiteX11" fmla="*/ 1581150 w 1628775"/>
              <a:gd name="connsiteY11" fmla="*/ 450850 h 955675"/>
              <a:gd name="connsiteX12" fmla="*/ 1552575 w 1628775"/>
              <a:gd name="connsiteY12" fmla="*/ 396875 h 955675"/>
              <a:gd name="connsiteX13" fmla="*/ 1527175 w 1628775"/>
              <a:gd name="connsiteY13" fmla="*/ 365125 h 955675"/>
              <a:gd name="connsiteX14" fmla="*/ 1501775 w 1628775"/>
              <a:gd name="connsiteY14" fmla="*/ 333375 h 955675"/>
              <a:gd name="connsiteX15" fmla="*/ 1470025 w 1628775"/>
              <a:gd name="connsiteY15" fmla="*/ 269875 h 955675"/>
              <a:gd name="connsiteX16" fmla="*/ 1431925 w 1628775"/>
              <a:gd name="connsiteY16" fmla="*/ 244475 h 955675"/>
              <a:gd name="connsiteX17" fmla="*/ 1384300 w 1628775"/>
              <a:gd name="connsiteY17" fmla="*/ 215900 h 955675"/>
              <a:gd name="connsiteX18" fmla="*/ 1317625 w 1628775"/>
              <a:gd name="connsiteY18" fmla="*/ 180975 h 955675"/>
              <a:gd name="connsiteX19" fmla="*/ 1241425 w 1628775"/>
              <a:gd name="connsiteY19" fmla="*/ 149225 h 955675"/>
              <a:gd name="connsiteX20" fmla="*/ 1206500 w 1628775"/>
              <a:gd name="connsiteY20" fmla="*/ 120650 h 955675"/>
              <a:gd name="connsiteX21" fmla="*/ 1136650 w 1628775"/>
              <a:gd name="connsiteY21" fmla="*/ 95250 h 955675"/>
              <a:gd name="connsiteX22" fmla="*/ 1060450 w 1628775"/>
              <a:gd name="connsiteY22" fmla="*/ 53975 h 955675"/>
              <a:gd name="connsiteX23" fmla="*/ 984250 w 1628775"/>
              <a:gd name="connsiteY23" fmla="*/ 44450 h 955675"/>
              <a:gd name="connsiteX24" fmla="*/ 892175 w 1628775"/>
              <a:gd name="connsiteY24" fmla="*/ 34925 h 955675"/>
              <a:gd name="connsiteX25" fmla="*/ 774700 w 1628775"/>
              <a:gd name="connsiteY25" fmla="*/ 6350 h 955675"/>
              <a:gd name="connsiteX26" fmla="*/ 685800 w 1628775"/>
              <a:gd name="connsiteY26" fmla="*/ 0 h 955675"/>
              <a:gd name="connsiteX27" fmla="*/ 644525 w 1628775"/>
              <a:gd name="connsiteY27" fmla="*/ 9525 h 955675"/>
              <a:gd name="connsiteX28" fmla="*/ 596900 w 1628775"/>
              <a:gd name="connsiteY28" fmla="*/ 79375 h 955675"/>
              <a:gd name="connsiteX29" fmla="*/ 542925 w 1628775"/>
              <a:gd name="connsiteY29" fmla="*/ 79375 h 955675"/>
              <a:gd name="connsiteX30" fmla="*/ 546100 w 1628775"/>
              <a:gd name="connsiteY30" fmla="*/ 25400 h 955675"/>
              <a:gd name="connsiteX31" fmla="*/ 463550 w 1628775"/>
              <a:gd name="connsiteY31" fmla="*/ 6350 h 955675"/>
              <a:gd name="connsiteX32" fmla="*/ 412750 w 1628775"/>
              <a:gd name="connsiteY32" fmla="*/ 28575 h 955675"/>
              <a:gd name="connsiteX33" fmla="*/ 381000 w 1628775"/>
              <a:gd name="connsiteY33" fmla="*/ 69850 h 955675"/>
              <a:gd name="connsiteX34" fmla="*/ 352425 w 1628775"/>
              <a:gd name="connsiteY34" fmla="*/ 98425 h 955675"/>
              <a:gd name="connsiteX35" fmla="*/ 323850 w 1628775"/>
              <a:gd name="connsiteY35" fmla="*/ 174625 h 955675"/>
              <a:gd name="connsiteX36" fmla="*/ 323850 w 1628775"/>
              <a:gd name="connsiteY36" fmla="*/ 206375 h 955675"/>
              <a:gd name="connsiteX37" fmla="*/ 323850 w 1628775"/>
              <a:gd name="connsiteY37" fmla="*/ 288925 h 955675"/>
              <a:gd name="connsiteX38" fmla="*/ 336550 w 1628775"/>
              <a:gd name="connsiteY38" fmla="*/ 330200 h 955675"/>
              <a:gd name="connsiteX39" fmla="*/ 323850 w 1628775"/>
              <a:gd name="connsiteY39" fmla="*/ 381000 h 955675"/>
              <a:gd name="connsiteX40" fmla="*/ 266700 w 1628775"/>
              <a:gd name="connsiteY40" fmla="*/ 377825 h 955675"/>
              <a:gd name="connsiteX41" fmla="*/ 284162 w 1628775"/>
              <a:gd name="connsiteY41" fmla="*/ 400844 h 955675"/>
              <a:gd name="connsiteX42" fmla="*/ 247650 w 1628775"/>
              <a:gd name="connsiteY42" fmla="*/ 431800 h 955675"/>
              <a:gd name="connsiteX43" fmla="*/ 181769 w 1628775"/>
              <a:gd name="connsiteY43" fmla="*/ 424656 h 955675"/>
              <a:gd name="connsiteX44" fmla="*/ 123825 w 1628775"/>
              <a:gd name="connsiteY44" fmla="*/ 465931 h 955675"/>
              <a:gd name="connsiteX45" fmla="*/ 70644 w 1628775"/>
              <a:gd name="connsiteY45" fmla="*/ 510382 h 955675"/>
              <a:gd name="connsiteX46" fmla="*/ 0 w 1628775"/>
              <a:gd name="connsiteY46" fmla="*/ 584200 h 955675"/>
              <a:gd name="connsiteX0" fmla="*/ 0 w 1628775"/>
              <a:gd name="connsiteY0" fmla="*/ 584200 h 955675"/>
              <a:gd name="connsiteX1" fmla="*/ 92075 w 1628775"/>
              <a:gd name="connsiteY1" fmla="*/ 790575 h 955675"/>
              <a:gd name="connsiteX2" fmla="*/ 200025 w 1628775"/>
              <a:gd name="connsiteY2" fmla="*/ 955675 h 955675"/>
              <a:gd name="connsiteX3" fmla="*/ 561975 w 1628775"/>
              <a:gd name="connsiteY3" fmla="*/ 901700 h 955675"/>
              <a:gd name="connsiteX4" fmla="*/ 911225 w 1628775"/>
              <a:gd name="connsiteY4" fmla="*/ 660400 h 955675"/>
              <a:gd name="connsiteX5" fmla="*/ 1212850 w 1628775"/>
              <a:gd name="connsiteY5" fmla="*/ 612775 h 955675"/>
              <a:gd name="connsiteX6" fmla="*/ 1416050 w 1628775"/>
              <a:gd name="connsiteY6" fmla="*/ 657225 h 955675"/>
              <a:gd name="connsiteX7" fmla="*/ 1628775 w 1628775"/>
              <a:gd name="connsiteY7" fmla="*/ 688975 h 955675"/>
              <a:gd name="connsiteX8" fmla="*/ 1603375 w 1628775"/>
              <a:gd name="connsiteY8" fmla="*/ 587375 h 955675"/>
              <a:gd name="connsiteX9" fmla="*/ 1567656 w 1628775"/>
              <a:gd name="connsiteY9" fmla="*/ 554832 h 955675"/>
              <a:gd name="connsiteX10" fmla="*/ 1567656 w 1628775"/>
              <a:gd name="connsiteY10" fmla="*/ 495300 h 955675"/>
              <a:gd name="connsiteX11" fmla="*/ 1528763 w 1628775"/>
              <a:gd name="connsiteY11" fmla="*/ 453232 h 955675"/>
              <a:gd name="connsiteX12" fmla="*/ 1552575 w 1628775"/>
              <a:gd name="connsiteY12" fmla="*/ 396875 h 955675"/>
              <a:gd name="connsiteX13" fmla="*/ 1527175 w 1628775"/>
              <a:gd name="connsiteY13" fmla="*/ 365125 h 955675"/>
              <a:gd name="connsiteX14" fmla="*/ 1501775 w 1628775"/>
              <a:gd name="connsiteY14" fmla="*/ 333375 h 955675"/>
              <a:gd name="connsiteX15" fmla="*/ 1470025 w 1628775"/>
              <a:gd name="connsiteY15" fmla="*/ 269875 h 955675"/>
              <a:gd name="connsiteX16" fmla="*/ 1431925 w 1628775"/>
              <a:gd name="connsiteY16" fmla="*/ 244475 h 955675"/>
              <a:gd name="connsiteX17" fmla="*/ 1384300 w 1628775"/>
              <a:gd name="connsiteY17" fmla="*/ 215900 h 955675"/>
              <a:gd name="connsiteX18" fmla="*/ 1317625 w 1628775"/>
              <a:gd name="connsiteY18" fmla="*/ 180975 h 955675"/>
              <a:gd name="connsiteX19" fmla="*/ 1241425 w 1628775"/>
              <a:gd name="connsiteY19" fmla="*/ 149225 h 955675"/>
              <a:gd name="connsiteX20" fmla="*/ 1206500 w 1628775"/>
              <a:gd name="connsiteY20" fmla="*/ 120650 h 955675"/>
              <a:gd name="connsiteX21" fmla="*/ 1136650 w 1628775"/>
              <a:gd name="connsiteY21" fmla="*/ 95250 h 955675"/>
              <a:gd name="connsiteX22" fmla="*/ 1060450 w 1628775"/>
              <a:gd name="connsiteY22" fmla="*/ 53975 h 955675"/>
              <a:gd name="connsiteX23" fmla="*/ 984250 w 1628775"/>
              <a:gd name="connsiteY23" fmla="*/ 44450 h 955675"/>
              <a:gd name="connsiteX24" fmla="*/ 892175 w 1628775"/>
              <a:gd name="connsiteY24" fmla="*/ 34925 h 955675"/>
              <a:gd name="connsiteX25" fmla="*/ 774700 w 1628775"/>
              <a:gd name="connsiteY25" fmla="*/ 6350 h 955675"/>
              <a:gd name="connsiteX26" fmla="*/ 685800 w 1628775"/>
              <a:gd name="connsiteY26" fmla="*/ 0 h 955675"/>
              <a:gd name="connsiteX27" fmla="*/ 644525 w 1628775"/>
              <a:gd name="connsiteY27" fmla="*/ 9525 h 955675"/>
              <a:gd name="connsiteX28" fmla="*/ 596900 w 1628775"/>
              <a:gd name="connsiteY28" fmla="*/ 79375 h 955675"/>
              <a:gd name="connsiteX29" fmla="*/ 542925 w 1628775"/>
              <a:gd name="connsiteY29" fmla="*/ 79375 h 955675"/>
              <a:gd name="connsiteX30" fmla="*/ 546100 w 1628775"/>
              <a:gd name="connsiteY30" fmla="*/ 25400 h 955675"/>
              <a:gd name="connsiteX31" fmla="*/ 463550 w 1628775"/>
              <a:gd name="connsiteY31" fmla="*/ 6350 h 955675"/>
              <a:gd name="connsiteX32" fmla="*/ 412750 w 1628775"/>
              <a:gd name="connsiteY32" fmla="*/ 28575 h 955675"/>
              <a:gd name="connsiteX33" fmla="*/ 381000 w 1628775"/>
              <a:gd name="connsiteY33" fmla="*/ 69850 h 955675"/>
              <a:gd name="connsiteX34" fmla="*/ 352425 w 1628775"/>
              <a:gd name="connsiteY34" fmla="*/ 98425 h 955675"/>
              <a:gd name="connsiteX35" fmla="*/ 323850 w 1628775"/>
              <a:gd name="connsiteY35" fmla="*/ 174625 h 955675"/>
              <a:gd name="connsiteX36" fmla="*/ 323850 w 1628775"/>
              <a:gd name="connsiteY36" fmla="*/ 206375 h 955675"/>
              <a:gd name="connsiteX37" fmla="*/ 323850 w 1628775"/>
              <a:gd name="connsiteY37" fmla="*/ 288925 h 955675"/>
              <a:gd name="connsiteX38" fmla="*/ 336550 w 1628775"/>
              <a:gd name="connsiteY38" fmla="*/ 330200 h 955675"/>
              <a:gd name="connsiteX39" fmla="*/ 323850 w 1628775"/>
              <a:gd name="connsiteY39" fmla="*/ 381000 h 955675"/>
              <a:gd name="connsiteX40" fmla="*/ 266700 w 1628775"/>
              <a:gd name="connsiteY40" fmla="*/ 377825 h 955675"/>
              <a:gd name="connsiteX41" fmla="*/ 284162 w 1628775"/>
              <a:gd name="connsiteY41" fmla="*/ 400844 h 955675"/>
              <a:gd name="connsiteX42" fmla="*/ 247650 w 1628775"/>
              <a:gd name="connsiteY42" fmla="*/ 431800 h 955675"/>
              <a:gd name="connsiteX43" fmla="*/ 181769 w 1628775"/>
              <a:gd name="connsiteY43" fmla="*/ 424656 h 955675"/>
              <a:gd name="connsiteX44" fmla="*/ 123825 w 1628775"/>
              <a:gd name="connsiteY44" fmla="*/ 465931 h 955675"/>
              <a:gd name="connsiteX45" fmla="*/ 70644 w 1628775"/>
              <a:gd name="connsiteY45" fmla="*/ 510382 h 955675"/>
              <a:gd name="connsiteX46" fmla="*/ 0 w 1628775"/>
              <a:gd name="connsiteY46" fmla="*/ 584200 h 955675"/>
              <a:gd name="connsiteX0" fmla="*/ 0 w 1628775"/>
              <a:gd name="connsiteY0" fmla="*/ 584200 h 955675"/>
              <a:gd name="connsiteX1" fmla="*/ 92075 w 1628775"/>
              <a:gd name="connsiteY1" fmla="*/ 790575 h 955675"/>
              <a:gd name="connsiteX2" fmla="*/ 200025 w 1628775"/>
              <a:gd name="connsiteY2" fmla="*/ 955675 h 955675"/>
              <a:gd name="connsiteX3" fmla="*/ 561975 w 1628775"/>
              <a:gd name="connsiteY3" fmla="*/ 901700 h 955675"/>
              <a:gd name="connsiteX4" fmla="*/ 911225 w 1628775"/>
              <a:gd name="connsiteY4" fmla="*/ 660400 h 955675"/>
              <a:gd name="connsiteX5" fmla="*/ 1212850 w 1628775"/>
              <a:gd name="connsiteY5" fmla="*/ 612775 h 955675"/>
              <a:gd name="connsiteX6" fmla="*/ 1416050 w 1628775"/>
              <a:gd name="connsiteY6" fmla="*/ 657225 h 955675"/>
              <a:gd name="connsiteX7" fmla="*/ 1628775 w 1628775"/>
              <a:gd name="connsiteY7" fmla="*/ 688975 h 955675"/>
              <a:gd name="connsiteX8" fmla="*/ 1603375 w 1628775"/>
              <a:gd name="connsiteY8" fmla="*/ 587375 h 955675"/>
              <a:gd name="connsiteX9" fmla="*/ 1567656 w 1628775"/>
              <a:gd name="connsiteY9" fmla="*/ 554832 h 955675"/>
              <a:gd name="connsiteX10" fmla="*/ 1567656 w 1628775"/>
              <a:gd name="connsiteY10" fmla="*/ 495300 h 955675"/>
              <a:gd name="connsiteX11" fmla="*/ 1528763 w 1628775"/>
              <a:gd name="connsiteY11" fmla="*/ 453232 h 955675"/>
              <a:gd name="connsiteX12" fmla="*/ 1473993 w 1628775"/>
              <a:gd name="connsiteY12" fmla="*/ 420687 h 955675"/>
              <a:gd name="connsiteX13" fmla="*/ 1527175 w 1628775"/>
              <a:gd name="connsiteY13" fmla="*/ 365125 h 955675"/>
              <a:gd name="connsiteX14" fmla="*/ 1501775 w 1628775"/>
              <a:gd name="connsiteY14" fmla="*/ 333375 h 955675"/>
              <a:gd name="connsiteX15" fmla="*/ 1470025 w 1628775"/>
              <a:gd name="connsiteY15" fmla="*/ 269875 h 955675"/>
              <a:gd name="connsiteX16" fmla="*/ 1431925 w 1628775"/>
              <a:gd name="connsiteY16" fmla="*/ 244475 h 955675"/>
              <a:gd name="connsiteX17" fmla="*/ 1384300 w 1628775"/>
              <a:gd name="connsiteY17" fmla="*/ 215900 h 955675"/>
              <a:gd name="connsiteX18" fmla="*/ 1317625 w 1628775"/>
              <a:gd name="connsiteY18" fmla="*/ 180975 h 955675"/>
              <a:gd name="connsiteX19" fmla="*/ 1241425 w 1628775"/>
              <a:gd name="connsiteY19" fmla="*/ 149225 h 955675"/>
              <a:gd name="connsiteX20" fmla="*/ 1206500 w 1628775"/>
              <a:gd name="connsiteY20" fmla="*/ 120650 h 955675"/>
              <a:gd name="connsiteX21" fmla="*/ 1136650 w 1628775"/>
              <a:gd name="connsiteY21" fmla="*/ 95250 h 955675"/>
              <a:gd name="connsiteX22" fmla="*/ 1060450 w 1628775"/>
              <a:gd name="connsiteY22" fmla="*/ 53975 h 955675"/>
              <a:gd name="connsiteX23" fmla="*/ 984250 w 1628775"/>
              <a:gd name="connsiteY23" fmla="*/ 44450 h 955675"/>
              <a:gd name="connsiteX24" fmla="*/ 892175 w 1628775"/>
              <a:gd name="connsiteY24" fmla="*/ 34925 h 955675"/>
              <a:gd name="connsiteX25" fmla="*/ 774700 w 1628775"/>
              <a:gd name="connsiteY25" fmla="*/ 6350 h 955675"/>
              <a:gd name="connsiteX26" fmla="*/ 685800 w 1628775"/>
              <a:gd name="connsiteY26" fmla="*/ 0 h 955675"/>
              <a:gd name="connsiteX27" fmla="*/ 644525 w 1628775"/>
              <a:gd name="connsiteY27" fmla="*/ 9525 h 955675"/>
              <a:gd name="connsiteX28" fmla="*/ 596900 w 1628775"/>
              <a:gd name="connsiteY28" fmla="*/ 79375 h 955675"/>
              <a:gd name="connsiteX29" fmla="*/ 542925 w 1628775"/>
              <a:gd name="connsiteY29" fmla="*/ 79375 h 955675"/>
              <a:gd name="connsiteX30" fmla="*/ 546100 w 1628775"/>
              <a:gd name="connsiteY30" fmla="*/ 25400 h 955675"/>
              <a:gd name="connsiteX31" fmla="*/ 463550 w 1628775"/>
              <a:gd name="connsiteY31" fmla="*/ 6350 h 955675"/>
              <a:gd name="connsiteX32" fmla="*/ 412750 w 1628775"/>
              <a:gd name="connsiteY32" fmla="*/ 28575 h 955675"/>
              <a:gd name="connsiteX33" fmla="*/ 381000 w 1628775"/>
              <a:gd name="connsiteY33" fmla="*/ 69850 h 955675"/>
              <a:gd name="connsiteX34" fmla="*/ 352425 w 1628775"/>
              <a:gd name="connsiteY34" fmla="*/ 98425 h 955675"/>
              <a:gd name="connsiteX35" fmla="*/ 323850 w 1628775"/>
              <a:gd name="connsiteY35" fmla="*/ 174625 h 955675"/>
              <a:gd name="connsiteX36" fmla="*/ 323850 w 1628775"/>
              <a:gd name="connsiteY36" fmla="*/ 206375 h 955675"/>
              <a:gd name="connsiteX37" fmla="*/ 323850 w 1628775"/>
              <a:gd name="connsiteY37" fmla="*/ 288925 h 955675"/>
              <a:gd name="connsiteX38" fmla="*/ 336550 w 1628775"/>
              <a:gd name="connsiteY38" fmla="*/ 330200 h 955675"/>
              <a:gd name="connsiteX39" fmla="*/ 323850 w 1628775"/>
              <a:gd name="connsiteY39" fmla="*/ 381000 h 955675"/>
              <a:gd name="connsiteX40" fmla="*/ 266700 w 1628775"/>
              <a:gd name="connsiteY40" fmla="*/ 377825 h 955675"/>
              <a:gd name="connsiteX41" fmla="*/ 284162 w 1628775"/>
              <a:gd name="connsiteY41" fmla="*/ 400844 h 955675"/>
              <a:gd name="connsiteX42" fmla="*/ 247650 w 1628775"/>
              <a:gd name="connsiteY42" fmla="*/ 431800 h 955675"/>
              <a:gd name="connsiteX43" fmla="*/ 181769 w 1628775"/>
              <a:gd name="connsiteY43" fmla="*/ 424656 h 955675"/>
              <a:gd name="connsiteX44" fmla="*/ 123825 w 1628775"/>
              <a:gd name="connsiteY44" fmla="*/ 465931 h 955675"/>
              <a:gd name="connsiteX45" fmla="*/ 70644 w 1628775"/>
              <a:gd name="connsiteY45" fmla="*/ 510382 h 955675"/>
              <a:gd name="connsiteX46" fmla="*/ 0 w 1628775"/>
              <a:gd name="connsiteY46" fmla="*/ 584200 h 955675"/>
              <a:gd name="connsiteX0" fmla="*/ 0 w 1628775"/>
              <a:gd name="connsiteY0" fmla="*/ 584200 h 955675"/>
              <a:gd name="connsiteX1" fmla="*/ 92075 w 1628775"/>
              <a:gd name="connsiteY1" fmla="*/ 790575 h 955675"/>
              <a:gd name="connsiteX2" fmla="*/ 200025 w 1628775"/>
              <a:gd name="connsiteY2" fmla="*/ 955675 h 955675"/>
              <a:gd name="connsiteX3" fmla="*/ 561975 w 1628775"/>
              <a:gd name="connsiteY3" fmla="*/ 901700 h 955675"/>
              <a:gd name="connsiteX4" fmla="*/ 911225 w 1628775"/>
              <a:gd name="connsiteY4" fmla="*/ 660400 h 955675"/>
              <a:gd name="connsiteX5" fmla="*/ 1212850 w 1628775"/>
              <a:gd name="connsiteY5" fmla="*/ 612775 h 955675"/>
              <a:gd name="connsiteX6" fmla="*/ 1416050 w 1628775"/>
              <a:gd name="connsiteY6" fmla="*/ 657225 h 955675"/>
              <a:gd name="connsiteX7" fmla="*/ 1628775 w 1628775"/>
              <a:gd name="connsiteY7" fmla="*/ 688975 h 955675"/>
              <a:gd name="connsiteX8" fmla="*/ 1603375 w 1628775"/>
              <a:gd name="connsiteY8" fmla="*/ 587375 h 955675"/>
              <a:gd name="connsiteX9" fmla="*/ 1567656 w 1628775"/>
              <a:gd name="connsiteY9" fmla="*/ 554832 h 955675"/>
              <a:gd name="connsiteX10" fmla="*/ 1567656 w 1628775"/>
              <a:gd name="connsiteY10" fmla="*/ 495300 h 955675"/>
              <a:gd name="connsiteX11" fmla="*/ 1528763 w 1628775"/>
              <a:gd name="connsiteY11" fmla="*/ 453232 h 955675"/>
              <a:gd name="connsiteX12" fmla="*/ 1473993 w 1628775"/>
              <a:gd name="connsiteY12" fmla="*/ 420687 h 955675"/>
              <a:gd name="connsiteX13" fmla="*/ 1467644 w 1628775"/>
              <a:gd name="connsiteY13" fmla="*/ 369888 h 955675"/>
              <a:gd name="connsiteX14" fmla="*/ 1501775 w 1628775"/>
              <a:gd name="connsiteY14" fmla="*/ 333375 h 955675"/>
              <a:gd name="connsiteX15" fmla="*/ 1470025 w 1628775"/>
              <a:gd name="connsiteY15" fmla="*/ 269875 h 955675"/>
              <a:gd name="connsiteX16" fmla="*/ 1431925 w 1628775"/>
              <a:gd name="connsiteY16" fmla="*/ 244475 h 955675"/>
              <a:gd name="connsiteX17" fmla="*/ 1384300 w 1628775"/>
              <a:gd name="connsiteY17" fmla="*/ 215900 h 955675"/>
              <a:gd name="connsiteX18" fmla="*/ 1317625 w 1628775"/>
              <a:gd name="connsiteY18" fmla="*/ 180975 h 955675"/>
              <a:gd name="connsiteX19" fmla="*/ 1241425 w 1628775"/>
              <a:gd name="connsiteY19" fmla="*/ 149225 h 955675"/>
              <a:gd name="connsiteX20" fmla="*/ 1206500 w 1628775"/>
              <a:gd name="connsiteY20" fmla="*/ 120650 h 955675"/>
              <a:gd name="connsiteX21" fmla="*/ 1136650 w 1628775"/>
              <a:gd name="connsiteY21" fmla="*/ 95250 h 955675"/>
              <a:gd name="connsiteX22" fmla="*/ 1060450 w 1628775"/>
              <a:gd name="connsiteY22" fmla="*/ 53975 h 955675"/>
              <a:gd name="connsiteX23" fmla="*/ 984250 w 1628775"/>
              <a:gd name="connsiteY23" fmla="*/ 44450 h 955675"/>
              <a:gd name="connsiteX24" fmla="*/ 892175 w 1628775"/>
              <a:gd name="connsiteY24" fmla="*/ 34925 h 955675"/>
              <a:gd name="connsiteX25" fmla="*/ 774700 w 1628775"/>
              <a:gd name="connsiteY25" fmla="*/ 6350 h 955675"/>
              <a:gd name="connsiteX26" fmla="*/ 685800 w 1628775"/>
              <a:gd name="connsiteY26" fmla="*/ 0 h 955675"/>
              <a:gd name="connsiteX27" fmla="*/ 644525 w 1628775"/>
              <a:gd name="connsiteY27" fmla="*/ 9525 h 955675"/>
              <a:gd name="connsiteX28" fmla="*/ 596900 w 1628775"/>
              <a:gd name="connsiteY28" fmla="*/ 79375 h 955675"/>
              <a:gd name="connsiteX29" fmla="*/ 542925 w 1628775"/>
              <a:gd name="connsiteY29" fmla="*/ 79375 h 955675"/>
              <a:gd name="connsiteX30" fmla="*/ 546100 w 1628775"/>
              <a:gd name="connsiteY30" fmla="*/ 25400 h 955675"/>
              <a:gd name="connsiteX31" fmla="*/ 463550 w 1628775"/>
              <a:gd name="connsiteY31" fmla="*/ 6350 h 955675"/>
              <a:gd name="connsiteX32" fmla="*/ 412750 w 1628775"/>
              <a:gd name="connsiteY32" fmla="*/ 28575 h 955675"/>
              <a:gd name="connsiteX33" fmla="*/ 381000 w 1628775"/>
              <a:gd name="connsiteY33" fmla="*/ 69850 h 955675"/>
              <a:gd name="connsiteX34" fmla="*/ 352425 w 1628775"/>
              <a:gd name="connsiteY34" fmla="*/ 98425 h 955675"/>
              <a:gd name="connsiteX35" fmla="*/ 323850 w 1628775"/>
              <a:gd name="connsiteY35" fmla="*/ 174625 h 955675"/>
              <a:gd name="connsiteX36" fmla="*/ 323850 w 1628775"/>
              <a:gd name="connsiteY36" fmla="*/ 206375 h 955675"/>
              <a:gd name="connsiteX37" fmla="*/ 323850 w 1628775"/>
              <a:gd name="connsiteY37" fmla="*/ 288925 h 955675"/>
              <a:gd name="connsiteX38" fmla="*/ 336550 w 1628775"/>
              <a:gd name="connsiteY38" fmla="*/ 330200 h 955675"/>
              <a:gd name="connsiteX39" fmla="*/ 323850 w 1628775"/>
              <a:gd name="connsiteY39" fmla="*/ 381000 h 955675"/>
              <a:gd name="connsiteX40" fmla="*/ 266700 w 1628775"/>
              <a:gd name="connsiteY40" fmla="*/ 377825 h 955675"/>
              <a:gd name="connsiteX41" fmla="*/ 284162 w 1628775"/>
              <a:gd name="connsiteY41" fmla="*/ 400844 h 955675"/>
              <a:gd name="connsiteX42" fmla="*/ 247650 w 1628775"/>
              <a:gd name="connsiteY42" fmla="*/ 431800 h 955675"/>
              <a:gd name="connsiteX43" fmla="*/ 181769 w 1628775"/>
              <a:gd name="connsiteY43" fmla="*/ 424656 h 955675"/>
              <a:gd name="connsiteX44" fmla="*/ 123825 w 1628775"/>
              <a:gd name="connsiteY44" fmla="*/ 465931 h 955675"/>
              <a:gd name="connsiteX45" fmla="*/ 70644 w 1628775"/>
              <a:gd name="connsiteY45" fmla="*/ 510382 h 955675"/>
              <a:gd name="connsiteX46" fmla="*/ 0 w 1628775"/>
              <a:gd name="connsiteY46" fmla="*/ 584200 h 955675"/>
              <a:gd name="connsiteX0" fmla="*/ 0 w 1628775"/>
              <a:gd name="connsiteY0" fmla="*/ 584200 h 955675"/>
              <a:gd name="connsiteX1" fmla="*/ 92075 w 1628775"/>
              <a:gd name="connsiteY1" fmla="*/ 790575 h 955675"/>
              <a:gd name="connsiteX2" fmla="*/ 200025 w 1628775"/>
              <a:gd name="connsiteY2" fmla="*/ 955675 h 955675"/>
              <a:gd name="connsiteX3" fmla="*/ 561975 w 1628775"/>
              <a:gd name="connsiteY3" fmla="*/ 901700 h 955675"/>
              <a:gd name="connsiteX4" fmla="*/ 911225 w 1628775"/>
              <a:gd name="connsiteY4" fmla="*/ 660400 h 955675"/>
              <a:gd name="connsiteX5" fmla="*/ 1212850 w 1628775"/>
              <a:gd name="connsiteY5" fmla="*/ 612775 h 955675"/>
              <a:gd name="connsiteX6" fmla="*/ 1416050 w 1628775"/>
              <a:gd name="connsiteY6" fmla="*/ 657225 h 955675"/>
              <a:gd name="connsiteX7" fmla="*/ 1628775 w 1628775"/>
              <a:gd name="connsiteY7" fmla="*/ 688975 h 955675"/>
              <a:gd name="connsiteX8" fmla="*/ 1603375 w 1628775"/>
              <a:gd name="connsiteY8" fmla="*/ 587375 h 955675"/>
              <a:gd name="connsiteX9" fmla="*/ 1567656 w 1628775"/>
              <a:gd name="connsiteY9" fmla="*/ 554832 h 955675"/>
              <a:gd name="connsiteX10" fmla="*/ 1567656 w 1628775"/>
              <a:gd name="connsiteY10" fmla="*/ 495300 h 955675"/>
              <a:gd name="connsiteX11" fmla="*/ 1528763 w 1628775"/>
              <a:gd name="connsiteY11" fmla="*/ 453232 h 955675"/>
              <a:gd name="connsiteX12" fmla="*/ 1473993 w 1628775"/>
              <a:gd name="connsiteY12" fmla="*/ 420687 h 955675"/>
              <a:gd name="connsiteX13" fmla="*/ 1467644 w 1628775"/>
              <a:gd name="connsiteY13" fmla="*/ 369888 h 955675"/>
              <a:gd name="connsiteX14" fmla="*/ 1463675 w 1628775"/>
              <a:gd name="connsiteY14" fmla="*/ 328612 h 955675"/>
              <a:gd name="connsiteX15" fmla="*/ 1470025 w 1628775"/>
              <a:gd name="connsiteY15" fmla="*/ 269875 h 955675"/>
              <a:gd name="connsiteX16" fmla="*/ 1431925 w 1628775"/>
              <a:gd name="connsiteY16" fmla="*/ 244475 h 955675"/>
              <a:gd name="connsiteX17" fmla="*/ 1384300 w 1628775"/>
              <a:gd name="connsiteY17" fmla="*/ 215900 h 955675"/>
              <a:gd name="connsiteX18" fmla="*/ 1317625 w 1628775"/>
              <a:gd name="connsiteY18" fmla="*/ 180975 h 955675"/>
              <a:gd name="connsiteX19" fmla="*/ 1241425 w 1628775"/>
              <a:gd name="connsiteY19" fmla="*/ 149225 h 955675"/>
              <a:gd name="connsiteX20" fmla="*/ 1206500 w 1628775"/>
              <a:gd name="connsiteY20" fmla="*/ 120650 h 955675"/>
              <a:gd name="connsiteX21" fmla="*/ 1136650 w 1628775"/>
              <a:gd name="connsiteY21" fmla="*/ 95250 h 955675"/>
              <a:gd name="connsiteX22" fmla="*/ 1060450 w 1628775"/>
              <a:gd name="connsiteY22" fmla="*/ 53975 h 955675"/>
              <a:gd name="connsiteX23" fmla="*/ 984250 w 1628775"/>
              <a:gd name="connsiteY23" fmla="*/ 44450 h 955675"/>
              <a:gd name="connsiteX24" fmla="*/ 892175 w 1628775"/>
              <a:gd name="connsiteY24" fmla="*/ 34925 h 955675"/>
              <a:gd name="connsiteX25" fmla="*/ 774700 w 1628775"/>
              <a:gd name="connsiteY25" fmla="*/ 6350 h 955675"/>
              <a:gd name="connsiteX26" fmla="*/ 685800 w 1628775"/>
              <a:gd name="connsiteY26" fmla="*/ 0 h 955675"/>
              <a:gd name="connsiteX27" fmla="*/ 644525 w 1628775"/>
              <a:gd name="connsiteY27" fmla="*/ 9525 h 955675"/>
              <a:gd name="connsiteX28" fmla="*/ 596900 w 1628775"/>
              <a:gd name="connsiteY28" fmla="*/ 79375 h 955675"/>
              <a:gd name="connsiteX29" fmla="*/ 542925 w 1628775"/>
              <a:gd name="connsiteY29" fmla="*/ 79375 h 955675"/>
              <a:gd name="connsiteX30" fmla="*/ 546100 w 1628775"/>
              <a:gd name="connsiteY30" fmla="*/ 25400 h 955675"/>
              <a:gd name="connsiteX31" fmla="*/ 463550 w 1628775"/>
              <a:gd name="connsiteY31" fmla="*/ 6350 h 955675"/>
              <a:gd name="connsiteX32" fmla="*/ 412750 w 1628775"/>
              <a:gd name="connsiteY32" fmla="*/ 28575 h 955675"/>
              <a:gd name="connsiteX33" fmla="*/ 381000 w 1628775"/>
              <a:gd name="connsiteY33" fmla="*/ 69850 h 955675"/>
              <a:gd name="connsiteX34" fmla="*/ 352425 w 1628775"/>
              <a:gd name="connsiteY34" fmla="*/ 98425 h 955675"/>
              <a:gd name="connsiteX35" fmla="*/ 323850 w 1628775"/>
              <a:gd name="connsiteY35" fmla="*/ 174625 h 955675"/>
              <a:gd name="connsiteX36" fmla="*/ 323850 w 1628775"/>
              <a:gd name="connsiteY36" fmla="*/ 206375 h 955675"/>
              <a:gd name="connsiteX37" fmla="*/ 323850 w 1628775"/>
              <a:gd name="connsiteY37" fmla="*/ 288925 h 955675"/>
              <a:gd name="connsiteX38" fmla="*/ 336550 w 1628775"/>
              <a:gd name="connsiteY38" fmla="*/ 330200 h 955675"/>
              <a:gd name="connsiteX39" fmla="*/ 323850 w 1628775"/>
              <a:gd name="connsiteY39" fmla="*/ 381000 h 955675"/>
              <a:gd name="connsiteX40" fmla="*/ 266700 w 1628775"/>
              <a:gd name="connsiteY40" fmla="*/ 377825 h 955675"/>
              <a:gd name="connsiteX41" fmla="*/ 284162 w 1628775"/>
              <a:gd name="connsiteY41" fmla="*/ 400844 h 955675"/>
              <a:gd name="connsiteX42" fmla="*/ 247650 w 1628775"/>
              <a:gd name="connsiteY42" fmla="*/ 431800 h 955675"/>
              <a:gd name="connsiteX43" fmla="*/ 181769 w 1628775"/>
              <a:gd name="connsiteY43" fmla="*/ 424656 h 955675"/>
              <a:gd name="connsiteX44" fmla="*/ 123825 w 1628775"/>
              <a:gd name="connsiteY44" fmla="*/ 465931 h 955675"/>
              <a:gd name="connsiteX45" fmla="*/ 70644 w 1628775"/>
              <a:gd name="connsiteY45" fmla="*/ 510382 h 955675"/>
              <a:gd name="connsiteX46" fmla="*/ 0 w 1628775"/>
              <a:gd name="connsiteY46" fmla="*/ 584200 h 955675"/>
              <a:gd name="connsiteX0" fmla="*/ 0 w 1628775"/>
              <a:gd name="connsiteY0" fmla="*/ 584200 h 955675"/>
              <a:gd name="connsiteX1" fmla="*/ 92075 w 1628775"/>
              <a:gd name="connsiteY1" fmla="*/ 790575 h 955675"/>
              <a:gd name="connsiteX2" fmla="*/ 200025 w 1628775"/>
              <a:gd name="connsiteY2" fmla="*/ 955675 h 955675"/>
              <a:gd name="connsiteX3" fmla="*/ 561975 w 1628775"/>
              <a:gd name="connsiteY3" fmla="*/ 901700 h 955675"/>
              <a:gd name="connsiteX4" fmla="*/ 911225 w 1628775"/>
              <a:gd name="connsiteY4" fmla="*/ 660400 h 955675"/>
              <a:gd name="connsiteX5" fmla="*/ 1212850 w 1628775"/>
              <a:gd name="connsiteY5" fmla="*/ 612775 h 955675"/>
              <a:gd name="connsiteX6" fmla="*/ 1416050 w 1628775"/>
              <a:gd name="connsiteY6" fmla="*/ 657225 h 955675"/>
              <a:gd name="connsiteX7" fmla="*/ 1628775 w 1628775"/>
              <a:gd name="connsiteY7" fmla="*/ 688975 h 955675"/>
              <a:gd name="connsiteX8" fmla="*/ 1603375 w 1628775"/>
              <a:gd name="connsiteY8" fmla="*/ 587375 h 955675"/>
              <a:gd name="connsiteX9" fmla="*/ 1567656 w 1628775"/>
              <a:gd name="connsiteY9" fmla="*/ 554832 h 955675"/>
              <a:gd name="connsiteX10" fmla="*/ 1567656 w 1628775"/>
              <a:gd name="connsiteY10" fmla="*/ 495300 h 955675"/>
              <a:gd name="connsiteX11" fmla="*/ 1528763 w 1628775"/>
              <a:gd name="connsiteY11" fmla="*/ 453232 h 955675"/>
              <a:gd name="connsiteX12" fmla="*/ 1473993 w 1628775"/>
              <a:gd name="connsiteY12" fmla="*/ 420687 h 955675"/>
              <a:gd name="connsiteX13" fmla="*/ 1467644 w 1628775"/>
              <a:gd name="connsiteY13" fmla="*/ 369888 h 955675"/>
              <a:gd name="connsiteX14" fmla="*/ 1463675 w 1628775"/>
              <a:gd name="connsiteY14" fmla="*/ 328612 h 955675"/>
              <a:gd name="connsiteX15" fmla="*/ 1434306 w 1628775"/>
              <a:gd name="connsiteY15" fmla="*/ 307975 h 955675"/>
              <a:gd name="connsiteX16" fmla="*/ 1431925 w 1628775"/>
              <a:gd name="connsiteY16" fmla="*/ 244475 h 955675"/>
              <a:gd name="connsiteX17" fmla="*/ 1384300 w 1628775"/>
              <a:gd name="connsiteY17" fmla="*/ 215900 h 955675"/>
              <a:gd name="connsiteX18" fmla="*/ 1317625 w 1628775"/>
              <a:gd name="connsiteY18" fmla="*/ 180975 h 955675"/>
              <a:gd name="connsiteX19" fmla="*/ 1241425 w 1628775"/>
              <a:gd name="connsiteY19" fmla="*/ 149225 h 955675"/>
              <a:gd name="connsiteX20" fmla="*/ 1206500 w 1628775"/>
              <a:gd name="connsiteY20" fmla="*/ 120650 h 955675"/>
              <a:gd name="connsiteX21" fmla="*/ 1136650 w 1628775"/>
              <a:gd name="connsiteY21" fmla="*/ 95250 h 955675"/>
              <a:gd name="connsiteX22" fmla="*/ 1060450 w 1628775"/>
              <a:gd name="connsiteY22" fmla="*/ 53975 h 955675"/>
              <a:gd name="connsiteX23" fmla="*/ 984250 w 1628775"/>
              <a:gd name="connsiteY23" fmla="*/ 44450 h 955675"/>
              <a:gd name="connsiteX24" fmla="*/ 892175 w 1628775"/>
              <a:gd name="connsiteY24" fmla="*/ 34925 h 955675"/>
              <a:gd name="connsiteX25" fmla="*/ 774700 w 1628775"/>
              <a:gd name="connsiteY25" fmla="*/ 6350 h 955675"/>
              <a:gd name="connsiteX26" fmla="*/ 685800 w 1628775"/>
              <a:gd name="connsiteY26" fmla="*/ 0 h 955675"/>
              <a:gd name="connsiteX27" fmla="*/ 644525 w 1628775"/>
              <a:gd name="connsiteY27" fmla="*/ 9525 h 955675"/>
              <a:gd name="connsiteX28" fmla="*/ 596900 w 1628775"/>
              <a:gd name="connsiteY28" fmla="*/ 79375 h 955675"/>
              <a:gd name="connsiteX29" fmla="*/ 542925 w 1628775"/>
              <a:gd name="connsiteY29" fmla="*/ 79375 h 955675"/>
              <a:gd name="connsiteX30" fmla="*/ 546100 w 1628775"/>
              <a:gd name="connsiteY30" fmla="*/ 25400 h 955675"/>
              <a:gd name="connsiteX31" fmla="*/ 463550 w 1628775"/>
              <a:gd name="connsiteY31" fmla="*/ 6350 h 955675"/>
              <a:gd name="connsiteX32" fmla="*/ 412750 w 1628775"/>
              <a:gd name="connsiteY32" fmla="*/ 28575 h 955675"/>
              <a:gd name="connsiteX33" fmla="*/ 381000 w 1628775"/>
              <a:gd name="connsiteY33" fmla="*/ 69850 h 955675"/>
              <a:gd name="connsiteX34" fmla="*/ 352425 w 1628775"/>
              <a:gd name="connsiteY34" fmla="*/ 98425 h 955675"/>
              <a:gd name="connsiteX35" fmla="*/ 323850 w 1628775"/>
              <a:gd name="connsiteY35" fmla="*/ 174625 h 955675"/>
              <a:gd name="connsiteX36" fmla="*/ 323850 w 1628775"/>
              <a:gd name="connsiteY36" fmla="*/ 206375 h 955675"/>
              <a:gd name="connsiteX37" fmla="*/ 323850 w 1628775"/>
              <a:gd name="connsiteY37" fmla="*/ 288925 h 955675"/>
              <a:gd name="connsiteX38" fmla="*/ 336550 w 1628775"/>
              <a:gd name="connsiteY38" fmla="*/ 330200 h 955675"/>
              <a:gd name="connsiteX39" fmla="*/ 323850 w 1628775"/>
              <a:gd name="connsiteY39" fmla="*/ 381000 h 955675"/>
              <a:gd name="connsiteX40" fmla="*/ 266700 w 1628775"/>
              <a:gd name="connsiteY40" fmla="*/ 377825 h 955675"/>
              <a:gd name="connsiteX41" fmla="*/ 284162 w 1628775"/>
              <a:gd name="connsiteY41" fmla="*/ 400844 h 955675"/>
              <a:gd name="connsiteX42" fmla="*/ 247650 w 1628775"/>
              <a:gd name="connsiteY42" fmla="*/ 431800 h 955675"/>
              <a:gd name="connsiteX43" fmla="*/ 181769 w 1628775"/>
              <a:gd name="connsiteY43" fmla="*/ 424656 h 955675"/>
              <a:gd name="connsiteX44" fmla="*/ 123825 w 1628775"/>
              <a:gd name="connsiteY44" fmla="*/ 465931 h 955675"/>
              <a:gd name="connsiteX45" fmla="*/ 70644 w 1628775"/>
              <a:gd name="connsiteY45" fmla="*/ 510382 h 955675"/>
              <a:gd name="connsiteX46" fmla="*/ 0 w 1628775"/>
              <a:gd name="connsiteY46" fmla="*/ 584200 h 955675"/>
              <a:gd name="connsiteX0" fmla="*/ 0 w 1628775"/>
              <a:gd name="connsiteY0" fmla="*/ 584200 h 955675"/>
              <a:gd name="connsiteX1" fmla="*/ 92075 w 1628775"/>
              <a:gd name="connsiteY1" fmla="*/ 790575 h 955675"/>
              <a:gd name="connsiteX2" fmla="*/ 200025 w 1628775"/>
              <a:gd name="connsiteY2" fmla="*/ 955675 h 955675"/>
              <a:gd name="connsiteX3" fmla="*/ 561975 w 1628775"/>
              <a:gd name="connsiteY3" fmla="*/ 901700 h 955675"/>
              <a:gd name="connsiteX4" fmla="*/ 911225 w 1628775"/>
              <a:gd name="connsiteY4" fmla="*/ 660400 h 955675"/>
              <a:gd name="connsiteX5" fmla="*/ 1212850 w 1628775"/>
              <a:gd name="connsiteY5" fmla="*/ 612775 h 955675"/>
              <a:gd name="connsiteX6" fmla="*/ 1416050 w 1628775"/>
              <a:gd name="connsiteY6" fmla="*/ 657225 h 955675"/>
              <a:gd name="connsiteX7" fmla="*/ 1628775 w 1628775"/>
              <a:gd name="connsiteY7" fmla="*/ 688975 h 955675"/>
              <a:gd name="connsiteX8" fmla="*/ 1603375 w 1628775"/>
              <a:gd name="connsiteY8" fmla="*/ 587375 h 955675"/>
              <a:gd name="connsiteX9" fmla="*/ 1567656 w 1628775"/>
              <a:gd name="connsiteY9" fmla="*/ 554832 h 955675"/>
              <a:gd name="connsiteX10" fmla="*/ 1567656 w 1628775"/>
              <a:gd name="connsiteY10" fmla="*/ 495300 h 955675"/>
              <a:gd name="connsiteX11" fmla="*/ 1528763 w 1628775"/>
              <a:gd name="connsiteY11" fmla="*/ 453232 h 955675"/>
              <a:gd name="connsiteX12" fmla="*/ 1473993 w 1628775"/>
              <a:gd name="connsiteY12" fmla="*/ 420687 h 955675"/>
              <a:gd name="connsiteX13" fmla="*/ 1467644 w 1628775"/>
              <a:gd name="connsiteY13" fmla="*/ 369888 h 955675"/>
              <a:gd name="connsiteX14" fmla="*/ 1463675 w 1628775"/>
              <a:gd name="connsiteY14" fmla="*/ 328612 h 955675"/>
              <a:gd name="connsiteX15" fmla="*/ 1434306 w 1628775"/>
              <a:gd name="connsiteY15" fmla="*/ 307975 h 955675"/>
              <a:gd name="connsiteX16" fmla="*/ 1384300 w 1628775"/>
              <a:gd name="connsiteY16" fmla="*/ 275431 h 955675"/>
              <a:gd name="connsiteX17" fmla="*/ 1384300 w 1628775"/>
              <a:gd name="connsiteY17" fmla="*/ 215900 h 955675"/>
              <a:gd name="connsiteX18" fmla="*/ 1317625 w 1628775"/>
              <a:gd name="connsiteY18" fmla="*/ 180975 h 955675"/>
              <a:gd name="connsiteX19" fmla="*/ 1241425 w 1628775"/>
              <a:gd name="connsiteY19" fmla="*/ 149225 h 955675"/>
              <a:gd name="connsiteX20" fmla="*/ 1206500 w 1628775"/>
              <a:gd name="connsiteY20" fmla="*/ 120650 h 955675"/>
              <a:gd name="connsiteX21" fmla="*/ 1136650 w 1628775"/>
              <a:gd name="connsiteY21" fmla="*/ 95250 h 955675"/>
              <a:gd name="connsiteX22" fmla="*/ 1060450 w 1628775"/>
              <a:gd name="connsiteY22" fmla="*/ 53975 h 955675"/>
              <a:gd name="connsiteX23" fmla="*/ 984250 w 1628775"/>
              <a:gd name="connsiteY23" fmla="*/ 44450 h 955675"/>
              <a:gd name="connsiteX24" fmla="*/ 892175 w 1628775"/>
              <a:gd name="connsiteY24" fmla="*/ 34925 h 955675"/>
              <a:gd name="connsiteX25" fmla="*/ 774700 w 1628775"/>
              <a:gd name="connsiteY25" fmla="*/ 6350 h 955675"/>
              <a:gd name="connsiteX26" fmla="*/ 685800 w 1628775"/>
              <a:gd name="connsiteY26" fmla="*/ 0 h 955675"/>
              <a:gd name="connsiteX27" fmla="*/ 644525 w 1628775"/>
              <a:gd name="connsiteY27" fmla="*/ 9525 h 955675"/>
              <a:gd name="connsiteX28" fmla="*/ 596900 w 1628775"/>
              <a:gd name="connsiteY28" fmla="*/ 79375 h 955675"/>
              <a:gd name="connsiteX29" fmla="*/ 542925 w 1628775"/>
              <a:gd name="connsiteY29" fmla="*/ 79375 h 955675"/>
              <a:gd name="connsiteX30" fmla="*/ 546100 w 1628775"/>
              <a:gd name="connsiteY30" fmla="*/ 25400 h 955675"/>
              <a:gd name="connsiteX31" fmla="*/ 463550 w 1628775"/>
              <a:gd name="connsiteY31" fmla="*/ 6350 h 955675"/>
              <a:gd name="connsiteX32" fmla="*/ 412750 w 1628775"/>
              <a:gd name="connsiteY32" fmla="*/ 28575 h 955675"/>
              <a:gd name="connsiteX33" fmla="*/ 381000 w 1628775"/>
              <a:gd name="connsiteY33" fmla="*/ 69850 h 955675"/>
              <a:gd name="connsiteX34" fmla="*/ 352425 w 1628775"/>
              <a:gd name="connsiteY34" fmla="*/ 98425 h 955675"/>
              <a:gd name="connsiteX35" fmla="*/ 323850 w 1628775"/>
              <a:gd name="connsiteY35" fmla="*/ 174625 h 955675"/>
              <a:gd name="connsiteX36" fmla="*/ 323850 w 1628775"/>
              <a:gd name="connsiteY36" fmla="*/ 206375 h 955675"/>
              <a:gd name="connsiteX37" fmla="*/ 323850 w 1628775"/>
              <a:gd name="connsiteY37" fmla="*/ 288925 h 955675"/>
              <a:gd name="connsiteX38" fmla="*/ 336550 w 1628775"/>
              <a:gd name="connsiteY38" fmla="*/ 330200 h 955675"/>
              <a:gd name="connsiteX39" fmla="*/ 323850 w 1628775"/>
              <a:gd name="connsiteY39" fmla="*/ 381000 h 955675"/>
              <a:gd name="connsiteX40" fmla="*/ 266700 w 1628775"/>
              <a:gd name="connsiteY40" fmla="*/ 377825 h 955675"/>
              <a:gd name="connsiteX41" fmla="*/ 284162 w 1628775"/>
              <a:gd name="connsiteY41" fmla="*/ 400844 h 955675"/>
              <a:gd name="connsiteX42" fmla="*/ 247650 w 1628775"/>
              <a:gd name="connsiteY42" fmla="*/ 431800 h 955675"/>
              <a:gd name="connsiteX43" fmla="*/ 181769 w 1628775"/>
              <a:gd name="connsiteY43" fmla="*/ 424656 h 955675"/>
              <a:gd name="connsiteX44" fmla="*/ 123825 w 1628775"/>
              <a:gd name="connsiteY44" fmla="*/ 465931 h 955675"/>
              <a:gd name="connsiteX45" fmla="*/ 70644 w 1628775"/>
              <a:gd name="connsiteY45" fmla="*/ 510382 h 955675"/>
              <a:gd name="connsiteX46" fmla="*/ 0 w 1628775"/>
              <a:gd name="connsiteY46" fmla="*/ 584200 h 955675"/>
              <a:gd name="connsiteX0" fmla="*/ 0 w 1628775"/>
              <a:gd name="connsiteY0" fmla="*/ 584200 h 955675"/>
              <a:gd name="connsiteX1" fmla="*/ 92075 w 1628775"/>
              <a:gd name="connsiteY1" fmla="*/ 790575 h 955675"/>
              <a:gd name="connsiteX2" fmla="*/ 200025 w 1628775"/>
              <a:gd name="connsiteY2" fmla="*/ 955675 h 955675"/>
              <a:gd name="connsiteX3" fmla="*/ 561975 w 1628775"/>
              <a:gd name="connsiteY3" fmla="*/ 901700 h 955675"/>
              <a:gd name="connsiteX4" fmla="*/ 911225 w 1628775"/>
              <a:gd name="connsiteY4" fmla="*/ 660400 h 955675"/>
              <a:gd name="connsiteX5" fmla="*/ 1212850 w 1628775"/>
              <a:gd name="connsiteY5" fmla="*/ 612775 h 955675"/>
              <a:gd name="connsiteX6" fmla="*/ 1416050 w 1628775"/>
              <a:gd name="connsiteY6" fmla="*/ 657225 h 955675"/>
              <a:gd name="connsiteX7" fmla="*/ 1628775 w 1628775"/>
              <a:gd name="connsiteY7" fmla="*/ 688975 h 955675"/>
              <a:gd name="connsiteX8" fmla="*/ 1603375 w 1628775"/>
              <a:gd name="connsiteY8" fmla="*/ 587375 h 955675"/>
              <a:gd name="connsiteX9" fmla="*/ 1567656 w 1628775"/>
              <a:gd name="connsiteY9" fmla="*/ 554832 h 955675"/>
              <a:gd name="connsiteX10" fmla="*/ 1567656 w 1628775"/>
              <a:gd name="connsiteY10" fmla="*/ 495300 h 955675"/>
              <a:gd name="connsiteX11" fmla="*/ 1528763 w 1628775"/>
              <a:gd name="connsiteY11" fmla="*/ 453232 h 955675"/>
              <a:gd name="connsiteX12" fmla="*/ 1473993 w 1628775"/>
              <a:gd name="connsiteY12" fmla="*/ 420687 h 955675"/>
              <a:gd name="connsiteX13" fmla="*/ 1467644 w 1628775"/>
              <a:gd name="connsiteY13" fmla="*/ 369888 h 955675"/>
              <a:gd name="connsiteX14" fmla="*/ 1463675 w 1628775"/>
              <a:gd name="connsiteY14" fmla="*/ 328612 h 955675"/>
              <a:gd name="connsiteX15" fmla="*/ 1434306 w 1628775"/>
              <a:gd name="connsiteY15" fmla="*/ 307975 h 955675"/>
              <a:gd name="connsiteX16" fmla="*/ 1384300 w 1628775"/>
              <a:gd name="connsiteY16" fmla="*/ 275431 h 955675"/>
              <a:gd name="connsiteX17" fmla="*/ 1327150 w 1628775"/>
              <a:gd name="connsiteY17" fmla="*/ 263525 h 955675"/>
              <a:gd name="connsiteX18" fmla="*/ 1317625 w 1628775"/>
              <a:gd name="connsiteY18" fmla="*/ 180975 h 955675"/>
              <a:gd name="connsiteX19" fmla="*/ 1241425 w 1628775"/>
              <a:gd name="connsiteY19" fmla="*/ 149225 h 955675"/>
              <a:gd name="connsiteX20" fmla="*/ 1206500 w 1628775"/>
              <a:gd name="connsiteY20" fmla="*/ 120650 h 955675"/>
              <a:gd name="connsiteX21" fmla="*/ 1136650 w 1628775"/>
              <a:gd name="connsiteY21" fmla="*/ 95250 h 955675"/>
              <a:gd name="connsiteX22" fmla="*/ 1060450 w 1628775"/>
              <a:gd name="connsiteY22" fmla="*/ 53975 h 955675"/>
              <a:gd name="connsiteX23" fmla="*/ 984250 w 1628775"/>
              <a:gd name="connsiteY23" fmla="*/ 44450 h 955675"/>
              <a:gd name="connsiteX24" fmla="*/ 892175 w 1628775"/>
              <a:gd name="connsiteY24" fmla="*/ 34925 h 955675"/>
              <a:gd name="connsiteX25" fmla="*/ 774700 w 1628775"/>
              <a:gd name="connsiteY25" fmla="*/ 6350 h 955675"/>
              <a:gd name="connsiteX26" fmla="*/ 685800 w 1628775"/>
              <a:gd name="connsiteY26" fmla="*/ 0 h 955675"/>
              <a:gd name="connsiteX27" fmla="*/ 644525 w 1628775"/>
              <a:gd name="connsiteY27" fmla="*/ 9525 h 955675"/>
              <a:gd name="connsiteX28" fmla="*/ 596900 w 1628775"/>
              <a:gd name="connsiteY28" fmla="*/ 79375 h 955675"/>
              <a:gd name="connsiteX29" fmla="*/ 542925 w 1628775"/>
              <a:gd name="connsiteY29" fmla="*/ 79375 h 955675"/>
              <a:gd name="connsiteX30" fmla="*/ 546100 w 1628775"/>
              <a:gd name="connsiteY30" fmla="*/ 25400 h 955675"/>
              <a:gd name="connsiteX31" fmla="*/ 463550 w 1628775"/>
              <a:gd name="connsiteY31" fmla="*/ 6350 h 955675"/>
              <a:gd name="connsiteX32" fmla="*/ 412750 w 1628775"/>
              <a:gd name="connsiteY32" fmla="*/ 28575 h 955675"/>
              <a:gd name="connsiteX33" fmla="*/ 381000 w 1628775"/>
              <a:gd name="connsiteY33" fmla="*/ 69850 h 955675"/>
              <a:gd name="connsiteX34" fmla="*/ 352425 w 1628775"/>
              <a:gd name="connsiteY34" fmla="*/ 98425 h 955675"/>
              <a:gd name="connsiteX35" fmla="*/ 323850 w 1628775"/>
              <a:gd name="connsiteY35" fmla="*/ 174625 h 955675"/>
              <a:gd name="connsiteX36" fmla="*/ 323850 w 1628775"/>
              <a:gd name="connsiteY36" fmla="*/ 206375 h 955675"/>
              <a:gd name="connsiteX37" fmla="*/ 323850 w 1628775"/>
              <a:gd name="connsiteY37" fmla="*/ 288925 h 955675"/>
              <a:gd name="connsiteX38" fmla="*/ 336550 w 1628775"/>
              <a:gd name="connsiteY38" fmla="*/ 330200 h 955675"/>
              <a:gd name="connsiteX39" fmla="*/ 323850 w 1628775"/>
              <a:gd name="connsiteY39" fmla="*/ 381000 h 955675"/>
              <a:gd name="connsiteX40" fmla="*/ 266700 w 1628775"/>
              <a:gd name="connsiteY40" fmla="*/ 377825 h 955675"/>
              <a:gd name="connsiteX41" fmla="*/ 284162 w 1628775"/>
              <a:gd name="connsiteY41" fmla="*/ 400844 h 955675"/>
              <a:gd name="connsiteX42" fmla="*/ 247650 w 1628775"/>
              <a:gd name="connsiteY42" fmla="*/ 431800 h 955675"/>
              <a:gd name="connsiteX43" fmla="*/ 181769 w 1628775"/>
              <a:gd name="connsiteY43" fmla="*/ 424656 h 955675"/>
              <a:gd name="connsiteX44" fmla="*/ 123825 w 1628775"/>
              <a:gd name="connsiteY44" fmla="*/ 465931 h 955675"/>
              <a:gd name="connsiteX45" fmla="*/ 70644 w 1628775"/>
              <a:gd name="connsiteY45" fmla="*/ 510382 h 955675"/>
              <a:gd name="connsiteX46" fmla="*/ 0 w 1628775"/>
              <a:gd name="connsiteY46" fmla="*/ 584200 h 955675"/>
              <a:gd name="connsiteX0" fmla="*/ 0 w 1628775"/>
              <a:gd name="connsiteY0" fmla="*/ 584200 h 955675"/>
              <a:gd name="connsiteX1" fmla="*/ 92075 w 1628775"/>
              <a:gd name="connsiteY1" fmla="*/ 790575 h 955675"/>
              <a:gd name="connsiteX2" fmla="*/ 200025 w 1628775"/>
              <a:gd name="connsiteY2" fmla="*/ 955675 h 955675"/>
              <a:gd name="connsiteX3" fmla="*/ 561975 w 1628775"/>
              <a:gd name="connsiteY3" fmla="*/ 901700 h 955675"/>
              <a:gd name="connsiteX4" fmla="*/ 911225 w 1628775"/>
              <a:gd name="connsiteY4" fmla="*/ 660400 h 955675"/>
              <a:gd name="connsiteX5" fmla="*/ 1212850 w 1628775"/>
              <a:gd name="connsiteY5" fmla="*/ 612775 h 955675"/>
              <a:gd name="connsiteX6" fmla="*/ 1416050 w 1628775"/>
              <a:gd name="connsiteY6" fmla="*/ 657225 h 955675"/>
              <a:gd name="connsiteX7" fmla="*/ 1628775 w 1628775"/>
              <a:gd name="connsiteY7" fmla="*/ 688975 h 955675"/>
              <a:gd name="connsiteX8" fmla="*/ 1603375 w 1628775"/>
              <a:gd name="connsiteY8" fmla="*/ 587375 h 955675"/>
              <a:gd name="connsiteX9" fmla="*/ 1567656 w 1628775"/>
              <a:gd name="connsiteY9" fmla="*/ 554832 h 955675"/>
              <a:gd name="connsiteX10" fmla="*/ 1567656 w 1628775"/>
              <a:gd name="connsiteY10" fmla="*/ 495300 h 955675"/>
              <a:gd name="connsiteX11" fmla="*/ 1528763 w 1628775"/>
              <a:gd name="connsiteY11" fmla="*/ 453232 h 955675"/>
              <a:gd name="connsiteX12" fmla="*/ 1473993 w 1628775"/>
              <a:gd name="connsiteY12" fmla="*/ 420687 h 955675"/>
              <a:gd name="connsiteX13" fmla="*/ 1467644 w 1628775"/>
              <a:gd name="connsiteY13" fmla="*/ 369888 h 955675"/>
              <a:gd name="connsiteX14" fmla="*/ 1463675 w 1628775"/>
              <a:gd name="connsiteY14" fmla="*/ 328612 h 955675"/>
              <a:gd name="connsiteX15" fmla="*/ 1434306 w 1628775"/>
              <a:gd name="connsiteY15" fmla="*/ 307975 h 955675"/>
              <a:gd name="connsiteX16" fmla="*/ 1384300 w 1628775"/>
              <a:gd name="connsiteY16" fmla="*/ 275431 h 955675"/>
              <a:gd name="connsiteX17" fmla="*/ 1327150 w 1628775"/>
              <a:gd name="connsiteY17" fmla="*/ 263525 h 955675"/>
              <a:gd name="connsiteX18" fmla="*/ 1296193 w 1628775"/>
              <a:gd name="connsiteY18" fmla="*/ 304800 h 955675"/>
              <a:gd name="connsiteX19" fmla="*/ 1241425 w 1628775"/>
              <a:gd name="connsiteY19" fmla="*/ 149225 h 955675"/>
              <a:gd name="connsiteX20" fmla="*/ 1206500 w 1628775"/>
              <a:gd name="connsiteY20" fmla="*/ 120650 h 955675"/>
              <a:gd name="connsiteX21" fmla="*/ 1136650 w 1628775"/>
              <a:gd name="connsiteY21" fmla="*/ 95250 h 955675"/>
              <a:gd name="connsiteX22" fmla="*/ 1060450 w 1628775"/>
              <a:gd name="connsiteY22" fmla="*/ 53975 h 955675"/>
              <a:gd name="connsiteX23" fmla="*/ 984250 w 1628775"/>
              <a:gd name="connsiteY23" fmla="*/ 44450 h 955675"/>
              <a:gd name="connsiteX24" fmla="*/ 892175 w 1628775"/>
              <a:gd name="connsiteY24" fmla="*/ 34925 h 955675"/>
              <a:gd name="connsiteX25" fmla="*/ 774700 w 1628775"/>
              <a:gd name="connsiteY25" fmla="*/ 6350 h 955675"/>
              <a:gd name="connsiteX26" fmla="*/ 685800 w 1628775"/>
              <a:gd name="connsiteY26" fmla="*/ 0 h 955675"/>
              <a:gd name="connsiteX27" fmla="*/ 644525 w 1628775"/>
              <a:gd name="connsiteY27" fmla="*/ 9525 h 955675"/>
              <a:gd name="connsiteX28" fmla="*/ 596900 w 1628775"/>
              <a:gd name="connsiteY28" fmla="*/ 79375 h 955675"/>
              <a:gd name="connsiteX29" fmla="*/ 542925 w 1628775"/>
              <a:gd name="connsiteY29" fmla="*/ 79375 h 955675"/>
              <a:gd name="connsiteX30" fmla="*/ 546100 w 1628775"/>
              <a:gd name="connsiteY30" fmla="*/ 25400 h 955675"/>
              <a:gd name="connsiteX31" fmla="*/ 463550 w 1628775"/>
              <a:gd name="connsiteY31" fmla="*/ 6350 h 955675"/>
              <a:gd name="connsiteX32" fmla="*/ 412750 w 1628775"/>
              <a:gd name="connsiteY32" fmla="*/ 28575 h 955675"/>
              <a:gd name="connsiteX33" fmla="*/ 381000 w 1628775"/>
              <a:gd name="connsiteY33" fmla="*/ 69850 h 955675"/>
              <a:gd name="connsiteX34" fmla="*/ 352425 w 1628775"/>
              <a:gd name="connsiteY34" fmla="*/ 98425 h 955675"/>
              <a:gd name="connsiteX35" fmla="*/ 323850 w 1628775"/>
              <a:gd name="connsiteY35" fmla="*/ 174625 h 955675"/>
              <a:gd name="connsiteX36" fmla="*/ 323850 w 1628775"/>
              <a:gd name="connsiteY36" fmla="*/ 206375 h 955675"/>
              <a:gd name="connsiteX37" fmla="*/ 323850 w 1628775"/>
              <a:gd name="connsiteY37" fmla="*/ 288925 h 955675"/>
              <a:gd name="connsiteX38" fmla="*/ 336550 w 1628775"/>
              <a:gd name="connsiteY38" fmla="*/ 330200 h 955675"/>
              <a:gd name="connsiteX39" fmla="*/ 323850 w 1628775"/>
              <a:gd name="connsiteY39" fmla="*/ 381000 h 955675"/>
              <a:gd name="connsiteX40" fmla="*/ 266700 w 1628775"/>
              <a:gd name="connsiteY40" fmla="*/ 377825 h 955675"/>
              <a:gd name="connsiteX41" fmla="*/ 284162 w 1628775"/>
              <a:gd name="connsiteY41" fmla="*/ 400844 h 955675"/>
              <a:gd name="connsiteX42" fmla="*/ 247650 w 1628775"/>
              <a:gd name="connsiteY42" fmla="*/ 431800 h 955675"/>
              <a:gd name="connsiteX43" fmla="*/ 181769 w 1628775"/>
              <a:gd name="connsiteY43" fmla="*/ 424656 h 955675"/>
              <a:gd name="connsiteX44" fmla="*/ 123825 w 1628775"/>
              <a:gd name="connsiteY44" fmla="*/ 465931 h 955675"/>
              <a:gd name="connsiteX45" fmla="*/ 70644 w 1628775"/>
              <a:gd name="connsiteY45" fmla="*/ 510382 h 955675"/>
              <a:gd name="connsiteX46" fmla="*/ 0 w 1628775"/>
              <a:gd name="connsiteY46" fmla="*/ 584200 h 955675"/>
              <a:gd name="connsiteX0" fmla="*/ 0 w 1628775"/>
              <a:gd name="connsiteY0" fmla="*/ 584200 h 955675"/>
              <a:gd name="connsiteX1" fmla="*/ 92075 w 1628775"/>
              <a:gd name="connsiteY1" fmla="*/ 790575 h 955675"/>
              <a:gd name="connsiteX2" fmla="*/ 200025 w 1628775"/>
              <a:gd name="connsiteY2" fmla="*/ 955675 h 955675"/>
              <a:gd name="connsiteX3" fmla="*/ 561975 w 1628775"/>
              <a:gd name="connsiteY3" fmla="*/ 901700 h 955675"/>
              <a:gd name="connsiteX4" fmla="*/ 911225 w 1628775"/>
              <a:gd name="connsiteY4" fmla="*/ 660400 h 955675"/>
              <a:gd name="connsiteX5" fmla="*/ 1212850 w 1628775"/>
              <a:gd name="connsiteY5" fmla="*/ 612775 h 955675"/>
              <a:gd name="connsiteX6" fmla="*/ 1416050 w 1628775"/>
              <a:gd name="connsiteY6" fmla="*/ 657225 h 955675"/>
              <a:gd name="connsiteX7" fmla="*/ 1628775 w 1628775"/>
              <a:gd name="connsiteY7" fmla="*/ 688975 h 955675"/>
              <a:gd name="connsiteX8" fmla="*/ 1603375 w 1628775"/>
              <a:gd name="connsiteY8" fmla="*/ 587375 h 955675"/>
              <a:gd name="connsiteX9" fmla="*/ 1567656 w 1628775"/>
              <a:gd name="connsiteY9" fmla="*/ 554832 h 955675"/>
              <a:gd name="connsiteX10" fmla="*/ 1567656 w 1628775"/>
              <a:gd name="connsiteY10" fmla="*/ 495300 h 955675"/>
              <a:gd name="connsiteX11" fmla="*/ 1528763 w 1628775"/>
              <a:gd name="connsiteY11" fmla="*/ 453232 h 955675"/>
              <a:gd name="connsiteX12" fmla="*/ 1473993 w 1628775"/>
              <a:gd name="connsiteY12" fmla="*/ 420687 h 955675"/>
              <a:gd name="connsiteX13" fmla="*/ 1467644 w 1628775"/>
              <a:gd name="connsiteY13" fmla="*/ 369888 h 955675"/>
              <a:gd name="connsiteX14" fmla="*/ 1463675 w 1628775"/>
              <a:gd name="connsiteY14" fmla="*/ 328612 h 955675"/>
              <a:gd name="connsiteX15" fmla="*/ 1434306 w 1628775"/>
              <a:gd name="connsiteY15" fmla="*/ 307975 h 955675"/>
              <a:gd name="connsiteX16" fmla="*/ 1384300 w 1628775"/>
              <a:gd name="connsiteY16" fmla="*/ 275431 h 955675"/>
              <a:gd name="connsiteX17" fmla="*/ 1327150 w 1628775"/>
              <a:gd name="connsiteY17" fmla="*/ 263525 h 955675"/>
              <a:gd name="connsiteX18" fmla="*/ 1296193 w 1628775"/>
              <a:gd name="connsiteY18" fmla="*/ 304800 h 955675"/>
              <a:gd name="connsiteX19" fmla="*/ 1262063 w 1628775"/>
              <a:gd name="connsiteY19" fmla="*/ 210344 h 955675"/>
              <a:gd name="connsiteX20" fmla="*/ 1241425 w 1628775"/>
              <a:gd name="connsiteY20" fmla="*/ 149225 h 955675"/>
              <a:gd name="connsiteX21" fmla="*/ 1206500 w 1628775"/>
              <a:gd name="connsiteY21" fmla="*/ 120650 h 955675"/>
              <a:gd name="connsiteX22" fmla="*/ 1136650 w 1628775"/>
              <a:gd name="connsiteY22" fmla="*/ 95250 h 955675"/>
              <a:gd name="connsiteX23" fmla="*/ 1060450 w 1628775"/>
              <a:gd name="connsiteY23" fmla="*/ 53975 h 955675"/>
              <a:gd name="connsiteX24" fmla="*/ 984250 w 1628775"/>
              <a:gd name="connsiteY24" fmla="*/ 44450 h 955675"/>
              <a:gd name="connsiteX25" fmla="*/ 892175 w 1628775"/>
              <a:gd name="connsiteY25" fmla="*/ 34925 h 955675"/>
              <a:gd name="connsiteX26" fmla="*/ 774700 w 1628775"/>
              <a:gd name="connsiteY26" fmla="*/ 6350 h 955675"/>
              <a:gd name="connsiteX27" fmla="*/ 685800 w 1628775"/>
              <a:gd name="connsiteY27" fmla="*/ 0 h 955675"/>
              <a:gd name="connsiteX28" fmla="*/ 644525 w 1628775"/>
              <a:gd name="connsiteY28" fmla="*/ 9525 h 955675"/>
              <a:gd name="connsiteX29" fmla="*/ 596900 w 1628775"/>
              <a:gd name="connsiteY29" fmla="*/ 79375 h 955675"/>
              <a:gd name="connsiteX30" fmla="*/ 542925 w 1628775"/>
              <a:gd name="connsiteY30" fmla="*/ 79375 h 955675"/>
              <a:gd name="connsiteX31" fmla="*/ 546100 w 1628775"/>
              <a:gd name="connsiteY31" fmla="*/ 25400 h 955675"/>
              <a:gd name="connsiteX32" fmla="*/ 463550 w 1628775"/>
              <a:gd name="connsiteY32" fmla="*/ 6350 h 955675"/>
              <a:gd name="connsiteX33" fmla="*/ 412750 w 1628775"/>
              <a:gd name="connsiteY33" fmla="*/ 28575 h 955675"/>
              <a:gd name="connsiteX34" fmla="*/ 381000 w 1628775"/>
              <a:gd name="connsiteY34" fmla="*/ 69850 h 955675"/>
              <a:gd name="connsiteX35" fmla="*/ 352425 w 1628775"/>
              <a:gd name="connsiteY35" fmla="*/ 98425 h 955675"/>
              <a:gd name="connsiteX36" fmla="*/ 323850 w 1628775"/>
              <a:gd name="connsiteY36" fmla="*/ 174625 h 955675"/>
              <a:gd name="connsiteX37" fmla="*/ 323850 w 1628775"/>
              <a:gd name="connsiteY37" fmla="*/ 206375 h 955675"/>
              <a:gd name="connsiteX38" fmla="*/ 323850 w 1628775"/>
              <a:gd name="connsiteY38" fmla="*/ 288925 h 955675"/>
              <a:gd name="connsiteX39" fmla="*/ 336550 w 1628775"/>
              <a:gd name="connsiteY39" fmla="*/ 330200 h 955675"/>
              <a:gd name="connsiteX40" fmla="*/ 323850 w 1628775"/>
              <a:gd name="connsiteY40" fmla="*/ 381000 h 955675"/>
              <a:gd name="connsiteX41" fmla="*/ 266700 w 1628775"/>
              <a:gd name="connsiteY41" fmla="*/ 377825 h 955675"/>
              <a:gd name="connsiteX42" fmla="*/ 284162 w 1628775"/>
              <a:gd name="connsiteY42" fmla="*/ 400844 h 955675"/>
              <a:gd name="connsiteX43" fmla="*/ 247650 w 1628775"/>
              <a:gd name="connsiteY43" fmla="*/ 431800 h 955675"/>
              <a:gd name="connsiteX44" fmla="*/ 181769 w 1628775"/>
              <a:gd name="connsiteY44" fmla="*/ 424656 h 955675"/>
              <a:gd name="connsiteX45" fmla="*/ 123825 w 1628775"/>
              <a:gd name="connsiteY45" fmla="*/ 465931 h 955675"/>
              <a:gd name="connsiteX46" fmla="*/ 70644 w 1628775"/>
              <a:gd name="connsiteY46" fmla="*/ 510382 h 955675"/>
              <a:gd name="connsiteX47" fmla="*/ 0 w 1628775"/>
              <a:gd name="connsiteY47" fmla="*/ 584200 h 955675"/>
              <a:gd name="connsiteX0" fmla="*/ 0 w 1628775"/>
              <a:gd name="connsiteY0" fmla="*/ 584200 h 955675"/>
              <a:gd name="connsiteX1" fmla="*/ 92075 w 1628775"/>
              <a:gd name="connsiteY1" fmla="*/ 790575 h 955675"/>
              <a:gd name="connsiteX2" fmla="*/ 200025 w 1628775"/>
              <a:gd name="connsiteY2" fmla="*/ 955675 h 955675"/>
              <a:gd name="connsiteX3" fmla="*/ 561975 w 1628775"/>
              <a:gd name="connsiteY3" fmla="*/ 901700 h 955675"/>
              <a:gd name="connsiteX4" fmla="*/ 911225 w 1628775"/>
              <a:gd name="connsiteY4" fmla="*/ 660400 h 955675"/>
              <a:gd name="connsiteX5" fmla="*/ 1212850 w 1628775"/>
              <a:gd name="connsiteY5" fmla="*/ 612775 h 955675"/>
              <a:gd name="connsiteX6" fmla="*/ 1416050 w 1628775"/>
              <a:gd name="connsiteY6" fmla="*/ 657225 h 955675"/>
              <a:gd name="connsiteX7" fmla="*/ 1628775 w 1628775"/>
              <a:gd name="connsiteY7" fmla="*/ 688975 h 955675"/>
              <a:gd name="connsiteX8" fmla="*/ 1603375 w 1628775"/>
              <a:gd name="connsiteY8" fmla="*/ 587375 h 955675"/>
              <a:gd name="connsiteX9" fmla="*/ 1567656 w 1628775"/>
              <a:gd name="connsiteY9" fmla="*/ 554832 h 955675"/>
              <a:gd name="connsiteX10" fmla="*/ 1567656 w 1628775"/>
              <a:gd name="connsiteY10" fmla="*/ 495300 h 955675"/>
              <a:gd name="connsiteX11" fmla="*/ 1528763 w 1628775"/>
              <a:gd name="connsiteY11" fmla="*/ 453232 h 955675"/>
              <a:gd name="connsiteX12" fmla="*/ 1473993 w 1628775"/>
              <a:gd name="connsiteY12" fmla="*/ 420687 h 955675"/>
              <a:gd name="connsiteX13" fmla="*/ 1467644 w 1628775"/>
              <a:gd name="connsiteY13" fmla="*/ 369888 h 955675"/>
              <a:gd name="connsiteX14" fmla="*/ 1463675 w 1628775"/>
              <a:gd name="connsiteY14" fmla="*/ 328612 h 955675"/>
              <a:gd name="connsiteX15" fmla="*/ 1434306 w 1628775"/>
              <a:gd name="connsiteY15" fmla="*/ 307975 h 955675"/>
              <a:gd name="connsiteX16" fmla="*/ 1384300 w 1628775"/>
              <a:gd name="connsiteY16" fmla="*/ 275431 h 955675"/>
              <a:gd name="connsiteX17" fmla="*/ 1327150 w 1628775"/>
              <a:gd name="connsiteY17" fmla="*/ 263525 h 955675"/>
              <a:gd name="connsiteX18" fmla="*/ 1296193 w 1628775"/>
              <a:gd name="connsiteY18" fmla="*/ 304800 h 955675"/>
              <a:gd name="connsiteX19" fmla="*/ 1247776 w 1628775"/>
              <a:gd name="connsiteY19" fmla="*/ 260350 h 955675"/>
              <a:gd name="connsiteX20" fmla="*/ 1241425 w 1628775"/>
              <a:gd name="connsiteY20" fmla="*/ 149225 h 955675"/>
              <a:gd name="connsiteX21" fmla="*/ 1206500 w 1628775"/>
              <a:gd name="connsiteY21" fmla="*/ 120650 h 955675"/>
              <a:gd name="connsiteX22" fmla="*/ 1136650 w 1628775"/>
              <a:gd name="connsiteY22" fmla="*/ 95250 h 955675"/>
              <a:gd name="connsiteX23" fmla="*/ 1060450 w 1628775"/>
              <a:gd name="connsiteY23" fmla="*/ 53975 h 955675"/>
              <a:gd name="connsiteX24" fmla="*/ 984250 w 1628775"/>
              <a:gd name="connsiteY24" fmla="*/ 44450 h 955675"/>
              <a:gd name="connsiteX25" fmla="*/ 892175 w 1628775"/>
              <a:gd name="connsiteY25" fmla="*/ 34925 h 955675"/>
              <a:gd name="connsiteX26" fmla="*/ 774700 w 1628775"/>
              <a:gd name="connsiteY26" fmla="*/ 6350 h 955675"/>
              <a:gd name="connsiteX27" fmla="*/ 685800 w 1628775"/>
              <a:gd name="connsiteY27" fmla="*/ 0 h 955675"/>
              <a:gd name="connsiteX28" fmla="*/ 644525 w 1628775"/>
              <a:gd name="connsiteY28" fmla="*/ 9525 h 955675"/>
              <a:gd name="connsiteX29" fmla="*/ 596900 w 1628775"/>
              <a:gd name="connsiteY29" fmla="*/ 79375 h 955675"/>
              <a:gd name="connsiteX30" fmla="*/ 542925 w 1628775"/>
              <a:gd name="connsiteY30" fmla="*/ 79375 h 955675"/>
              <a:gd name="connsiteX31" fmla="*/ 546100 w 1628775"/>
              <a:gd name="connsiteY31" fmla="*/ 25400 h 955675"/>
              <a:gd name="connsiteX32" fmla="*/ 463550 w 1628775"/>
              <a:gd name="connsiteY32" fmla="*/ 6350 h 955675"/>
              <a:gd name="connsiteX33" fmla="*/ 412750 w 1628775"/>
              <a:gd name="connsiteY33" fmla="*/ 28575 h 955675"/>
              <a:gd name="connsiteX34" fmla="*/ 381000 w 1628775"/>
              <a:gd name="connsiteY34" fmla="*/ 69850 h 955675"/>
              <a:gd name="connsiteX35" fmla="*/ 352425 w 1628775"/>
              <a:gd name="connsiteY35" fmla="*/ 98425 h 955675"/>
              <a:gd name="connsiteX36" fmla="*/ 323850 w 1628775"/>
              <a:gd name="connsiteY36" fmla="*/ 174625 h 955675"/>
              <a:gd name="connsiteX37" fmla="*/ 323850 w 1628775"/>
              <a:gd name="connsiteY37" fmla="*/ 206375 h 955675"/>
              <a:gd name="connsiteX38" fmla="*/ 323850 w 1628775"/>
              <a:gd name="connsiteY38" fmla="*/ 288925 h 955675"/>
              <a:gd name="connsiteX39" fmla="*/ 336550 w 1628775"/>
              <a:gd name="connsiteY39" fmla="*/ 330200 h 955675"/>
              <a:gd name="connsiteX40" fmla="*/ 323850 w 1628775"/>
              <a:gd name="connsiteY40" fmla="*/ 381000 h 955675"/>
              <a:gd name="connsiteX41" fmla="*/ 266700 w 1628775"/>
              <a:gd name="connsiteY41" fmla="*/ 377825 h 955675"/>
              <a:gd name="connsiteX42" fmla="*/ 284162 w 1628775"/>
              <a:gd name="connsiteY42" fmla="*/ 400844 h 955675"/>
              <a:gd name="connsiteX43" fmla="*/ 247650 w 1628775"/>
              <a:gd name="connsiteY43" fmla="*/ 431800 h 955675"/>
              <a:gd name="connsiteX44" fmla="*/ 181769 w 1628775"/>
              <a:gd name="connsiteY44" fmla="*/ 424656 h 955675"/>
              <a:gd name="connsiteX45" fmla="*/ 123825 w 1628775"/>
              <a:gd name="connsiteY45" fmla="*/ 465931 h 955675"/>
              <a:gd name="connsiteX46" fmla="*/ 70644 w 1628775"/>
              <a:gd name="connsiteY46" fmla="*/ 510382 h 955675"/>
              <a:gd name="connsiteX47" fmla="*/ 0 w 1628775"/>
              <a:gd name="connsiteY47" fmla="*/ 584200 h 955675"/>
              <a:gd name="connsiteX0" fmla="*/ 0 w 1628775"/>
              <a:gd name="connsiteY0" fmla="*/ 584200 h 955675"/>
              <a:gd name="connsiteX1" fmla="*/ 92075 w 1628775"/>
              <a:gd name="connsiteY1" fmla="*/ 790575 h 955675"/>
              <a:gd name="connsiteX2" fmla="*/ 200025 w 1628775"/>
              <a:gd name="connsiteY2" fmla="*/ 955675 h 955675"/>
              <a:gd name="connsiteX3" fmla="*/ 561975 w 1628775"/>
              <a:gd name="connsiteY3" fmla="*/ 901700 h 955675"/>
              <a:gd name="connsiteX4" fmla="*/ 911225 w 1628775"/>
              <a:gd name="connsiteY4" fmla="*/ 660400 h 955675"/>
              <a:gd name="connsiteX5" fmla="*/ 1212850 w 1628775"/>
              <a:gd name="connsiteY5" fmla="*/ 612775 h 955675"/>
              <a:gd name="connsiteX6" fmla="*/ 1416050 w 1628775"/>
              <a:gd name="connsiteY6" fmla="*/ 657225 h 955675"/>
              <a:gd name="connsiteX7" fmla="*/ 1628775 w 1628775"/>
              <a:gd name="connsiteY7" fmla="*/ 688975 h 955675"/>
              <a:gd name="connsiteX8" fmla="*/ 1603375 w 1628775"/>
              <a:gd name="connsiteY8" fmla="*/ 587375 h 955675"/>
              <a:gd name="connsiteX9" fmla="*/ 1567656 w 1628775"/>
              <a:gd name="connsiteY9" fmla="*/ 554832 h 955675"/>
              <a:gd name="connsiteX10" fmla="*/ 1567656 w 1628775"/>
              <a:gd name="connsiteY10" fmla="*/ 495300 h 955675"/>
              <a:gd name="connsiteX11" fmla="*/ 1528763 w 1628775"/>
              <a:gd name="connsiteY11" fmla="*/ 453232 h 955675"/>
              <a:gd name="connsiteX12" fmla="*/ 1473993 w 1628775"/>
              <a:gd name="connsiteY12" fmla="*/ 420687 h 955675"/>
              <a:gd name="connsiteX13" fmla="*/ 1467644 w 1628775"/>
              <a:gd name="connsiteY13" fmla="*/ 369888 h 955675"/>
              <a:gd name="connsiteX14" fmla="*/ 1463675 w 1628775"/>
              <a:gd name="connsiteY14" fmla="*/ 328612 h 955675"/>
              <a:gd name="connsiteX15" fmla="*/ 1434306 w 1628775"/>
              <a:gd name="connsiteY15" fmla="*/ 307975 h 955675"/>
              <a:gd name="connsiteX16" fmla="*/ 1384300 w 1628775"/>
              <a:gd name="connsiteY16" fmla="*/ 275431 h 955675"/>
              <a:gd name="connsiteX17" fmla="*/ 1327150 w 1628775"/>
              <a:gd name="connsiteY17" fmla="*/ 263525 h 955675"/>
              <a:gd name="connsiteX18" fmla="*/ 1296193 w 1628775"/>
              <a:gd name="connsiteY18" fmla="*/ 304800 h 955675"/>
              <a:gd name="connsiteX19" fmla="*/ 1247776 w 1628775"/>
              <a:gd name="connsiteY19" fmla="*/ 260350 h 955675"/>
              <a:gd name="connsiteX20" fmla="*/ 1234281 w 1628775"/>
              <a:gd name="connsiteY20" fmla="*/ 215900 h 955675"/>
              <a:gd name="connsiteX21" fmla="*/ 1206500 w 1628775"/>
              <a:gd name="connsiteY21" fmla="*/ 120650 h 955675"/>
              <a:gd name="connsiteX22" fmla="*/ 1136650 w 1628775"/>
              <a:gd name="connsiteY22" fmla="*/ 95250 h 955675"/>
              <a:gd name="connsiteX23" fmla="*/ 1060450 w 1628775"/>
              <a:gd name="connsiteY23" fmla="*/ 53975 h 955675"/>
              <a:gd name="connsiteX24" fmla="*/ 984250 w 1628775"/>
              <a:gd name="connsiteY24" fmla="*/ 44450 h 955675"/>
              <a:gd name="connsiteX25" fmla="*/ 892175 w 1628775"/>
              <a:gd name="connsiteY25" fmla="*/ 34925 h 955675"/>
              <a:gd name="connsiteX26" fmla="*/ 774700 w 1628775"/>
              <a:gd name="connsiteY26" fmla="*/ 6350 h 955675"/>
              <a:gd name="connsiteX27" fmla="*/ 685800 w 1628775"/>
              <a:gd name="connsiteY27" fmla="*/ 0 h 955675"/>
              <a:gd name="connsiteX28" fmla="*/ 644525 w 1628775"/>
              <a:gd name="connsiteY28" fmla="*/ 9525 h 955675"/>
              <a:gd name="connsiteX29" fmla="*/ 596900 w 1628775"/>
              <a:gd name="connsiteY29" fmla="*/ 79375 h 955675"/>
              <a:gd name="connsiteX30" fmla="*/ 542925 w 1628775"/>
              <a:gd name="connsiteY30" fmla="*/ 79375 h 955675"/>
              <a:gd name="connsiteX31" fmla="*/ 546100 w 1628775"/>
              <a:gd name="connsiteY31" fmla="*/ 25400 h 955675"/>
              <a:gd name="connsiteX32" fmla="*/ 463550 w 1628775"/>
              <a:gd name="connsiteY32" fmla="*/ 6350 h 955675"/>
              <a:gd name="connsiteX33" fmla="*/ 412750 w 1628775"/>
              <a:gd name="connsiteY33" fmla="*/ 28575 h 955675"/>
              <a:gd name="connsiteX34" fmla="*/ 381000 w 1628775"/>
              <a:gd name="connsiteY34" fmla="*/ 69850 h 955675"/>
              <a:gd name="connsiteX35" fmla="*/ 352425 w 1628775"/>
              <a:gd name="connsiteY35" fmla="*/ 98425 h 955675"/>
              <a:gd name="connsiteX36" fmla="*/ 323850 w 1628775"/>
              <a:gd name="connsiteY36" fmla="*/ 174625 h 955675"/>
              <a:gd name="connsiteX37" fmla="*/ 323850 w 1628775"/>
              <a:gd name="connsiteY37" fmla="*/ 206375 h 955675"/>
              <a:gd name="connsiteX38" fmla="*/ 323850 w 1628775"/>
              <a:gd name="connsiteY38" fmla="*/ 288925 h 955675"/>
              <a:gd name="connsiteX39" fmla="*/ 336550 w 1628775"/>
              <a:gd name="connsiteY39" fmla="*/ 330200 h 955675"/>
              <a:gd name="connsiteX40" fmla="*/ 323850 w 1628775"/>
              <a:gd name="connsiteY40" fmla="*/ 381000 h 955675"/>
              <a:gd name="connsiteX41" fmla="*/ 266700 w 1628775"/>
              <a:gd name="connsiteY41" fmla="*/ 377825 h 955675"/>
              <a:gd name="connsiteX42" fmla="*/ 284162 w 1628775"/>
              <a:gd name="connsiteY42" fmla="*/ 400844 h 955675"/>
              <a:gd name="connsiteX43" fmla="*/ 247650 w 1628775"/>
              <a:gd name="connsiteY43" fmla="*/ 431800 h 955675"/>
              <a:gd name="connsiteX44" fmla="*/ 181769 w 1628775"/>
              <a:gd name="connsiteY44" fmla="*/ 424656 h 955675"/>
              <a:gd name="connsiteX45" fmla="*/ 123825 w 1628775"/>
              <a:gd name="connsiteY45" fmla="*/ 465931 h 955675"/>
              <a:gd name="connsiteX46" fmla="*/ 70644 w 1628775"/>
              <a:gd name="connsiteY46" fmla="*/ 510382 h 955675"/>
              <a:gd name="connsiteX47" fmla="*/ 0 w 1628775"/>
              <a:gd name="connsiteY47" fmla="*/ 584200 h 955675"/>
              <a:gd name="connsiteX0" fmla="*/ 0 w 1628775"/>
              <a:gd name="connsiteY0" fmla="*/ 584200 h 955675"/>
              <a:gd name="connsiteX1" fmla="*/ 92075 w 1628775"/>
              <a:gd name="connsiteY1" fmla="*/ 790575 h 955675"/>
              <a:gd name="connsiteX2" fmla="*/ 200025 w 1628775"/>
              <a:gd name="connsiteY2" fmla="*/ 955675 h 955675"/>
              <a:gd name="connsiteX3" fmla="*/ 561975 w 1628775"/>
              <a:gd name="connsiteY3" fmla="*/ 901700 h 955675"/>
              <a:gd name="connsiteX4" fmla="*/ 911225 w 1628775"/>
              <a:gd name="connsiteY4" fmla="*/ 660400 h 955675"/>
              <a:gd name="connsiteX5" fmla="*/ 1212850 w 1628775"/>
              <a:gd name="connsiteY5" fmla="*/ 612775 h 955675"/>
              <a:gd name="connsiteX6" fmla="*/ 1416050 w 1628775"/>
              <a:gd name="connsiteY6" fmla="*/ 657225 h 955675"/>
              <a:gd name="connsiteX7" fmla="*/ 1628775 w 1628775"/>
              <a:gd name="connsiteY7" fmla="*/ 688975 h 955675"/>
              <a:gd name="connsiteX8" fmla="*/ 1603375 w 1628775"/>
              <a:gd name="connsiteY8" fmla="*/ 587375 h 955675"/>
              <a:gd name="connsiteX9" fmla="*/ 1567656 w 1628775"/>
              <a:gd name="connsiteY9" fmla="*/ 554832 h 955675"/>
              <a:gd name="connsiteX10" fmla="*/ 1567656 w 1628775"/>
              <a:gd name="connsiteY10" fmla="*/ 495300 h 955675"/>
              <a:gd name="connsiteX11" fmla="*/ 1528763 w 1628775"/>
              <a:gd name="connsiteY11" fmla="*/ 453232 h 955675"/>
              <a:gd name="connsiteX12" fmla="*/ 1473993 w 1628775"/>
              <a:gd name="connsiteY12" fmla="*/ 420687 h 955675"/>
              <a:gd name="connsiteX13" fmla="*/ 1467644 w 1628775"/>
              <a:gd name="connsiteY13" fmla="*/ 369888 h 955675"/>
              <a:gd name="connsiteX14" fmla="*/ 1463675 w 1628775"/>
              <a:gd name="connsiteY14" fmla="*/ 328612 h 955675"/>
              <a:gd name="connsiteX15" fmla="*/ 1434306 w 1628775"/>
              <a:gd name="connsiteY15" fmla="*/ 307975 h 955675"/>
              <a:gd name="connsiteX16" fmla="*/ 1384300 w 1628775"/>
              <a:gd name="connsiteY16" fmla="*/ 275431 h 955675"/>
              <a:gd name="connsiteX17" fmla="*/ 1327150 w 1628775"/>
              <a:gd name="connsiteY17" fmla="*/ 263525 h 955675"/>
              <a:gd name="connsiteX18" fmla="*/ 1296193 w 1628775"/>
              <a:gd name="connsiteY18" fmla="*/ 304800 h 955675"/>
              <a:gd name="connsiteX19" fmla="*/ 1247776 w 1628775"/>
              <a:gd name="connsiteY19" fmla="*/ 260350 h 955675"/>
              <a:gd name="connsiteX20" fmla="*/ 1234281 w 1628775"/>
              <a:gd name="connsiteY20" fmla="*/ 215900 h 955675"/>
              <a:gd name="connsiteX21" fmla="*/ 1173163 w 1628775"/>
              <a:gd name="connsiteY21" fmla="*/ 153988 h 955675"/>
              <a:gd name="connsiteX22" fmla="*/ 1136650 w 1628775"/>
              <a:gd name="connsiteY22" fmla="*/ 95250 h 955675"/>
              <a:gd name="connsiteX23" fmla="*/ 1060450 w 1628775"/>
              <a:gd name="connsiteY23" fmla="*/ 53975 h 955675"/>
              <a:gd name="connsiteX24" fmla="*/ 984250 w 1628775"/>
              <a:gd name="connsiteY24" fmla="*/ 44450 h 955675"/>
              <a:gd name="connsiteX25" fmla="*/ 892175 w 1628775"/>
              <a:gd name="connsiteY25" fmla="*/ 34925 h 955675"/>
              <a:gd name="connsiteX26" fmla="*/ 774700 w 1628775"/>
              <a:gd name="connsiteY26" fmla="*/ 6350 h 955675"/>
              <a:gd name="connsiteX27" fmla="*/ 685800 w 1628775"/>
              <a:gd name="connsiteY27" fmla="*/ 0 h 955675"/>
              <a:gd name="connsiteX28" fmla="*/ 644525 w 1628775"/>
              <a:gd name="connsiteY28" fmla="*/ 9525 h 955675"/>
              <a:gd name="connsiteX29" fmla="*/ 596900 w 1628775"/>
              <a:gd name="connsiteY29" fmla="*/ 79375 h 955675"/>
              <a:gd name="connsiteX30" fmla="*/ 542925 w 1628775"/>
              <a:gd name="connsiteY30" fmla="*/ 79375 h 955675"/>
              <a:gd name="connsiteX31" fmla="*/ 546100 w 1628775"/>
              <a:gd name="connsiteY31" fmla="*/ 25400 h 955675"/>
              <a:gd name="connsiteX32" fmla="*/ 463550 w 1628775"/>
              <a:gd name="connsiteY32" fmla="*/ 6350 h 955675"/>
              <a:gd name="connsiteX33" fmla="*/ 412750 w 1628775"/>
              <a:gd name="connsiteY33" fmla="*/ 28575 h 955675"/>
              <a:gd name="connsiteX34" fmla="*/ 381000 w 1628775"/>
              <a:gd name="connsiteY34" fmla="*/ 69850 h 955675"/>
              <a:gd name="connsiteX35" fmla="*/ 352425 w 1628775"/>
              <a:gd name="connsiteY35" fmla="*/ 98425 h 955675"/>
              <a:gd name="connsiteX36" fmla="*/ 323850 w 1628775"/>
              <a:gd name="connsiteY36" fmla="*/ 174625 h 955675"/>
              <a:gd name="connsiteX37" fmla="*/ 323850 w 1628775"/>
              <a:gd name="connsiteY37" fmla="*/ 206375 h 955675"/>
              <a:gd name="connsiteX38" fmla="*/ 323850 w 1628775"/>
              <a:gd name="connsiteY38" fmla="*/ 288925 h 955675"/>
              <a:gd name="connsiteX39" fmla="*/ 336550 w 1628775"/>
              <a:gd name="connsiteY39" fmla="*/ 330200 h 955675"/>
              <a:gd name="connsiteX40" fmla="*/ 323850 w 1628775"/>
              <a:gd name="connsiteY40" fmla="*/ 381000 h 955675"/>
              <a:gd name="connsiteX41" fmla="*/ 266700 w 1628775"/>
              <a:gd name="connsiteY41" fmla="*/ 377825 h 955675"/>
              <a:gd name="connsiteX42" fmla="*/ 284162 w 1628775"/>
              <a:gd name="connsiteY42" fmla="*/ 400844 h 955675"/>
              <a:gd name="connsiteX43" fmla="*/ 247650 w 1628775"/>
              <a:gd name="connsiteY43" fmla="*/ 431800 h 955675"/>
              <a:gd name="connsiteX44" fmla="*/ 181769 w 1628775"/>
              <a:gd name="connsiteY44" fmla="*/ 424656 h 955675"/>
              <a:gd name="connsiteX45" fmla="*/ 123825 w 1628775"/>
              <a:gd name="connsiteY45" fmla="*/ 465931 h 955675"/>
              <a:gd name="connsiteX46" fmla="*/ 70644 w 1628775"/>
              <a:gd name="connsiteY46" fmla="*/ 510382 h 955675"/>
              <a:gd name="connsiteX47" fmla="*/ 0 w 1628775"/>
              <a:gd name="connsiteY47" fmla="*/ 584200 h 955675"/>
              <a:gd name="connsiteX0" fmla="*/ 0 w 1628775"/>
              <a:gd name="connsiteY0" fmla="*/ 584200 h 955675"/>
              <a:gd name="connsiteX1" fmla="*/ 92075 w 1628775"/>
              <a:gd name="connsiteY1" fmla="*/ 790575 h 955675"/>
              <a:gd name="connsiteX2" fmla="*/ 200025 w 1628775"/>
              <a:gd name="connsiteY2" fmla="*/ 955675 h 955675"/>
              <a:gd name="connsiteX3" fmla="*/ 561975 w 1628775"/>
              <a:gd name="connsiteY3" fmla="*/ 901700 h 955675"/>
              <a:gd name="connsiteX4" fmla="*/ 911225 w 1628775"/>
              <a:gd name="connsiteY4" fmla="*/ 660400 h 955675"/>
              <a:gd name="connsiteX5" fmla="*/ 1212850 w 1628775"/>
              <a:gd name="connsiteY5" fmla="*/ 612775 h 955675"/>
              <a:gd name="connsiteX6" fmla="*/ 1416050 w 1628775"/>
              <a:gd name="connsiteY6" fmla="*/ 657225 h 955675"/>
              <a:gd name="connsiteX7" fmla="*/ 1628775 w 1628775"/>
              <a:gd name="connsiteY7" fmla="*/ 688975 h 955675"/>
              <a:gd name="connsiteX8" fmla="*/ 1603375 w 1628775"/>
              <a:gd name="connsiteY8" fmla="*/ 587375 h 955675"/>
              <a:gd name="connsiteX9" fmla="*/ 1567656 w 1628775"/>
              <a:gd name="connsiteY9" fmla="*/ 554832 h 955675"/>
              <a:gd name="connsiteX10" fmla="*/ 1567656 w 1628775"/>
              <a:gd name="connsiteY10" fmla="*/ 495300 h 955675"/>
              <a:gd name="connsiteX11" fmla="*/ 1528763 w 1628775"/>
              <a:gd name="connsiteY11" fmla="*/ 453232 h 955675"/>
              <a:gd name="connsiteX12" fmla="*/ 1473993 w 1628775"/>
              <a:gd name="connsiteY12" fmla="*/ 420687 h 955675"/>
              <a:gd name="connsiteX13" fmla="*/ 1467644 w 1628775"/>
              <a:gd name="connsiteY13" fmla="*/ 369888 h 955675"/>
              <a:gd name="connsiteX14" fmla="*/ 1463675 w 1628775"/>
              <a:gd name="connsiteY14" fmla="*/ 328612 h 955675"/>
              <a:gd name="connsiteX15" fmla="*/ 1434306 w 1628775"/>
              <a:gd name="connsiteY15" fmla="*/ 307975 h 955675"/>
              <a:gd name="connsiteX16" fmla="*/ 1384300 w 1628775"/>
              <a:gd name="connsiteY16" fmla="*/ 275431 h 955675"/>
              <a:gd name="connsiteX17" fmla="*/ 1327150 w 1628775"/>
              <a:gd name="connsiteY17" fmla="*/ 263525 h 955675"/>
              <a:gd name="connsiteX18" fmla="*/ 1296193 w 1628775"/>
              <a:gd name="connsiteY18" fmla="*/ 304800 h 955675"/>
              <a:gd name="connsiteX19" fmla="*/ 1247776 w 1628775"/>
              <a:gd name="connsiteY19" fmla="*/ 260350 h 955675"/>
              <a:gd name="connsiteX20" fmla="*/ 1234281 w 1628775"/>
              <a:gd name="connsiteY20" fmla="*/ 215900 h 955675"/>
              <a:gd name="connsiteX21" fmla="*/ 1173163 w 1628775"/>
              <a:gd name="connsiteY21" fmla="*/ 153988 h 955675"/>
              <a:gd name="connsiteX22" fmla="*/ 1134269 w 1628775"/>
              <a:gd name="connsiteY22" fmla="*/ 111919 h 955675"/>
              <a:gd name="connsiteX23" fmla="*/ 1060450 w 1628775"/>
              <a:gd name="connsiteY23" fmla="*/ 53975 h 955675"/>
              <a:gd name="connsiteX24" fmla="*/ 984250 w 1628775"/>
              <a:gd name="connsiteY24" fmla="*/ 44450 h 955675"/>
              <a:gd name="connsiteX25" fmla="*/ 892175 w 1628775"/>
              <a:gd name="connsiteY25" fmla="*/ 34925 h 955675"/>
              <a:gd name="connsiteX26" fmla="*/ 774700 w 1628775"/>
              <a:gd name="connsiteY26" fmla="*/ 6350 h 955675"/>
              <a:gd name="connsiteX27" fmla="*/ 685800 w 1628775"/>
              <a:gd name="connsiteY27" fmla="*/ 0 h 955675"/>
              <a:gd name="connsiteX28" fmla="*/ 644525 w 1628775"/>
              <a:gd name="connsiteY28" fmla="*/ 9525 h 955675"/>
              <a:gd name="connsiteX29" fmla="*/ 596900 w 1628775"/>
              <a:gd name="connsiteY29" fmla="*/ 79375 h 955675"/>
              <a:gd name="connsiteX30" fmla="*/ 542925 w 1628775"/>
              <a:gd name="connsiteY30" fmla="*/ 79375 h 955675"/>
              <a:gd name="connsiteX31" fmla="*/ 546100 w 1628775"/>
              <a:gd name="connsiteY31" fmla="*/ 25400 h 955675"/>
              <a:gd name="connsiteX32" fmla="*/ 463550 w 1628775"/>
              <a:gd name="connsiteY32" fmla="*/ 6350 h 955675"/>
              <a:gd name="connsiteX33" fmla="*/ 412750 w 1628775"/>
              <a:gd name="connsiteY33" fmla="*/ 28575 h 955675"/>
              <a:gd name="connsiteX34" fmla="*/ 381000 w 1628775"/>
              <a:gd name="connsiteY34" fmla="*/ 69850 h 955675"/>
              <a:gd name="connsiteX35" fmla="*/ 352425 w 1628775"/>
              <a:gd name="connsiteY35" fmla="*/ 98425 h 955675"/>
              <a:gd name="connsiteX36" fmla="*/ 323850 w 1628775"/>
              <a:gd name="connsiteY36" fmla="*/ 174625 h 955675"/>
              <a:gd name="connsiteX37" fmla="*/ 323850 w 1628775"/>
              <a:gd name="connsiteY37" fmla="*/ 206375 h 955675"/>
              <a:gd name="connsiteX38" fmla="*/ 323850 w 1628775"/>
              <a:gd name="connsiteY38" fmla="*/ 288925 h 955675"/>
              <a:gd name="connsiteX39" fmla="*/ 336550 w 1628775"/>
              <a:gd name="connsiteY39" fmla="*/ 330200 h 955675"/>
              <a:gd name="connsiteX40" fmla="*/ 323850 w 1628775"/>
              <a:gd name="connsiteY40" fmla="*/ 381000 h 955675"/>
              <a:gd name="connsiteX41" fmla="*/ 266700 w 1628775"/>
              <a:gd name="connsiteY41" fmla="*/ 377825 h 955675"/>
              <a:gd name="connsiteX42" fmla="*/ 284162 w 1628775"/>
              <a:gd name="connsiteY42" fmla="*/ 400844 h 955675"/>
              <a:gd name="connsiteX43" fmla="*/ 247650 w 1628775"/>
              <a:gd name="connsiteY43" fmla="*/ 431800 h 955675"/>
              <a:gd name="connsiteX44" fmla="*/ 181769 w 1628775"/>
              <a:gd name="connsiteY44" fmla="*/ 424656 h 955675"/>
              <a:gd name="connsiteX45" fmla="*/ 123825 w 1628775"/>
              <a:gd name="connsiteY45" fmla="*/ 465931 h 955675"/>
              <a:gd name="connsiteX46" fmla="*/ 70644 w 1628775"/>
              <a:gd name="connsiteY46" fmla="*/ 510382 h 955675"/>
              <a:gd name="connsiteX47" fmla="*/ 0 w 1628775"/>
              <a:gd name="connsiteY47" fmla="*/ 584200 h 955675"/>
              <a:gd name="connsiteX0" fmla="*/ 0 w 1628775"/>
              <a:gd name="connsiteY0" fmla="*/ 584200 h 955675"/>
              <a:gd name="connsiteX1" fmla="*/ 92075 w 1628775"/>
              <a:gd name="connsiteY1" fmla="*/ 790575 h 955675"/>
              <a:gd name="connsiteX2" fmla="*/ 200025 w 1628775"/>
              <a:gd name="connsiteY2" fmla="*/ 955675 h 955675"/>
              <a:gd name="connsiteX3" fmla="*/ 561975 w 1628775"/>
              <a:gd name="connsiteY3" fmla="*/ 901700 h 955675"/>
              <a:gd name="connsiteX4" fmla="*/ 911225 w 1628775"/>
              <a:gd name="connsiteY4" fmla="*/ 660400 h 955675"/>
              <a:gd name="connsiteX5" fmla="*/ 1212850 w 1628775"/>
              <a:gd name="connsiteY5" fmla="*/ 612775 h 955675"/>
              <a:gd name="connsiteX6" fmla="*/ 1416050 w 1628775"/>
              <a:gd name="connsiteY6" fmla="*/ 657225 h 955675"/>
              <a:gd name="connsiteX7" fmla="*/ 1628775 w 1628775"/>
              <a:gd name="connsiteY7" fmla="*/ 688975 h 955675"/>
              <a:gd name="connsiteX8" fmla="*/ 1603375 w 1628775"/>
              <a:gd name="connsiteY8" fmla="*/ 587375 h 955675"/>
              <a:gd name="connsiteX9" fmla="*/ 1567656 w 1628775"/>
              <a:gd name="connsiteY9" fmla="*/ 554832 h 955675"/>
              <a:gd name="connsiteX10" fmla="*/ 1567656 w 1628775"/>
              <a:gd name="connsiteY10" fmla="*/ 495300 h 955675"/>
              <a:gd name="connsiteX11" fmla="*/ 1528763 w 1628775"/>
              <a:gd name="connsiteY11" fmla="*/ 453232 h 955675"/>
              <a:gd name="connsiteX12" fmla="*/ 1473993 w 1628775"/>
              <a:gd name="connsiteY12" fmla="*/ 420687 h 955675"/>
              <a:gd name="connsiteX13" fmla="*/ 1467644 w 1628775"/>
              <a:gd name="connsiteY13" fmla="*/ 369888 h 955675"/>
              <a:gd name="connsiteX14" fmla="*/ 1463675 w 1628775"/>
              <a:gd name="connsiteY14" fmla="*/ 328612 h 955675"/>
              <a:gd name="connsiteX15" fmla="*/ 1434306 w 1628775"/>
              <a:gd name="connsiteY15" fmla="*/ 307975 h 955675"/>
              <a:gd name="connsiteX16" fmla="*/ 1384300 w 1628775"/>
              <a:gd name="connsiteY16" fmla="*/ 275431 h 955675"/>
              <a:gd name="connsiteX17" fmla="*/ 1327150 w 1628775"/>
              <a:gd name="connsiteY17" fmla="*/ 263525 h 955675"/>
              <a:gd name="connsiteX18" fmla="*/ 1296193 w 1628775"/>
              <a:gd name="connsiteY18" fmla="*/ 304800 h 955675"/>
              <a:gd name="connsiteX19" fmla="*/ 1247776 w 1628775"/>
              <a:gd name="connsiteY19" fmla="*/ 260350 h 955675"/>
              <a:gd name="connsiteX20" fmla="*/ 1234281 w 1628775"/>
              <a:gd name="connsiteY20" fmla="*/ 215900 h 955675"/>
              <a:gd name="connsiteX21" fmla="*/ 1173163 w 1628775"/>
              <a:gd name="connsiteY21" fmla="*/ 153988 h 955675"/>
              <a:gd name="connsiteX22" fmla="*/ 1134269 w 1628775"/>
              <a:gd name="connsiteY22" fmla="*/ 111919 h 955675"/>
              <a:gd name="connsiteX23" fmla="*/ 1048543 w 1628775"/>
              <a:gd name="connsiteY23" fmla="*/ 125413 h 955675"/>
              <a:gd name="connsiteX24" fmla="*/ 984250 w 1628775"/>
              <a:gd name="connsiteY24" fmla="*/ 44450 h 955675"/>
              <a:gd name="connsiteX25" fmla="*/ 892175 w 1628775"/>
              <a:gd name="connsiteY25" fmla="*/ 34925 h 955675"/>
              <a:gd name="connsiteX26" fmla="*/ 774700 w 1628775"/>
              <a:gd name="connsiteY26" fmla="*/ 6350 h 955675"/>
              <a:gd name="connsiteX27" fmla="*/ 685800 w 1628775"/>
              <a:gd name="connsiteY27" fmla="*/ 0 h 955675"/>
              <a:gd name="connsiteX28" fmla="*/ 644525 w 1628775"/>
              <a:gd name="connsiteY28" fmla="*/ 9525 h 955675"/>
              <a:gd name="connsiteX29" fmla="*/ 596900 w 1628775"/>
              <a:gd name="connsiteY29" fmla="*/ 79375 h 955675"/>
              <a:gd name="connsiteX30" fmla="*/ 542925 w 1628775"/>
              <a:gd name="connsiteY30" fmla="*/ 79375 h 955675"/>
              <a:gd name="connsiteX31" fmla="*/ 546100 w 1628775"/>
              <a:gd name="connsiteY31" fmla="*/ 25400 h 955675"/>
              <a:gd name="connsiteX32" fmla="*/ 463550 w 1628775"/>
              <a:gd name="connsiteY32" fmla="*/ 6350 h 955675"/>
              <a:gd name="connsiteX33" fmla="*/ 412750 w 1628775"/>
              <a:gd name="connsiteY33" fmla="*/ 28575 h 955675"/>
              <a:gd name="connsiteX34" fmla="*/ 381000 w 1628775"/>
              <a:gd name="connsiteY34" fmla="*/ 69850 h 955675"/>
              <a:gd name="connsiteX35" fmla="*/ 352425 w 1628775"/>
              <a:gd name="connsiteY35" fmla="*/ 98425 h 955675"/>
              <a:gd name="connsiteX36" fmla="*/ 323850 w 1628775"/>
              <a:gd name="connsiteY36" fmla="*/ 174625 h 955675"/>
              <a:gd name="connsiteX37" fmla="*/ 323850 w 1628775"/>
              <a:gd name="connsiteY37" fmla="*/ 206375 h 955675"/>
              <a:gd name="connsiteX38" fmla="*/ 323850 w 1628775"/>
              <a:gd name="connsiteY38" fmla="*/ 288925 h 955675"/>
              <a:gd name="connsiteX39" fmla="*/ 336550 w 1628775"/>
              <a:gd name="connsiteY39" fmla="*/ 330200 h 955675"/>
              <a:gd name="connsiteX40" fmla="*/ 323850 w 1628775"/>
              <a:gd name="connsiteY40" fmla="*/ 381000 h 955675"/>
              <a:gd name="connsiteX41" fmla="*/ 266700 w 1628775"/>
              <a:gd name="connsiteY41" fmla="*/ 377825 h 955675"/>
              <a:gd name="connsiteX42" fmla="*/ 284162 w 1628775"/>
              <a:gd name="connsiteY42" fmla="*/ 400844 h 955675"/>
              <a:gd name="connsiteX43" fmla="*/ 247650 w 1628775"/>
              <a:gd name="connsiteY43" fmla="*/ 431800 h 955675"/>
              <a:gd name="connsiteX44" fmla="*/ 181769 w 1628775"/>
              <a:gd name="connsiteY44" fmla="*/ 424656 h 955675"/>
              <a:gd name="connsiteX45" fmla="*/ 123825 w 1628775"/>
              <a:gd name="connsiteY45" fmla="*/ 465931 h 955675"/>
              <a:gd name="connsiteX46" fmla="*/ 70644 w 1628775"/>
              <a:gd name="connsiteY46" fmla="*/ 510382 h 955675"/>
              <a:gd name="connsiteX47" fmla="*/ 0 w 1628775"/>
              <a:gd name="connsiteY47" fmla="*/ 584200 h 955675"/>
              <a:gd name="connsiteX0" fmla="*/ 0 w 1628775"/>
              <a:gd name="connsiteY0" fmla="*/ 584200 h 955675"/>
              <a:gd name="connsiteX1" fmla="*/ 92075 w 1628775"/>
              <a:gd name="connsiteY1" fmla="*/ 790575 h 955675"/>
              <a:gd name="connsiteX2" fmla="*/ 200025 w 1628775"/>
              <a:gd name="connsiteY2" fmla="*/ 955675 h 955675"/>
              <a:gd name="connsiteX3" fmla="*/ 561975 w 1628775"/>
              <a:gd name="connsiteY3" fmla="*/ 901700 h 955675"/>
              <a:gd name="connsiteX4" fmla="*/ 911225 w 1628775"/>
              <a:gd name="connsiteY4" fmla="*/ 660400 h 955675"/>
              <a:gd name="connsiteX5" fmla="*/ 1212850 w 1628775"/>
              <a:gd name="connsiteY5" fmla="*/ 612775 h 955675"/>
              <a:gd name="connsiteX6" fmla="*/ 1416050 w 1628775"/>
              <a:gd name="connsiteY6" fmla="*/ 657225 h 955675"/>
              <a:gd name="connsiteX7" fmla="*/ 1628775 w 1628775"/>
              <a:gd name="connsiteY7" fmla="*/ 688975 h 955675"/>
              <a:gd name="connsiteX8" fmla="*/ 1603375 w 1628775"/>
              <a:gd name="connsiteY8" fmla="*/ 587375 h 955675"/>
              <a:gd name="connsiteX9" fmla="*/ 1567656 w 1628775"/>
              <a:gd name="connsiteY9" fmla="*/ 554832 h 955675"/>
              <a:gd name="connsiteX10" fmla="*/ 1567656 w 1628775"/>
              <a:gd name="connsiteY10" fmla="*/ 495300 h 955675"/>
              <a:gd name="connsiteX11" fmla="*/ 1528763 w 1628775"/>
              <a:gd name="connsiteY11" fmla="*/ 453232 h 955675"/>
              <a:gd name="connsiteX12" fmla="*/ 1473993 w 1628775"/>
              <a:gd name="connsiteY12" fmla="*/ 420687 h 955675"/>
              <a:gd name="connsiteX13" fmla="*/ 1467644 w 1628775"/>
              <a:gd name="connsiteY13" fmla="*/ 369888 h 955675"/>
              <a:gd name="connsiteX14" fmla="*/ 1463675 w 1628775"/>
              <a:gd name="connsiteY14" fmla="*/ 328612 h 955675"/>
              <a:gd name="connsiteX15" fmla="*/ 1434306 w 1628775"/>
              <a:gd name="connsiteY15" fmla="*/ 307975 h 955675"/>
              <a:gd name="connsiteX16" fmla="*/ 1384300 w 1628775"/>
              <a:gd name="connsiteY16" fmla="*/ 275431 h 955675"/>
              <a:gd name="connsiteX17" fmla="*/ 1327150 w 1628775"/>
              <a:gd name="connsiteY17" fmla="*/ 263525 h 955675"/>
              <a:gd name="connsiteX18" fmla="*/ 1296193 w 1628775"/>
              <a:gd name="connsiteY18" fmla="*/ 304800 h 955675"/>
              <a:gd name="connsiteX19" fmla="*/ 1247776 w 1628775"/>
              <a:gd name="connsiteY19" fmla="*/ 260350 h 955675"/>
              <a:gd name="connsiteX20" fmla="*/ 1234281 w 1628775"/>
              <a:gd name="connsiteY20" fmla="*/ 215900 h 955675"/>
              <a:gd name="connsiteX21" fmla="*/ 1173163 w 1628775"/>
              <a:gd name="connsiteY21" fmla="*/ 153988 h 955675"/>
              <a:gd name="connsiteX22" fmla="*/ 1134269 w 1628775"/>
              <a:gd name="connsiteY22" fmla="*/ 111919 h 955675"/>
              <a:gd name="connsiteX23" fmla="*/ 1048543 w 1628775"/>
              <a:gd name="connsiteY23" fmla="*/ 125413 h 955675"/>
              <a:gd name="connsiteX24" fmla="*/ 1000918 w 1628775"/>
              <a:gd name="connsiteY24" fmla="*/ 139700 h 955675"/>
              <a:gd name="connsiteX25" fmla="*/ 892175 w 1628775"/>
              <a:gd name="connsiteY25" fmla="*/ 34925 h 955675"/>
              <a:gd name="connsiteX26" fmla="*/ 774700 w 1628775"/>
              <a:gd name="connsiteY26" fmla="*/ 6350 h 955675"/>
              <a:gd name="connsiteX27" fmla="*/ 685800 w 1628775"/>
              <a:gd name="connsiteY27" fmla="*/ 0 h 955675"/>
              <a:gd name="connsiteX28" fmla="*/ 644525 w 1628775"/>
              <a:gd name="connsiteY28" fmla="*/ 9525 h 955675"/>
              <a:gd name="connsiteX29" fmla="*/ 596900 w 1628775"/>
              <a:gd name="connsiteY29" fmla="*/ 79375 h 955675"/>
              <a:gd name="connsiteX30" fmla="*/ 542925 w 1628775"/>
              <a:gd name="connsiteY30" fmla="*/ 79375 h 955675"/>
              <a:gd name="connsiteX31" fmla="*/ 546100 w 1628775"/>
              <a:gd name="connsiteY31" fmla="*/ 25400 h 955675"/>
              <a:gd name="connsiteX32" fmla="*/ 463550 w 1628775"/>
              <a:gd name="connsiteY32" fmla="*/ 6350 h 955675"/>
              <a:gd name="connsiteX33" fmla="*/ 412750 w 1628775"/>
              <a:gd name="connsiteY33" fmla="*/ 28575 h 955675"/>
              <a:gd name="connsiteX34" fmla="*/ 381000 w 1628775"/>
              <a:gd name="connsiteY34" fmla="*/ 69850 h 955675"/>
              <a:gd name="connsiteX35" fmla="*/ 352425 w 1628775"/>
              <a:gd name="connsiteY35" fmla="*/ 98425 h 955675"/>
              <a:gd name="connsiteX36" fmla="*/ 323850 w 1628775"/>
              <a:gd name="connsiteY36" fmla="*/ 174625 h 955675"/>
              <a:gd name="connsiteX37" fmla="*/ 323850 w 1628775"/>
              <a:gd name="connsiteY37" fmla="*/ 206375 h 955675"/>
              <a:gd name="connsiteX38" fmla="*/ 323850 w 1628775"/>
              <a:gd name="connsiteY38" fmla="*/ 288925 h 955675"/>
              <a:gd name="connsiteX39" fmla="*/ 336550 w 1628775"/>
              <a:gd name="connsiteY39" fmla="*/ 330200 h 955675"/>
              <a:gd name="connsiteX40" fmla="*/ 323850 w 1628775"/>
              <a:gd name="connsiteY40" fmla="*/ 381000 h 955675"/>
              <a:gd name="connsiteX41" fmla="*/ 266700 w 1628775"/>
              <a:gd name="connsiteY41" fmla="*/ 377825 h 955675"/>
              <a:gd name="connsiteX42" fmla="*/ 284162 w 1628775"/>
              <a:gd name="connsiteY42" fmla="*/ 400844 h 955675"/>
              <a:gd name="connsiteX43" fmla="*/ 247650 w 1628775"/>
              <a:gd name="connsiteY43" fmla="*/ 431800 h 955675"/>
              <a:gd name="connsiteX44" fmla="*/ 181769 w 1628775"/>
              <a:gd name="connsiteY44" fmla="*/ 424656 h 955675"/>
              <a:gd name="connsiteX45" fmla="*/ 123825 w 1628775"/>
              <a:gd name="connsiteY45" fmla="*/ 465931 h 955675"/>
              <a:gd name="connsiteX46" fmla="*/ 70644 w 1628775"/>
              <a:gd name="connsiteY46" fmla="*/ 510382 h 955675"/>
              <a:gd name="connsiteX47" fmla="*/ 0 w 1628775"/>
              <a:gd name="connsiteY47" fmla="*/ 584200 h 955675"/>
              <a:gd name="connsiteX0" fmla="*/ 0 w 1628775"/>
              <a:gd name="connsiteY0" fmla="*/ 584200 h 955675"/>
              <a:gd name="connsiteX1" fmla="*/ 92075 w 1628775"/>
              <a:gd name="connsiteY1" fmla="*/ 790575 h 955675"/>
              <a:gd name="connsiteX2" fmla="*/ 200025 w 1628775"/>
              <a:gd name="connsiteY2" fmla="*/ 955675 h 955675"/>
              <a:gd name="connsiteX3" fmla="*/ 561975 w 1628775"/>
              <a:gd name="connsiteY3" fmla="*/ 901700 h 955675"/>
              <a:gd name="connsiteX4" fmla="*/ 911225 w 1628775"/>
              <a:gd name="connsiteY4" fmla="*/ 660400 h 955675"/>
              <a:gd name="connsiteX5" fmla="*/ 1212850 w 1628775"/>
              <a:gd name="connsiteY5" fmla="*/ 612775 h 955675"/>
              <a:gd name="connsiteX6" fmla="*/ 1416050 w 1628775"/>
              <a:gd name="connsiteY6" fmla="*/ 657225 h 955675"/>
              <a:gd name="connsiteX7" fmla="*/ 1628775 w 1628775"/>
              <a:gd name="connsiteY7" fmla="*/ 688975 h 955675"/>
              <a:gd name="connsiteX8" fmla="*/ 1603375 w 1628775"/>
              <a:gd name="connsiteY8" fmla="*/ 587375 h 955675"/>
              <a:gd name="connsiteX9" fmla="*/ 1567656 w 1628775"/>
              <a:gd name="connsiteY9" fmla="*/ 554832 h 955675"/>
              <a:gd name="connsiteX10" fmla="*/ 1567656 w 1628775"/>
              <a:gd name="connsiteY10" fmla="*/ 495300 h 955675"/>
              <a:gd name="connsiteX11" fmla="*/ 1528763 w 1628775"/>
              <a:gd name="connsiteY11" fmla="*/ 453232 h 955675"/>
              <a:gd name="connsiteX12" fmla="*/ 1473993 w 1628775"/>
              <a:gd name="connsiteY12" fmla="*/ 420687 h 955675"/>
              <a:gd name="connsiteX13" fmla="*/ 1467644 w 1628775"/>
              <a:gd name="connsiteY13" fmla="*/ 369888 h 955675"/>
              <a:gd name="connsiteX14" fmla="*/ 1463675 w 1628775"/>
              <a:gd name="connsiteY14" fmla="*/ 328612 h 955675"/>
              <a:gd name="connsiteX15" fmla="*/ 1434306 w 1628775"/>
              <a:gd name="connsiteY15" fmla="*/ 307975 h 955675"/>
              <a:gd name="connsiteX16" fmla="*/ 1384300 w 1628775"/>
              <a:gd name="connsiteY16" fmla="*/ 275431 h 955675"/>
              <a:gd name="connsiteX17" fmla="*/ 1327150 w 1628775"/>
              <a:gd name="connsiteY17" fmla="*/ 263525 h 955675"/>
              <a:gd name="connsiteX18" fmla="*/ 1296193 w 1628775"/>
              <a:gd name="connsiteY18" fmla="*/ 304800 h 955675"/>
              <a:gd name="connsiteX19" fmla="*/ 1247776 w 1628775"/>
              <a:gd name="connsiteY19" fmla="*/ 260350 h 955675"/>
              <a:gd name="connsiteX20" fmla="*/ 1234281 w 1628775"/>
              <a:gd name="connsiteY20" fmla="*/ 215900 h 955675"/>
              <a:gd name="connsiteX21" fmla="*/ 1173163 w 1628775"/>
              <a:gd name="connsiteY21" fmla="*/ 153988 h 955675"/>
              <a:gd name="connsiteX22" fmla="*/ 1134269 w 1628775"/>
              <a:gd name="connsiteY22" fmla="*/ 111919 h 955675"/>
              <a:gd name="connsiteX23" fmla="*/ 1048543 w 1628775"/>
              <a:gd name="connsiteY23" fmla="*/ 125413 h 955675"/>
              <a:gd name="connsiteX24" fmla="*/ 1000918 w 1628775"/>
              <a:gd name="connsiteY24" fmla="*/ 139700 h 955675"/>
              <a:gd name="connsiteX25" fmla="*/ 942182 w 1628775"/>
              <a:gd name="connsiteY25" fmla="*/ 142081 h 955675"/>
              <a:gd name="connsiteX26" fmla="*/ 774700 w 1628775"/>
              <a:gd name="connsiteY26" fmla="*/ 6350 h 955675"/>
              <a:gd name="connsiteX27" fmla="*/ 685800 w 1628775"/>
              <a:gd name="connsiteY27" fmla="*/ 0 h 955675"/>
              <a:gd name="connsiteX28" fmla="*/ 644525 w 1628775"/>
              <a:gd name="connsiteY28" fmla="*/ 9525 h 955675"/>
              <a:gd name="connsiteX29" fmla="*/ 596900 w 1628775"/>
              <a:gd name="connsiteY29" fmla="*/ 79375 h 955675"/>
              <a:gd name="connsiteX30" fmla="*/ 542925 w 1628775"/>
              <a:gd name="connsiteY30" fmla="*/ 79375 h 955675"/>
              <a:gd name="connsiteX31" fmla="*/ 546100 w 1628775"/>
              <a:gd name="connsiteY31" fmla="*/ 25400 h 955675"/>
              <a:gd name="connsiteX32" fmla="*/ 463550 w 1628775"/>
              <a:gd name="connsiteY32" fmla="*/ 6350 h 955675"/>
              <a:gd name="connsiteX33" fmla="*/ 412750 w 1628775"/>
              <a:gd name="connsiteY33" fmla="*/ 28575 h 955675"/>
              <a:gd name="connsiteX34" fmla="*/ 381000 w 1628775"/>
              <a:gd name="connsiteY34" fmla="*/ 69850 h 955675"/>
              <a:gd name="connsiteX35" fmla="*/ 352425 w 1628775"/>
              <a:gd name="connsiteY35" fmla="*/ 98425 h 955675"/>
              <a:gd name="connsiteX36" fmla="*/ 323850 w 1628775"/>
              <a:gd name="connsiteY36" fmla="*/ 174625 h 955675"/>
              <a:gd name="connsiteX37" fmla="*/ 323850 w 1628775"/>
              <a:gd name="connsiteY37" fmla="*/ 206375 h 955675"/>
              <a:gd name="connsiteX38" fmla="*/ 323850 w 1628775"/>
              <a:gd name="connsiteY38" fmla="*/ 288925 h 955675"/>
              <a:gd name="connsiteX39" fmla="*/ 336550 w 1628775"/>
              <a:gd name="connsiteY39" fmla="*/ 330200 h 955675"/>
              <a:gd name="connsiteX40" fmla="*/ 323850 w 1628775"/>
              <a:gd name="connsiteY40" fmla="*/ 381000 h 955675"/>
              <a:gd name="connsiteX41" fmla="*/ 266700 w 1628775"/>
              <a:gd name="connsiteY41" fmla="*/ 377825 h 955675"/>
              <a:gd name="connsiteX42" fmla="*/ 284162 w 1628775"/>
              <a:gd name="connsiteY42" fmla="*/ 400844 h 955675"/>
              <a:gd name="connsiteX43" fmla="*/ 247650 w 1628775"/>
              <a:gd name="connsiteY43" fmla="*/ 431800 h 955675"/>
              <a:gd name="connsiteX44" fmla="*/ 181769 w 1628775"/>
              <a:gd name="connsiteY44" fmla="*/ 424656 h 955675"/>
              <a:gd name="connsiteX45" fmla="*/ 123825 w 1628775"/>
              <a:gd name="connsiteY45" fmla="*/ 465931 h 955675"/>
              <a:gd name="connsiteX46" fmla="*/ 70644 w 1628775"/>
              <a:gd name="connsiteY46" fmla="*/ 510382 h 955675"/>
              <a:gd name="connsiteX47" fmla="*/ 0 w 1628775"/>
              <a:gd name="connsiteY47" fmla="*/ 584200 h 955675"/>
              <a:gd name="connsiteX0" fmla="*/ 0 w 1628775"/>
              <a:gd name="connsiteY0" fmla="*/ 584200 h 955675"/>
              <a:gd name="connsiteX1" fmla="*/ 92075 w 1628775"/>
              <a:gd name="connsiteY1" fmla="*/ 790575 h 955675"/>
              <a:gd name="connsiteX2" fmla="*/ 200025 w 1628775"/>
              <a:gd name="connsiteY2" fmla="*/ 955675 h 955675"/>
              <a:gd name="connsiteX3" fmla="*/ 561975 w 1628775"/>
              <a:gd name="connsiteY3" fmla="*/ 901700 h 955675"/>
              <a:gd name="connsiteX4" fmla="*/ 911225 w 1628775"/>
              <a:gd name="connsiteY4" fmla="*/ 660400 h 955675"/>
              <a:gd name="connsiteX5" fmla="*/ 1212850 w 1628775"/>
              <a:gd name="connsiteY5" fmla="*/ 612775 h 955675"/>
              <a:gd name="connsiteX6" fmla="*/ 1416050 w 1628775"/>
              <a:gd name="connsiteY6" fmla="*/ 657225 h 955675"/>
              <a:gd name="connsiteX7" fmla="*/ 1628775 w 1628775"/>
              <a:gd name="connsiteY7" fmla="*/ 688975 h 955675"/>
              <a:gd name="connsiteX8" fmla="*/ 1603375 w 1628775"/>
              <a:gd name="connsiteY8" fmla="*/ 587375 h 955675"/>
              <a:gd name="connsiteX9" fmla="*/ 1567656 w 1628775"/>
              <a:gd name="connsiteY9" fmla="*/ 554832 h 955675"/>
              <a:gd name="connsiteX10" fmla="*/ 1567656 w 1628775"/>
              <a:gd name="connsiteY10" fmla="*/ 495300 h 955675"/>
              <a:gd name="connsiteX11" fmla="*/ 1528763 w 1628775"/>
              <a:gd name="connsiteY11" fmla="*/ 453232 h 955675"/>
              <a:gd name="connsiteX12" fmla="*/ 1473993 w 1628775"/>
              <a:gd name="connsiteY12" fmla="*/ 420687 h 955675"/>
              <a:gd name="connsiteX13" fmla="*/ 1467644 w 1628775"/>
              <a:gd name="connsiteY13" fmla="*/ 369888 h 955675"/>
              <a:gd name="connsiteX14" fmla="*/ 1463675 w 1628775"/>
              <a:gd name="connsiteY14" fmla="*/ 328612 h 955675"/>
              <a:gd name="connsiteX15" fmla="*/ 1434306 w 1628775"/>
              <a:gd name="connsiteY15" fmla="*/ 307975 h 955675"/>
              <a:gd name="connsiteX16" fmla="*/ 1384300 w 1628775"/>
              <a:gd name="connsiteY16" fmla="*/ 275431 h 955675"/>
              <a:gd name="connsiteX17" fmla="*/ 1327150 w 1628775"/>
              <a:gd name="connsiteY17" fmla="*/ 263525 h 955675"/>
              <a:gd name="connsiteX18" fmla="*/ 1296193 w 1628775"/>
              <a:gd name="connsiteY18" fmla="*/ 304800 h 955675"/>
              <a:gd name="connsiteX19" fmla="*/ 1247776 w 1628775"/>
              <a:gd name="connsiteY19" fmla="*/ 260350 h 955675"/>
              <a:gd name="connsiteX20" fmla="*/ 1234281 w 1628775"/>
              <a:gd name="connsiteY20" fmla="*/ 215900 h 955675"/>
              <a:gd name="connsiteX21" fmla="*/ 1173163 w 1628775"/>
              <a:gd name="connsiteY21" fmla="*/ 153988 h 955675"/>
              <a:gd name="connsiteX22" fmla="*/ 1134269 w 1628775"/>
              <a:gd name="connsiteY22" fmla="*/ 111919 h 955675"/>
              <a:gd name="connsiteX23" fmla="*/ 1048543 w 1628775"/>
              <a:gd name="connsiteY23" fmla="*/ 125413 h 955675"/>
              <a:gd name="connsiteX24" fmla="*/ 1000918 w 1628775"/>
              <a:gd name="connsiteY24" fmla="*/ 139700 h 955675"/>
              <a:gd name="connsiteX25" fmla="*/ 942182 w 1628775"/>
              <a:gd name="connsiteY25" fmla="*/ 142081 h 955675"/>
              <a:gd name="connsiteX26" fmla="*/ 826294 w 1628775"/>
              <a:gd name="connsiteY26" fmla="*/ 46038 h 955675"/>
              <a:gd name="connsiteX27" fmla="*/ 774700 w 1628775"/>
              <a:gd name="connsiteY27" fmla="*/ 6350 h 955675"/>
              <a:gd name="connsiteX28" fmla="*/ 685800 w 1628775"/>
              <a:gd name="connsiteY28" fmla="*/ 0 h 955675"/>
              <a:gd name="connsiteX29" fmla="*/ 644525 w 1628775"/>
              <a:gd name="connsiteY29" fmla="*/ 9525 h 955675"/>
              <a:gd name="connsiteX30" fmla="*/ 596900 w 1628775"/>
              <a:gd name="connsiteY30" fmla="*/ 79375 h 955675"/>
              <a:gd name="connsiteX31" fmla="*/ 542925 w 1628775"/>
              <a:gd name="connsiteY31" fmla="*/ 79375 h 955675"/>
              <a:gd name="connsiteX32" fmla="*/ 546100 w 1628775"/>
              <a:gd name="connsiteY32" fmla="*/ 25400 h 955675"/>
              <a:gd name="connsiteX33" fmla="*/ 463550 w 1628775"/>
              <a:gd name="connsiteY33" fmla="*/ 6350 h 955675"/>
              <a:gd name="connsiteX34" fmla="*/ 412750 w 1628775"/>
              <a:gd name="connsiteY34" fmla="*/ 28575 h 955675"/>
              <a:gd name="connsiteX35" fmla="*/ 381000 w 1628775"/>
              <a:gd name="connsiteY35" fmla="*/ 69850 h 955675"/>
              <a:gd name="connsiteX36" fmla="*/ 352425 w 1628775"/>
              <a:gd name="connsiteY36" fmla="*/ 98425 h 955675"/>
              <a:gd name="connsiteX37" fmla="*/ 323850 w 1628775"/>
              <a:gd name="connsiteY37" fmla="*/ 174625 h 955675"/>
              <a:gd name="connsiteX38" fmla="*/ 323850 w 1628775"/>
              <a:gd name="connsiteY38" fmla="*/ 206375 h 955675"/>
              <a:gd name="connsiteX39" fmla="*/ 323850 w 1628775"/>
              <a:gd name="connsiteY39" fmla="*/ 288925 h 955675"/>
              <a:gd name="connsiteX40" fmla="*/ 336550 w 1628775"/>
              <a:gd name="connsiteY40" fmla="*/ 330200 h 955675"/>
              <a:gd name="connsiteX41" fmla="*/ 323850 w 1628775"/>
              <a:gd name="connsiteY41" fmla="*/ 381000 h 955675"/>
              <a:gd name="connsiteX42" fmla="*/ 266700 w 1628775"/>
              <a:gd name="connsiteY42" fmla="*/ 377825 h 955675"/>
              <a:gd name="connsiteX43" fmla="*/ 284162 w 1628775"/>
              <a:gd name="connsiteY43" fmla="*/ 400844 h 955675"/>
              <a:gd name="connsiteX44" fmla="*/ 247650 w 1628775"/>
              <a:gd name="connsiteY44" fmla="*/ 431800 h 955675"/>
              <a:gd name="connsiteX45" fmla="*/ 181769 w 1628775"/>
              <a:gd name="connsiteY45" fmla="*/ 424656 h 955675"/>
              <a:gd name="connsiteX46" fmla="*/ 123825 w 1628775"/>
              <a:gd name="connsiteY46" fmla="*/ 465931 h 955675"/>
              <a:gd name="connsiteX47" fmla="*/ 70644 w 1628775"/>
              <a:gd name="connsiteY47" fmla="*/ 510382 h 955675"/>
              <a:gd name="connsiteX48" fmla="*/ 0 w 1628775"/>
              <a:gd name="connsiteY48" fmla="*/ 584200 h 955675"/>
              <a:gd name="connsiteX0" fmla="*/ 0 w 1628775"/>
              <a:gd name="connsiteY0" fmla="*/ 584200 h 955675"/>
              <a:gd name="connsiteX1" fmla="*/ 92075 w 1628775"/>
              <a:gd name="connsiteY1" fmla="*/ 790575 h 955675"/>
              <a:gd name="connsiteX2" fmla="*/ 200025 w 1628775"/>
              <a:gd name="connsiteY2" fmla="*/ 955675 h 955675"/>
              <a:gd name="connsiteX3" fmla="*/ 561975 w 1628775"/>
              <a:gd name="connsiteY3" fmla="*/ 901700 h 955675"/>
              <a:gd name="connsiteX4" fmla="*/ 911225 w 1628775"/>
              <a:gd name="connsiteY4" fmla="*/ 660400 h 955675"/>
              <a:gd name="connsiteX5" fmla="*/ 1212850 w 1628775"/>
              <a:gd name="connsiteY5" fmla="*/ 612775 h 955675"/>
              <a:gd name="connsiteX6" fmla="*/ 1416050 w 1628775"/>
              <a:gd name="connsiteY6" fmla="*/ 657225 h 955675"/>
              <a:gd name="connsiteX7" fmla="*/ 1628775 w 1628775"/>
              <a:gd name="connsiteY7" fmla="*/ 688975 h 955675"/>
              <a:gd name="connsiteX8" fmla="*/ 1603375 w 1628775"/>
              <a:gd name="connsiteY8" fmla="*/ 587375 h 955675"/>
              <a:gd name="connsiteX9" fmla="*/ 1567656 w 1628775"/>
              <a:gd name="connsiteY9" fmla="*/ 554832 h 955675"/>
              <a:gd name="connsiteX10" fmla="*/ 1567656 w 1628775"/>
              <a:gd name="connsiteY10" fmla="*/ 495300 h 955675"/>
              <a:gd name="connsiteX11" fmla="*/ 1528763 w 1628775"/>
              <a:gd name="connsiteY11" fmla="*/ 453232 h 955675"/>
              <a:gd name="connsiteX12" fmla="*/ 1473993 w 1628775"/>
              <a:gd name="connsiteY12" fmla="*/ 420687 h 955675"/>
              <a:gd name="connsiteX13" fmla="*/ 1467644 w 1628775"/>
              <a:gd name="connsiteY13" fmla="*/ 369888 h 955675"/>
              <a:gd name="connsiteX14" fmla="*/ 1463675 w 1628775"/>
              <a:gd name="connsiteY14" fmla="*/ 328612 h 955675"/>
              <a:gd name="connsiteX15" fmla="*/ 1434306 w 1628775"/>
              <a:gd name="connsiteY15" fmla="*/ 307975 h 955675"/>
              <a:gd name="connsiteX16" fmla="*/ 1384300 w 1628775"/>
              <a:gd name="connsiteY16" fmla="*/ 275431 h 955675"/>
              <a:gd name="connsiteX17" fmla="*/ 1327150 w 1628775"/>
              <a:gd name="connsiteY17" fmla="*/ 263525 h 955675"/>
              <a:gd name="connsiteX18" fmla="*/ 1296193 w 1628775"/>
              <a:gd name="connsiteY18" fmla="*/ 304800 h 955675"/>
              <a:gd name="connsiteX19" fmla="*/ 1247776 w 1628775"/>
              <a:gd name="connsiteY19" fmla="*/ 260350 h 955675"/>
              <a:gd name="connsiteX20" fmla="*/ 1234281 w 1628775"/>
              <a:gd name="connsiteY20" fmla="*/ 215900 h 955675"/>
              <a:gd name="connsiteX21" fmla="*/ 1173163 w 1628775"/>
              <a:gd name="connsiteY21" fmla="*/ 153988 h 955675"/>
              <a:gd name="connsiteX22" fmla="*/ 1134269 w 1628775"/>
              <a:gd name="connsiteY22" fmla="*/ 111919 h 955675"/>
              <a:gd name="connsiteX23" fmla="*/ 1048543 w 1628775"/>
              <a:gd name="connsiteY23" fmla="*/ 125413 h 955675"/>
              <a:gd name="connsiteX24" fmla="*/ 1000918 w 1628775"/>
              <a:gd name="connsiteY24" fmla="*/ 139700 h 955675"/>
              <a:gd name="connsiteX25" fmla="*/ 942182 w 1628775"/>
              <a:gd name="connsiteY25" fmla="*/ 142081 h 955675"/>
              <a:gd name="connsiteX26" fmla="*/ 902494 w 1628775"/>
              <a:gd name="connsiteY26" fmla="*/ 210344 h 955675"/>
              <a:gd name="connsiteX27" fmla="*/ 774700 w 1628775"/>
              <a:gd name="connsiteY27" fmla="*/ 6350 h 955675"/>
              <a:gd name="connsiteX28" fmla="*/ 685800 w 1628775"/>
              <a:gd name="connsiteY28" fmla="*/ 0 h 955675"/>
              <a:gd name="connsiteX29" fmla="*/ 644525 w 1628775"/>
              <a:gd name="connsiteY29" fmla="*/ 9525 h 955675"/>
              <a:gd name="connsiteX30" fmla="*/ 596900 w 1628775"/>
              <a:gd name="connsiteY30" fmla="*/ 79375 h 955675"/>
              <a:gd name="connsiteX31" fmla="*/ 542925 w 1628775"/>
              <a:gd name="connsiteY31" fmla="*/ 79375 h 955675"/>
              <a:gd name="connsiteX32" fmla="*/ 546100 w 1628775"/>
              <a:gd name="connsiteY32" fmla="*/ 25400 h 955675"/>
              <a:gd name="connsiteX33" fmla="*/ 463550 w 1628775"/>
              <a:gd name="connsiteY33" fmla="*/ 6350 h 955675"/>
              <a:gd name="connsiteX34" fmla="*/ 412750 w 1628775"/>
              <a:gd name="connsiteY34" fmla="*/ 28575 h 955675"/>
              <a:gd name="connsiteX35" fmla="*/ 381000 w 1628775"/>
              <a:gd name="connsiteY35" fmla="*/ 69850 h 955675"/>
              <a:gd name="connsiteX36" fmla="*/ 352425 w 1628775"/>
              <a:gd name="connsiteY36" fmla="*/ 98425 h 955675"/>
              <a:gd name="connsiteX37" fmla="*/ 323850 w 1628775"/>
              <a:gd name="connsiteY37" fmla="*/ 174625 h 955675"/>
              <a:gd name="connsiteX38" fmla="*/ 323850 w 1628775"/>
              <a:gd name="connsiteY38" fmla="*/ 206375 h 955675"/>
              <a:gd name="connsiteX39" fmla="*/ 323850 w 1628775"/>
              <a:gd name="connsiteY39" fmla="*/ 288925 h 955675"/>
              <a:gd name="connsiteX40" fmla="*/ 336550 w 1628775"/>
              <a:gd name="connsiteY40" fmla="*/ 330200 h 955675"/>
              <a:gd name="connsiteX41" fmla="*/ 323850 w 1628775"/>
              <a:gd name="connsiteY41" fmla="*/ 381000 h 955675"/>
              <a:gd name="connsiteX42" fmla="*/ 266700 w 1628775"/>
              <a:gd name="connsiteY42" fmla="*/ 377825 h 955675"/>
              <a:gd name="connsiteX43" fmla="*/ 284162 w 1628775"/>
              <a:gd name="connsiteY43" fmla="*/ 400844 h 955675"/>
              <a:gd name="connsiteX44" fmla="*/ 247650 w 1628775"/>
              <a:gd name="connsiteY44" fmla="*/ 431800 h 955675"/>
              <a:gd name="connsiteX45" fmla="*/ 181769 w 1628775"/>
              <a:gd name="connsiteY45" fmla="*/ 424656 h 955675"/>
              <a:gd name="connsiteX46" fmla="*/ 123825 w 1628775"/>
              <a:gd name="connsiteY46" fmla="*/ 465931 h 955675"/>
              <a:gd name="connsiteX47" fmla="*/ 70644 w 1628775"/>
              <a:gd name="connsiteY47" fmla="*/ 510382 h 955675"/>
              <a:gd name="connsiteX48" fmla="*/ 0 w 1628775"/>
              <a:gd name="connsiteY48" fmla="*/ 584200 h 955675"/>
              <a:gd name="connsiteX0" fmla="*/ 0 w 1628775"/>
              <a:gd name="connsiteY0" fmla="*/ 584200 h 955675"/>
              <a:gd name="connsiteX1" fmla="*/ 92075 w 1628775"/>
              <a:gd name="connsiteY1" fmla="*/ 790575 h 955675"/>
              <a:gd name="connsiteX2" fmla="*/ 200025 w 1628775"/>
              <a:gd name="connsiteY2" fmla="*/ 955675 h 955675"/>
              <a:gd name="connsiteX3" fmla="*/ 561975 w 1628775"/>
              <a:gd name="connsiteY3" fmla="*/ 901700 h 955675"/>
              <a:gd name="connsiteX4" fmla="*/ 911225 w 1628775"/>
              <a:gd name="connsiteY4" fmla="*/ 660400 h 955675"/>
              <a:gd name="connsiteX5" fmla="*/ 1212850 w 1628775"/>
              <a:gd name="connsiteY5" fmla="*/ 612775 h 955675"/>
              <a:gd name="connsiteX6" fmla="*/ 1416050 w 1628775"/>
              <a:gd name="connsiteY6" fmla="*/ 657225 h 955675"/>
              <a:gd name="connsiteX7" fmla="*/ 1628775 w 1628775"/>
              <a:gd name="connsiteY7" fmla="*/ 688975 h 955675"/>
              <a:gd name="connsiteX8" fmla="*/ 1603375 w 1628775"/>
              <a:gd name="connsiteY8" fmla="*/ 587375 h 955675"/>
              <a:gd name="connsiteX9" fmla="*/ 1567656 w 1628775"/>
              <a:gd name="connsiteY9" fmla="*/ 554832 h 955675"/>
              <a:gd name="connsiteX10" fmla="*/ 1567656 w 1628775"/>
              <a:gd name="connsiteY10" fmla="*/ 495300 h 955675"/>
              <a:gd name="connsiteX11" fmla="*/ 1528763 w 1628775"/>
              <a:gd name="connsiteY11" fmla="*/ 453232 h 955675"/>
              <a:gd name="connsiteX12" fmla="*/ 1473993 w 1628775"/>
              <a:gd name="connsiteY12" fmla="*/ 420687 h 955675"/>
              <a:gd name="connsiteX13" fmla="*/ 1467644 w 1628775"/>
              <a:gd name="connsiteY13" fmla="*/ 369888 h 955675"/>
              <a:gd name="connsiteX14" fmla="*/ 1463675 w 1628775"/>
              <a:gd name="connsiteY14" fmla="*/ 328612 h 955675"/>
              <a:gd name="connsiteX15" fmla="*/ 1434306 w 1628775"/>
              <a:gd name="connsiteY15" fmla="*/ 307975 h 955675"/>
              <a:gd name="connsiteX16" fmla="*/ 1384300 w 1628775"/>
              <a:gd name="connsiteY16" fmla="*/ 275431 h 955675"/>
              <a:gd name="connsiteX17" fmla="*/ 1327150 w 1628775"/>
              <a:gd name="connsiteY17" fmla="*/ 263525 h 955675"/>
              <a:gd name="connsiteX18" fmla="*/ 1296193 w 1628775"/>
              <a:gd name="connsiteY18" fmla="*/ 304800 h 955675"/>
              <a:gd name="connsiteX19" fmla="*/ 1247776 w 1628775"/>
              <a:gd name="connsiteY19" fmla="*/ 260350 h 955675"/>
              <a:gd name="connsiteX20" fmla="*/ 1234281 w 1628775"/>
              <a:gd name="connsiteY20" fmla="*/ 215900 h 955675"/>
              <a:gd name="connsiteX21" fmla="*/ 1173163 w 1628775"/>
              <a:gd name="connsiteY21" fmla="*/ 153988 h 955675"/>
              <a:gd name="connsiteX22" fmla="*/ 1134269 w 1628775"/>
              <a:gd name="connsiteY22" fmla="*/ 111919 h 955675"/>
              <a:gd name="connsiteX23" fmla="*/ 1048543 w 1628775"/>
              <a:gd name="connsiteY23" fmla="*/ 125413 h 955675"/>
              <a:gd name="connsiteX24" fmla="*/ 1000918 w 1628775"/>
              <a:gd name="connsiteY24" fmla="*/ 139700 h 955675"/>
              <a:gd name="connsiteX25" fmla="*/ 942182 w 1628775"/>
              <a:gd name="connsiteY25" fmla="*/ 142081 h 955675"/>
              <a:gd name="connsiteX26" fmla="*/ 902494 w 1628775"/>
              <a:gd name="connsiteY26" fmla="*/ 210344 h 955675"/>
              <a:gd name="connsiteX27" fmla="*/ 815182 w 1628775"/>
              <a:gd name="connsiteY27" fmla="*/ 177800 h 955675"/>
              <a:gd name="connsiteX28" fmla="*/ 685800 w 1628775"/>
              <a:gd name="connsiteY28" fmla="*/ 0 h 955675"/>
              <a:gd name="connsiteX29" fmla="*/ 644525 w 1628775"/>
              <a:gd name="connsiteY29" fmla="*/ 9525 h 955675"/>
              <a:gd name="connsiteX30" fmla="*/ 596900 w 1628775"/>
              <a:gd name="connsiteY30" fmla="*/ 79375 h 955675"/>
              <a:gd name="connsiteX31" fmla="*/ 542925 w 1628775"/>
              <a:gd name="connsiteY31" fmla="*/ 79375 h 955675"/>
              <a:gd name="connsiteX32" fmla="*/ 546100 w 1628775"/>
              <a:gd name="connsiteY32" fmla="*/ 25400 h 955675"/>
              <a:gd name="connsiteX33" fmla="*/ 463550 w 1628775"/>
              <a:gd name="connsiteY33" fmla="*/ 6350 h 955675"/>
              <a:gd name="connsiteX34" fmla="*/ 412750 w 1628775"/>
              <a:gd name="connsiteY34" fmla="*/ 28575 h 955675"/>
              <a:gd name="connsiteX35" fmla="*/ 381000 w 1628775"/>
              <a:gd name="connsiteY35" fmla="*/ 69850 h 955675"/>
              <a:gd name="connsiteX36" fmla="*/ 352425 w 1628775"/>
              <a:gd name="connsiteY36" fmla="*/ 98425 h 955675"/>
              <a:gd name="connsiteX37" fmla="*/ 323850 w 1628775"/>
              <a:gd name="connsiteY37" fmla="*/ 174625 h 955675"/>
              <a:gd name="connsiteX38" fmla="*/ 323850 w 1628775"/>
              <a:gd name="connsiteY38" fmla="*/ 206375 h 955675"/>
              <a:gd name="connsiteX39" fmla="*/ 323850 w 1628775"/>
              <a:gd name="connsiteY39" fmla="*/ 288925 h 955675"/>
              <a:gd name="connsiteX40" fmla="*/ 336550 w 1628775"/>
              <a:gd name="connsiteY40" fmla="*/ 330200 h 955675"/>
              <a:gd name="connsiteX41" fmla="*/ 323850 w 1628775"/>
              <a:gd name="connsiteY41" fmla="*/ 381000 h 955675"/>
              <a:gd name="connsiteX42" fmla="*/ 266700 w 1628775"/>
              <a:gd name="connsiteY42" fmla="*/ 377825 h 955675"/>
              <a:gd name="connsiteX43" fmla="*/ 284162 w 1628775"/>
              <a:gd name="connsiteY43" fmla="*/ 400844 h 955675"/>
              <a:gd name="connsiteX44" fmla="*/ 247650 w 1628775"/>
              <a:gd name="connsiteY44" fmla="*/ 431800 h 955675"/>
              <a:gd name="connsiteX45" fmla="*/ 181769 w 1628775"/>
              <a:gd name="connsiteY45" fmla="*/ 424656 h 955675"/>
              <a:gd name="connsiteX46" fmla="*/ 123825 w 1628775"/>
              <a:gd name="connsiteY46" fmla="*/ 465931 h 955675"/>
              <a:gd name="connsiteX47" fmla="*/ 70644 w 1628775"/>
              <a:gd name="connsiteY47" fmla="*/ 510382 h 955675"/>
              <a:gd name="connsiteX48" fmla="*/ 0 w 1628775"/>
              <a:gd name="connsiteY48" fmla="*/ 584200 h 955675"/>
              <a:gd name="connsiteX0" fmla="*/ 0 w 1628775"/>
              <a:gd name="connsiteY0" fmla="*/ 584200 h 955675"/>
              <a:gd name="connsiteX1" fmla="*/ 92075 w 1628775"/>
              <a:gd name="connsiteY1" fmla="*/ 790575 h 955675"/>
              <a:gd name="connsiteX2" fmla="*/ 200025 w 1628775"/>
              <a:gd name="connsiteY2" fmla="*/ 955675 h 955675"/>
              <a:gd name="connsiteX3" fmla="*/ 561975 w 1628775"/>
              <a:gd name="connsiteY3" fmla="*/ 901700 h 955675"/>
              <a:gd name="connsiteX4" fmla="*/ 911225 w 1628775"/>
              <a:gd name="connsiteY4" fmla="*/ 660400 h 955675"/>
              <a:gd name="connsiteX5" fmla="*/ 1212850 w 1628775"/>
              <a:gd name="connsiteY5" fmla="*/ 612775 h 955675"/>
              <a:gd name="connsiteX6" fmla="*/ 1416050 w 1628775"/>
              <a:gd name="connsiteY6" fmla="*/ 657225 h 955675"/>
              <a:gd name="connsiteX7" fmla="*/ 1628775 w 1628775"/>
              <a:gd name="connsiteY7" fmla="*/ 688975 h 955675"/>
              <a:gd name="connsiteX8" fmla="*/ 1603375 w 1628775"/>
              <a:gd name="connsiteY8" fmla="*/ 587375 h 955675"/>
              <a:gd name="connsiteX9" fmla="*/ 1567656 w 1628775"/>
              <a:gd name="connsiteY9" fmla="*/ 554832 h 955675"/>
              <a:gd name="connsiteX10" fmla="*/ 1567656 w 1628775"/>
              <a:gd name="connsiteY10" fmla="*/ 495300 h 955675"/>
              <a:gd name="connsiteX11" fmla="*/ 1528763 w 1628775"/>
              <a:gd name="connsiteY11" fmla="*/ 453232 h 955675"/>
              <a:gd name="connsiteX12" fmla="*/ 1473993 w 1628775"/>
              <a:gd name="connsiteY12" fmla="*/ 420687 h 955675"/>
              <a:gd name="connsiteX13" fmla="*/ 1467644 w 1628775"/>
              <a:gd name="connsiteY13" fmla="*/ 369888 h 955675"/>
              <a:gd name="connsiteX14" fmla="*/ 1463675 w 1628775"/>
              <a:gd name="connsiteY14" fmla="*/ 328612 h 955675"/>
              <a:gd name="connsiteX15" fmla="*/ 1434306 w 1628775"/>
              <a:gd name="connsiteY15" fmla="*/ 307975 h 955675"/>
              <a:gd name="connsiteX16" fmla="*/ 1384300 w 1628775"/>
              <a:gd name="connsiteY16" fmla="*/ 275431 h 955675"/>
              <a:gd name="connsiteX17" fmla="*/ 1327150 w 1628775"/>
              <a:gd name="connsiteY17" fmla="*/ 263525 h 955675"/>
              <a:gd name="connsiteX18" fmla="*/ 1296193 w 1628775"/>
              <a:gd name="connsiteY18" fmla="*/ 304800 h 955675"/>
              <a:gd name="connsiteX19" fmla="*/ 1247776 w 1628775"/>
              <a:gd name="connsiteY19" fmla="*/ 260350 h 955675"/>
              <a:gd name="connsiteX20" fmla="*/ 1234281 w 1628775"/>
              <a:gd name="connsiteY20" fmla="*/ 215900 h 955675"/>
              <a:gd name="connsiteX21" fmla="*/ 1173163 w 1628775"/>
              <a:gd name="connsiteY21" fmla="*/ 153988 h 955675"/>
              <a:gd name="connsiteX22" fmla="*/ 1134269 w 1628775"/>
              <a:gd name="connsiteY22" fmla="*/ 111919 h 955675"/>
              <a:gd name="connsiteX23" fmla="*/ 1048543 w 1628775"/>
              <a:gd name="connsiteY23" fmla="*/ 125413 h 955675"/>
              <a:gd name="connsiteX24" fmla="*/ 1000918 w 1628775"/>
              <a:gd name="connsiteY24" fmla="*/ 139700 h 955675"/>
              <a:gd name="connsiteX25" fmla="*/ 942182 w 1628775"/>
              <a:gd name="connsiteY25" fmla="*/ 142081 h 955675"/>
              <a:gd name="connsiteX26" fmla="*/ 902494 w 1628775"/>
              <a:gd name="connsiteY26" fmla="*/ 210344 h 955675"/>
              <a:gd name="connsiteX27" fmla="*/ 815182 w 1628775"/>
              <a:gd name="connsiteY27" fmla="*/ 177800 h 955675"/>
              <a:gd name="connsiteX28" fmla="*/ 742950 w 1628775"/>
              <a:gd name="connsiteY28" fmla="*/ 79375 h 955675"/>
              <a:gd name="connsiteX29" fmla="*/ 685800 w 1628775"/>
              <a:gd name="connsiteY29" fmla="*/ 0 h 955675"/>
              <a:gd name="connsiteX30" fmla="*/ 644525 w 1628775"/>
              <a:gd name="connsiteY30" fmla="*/ 9525 h 955675"/>
              <a:gd name="connsiteX31" fmla="*/ 596900 w 1628775"/>
              <a:gd name="connsiteY31" fmla="*/ 79375 h 955675"/>
              <a:gd name="connsiteX32" fmla="*/ 542925 w 1628775"/>
              <a:gd name="connsiteY32" fmla="*/ 79375 h 955675"/>
              <a:gd name="connsiteX33" fmla="*/ 546100 w 1628775"/>
              <a:gd name="connsiteY33" fmla="*/ 25400 h 955675"/>
              <a:gd name="connsiteX34" fmla="*/ 463550 w 1628775"/>
              <a:gd name="connsiteY34" fmla="*/ 6350 h 955675"/>
              <a:gd name="connsiteX35" fmla="*/ 412750 w 1628775"/>
              <a:gd name="connsiteY35" fmla="*/ 28575 h 955675"/>
              <a:gd name="connsiteX36" fmla="*/ 381000 w 1628775"/>
              <a:gd name="connsiteY36" fmla="*/ 69850 h 955675"/>
              <a:gd name="connsiteX37" fmla="*/ 352425 w 1628775"/>
              <a:gd name="connsiteY37" fmla="*/ 98425 h 955675"/>
              <a:gd name="connsiteX38" fmla="*/ 323850 w 1628775"/>
              <a:gd name="connsiteY38" fmla="*/ 174625 h 955675"/>
              <a:gd name="connsiteX39" fmla="*/ 323850 w 1628775"/>
              <a:gd name="connsiteY39" fmla="*/ 206375 h 955675"/>
              <a:gd name="connsiteX40" fmla="*/ 323850 w 1628775"/>
              <a:gd name="connsiteY40" fmla="*/ 288925 h 955675"/>
              <a:gd name="connsiteX41" fmla="*/ 336550 w 1628775"/>
              <a:gd name="connsiteY41" fmla="*/ 330200 h 955675"/>
              <a:gd name="connsiteX42" fmla="*/ 323850 w 1628775"/>
              <a:gd name="connsiteY42" fmla="*/ 381000 h 955675"/>
              <a:gd name="connsiteX43" fmla="*/ 266700 w 1628775"/>
              <a:gd name="connsiteY43" fmla="*/ 377825 h 955675"/>
              <a:gd name="connsiteX44" fmla="*/ 284162 w 1628775"/>
              <a:gd name="connsiteY44" fmla="*/ 400844 h 955675"/>
              <a:gd name="connsiteX45" fmla="*/ 247650 w 1628775"/>
              <a:gd name="connsiteY45" fmla="*/ 431800 h 955675"/>
              <a:gd name="connsiteX46" fmla="*/ 181769 w 1628775"/>
              <a:gd name="connsiteY46" fmla="*/ 424656 h 955675"/>
              <a:gd name="connsiteX47" fmla="*/ 123825 w 1628775"/>
              <a:gd name="connsiteY47" fmla="*/ 465931 h 955675"/>
              <a:gd name="connsiteX48" fmla="*/ 70644 w 1628775"/>
              <a:gd name="connsiteY48" fmla="*/ 510382 h 955675"/>
              <a:gd name="connsiteX49" fmla="*/ 0 w 1628775"/>
              <a:gd name="connsiteY49" fmla="*/ 584200 h 955675"/>
              <a:gd name="connsiteX0" fmla="*/ 0 w 1628775"/>
              <a:gd name="connsiteY0" fmla="*/ 584200 h 955675"/>
              <a:gd name="connsiteX1" fmla="*/ 92075 w 1628775"/>
              <a:gd name="connsiteY1" fmla="*/ 790575 h 955675"/>
              <a:gd name="connsiteX2" fmla="*/ 200025 w 1628775"/>
              <a:gd name="connsiteY2" fmla="*/ 955675 h 955675"/>
              <a:gd name="connsiteX3" fmla="*/ 561975 w 1628775"/>
              <a:gd name="connsiteY3" fmla="*/ 901700 h 955675"/>
              <a:gd name="connsiteX4" fmla="*/ 911225 w 1628775"/>
              <a:gd name="connsiteY4" fmla="*/ 660400 h 955675"/>
              <a:gd name="connsiteX5" fmla="*/ 1212850 w 1628775"/>
              <a:gd name="connsiteY5" fmla="*/ 612775 h 955675"/>
              <a:gd name="connsiteX6" fmla="*/ 1416050 w 1628775"/>
              <a:gd name="connsiteY6" fmla="*/ 657225 h 955675"/>
              <a:gd name="connsiteX7" fmla="*/ 1628775 w 1628775"/>
              <a:gd name="connsiteY7" fmla="*/ 688975 h 955675"/>
              <a:gd name="connsiteX8" fmla="*/ 1603375 w 1628775"/>
              <a:gd name="connsiteY8" fmla="*/ 587375 h 955675"/>
              <a:gd name="connsiteX9" fmla="*/ 1567656 w 1628775"/>
              <a:gd name="connsiteY9" fmla="*/ 554832 h 955675"/>
              <a:gd name="connsiteX10" fmla="*/ 1567656 w 1628775"/>
              <a:gd name="connsiteY10" fmla="*/ 495300 h 955675"/>
              <a:gd name="connsiteX11" fmla="*/ 1528763 w 1628775"/>
              <a:gd name="connsiteY11" fmla="*/ 453232 h 955675"/>
              <a:gd name="connsiteX12" fmla="*/ 1473993 w 1628775"/>
              <a:gd name="connsiteY12" fmla="*/ 420687 h 955675"/>
              <a:gd name="connsiteX13" fmla="*/ 1467644 w 1628775"/>
              <a:gd name="connsiteY13" fmla="*/ 369888 h 955675"/>
              <a:gd name="connsiteX14" fmla="*/ 1463675 w 1628775"/>
              <a:gd name="connsiteY14" fmla="*/ 328612 h 955675"/>
              <a:gd name="connsiteX15" fmla="*/ 1434306 w 1628775"/>
              <a:gd name="connsiteY15" fmla="*/ 307975 h 955675"/>
              <a:gd name="connsiteX16" fmla="*/ 1384300 w 1628775"/>
              <a:gd name="connsiteY16" fmla="*/ 275431 h 955675"/>
              <a:gd name="connsiteX17" fmla="*/ 1327150 w 1628775"/>
              <a:gd name="connsiteY17" fmla="*/ 263525 h 955675"/>
              <a:gd name="connsiteX18" fmla="*/ 1296193 w 1628775"/>
              <a:gd name="connsiteY18" fmla="*/ 304800 h 955675"/>
              <a:gd name="connsiteX19" fmla="*/ 1247776 w 1628775"/>
              <a:gd name="connsiteY19" fmla="*/ 260350 h 955675"/>
              <a:gd name="connsiteX20" fmla="*/ 1234281 w 1628775"/>
              <a:gd name="connsiteY20" fmla="*/ 215900 h 955675"/>
              <a:gd name="connsiteX21" fmla="*/ 1173163 w 1628775"/>
              <a:gd name="connsiteY21" fmla="*/ 153988 h 955675"/>
              <a:gd name="connsiteX22" fmla="*/ 1134269 w 1628775"/>
              <a:gd name="connsiteY22" fmla="*/ 111919 h 955675"/>
              <a:gd name="connsiteX23" fmla="*/ 1048543 w 1628775"/>
              <a:gd name="connsiteY23" fmla="*/ 125413 h 955675"/>
              <a:gd name="connsiteX24" fmla="*/ 1000918 w 1628775"/>
              <a:gd name="connsiteY24" fmla="*/ 139700 h 955675"/>
              <a:gd name="connsiteX25" fmla="*/ 942182 w 1628775"/>
              <a:gd name="connsiteY25" fmla="*/ 142081 h 955675"/>
              <a:gd name="connsiteX26" fmla="*/ 902494 w 1628775"/>
              <a:gd name="connsiteY26" fmla="*/ 210344 h 955675"/>
              <a:gd name="connsiteX27" fmla="*/ 815182 w 1628775"/>
              <a:gd name="connsiteY27" fmla="*/ 177800 h 955675"/>
              <a:gd name="connsiteX28" fmla="*/ 776287 w 1628775"/>
              <a:gd name="connsiteY28" fmla="*/ 162719 h 955675"/>
              <a:gd name="connsiteX29" fmla="*/ 685800 w 1628775"/>
              <a:gd name="connsiteY29" fmla="*/ 0 h 955675"/>
              <a:gd name="connsiteX30" fmla="*/ 644525 w 1628775"/>
              <a:gd name="connsiteY30" fmla="*/ 9525 h 955675"/>
              <a:gd name="connsiteX31" fmla="*/ 596900 w 1628775"/>
              <a:gd name="connsiteY31" fmla="*/ 79375 h 955675"/>
              <a:gd name="connsiteX32" fmla="*/ 542925 w 1628775"/>
              <a:gd name="connsiteY32" fmla="*/ 79375 h 955675"/>
              <a:gd name="connsiteX33" fmla="*/ 546100 w 1628775"/>
              <a:gd name="connsiteY33" fmla="*/ 25400 h 955675"/>
              <a:gd name="connsiteX34" fmla="*/ 463550 w 1628775"/>
              <a:gd name="connsiteY34" fmla="*/ 6350 h 955675"/>
              <a:gd name="connsiteX35" fmla="*/ 412750 w 1628775"/>
              <a:gd name="connsiteY35" fmla="*/ 28575 h 955675"/>
              <a:gd name="connsiteX36" fmla="*/ 381000 w 1628775"/>
              <a:gd name="connsiteY36" fmla="*/ 69850 h 955675"/>
              <a:gd name="connsiteX37" fmla="*/ 352425 w 1628775"/>
              <a:gd name="connsiteY37" fmla="*/ 98425 h 955675"/>
              <a:gd name="connsiteX38" fmla="*/ 323850 w 1628775"/>
              <a:gd name="connsiteY38" fmla="*/ 174625 h 955675"/>
              <a:gd name="connsiteX39" fmla="*/ 323850 w 1628775"/>
              <a:gd name="connsiteY39" fmla="*/ 206375 h 955675"/>
              <a:gd name="connsiteX40" fmla="*/ 323850 w 1628775"/>
              <a:gd name="connsiteY40" fmla="*/ 288925 h 955675"/>
              <a:gd name="connsiteX41" fmla="*/ 336550 w 1628775"/>
              <a:gd name="connsiteY41" fmla="*/ 330200 h 955675"/>
              <a:gd name="connsiteX42" fmla="*/ 323850 w 1628775"/>
              <a:gd name="connsiteY42" fmla="*/ 381000 h 955675"/>
              <a:gd name="connsiteX43" fmla="*/ 266700 w 1628775"/>
              <a:gd name="connsiteY43" fmla="*/ 377825 h 955675"/>
              <a:gd name="connsiteX44" fmla="*/ 284162 w 1628775"/>
              <a:gd name="connsiteY44" fmla="*/ 400844 h 955675"/>
              <a:gd name="connsiteX45" fmla="*/ 247650 w 1628775"/>
              <a:gd name="connsiteY45" fmla="*/ 431800 h 955675"/>
              <a:gd name="connsiteX46" fmla="*/ 181769 w 1628775"/>
              <a:gd name="connsiteY46" fmla="*/ 424656 h 955675"/>
              <a:gd name="connsiteX47" fmla="*/ 123825 w 1628775"/>
              <a:gd name="connsiteY47" fmla="*/ 465931 h 955675"/>
              <a:gd name="connsiteX48" fmla="*/ 70644 w 1628775"/>
              <a:gd name="connsiteY48" fmla="*/ 510382 h 955675"/>
              <a:gd name="connsiteX49" fmla="*/ 0 w 1628775"/>
              <a:gd name="connsiteY49" fmla="*/ 584200 h 955675"/>
              <a:gd name="connsiteX0" fmla="*/ 0 w 1628775"/>
              <a:gd name="connsiteY0" fmla="*/ 577850 h 949325"/>
              <a:gd name="connsiteX1" fmla="*/ 92075 w 1628775"/>
              <a:gd name="connsiteY1" fmla="*/ 784225 h 949325"/>
              <a:gd name="connsiteX2" fmla="*/ 200025 w 1628775"/>
              <a:gd name="connsiteY2" fmla="*/ 949325 h 949325"/>
              <a:gd name="connsiteX3" fmla="*/ 561975 w 1628775"/>
              <a:gd name="connsiteY3" fmla="*/ 895350 h 949325"/>
              <a:gd name="connsiteX4" fmla="*/ 911225 w 1628775"/>
              <a:gd name="connsiteY4" fmla="*/ 654050 h 949325"/>
              <a:gd name="connsiteX5" fmla="*/ 1212850 w 1628775"/>
              <a:gd name="connsiteY5" fmla="*/ 606425 h 949325"/>
              <a:gd name="connsiteX6" fmla="*/ 1416050 w 1628775"/>
              <a:gd name="connsiteY6" fmla="*/ 650875 h 949325"/>
              <a:gd name="connsiteX7" fmla="*/ 1628775 w 1628775"/>
              <a:gd name="connsiteY7" fmla="*/ 682625 h 949325"/>
              <a:gd name="connsiteX8" fmla="*/ 1603375 w 1628775"/>
              <a:gd name="connsiteY8" fmla="*/ 581025 h 949325"/>
              <a:gd name="connsiteX9" fmla="*/ 1567656 w 1628775"/>
              <a:gd name="connsiteY9" fmla="*/ 548482 h 949325"/>
              <a:gd name="connsiteX10" fmla="*/ 1567656 w 1628775"/>
              <a:gd name="connsiteY10" fmla="*/ 488950 h 949325"/>
              <a:gd name="connsiteX11" fmla="*/ 1528763 w 1628775"/>
              <a:gd name="connsiteY11" fmla="*/ 446882 h 949325"/>
              <a:gd name="connsiteX12" fmla="*/ 1473993 w 1628775"/>
              <a:gd name="connsiteY12" fmla="*/ 414337 h 949325"/>
              <a:gd name="connsiteX13" fmla="*/ 1467644 w 1628775"/>
              <a:gd name="connsiteY13" fmla="*/ 363538 h 949325"/>
              <a:gd name="connsiteX14" fmla="*/ 1463675 w 1628775"/>
              <a:gd name="connsiteY14" fmla="*/ 322262 h 949325"/>
              <a:gd name="connsiteX15" fmla="*/ 1434306 w 1628775"/>
              <a:gd name="connsiteY15" fmla="*/ 301625 h 949325"/>
              <a:gd name="connsiteX16" fmla="*/ 1384300 w 1628775"/>
              <a:gd name="connsiteY16" fmla="*/ 269081 h 949325"/>
              <a:gd name="connsiteX17" fmla="*/ 1327150 w 1628775"/>
              <a:gd name="connsiteY17" fmla="*/ 257175 h 949325"/>
              <a:gd name="connsiteX18" fmla="*/ 1296193 w 1628775"/>
              <a:gd name="connsiteY18" fmla="*/ 298450 h 949325"/>
              <a:gd name="connsiteX19" fmla="*/ 1247776 w 1628775"/>
              <a:gd name="connsiteY19" fmla="*/ 254000 h 949325"/>
              <a:gd name="connsiteX20" fmla="*/ 1234281 w 1628775"/>
              <a:gd name="connsiteY20" fmla="*/ 209550 h 949325"/>
              <a:gd name="connsiteX21" fmla="*/ 1173163 w 1628775"/>
              <a:gd name="connsiteY21" fmla="*/ 147638 h 949325"/>
              <a:gd name="connsiteX22" fmla="*/ 1134269 w 1628775"/>
              <a:gd name="connsiteY22" fmla="*/ 105569 h 949325"/>
              <a:gd name="connsiteX23" fmla="*/ 1048543 w 1628775"/>
              <a:gd name="connsiteY23" fmla="*/ 119063 h 949325"/>
              <a:gd name="connsiteX24" fmla="*/ 1000918 w 1628775"/>
              <a:gd name="connsiteY24" fmla="*/ 133350 h 949325"/>
              <a:gd name="connsiteX25" fmla="*/ 942182 w 1628775"/>
              <a:gd name="connsiteY25" fmla="*/ 135731 h 949325"/>
              <a:gd name="connsiteX26" fmla="*/ 902494 w 1628775"/>
              <a:gd name="connsiteY26" fmla="*/ 203994 h 949325"/>
              <a:gd name="connsiteX27" fmla="*/ 815182 w 1628775"/>
              <a:gd name="connsiteY27" fmla="*/ 171450 h 949325"/>
              <a:gd name="connsiteX28" fmla="*/ 776287 w 1628775"/>
              <a:gd name="connsiteY28" fmla="*/ 156369 h 949325"/>
              <a:gd name="connsiteX29" fmla="*/ 671513 w 1628775"/>
              <a:gd name="connsiteY29" fmla="*/ 96044 h 949325"/>
              <a:gd name="connsiteX30" fmla="*/ 644525 w 1628775"/>
              <a:gd name="connsiteY30" fmla="*/ 3175 h 949325"/>
              <a:gd name="connsiteX31" fmla="*/ 596900 w 1628775"/>
              <a:gd name="connsiteY31" fmla="*/ 73025 h 949325"/>
              <a:gd name="connsiteX32" fmla="*/ 542925 w 1628775"/>
              <a:gd name="connsiteY32" fmla="*/ 73025 h 949325"/>
              <a:gd name="connsiteX33" fmla="*/ 546100 w 1628775"/>
              <a:gd name="connsiteY33" fmla="*/ 19050 h 949325"/>
              <a:gd name="connsiteX34" fmla="*/ 463550 w 1628775"/>
              <a:gd name="connsiteY34" fmla="*/ 0 h 949325"/>
              <a:gd name="connsiteX35" fmla="*/ 412750 w 1628775"/>
              <a:gd name="connsiteY35" fmla="*/ 22225 h 949325"/>
              <a:gd name="connsiteX36" fmla="*/ 381000 w 1628775"/>
              <a:gd name="connsiteY36" fmla="*/ 63500 h 949325"/>
              <a:gd name="connsiteX37" fmla="*/ 352425 w 1628775"/>
              <a:gd name="connsiteY37" fmla="*/ 92075 h 949325"/>
              <a:gd name="connsiteX38" fmla="*/ 323850 w 1628775"/>
              <a:gd name="connsiteY38" fmla="*/ 168275 h 949325"/>
              <a:gd name="connsiteX39" fmla="*/ 323850 w 1628775"/>
              <a:gd name="connsiteY39" fmla="*/ 200025 h 949325"/>
              <a:gd name="connsiteX40" fmla="*/ 323850 w 1628775"/>
              <a:gd name="connsiteY40" fmla="*/ 282575 h 949325"/>
              <a:gd name="connsiteX41" fmla="*/ 336550 w 1628775"/>
              <a:gd name="connsiteY41" fmla="*/ 323850 h 949325"/>
              <a:gd name="connsiteX42" fmla="*/ 323850 w 1628775"/>
              <a:gd name="connsiteY42" fmla="*/ 374650 h 949325"/>
              <a:gd name="connsiteX43" fmla="*/ 266700 w 1628775"/>
              <a:gd name="connsiteY43" fmla="*/ 371475 h 949325"/>
              <a:gd name="connsiteX44" fmla="*/ 284162 w 1628775"/>
              <a:gd name="connsiteY44" fmla="*/ 394494 h 949325"/>
              <a:gd name="connsiteX45" fmla="*/ 247650 w 1628775"/>
              <a:gd name="connsiteY45" fmla="*/ 425450 h 949325"/>
              <a:gd name="connsiteX46" fmla="*/ 181769 w 1628775"/>
              <a:gd name="connsiteY46" fmla="*/ 418306 h 949325"/>
              <a:gd name="connsiteX47" fmla="*/ 123825 w 1628775"/>
              <a:gd name="connsiteY47" fmla="*/ 459581 h 949325"/>
              <a:gd name="connsiteX48" fmla="*/ 70644 w 1628775"/>
              <a:gd name="connsiteY48" fmla="*/ 504032 h 949325"/>
              <a:gd name="connsiteX49" fmla="*/ 0 w 1628775"/>
              <a:gd name="connsiteY49" fmla="*/ 577850 h 949325"/>
              <a:gd name="connsiteX0" fmla="*/ 0 w 1628775"/>
              <a:gd name="connsiteY0" fmla="*/ 577850 h 949325"/>
              <a:gd name="connsiteX1" fmla="*/ 92075 w 1628775"/>
              <a:gd name="connsiteY1" fmla="*/ 784225 h 949325"/>
              <a:gd name="connsiteX2" fmla="*/ 200025 w 1628775"/>
              <a:gd name="connsiteY2" fmla="*/ 949325 h 949325"/>
              <a:gd name="connsiteX3" fmla="*/ 561975 w 1628775"/>
              <a:gd name="connsiteY3" fmla="*/ 895350 h 949325"/>
              <a:gd name="connsiteX4" fmla="*/ 911225 w 1628775"/>
              <a:gd name="connsiteY4" fmla="*/ 654050 h 949325"/>
              <a:gd name="connsiteX5" fmla="*/ 1212850 w 1628775"/>
              <a:gd name="connsiteY5" fmla="*/ 606425 h 949325"/>
              <a:gd name="connsiteX6" fmla="*/ 1416050 w 1628775"/>
              <a:gd name="connsiteY6" fmla="*/ 650875 h 949325"/>
              <a:gd name="connsiteX7" fmla="*/ 1628775 w 1628775"/>
              <a:gd name="connsiteY7" fmla="*/ 682625 h 949325"/>
              <a:gd name="connsiteX8" fmla="*/ 1603375 w 1628775"/>
              <a:gd name="connsiteY8" fmla="*/ 581025 h 949325"/>
              <a:gd name="connsiteX9" fmla="*/ 1567656 w 1628775"/>
              <a:gd name="connsiteY9" fmla="*/ 548482 h 949325"/>
              <a:gd name="connsiteX10" fmla="*/ 1567656 w 1628775"/>
              <a:gd name="connsiteY10" fmla="*/ 488950 h 949325"/>
              <a:gd name="connsiteX11" fmla="*/ 1528763 w 1628775"/>
              <a:gd name="connsiteY11" fmla="*/ 446882 h 949325"/>
              <a:gd name="connsiteX12" fmla="*/ 1473993 w 1628775"/>
              <a:gd name="connsiteY12" fmla="*/ 414337 h 949325"/>
              <a:gd name="connsiteX13" fmla="*/ 1467644 w 1628775"/>
              <a:gd name="connsiteY13" fmla="*/ 363538 h 949325"/>
              <a:gd name="connsiteX14" fmla="*/ 1463675 w 1628775"/>
              <a:gd name="connsiteY14" fmla="*/ 322262 h 949325"/>
              <a:gd name="connsiteX15" fmla="*/ 1434306 w 1628775"/>
              <a:gd name="connsiteY15" fmla="*/ 301625 h 949325"/>
              <a:gd name="connsiteX16" fmla="*/ 1384300 w 1628775"/>
              <a:gd name="connsiteY16" fmla="*/ 269081 h 949325"/>
              <a:gd name="connsiteX17" fmla="*/ 1327150 w 1628775"/>
              <a:gd name="connsiteY17" fmla="*/ 257175 h 949325"/>
              <a:gd name="connsiteX18" fmla="*/ 1296193 w 1628775"/>
              <a:gd name="connsiteY18" fmla="*/ 298450 h 949325"/>
              <a:gd name="connsiteX19" fmla="*/ 1247776 w 1628775"/>
              <a:gd name="connsiteY19" fmla="*/ 254000 h 949325"/>
              <a:gd name="connsiteX20" fmla="*/ 1234281 w 1628775"/>
              <a:gd name="connsiteY20" fmla="*/ 209550 h 949325"/>
              <a:gd name="connsiteX21" fmla="*/ 1173163 w 1628775"/>
              <a:gd name="connsiteY21" fmla="*/ 147638 h 949325"/>
              <a:gd name="connsiteX22" fmla="*/ 1134269 w 1628775"/>
              <a:gd name="connsiteY22" fmla="*/ 105569 h 949325"/>
              <a:gd name="connsiteX23" fmla="*/ 1048543 w 1628775"/>
              <a:gd name="connsiteY23" fmla="*/ 119063 h 949325"/>
              <a:gd name="connsiteX24" fmla="*/ 1000918 w 1628775"/>
              <a:gd name="connsiteY24" fmla="*/ 133350 h 949325"/>
              <a:gd name="connsiteX25" fmla="*/ 942182 w 1628775"/>
              <a:gd name="connsiteY25" fmla="*/ 135731 h 949325"/>
              <a:gd name="connsiteX26" fmla="*/ 902494 w 1628775"/>
              <a:gd name="connsiteY26" fmla="*/ 203994 h 949325"/>
              <a:gd name="connsiteX27" fmla="*/ 815182 w 1628775"/>
              <a:gd name="connsiteY27" fmla="*/ 171450 h 949325"/>
              <a:gd name="connsiteX28" fmla="*/ 776287 w 1628775"/>
              <a:gd name="connsiteY28" fmla="*/ 156369 h 949325"/>
              <a:gd name="connsiteX29" fmla="*/ 671513 w 1628775"/>
              <a:gd name="connsiteY29" fmla="*/ 96044 h 949325"/>
              <a:gd name="connsiteX30" fmla="*/ 651669 w 1628775"/>
              <a:gd name="connsiteY30" fmla="*/ 129381 h 949325"/>
              <a:gd name="connsiteX31" fmla="*/ 596900 w 1628775"/>
              <a:gd name="connsiteY31" fmla="*/ 73025 h 949325"/>
              <a:gd name="connsiteX32" fmla="*/ 542925 w 1628775"/>
              <a:gd name="connsiteY32" fmla="*/ 73025 h 949325"/>
              <a:gd name="connsiteX33" fmla="*/ 546100 w 1628775"/>
              <a:gd name="connsiteY33" fmla="*/ 19050 h 949325"/>
              <a:gd name="connsiteX34" fmla="*/ 463550 w 1628775"/>
              <a:gd name="connsiteY34" fmla="*/ 0 h 949325"/>
              <a:gd name="connsiteX35" fmla="*/ 412750 w 1628775"/>
              <a:gd name="connsiteY35" fmla="*/ 22225 h 949325"/>
              <a:gd name="connsiteX36" fmla="*/ 381000 w 1628775"/>
              <a:gd name="connsiteY36" fmla="*/ 63500 h 949325"/>
              <a:gd name="connsiteX37" fmla="*/ 352425 w 1628775"/>
              <a:gd name="connsiteY37" fmla="*/ 92075 h 949325"/>
              <a:gd name="connsiteX38" fmla="*/ 323850 w 1628775"/>
              <a:gd name="connsiteY38" fmla="*/ 168275 h 949325"/>
              <a:gd name="connsiteX39" fmla="*/ 323850 w 1628775"/>
              <a:gd name="connsiteY39" fmla="*/ 200025 h 949325"/>
              <a:gd name="connsiteX40" fmla="*/ 323850 w 1628775"/>
              <a:gd name="connsiteY40" fmla="*/ 282575 h 949325"/>
              <a:gd name="connsiteX41" fmla="*/ 336550 w 1628775"/>
              <a:gd name="connsiteY41" fmla="*/ 323850 h 949325"/>
              <a:gd name="connsiteX42" fmla="*/ 323850 w 1628775"/>
              <a:gd name="connsiteY42" fmla="*/ 374650 h 949325"/>
              <a:gd name="connsiteX43" fmla="*/ 266700 w 1628775"/>
              <a:gd name="connsiteY43" fmla="*/ 371475 h 949325"/>
              <a:gd name="connsiteX44" fmla="*/ 284162 w 1628775"/>
              <a:gd name="connsiteY44" fmla="*/ 394494 h 949325"/>
              <a:gd name="connsiteX45" fmla="*/ 247650 w 1628775"/>
              <a:gd name="connsiteY45" fmla="*/ 425450 h 949325"/>
              <a:gd name="connsiteX46" fmla="*/ 181769 w 1628775"/>
              <a:gd name="connsiteY46" fmla="*/ 418306 h 949325"/>
              <a:gd name="connsiteX47" fmla="*/ 123825 w 1628775"/>
              <a:gd name="connsiteY47" fmla="*/ 459581 h 949325"/>
              <a:gd name="connsiteX48" fmla="*/ 70644 w 1628775"/>
              <a:gd name="connsiteY48" fmla="*/ 504032 h 949325"/>
              <a:gd name="connsiteX49" fmla="*/ 0 w 1628775"/>
              <a:gd name="connsiteY49" fmla="*/ 577850 h 949325"/>
              <a:gd name="connsiteX0" fmla="*/ 0 w 1628775"/>
              <a:gd name="connsiteY0" fmla="*/ 577850 h 949325"/>
              <a:gd name="connsiteX1" fmla="*/ 92075 w 1628775"/>
              <a:gd name="connsiteY1" fmla="*/ 784225 h 949325"/>
              <a:gd name="connsiteX2" fmla="*/ 200025 w 1628775"/>
              <a:gd name="connsiteY2" fmla="*/ 949325 h 949325"/>
              <a:gd name="connsiteX3" fmla="*/ 561975 w 1628775"/>
              <a:gd name="connsiteY3" fmla="*/ 895350 h 949325"/>
              <a:gd name="connsiteX4" fmla="*/ 911225 w 1628775"/>
              <a:gd name="connsiteY4" fmla="*/ 654050 h 949325"/>
              <a:gd name="connsiteX5" fmla="*/ 1212850 w 1628775"/>
              <a:gd name="connsiteY5" fmla="*/ 606425 h 949325"/>
              <a:gd name="connsiteX6" fmla="*/ 1416050 w 1628775"/>
              <a:gd name="connsiteY6" fmla="*/ 650875 h 949325"/>
              <a:gd name="connsiteX7" fmla="*/ 1628775 w 1628775"/>
              <a:gd name="connsiteY7" fmla="*/ 682625 h 949325"/>
              <a:gd name="connsiteX8" fmla="*/ 1603375 w 1628775"/>
              <a:gd name="connsiteY8" fmla="*/ 581025 h 949325"/>
              <a:gd name="connsiteX9" fmla="*/ 1567656 w 1628775"/>
              <a:gd name="connsiteY9" fmla="*/ 548482 h 949325"/>
              <a:gd name="connsiteX10" fmla="*/ 1567656 w 1628775"/>
              <a:gd name="connsiteY10" fmla="*/ 488950 h 949325"/>
              <a:gd name="connsiteX11" fmla="*/ 1528763 w 1628775"/>
              <a:gd name="connsiteY11" fmla="*/ 446882 h 949325"/>
              <a:gd name="connsiteX12" fmla="*/ 1473993 w 1628775"/>
              <a:gd name="connsiteY12" fmla="*/ 414337 h 949325"/>
              <a:gd name="connsiteX13" fmla="*/ 1467644 w 1628775"/>
              <a:gd name="connsiteY13" fmla="*/ 363538 h 949325"/>
              <a:gd name="connsiteX14" fmla="*/ 1463675 w 1628775"/>
              <a:gd name="connsiteY14" fmla="*/ 322262 h 949325"/>
              <a:gd name="connsiteX15" fmla="*/ 1434306 w 1628775"/>
              <a:gd name="connsiteY15" fmla="*/ 301625 h 949325"/>
              <a:gd name="connsiteX16" fmla="*/ 1384300 w 1628775"/>
              <a:gd name="connsiteY16" fmla="*/ 269081 h 949325"/>
              <a:gd name="connsiteX17" fmla="*/ 1327150 w 1628775"/>
              <a:gd name="connsiteY17" fmla="*/ 257175 h 949325"/>
              <a:gd name="connsiteX18" fmla="*/ 1296193 w 1628775"/>
              <a:gd name="connsiteY18" fmla="*/ 298450 h 949325"/>
              <a:gd name="connsiteX19" fmla="*/ 1247776 w 1628775"/>
              <a:gd name="connsiteY19" fmla="*/ 254000 h 949325"/>
              <a:gd name="connsiteX20" fmla="*/ 1234281 w 1628775"/>
              <a:gd name="connsiteY20" fmla="*/ 209550 h 949325"/>
              <a:gd name="connsiteX21" fmla="*/ 1173163 w 1628775"/>
              <a:gd name="connsiteY21" fmla="*/ 147638 h 949325"/>
              <a:gd name="connsiteX22" fmla="*/ 1134269 w 1628775"/>
              <a:gd name="connsiteY22" fmla="*/ 105569 h 949325"/>
              <a:gd name="connsiteX23" fmla="*/ 1048543 w 1628775"/>
              <a:gd name="connsiteY23" fmla="*/ 119063 h 949325"/>
              <a:gd name="connsiteX24" fmla="*/ 1000918 w 1628775"/>
              <a:gd name="connsiteY24" fmla="*/ 133350 h 949325"/>
              <a:gd name="connsiteX25" fmla="*/ 942182 w 1628775"/>
              <a:gd name="connsiteY25" fmla="*/ 135731 h 949325"/>
              <a:gd name="connsiteX26" fmla="*/ 902494 w 1628775"/>
              <a:gd name="connsiteY26" fmla="*/ 203994 h 949325"/>
              <a:gd name="connsiteX27" fmla="*/ 815182 w 1628775"/>
              <a:gd name="connsiteY27" fmla="*/ 171450 h 949325"/>
              <a:gd name="connsiteX28" fmla="*/ 776287 w 1628775"/>
              <a:gd name="connsiteY28" fmla="*/ 156369 h 949325"/>
              <a:gd name="connsiteX29" fmla="*/ 671513 w 1628775"/>
              <a:gd name="connsiteY29" fmla="*/ 96044 h 949325"/>
              <a:gd name="connsiteX30" fmla="*/ 651669 w 1628775"/>
              <a:gd name="connsiteY30" fmla="*/ 129381 h 949325"/>
              <a:gd name="connsiteX31" fmla="*/ 596900 w 1628775"/>
              <a:gd name="connsiteY31" fmla="*/ 130175 h 949325"/>
              <a:gd name="connsiteX32" fmla="*/ 542925 w 1628775"/>
              <a:gd name="connsiteY32" fmla="*/ 73025 h 949325"/>
              <a:gd name="connsiteX33" fmla="*/ 546100 w 1628775"/>
              <a:gd name="connsiteY33" fmla="*/ 19050 h 949325"/>
              <a:gd name="connsiteX34" fmla="*/ 463550 w 1628775"/>
              <a:gd name="connsiteY34" fmla="*/ 0 h 949325"/>
              <a:gd name="connsiteX35" fmla="*/ 412750 w 1628775"/>
              <a:gd name="connsiteY35" fmla="*/ 22225 h 949325"/>
              <a:gd name="connsiteX36" fmla="*/ 381000 w 1628775"/>
              <a:gd name="connsiteY36" fmla="*/ 63500 h 949325"/>
              <a:gd name="connsiteX37" fmla="*/ 352425 w 1628775"/>
              <a:gd name="connsiteY37" fmla="*/ 92075 h 949325"/>
              <a:gd name="connsiteX38" fmla="*/ 323850 w 1628775"/>
              <a:gd name="connsiteY38" fmla="*/ 168275 h 949325"/>
              <a:gd name="connsiteX39" fmla="*/ 323850 w 1628775"/>
              <a:gd name="connsiteY39" fmla="*/ 200025 h 949325"/>
              <a:gd name="connsiteX40" fmla="*/ 323850 w 1628775"/>
              <a:gd name="connsiteY40" fmla="*/ 282575 h 949325"/>
              <a:gd name="connsiteX41" fmla="*/ 336550 w 1628775"/>
              <a:gd name="connsiteY41" fmla="*/ 323850 h 949325"/>
              <a:gd name="connsiteX42" fmla="*/ 323850 w 1628775"/>
              <a:gd name="connsiteY42" fmla="*/ 374650 h 949325"/>
              <a:gd name="connsiteX43" fmla="*/ 266700 w 1628775"/>
              <a:gd name="connsiteY43" fmla="*/ 371475 h 949325"/>
              <a:gd name="connsiteX44" fmla="*/ 284162 w 1628775"/>
              <a:gd name="connsiteY44" fmla="*/ 394494 h 949325"/>
              <a:gd name="connsiteX45" fmla="*/ 247650 w 1628775"/>
              <a:gd name="connsiteY45" fmla="*/ 425450 h 949325"/>
              <a:gd name="connsiteX46" fmla="*/ 181769 w 1628775"/>
              <a:gd name="connsiteY46" fmla="*/ 418306 h 949325"/>
              <a:gd name="connsiteX47" fmla="*/ 123825 w 1628775"/>
              <a:gd name="connsiteY47" fmla="*/ 459581 h 949325"/>
              <a:gd name="connsiteX48" fmla="*/ 70644 w 1628775"/>
              <a:gd name="connsiteY48" fmla="*/ 504032 h 949325"/>
              <a:gd name="connsiteX49" fmla="*/ 0 w 1628775"/>
              <a:gd name="connsiteY49" fmla="*/ 577850 h 949325"/>
              <a:gd name="connsiteX0" fmla="*/ 0 w 1628775"/>
              <a:gd name="connsiteY0" fmla="*/ 577850 h 949325"/>
              <a:gd name="connsiteX1" fmla="*/ 92075 w 1628775"/>
              <a:gd name="connsiteY1" fmla="*/ 784225 h 949325"/>
              <a:gd name="connsiteX2" fmla="*/ 200025 w 1628775"/>
              <a:gd name="connsiteY2" fmla="*/ 949325 h 949325"/>
              <a:gd name="connsiteX3" fmla="*/ 561975 w 1628775"/>
              <a:gd name="connsiteY3" fmla="*/ 895350 h 949325"/>
              <a:gd name="connsiteX4" fmla="*/ 911225 w 1628775"/>
              <a:gd name="connsiteY4" fmla="*/ 654050 h 949325"/>
              <a:gd name="connsiteX5" fmla="*/ 1212850 w 1628775"/>
              <a:gd name="connsiteY5" fmla="*/ 606425 h 949325"/>
              <a:gd name="connsiteX6" fmla="*/ 1416050 w 1628775"/>
              <a:gd name="connsiteY6" fmla="*/ 650875 h 949325"/>
              <a:gd name="connsiteX7" fmla="*/ 1628775 w 1628775"/>
              <a:gd name="connsiteY7" fmla="*/ 682625 h 949325"/>
              <a:gd name="connsiteX8" fmla="*/ 1603375 w 1628775"/>
              <a:gd name="connsiteY8" fmla="*/ 581025 h 949325"/>
              <a:gd name="connsiteX9" fmla="*/ 1567656 w 1628775"/>
              <a:gd name="connsiteY9" fmla="*/ 548482 h 949325"/>
              <a:gd name="connsiteX10" fmla="*/ 1567656 w 1628775"/>
              <a:gd name="connsiteY10" fmla="*/ 488950 h 949325"/>
              <a:gd name="connsiteX11" fmla="*/ 1528763 w 1628775"/>
              <a:gd name="connsiteY11" fmla="*/ 446882 h 949325"/>
              <a:gd name="connsiteX12" fmla="*/ 1473993 w 1628775"/>
              <a:gd name="connsiteY12" fmla="*/ 414337 h 949325"/>
              <a:gd name="connsiteX13" fmla="*/ 1467644 w 1628775"/>
              <a:gd name="connsiteY13" fmla="*/ 363538 h 949325"/>
              <a:gd name="connsiteX14" fmla="*/ 1463675 w 1628775"/>
              <a:gd name="connsiteY14" fmla="*/ 322262 h 949325"/>
              <a:gd name="connsiteX15" fmla="*/ 1434306 w 1628775"/>
              <a:gd name="connsiteY15" fmla="*/ 301625 h 949325"/>
              <a:gd name="connsiteX16" fmla="*/ 1384300 w 1628775"/>
              <a:gd name="connsiteY16" fmla="*/ 269081 h 949325"/>
              <a:gd name="connsiteX17" fmla="*/ 1327150 w 1628775"/>
              <a:gd name="connsiteY17" fmla="*/ 257175 h 949325"/>
              <a:gd name="connsiteX18" fmla="*/ 1296193 w 1628775"/>
              <a:gd name="connsiteY18" fmla="*/ 298450 h 949325"/>
              <a:gd name="connsiteX19" fmla="*/ 1247776 w 1628775"/>
              <a:gd name="connsiteY19" fmla="*/ 254000 h 949325"/>
              <a:gd name="connsiteX20" fmla="*/ 1234281 w 1628775"/>
              <a:gd name="connsiteY20" fmla="*/ 209550 h 949325"/>
              <a:gd name="connsiteX21" fmla="*/ 1173163 w 1628775"/>
              <a:gd name="connsiteY21" fmla="*/ 147638 h 949325"/>
              <a:gd name="connsiteX22" fmla="*/ 1134269 w 1628775"/>
              <a:gd name="connsiteY22" fmla="*/ 105569 h 949325"/>
              <a:gd name="connsiteX23" fmla="*/ 1048543 w 1628775"/>
              <a:gd name="connsiteY23" fmla="*/ 119063 h 949325"/>
              <a:gd name="connsiteX24" fmla="*/ 1000918 w 1628775"/>
              <a:gd name="connsiteY24" fmla="*/ 133350 h 949325"/>
              <a:gd name="connsiteX25" fmla="*/ 942182 w 1628775"/>
              <a:gd name="connsiteY25" fmla="*/ 135731 h 949325"/>
              <a:gd name="connsiteX26" fmla="*/ 902494 w 1628775"/>
              <a:gd name="connsiteY26" fmla="*/ 203994 h 949325"/>
              <a:gd name="connsiteX27" fmla="*/ 815182 w 1628775"/>
              <a:gd name="connsiteY27" fmla="*/ 171450 h 949325"/>
              <a:gd name="connsiteX28" fmla="*/ 776287 w 1628775"/>
              <a:gd name="connsiteY28" fmla="*/ 156369 h 949325"/>
              <a:gd name="connsiteX29" fmla="*/ 671513 w 1628775"/>
              <a:gd name="connsiteY29" fmla="*/ 96044 h 949325"/>
              <a:gd name="connsiteX30" fmla="*/ 651669 w 1628775"/>
              <a:gd name="connsiteY30" fmla="*/ 129381 h 949325"/>
              <a:gd name="connsiteX31" fmla="*/ 596900 w 1628775"/>
              <a:gd name="connsiteY31" fmla="*/ 130175 h 949325"/>
              <a:gd name="connsiteX32" fmla="*/ 607219 w 1628775"/>
              <a:gd name="connsiteY32" fmla="*/ 201613 h 949325"/>
              <a:gd name="connsiteX33" fmla="*/ 546100 w 1628775"/>
              <a:gd name="connsiteY33" fmla="*/ 19050 h 949325"/>
              <a:gd name="connsiteX34" fmla="*/ 463550 w 1628775"/>
              <a:gd name="connsiteY34" fmla="*/ 0 h 949325"/>
              <a:gd name="connsiteX35" fmla="*/ 412750 w 1628775"/>
              <a:gd name="connsiteY35" fmla="*/ 22225 h 949325"/>
              <a:gd name="connsiteX36" fmla="*/ 381000 w 1628775"/>
              <a:gd name="connsiteY36" fmla="*/ 63500 h 949325"/>
              <a:gd name="connsiteX37" fmla="*/ 352425 w 1628775"/>
              <a:gd name="connsiteY37" fmla="*/ 92075 h 949325"/>
              <a:gd name="connsiteX38" fmla="*/ 323850 w 1628775"/>
              <a:gd name="connsiteY38" fmla="*/ 168275 h 949325"/>
              <a:gd name="connsiteX39" fmla="*/ 323850 w 1628775"/>
              <a:gd name="connsiteY39" fmla="*/ 200025 h 949325"/>
              <a:gd name="connsiteX40" fmla="*/ 323850 w 1628775"/>
              <a:gd name="connsiteY40" fmla="*/ 282575 h 949325"/>
              <a:gd name="connsiteX41" fmla="*/ 336550 w 1628775"/>
              <a:gd name="connsiteY41" fmla="*/ 323850 h 949325"/>
              <a:gd name="connsiteX42" fmla="*/ 323850 w 1628775"/>
              <a:gd name="connsiteY42" fmla="*/ 374650 h 949325"/>
              <a:gd name="connsiteX43" fmla="*/ 266700 w 1628775"/>
              <a:gd name="connsiteY43" fmla="*/ 371475 h 949325"/>
              <a:gd name="connsiteX44" fmla="*/ 284162 w 1628775"/>
              <a:gd name="connsiteY44" fmla="*/ 394494 h 949325"/>
              <a:gd name="connsiteX45" fmla="*/ 247650 w 1628775"/>
              <a:gd name="connsiteY45" fmla="*/ 425450 h 949325"/>
              <a:gd name="connsiteX46" fmla="*/ 181769 w 1628775"/>
              <a:gd name="connsiteY46" fmla="*/ 418306 h 949325"/>
              <a:gd name="connsiteX47" fmla="*/ 123825 w 1628775"/>
              <a:gd name="connsiteY47" fmla="*/ 459581 h 949325"/>
              <a:gd name="connsiteX48" fmla="*/ 70644 w 1628775"/>
              <a:gd name="connsiteY48" fmla="*/ 504032 h 949325"/>
              <a:gd name="connsiteX49" fmla="*/ 0 w 1628775"/>
              <a:gd name="connsiteY49" fmla="*/ 577850 h 949325"/>
              <a:gd name="connsiteX0" fmla="*/ 0 w 1628775"/>
              <a:gd name="connsiteY0" fmla="*/ 577850 h 949325"/>
              <a:gd name="connsiteX1" fmla="*/ 92075 w 1628775"/>
              <a:gd name="connsiteY1" fmla="*/ 784225 h 949325"/>
              <a:gd name="connsiteX2" fmla="*/ 200025 w 1628775"/>
              <a:gd name="connsiteY2" fmla="*/ 949325 h 949325"/>
              <a:gd name="connsiteX3" fmla="*/ 561975 w 1628775"/>
              <a:gd name="connsiteY3" fmla="*/ 895350 h 949325"/>
              <a:gd name="connsiteX4" fmla="*/ 911225 w 1628775"/>
              <a:gd name="connsiteY4" fmla="*/ 654050 h 949325"/>
              <a:gd name="connsiteX5" fmla="*/ 1212850 w 1628775"/>
              <a:gd name="connsiteY5" fmla="*/ 606425 h 949325"/>
              <a:gd name="connsiteX6" fmla="*/ 1416050 w 1628775"/>
              <a:gd name="connsiteY6" fmla="*/ 650875 h 949325"/>
              <a:gd name="connsiteX7" fmla="*/ 1628775 w 1628775"/>
              <a:gd name="connsiteY7" fmla="*/ 682625 h 949325"/>
              <a:gd name="connsiteX8" fmla="*/ 1603375 w 1628775"/>
              <a:gd name="connsiteY8" fmla="*/ 581025 h 949325"/>
              <a:gd name="connsiteX9" fmla="*/ 1567656 w 1628775"/>
              <a:gd name="connsiteY9" fmla="*/ 548482 h 949325"/>
              <a:gd name="connsiteX10" fmla="*/ 1567656 w 1628775"/>
              <a:gd name="connsiteY10" fmla="*/ 488950 h 949325"/>
              <a:gd name="connsiteX11" fmla="*/ 1528763 w 1628775"/>
              <a:gd name="connsiteY11" fmla="*/ 446882 h 949325"/>
              <a:gd name="connsiteX12" fmla="*/ 1473993 w 1628775"/>
              <a:gd name="connsiteY12" fmla="*/ 414337 h 949325"/>
              <a:gd name="connsiteX13" fmla="*/ 1467644 w 1628775"/>
              <a:gd name="connsiteY13" fmla="*/ 363538 h 949325"/>
              <a:gd name="connsiteX14" fmla="*/ 1463675 w 1628775"/>
              <a:gd name="connsiteY14" fmla="*/ 322262 h 949325"/>
              <a:gd name="connsiteX15" fmla="*/ 1434306 w 1628775"/>
              <a:gd name="connsiteY15" fmla="*/ 301625 h 949325"/>
              <a:gd name="connsiteX16" fmla="*/ 1384300 w 1628775"/>
              <a:gd name="connsiteY16" fmla="*/ 269081 h 949325"/>
              <a:gd name="connsiteX17" fmla="*/ 1327150 w 1628775"/>
              <a:gd name="connsiteY17" fmla="*/ 257175 h 949325"/>
              <a:gd name="connsiteX18" fmla="*/ 1296193 w 1628775"/>
              <a:gd name="connsiteY18" fmla="*/ 298450 h 949325"/>
              <a:gd name="connsiteX19" fmla="*/ 1247776 w 1628775"/>
              <a:gd name="connsiteY19" fmla="*/ 254000 h 949325"/>
              <a:gd name="connsiteX20" fmla="*/ 1234281 w 1628775"/>
              <a:gd name="connsiteY20" fmla="*/ 209550 h 949325"/>
              <a:gd name="connsiteX21" fmla="*/ 1173163 w 1628775"/>
              <a:gd name="connsiteY21" fmla="*/ 147638 h 949325"/>
              <a:gd name="connsiteX22" fmla="*/ 1134269 w 1628775"/>
              <a:gd name="connsiteY22" fmla="*/ 105569 h 949325"/>
              <a:gd name="connsiteX23" fmla="*/ 1048543 w 1628775"/>
              <a:gd name="connsiteY23" fmla="*/ 119063 h 949325"/>
              <a:gd name="connsiteX24" fmla="*/ 1000918 w 1628775"/>
              <a:gd name="connsiteY24" fmla="*/ 133350 h 949325"/>
              <a:gd name="connsiteX25" fmla="*/ 942182 w 1628775"/>
              <a:gd name="connsiteY25" fmla="*/ 135731 h 949325"/>
              <a:gd name="connsiteX26" fmla="*/ 902494 w 1628775"/>
              <a:gd name="connsiteY26" fmla="*/ 203994 h 949325"/>
              <a:gd name="connsiteX27" fmla="*/ 815182 w 1628775"/>
              <a:gd name="connsiteY27" fmla="*/ 171450 h 949325"/>
              <a:gd name="connsiteX28" fmla="*/ 776287 w 1628775"/>
              <a:gd name="connsiteY28" fmla="*/ 156369 h 949325"/>
              <a:gd name="connsiteX29" fmla="*/ 671513 w 1628775"/>
              <a:gd name="connsiteY29" fmla="*/ 96044 h 949325"/>
              <a:gd name="connsiteX30" fmla="*/ 651669 w 1628775"/>
              <a:gd name="connsiteY30" fmla="*/ 129381 h 949325"/>
              <a:gd name="connsiteX31" fmla="*/ 596900 w 1628775"/>
              <a:gd name="connsiteY31" fmla="*/ 130175 h 949325"/>
              <a:gd name="connsiteX32" fmla="*/ 607219 w 1628775"/>
              <a:gd name="connsiteY32" fmla="*/ 201613 h 949325"/>
              <a:gd name="connsiteX33" fmla="*/ 561975 w 1628775"/>
              <a:gd name="connsiteY33" fmla="*/ 63500 h 949325"/>
              <a:gd name="connsiteX34" fmla="*/ 546100 w 1628775"/>
              <a:gd name="connsiteY34" fmla="*/ 19050 h 949325"/>
              <a:gd name="connsiteX35" fmla="*/ 463550 w 1628775"/>
              <a:gd name="connsiteY35" fmla="*/ 0 h 949325"/>
              <a:gd name="connsiteX36" fmla="*/ 412750 w 1628775"/>
              <a:gd name="connsiteY36" fmla="*/ 22225 h 949325"/>
              <a:gd name="connsiteX37" fmla="*/ 381000 w 1628775"/>
              <a:gd name="connsiteY37" fmla="*/ 63500 h 949325"/>
              <a:gd name="connsiteX38" fmla="*/ 352425 w 1628775"/>
              <a:gd name="connsiteY38" fmla="*/ 92075 h 949325"/>
              <a:gd name="connsiteX39" fmla="*/ 323850 w 1628775"/>
              <a:gd name="connsiteY39" fmla="*/ 168275 h 949325"/>
              <a:gd name="connsiteX40" fmla="*/ 323850 w 1628775"/>
              <a:gd name="connsiteY40" fmla="*/ 200025 h 949325"/>
              <a:gd name="connsiteX41" fmla="*/ 323850 w 1628775"/>
              <a:gd name="connsiteY41" fmla="*/ 282575 h 949325"/>
              <a:gd name="connsiteX42" fmla="*/ 336550 w 1628775"/>
              <a:gd name="connsiteY42" fmla="*/ 323850 h 949325"/>
              <a:gd name="connsiteX43" fmla="*/ 323850 w 1628775"/>
              <a:gd name="connsiteY43" fmla="*/ 374650 h 949325"/>
              <a:gd name="connsiteX44" fmla="*/ 266700 w 1628775"/>
              <a:gd name="connsiteY44" fmla="*/ 371475 h 949325"/>
              <a:gd name="connsiteX45" fmla="*/ 284162 w 1628775"/>
              <a:gd name="connsiteY45" fmla="*/ 394494 h 949325"/>
              <a:gd name="connsiteX46" fmla="*/ 247650 w 1628775"/>
              <a:gd name="connsiteY46" fmla="*/ 425450 h 949325"/>
              <a:gd name="connsiteX47" fmla="*/ 181769 w 1628775"/>
              <a:gd name="connsiteY47" fmla="*/ 418306 h 949325"/>
              <a:gd name="connsiteX48" fmla="*/ 123825 w 1628775"/>
              <a:gd name="connsiteY48" fmla="*/ 459581 h 949325"/>
              <a:gd name="connsiteX49" fmla="*/ 70644 w 1628775"/>
              <a:gd name="connsiteY49" fmla="*/ 504032 h 949325"/>
              <a:gd name="connsiteX50" fmla="*/ 0 w 1628775"/>
              <a:gd name="connsiteY50" fmla="*/ 577850 h 949325"/>
              <a:gd name="connsiteX0" fmla="*/ 0 w 1628775"/>
              <a:gd name="connsiteY0" fmla="*/ 577850 h 949325"/>
              <a:gd name="connsiteX1" fmla="*/ 92075 w 1628775"/>
              <a:gd name="connsiteY1" fmla="*/ 784225 h 949325"/>
              <a:gd name="connsiteX2" fmla="*/ 200025 w 1628775"/>
              <a:gd name="connsiteY2" fmla="*/ 949325 h 949325"/>
              <a:gd name="connsiteX3" fmla="*/ 561975 w 1628775"/>
              <a:gd name="connsiteY3" fmla="*/ 895350 h 949325"/>
              <a:gd name="connsiteX4" fmla="*/ 911225 w 1628775"/>
              <a:gd name="connsiteY4" fmla="*/ 654050 h 949325"/>
              <a:gd name="connsiteX5" fmla="*/ 1212850 w 1628775"/>
              <a:gd name="connsiteY5" fmla="*/ 606425 h 949325"/>
              <a:gd name="connsiteX6" fmla="*/ 1416050 w 1628775"/>
              <a:gd name="connsiteY6" fmla="*/ 650875 h 949325"/>
              <a:gd name="connsiteX7" fmla="*/ 1628775 w 1628775"/>
              <a:gd name="connsiteY7" fmla="*/ 682625 h 949325"/>
              <a:gd name="connsiteX8" fmla="*/ 1603375 w 1628775"/>
              <a:gd name="connsiteY8" fmla="*/ 581025 h 949325"/>
              <a:gd name="connsiteX9" fmla="*/ 1567656 w 1628775"/>
              <a:gd name="connsiteY9" fmla="*/ 548482 h 949325"/>
              <a:gd name="connsiteX10" fmla="*/ 1567656 w 1628775"/>
              <a:gd name="connsiteY10" fmla="*/ 488950 h 949325"/>
              <a:gd name="connsiteX11" fmla="*/ 1528763 w 1628775"/>
              <a:gd name="connsiteY11" fmla="*/ 446882 h 949325"/>
              <a:gd name="connsiteX12" fmla="*/ 1473993 w 1628775"/>
              <a:gd name="connsiteY12" fmla="*/ 414337 h 949325"/>
              <a:gd name="connsiteX13" fmla="*/ 1467644 w 1628775"/>
              <a:gd name="connsiteY13" fmla="*/ 363538 h 949325"/>
              <a:gd name="connsiteX14" fmla="*/ 1463675 w 1628775"/>
              <a:gd name="connsiteY14" fmla="*/ 322262 h 949325"/>
              <a:gd name="connsiteX15" fmla="*/ 1434306 w 1628775"/>
              <a:gd name="connsiteY15" fmla="*/ 301625 h 949325"/>
              <a:gd name="connsiteX16" fmla="*/ 1384300 w 1628775"/>
              <a:gd name="connsiteY16" fmla="*/ 269081 h 949325"/>
              <a:gd name="connsiteX17" fmla="*/ 1327150 w 1628775"/>
              <a:gd name="connsiteY17" fmla="*/ 257175 h 949325"/>
              <a:gd name="connsiteX18" fmla="*/ 1296193 w 1628775"/>
              <a:gd name="connsiteY18" fmla="*/ 298450 h 949325"/>
              <a:gd name="connsiteX19" fmla="*/ 1247776 w 1628775"/>
              <a:gd name="connsiteY19" fmla="*/ 254000 h 949325"/>
              <a:gd name="connsiteX20" fmla="*/ 1234281 w 1628775"/>
              <a:gd name="connsiteY20" fmla="*/ 209550 h 949325"/>
              <a:gd name="connsiteX21" fmla="*/ 1173163 w 1628775"/>
              <a:gd name="connsiteY21" fmla="*/ 147638 h 949325"/>
              <a:gd name="connsiteX22" fmla="*/ 1134269 w 1628775"/>
              <a:gd name="connsiteY22" fmla="*/ 105569 h 949325"/>
              <a:gd name="connsiteX23" fmla="*/ 1048543 w 1628775"/>
              <a:gd name="connsiteY23" fmla="*/ 119063 h 949325"/>
              <a:gd name="connsiteX24" fmla="*/ 1000918 w 1628775"/>
              <a:gd name="connsiteY24" fmla="*/ 133350 h 949325"/>
              <a:gd name="connsiteX25" fmla="*/ 942182 w 1628775"/>
              <a:gd name="connsiteY25" fmla="*/ 135731 h 949325"/>
              <a:gd name="connsiteX26" fmla="*/ 902494 w 1628775"/>
              <a:gd name="connsiteY26" fmla="*/ 203994 h 949325"/>
              <a:gd name="connsiteX27" fmla="*/ 815182 w 1628775"/>
              <a:gd name="connsiteY27" fmla="*/ 171450 h 949325"/>
              <a:gd name="connsiteX28" fmla="*/ 776287 w 1628775"/>
              <a:gd name="connsiteY28" fmla="*/ 156369 h 949325"/>
              <a:gd name="connsiteX29" fmla="*/ 671513 w 1628775"/>
              <a:gd name="connsiteY29" fmla="*/ 96044 h 949325"/>
              <a:gd name="connsiteX30" fmla="*/ 651669 w 1628775"/>
              <a:gd name="connsiteY30" fmla="*/ 129381 h 949325"/>
              <a:gd name="connsiteX31" fmla="*/ 596900 w 1628775"/>
              <a:gd name="connsiteY31" fmla="*/ 130175 h 949325"/>
              <a:gd name="connsiteX32" fmla="*/ 607219 w 1628775"/>
              <a:gd name="connsiteY32" fmla="*/ 201613 h 949325"/>
              <a:gd name="connsiteX33" fmla="*/ 511969 w 1628775"/>
              <a:gd name="connsiteY33" fmla="*/ 168275 h 949325"/>
              <a:gd name="connsiteX34" fmla="*/ 546100 w 1628775"/>
              <a:gd name="connsiteY34" fmla="*/ 19050 h 949325"/>
              <a:gd name="connsiteX35" fmla="*/ 463550 w 1628775"/>
              <a:gd name="connsiteY35" fmla="*/ 0 h 949325"/>
              <a:gd name="connsiteX36" fmla="*/ 412750 w 1628775"/>
              <a:gd name="connsiteY36" fmla="*/ 22225 h 949325"/>
              <a:gd name="connsiteX37" fmla="*/ 381000 w 1628775"/>
              <a:gd name="connsiteY37" fmla="*/ 63500 h 949325"/>
              <a:gd name="connsiteX38" fmla="*/ 352425 w 1628775"/>
              <a:gd name="connsiteY38" fmla="*/ 92075 h 949325"/>
              <a:gd name="connsiteX39" fmla="*/ 323850 w 1628775"/>
              <a:gd name="connsiteY39" fmla="*/ 168275 h 949325"/>
              <a:gd name="connsiteX40" fmla="*/ 323850 w 1628775"/>
              <a:gd name="connsiteY40" fmla="*/ 200025 h 949325"/>
              <a:gd name="connsiteX41" fmla="*/ 323850 w 1628775"/>
              <a:gd name="connsiteY41" fmla="*/ 282575 h 949325"/>
              <a:gd name="connsiteX42" fmla="*/ 336550 w 1628775"/>
              <a:gd name="connsiteY42" fmla="*/ 323850 h 949325"/>
              <a:gd name="connsiteX43" fmla="*/ 323850 w 1628775"/>
              <a:gd name="connsiteY43" fmla="*/ 374650 h 949325"/>
              <a:gd name="connsiteX44" fmla="*/ 266700 w 1628775"/>
              <a:gd name="connsiteY44" fmla="*/ 371475 h 949325"/>
              <a:gd name="connsiteX45" fmla="*/ 284162 w 1628775"/>
              <a:gd name="connsiteY45" fmla="*/ 394494 h 949325"/>
              <a:gd name="connsiteX46" fmla="*/ 247650 w 1628775"/>
              <a:gd name="connsiteY46" fmla="*/ 425450 h 949325"/>
              <a:gd name="connsiteX47" fmla="*/ 181769 w 1628775"/>
              <a:gd name="connsiteY47" fmla="*/ 418306 h 949325"/>
              <a:gd name="connsiteX48" fmla="*/ 123825 w 1628775"/>
              <a:gd name="connsiteY48" fmla="*/ 459581 h 949325"/>
              <a:gd name="connsiteX49" fmla="*/ 70644 w 1628775"/>
              <a:gd name="connsiteY49" fmla="*/ 504032 h 949325"/>
              <a:gd name="connsiteX50" fmla="*/ 0 w 1628775"/>
              <a:gd name="connsiteY50" fmla="*/ 577850 h 949325"/>
              <a:gd name="connsiteX0" fmla="*/ 0 w 1628775"/>
              <a:gd name="connsiteY0" fmla="*/ 577850 h 949325"/>
              <a:gd name="connsiteX1" fmla="*/ 92075 w 1628775"/>
              <a:gd name="connsiteY1" fmla="*/ 784225 h 949325"/>
              <a:gd name="connsiteX2" fmla="*/ 200025 w 1628775"/>
              <a:gd name="connsiteY2" fmla="*/ 949325 h 949325"/>
              <a:gd name="connsiteX3" fmla="*/ 561975 w 1628775"/>
              <a:gd name="connsiteY3" fmla="*/ 895350 h 949325"/>
              <a:gd name="connsiteX4" fmla="*/ 911225 w 1628775"/>
              <a:gd name="connsiteY4" fmla="*/ 654050 h 949325"/>
              <a:gd name="connsiteX5" fmla="*/ 1212850 w 1628775"/>
              <a:gd name="connsiteY5" fmla="*/ 606425 h 949325"/>
              <a:gd name="connsiteX6" fmla="*/ 1416050 w 1628775"/>
              <a:gd name="connsiteY6" fmla="*/ 650875 h 949325"/>
              <a:gd name="connsiteX7" fmla="*/ 1628775 w 1628775"/>
              <a:gd name="connsiteY7" fmla="*/ 682625 h 949325"/>
              <a:gd name="connsiteX8" fmla="*/ 1603375 w 1628775"/>
              <a:gd name="connsiteY8" fmla="*/ 581025 h 949325"/>
              <a:gd name="connsiteX9" fmla="*/ 1567656 w 1628775"/>
              <a:gd name="connsiteY9" fmla="*/ 548482 h 949325"/>
              <a:gd name="connsiteX10" fmla="*/ 1567656 w 1628775"/>
              <a:gd name="connsiteY10" fmla="*/ 488950 h 949325"/>
              <a:gd name="connsiteX11" fmla="*/ 1528763 w 1628775"/>
              <a:gd name="connsiteY11" fmla="*/ 446882 h 949325"/>
              <a:gd name="connsiteX12" fmla="*/ 1473993 w 1628775"/>
              <a:gd name="connsiteY12" fmla="*/ 414337 h 949325"/>
              <a:gd name="connsiteX13" fmla="*/ 1467644 w 1628775"/>
              <a:gd name="connsiteY13" fmla="*/ 363538 h 949325"/>
              <a:gd name="connsiteX14" fmla="*/ 1463675 w 1628775"/>
              <a:gd name="connsiteY14" fmla="*/ 322262 h 949325"/>
              <a:gd name="connsiteX15" fmla="*/ 1434306 w 1628775"/>
              <a:gd name="connsiteY15" fmla="*/ 301625 h 949325"/>
              <a:gd name="connsiteX16" fmla="*/ 1384300 w 1628775"/>
              <a:gd name="connsiteY16" fmla="*/ 269081 h 949325"/>
              <a:gd name="connsiteX17" fmla="*/ 1327150 w 1628775"/>
              <a:gd name="connsiteY17" fmla="*/ 257175 h 949325"/>
              <a:gd name="connsiteX18" fmla="*/ 1296193 w 1628775"/>
              <a:gd name="connsiteY18" fmla="*/ 298450 h 949325"/>
              <a:gd name="connsiteX19" fmla="*/ 1247776 w 1628775"/>
              <a:gd name="connsiteY19" fmla="*/ 254000 h 949325"/>
              <a:gd name="connsiteX20" fmla="*/ 1234281 w 1628775"/>
              <a:gd name="connsiteY20" fmla="*/ 209550 h 949325"/>
              <a:gd name="connsiteX21" fmla="*/ 1173163 w 1628775"/>
              <a:gd name="connsiteY21" fmla="*/ 147638 h 949325"/>
              <a:gd name="connsiteX22" fmla="*/ 1134269 w 1628775"/>
              <a:gd name="connsiteY22" fmla="*/ 105569 h 949325"/>
              <a:gd name="connsiteX23" fmla="*/ 1048543 w 1628775"/>
              <a:gd name="connsiteY23" fmla="*/ 119063 h 949325"/>
              <a:gd name="connsiteX24" fmla="*/ 1000918 w 1628775"/>
              <a:gd name="connsiteY24" fmla="*/ 133350 h 949325"/>
              <a:gd name="connsiteX25" fmla="*/ 942182 w 1628775"/>
              <a:gd name="connsiteY25" fmla="*/ 135731 h 949325"/>
              <a:gd name="connsiteX26" fmla="*/ 902494 w 1628775"/>
              <a:gd name="connsiteY26" fmla="*/ 203994 h 949325"/>
              <a:gd name="connsiteX27" fmla="*/ 815182 w 1628775"/>
              <a:gd name="connsiteY27" fmla="*/ 171450 h 949325"/>
              <a:gd name="connsiteX28" fmla="*/ 776287 w 1628775"/>
              <a:gd name="connsiteY28" fmla="*/ 156369 h 949325"/>
              <a:gd name="connsiteX29" fmla="*/ 671513 w 1628775"/>
              <a:gd name="connsiteY29" fmla="*/ 96044 h 949325"/>
              <a:gd name="connsiteX30" fmla="*/ 651669 w 1628775"/>
              <a:gd name="connsiteY30" fmla="*/ 129381 h 949325"/>
              <a:gd name="connsiteX31" fmla="*/ 596900 w 1628775"/>
              <a:gd name="connsiteY31" fmla="*/ 130175 h 949325"/>
              <a:gd name="connsiteX32" fmla="*/ 607219 w 1628775"/>
              <a:gd name="connsiteY32" fmla="*/ 201613 h 949325"/>
              <a:gd name="connsiteX33" fmla="*/ 511969 w 1628775"/>
              <a:gd name="connsiteY33" fmla="*/ 168275 h 949325"/>
              <a:gd name="connsiteX34" fmla="*/ 512762 w 1628775"/>
              <a:gd name="connsiteY34" fmla="*/ 54768 h 949325"/>
              <a:gd name="connsiteX35" fmla="*/ 463550 w 1628775"/>
              <a:gd name="connsiteY35" fmla="*/ 0 h 949325"/>
              <a:gd name="connsiteX36" fmla="*/ 412750 w 1628775"/>
              <a:gd name="connsiteY36" fmla="*/ 22225 h 949325"/>
              <a:gd name="connsiteX37" fmla="*/ 381000 w 1628775"/>
              <a:gd name="connsiteY37" fmla="*/ 63500 h 949325"/>
              <a:gd name="connsiteX38" fmla="*/ 352425 w 1628775"/>
              <a:gd name="connsiteY38" fmla="*/ 92075 h 949325"/>
              <a:gd name="connsiteX39" fmla="*/ 323850 w 1628775"/>
              <a:gd name="connsiteY39" fmla="*/ 168275 h 949325"/>
              <a:gd name="connsiteX40" fmla="*/ 323850 w 1628775"/>
              <a:gd name="connsiteY40" fmla="*/ 200025 h 949325"/>
              <a:gd name="connsiteX41" fmla="*/ 323850 w 1628775"/>
              <a:gd name="connsiteY41" fmla="*/ 282575 h 949325"/>
              <a:gd name="connsiteX42" fmla="*/ 336550 w 1628775"/>
              <a:gd name="connsiteY42" fmla="*/ 323850 h 949325"/>
              <a:gd name="connsiteX43" fmla="*/ 323850 w 1628775"/>
              <a:gd name="connsiteY43" fmla="*/ 374650 h 949325"/>
              <a:gd name="connsiteX44" fmla="*/ 266700 w 1628775"/>
              <a:gd name="connsiteY44" fmla="*/ 371475 h 949325"/>
              <a:gd name="connsiteX45" fmla="*/ 284162 w 1628775"/>
              <a:gd name="connsiteY45" fmla="*/ 394494 h 949325"/>
              <a:gd name="connsiteX46" fmla="*/ 247650 w 1628775"/>
              <a:gd name="connsiteY46" fmla="*/ 425450 h 949325"/>
              <a:gd name="connsiteX47" fmla="*/ 181769 w 1628775"/>
              <a:gd name="connsiteY47" fmla="*/ 418306 h 949325"/>
              <a:gd name="connsiteX48" fmla="*/ 123825 w 1628775"/>
              <a:gd name="connsiteY48" fmla="*/ 459581 h 949325"/>
              <a:gd name="connsiteX49" fmla="*/ 70644 w 1628775"/>
              <a:gd name="connsiteY49" fmla="*/ 504032 h 949325"/>
              <a:gd name="connsiteX50" fmla="*/ 0 w 1628775"/>
              <a:gd name="connsiteY50" fmla="*/ 577850 h 949325"/>
              <a:gd name="connsiteX0" fmla="*/ 0 w 1628775"/>
              <a:gd name="connsiteY0" fmla="*/ 555625 h 927100"/>
              <a:gd name="connsiteX1" fmla="*/ 92075 w 1628775"/>
              <a:gd name="connsiteY1" fmla="*/ 762000 h 927100"/>
              <a:gd name="connsiteX2" fmla="*/ 200025 w 1628775"/>
              <a:gd name="connsiteY2" fmla="*/ 927100 h 927100"/>
              <a:gd name="connsiteX3" fmla="*/ 561975 w 1628775"/>
              <a:gd name="connsiteY3" fmla="*/ 873125 h 927100"/>
              <a:gd name="connsiteX4" fmla="*/ 911225 w 1628775"/>
              <a:gd name="connsiteY4" fmla="*/ 631825 h 927100"/>
              <a:gd name="connsiteX5" fmla="*/ 1212850 w 1628775"/>
              <a:gd name="connsiteY5" fmla="*/ 584200 h 927100"/>
              <a:gd name="connsiteX6" fmla="*/ 1416050 w 1628775"/>
              <a:gd name="connsiteY6" fmla="*/ 628650 h 927100"/>
              <a:gd name="connsiteX7" fmla="*/ 1628775 w 1628775"/>
              <a:gd name="connsiteY7" fmla="*/ 660400 h 927100"/>
              <a:gd name="connsiteX8" fmla="*/ 1603375 w 1628775"/>
              <a:gd name="connsiteY8" fmla="*/ 558800 h 927100"/>
              <a:gd name="connsiteX9" fmla="*/ 1567656 w 1628775"/>
              <a:gd name="connsiteY9" fmla="*/ 526257 h 927100"/>
              <a:gd name="connsiteX10" fmla="*/ 1567656 w 1628775"/>
              <a:gd name="connsiteY10" fmla="*/ 466725 h 927100"/>
              <a:gd name="connsiteX11" fmla="*/ 1528763 w 1628775"/>
              <a:gd name="connsiteY11" fmla="*/ 424657 h 927100"/>
              <a:gd name="connsiteX12" fmla="*/ 1473993 w 1628775"/>
              <a:gd name="connsiteY12" fmla="*/ 392112 h 927100"/>
              <a:gd name="connsiteX13" fmla="*/ 1467644 w 1628775"/>
              <a:gd name="connsiteY13" fmla="*/ 341313 h 927100"/>
              <a:gd name="connsiteX14" fmla="*/ 1463675 w 1628775"/>
              <a:gd name="connsiteY14" fmla="*/ 300037 h 927100"/>
              <a:gd name="connsiteX15" fmla="*/ 1434306 w 1628775"/>
              <a:gd name="connsiteY15" fmla="*/ 279400 h 927100"/>
              <a:gd name="connsiteX16" fmla="*/ 1384300 w 1628775"/>
              <a:gd name="connsiteY16" fmla="*/ 246856 h 927100"/>
              <a:gd name="connsiteX17" fmla="*/ 1327150 w 1628775"/>
              <a:gd name="connsiteY17" fmla="*/ 234950 h 927100"/>
              <a:gd name="connsiteX18" fmla="*/ 1296193 w 1628775"/>
              <a:gd name="connsiteY18" fmla="*/ 276225 h 927100"/>
              <a:gd name="connsiteX19" fmla="*/ 1247776 w 1628775"/>
              <a:gd name="connsiteY19" fmla="*/ 231775 h 927100"/>
              <a:gd name="connsiteX20" fmla="*/ 1234281 w 1628775"/>
              <a:gd name="connsiteY20" fmla="*/ 187325 h 927100"/>
              <a:gd name="connsiteX21" fmla="*/ 1173163 w 1628775"/>
              <a:gd name="connsiteY21" fmla="*/ 125413 h 927100"/>
              <a:gd name="connsiteX22" fmla="*/ 1134269 w 1628775"/>
              <a:gd name="connsiteY22" fmla="*/ 83344 h 927100"/>
              <a:gd name="connsiteX23" fmla="*/ 1048543 w 1628775"/>
              <a:gd name="connsiteY23" fmla="*/ 96838 h 927100"/>
              <a:gd name="connsiteX24" fmla="*/ 1000918 w 1628775"/>
              <a:gd name="connsiteY24" fmla="*/ 111125 h 927100"/>
              <a:gd name="connsiteX25" fmla="*/ 942182 w 1628775"/>
              <a:gd name="connsiteY25" fmla="*/ 113506 h 927100"/>
              <a:gd name="connsiteX26" fmla="*/ 902494 w 1628775"/>
              <a:gd name="connsiteY26" fmla="*/ 181769 h 927100"/>
              <a:gd name="connsiteX27" fmla="*/ 815182 w 1628775"/>
              <a:gd name="connsiteY27" fmla="*/ 149225 h 927100"/>
              <a:gd name="connsiteX28" fmla="*/ 776287 w 1628775"/>
              <a:gd name="connsiteY28" fmla="*/ 134144 h 927100"/>
              <a:gd name="connsiteX29" fmla="*/ 671513 w 1628775"/>
              <a:gd name="connsiteY29" fmla="*/ 73819 h 927100"/>
              <a:gd name="connsiteX30" fmla="*/ 651669 w 1628775"/>
              <a:gd name="connsiteY30" fmla="*/ 107156 h 927100"/>
              <a:gd name="connsiteX31" fmla="*/ 596900 w 1628775"/>
              <a:gd name="connsiteY31" fmla="*/ 107950 h 927100"/>
              <a:gd name="connsiteX32" fmla="*/ 607219 w 1628775"/>
              <a:gd name="connsiteY32" fmla="*/ 179388 h 927100"/>
              <a:gd name="connsiteX33" fmla="*/ 511969 w 1628775"/>
              <a:gd name="connsiteY33" fmla="*/ 146050 h 927100"/>
              <a:gd name="connsiteX34" fmla="*/ 512762 w 1628775"/>
              <a:gd name="connsiteY34" fmla="*/ 32543 h 927100"/>
              <a:gd name="connsiteX35" fmla="*/ 461169 w 1628775"/>
              <a:gd name="connsiteY35" fmla="*/ 39687 h 927100"/>
              <a:gd name="connsiteX36" fmla="*/ 412750 w 1628775"/>
              <a:gd name="connsiteY36" fmla="*/ 0 h 927100"/>
              <a:gd name="connsiteX37" fmla="*/ 381000 w 1628775"/>
              <a:gd name="connsiteY37" fmla="*/ 41275 h 927100"/>
              <a:gd name="connsiteX38" fmla="*/ 352425 w 1628775"/>
              <a:gd name="connsiteY38" fmla="*/ 69850 h 927100"/>
              <a:gd name="connsiteX39" fmla="*/ 323850 w 1628775"/>
              <a:gd name="connsiteY39" fmla="*/ 146050 h 927100"/>
              <a:gd name="connsiteX40" fmla="*/ 323850 w 1628775"/>
              <a:gd name="connsiteY40" fmla="*/ 177800 h 927100"/>
              <a:gd name="connsiteX41" fmla="*/ 323850 w 1628775"/>
              <a:gd name="connsiteY41" fmla="*/ 260350 h 927100"/>
              <a:gd name="connsiteX42" fmla="*/ 336550 w 1628775"/>
              <a:gd name="connsiteY42" fmla="*/ 301625 h 927100"/>
              <a:gd name="connsiteX43" fmla="*/ 323850 w 1628775"/>
              <a:gd name="connsiteY43" fmla="*/ 352425 h 927100"/>
              <a:gd name="connsiteX44" fmla="*/ 266700 w 1628775"/>
              <a:gd name="connsiteY44" fmla="*/ 349250 h 927100"/>
              <a:gd name="connsiteX45" fmla="*/ 284162 w 1628775"/>
              <a:gd name="connsiteY45" fmla="*/ 372269 h 927100"/>
              <a:gd name="connsiteX46" fmla="*/ 247650 w 1628775"/>
              <a:gd name="connsiteY46" fmla="*/ 403225 h 927100"/>
              <a:gd name="connsiteX47" fmla="*/ 181769 w 1628775"/>
              <a:gd name="connsiteY47" fmla="*/ 396081 h 927100"/>
              <a:gd name="connsiteX48" fmla="*/ 123825 w 1628775"/>
              <a:gd name="connsiteY48" fmla="*/ 437356 h 927100"/>
              <a:gd name="connsiteX49" fmla="*/ 70644 w 1628775"/>
              <a:gd name="connsiteY49" fmla="*/ 481807 h 927100"/>
              <a:gd name="connsiteX50" fmla="*/ 0 w 1628775"/>
              <a:gd name="connsiteY50" fmla="*/ 555625 h 927100"/>
              <a:gd name="connsiteX0" fmla="*/ 0 w 1628775"/>
              <a:gd name="connsiteY0" fmla="*/ 523082 h 894557"/>
              <a:gd name="connsiteX1" fmla="*/ 92075 w 1628775"/>
              <a:gd name="connsiteY1" fmla="*/ 729457 h 894557"/>
              <a:gd name="connsiteX2" fmla="*/ 200025 w 1628775"/>
              <a:gd name="connsiteY2" fmla="*/ 894557 h 894557"/>
              <a:gd name="connsiteX3" fmla="*/ 561975 w 1628775"/>
              <a:gd name="connsiteY3" fmla="*/ 840582 h 894557"/>
              <a:gd name="connsiteX4" fmla="*/ 911225 w 1628775"/>
              <a:gd name="connsiteY4" fmla="*/ 599282 h 894557"/>
              <a:gd name="connsiteX5" fmla="*/ 1212850 w 1628775"/>
              <a:gd name="connsiteY5" fmla="*/ 551657 h 894557"/>
              <a:gd name="connsiteX6" fmla="*/ 1416050 w 1628775"/>
              <a:gd name="connsiteY6" fmla="*/ 596107 h 894557"/>
              <a:gd name="connsiteX7" fmla="*/ 1628775 w 1628775"/>
              <a:gd name="connsiteY7" fmla="*/ 627857 h 894557"/>
              <a:gd name="connsiteX8" fmla="*/ 1603375 w 1628775"/>
              <a:gd name="connsiteY8" fmla="*/ 526257 h 894557"/>
              <a:gd name="connsiteX9" fmla="*/ 1567656 w 1628775"/>
              <a:gd name="connsiteY9" fmla="*/ 493714 h 894557"/>
              <a:gd name="connsiteX10" fmla="*/ 1567656 w 1628775"/>
              <a:gd name="connsiteY10" fmla="*/ 434182 h 894557"/>
              <a:gd name="connsiteX11" fmla="*/ 1528763 w 1628775"/>
              <a:gd name="connsiteY11" fmla="*/ 392114 h 894557"/>
              <a:gd name="connsiteX12" fmla="*/ 1473993 w 1628775"/>
              <a:gd name="connsiteY12" fmla="*/ 359569 h 894557"/>
              <a:gd name="connsiteX13" fmla="*/ 1467644 w 1628775"/>
              <a:gd name="connsiteY13" fmla="*/ 308770 h 894557"/>
              <a:gd name="connsiteX14" fmla="*/ 1463675 w 1628775"/>
              <a:gd name="connsiteY14" fmla="*/ 267494 h 894557"/>
              <a:gd name="connsiteX15" fmla="*/ 1434306 w 1628775"/>
              <a:gd name="connsiteY15" fmla="*/ 246857 h 894557"/>
              <a:gd name="connsiteX16" fmla="*/ 1384300 w 1628775"/>
              <a:gd name="connsiteY16" fmla="*/ 214313 h 894557"/>
              <a:gd name="connsiteX17" fmla="*/ 1327150 w 1628775"/>
              <a:gd name="connsiteY17" fmla="*/ 202407 h 894557"/>
              <a:gd name="connsiteX18" fmla="*/ 1296193 w 1628775"/>
              <a:gd name="connsiteY18" fmla="*/ 243682 h 894557"/>
              <a:gd name="connsiteX19" fmla="*/ 1247776 w 1628775"/>
              <a:gd name="connsiteY19" fmla="*/ 199232 h 894557"/>
              <a:gd name="connsiteX20" fmla="*/ 1234281 w 1628775"/>
              <a:gd name="connsiteY20" fmla="*/ 154782 h 894557"/>
              <a:gd name="connsiteX21" fmla="*/ 1173163 w 1628775"/>
              <a:gd name="connsiteY21" fmla="*/ 92870 h 894557"/>
              <a:gd name="connsiteX22" fmla="*/ 1134269 w 1628775"/>
              <a:gd name="connsiteY22" fmla="*/ 50801 h 894557"/>
              <a:gd name="connsiteX23" fmla="*/ 1048543 w 1628775"/>
              <a:gd name="connsiteY23" fmla="*/ 64295 h 894557"/>
              <a:gd name="connsiteX24" fmla="*/ 1000918 w 1628775"/>
              <a:gd name="connsiteY24" fmla="*/ 78582 h 894557"/>
              <a:gd name="connsiteX25" fmla="*/ 942182 w 1628775"/>
              <a:gd name="connsiteY25" fmla="*/ 80963 h 894557"/>
              <a:gd name="connsiteX26" fmla="*/ 902494 w 1628775"/>
              <a:gd name="connsiteY26" fmla="*/ 149226 h 894557"/>
              <a:gd name="connsiteX27" fmla="*/ 815182 w 1628775"/>
              <a:gd name="connsiteY27" fmla="*/ 116682 h 894557"/>
              <a:gd name="connsiteX28" fmla="*/ 776287 w 1628775"/>
              <a:gd name="connsiteY28" fmla="*/ 101601 h 894557"/>
              <a:gd name="connsiteX29" fmla="*/ 671513 w 1628775"/>
              <a:gd name="connsiteY29" fmla="*/ 41276 h 894557"/>
              <a:gd name="connsiteX30" fmla="*/ 651669 w 1628775"/>
              <a:gd name="connsiteY30" fmla="*/ 74613 h 894557"/>
              <a:gd name="connsiteX31" fmla="*/ 596900 w 1628775"/>
              <a:gd name="connsiteY31" fmla="*/ 75407 h 894557"/>
              <a:gd name="connsiteX32" fmla="*/ 607219 w 1628775"/>
              <a:gd name="connsiteY32" fmla="*/ 146845 h 894557"/>
              <a:gd name="connsiteX33" fmla="*/ 511969 w 1628775"/>
              <a:gd name="connsiteY33" fmla="*/ 113507 h 894557"/>
              <a:gd name="connsiteX34" fmla="*/ 512762 w 1628775"/>
              <a:gd name="connsiteY34" fmla="*/ 0 h 894557"/>
              <a:gd name="connsiteX35" fmla="*/ 461169 w 1628775"/>
              <a:gd name="connsiteY35" fmla="*/ 7144 h 894557"/>
              <a:gd name="connsiteX36" fmla="*/ 429418 w 1628775"/>
              <a:gd name="connsiteY36" fmla="*/ 48419 h 894557"/>
              <a:gd name="connsiteX37" fmla="*/ 381000 w 1628775"/>
              <a:gd name="connsiteY37" fmla="*/ 8732 h 894557"/>
              <a:gd name="connsiteX38" fmla="*/ 352425 w 1628775"/>
              <a:gd name="connsiteY38" fmla="*/ 37307 h 894557"/>
              <a:gd name="connsiteX39" fmla="*/ 323850 w 1628775"/>
              <a:gd name="connsiteY39" fmla="*/ 113507 h 894557"/>
              <a:gd name="connsiteX40" fmla="*/ 323850 w 1628775"/>
              <a:gd name="connsiteY40" fmla="*/ 145257 h 894557"/>
              <a:gd name="connsiteX41" fmla="*/ 323850 w 1628775"/>
              <a:gd name="connsiteY41" fmla="*/ 227807 h 894557"/>
              <a:gd name="connsiteX42" fmla="*/ 336550 w 1628775"/>
              <a:gd name="connsiteY42" fmla="*/ 269082 h 894557"/>
              <a:gd name="connsiteX43" fmla="*/ 323850 w 1628775"/>
              <a:gd name="connsiteY43" fmla="*/ 319882 h 894557"/>
              <a:gd name="connsiteX44" fmla="*/ 266700 w 1628775"/>
              <a:gd name="connsiteY44" fmla="*/ 316707 h 894557"/>
              <a:gd name="connsiteX45" fmla="*/ 284162 w 1628775"/>
              <a:gd name="connsiteY45" fmla="*/ 339726 h 894557"/>
              <a:gd name="connsiteX46" fmla="*/ 247650 w 1628775"/>
              <a:gd name="connsiteY46" fmla="*/ 370682 h 894557"/>
              <a:gd name="connsiteX47" fmla="*/ 181769 w 1628775"/>
              <a:gd name="connsiteY47" fmla="*/ 363538 h 894557"/>
              <a:gd name="connsiteX48" fmla="*/ 123825 w 1628775"/>
              <a:gd name="connsiteY48" fmla="*/ 404813 h 894557"/>
              <a:gd name="connsiteX49" fmla="*/ 70644 w 1628775"/>
              <a:gd name="connsiteY49" fmla="*/ 449264 h 894557"/>
              <a:gd name="connsiteX50" fmla="*/ 0 w 1628775"/>
              <a:gd name="connsiteY50" fmla="*/ 523082 h 894557"/>
              <a:gd name="connsiteX0" fmla="*/ 0 w 1628775"/>
              <a:gd name="connsiteY0" fmla="*/ 523082 h 894557"/>
              <a:gd name="connsiteX1" fmla="*/ 92075 w 1628775"/>
              <a:gd name="connsiteY1" fmla="*/ 729457 h 894557"/>
              <a:gd name="connsiteX2" fmla="*/ 200025 w 1628775"/>
              <a:gd name="connsiteY2" fmla="*/ 894557 h 894557"/>
              <a:gd name="connsiteX3" fmla="*/ 561975 w 1628775"/>
              <a:gd name="connsiteY3" fmla="*/ 840582 h 894557"/>
              <a:gd name="connsiteX4" fmla="*/ 911225 w 1628775"/>
              <a:gd name="connsiteY4" fmla="*/ 599282 h 894557"/>
              <a:gd name="connsiteX5" fmla="*/ 1212850 w 1628775"/>
              <a:gd name="connsiteY5" fmla="*/ 551657 h 894557"/>
              <a:gd name="connsiteX6" fmla="*/ 1416050 w 1628775"/>
              <a:gd name="connsiteY6" fmla="*/ 596107 h 894557"/>
              <a:gd name="connsiteX7" fmla="*/ 1628775 w 1628775"/>
              <a:gd name="connsiteY7" fmla="*/ 627857 h 894557"/>
              <a:gd name="connsiteX8" fmla="*/ 1603375 w 1628775"/>
              <a:gd name="connsiteY8" fmla="*/ 526257 h 894557"/>
              <a:gd name="connsiteX9" fmla="*/ 1567656 w 1628775"/>
              <a:gd name="connsiteY9" fmla="*/ 493714 h 894557"/>
              <a:gd name="connsiteX10" fmla="*/ 1567656 w 1628775"/>
              <a:gd name="connsiteY10" fmla="*/ 434182 h 894557"/>
              <a:gd name="connsiteX11" fmla="*/ 1528763 w 1628775"/>
              <a:gd name="connsiteY11" fmla="*/ 392114 h 894557"/>
              <a:gd name="connsiteX12" fmla="*/ 1473993 w 1628775"/>
              <a:gd name="connsiteY12" fmla="*/ 359569 h 894557"/>
              <a:gd name="connsiteX13" fmla="*/ 1467644 w 1628775"/>
              <a:gd name="connsiteY13" fmla="*/ 308770 h 894557"/>
              <a:gd name="connsiteX14" fmla="*/ 1463675 w 1628775"/>
              <a:gd name="connsiteY14" fmla="*/ 267494 h 894557"/>
              <a:gd name="connsiteX15" fmla="*/ 1434306 w 1628775"/>
              <a:gd name="connsiteY15" fmla="*/ 246857 h 894557"/>
              <a:gd name="connsiteX16" fmla="*/ 1384300 w 1628775"/>
              <a:gd name="connsiteY16" fmla="*/ 214313 h 894557"/>
              <a:gd name="connsiteX17" fmla="*/ 1327150 w 1628775"/>
              <a:gd name="connsiteY17" fmla="*/ 202407 h 894557"/>
              <a:gd name="connsiteX18" fmla="*/ 1296193 w 1628775"/>
              <a:gd name="connsiteY18" fmla="*/ 243682 h 894557"/>
              <a:gd name="connsiteX19" fmla="*/ 1247776 w 1628775"/>
              <a:gd name="connsiteY19" fmla="*/ 199232 h 894557"/>
              <a:gd name="connsiteX20" fmla="*/ 1234281 w 1628775"/>
              <a:gd name="connsiteY20" fmla="*/ 154782 h 894557"/>
              <a:gd name="connsiteX21" fmla="*/ 1173163 w 1628775"/>
              <a:gd name="connsiteY21" fmla="*/ 92870 h 894557"/>
              <a:gd name="connsiteX22" fmla="*/ 1134269 w 1628775"/>
              <a:gd name="connsiteY22" fmla="*/ 50801 h 894557"/>
              <a:gd name="connsiteX23" fmla="*/ 1048543 w 1628775"/>
              <a:gd name="connsiteY23" fmla="*/ 64295 h 894557"/>
              <a:gd name="connsiteX24" fmla="*/ 1000918 w 1628775"/>
              <a:gd name="connsiteY24" fmla="*/ 78582 h 894557"/>
              <a:gd name="connsiteX25" fmla="*/ 942182 w 1628775"/>
              <a:gd name="connsiteY25" fmla="*/ 80963 h 894557"/>
              <a:gd name="connsiteX26" fmla="*/ 902494 w 1628775"/>
              <a:gd name="connsiteY26" fmla="*/ 149226 h 894557"/>
              <a:gd name="connsiteX27" fmla="*/ 815182 w 1628775"/>
              <a:gd name="connsiteY27" fmla="*/ 116682 h 894557"/>
              <a:gd name="connsiteX28" fmla="*/ 776287 w 1628775"/>
              <a:gd name="connsiteY28" fmla="*/ 101601 h 894557"/>
              <a:gd name="connsiteX29" fmla="*/ 671513 w 1628775"/>
              <a:gd name="connsiteY29" fmla="*/ 41276 h 894557"/>
              <a:gd name="connsiteX30" fmla="*/ 651669 w 1628775"/>
              <a:gd name="connsiteY30" fmla="*/ 74613 h 894557"/>
              <a:gd name="connsiteX31" fmla="*/ 596900 w 1628775"/>
              <a:gd name="connsiteY31" fmla="*/ 75407 h 894557"/>
              <a:gd name="connsiteX32" fmla="*/ 607219 w 1628775"/>
              <a:gd name="connsiteY32" fmla="*/ 146845 h 894557"/>
              <a:gd name="connsiteX33" fmla="*/ 511969 w 1628775"/>
              <a:gd name="connsiteY33" fmla="*/ 113507 h 894557"/>
              <a:gd name="connsiteX34" fmla="*/ 512762 w 1628775"/>
              <a:gd name="connsiteY34" fmla="*/ 0 h 894557"/>
              <a:gd name="connsiteX35" fmla="*/ 461169 w 1628775"/>
              <a:gd name="connsiteY35" fmla="*/ 7144 h 894557"/>
              <a:gd name="connsiteX36" fmla="*/ 429418 w 1628775"/>
              <a:gd name="connsiteY36" fmla="*/ 48419 h 894557"/>
              <a:gd name="connsiteX37" fmla="*/ 400050 w 1628775"/>
              <a:gd name="connsiteY37" fmla="*/ 70645 h 894557"/>
              <a:gd name="connsiteX38" fmla="*/ 352425 w 1628775"/>
              <a:gd name="connsiteY38" fmla="*/ 37307 h 894557"/>
              <a:gd name="connsiteX39" fmla="*/ 323850 w 1628775"/>
              <a:gd name="connsiteY39" fmla="*/ 113507 h 894557"/>
              <a:gd name="connsiteX40" fmla="*/ 323850 w 1628775"/>
              <a:gd name="connsiteY40" fmla="*/ 145257 h 894557"/>
              <a:gd name="connsiteX41" fmla="*/ 323850 w 1628775"/>
              <a:gd name="connsiteY41" fmla="*/ 227807 h 894557"/>
              <a:gd name="connsiteX42" fmla="*/ 336550 w 1628775"/>
              <a:gd name="connsiteY42" fmla="*/ 269082 h 894557"/>
              <a:gd name="connsiteX43" fmla="*/ 323850 w 1628775"/>
              <a:gd name="connsiteY43" fmla="*/ 319882 h 894557"/>
              <a:gd name="connsiteX44" fmla="*/ 266700 w 1628775"/>
              <a:gd name="connsiteY44" fmla="*/ 316707 h 894557"/>
              <a:gd name="connsiteX45" fmla="*/ 284162 w 1628775"/>
              <a:gd name="connsiteY45" fmla="*/ 339726 h 894557"/>
              <a:gd name="connsiteX46" fmla="*/ 247650 w 1628775"/>
              <a:gd name="connsiteY46" fmla="*/ 370682 h 894557"/>
              <a:gd name="connsiteX47" fmla="*/ 181769 w 1628775"/>
              <a:gd name="connsiteY47" fmla="*/ 363538 h 894557"/>
              <a:gd name="connsiteX48" fmla="*/ 123825 w 1628775"/>
              <a:gd name="connsiteY48" fmla="*/ 404813 h 894557"/>
              <a:gd name="connsiteX49" fmla="*/ 70644 w 1628775"/>
              <a:gd name="connsiteY49" fmla="*/ 449264 h 894557"/>
              <a:gd name="connsiteX50" fmla="*/ 0 w 1628775"/>
              <a:gd name="connsiteY50" fmla="*/ 523082 h 894557"/>
              <a:gd name="connsiteX0" fmla="*/ 0 w 1628775"/>
              <a:gd name="connsiteY0" fmla="*/ 523082 h 894557"/>
              <a:gd name="connsiteX1" fmla="*/ 92075 w 1628775"/>
              <a:gd name="connsiteY1" fmla="*/ 729457 h 894557"/>
              <a:gd name="connsiteX2" fmla="*/ 200025 w 1628775"/>
              <a:gd name="connsiteY2" fmla="*/ 894557 h 894557"/>
              <a:gd name="connsiteX3" fmla="*/ 561975 w 1628775"/>
              <a:gd name="connsiteY3" fmla="*/ 840582 h 894557"/>
              <a:gd name="connsiteX4" fmla="*/ 911225 w 1628775"/>
              <a:gd name="connsiteY4" fmla="*/ 599282 h 894557"/>
              <a:gd name="connsiteX5" fmla="*/ 1212850 w 1628775"/>
              <a:gd name="connsiteY5" fmla="*/ 551657 h 894557"/>
              <a:gd name="connsiteX6" fmla="*/ 1416050 w 1628775"/>
              <a:gd name="connsiteY6" fmla="*/ 596107 h 894557"/>
              <a:gd name="connsiteX7" fmla="*/ 1628775 w 1628775"/>
              <a:gd name="connsiteY7" fmla="*/ 627857 h 894557"/>
              <a:gd name="connsiteX8" fmla="*/ 1603375 w 1628775"/>
              <a:gd name="connsiteY8" fmla="*/ 526257 h 894557"/>
              <a:gd name="connsiteX9" fmla="*/ 1567656 w 1628775"/>
              <a:gd name="connsiteY9" fmla="*/ 493714 h 894557"/>
              <a:gd name="connsiteX10" fmla="*/ 1567656 w 1628775"/>
              <a:gd name="connsiteY10" fmla="*/ 434182 h 894557"/>
              <a:gd name="connsiteX11" fmla="*/ 1528763 w 1628775"/>
              <a:gd name="connsiteY11" fmla="*/ 392114 h 894557"/>
              <a:gd name="connsiteX12" fmla="*/ 1473993 w 1628775"/>
              <a:gd name="connsiteY12" fmla="*/ 359569 h 894557"/>
              <a:gd name="connsiteX13" fmla="*/ 1467644 w 1628775"/>
              <a:gd name="connsiteY13" fmla="*/ 308770 h 894557"/>
              <a:gd name="connsiteX14" fmla="*/ 1463675 w 1628775"/>
              <a:gd name="connsiteY14" fmla="*/ 267494 h 894557"/>
              <a:gd name="connsiteX15" fmla="*/ 1434306 w 1628775"/>
              <a:gd name="connsiteY15" fmla="*/ 246857 h 894557"/>
              <a:gd name="connsiteX16" fmla="*/ 1384300 w 1628775"/>
              <a:gd name="connsiteY16" fmla="*/ 214313 h 894557"/>
              <a:gd name="connsiteX17" fmla="*/ 1327150 w 1628775"/>
              <a:gd name="connsiteY17" fmla="*/ 202407 h 894557"/>
              <a:gd name="connsiteX18" fmla="*/ 1296193 w 1628775"/>
              <a:gd name="connsiteY18" fmla="*/ 243682 h 894557"/>
              <a:gd name="connsiteX19" fmla="*/ 1247776 w 1628775"/>
              <a:gd name="connsiteY19" fmla="*/ 199232 h 894557"/>
              <a:gd name="connsiteX20" fmla="*/ 1234281 w 1628775"/>
              <a:gd name="connsiteY20" fmla="*/ 154782 h 894557"/>
              <a:gd name="connsiteX21" fmla="*/ 1173163 w 1628775"/>
              <a:gd name="connsiteY21" fmla="*/ 92870 h 894557"/>
              <a:gd name="connsiteX22" fmla="*/ 1134269 w 1628775"/>
              <a:gd name="connsiteY22" fmla="*/ 50801 h 894557"/>
              <a:gd name="connsiteX23" fmla="*/ 1048543 w 1628775"/>
              <a:gd name="connsiteY23" fmla="*/ 64295 h 894557"/>
              <a:gd name="connsiteX24" fmla="*/ 1000918 w 1628775"/>
              <a:gd name="connsiteY24" fmla="*/ 78582 h 894557"/>
              <a:gd name="connsiteX25" fmla="*/ 942182 w 1628775"/>
              <a:gd name="connsiteY25" fmla="*/ 80963 h 894557"/>
              <a:gd name="connsiteX26" fmla="*/ 902494 w 1628775"/>
              <a:gd name="connsiteY26" fmla="*/ 149226 h 894557"/>
              <a:gd name="connsiteX27" fmla="*/ 815182 w 1628775"/>
              <a:gd name="connsiteY27" fmla="*/ 116682 h 894557"/>
              <a:gd name="connsiteX28" fmla="*/ 776287 w 1628775"/>
              <a:gd name="connsiteY28" fmla="*/ 101601 h 894557"/>
              <a:gd name="connsiteX29" fmla="*/ 671513 w 1628775"/>
              <a:gd name="connsiteY29" fmla="*/ 41276 h 894557"/>
              <a:gd name="connsiteX30" fmla="*/ 651669 w 1628775"/>
              <a:gd name="connsiteY30" fmla="*/ 74613 h 894557"/>
              <a:gd name="connsiteX31" fmla="*/ 596900 w 1628775"/>
              <a:gd name="connsiteY31" fmla="*/ 75407 h 894557"/>
              <a:gd name="connsiteX32" fmla="*/ 607219 w 1628775"/>
              <a:gd name="connsiteY32" fmla="*/ 146845 h 894557"/>
              <a:gd name="connsiteX33" fmla="*/ 511969 w 1628775"/>
              <a:gd name="connsiteY33" fmla="*/ 113507 h 894557"/>
              <a:gd name="connsiteX34" fmla="*/ 512762 w 1628775"/>
              <a:gd name="connsiteY34" fmla="*/ 0 h 894557"/>
              <a:gd name="connsiteX35" fmla="*/ 461169 w 1628775"/>
              <a:gd name="connsiteY35" fmla="*/ 7144 h 894557"/>
              <a:gd name="connsiteX36" fmla="*/ 429418 w 1628775"/>
              <a:gd name="connsiteY36" fmla="*/ 48419 h 894557"/>
              <a:gd name="connsiteX37" fmla="*/ 400050 w 1628775"/>
              <a:gd name="connsiteY37" fmla="*/ 70645 h 894557"/>
              <a:gd name="connsiteX38" fmla="*/ 378619 w 1628775"/>
              <a:gd name="connsiteY38" fmla="*/ 111126 h 894557"/>
              <a:gd name="connsiteX39" fmla="*/ 323850 w 1628775"/>
              <a:gd name="connsiteY39" fmla="*/ 113507 h 894557"/>
              <a:gd name="connsiteX40" fmla="*/ 323850 w 1628775"/>
              <a:gd name="connsiteY40" fmla="*/ 145257 h 894557"/>
              <a:gd name="connsiteX41" fmla="*/ 323850 w 1628775"/>
              <a:gd name="connsiteY41" fmla="*/ 227807 h 894557"/>
              <a:gd name="connsiteX42" fmla="*/ 336550 w 1628775"/>
              <a:gd name="connsiteY42" fmla="*/ 269082 h 894557"/>
              <a:gd name="connsiteX43" fmla="*/ 323850 w 1628775"/>
              <a:gd name="connsiteY43" fmla="*/ 319882 h 894557"/>
              <a:gd name="connsiteX44" fmla="*/ 266700 w 1628775"/>
              <a:gd name="connsiteY44" fmla="*/ 316707 h 894557"/>
              <a:gd name="connsiteX45" fmla="*/ 284162 w 1628775"/>
              <a:gd name="connsiteY45" fmla="*/ 339726 h 894557"/>
              <a:gd name="connsiteX46" fmla="*/ 247650 w 1628775"/>
              <a:gd name="connsiteY46" fmla="*/ 370682 h 894557"/>
              <a:gd name="connsiteX47" fmla="*/ 181769 w 1628775"/>
              <a:gd name="connsiteY47" fmla="*/ 363538 h 894557"/>
              <a:gd name="connsiteX48" fmla="*/ 123825 w 1628775"/>
              <a:gd name="connsiteY48" fmla="*/ 404813 h 894557"/>
              <a:gd name="connsiteX49" fmla="*/ 70644 w 1628775"/>
              <a:gd name="connsiteY49" fmla="*/ 449264 h 894557"/>
              <a:gd name="connsiteX50" fmla="*/ 0 w 1628775"/>
              <a:gd name="connsiteY50" fmla="*/ 523082 h 894557"/>
              <a:gd name="connsiteX0" fmla="*/ 0 w 1628775"/>
              <a:gd name="connsiteY0" fmla="*/ 523082 h 894557"/>
              <a:gd name="connsiteX1" fmla="*/ 92075 w 1628775"/>
              <a:gd name="connsiteY1" fmla="*/ 729457 h 894557"/>
              <a:gd name="connsiteX2" fmla="*/ 200025 w 1628775"/>
              <a:gd name="connsiteY2" fmla="*/ 894557 h 894557"/>
              <a:gd name="connsiteX3" fmla="*/ 561975 w 1628775"/>
              <a:gd name="connsiteY3" fmla="*/ 840582 h 894557"/>
              <a:gd name="connsiteX4" fmla="*/ 911225 w 1628775"/>
              <a:gd name="connsiteY4" fmla="*/ 599282 h 894557"/>
              <a:gd name="connsiteX5" fmla="*/ 1212850 w 1628775"/>
              <a:gd name="connsiteY5" fmla="*/ 551657 h 894557"/>
              <a:gd name="connsiteX6" fmla="*/ 1416050 w 1628775"/>
              <a:gd name="connsiteY6" fmla="*/ 596107 h 894557"/>
              <a:gd name="connsiteX7" fmla="*/ 1628775 w 1628775"/>
              <a:gd name="connsiteY7" fmla="*/ 627857 h 894557"/>
              <a:gd name="connsiteX8" fmla="*/ 1603375 w 1628775"/>
              <a:gd name="connsiteY8" fmla="*/ 526257 h 894557"/>
              <a:gd name="connsiteX9" fmla="*/ 1567656 w 1628775"/>
              <a:gd name="connsiteY9" fmla="*/ 493714 h 894557"/>
              <a:gd name="connsiteX10" fmla="*/ 1567656 w 1628775"/>
              <a:gd name="connsiteY10" fmla="*/ 434182 h 894557"/>
              <a:gd name="connsiteX11" fmla="*/ 1528763 w 1628775"/>
              <a:gd name="connsiteY11" fmla="*/ 392114 h 894557"/>
              <a:gd name="connsiteX12" fmla="*/ 1473993 w 1628775"/>
              <a:gd name="connsiteY12" fmla="*/ 359569 h 894557"/>
              <a:gd name="connsiteX13" fmla="*/ 1467644 w 1628775"/>
              <a:gd name="connsiteY13" fmla="*/ 308770 h 894557"/>
              <a:gd name="connsiteX14" fmla="*/ 1463675 w 1628775"/>
              <a:gd name="connsiteY14" fmla="*/ 267494 h 894557"/>
              <a:gd name="connsiteX15" fmla="*/ 1434306 w 1628775"/>
              <a:gd name="connsiteY15" fmla="*/ 246857 h 894557"/>
              <a:gd name="connsiteX16" fmla="*/ 1384300 w 1628775"/>
              <a:gd name="connsiteY16" fmla="*/ 214313 h 894557"/>
              <a:gd name="connsiteX17" fmla="*/ 1327150 w 1628775"/>
              <a:gd name="connsiteY17" fmla="*/ 202407 h 894557"/>
              <a:gd name="connsiteX18" fmla="*/ 1296193 w 1628775"/>
              <a:gd name="connsiteY18" fmla="*/ 243682 h 894557"/>
              <a:gd name="connsiteX19" fmla="*/ 1247776 w 1628775"/>
              <a:gd name="connsiteY19" fmla="*/ 199232 h 894557"/>
              <a:gd name="connsiteX20" fmla="*/ 1234281 w 1628775"/>
              <a:gd name="connsiteY20" fmla="*/ 154782 h 894557"/>
              <a:gd name="connsiteX21" fmla="*/ 1173163 w 1628775"/>
              <a:gd name="connsiteY21" fmla="*/ 92870 h 894557"/>
              <a:gd name="connsiteX22" fmla="*/ 1134269 w 1628775"/>
              <a:gd name="connsiteY22" fmla="*/ 50801 h 894557"/>
              <a:gd name="connsiteX23" fmla="*/ 1048543 w 1628775"/>
              <a:gd name="connsiteY23" fmla="*/ 64295 h 894557"/>
              <a:gd name="connsiteX24" fmla="*/ 1000918 w 1628775"/>
              <a:gd name="connsiteY24" fmla="*/ 78582 h 894557"/>
              <a:gd name="connsiteX25" fmla="*/ 942182 w 1628775"/>
              <a:gd name="connsiteY25" fmla="*/ 80963 h 894557"/>
              <a:gd name="connsiteX26" fmla="*/ 902494 w 1628775"/>
              <a:gd name="connsiteY26" fmla="*/ 149226 h 894557"/>
              <a:gd name="connsiteX27" fmla="*/ 815182 w 1628775"/>
              <a:gd name="connsiteY27" fmla="*/ 116682 h 894557"/>
              <a:gd name="connsiteX28" fmla="*/ 776287 w 1628775"/>
              <a:gd name="connsiteY28" fmla="*/ 101601 h 894557"/>
              <a:gd name="connsiteX29" fmla="*/ 671513 w 1628775"/>
              <a:gd name="connsiteY29" fmla="*/ 41276 h 894557"/>
              <a:gd name="connsiteX30" fmla="*/ 651669 w 1628775"/>
              <a:gd name="connsiteY30" fmla="*/ 74613 h 894557"/>
              <a:gd name="connsiteX31" fmla="*/ 596900 w 1628775"/>
              <a:gd name="connsiteY31" fmla="*/ 75407 h 894557"/>
              <a:gd name="connsiteX32" fmla="*/ 607219 w 1628775"/>
              <a:gd name="connsiteY32" fmla="*/ 146845 h 894557"/>
              <a:gd name="connsiteX33" fmla="*/ 511969 w 1628775"/>
              <a:gd name="connsiteY33" fmla="*/ 113507 h 894557"/>
              <a:gd name="connsiteX34" fmla="*/ 512762 w 1628775"/>
              <a:gd name="connsiteY34" fmla="*/ 0 h 894557"/>
              <a:gd name="connsiteX35" fmla="*/ 461169 w 1628775"/>
              <a:gd name="connsiteY35" fmla="*/ 7144 h 894557"/>
              <a:gd name="connsiteX36" fmla="*/ 429418 w 1628775"/>
              <a:gd name="connsiteY36" fmla="*/ 48419 h 894557"/>
              <a:gd name="connsiteX37" fmla="*/ 400050 w 1628775"/>
              <a:gd name="connsiteY37" fmla="*/ 70645 h 894557"/>
              <a:gd name="connsiteX38" fmla="*/ 378619 w 1628775"/>
              <a:gd name="connsiteY38" fmla="*/ 111126 h 894557"/>
              <a:gd name="connsiteX39" fmla="*/ 385762 w 1628775"/>
              <a:gd name="connsiteY39" fmla="*/ 173039 h 894557"/>
              <a:gd name="connsiteX40" fmla="*/ 323850 w 1628775"/>
              <a:gd name="connsiteY40" fmla="*/ 145257 h 894557"/>
              <a:gd name="connsiteX41" fmla="*/ 323850 w 1628775"/>
              <a:gd name="connsiteY41" fmla="*/ 227807 h 894557"/>
              <a:gd name="connsiteX42" fmla="*/ 336550 w 1628775"/>
              <a:gd name="connsiteY42" fmla="*/ 269082 h 894557"/>
              <a:gd name="connsiteX43" fmla="*/ 323850 w 1628775"/>
              <a:gd name="connsiteY43" fmla="*/ 319882 h 894557"/>
              <a:gd name="connsiteX44" fmla="*/ 266700 w 1628775"/>
              <a:gd name="connsiteY44" fmla="*/ 316707 h 894557"/>
              <a:gd name="connsiteX45" fmla="*/ 284162 w 1628775"/>
              <a:gd name="connsiteY45" fmla="*/ 339726 h 894557"/>
              <a:gd name="connsiteX46" fmla="*/ 247650 w 1628775"/>
              <a:gd name="connsiteY46" fmla="*/ 370682 h 894557"/>
              <a:gd name="connsiteX47" fmla="*/ 181769 w 1628775"/>
              <a:gd name="connsiteY47" fmla="*/ 363538 h 894557"/>
              <a:gd name="connsiteX48" fmla="*/ 123825 w 1628775"/>
              <a:gd name="connsiteY48" fmla="*/ 404813 h 894557"/>
              <a:gd name="connsiteX49" fmla="*/ 70644 w 1628775"/>
              <a:gd name="connsiteY49" fmla="*/ 449264 h 894557"/>
              <a:gd name="connsiteX50" fmla="*/ 0 w 1628775"/>
              <a:gd name="connsiteY50" fmla="*/ 523082 h 894557"/>
              <a:gd name="connsiteX0" fmla="*/ 0 w 1628775"/>
              <a:gd name="connsiteY0" fmla="*/ 523082 h 894557"/>
              <a:gd name="connsiteX1" fmla="*/ 92075 w 1628775"/>
              <a:gd name="connsiteY1" fmla="*/ 729457 h 894557"/>
              <a:gd name="connsiteX2" fmla="*/ 200025 w 1628775"/>
              <a:gd name="connsiteY2" fmla="*/ 894557 h 894557"/>
              <a:gd name="connsiteX3" fmla="*/ 561975 w 1628775"/>
              <a:gd name="connsiteY3" fmla="*/ 840582 h 894557"/>
              <a:gd name="connsiteX4" fmla="*/ 911225 w 1628775"/>
              <a:gd name="connsiteY4" fmla="*/ 599282 h 894557"/>
              <a:gd name="connsiteX5" fmla="*/ 1212850 w 1628775"/>
              <a:gd name="connsiteY5" fmla="*/ 551657 h 894557"/>
              <a:gd name="connsiteX6" fmla="*/ 1416050 w 1628775"/>
              <a:gd name="connsiteY6" fmla="*/ 596107 h 894557"/>
              <a:gd name="connsiteX7" fmla="*/ 1628775 w 1628775"/>
              <a:gd name="connsiteY7" fmla="*/ 627857 h 894557"/>
              <a:gd name="connsiteX8" fmla="*/ 1603375 w 1628775"/>
              <a:gd name="connsiteY8" fmla="*/ 526257 h 894557"/>
              <a:gd name="connsiteX9" fmla="*/ 1567656 w 1628775"/>
              <a:gd name="connsiteY9" fmla="*/ 493714 h 894557"/>
              <a:gd name="connsiteX10" fmla="*/ 1567656 w 1628775"/>
              <a:gd name="connsiteY10" fmla="*/ 434182 h 894557"/>
              <a:gd name="connsiteX11" fmla="*/ 1528763 w 1628775"/>
              <a:gd name="connsiteY11" fmla="*/ 392114 h 894557"/>
              <a:gd name="connsiteX12" fmla="*/ 1473993 w 1628775"/>
              <a:gd name="connsiteY12" fmla="*/ 359569 h 894557"/>
              <a:gd name="connsiteX13" fmla="*/ 1467644 w 1628775"/>
              <a:gd name="connsiteY13" fmla="*/ 308770 h 894557"/>
              <a:gd name="connsiteX14" fmla="*/ 1463675 w 1628775"/>
              <a:gd name="connsiteY14" fmla="*/ 267494 h 894557"/>
              <a:gd name="connsiteX15" fmla="*/ 1434306 w 1628775"/>
              <a:gd name="connsiteY15" fmla="*/ 246857 h 894557"/>
              <a:gd name="connsiteX16" fmla="*/ 1384300 w 1628775"/>
              <a:gd name="connsiteY16" fmla="*/ 214313 h 894557"/>
              <a:gd name="connsiteX17" fmla="*/ 1327150 w 1628775"/>
              <a:gd name="connsiteY17" fmla="*/ 202407 h 894557"/>
              <a:gd name="connsiteX18" fmla="*/ 1296193 w 1628775"/>
              <a:gd name="connsiteY18" fmla="*/ 243682 h 894557"/>
              <a:gd name="connsiteX19" fmla="*/ 1247776 w 1628775"/>
              <a:gd name="connsiteY19" fmla="*/ 199232 h 894557"/>
              <a:gd name="connsiteX20" fmla="*/ 1234281 w 1628775"/>
              <a:gd name="connsiteY20" fmla="*/ 154782 h 894557"/>
              <a:gd name="connsiteX21" fmla="*/ 1173163 w 1628775"/>
              <a:gd name="connsiteY21" fmla="*/ 92870 h 894557"/>
              <a:gd name="connsiteX22" fmla="*/ 1134269 w 1628775"/>
              <a:gd name="connsiteY22" fmla="*/ 50801 h 894557"/>
              <a:gd name="connsiteX23" fmla="*/ 1048543 w 1628775"/>
              <a:gd name="connsiteY23" fmla="*/ 64295 h 894557"/>
              <a:gd name="connsiteX24" fmla="*/ 1000918 w 1628775"/>
              <a:gd name="connsiteY24" fmla="*/ 78582 h 894557"/>
              <a:gd name="connsiteX25" fmla="*/ 942182 w 1628775"/>
              <a:gd name="connsiteY25" fmla="*/ 80963 h 894557"/>
              <a:gd name="connsiteX26" fmla="*/ 902494 w 1628775"/>
              <a:gd name="connsiteY26" fmla="*/ 149226 h 894557"/>
              <a:gd name="connsiteX27" fmla="*/ 815182 w 1628775"/>
              <a:gd name="connsiteY27" fmla="*/ 116682 h 894557"/>
              <a:gd name="connsiteX28" fmla="*/ 776287 w 1628775"/>
              <a:gd name="connsiteY28" fmla="*/ 101601 h 894557"/>
              <a:gd name="connsiteX29" fmla="*/ 671513 w 1628775"/>
              <a:gd name="connsiteY29" fmla="*/ 41276 h 894557"/>
              <a:gd name="connsiteX30" fmla="*/ 651669 w 1628775"/>
              <a:gd name="connsiteY30" fmla="*/ 74613 h 894557"/>
              <a:gd name="connsiteX31" fmla="*/ 596900 w 1628775"/>
              <a:gd name="connsiteY31" fmla="*/ 75407 h 894557"/>
              <a:gd name="connsiteX32" fmla="*/ 607219 w 1628775"/>
              <a:gd name="connsiteY32" fmla="*/ 146845 h 894557"/>
              <a:gd name="connsiteX33" fmla="*/ 511969 w 1628775"/>
              <a:gd name="connsiteY33" fmla="*/ 113507 h 894557"/>
              <a:gd name="connsiteX34" fmla="*/ 512762 w 1628775"/>
              <a:gd name="connsiteY34" fmla="*/ 0 h 894557"/>
              <a:gd name="connsiteX35" fmla="*/ 461169 w 1628775"/>
              <a:gd name="connsiteY35" fmla="*/ 7144 h 894557"/>
              <a:gd name="connsiteX36" fmla="*/ 429418 w 1628775"/>
              <a:gd name="connsiteY36" fmla="*/ 48419 h 894557"/>
              <a:gd name="connsiteX37" fmla="*/ 400050 w 1628775"/>
              <a:gd name="connsiteY37" fmla="*/ 70645 h 894557"/>
              <a:gd name="connsiteX38" fmla="*/ 378619 w 1628775"/>
              <a:gd name="connsiteY38" fmla="*/ 111126 h 894557"/>
              <a:gd name="connsiteX39" fmla="*/ 385762 w 1628775"/>
              <a:gd name="connsiteY39" fmla="*/ 173039 h 894557"/>
              <a:gd name="connsiteX40" fmla="*/ 404813 w 1628775"/>
              <a:gd name="connsiteY40" fmla="*/ 233363 h 894557"/>
              <a:gd name="connsiteX41" fmla="*/ 323850 w 1628775"/>
              <a:gd name="connsiteY41" fmla="*/ 227807 h 894557"/>
              <a:gd name="connsiteX42" fmla="*/ 336550 w 1628775"/>
              <a:gd name="connsiteY42" fmla="*/ 269082 h 894557"/>
              <a:gd name="connsiteX43" fmla="*/ 323850 w 1628775"/>
              <a:gd name="connsiteY43" fmla="*/ 319882 h 894557"/>
              <a:gd name="connsiteX44" fmla="*/ 266700 w 1628775"/>
              <a:gd name="connsiteY44" fmla="*/ 316707 h 894557"/>
              <a:gd name="connsiteX45" fmla="*/ 284162 w 1628775"/>
              <a:gd name="connsiteY45" fmla="*/ 339726 h 894557"/>
              <a:gd name="connsiteX46" fmla="*/ 247650 w 1628775"/>
              <a:gd name="connsiteY46" fmla="*/ 370682 h 894557"/>
              <a:gd name="connsiteX47" fmla="*/ 181769 w 1628775"/>
              <a:gd name="connsiteY47" fmla="*/ 363538 h 894557"/>
              <a:gd name="connsiteX48" fmla="*/ 123825 w 1628775"/>
              <a:gd name="connsiteY48" fmla="*/ 404813 h 894557"/>
              <a:gd name="connsiteX49" fmla="*/ 70644 w 1628775"/>
              <a:gd name="connsiteY49" fmla="*/ 449264 h 894557"/>
              <a:gd name="connsiteX50" fmla="*/ 0 w 1628775"/>
              <a:gd name="connsiteY50" fmla="*/ 523082 h 894557"/>
              <a:gd name="connsiteX0" fmla="*/ 0 w 1628775"/>
              <a:gd name="connsiteY0" fmla="*/ 523082 h 894557"/>
              <a:gd name="connsiteX1" fmla="*/ 92075 w 1628775"/>
              <a:gd name="connsiteY1" fmla="*/ 729457 h 894557"/>
              <a:gd name="connsiteX2" fmla="*/ 200025 w 1628775"/>
              <a:gd name="connsiteY2" fmla="*/ 894557 h 894557"/>
              <a:gd name="connsiteX3" fmla="*/ 561975 w 1628775"/>
              <a:gd name="connsiteY3" fmla="*/ 840582 h 894557"/>
              <a:gd name="connsiteX4" fmla="*/ 911225 w 1628775"/>
              <a:gd name="connsiteY4" fmla="*/ 599282 h 894557"/>
              <a:gd name="connsiteX5" fmla="*/ 1212850 w 1628775"/>
              <a:gd name="connsiteY5" fmla="*/ 551657 h 894557"/>
              <a:gd name="connsiteX6" fmla="*/ 1416050 w 1628775"/>
              <a:gd name="connsiteY6" fmla="*/ 596107 h 894557"/>
              <a:gd name="connsiteX7" fmla="*/ 1628775 w 1628775"/>
              <a:gd name="connsiteY7" fmla="*/ 627857 h 894557"/>
              <a:gd name="connsiteX8" fmla="*/ 1603375 w 1628775"/>
              <a:gd name="connsiteY8" fmla="*/ 526257 h 894557"/>
              <a:gd name="connsiteX9" fmla="*/ 1567656 w 1628775"/>
              <a:gd name="connsiteY9" fmla="*/ 493714 h 894557"/>
              <a:gd name="connsiteX10" fmla="*/ 1567656 w 1628775"/>
              <a:gd name="connsiteY10" fmla="*/ 434182 h 894557"/>
              <a:gd name="connsiteX11" fmla="*/ 1528763 w 1628775"/>
              <a:gd name="connsiteY11" fmla="*/ 392114 h 894557"/>
              <a:gd name="connsiteX12" fmla="*/ 1473993 w 1628775"/>
              <a:gd name="connsiteY12" fmla="*/ 359569 h 894557"/>
              <a:gd name="connsiteX13" fmla="*/ 1467644 w 1628775"/>
              <a:gd name="connsiteY13" fmla="*/ 308770 h 894557"/>
              <a:gd name="connsiteX14" fmla="*/ 1463675 w 1628775"/>
              <a:gd name="connsiteY14" fmla="*/ 267494 h 894557"/>
              <a:gd name="connsiteX15" fmla="*/ 1434306 w 1628775"/>
              <a:gd name="connsiteY15" fmla="*/ 246857 h 894557"/>
              <a:gd name="connsiteX16" fmla="*/ 1384300 w 1628775"/>
              <a:gd name="connsiteY16" fmla="*/ 214313 h 894557"/>
              <a:gd name="connsiteX17" fmla="*/ 1327150 w 1628775"/>
              <a:gd name="connsiteY17" fmla="*/ 202407 h 894557"/>
              <a:gd name="connsiteX18" fmla="*/ 1296193 w 1628775"/>
              <a:gd name="connsiteY18" fmla="*/ 243682 h 894557"/>
              <a:gd name="connsiteX19" fmla="*/ 1247776 w 1628775"/>
              <a:gd name="connsiteY19" fmla="*/ 199232 h 894557"/>
              <a:gd name="connsiteX20" fmla="*/ 1234281 w 1628775"/>
              <a:gd name="connsiteY20" fmla="*/ 154782 h 894557"/>
              <a:gd name="connsiteX21" fmla="*/ 1173163 w 1628775"/>
              <a:gd name="connsiteY21" fmla="*/ 92870 h 894557"/>
              <a:gd name="connsiteX22" fmla="*/ 1134269 w 1628775"/>
              <a:gd name="connsiteY22" fmla="*/ 50801 h 894557"/>
              <a:gd name="connsiteX23" fmla="*/ 1048543 w 1628775"/>
              <a:gd name="connsiteY23" fmla="*/ 64295 h 894557"/>
              <a:gd name="connsiteX24" fmla="*/ 1000918 w 1628775"/>
              <a:gd name="connsiteY24" fmla="*/ 78582 h 894557"/>
              <a:gd name="connsiteX25" fmla="*/ 942182 w 1628775"/>
              <a:gd name="connsiteY25" fmla="*/ 80963 h 894557"/>
              <a:gd name="connsiteX26" fmla="*/ 902494 w 1628775"/>
              <a:gd name="connsiteY26" fmla="*/ 149226 h 894557"/>
              <a:gd name="connsiteX27" fmla="*/ 815182 w 1628775"/>
              <a:gd name="connsiteY27" fmla="*/ 116682 h 894557"/>
              <a:gd name="connsiteX28" fmla="*/ 776287 w 1628775"/>
              <a:gd name="connsiteY28" fmla="*/ 101601 h 894557"/>
              <a:gd name="connsiteX29" fmla="*/ 671513 w 1628775"/>
              <a:gd name="connsiteY29" fmla="*/ 41276 h 894557"/>
              <a:gd name="connsiteX30" fmla="*/ 651669 w 1628775"/>
              <a:gd name="connsiteY30" fmla="*/ 74613 h 894557"/>
              <a:gd name="connsiteX31" fmla="*/ 596900 w 1628775"/>
              <a:gd name="connsiteY31" fmla="*/ 75407 h 894557"/>
              <a:gd name="connsiteX32" fmla="*/ 607219 w 1628775"/>
              <a:gd name="connsiteY32" fmla="*/ 146845 h 894557"/>
              <a:gd name="connsiteX33" fmla="*/ 511969 w 1628775"/>
              <a:gd name="connsiteY33" fmla="*/ 113507 h 894557"/>
              <a:gd name="connsiteX34" fmla="*/ 512762 w 1628775"/>
              <a:gd name="connsiteY34" fmla="*/ 0 h 894557"/>
              <a:gd name="connsiteX35" fmla="*/ 461169 w 1628775"/>
              <a:gd name="connsiteY35" fmla="*/ 7144 h 894557"/>
              <a:gd name="connsiteX36" fmla="*/ 429418 w 1628775"/>
              <a:gd name="connsiteY36" fmla="*/ 48419 h 894557"/>
              <a:gd name="connsiteX37" fmla="*/ 400050 w 1628775"/>
              <a:gd name="connsiteY37" fmla="*/ 70645 h 894557"/>
              <a:gd name="connsiteX38" fmla="*/ 378619 w 1628775"/>
              <a:gd name="connsiteY38" fmla="*/ 111126 h 894557"/>
              <a:gd name="connsiteX39" fmla="*/ 385762 w 1628775"/>
              <a:gd name="connsiteY39" fmla="*/ 173039 h 894557"/>
              <a:gd name="connsiteX40" fmla="*/ 404813 w 1628775"/>
              <a:gd name="connsiteY40" fmla="*/ 233363 h 894557"/>
              <a:gd name="connsiteX41" fmla="*/ 323850 w 1628775"/>
              <a:gd name="connsiteY41" fmla="*/ 227807 h 894557"/>
              <a:gd name="connsiteX42" fmla="*/ 336550 w 1628775"/>
              <a:gd name="connsiteY42" fmla="*/ 269082 h 894557"/>
              <a:gd name="connsiteX43" fmla="*/ 381000 w 1628775"/>
              <a:gd name="connsiteY43" fmla="*/ 360363 h 894557"/>
              <a:gd name="connsiteX44" fmla="*/ 266700 w 1628775"/>
              <a:gd name="connsiteY44" fmla="*/ 316707 h 894557"/>
              <a:gd name="connsiteX45" fmla="*/ 284162 w 1628775"/>
              <a:gd name="connsiteY45" fmla="*/ 339726 h 894557"/>
              <a:gd name="connsiteX46" fmla="*/ 247650 w 1628775"/>
              <a:gd name="connsiteY46" fmla="*/ 370682 h 894557"/>
              <a:gd name="connsiteX47" fmla="*/ 181769 w 1628775"/>
              <a:gd name="connsiteY47" fmla="*/ 363538 h 894557"/>
              <a:gd name="connsiteX48" fmla="*/ 123825 w 1628775"/>
              <a:gd name="connsiteY48" fmla="*/ 404813 h 894557"/>
              <a:gd name="connsiteX49" fmla="*/ 70644 w 1628775"/>
              <a:gd name="connsiteY49" fmla="*/ 449264 h 894557"/>
              <a:gd name="connsiteX50" fmla="*/ 0 w 1628775"/>
              <a:gd name="connsiteY50" fmla="*/ 523082 h 894557"/>
              <a:gd name="connsiteX0" fmla="*/ 0 w 1628775"/>
              <a:gd name="connsiteY0" fmla="*/ 523082 h 894557"/>
              <a:gd name="connsiteX1" fmla="*/ 92075 w 1628775"/>
              <a:gd name="connsiteY1" fmla="*/ 729457 h 894557"/>
              <a:gd name="connsiteX2" fmla="*/ 200025 w 1628775"/>
              <a:gd name="connsiteY2" fmla="*/ 894557 h 894557"/>
              <a:gd name="connsiteX3" fmla="*/ 561975 w 1628775"/>
              <a:gd name="connsiteY3" fmla="*/ 840582 h 894557"/>
              <a:gd name="connsiteX4" fmla="*/ 911225 w 1628775"/>
              <a:gd name="connsiteY4" fmla="*/ 599282 h 894557"/>
              <a:gd name="connsiteX5" fmla="*/ 1212850 w 1628775"/>
              <a:gd name="connsiteY5" fmla="*/ 551657 h 894557"/>
              <a:gd name="connsiteX6" fmla="*/ 1416050 w 1628775"/>
              <a:gd name="connsiteY6" fmla="*/ 596107 h 894557"/>
              <a:gd name="connsiteX7" fmla="*/ 1628775 w 1628775"/>
              <a:gd name="connsiteY7" fmla="*/ 627857 h 894557"/>
              <a:gd name="connsiteX8" fmla="*/ 1603375 w 1628775"/>
              <a:gd name="connsiteY8" fmla="*/ 526257 h 894557"/>
              <a:gd name="connsiteX9" fmla="*/ 1567656 w 1628775"/>
              <a:gd name="connsiteY9" fmla="*/ 493714 h 894557"/>
              <a:gd name="connsiteX10" fmla="*/ 1567656 w 1628775"/>
              <a:gd name="connsiteY10" fmla="*/ 434182 h 894557"/>
              <a:gd name="connsiteX11" fmla="*/ 1528763 w 1628775"/>
              <a:gd name="connsiteY11" fmla="*/ 392114 h 894557"/>
              <a:gd name="connsiteX12" fmla="*/ 1473993 w 1628775"/>
              <a:gd name="connsiteY12" fmla="*/ 359569 h 894557"/>
              <a:gd name="connsiteX13" fmla="*/ 1467644 w 1628775"/>
              <a:gd name="connsiteY13" fmla="*/ 308770 h 894557"/>
              <a:gd name="connsiteX14" fmla="*/ 1463675 w 1628775"/>
              <a:gd name="connsiteY14" fmla="*/ 267494 h 894557"/>
              <a:gd name="connsiteX15" fmla="*/ 1434306 w 1628775"/>
              <a:gd name="connsiteY15" fmla="*/ 246857 h 894557"/>
              <a:gd name="connsiteX16" fmla="*/ 1384300 w 1628775"/>
              <a:gd name="connsiteY16" fmla="*/ 214313 h 894557"/>
              <a:gd name="connsiteX17" fmla="*/ 1327150 w 1628775"/>
              <a:gd name="connsiteY17" fmla="*/ 202407 h 894557"/>
              <a:gd name="connsiteX18" fmla="*/ 1296193 w 1628775"/>
              <a:gd name="connsiteY18" fmla="*/ 243682 h 894557"/>
              <a:gd name="connsiteX19" fmla="*/ 1247776 w 1628775"/>
              <a:gd name="connsiteY19" fmla="*/ 199232 h 894557"/>
              <a:gd name="connsiteX20" fmla="*/ 1234281 w 1628775"/>
              <a:gd name="connsiteY20" fmla="*/ 154782 h 894557"/>
              <a:gd name="connsiteX21" fmla="*/ 1173163 w 1628775"/>
              <a:gd name="connsiteY21" fmla="*/ 92870 h 894557"/>
              <a:gd name="connsiteX22" fmla="*/ 1134269 w 1628775"/>
              <a:gd name="connsiteY22" fmla="*/ 50801 h 894557"/>
              <a:gd name="connsiteX23" fmla="*/ 1048543 w 1628775"/>
              <a:gd name="connsiteY23" fmla="*/ 64295 h 894557"/>
              <a:gd name="connsiteX24" fmla="*/ 1000918 w 1628775"/>
              <a:gd name="connsiteY24" fmla="*/ 78582 h 894557"/>
              <a:gd name="connsiteX25" fmla="*/ 942182 w 1628775"/>
              <a:gd name="connsiteY25" fmla="*/ 80963 h 894557"/>
              <a:gd name="connsiteX26" fmla="*/ 902494 w 1628775"/>
              <a:gd name="connsiteY26" fmla="*/ 149226 h 894557"/>
              <a:gd name="connsiteX27" fmla="*/ 815182 w 1628775"/>
              <a:gd name="connsiteY27" fmla="*/ 116682 h 894557"/>
              <a:gd name="connsiteX28" fmla="*/ 776287 w 1628775"/>
              <a:gd name="connsiteY28" fmla="*/ 101601 h 894557"/>
              <a:gd name="connsiteX29" fmla="*/ 671513 w 1628775"/>
              <a:gd name="connsiteY29" fmla="*/ 41276 h 894557"/>
              <a:gd name="connsiteX30" fmla="*/ 651669 w 1628775"/>
              <a:gd name="connsiteY30" fmla="*/ 74613 h 894557"/>
              <a:gd name="connsiteX31" fmla="*/ 596900 w 1628775"/>
              <a:gd name="connsiteY31" fmla="*/ 75407 h 894557"/>
              <a:gd name="connsiteX32" fmla="*/ 607219 w 1628775"/>
              <a:gd name="connsiteY32" fmla="*/ 146845 h 894557"/>
              <a:gd name="connsiteX33" fmla="*/ 511969 w 1628775"/>
              <a:gd name="connsiteY33" fmla="*/ 113507 h 894557"/>
              <a:gd name="connsiteX34" fmla="*/ 512762 w 1628775"/>
              <a:gd name="connsiteY34" fmla="*/ 0 h 894557"/>
              <a:gd name="connsiteX35" fmla="*/ 461169 w 1628775"/>
              <a:gd name="connsiteY35" fmla="*/ 7144 h 894557"/>
              <a:gd name="connsiteX36" fmla="*/ 429418 w 1628775"/>
              <a:gd name="connsiteY36" fmla="*/ 48419 h 894557"/>
              <a:gd name="connsiteX37" fmla="*/ 400050 w 1628775"/>
              <a:gd name="connsiteY37" fmla="*/ 70645 h 894557"/>
              <a:gd name="connsiteX38" fmla="*/ 378619 w 1628775"/>
              <a:gd name="connsiteY38" fmla="*/ 111126 h 894557"/>
              <a:gd name="connsiteX39" fmla="*/ 385762 w 1628775"/>
              <a:gd name="connsiteY39" fmla="*/ 173039 h 894557"/>
              <a:gd name="connsiteX40" fmla="*/ 404813 w 1628775"/>
              <a:gd name="connsiteY40" fmla="*/ 233363 h 894557"/>
              <a:gd name="connsiteX41" fmla="*/ 323850 w 1628775"/>
              <a:gd name="connsiteY41" fmla="*/ 227807 h 894557"/>
              <a:gd name="connsiteX42" fmla="*/ 336550 w 1628775"/>
              <a:gd name="connsiteY42" fmla="*/ 269082 h 894557"/>
              <a:gd name="connsiteX43" fmla="*/ 381000 w 1628775"/>
              <a:gd name="connsiteY43" fmla="*/ 360363 h 894557"/>
              <a:gd name="connsiteX44" fmla="*/ 328612 w 1628775"/>
              <a:gd name="connsiteY44" fmla="*/ 338138 h 894557"/>
              <a:gd name="connsiteX45" fmla="*/ 284162 w 1628775"/>
              <a:gd name="connsiteY45" fmla="*/ 339726 h 894557"/>
              <a:gd name="connsiteX46" fmla="*/ 247650 w 1628775"/>
              <a:gd name="connsiteY46" fmla="*/ 370682 h 894557"/>
              <a:gd name="connsiteX47" fmla="*/ 181769 w 1628775"/>
              <a:gd name="connsiteY47" fmla="*/ 363538 h 894557"/>
              <a:gd name="connsiteX48" fmla="*/ 123825 w 1628775"/>
              <a:gd name="connsiteY48" fmla="*/ 404813 h 894557"/>
              <a:gd name="connsiteX49" fmla="*/ 70644 w 1628775"/>
              <a:gd name="connsiteY49" fmla="*/ 449264 h 894557"/>
              <a:gd name="connsiteX50" fmla="*/ 0 w 1628775"/>
              <a:gd name="connsiteY50" fmla="*/ 523082 h 894557"/>
              <a:gd name="connsiteX0" fmla="*/ 0 w 1628775"/>
              <a:gd name="connsiteY0" fmla="*/ 523082 h 894557"/>
              <a:gd name="connsiteX1" fmla="*/ 92075 w 1628775"/>
              <a:gd name="connsiteY1" fmla="*/ 729457 h 894557"/>
              <a:gd name="connsiteX2" fmla="*/ 200025 w 1628775"/>
              <a:gd name="connsiteY2" fmla="*/ 894557 h 894557"/>
              <a:gd name="connsiteX3" fmla="*/ 561975 w 1628775"/>
              <a:gd name="connsiteY3" fmla="*/ 840582 h 894557"/>
              <a:gd name="connsiteX4" fmla="*/ 911225 w 1628775"/>
              <a:gd name="connsiteY4" fmla="*/ 599282 h 894557"/>
              <a:gd name="connsiteX5" fmla="*/ 1212850 w 1628775"/>
              <a:gd name="connsiteY5" fmla="*/ 551657 h 894557"/>
              <a:gd name="connsiteX6" fmla="*/ 1416050 w 1628775"/>
              <a:gd name="connsiteY6" fmla="*/ 596107 h 894557"/>
              <a:gd name="connsiteX7" fmla="*/ 1628775 w 1628775"/>
              <a:gd name="connsiteY7" fmla="*/ 627857 h 894557"/>
              <a:gd name="connsiteX8" fmla="*/ 1603375 w 1628775"/>
              <a:gd name="connsiteY8" fmla="*/ 526257 h 894557"/>
              <a:gd name="connsiteX9" fmla="*/ 1567656 w 1628775"/>
              <a:gd name="connsiteY9" fmla="*/ 493714 h 894557"/>
              <a:gd name="connsiteX10" fmla="*/ 1567656 w 1628775"/>
              <a:gd name="connsiteY10" fmla="*/ 434182 h 894557"/>
              <a:gd name="connsiteX11" fmla="*/ 1528763 w 1628775"/>
              <a:gd name="connsiteY11" fmla="*/ 392114 h 894557"/>
              <a:gd name="connsiteX12" fmla="*/ 1473993 w 1628775"/>
              <a:gd name="connsiteY12" fmla="*/ 359569 h 894557"/>
              <a:gd name="connsiteX13" fmla="*/ 1467644 w 1628775"/>
              <a:gd name="connsiteY13" fmla="*/ 308770 h 894557"/>
              <a:gd name="connsiteX14" fmla="*/ 1463675 w 1628775"/>
              <a:gd name="connsiteY14" fmla="*/ 267494 h 894557"/>
              <a:gd name="connsiteX15" fmla="*/ 1434306 w 1628775"/>
              <a:gd name="connsiteY15" fmla="*/ 246857 h 894557"/>
              <a:gd name="connsiteX16" fmla="*/ 1384300 w 1628775"/>
              <a:gd name="connsiteY16" fmla="*/ 214313 h 894557"/>
              <a:gd name="connsiteX17" fmla="*/ 1327150 w 1628775"/>
              <a:gd name="connsiteY17" fmla="*/ 202407 h 894557"/>
              <a:gd name="connsiteX18" fmla="*/ 1296193 w 1628775"/>
              <a:gd name="connsiteY18" fmla="*/ 243682 h 894557"/>
              <a:gd name="connsiteX19" fmla="*/ 1247776 w 1628775"/>
              <a:gd name="connsiteY19" fmla="*/ 199232 h 894557"/>
              <a:gd name="connsiteX20" fmla="*/ 1234281 w 1628775"/>
              <a:gd name="connsiteY20" fmla="*/ 154782 h 894557"/>
              <a:gd name="connsiteX21" fmla="*/ 1173163 w 1628775"/>
              <a:gd name="connsiteY21" fmla="*/ 92870 h 894557"/>
              <a:gd name="connsiteX22" fmla="*/ 1134269 w 1628775"/>
              <a:gd name="connsiteY22" fmla="*/ 50801 h 894557"/>
              <a:gd name="connsiteX23" fmla="*/ 1048543 w 1628775"/>
              <a:gd name="connsiteY23" fmla="*/ 64295 h 894557"/>
              <a:gd name="connsiteX24" fmla="*/ 1000918 w 1628775"/>
              <a:gd name="connsiteY24" fmla="*/ 78582 h 894557"/>
              <a:gd name="connsiteX25" fmla="*/ 942182 w 1628775"/>
              <a:gd name="connsiteY25" fmla="*/ 80963 h 894557"/>
              <a:gd name="connsiteX26" fmla="*/ 902494 w 1628775"/>
              <a:gd name="connsiteY26" fmla="*/ 149226 h 894557"/>
              <a:gd name="connsiteX27" fmla="*/ 815182 w 1628775"/>
              <a:gd name="connsiteY27" fmla="*/ 116682 h 894557"/>
              <a:gd name="connsiteX28" fmla="*/ 776287 w 1628775"/>
              <a:gd name="connsiteY28" fmla="*/ 101601 h 894557"/>
              <a:gd name="connsiteX29" fmla="*/ 671513 w 1628775"/>
              <a:gd name="connsiteY29" fmla="*/ 41276 h 894557"/>
              <a:gd name="connsiteX30" fmla="*/ 651669 w 1628775"/>
              <a:gd name="connsiteY30" fmla="*/ 74613 h 894557"/>
              <a:gd name="connsiteX31" fmla="*/ 596900 w 1628775"/>
              <a:gd name="connsiteY31" fmla="*/ 75407 h 894557"/>
              <a:gd name="connsiteX32" fmla="*/ 607219 w 1628775"/>
              <a:gd name="connsiteY32" fmla="*/ 146845 h 894557"/>
              <a:gd name="connsiteX33" fmla="*/ 511969 w 1628775"/>
              <a:gd name="connsiteY33" fmla="*/ 113507 h 894557"/>
              <a:gd name="connsiteX34" fmla="*/ 512762 w 1628775"/>
              <a:gd name="connsiteY34" fmla="*/ 0 h 894557"/>
              <a:gd name="connsiteX35" fmla="*/ 461169 w 1628775"/>
              <a:gd name="connsiteY35" fmla="*/ 7144 h 894557"/>
              <a:gd name="connsiteX36" fmla="*/ 429418 w 1628775"/>
              <a:gd name="connsiteY36" fmla="*/ 48419 h 894557"/>
              <a:gd name="connsiteX37" fmla="*/ 400050 w 1628775"/>
              <a:gd name="connsiteY37" fmla="*/ 70645 h 894557"/>
              <a:gd name="connsiteX38" fmla="*/ 378619 w 1628775"/>
              <a:gd name="connsiteY38" fmla="*/ 111126 h 894557"/>
              <a:gd name="connsiteX39" fmla="*/ 385762 w 1628775"/>
              <a:gd name="connsiteY39" fmla="*/ 173039 h 894557"/>
              <a:gd name="connsiteX40" fmla="*/ 404813 w 1628775"/>
              <a:gd name="connsiteY40" fmla="*/ 233363 h 894557"/>
              <a:gd name="connsiteX41" fmla="*/ 323850 w 1628775"/>
              <a:gd name="connsiteY41" fmla="*/ 227807 h 894557"/>
              <a:gd name="connsiteX42" fmla="*/ 419894 w 1628775"/>
              <a:gd name="connsiteY42" fmla="*/ 319088 h 894557"/>
              <a:gd name="connsiteX43" fmla="*/ 381000 w 1628775"/>
              <a:gd name="connsiteY43" fmla="*/ 360363 h 894557"/>
              <a:gd name="connsiteX44" fmla="*/ 328612 w 1628775"/>
              <a:gd name="connsiteY44" fmla="*/ 338138 h 894557"/>
              <a:gd name="connsiteX45" fmla="*/ 284162 w 1628775"/>
              <a:gd name="connsiteY45" fmla="*/ 339726 h 894557"/>
              <a:gd name="connsiteX46" fmla="*/ 247650 w 1628775"/>
              <a:gd name="connsiteY46" fmla="*/ 370682 h 894557"/>
              <a:gd name="connsiteX47" fmla="*/ 181769 w 1628775"/>
              <a:gd name="connsiteY47" fmla="*/ 363538 h 894557"/>
              <a:gd name="connsiteX48" fmla="*/ 123825 w 1628775"/>
              <a:gd name="connsiteY48" fmla="*/ 404813 h 894557"/>
              <a:gd name="connsiteX49" fmla="*/ 70644 w 1628775"/>
              <a:gd name="connsiteY49" fmla="*/ 449264 h 894557"/>
              <a:gd name="connsiteX50" fmla="*/ 0 w 1628775"/>
              <a:gd name="connsiteY50" fmla="*/ 523082 h 894557"/>
              <a:gd name="connsiteX0" fmla="*/ 0 w 1628775"/>
              <a:gd name="connsiteY0" fmla="*/ 523082 h 894557"/>
              <a:gd name="connsiteX1" fmla="*/ 92075 w 1628775"/>
              <a:gd name="connsiteY1" fmla="*/ 729457 h 894557"/>
              <a:gd name="connsiteX2" fmla="*/ 200025 w 1628775"/>
              <a:gd name="connsiteY2" fmla="*/ 894557 h 894557"/>
              <a:gd name="connsiteX3" fmla="*/ 561975 w 1628775"/>
              <a:gd name="connsiteY3" fmla="*/ 840582 h 894557"/>
              <a:gd name="connsiteX4" fmla="*/ 911225 w 1628775"/>
              <a:gd name="connsiteY4" fmla="*/ 599282 h 894557"/>
              <a:gd name="connsiteX5" fmla="*/ 1212850 w 1628775"/>
              <a:gd name="connsiteY5" fmla="*/ 551657 h 894557"/>
              <a:gd name="connsiteX6" fmla="*/ 1416050 w 1628775"/>
              <a:gd name="connsiteY6" fmla="*/ 596107 h 894557"/>
              <a:gd name="connsiteX7" fmla="*/ 1628775 w 1628775"/>
              <a:gd name="connsiteY7" fmla="*/ 627857 h 894557"/>
              <a:gd name="connsiteX8" fmla="*/ 1603375 w 1628775"/>
              <a:gd name="connsiteY8" fmla="*/ 526257 h 894557"/>
              <a:gd name="connsiteX9" fmla="*/ 1567656 w 1628775"/>
              <a:gd name="connsiteY9" fmla="*/ 493714 h 894557"/>
              <a:gd name="connsiteX10" fmla="*/ 1567656 w 1628775"/>
              <a:gd name="connsiteY10" fmla="*/ 434182 h 894557"/>
              <a:gd name="connsiteX11" fmla="*/ 1528763 w 1628775"/>
              <a:gd name="connsiteY11" fmla="*/ 392114 h 894557"/>
              <a:gd name="connsiteX12" fmla="*/ 1473993 w 1628775"/>
              <a:gd name="connsiteY12" fmla="*/ 359569 h 894557"/>
              <a:gd name="connsiteX13" fmla="*/ 1467644 w 1628775"/>
              <a:gd name="connsiteY13" fmla="*/ 308770 h 894557"/>
              <a:gd name="connsiteX14" fmla="*/ 1463675 w 1628775"/>
              <a:gd name="connsiteY14" fmla="*/ 267494 h 894557"/>
              <a:gd name="connsiteX15" fmla="*/ 1434306 w 1628775"/>
              <a:gd name="connsiteY15" fmla="*/ 246857 h 894557"/>
              <a:gd name="connsiteX16" fmla="*/ 1384300 w 1628775"/>
              <a:gd name="connsiteY16" fmla="*/ 214313 h 894557"/>
              <a:gd name="connsiteX17" fmla="*/ 1327150 w 1628775"/>
              <a:gd name="connsiteY17" fmla="*/ 202407 h 894557"/>
              <a:gd name="connsiteX18" fmla="*/ 1296193 w 1628775"/>
              <a:gd name="connsiteY18" fmla="*/ 243682 h 894557"/>
              <a:gd name="connsiteX19" fmla="*/ 1247776 w 1628775"/>
              <a:gd name="connsiteY19" fmla="*/ 199232 h 894557"/>
              <a:gd name="connsiteX20" fmla="*/ 1234281 w 1628775"/>
              <a:gd name="connsiteY20" fmla="*/ 154782 h 894557"/>
              <a:gd name="connsiteX21" fmla="*/ 1173163 w 1628775"/>
              <a:gd name="connsiteY21" fmla="*/ 92870 h 894557"/>
              <a:gd name="connsiteX22" fmla="*/ 1134269 w 1628775"/>
              <a:gd name="connsiteY22" fmla="*/ 50801 h 894557"/>
              <a:gd name="connsiteX23" fmla="*/ 1048543 w 1628775"/>
              <a:gd name="connsiteY23" fmla="*/ 64295 h 894557"/>
              <a:gd name="connsiteX24" fmla="*/ 1000918 w 1628775"/>
              <a:gd name="connsiteY24" fmla="*/ 78582 h 894557"/>
              <a:gd name="connsiteX25" fmla="*/ 942182 w 1628775"/>
              <a:gd name="connsiteY25" fmla="*/ 80963 h 894557"/>
              <a:gd name="connsiteX26" fmla="*/ 902494 w 1628775"/>
              <a:gd name="connsiteY26" fmla="*/ 149226 h 894557"/>
              <a:gd name="connsiteX27" fmla="*/ 815182 w 1628775"/>
              <a:gd name="connsiteY27" fmla="*/ 116682 h 894557"/>
              <a:gd name="connsiteX28" fmla="*/ 776287 w 1628775"/>
              <a:gd name="connsiteY28" fmla="*/ 101601 h 894557"/>
              <a:gd name="connsiteX29" fmla="*/ 671513 w 1628775"/>
              <a:gd name="connsiteY29" fmla="*/ 41276 h 894557"/>
              <a:gd name="connsiteX30" fmla="*/ 651669 w 1628775"/>
              <a:gd name="connsiteY30" fmla="*/ 74613 h 894557"/>
              <a:gd name="connsiteX31" fmla="*/ 596900 w 1628775"/>
              <a:gd name="connsiteY31" fmla="*/ 75407 h 894557"/>
              <a:gd name="connsiteX32" fmla="*/ 607219 w 1628775"/>
              <a:gd name="connsiteY32" fmla="*/ 146845 h 894557"/>
              <a:gd name="connsiteX33" fmla="*/ 511969 w 1628775"/>
              <a:gd name="connsiteY33" fmla="*/ 113507 h 894557"/>
              <a:gd name="connsiteX34" fmla="*/ 512762 w 1628775"/>
              <a:gd name="connsiteY34" fmla="*/ 0 h 894557"/>
              <a:gd name="connsiteX35" fmla="*/ 461169 w 1628775"/>
              <a:gd name="connsiteY35" fmla="*/ 7144 h 894557"/>
              <a:gd name="connsiteX36" fmla="*/ 429418 w 1628775"/>
              <a:gd name="connsiteY36" fmla="*/ 48419 h 894557"/>
              <a:gd name="connsiteX37" fmla="*/ 400050 w 1628775"/>
              <a:gd name="connsiteY37" fmla="*/ 70645 h 894557"/>
              <a:gd name="connsiteX38" fmla="*/ 378619 w 1628775"/>
              <a:gd name="connsiteY38" fmla="*/ 111126 h 894557"/>
              <a:gd name="connsiteX39" fmla="*/ 385762 w 1628775"/>
              <a:gd name="connsiteY39" fmla="*/ 173039 h 894557"/>
              <a:gd name="connsiteX40" fmla="*/ 404813 w 1628775"/>
              <a:gd name="connsiteY40" fmla="*/ 233363 h 894557"/>
              <a:gd name="connsiteX41" fmla="*/ 431006 w 1628775"/>
              <a:gd name="connsiteY41" fmla="*/ 270669 h 894557"/>
              <a:gd name="connsiteX42" fmla="*/ 419894 w 1628775"/>
              <a:gd name="connsiteY42" fmla="*/ 319088 h 894557"/>
              <a:gd name="connsiteX43" fmla="*/ 381000 w 1628775"/>
              <a:gd name="connsiteY43" fmla="*/ 360363 h 894557"/>
              <a:gd name="connsiteX44" fmla="*/ 328612 w 1628775"/>
              <a:gd name="connsiteY44" fmla="*/ 338138 h 894557"/>
              <a:gd name="connsiteX45" fmla="*/ 284162 w 1628775"/>
              <a:gd name="connsiteY45" fmla="*/ 339726 h 894557"/>
              <a:gd name="connsiteX46" fmla="*/ 247650 w 1628775"/>
              <a:gd name="connsiteY46" fmla="*/ 370682 h 894557"/>
              <a:gd name="connsiteX47" fmla="*/ 181769 w 1628775"/>
              <a:gd name="connsiteY47" fmla="*/ 363538 h 894557"/>
              <a:gd name="connsiteX48" fmla="*/ 123825 w 1628775"/>
              <a:gd name="connsiteY48" fmla="*/ 404813 h 894557"/>
              <a:gd name="connsiteX49" fmla="*/ 70644 w 1628775"/>
              <a:gd name="connsiteY49" fmla="*/ 449264 h 894557"/>
              <a:gd name="connsiteX50" fmla="*/ 0 w 1628775"/>
              <a:gd name="connsiteY50" fmla="*/ 523082 h 894557"/>
              <a:gd name="connsiteX0" fmla="*/ 0 w 1628775"/>
              <a:gd name="connsiteY0" fmla="*/ 523082 h 894557"/>
              <a:gd name="connsiteX1" fmla="*/ 92075 w 1628775"/>
              <a:gd name="connsiteY1" fmla="*/ 729457 h 894557"/>
              <a:gd name="connsiteX2" fmla="*/ 200025 w 1628775"/>
              <a:gd name="connsiteY2" fmla="*/ 894557 h 894557"/>
              <a:gd name="connsiteX3" fmla="*/ 561975 w 1628775"/>
              <a:gd name="connsiteY3" fmla="*/ 840582 h 894557"/>
              <a:gd name="connsiteX4" fmla="*/ 911225 w 1628775"/>
              <a:gd name="connsiteY4" fmla="*/ 599282 h 894557"/>
              <a:gd name="connsiteX5" fmla="*/ 1212850 w 1628775"/>
              <a:gd name="connsiteY5" fmla="*/ 551657 h 894557"/>
              <a:gd name="connsiteX6" fmla="*/ 1416050 w 1628775"/>
              <a:gd name="connsiteY6" fmla="*/ 596107 h 894557"/>
              <a:gd name="connsiteX7" fmla="*/ 1628775 w 1628775"/>
              <a:gd name="connsiteY7" fmla="*/ 627857 h 894557"/>
              <a:gd name="connsiteX8" fmla="*/ 1603375 w 1628775"/>
              <a:gd name="connsiteY8" fmla="*/ 526257 h 894557"/>
              <a:gd name="connsiteX9" fmla="*/ 1567656 w 1628775"/>
              <a:gd name="connsiteY9" fmla="*/ 493714 h 894557"/>
              <a:gd name="connsiteX10" fmla="*/ 1567656 w 1628775"/>
              <a:gd name="connsiteY10" fmla="*/ 434182 h 894557"/>
              <a:gd name="connsiteX11" fmla="*/ 1528763 w 1628775"/>
              <a:gd name="connsiteY11" fmla="*/ 392114 h 894557"/>
              <a:gd name="connsiteX12" fmla="*/ 1473993 w 1628775"/>
              <a:gd name="connsiteY12" fmla="*/ 359569 h 894557"/>
              <a:gd name="connsiteX13" fmla="*/ 1467644 w 1628775"/>
              <a:gd name="connsiteY13" fmla="*/ 308770 h 894557"/>
              <a:gd name="connsiteX14" fmla="*/ 1463675 w 1628775"/>
              <a:gd name="connsiteY14" fmla="*/ 267494 h 894557"/>
              <a:gd name="connsiteX15" fmla="*/ 1434306 w 1628775"/>
              <a:gd name="connsiteY15" fmla="*/ 246857 h 894557"/>
              <a:gd name="connsiteX16" fmla="*/ 1384300 w 1628775"/>
              <a:gd name="connsiteY16" fmla="*/ 214313 h 894557"/>
              <a:gd name="connsiteX17" fmla="*/ 1327150 w 1628775"/>
              <a:gd name="connsiteY17" fmla="*/ 202407 h 894557"/>
              <a:gd name="connsiteX18" fmla="*/ 1296193 w 1628775"/>
              <a:gd name="connsiteY18" fmla="*/ 243682 h 894557"/>
              <a:gd name="connsiteX19" fmla="*/ 1247776 w 1628775"/>
              <a:gd name="connsiteY19" fmla="*/ 199232 h 894557"/>
              <a:gd name="connsiteX20" fmla="*/ 1234281 w 1628775"/>
              <a:gd name="connsiteY20" fmla="*/ 154782 h 894557"/>
              <a:gd name="connsiteX21" fmla="*/ 1173163 w 1628775"/>
              <a:gd name="connsiteY21" fmla="*/ 92870 h 894557"/>
              <a:gd name="connsiteX22" fmla="*/ 1134269 w 1628775"/>
              <a:gd name="connsiteY22" fmla="*/ 50801 h 894557"/>
              <a:gd name="connsiteX23" fmla="*/ 1048543 w 1628775"/>
              <a:gd name="connsiteY23" fmla="*/ 64295 h 894557"/>
              <a:gd name="connsiteX24" fmla="*/ 1000918 w 1628775"/>
              <a:gd name="connsiteY24" fmla="*/ 78582 h 894557"/>
              <a:gd name="connsiteX25" fmla="*/ 942182 w 1628775"/>
              <a:gd name="connsiteY25" fmla="*/ 80963 h 894557"/>
              <a:gd name="connsiteX26" fmla="*/ 902494 w 1628775"/>
              <a:gd name="connsiteY26" fmla="*/ 149226 h 894557"/>
              <a:gd name="connsiteX27" fmla="*/ 815182 w 1628775"/>
              <a:gd name="connsiteY27" fmla="*/ 116682 h 894557"/>
              <a:gd name="connsiteX28" fmla="*/ 776287 w 1628775"/>
              <a:gd name="connsiteY28" fmla="*/ 101601 h 894557"/>
              <a:gd name="connsiteX29" fmla="*/ 738188 w 1628775"/>
              <a:gd name="connsiteY29" fmla="*/ 53975 h 894557"/>
              <a:gd name="connsiteX30" fmla="*/ 671513 w 1628775"/>
              <a:gd name="connsiteY30" fmla="*/ 41276 h 894557"/>
              <a:gd name="connsiteX31" fmla="*/ 651669 w 1628775"/>
              <a:gd name="connsiteY31" fmla="*/ 74613 h 894557"/>
              <a:gd name="connsiteX32" fmla="*/ 596900 w 1628775"/>
              <a:gd name="connsiteY32" fmla="*/ 75407 h 894557"/>
              <a:gd name="connsiteX33" fmla="*/ 607219 w 1628775"/>
              <a:gd name="connsiteY33" fmla="*/ 146845 h 894557"/>
              <a:gd name="connsiteX34" fmla="*/ 511969 w 1628775"/>
              <a:gd name="connsiteY34" fmla="*/ 113507 h 894557"/>
              <a:gd name="connsiteX35" fmla="*/ 512762 w 1628775"/>
              <a:gd name="connsiteY35" fmla="*/ 0 h 894557"/>
              <a:gd name="connsiteX36" fmla="*/ 461169 w 1628775"/>
              <a:gd name="connsiteY36" fmla="*/ 7144 h 894557"/>
              <a:gd name="connsiteX37" fmla="*/ 429418 w 1628775"/>
              <a:gd name="connsiteY37" fmla="*/ 48419 h 894557"/>
              <a:gd name="connsiteX38" fmla="*/ 400050 w 1628775"/>
              <a:gd name="connsiteY38" fmla="*/ 70645 h 894557"/>
              <a:gd name="connsiteX39" fmla="*/ 378619 w 1628775"/>
              <a:gd name="connsiteY39" fmla="*/ 111126 h 894557"/>
              <a:gd name="connsiteX40" fmla="*/ 385762 w 1628775"/>
              <a:gd name="connsiteY40" fmla="*/ 173039 h 894557"/>
              <a:gd name="connsiteX41" fmla="*/ 404813 w 1628775"/>
              <a:gd name="connsiteY41" fmla="*/ 233363 h 894557"/>
              <a:gd name="connsiteX42" fmla="*/ 431006 w 1628775"/>
              <a:gd name="connsiteY42" fmla="*/ 270669 h 894557"/>
              <a:gd name="connsiteX43" fmla="*/ 419894 w 1628775"/>
              <a:gd name="connsiteY43" fmla="*/ 319088 h 894557"/>
              <a:gd name="connsiteX44" fmla="*/ 381000 w 1628775"/>
              <a:gd name="connsiteY44" fmla="*/ 360363 h 894557"/>
              <a:gd name="connsiteX45" fmla="*/ 328612 w 1628775"/>
              <a:gd name="connsiteY45" fmla="*/ 338138 h 894557"/>
              <a:gd name="connsiteX46" fmla="*/ 284162 w 1628775"/>
              <a:gd name="connsiteY46" fmla="*/ 339726 h 894557"/>
              <a:gd name="connsiteX47" fmla="*/ 247650 w 1628775"/>
              <a:gd name="connsiteY47" fmla="*/ 370682 h 894557"/>
              <a:gd name="connsiteX48" fmla="*/ 181769 w 1628775"/>
              <a:gd name="connsiteY48" fmla="*/ 363538 h 894557"/>
              <a:gd name="connsiteX49" fmla="*/ 123825 w 1628775"/>
              <a:gd name="connsiteY49" fmla="*/ 404813 h 894557"/>
              <a:gd name="connsiteX50" fmla="*/ 70644 w 1628775"/>
              <a:gd name="connsiteY50" fmla="*/ 449264 h 894557"/>
              <a:gd name="connsiteX51" fmla="*/ 0 w 1628775"/>
              <a:gd name="connsiteY51" fmla="*/ 523082 h 894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628775" h="894557">
                <a:moveTo>
                  <a:pt x="0" y="523082"/>
                </a:moveTo>
                <a:lnTo>
                  <a:pt x="92075" y="729457"/>
                </a:lnTo>
                <a:lnTo>
                  <a:pt x="200025" y="894557"/>
                </a:lnTo>
                <a:lnTo>
                  <a:pt x="561975" y="840582"/>
                </a:lnTo>
                <a:lnTo>
                  <a:pt x="911225" y="599282"/>
                </a:lnTo>
                <a:lnTo>
                  <a:pt x="1212850" y="551657"/>
                </a:lnTo>
                <a:lnTo>
                  <a:pt x="1416050" y="596107"/>
                </a:lnTo>
                <a:lnTo>
                  <a:pt x="1628775" y="627857"/>
                </a:lnTo>
                <a:lnTo>
                  <a:pt x="1603375" y="526257"/>
                </a:lnTo>
                <a:lnTo>
                  <a:pt x="1567656" y="493714"/>
                </a:lnTo>
                <a:lnTo>
                  <a:pt x="1567656" y="434182"/>
                </a:lnTo>
                <a:lnTo>
                  <a:pt x="1528763" y="392114"/>
                </a:lnTo>
                <a:lnTo>
                  <a:pt x="1473993" y="359569"/>
                </a:lnTo>
                <a:cubicBezTo>
                  <a:pt x="1491720" y="341048"/>
                  <a:pt x="1469364" y="324116"/>
                  <a:pt x="1467644" y="308770"/>
                </a:cubicBezTo>
                <a:cubicBezTo>
                  <a:pt x="1465924" y="293424"/>
                  <a:pt x="1472142" y="278077"/>
                  <a:pt x="1463675" y="267494"/>
                </a:cubicBezTo>
                <a:lnTo>
                  <a:pt x="1434306" y="246857"/>
                </a:lnTo>
                <a:cubicBezTo>
                  <a:pt x="1433512" y="225690"/>
                  <a:pt x="1385094" y="235480"/>
                  <a:pt x="1384300" y="214313"/>
                </a:cubicBezTo>
                <a:lnTo>
                  <a:pt x="1327150" y="202407"/>
                </a:lnTo>
                <a:lnTo>
                  <a:pt x="1296193" y="243682"/>
                </a:lnTo>
                <a:lnTo>
                  <a:pt x="1247776" y="199232"/>
                </a:lnTo>
                <a:lnTo>
                  <a:pt x="1234281" y="154782"/>
                </a:lnTo>
                <a:lnTo>
                  <a:pt x="1173163" y="92870"/>
                </a:lnTo>
                <a:lnTo>
                  <a:pt x="1134269" y="50801"/>
                </a:lnTo>
                <a:lnTo>
                  <a:pt x="1048543" y="64295"/>
                </a:lnTo>
                <a:cubicBezTo>
                  <a:pt x="1027112" y="37307"/>
                  <a:pt x="1018645" y="75804"/>
                  <a:pt x="1000918" y="78582"/>
                </a:cubicBezTo>
                <a:cubicBezTo>
                  <a:pt x="983191" y="81360"/>
                  <a:pt x="971286" y="96573"/>
                  <a:pt x="942182" y="80963"/>
                </a:cubicBezTo>
                <a:lnTo>
                  <a:pt x="902494" y="149226"/>
                </a:lnTo>
                <a:lnTo>
                  <a:pt x="815182" y="116682"/>
                </a:lnTo>
                <a:lnTo>
                  <a:pt x="776287" y="101601"/>
                </a:lnTo>
                <a:cubicBezTo>
                  <a:pt x="761206" y="92076"/>
                  <a:pt x="753269" y="63500"/>
                  <a:pt x="738188" y="53975"/>
                </a:cubicBezTo>
                <a:lnTo>
                  <a:pt x="671513" y="41276"/>
                </a:lnTo>
                <a:lnTo>
                  <a:pt x="651669" y="74613"/>
                </a:lnTo>
                <a:lnTo>
                  <a:pt x="596900" y="75407"/>
                </a:lnTo>
                <a:lnTo>
                  <a:pt x="607219" y="146845"/>
                </a:lnTo>
                <a:lnTo>
                  <a:pt x="511969" y="113507"/>
                </a:lnTo>
                <a:cubicBezTo>
                  <a:pt x="512233" y="75671"/>
                  <a:pt x="512498" y="37836"/>
                  <a:pt x="512762" y="0"/>
                </a:cubicBezTo>
                <a:lnTo>
                  <a:pt x="461169" y="7144"/>
                </a:lnTo>
                <a:lnTo>
                  <a:pt x="429418" y="48419"/>
                </a:lnTo>
                <a:lnTo>
                  <a:pt x="400050" y="70645"/>
                </a:lnTo>
                <a:lnTo>
                  <a:pt x="378619" y="111126"/>
                </a:lnTo>
                <a:lnTo>
                  <a:pt x="385762" y="173039"/>
                </a:lnTo>
                <a:cubicBezTo>
                  <a:pt x="365125" y="163778"/>
                  <a:pt x="397272" y="217091"/>
                  <a:pt x="404813" y="233363"/>
                </a:cubicBezTo>
                <a:cubicBezTo>
                  <a:pt x="412354" y="249635"/>
                  <a:pt x="431006" y="243152"/>
                  <a:pt x="431006" y="270669"/>
                </a:cubicBezTo>
                <a:lnTo>
                  <a:pt x="419894" y="319088"/>
                </a:lnTo>
                <a:lnTo>
                  <a:pt x="381000" y="360363"/>
                </a:lnTo>
                <a:cubicBezTo>
                  <a:pt x="361950" y="359305"/>
                  <a:pt x="344752" y="341577"/>
                  <a:pt x="328612" y="338138"/>
                </a:cubicBezTo>
                <a:cubicBezTo>
                  <a:pt x="312472" y="334699"/>
                  <a:pt x="278341" y="332053"/>
                  <a:pt x="284162" y="339726"/>
                </a:cubicBezTo>
                <a:lnTo>
                  <a:pt x="247650" y="370682"/>
                </a:lnTo>
                <a:lnTo>
                  <a:pt x="181769" y="363538"/>
                </a:lnTo>
                <a:lnTo>
                  <a:pt x="123825" y="404813"/>
                </a:lnTo>
                <a:lnTo>
                  <a:pt x="70644" y="449264"/>
                </a:lnTo>
                <a:lnTo>
                  <a:pt x="0" y="523082"/>
                </a:lnTo>
                <a:close/>
              </a:path>
            </a:pathLst>
          </a:custGeom>
          <a:solidFill>
            <a:srgbClr val="FF66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smtClean="0">
                <a:solidFill>
                  <a:srgbClr val="000000"/>
                </a:solidFill>
              </a:rPr>
              <a:t>Shinynga 34</a:t>
            </a:r>
          </a:p>
          <a:p>
            <a:pPr algn="ctr"/>
            <a:endParaRPr lang="en-MY" sz="1200" b="1" dirty="0">
              <a:solidFill>
                <a:srgbClr val="000000"/>
              </a:solidFill>
            </a:endParaRPr>
          </a:p>
          <a:p>
            <a:pPr algn="ctr"/>
            <a:endParaRPr lang="en-MY" sz="1200" b="1" dirty="0">
              <a:solidFill>
                <a:srgbClr val="000000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2062163" y="1882183"/>
            <a:ext cx="2205037" cy="2075456"/>
          </a:xfrm>
          <a:custGeom>
            <a:avLst/>
            <a:gdLst>
              <a:gd name="connsiteX0" fmla="*/ 347662 w 2205037"/>
              <a:gd name="connsiteY0" fmla="*/ 381000 h 2157413"/>
              <a:gd name="connsiteX1" fmla="*/ 252412 w 2205037"/>
              <a:gd name="connsiteY1" fmla="*/ 623888 h 2157413"/>
              <a:gd name="connsiteX2" fmla="*/ 0 w 2205037"/>
              <a:gd name="connsiteY2" fmla="*/ 1128713 h 2157413"/>
              <a:gd name="connsiteX3" fmla="*/ 261937 w 2205037"/>
              <a:gd name="connsiteY3" fmla="*/ 1428750 h 2157413"/>
              <a:gd name="connsiteX4" fmla="*/ 614362 w 2205037"/>
              <a:gd name="connsiteY4" fmla="*/ 1519238 h 2157413"/>
              <a:gd name="connsiteX5" fmla="*/ 957262 w 2205037"/>
              <a:gd name="connsiteY5" fmla="*/ 1743075 h 2157413"/>
              <a:gd name="connsiteX6" fmla="*/ 995362 w 2205037"/>
              <a:gd name="connsiteY6" fmla="*/ 1966913 h 2157413"/>
              <a:gd name="connsiteX7" fmla="*/ 971550 w 2205037"/>
              <a:gd name="connsiteY7" fmla="*/ 2152650 h 2157413"/>
              <a:gd name="connsiteX8" fmla="*/ 1185862 w 2205037"/>
              <a:gd name="connsiteY8" fmla="*/ 2157413 h 2157413"/>
              <a:gd name="connsiteX9" fmla="*/ 1371600 w 2205037"/>
              <a:gd name="connsiteY9" fmla="*/ 2066925 h 2157413"/>
              <a:gd name="connsiteX10" fmla="*/ 1681162 w 2205037"/>
              <a:gd name="connsiteY10" fmla="*/ 2100263 h 2157413"/>
              <a:gd name="connsiteX11" fmla="*/ 1976437 w 2205037"/>
              <a:gd name="connsiteY11" fmla="*/ 1714500 h 2157413"/>
              <a:gd name="connsiteX12" fmla="*/ 2205037 w 2205037"/>
              <a:gd name="connsiteY12" fmla="*/ 1143000 h 2157413"/>
              <a:gd name="connsiteX13" fmla="*/ 2205037 w 2205037"/>
              <a:gd name="connsiteY13" fmla="*/ 876300 h 2157413"/>
              <a:gd name="connsiteX14" fmla="*/ 2119312 w 2205037"/>
              <a:gd name="connsiteY14" fmla="*/ 557213 h 2157413"/>
              <a:gd name="connsiteX15" fmla="*/ 2171700 w 2205037"/>
              <a:gd name="connsiteY15" fmla="*/ 271463 h 2157413"/>
              <a:gd name="connsiteX16" fmla="*/ 2119312 w 2205037"/>
              <a:gd name="connsiteY16" fmla="*/ 180975 h 2157413"/>
              <a:gd name="connsiteX17" fmla="*/ 2043112 w 2205037"/>
              <a:gd name="connsiteY17" fmla="*/ 133350 h 2157413"/>
              <a:gd name="connsiteX18" fmla="*/ 2014537 w 2205037"/>
              <a:gd name="connsiteY18" fmla="*/ 119063 h 2157413"/>
              <a:gd name="connsiteX19" fmla="*/ 1962150 w 2205037"/>
              <a:gd name="connsiteY19" fmla="*/ 80963 h 2157413"/>
              <a:gd name="connsiteX20" fmla="*/ 1914525 w 2205037"/>
              <a:gd name="connsiteY20" fmla="*/ 71438 h 2157413"/>
              <a:gd name="connsiteX21" fmla="*/ 1847850 w 2205037"/>
              <a:gd name="connsiteY21" fmla="*/ 52388 h 2157413"/>
              <a:gd name="connsiteX22" fmla="*/ 1795462 w 2205037"/>
              <a:gd name="connsiteY22" fmla="*/ 42863 h 2157413"/>
              <a:gd name="connsiteX23" fmla="*/ 1724025 w 2205037"/>
              <a:gd name="connsiteY23" fmla="*/ 33338 h 2157413"/>
              <a:gd name="connsiteX24" fmla="*/ 1657350 w 2205037"/>
              <a:gd name="connsiteY24" fmla="*/ 28575 h 2157413"/>
              <a:gd name="connsiteX25" fmla="*/ 1585912 w 2205037"/>
              <a:gd name="connsiteY25" fmla="*/ 9525 h 2157413"/>
              <a:gd name="connsiteX26" fmla="*/ 1547812 w 2205037"/>
              <a:gd name="connsiteY26" fmla="*/ 4763 h 2157413"/>
              <a:gd name="connsiteX27" fmla="*/ 1452562 w 2205037"/>
              <a:gd name="connsiteY27" fmla="*/ 0 h 2157413"/>
              <a:gd name="connsiteX28" fmla="*/ 1404937 w 2205037"/>
              <a:gd name="connsiteY28" fmla="*/ 0 h 2157413"/>
              <a:gd name="connsiteX29" fmla="*/ 1314450 w 2205037"/>
              <a:gd name="connsiteY29" fmla="*/ 0 h 2157413"/>
              <a:gd name="connsiteX30" fmla="*/ 1223962 w 2205037"/>
              <a:gd name="connsiteY30" fmla="*/ 14288 h 2157413"/>
              <a:gd name="connsiteX31" fmla="*/ 1133475 w 2205037"/>
              <a:gd name="connsiteY31" fmla="*/ 47625 h 2157413"/>
              <a:gd name="connsiteX32" fmla="*/ 1057275 w 2205037"/>
              <a:gd name="connsiteY32" fmla="*/ 85725 h 2157413"/>
              <a:gd name="connsiteX33" fmla="*/ 966787 w 2205037"/>
              <a:gd name="connsiteY33" fmla="*/ 142875 h 2157413"/>
              <a:gd name="connsiteX34" fmla="*/ 900112 w 2205037"/>
              <a:gd name="connsiteY34" fmla="*/ 185738 h 2157413"/>
              <a:gd name="connsiteX35" fmla="*/ 828675 w 2205037"/>
              <a:gd name="connsiteY35" fmla="*/ 242888 h 2157413"/>
              <a:gd name="connsiteX36" fmla="*/ 785812 w 2205037"/>
              <a:gd name="connsiteY36" fmla="*/ 233363 h 2157413"/>
              <a:gd name="connsiteX37" fmla="*/ 728662 w 2205037"/>
              <a:gd name="connsiteY37" fmla="*/ 204788 h 2157413"/>
              <a:gd name="connsiteX38" fmla="*/ 695325 w 2205037"/>
              <a:gd name="connsiteY38" fmla="*/ 176213 h 2157413"/>
              <a:gd name="connsiteX39" fmla="*/ 661987 w 2205037"/>
              <a:gd name="connsiteY39" fmla="*/ 157163 h 2157413"/>
              <a:gd name="connsiteX40" fmla="*/ 595312 w 2205037"/>
              <a:gd name="connsiteY40" fmla="*/ 142875 h 2157413"/>
              <a:gd name="connsiteX41" fmla="*/ 438150 w 2205037"/>
              <a:gd name="connsiteY41" fmla="*/ 128588 h 2157413"/>
              <a:gd name="connsiteX42" fmla="*/ 357187 w 2205037"/>
              <a:gd name="connsiteY42" fmla="*/ 161925 h 2157413"/>
              <a:gd name="connsiteX43" fmla="*/ 357187 w 2205037"/>
              <a:gd name="connsiteY43" fmla="*/ 223838 h 2157413"/>
              <a:gd name="connsiteX44" fmla="*/ 319087 w 2205037"/>
              <a:gd name="connsiteY44" fmla="*/ 280988 h 2157413"/>
              <a:gd name="connsiteX45" fmla="*/ 347662 w 2205037"/>
              <a:gd name="connsiteY45" fmla="*/ 381000 h 2157413"/>
              <a:gd name="connsiteX0" fmla="*/ 347662 w 2205037"/>
              <a:gd name="connsiteY0" fmla="*/ 381000 h 2157413"/>
              <a:gd name="connsiteX1" fmla="*/ 252412 w 2205037"/>
              <a:gd name="connsiteY1" fmla="*/ 623888 h 2157413"/>
              <a:gd name="connsiteX2" fmla="*/ 0 w 2205037"/>
              <a:gd name="connsiteY2" fmla="*/ 1128713 h 2157413"/>
              <a:gd name="connsiteX3" fmla="*/ 261937 w 2205037"/>
              <a:gd name="connsiteY3" fmla="*/ 1428750 h 2157413"/>
              <a:gd name="connsiteX4" fmla="*/ 614362 w 2205037"/>
              <a:gd name="connsiteY4" fmla="*/ 1519238 h 2157413"/>
              <a:gd name="connsiteX5" fmla="*/ 957262 w 2205037"/>
              <a:gd name="connsiteY5" fmla="*/ 1743075 h 2157413"/>
              <a:gd name="connsiteX6" fmla="*/ 995362 w 2205037"/>
              <a:gd name="connsiteY6" fmla="*/ 1966913 h 2157413"/>
              <a:gd name="connsiteX7" fmla="*/ 971550 w 2205037"/>
              <a:gd name="connsiteY7" fmla="*/ 2152650 h 2157413"/>
              <a:gd name="connsiteX8" fmla="*/ 1185862 w 2205037"/>
              <a:gd name="connsiteY8" fmla="*/ 2157413 h 2157413"/>
              <a:gd name="connsiteX9" fmla="*/ 1371600 w 2205037"/>
              <a:gd name="connsiteY9" fmla="*/ 2066925 h 2157413"/>
              <a:gd name="connsiteX10" fmla="*/ 1681162 w 2205037"/>
              <a:gd name="connsiteY10" fmla="*/ 2100263 h 2157413"/>
              <a:gd name="connsiteX11" fmla="*/ 1976437 w 2205037"/>
              <a:gd name="connsiteY11" fmla="*/ 1714500 h 2157413"/>
              <a:gd name="connsiteX12" fmla="*/ 2205037 w 2205037"/>
              <a:gd name="connsiteY12" fmla="*/ 1143000 h 2157413"/>
              <a:gd name="connsiteX13" fmla="*/ 2205037 w 2205037"/>
              <a:gd name="connsiteY13" fmla="*/ 876300 h 2157413"/>
              <a:gd name="connsiteX14" fmla="*/ 2119312 w 2205037"/>
              <a:gd name="connsiteY14" fmla="*/ 557213 h 2157413"/>
              <a:gd name="connsiteX15" fmla="*/ 2171700 w 2205037"/>
              <a:gd name="connsiteY15" fmla="*/ 271463 h 2157413"/>
              <a:gd name="connsiteX16" fmla="*/ 2119312 w 2205037"/>
              <a:gd name="connsiteY16" fmla="*/ 180975 h 2157413"/>
              <a:gd name="connsiteX17" fmla="*/ 2078831 w 2205037"/>
              <a:gd name="connsiteY17" fmla="*/ 219075 h 2157413"/>
              <a:gd name="connsiteX18" fmla="*/ 2014537 w 2205037"/>
              <a:gd name="connsiteY18" fmla="*/ 119063 h 2157413"/>
              <a:gd name="connsiteX19" fmla="*/ 1962150 w 2205037"/>
              <a:gd name="connsiteY19" fmla="*/ 80963 h 2157413"/>
              <a:gd name="connsiteX20" fmla="*/ 1914525 w 2205037"/>
              <a:gd name="connsiteY20" fmla="*/ 71438 h 2157413"/>
              <a:gd name="connsiteX21" fmla="*/ 1847850 w 2205037"/>
              <a:gd name="connsiteY21" fmla="*/ 52388 h 2157413"/>
              <a:gd name="connsiteX22" fmla="*/ 1795462 w 2205037"/>
              <a:gd name="connsiteY22" fmla="*/ 42863 h 2157413"/>
              <a:gd name="connsiteX23" fmla="*/ 1724025 w 2205037"/>
              <a:gd name="connsiteY23" fmla="*/ 33338 h 2157413"/>
              <a:gd name="connsiteX24" fmla="*/ 1657350 w 2205037"/>
              <a:gd name="connsiteY24" fmla="*/ 28575 h 2157413"/>
              <a:gd name="connsiteX25" fmla="*/ 1585912 w 2205037"/>
              <a:gd name="connsiteY25" fmla="*/ 9525 h 2157413"/>
              <a:gd name="connsiteX26" fmla="*/ 1547812 w 2205037"/>
              <a:gd name="connsiteY26" fmla="*/ 4763 h 2157413"/>
              <a:gd name="connsiteX27" fmla="*/ 1452562 w 2205037"/>
              <a:gd name="connsiteY27" fmla="*/ 0 h 2157413"/>
              <a:gd name="connsiteX28" fmla="*/ 1404937 w 2205037"/>
              <a:gd name="connsiteY28" fmla="*/ 0 h 2157413"/>
              <a:gd name="connsiteX29" fmla="*/ 1314450 w 2205037"/>
              <a:gd name="connsiteY29" fmla="*/ 0 h 2157413"/>
              <a:gd name="connsiteX30" fmla="*/ 1223962 w 2205037"/>
              <a:gd name="connsiteY30" fmla="*/ 14288 h 2157413"/>
              <a:gd name="connsiteX31" fmla="*/ 1133475 w 2205037"/>
              <a:gd name="connsiteY31" fmla="*/ 47625 h 2157413"/>
              <a:gd name="connsiteX32" fmla="*/ 1057275 w 2205037"/>
              <a:gd name="connsiteY32" fmla="*/ 85725 h 2157413"/>
              <a:gd name="connsiteX33" fmla="*/ 966787 w 2205037"/>
              <a:gd name="connsiteY33" fmla="*/ 142875 h 2157413"/>
              <a:gd name="connsiteX34" fmla="*/ 900112 w 2205037"/>
              <a:gd name="connsiteY34" fmla="*/ 185738 h 2157413"/>
              <a:gd name="connsiteX35" fmla="*/ 828675 w 2205037"/>
              <a:gd name="connsiteY35" fmla="*/ 242888 h 2157413"/>
              <a:gd name="connsiteX36" fmla="*/ 785812 w 2205037"/>
              <a:gd name="connsiteY36" fmla="*/ 233363 h 2157413"/>
              <a:gd name="connsiteX37" fmla="*/ 728662 w 2205037"/>
              <a:gd name="connsiteY37" fmla="*/ 204788 h 2157413"/>
              <a:gd name="connsiteX38" fmla="*/ 695325 w 2205037"/>
              <a:gd name="connsiteY38" fmla="*/ 176213 h 2157413"/>
              <a:gd name="connsiteX39" fmla="*/ 661987 w 2205037"/>
              <a:gd name="connsiteY39" fmla="*/ 157163 h 2157413"/>
              <a:gd name="connsiteX40" fmla="*/ 595312 w 2205037"/>
              <a:gd name="connsiteY40" fmla="*/ 142875 h 2157413"/>
              <a:gd name="connsiteX41" fmla="*/ 438150 w 2205037"/>
              <a:gd name="connsiteY41" fmla="*/ 128588 h 2157413"/>
              <a:gd name="connsiteX42" fmla="*/ 357187 w 2205037"/>
              <a:gd name="connsiteY42" fmla="*/ 161925 h 2157413"/>
              <a:gd name="connsiteX43" fmla="*/ 357187 w 2205037"/>
              <a:gd name="connsiteY43" fmla="*/ 223838 h 2157413"/>
              <a:gd name="connsiteX44" fmla="*/ 319087 w 2205037"/>
              <a:gd name="connsiteY44" fmla="*/ 280988 h 2157413"/>
              <a:gd name="connsiteX45" fmla="*/ 347662 w 2205037"/>
              <a:gd name="connsiteY45" fmla="*/ 381000 h 2157413"/>
              <a:gd name="connsiteX0" fmla="*/ 347662 w 2205037"/>
              <a:gd name="connsiteY0" fmla="*/ 381000 h 2157413"/>
              <a:gd name="connsiteX1" fmla="*/ 252412 w 2205037"/>
              <a:gd name="connsiteY1" fmla="*/ 623888 h 2157413"/>
              <a:gd name="connsiteX2" fmla="*/ 0 w 2205037"/>
              <a:gd name="connsiteY2" fmla="*/ 1128713 h 2157413"/>
              <a:gd name="connsiteX3" fmla="*/ 261937 w 2205037"/>
              <a:gd name="connsiteY3" fmla="*/ 1428750 h 2157413"/>
              <a:gd name="connsiteX4" fmla="*/ 614362 w 2205037"/>
              <a:gd name="connsiteY4" fmla="*/ 1519238 h 2157413"/>
              <a:gd name="connsiteX5" fmla="*/ 957262 w 2205037"/>
              <a:gd name="connsiteY5" fmla="*/ 1743075 h 2157413"/>
              <a:gd name="connsiteX6" fmla="*/ 995362 w 2205037"/>
              <a:gd name="connsiteY6" fmla="*/ 1966913 h 2157413"/>
              <a:gd name="connsiteX7" fmla="*/ 971550 w 2205037"/>
              <a:gd name="connsiteY7" fmla="*/ 2152650 h 2157413"/>
              <a:gd name="connsiteX8" fmla="*/ 1185862 w 2205037"/>
              <a:gd name="connsiteY8" fmla="*/ 2157413 h 2157413"/>
              <a:gd name="connsiteX9" fmla="*/ 1371600 w 2205037"/>
              <a:gd name="connsiteY9" fmla="*/ 2066925 h 2157413"/>
              <a:gd name="connsiteX10" fmla="*/ 1681162 w 2205037"/>
              <a:gd name="connsiteY10" fmla="*/ 2100263 h 2157413"/>
              <a:gd name="connsiteX11" fmla="*/ 1976437 w 2205037"/>
              <a:gd name="connsiteY11" fmla="*/ 1714500 h 2157413"/>
              <a:gd name="connsiteX12" fmla="*/ 2205037 w 2205037"/>
              <a:gd name="connsiteY12" fmla="*/ 1143000 h 2157413"/>
              <a:gd name="connsiteX13" fmla="*/ 2205037 w 2205037"/>
              <a:gd name="connsiteY13" fmla="*/ 876300 h 2157413"/>
              <a:gd name="connsiteX14" fmla="*/ 2119312 w 2205037"/>
              <a:gd name="connsiteY14" fmla="*/ 557213 h 2157413"/>
              <a:gd name="connsiteX15" fmla="*/ 2171700 w 2205037"/>
              <a:gd name="connsiteY15" fmla="*/ 271463 h 2157413"/>
              <a:gd name="connsiteX16" fmla="*/ 2119312 w 2205037"/>
              <a:gd name="connsiteY16" fmla="*/ 180975 h 2157413"/>
              <a:gd name="connsiteX17" fmla="*/ 2078831 w 2205037"/>
              <a:gd name="connsiteY17" fmla="*/ 219075 h 2157413"/>
              <a:gd name="connsiteX18" fmla="*/ 2005012 w 2205037"/>
              <a:gd name="connsiteY18" fmla="*/ 188119 h 2157413"/>
              <a:gd name="connsiteX19" fmla="*/ 1962150 w 2205037"/>
              <a:gd name="connsiteY19" fmla="*/ 80963 h 2157413"/>
              <a:gd name="connsiteX20" fmla="*/ 1914525 w 2205037"/>
              <a:gd name="connsiteY20" fmla="*/ 71438 h 2157413"/>
              <a:gd name="connsiteX21" fmla="*/ 1847850 w 2205037"/>
              <a:gd name="connsiteY21" fmla="*/ 52388 h 2157413"/>
              <a:gd name="connsiteX22" fmla="*/ 1795462 w 2205037"/>
              <a:gd name="connsiteY22" fmla="*/ 42863 h 2157413"/>
              <a:gd name="connsiteX23" fmla="*/ 1724025 w 2205037"/>
              <a:gd name="connsiteY23" fmla="*/ 33338 h 2157413"/>
              <a:gd name="connsiteX24" fmla="*/ 1657350 w 2205037"/>
              <a:gd name="connsiteY24" fmla="*/ 28575 h 2157413"/>
              <a:gd name="connsiteX25" fmla="*/ 1585912 w 2205037"/>
              <a:gd name="connsiteY25" fmla="*/ 9525 h 2157413"/>
              <a:gd name="connsiteX26" fmla="*/ 1547812 w 2205037"/>
              <a:gd name="connsiteY26" fmla="*/ 4763 h 2157413"/>
              <a:gd name="connsiteX27" fmla="*/ 1452562 w 2205037"/>
              <a:gd name="connsiteY27" fmla="*/ 0 h 2157413"/>
              <a:gd name="connsiteX28" fmla="*/ 1404937 w 2205037"/>
              <a:gd name="connsiteY28" fmla="*/ 0 h 2157413"/>
              <a:gd name="connsiteX29" fmla="*/ 1314450 w 2205037"/>
              <a:gd name="connsiteY29" fmla="*/ 0 h 2157413"/>
              <a:gd name="connsiteX30" fmla="*/ 1223962 w 2205037"/>
              <a:gd name="connsiteY30" fmla="*/ 14288 h 2157413"/>
              <a:gd name="connsiteX31" fmla="*/ 1133475 w 2205037"/>
              <a:gd name="connsiteY31" fmla="*/ 47625 h 2157413"/>
              <a:gd name="connsiteX32" fmla="*/ 1057275 w 2205037"/>
              <a:gd name="connsiteY32" fmla="*/ 85725 h 2157413"/>
              <a:gd name="connsiteX33" fmla="*/ 966787 w 2205037"/>
              <a:gd name="connsiteY33" fmla="*/ 142875 h 2157413"/>
              <a:gd name="connsiteX34" fmla="*/ 900112 w 2205037"/>
              <a:gd name="connsiteY34" fmla="*/ 185738 h 2157413"/>
              <a:gd name="connsiteX35" fmla="*/ 828675 w 2205037"/>
              <a:gd name="connsiteY35" fmla="*/ 242888 h 2157413"/>
              <a:gd name="connsiteX36" fmla="*/ 785812 w 2205037"/>
              <a:gd name="connsiteY36" fmla="*/ 233363 h 2157413"/>
              <a:gd name="connsiteX37" fmla="*/ 728662 w 2205037"/>
              <a:gd name="connsiteY37" fmla="*/ 204788 h 2157413"/>
              <a:gd name="connsiteX38" fmla="*/ 695325 w 2205037"/>
              <a:gd name="connsiteY38" fmla="*/ 176213 h 2157413"/>
              <a:gd name="connsiteX39" fmla="*/ 661987 w 2205037"/>
              <a:gd name="connsiteY39" fmla="*/ 157163 h 2157413"/>
              <a:gd name="connsiteX40" fmla="*/ 595312 w 2205037"/>
              <a:gd name="connsiteY40" fmla="*/ 142875 h 2157413"/>
              <a:gd name="connsiteX41" fmla="*/ 438150 w 2205037"/>
              <a:gd name="connsiteY41" fmla="*/ 128588 h 2157413"/>
              <a:gd name="connsiteX42" fmla="*/ 357187 w 2205037"/>
              <a:gd name="connsiteY42" fmla="*/ 161925 h 2157413"/>
              <a:gd name="connsiteX43" fmla="*/ 357187 w 2205037"/>
              <a:gd name="connsiteY43" fmla="*/ 223838 h 2157413"/>
              <a:gd name="connsiteX44" fmla="*/ 319087 w 2205037"/>
              <a:gd name="connsiteY44" fmla="*/ 280988 h 2157413"/>
              <a:gd name="connsiteX45" fmla="*/ 347662 w 2205037"/>
              <a:gd name="connsiteY45" fmla="*/ 381000 h 2157413"/>
              <a:gd name="connsiteX0" fmla="*/ 347662 w 2205037"/>
              <a:gd name="connsiteY0" fmla="*/ 381000 h 2157413"/>
              <a:gd name="connsiteX1" fmla="*/ 252412 w 2205037"/>
              <a:gd name="connsiteY1" fmla="*/ 623888 h 2157413"/>
              <a:gd name="connsiteX2" fmla="*/ 0 w 2205037"/>
              <a:gd name="connsiteY2" fmla="*/ 1128713 h 2157413"/>
              <a:gd name="connsiteX3" fmla="*/ 261937 w 2205037"/>
              <a:gd name="connsiteY3" fmla="*/ 1428750 h 2157413"/>
              <a:gd name="connsiteX4" fmla="*/ 614362 w 2205037"/>
              <a:gd name="connsiteY4" fmla="*/ 1519238 h 2157413"/>
              <a:gd name="connsiteX5" fmla="*/ 957262 w 2205037"/>
              <a:gd name="connsiteY5" fmla="*/ 1743075 h 2157413"/>
              <a:gd name="connsiteX6" fmla="*/ 995362 w 2205037"/>
              <a:gd name="connsiteY6" fmla="*/ 1966913 h 2157413"/>
              <a:gd name="connsiteX7" fmla="*/ 971550 w 2205037"/>
              <a:gd name="connsiteY7" fmla="*/ 2152650 h 2157413"/>
              <a:gd name="connsiteX8" fmla="*/ 1185862 w 2205037"/>
              <a:gd name="connsiteY8" fmla="*/ 2157413 h 2157413"/>
              <a:gd name="connsiteX9" fmla="*/ 1371600 w 2205037"/>
              <a:gd name="connsiteY9" fmla="*/ 2066925 h 2157413"/>
              <a:gd name="connsiteX10" fmla="*/ 1681162 w 2205037"/>
              <a:gd name="connsiteY10" fmla="*/ 2100263 h 2157413"/>
              <a:gd name="connsiteX11" fmla="*/ 1976437 w 2205037"/>
              <a:gd name="connsiteY11" fmla="*/ 1714500 h 2157413"/>
              <a:gd name="connsiteX12" fmla="*/ 2205037 w 2205037"/>
              <a:gd name="connsiteY12" fmla="*/ 1143000 h 2157413"/>
              <a:gd name="connsiteX13" fmla="*/ 2205037 w 2205037"/>
              <a:gd name="connsiteY13" fmla="*/ 876300 h 2157413"/>
              <a:gd name="connsiteX14" fmla="*/ 2119312 w 2205037"/>
              <a:gd name="connsiteY14" fmla="*/ 557213 h 2157413"/>
              <a:gd name="connsiteX15" fmla="*/ 2171700 w 2205037"/>
              <a:gd name="connsiteY15" fmla="*/ 271463 h 2157413"/>
              <a:gd name="connsiteX16" fmla="*/ 2119312 w 2205037"/>
              <a:gd name="connsiteY16" fmla="*/ 180975 h 2157413"/>
              <a:gd name="connsiteX17" fmla="*/ 2078831 w 2205037"/>
              <a:gd name="connsiteY17" fmla="*/ 219075 h 2157413"/>
              <a:gd name="connsiteX18" fmla="*/ 2005012 w 2205037"/>
              <a:gd name="connsiteY18" fmla="*/ 188119 h 2157413"/>
              <a:gd name="connsiteX19" fmla="*/ 1933575 w 2205037"/>
              <a:gd name="connsiteY19" fmla="*/ 176213 h 2157413"/>
              <a:gd name="connsiteX20" fmla="*/ 1914525 w 2205037"/>
              <a:gd name="connsiteY20" fmla="*/ 71438 h 2157413"/>
              <a:gd name="connsiteX21" fmla="*/ 1847850 w 2205037"/>
              <a:gd name="connsiteY21" fmla="*/ 52388 h 2157413"/>
              <a:gd name="connsiteX22" fmla="*/ 1795462 w 2205037"/>
              <a:gd name="connsiteY22" fmla="*/ 42863 h 2157413"/>
              <a:gd name="connsiteX23" fmla="*/ 1724025 w 2205037"/>
              <a:gd name="connsiteY23" fmla="*/ 33338 h 2157413"/>
              <a:gd name="connsiteX24" fmla="*/ 1657350 w 2205037"/>
              <a:gd name="connsiteY24" fmla="*/ 28575 h 2157413"/>
              <a:gd name="connsiteX25" fmla="*/ 1585912 w 2205037"/>
              <a:gd name="connsiteY25" fmla="*/ 9525 h 2157413"/>
              <a:gd name="connsiteX26" fmla="*/ 1547812 w 2205037"/>
              <a:gd name="connsiteY26" fmla="*/ 4763 h 2157413"/>
              <a:gd name="connsiteX27" fmla="*/ 1452562 w 2205037"/>
              <a:gd name="connsiteY27" fmla="*/ 0 h 2157413"/>
              <a:gd name="connsiteX28" fmla="*/ 1404937 w 2205037"/>
              <a:gd name="connsiteY28" fmla="*/ 0 h 2157413"/>
              <a:gd name="connsiteX29" fmla="*/ 1314450 w 2205037"/>
              <a:gd name="connsiteY29" fmla="*/ 0 h 2157413"/>
              <a:gd name="connsiteX30" fmla="*/ 1223962 w 2205037"/>
              <a:gd name="connsiteY30" fmla="*/ 14288 h 2157413"/>
              <a:gd name="connsiteX31" fmla="*/ 1133475 w 2205037"/>
              <a:gd name="connsiteY31" fmla="*/ 47625 h 2157413"/>
              <a:gd name="connsiteX32" fmla="*/ 1057275 w 2205037"/>
              <a:gd name="connsiteY32" fmla="*/ 85725 h 2157413"/>
              <a:gd name="connsiteX33" fmla="*/ 966787 w 2205037"/>
              <a:gd name="connsiteY33" fmla="*/ 142875 h 2157413"/>
              <a:gd name="connsiteX34" fmla="*/ 900112 w 2205037"/>
              <a:gd name="connsiteY34" fmla="*/ 185738 h 2157413"/>
              <a:gd name="connsiteX35" fmla="*/ 828675 w 2205037"/>
              <a:gd name="connsiteY35" fmla="*/ 242888 h 2157413"/>
              <a:gd name="connsiteX36" fmla="*/ 785812 w 2205037"/>
              <a:gd name="connsiteY36" fmla="*/ 233363 h 2157413"/>
              <a:gd name="connsiteX37" fmla="*/ 728662 w 2205037"/>
              <a:gd name="connsiteY37" fmla="*/ 204788 h 2157413"/>
              <a:gd name="connsiteX38" fmla="*/ 695325 w 2205037"/>
              <a:gd name="connsiteY38" fmla="*/ 176213 h 2157413"/>
              <a:gd name="connsiteX39" fmla="*/ 661987 w 2205037"/>
              <a:gd name="connsiteY39" fmla="*/ 157163 h 2157413"/>
              <a:gd name="connsiteX40" fmla="*/ 595312 w 2205037"/>
              <a:gd name="connsiteY40" fmla="*/ 142875 h 2157413"/>
              <a:gd name="connsiteX41" fmla="*/ 438150 w 2205037"/>
              <a:gd name="connsiteY41" fmla="*/ 128588 h 2157413"/>
              <a:gd name="connsiteX42" fmla="*/ 357187 w 2205037"/>
              <a:gd name="connsiteY42" fmla="*/ 161925 h 2157413"/>
              <a:gd name="connsiteX43" fmla="*/ 357187 w 2205037"/>
              <a:gd name="connsiteY43" fmla="*/ 223838 h 2157413"/>
              <a:gd name="connsiteX44" fmla="*/ 319087 w 2205037"/>
              <a:gd name="connsiteY44" fmla="*/ 280988 h 2157413"/>
              <a:gd name="connsiteX45" fmla="*/ 347662 w 2205037"/>
              <a:gd name="connsiteY45" fmla="*/ 381000 h 2157413"/>
              <a:gd name="connsiteX0" fmla="*/ 347662 w 2205037"/>
              <a:gd name="connsiteY0" fmla="*/ 381000 h 2157413"/>
              <a:gd name="connsiteX1" fmla="*/ 252412 w 2205037"/>
              <a:gd name="connsiteY1" fmla="*/ 623888 h 2157413"/>
              <a:gd name="connsiteX2" fmla="*/ 0 w 2205037"/>
              <a:gd name="connsiteY2" fmla="*/ 1128713 h 2157413"/>
              <a:gd name="connsiteX3" fmla="*/ 261937 w 2205037"/>
              <a:gd name="connsiteY3" fmla="*/ 1428750 h 2157413"/>
              <a:gd name="connsiteX4" fmla="*/ 614362 w 2205037"/>
              <a:gd name="connsiteY4" fmla="*/ 1519238 h 2157413"/>
              <a:gd name="connsiteX5" fmla="*/ 957262 w 2205037"/>
              <a:gd name="connsiteY5" fmla="*/ 1743075 h 2157413"/>
              <a:gd name="connsiteX6" fmla="*/ 995362 w 2205037"/>
              <a:gd name="connsiteY6" fmla="*/ 1966913 h 2157413"/>
              <a:gd name="connsiteX7" fmla="*/ 971550 w 2205037"/>
              <a:gd name="connsiteY7" fmla="*/ 2152650 h 2157413"/>
              <a:gd name="connsiteX8" fmla="*/ 1185862 w 2205037"/>
              <a:gd name="connsiteY8" fmla="*/ 2157413 h 2157413"/>
              <a:gd name="connsiteX9" fmla="*/ 1371600 w 2205037"/>
              <a:gd name="connsiteY9" fmla="*/ 2066925 h 2157413"/>
              <a:gd name="connsiteX10" fmla="*/ 1681162 w 2205037"/>
              <a:gd name="connsiteY10" fmla="*/ 2100263 h 2157413"/>
              <a:gd name="connsiteX11" fmla="*/ 1976437 w 2205037"/>
              <a:gd name="connsiteY11" fmla="*/ 1714500 h 2157413"/>
              <a:gd name="connsiteX12" fmla="*/ 2205037 w 2205037"/>
              <a:gd name="connsiteY12" fmla="*/ 1143000 h 2157413"/>
              <a:gd name="connsiteX13" fmla="*/ 2205037 w 2205037"/>
              <a:gd name="connsiteY13" fmla="*/ 876300 h 2157413"/>
              <a:gd name="connsiteX14" fmla="*/ 2119312 w 2205037"/>
              <a:gd name="connsiteY14" fmla="*/ 557213 h 2157413"/>
              <a:gd name="connsiteX15" fmla="*/ 2171700 w 2205037"/>
              <a:gd name="connsiteY15" fmla="*/ 271463 h 2157413"/>
              <a:gd name="connsiteX16" fmla="*/ 2119312 w 2205037"/>
              <a:gd name="connsiteY16" fmla="*/ 180975 h 2157413"/>
              <a:gd name="connsiteX17" fmla="*/ 2078831 w 2205037"/>
              <a:gd name="connsiteY17" fmla="*/ 219075 h 2157413"/>
              <a:gd name="connsiteX18" fmla="*/ 2005012 w 2205037"/>
              <a:gd name="connsiteY18" fmla="*/ 188119 h 2157413"/>
              <a:gd name="connsiteX19" fmla="*/ 1933575 w 2205037"/>
              <a:gd name="connsiteY19" fmla="*/ 176213 h 2157413"/>
              <a:gd name="connsiteX20" fmla="*/ 1902619 w 2205037"/>
              <a:gd name="connsiteY20" fmla="*/ 150019 h 2157413"/>
              <a:gd name="connsiteX21" fmla="*/ 1847850 w 2205037"/>
              <a:gd name="connsiteY21" fmla="*/ 52388 h 2157413"/>
              <a:gd name="connsiteX22" fmla="*/ 1795462 w 2205037"/>
              <a:gd name="connsiteY22" fmla="*/ 42863 h 2157413"/>
              <a:gd name="connsiteX23" fmla="*/ 1724025 w 2205037"/>
              <a:gd name="connsiteY23" fmla="*/ 33338 h 2157413"/>
              <a:gd name="connsiteX24" fmla="*/ 1657350 w 2205037"/>
              <a:gd name="connsiteY24" fmla="*/ 28575 h 2157413"/>
              <a:gd name="connsiteX25" fmla="*/ 1585912 w 2205037"/>
              <a:gd name="connsiteY25" fmla="*/ 9525 h 2157413"/>
              <a:gd name="connsiteX26" fmla="*/ 1547812 w 2205037"/>
              <a:gd name="connsiteY26" fmla="*/ 4763 h 2157413"/>
              <a:gd name="connsiteX27" fmla="*/ 1452562 w 2205037"/>
              <a:gd name="connsiteY27" fmla="*/ 0 h 2157413"/>
              <a:gd name="connsiteX28" fmla="*/ 1404937 w 2205037"/>
              <a:gd name="connsiteY28" fmla="*/ 0 h 2157413"/>
              <a:gd name="connsiteX29" fmla="*/ 1314450 w 2205037"/>
              <a:gd name="connsiteY29" fmla="*/ 0 h 2157413"/>
              <a:gd name="connsiteX30" fmla="*/ 1223962 w 2205037"/>
              <a:gd name="connsiteY30" fmla="*/ 14288 h 2157413"/>
              <a:gd name="connsiteX31" fmla="*/ 1133475 w 2205037"/>
              <a:gd name="connsiteY31" fmla="*/ 47625 h 2157413"/>
              <a:gd name="connsiteX32" fmla="*/ 1057275 w 2205037"/>
              <a:gd name="connsiteY32" fmla="*/ 85725 h 2157413"/>
              <a:gd name="connsiteX33" fmla="*/ 966787 w 2205037"/>
              <a:gd name="connsiteY33" fmla="*/ 142875 h 2157413"/>
              <a:gd name="connsiteX34" fmla="*/ 900112 w 2205037"/>
              <a:gd name="connsiteY34" fmla="*/ 185738 h 2157413"/>
              <a:gd name="connsiteX35" fmla="*/ 828675 w 2205037"/>
              <a:gd name="connsiteY35" fmla="*/ 242888 h 2157413"/>
              <a:gd name="connsiteX36" fmla="*/ 785812 w 2205037"/>
              <a:gd name="connsiteY36" fmla="*/ 233363 h 2157413"/>
              <a:gd name="connsiteX37" fmla="*/ 728662 w 2205037"/>
              <a:gd name="connsiteY37" fmla="*/ 204788 h 2157413"/>
              <a:gd name="connsiteX38" fmla="*/ 695325 w 2205037"/>
              <a:gd name="connsiteY38" fmla="*/ 176213 h 2157413"/>
              <a:gd name="connsiteX39" fmla="*/ 661987 w 2205037"/>
              <a:gd name="connsiteY39" fmla="*/ 157163 h 2157413"/>
              <a:gd name="connsiteX40" fmla="*/ 595312 w 2205037"/>
              <a:gd name="connsiteY40" fmla="*/ 142875 h 2157413"/>
              <a:gd name="connsiteX41" fmla="*/ 438150 w 2205037"/>
              <a:gd name="connsiteY41" fmla="*/ 128588 h 2157413"/>
              <a:gd name="connsiteX42" fmla="*/ 357187 w 2205037"/>
              <a:gd name="connsiteY42" fmla="*/ 161925 h 2157413"/>
              <a:gd name="connsiteX43" fmla="*/ 357187 w 2205037"/>
              <a:gd name="connsiteY43" fmla="*/ 223838 h 2157413"/>
              <a:gd name="connsiteX44" fmla="*/ 319087 w 2205037"/>
              <a:gd name="connsiteY44" fmla="*/ 280988 h 2157413"/>
              <a:gd name="connsiteX45" fmla="*/ 347662 w 2205037"/>
              <a:gd name="connsiteY45" fmla="*/ 381000 h 2157413"/>
              <a:gd name="connsiteX0" fmla="*/ 347662 w 2205037"/>
              <a:gd name="connsiteY0" fmla="*/ 381000 h 2157413"/>
              <a:gd name="connsiteX1" fmla="*/ 252412 w 2205037"/>
              <a:gd name="connsiteY1" fmla="*/ 623888 h 2157413"/>
              <a:gd name="connsiteX2" fmla="*/ 0 w 2205037"/>
              <a:gd name="connsiteY2" fmla="*/ 1128713 h 2157413"/>
              <a:gd name="connsiteX3" fmla="*/ 261937 w 2205037"/>
              <a:gd name="connsiteY3" fmla="*/ 1428750 h 2157413"/>
              <a:gd name="connsiteX4" fmla="*/ 614362 w 2205037"/>
              <a:gd name="connsiteY4" fmla="*/ 1519238 h 2157413"/>
              <a:gd name="connsiteX5" fmla="*/ 957262 w 2205037"/>
              <a:gd name="connsiteY5" fmla="*/ 1743075 h 2157413"/>
              <a:gd name="connsiteX6" fmla="*/ 995362 w 2205037"/>
              <a:gd name="connsiteY6" fmla="*/ 1966913 h 2157413"/>
              <a:gd name="connsiteX7" fmla="*/ 971550 w 2205037"/>
              <a:gd name="connsiteY7" fmla="*/ 2152650 h 2157413"/>
              <a:gd name="connsiteX8" fmla="*/ 1185862 w 2205037"/>
              <a:gd name="connsiteY8" fmla="*/ 2157413 h 2157413"/>
              <a:gd name="connsiteX9" fmla="*/ 1371600 w 2205037"/>
              <a:gd name="connsiteY9" fmla="*/ 2066925 h 2157413"/>
              <a:gd name="connsiteX10" fmla="*/ 1681162 w 2205037"/>
              <a:gd name="connsiteY10" fmla="*/ 2100263 h 2157413"/>
              <a:gd name="connsiteX11" fmla="*/ 1976437 w 2205037"/>
              <a:gd name="connsiteY11" fmla="*/ 1714500 h 2157413"/>
              <a:gd name="connsiteX12" fmla="*/ 2205037 w 2205037"/>
              <a:gd name="connsiteY12" fmla="*/ 1143000 h 2157413"/>
              <a:gd name="connsiteX13" fmla="*/ 2205037 w 2205037"/>
              <a:gd name="connsiteY13" fmla="*/ 876300 h 2157413"/>
              <a:gd name="connsiteX14" fmla="*/ 2119312 w 2205037"/>
              <a:gd name="connsiteY14" fmla="*/ 557213 h 2157413"/>
              <a:gd name="connsiteX15" fmla="*/ 2171700 w 2205037"/>
              <a:gd name="connsiteY15" fmla="*/ 271463 h 2157413"/>
              <a:gd name="connsiteX16" fmla="*/ 2119312 w 2205037"/>
              <a:gd name="connsiteY16" fmla="*/ 180975 h 2157413"/>
              <a:gd name="connsiteX17" fmla="*/ 2078831 w 2205037"/>
              <a:gd name="connsiteY17" fmla="*/ 219075 h 2157413"/>
              <a:gd name="connsiteX18" fmla="*/ 2005012 w 2205037"/>
              <a:gd name="connsiteY18" fmla="*/ 188119 h 2157413"/>
              <a:gd name="connsiteX19" fmla="*/ 1933575 w 2205037"/>
              <a:gd name="connsiteY19" fmla="*/ 176213 h 2157413"/>
              <a:gd name="connsiteX20" fmla="*/ 1902619 w 2205037"/>
              <a:gd name="connsiteY20" fmla="*/ 150019 h 2157413"/>
              <a:gd name="connsiteX21" fmla="*/ 1828800 w 2205037"/>
              <a:gd name="connsiteY21" fmla="*/ 135731 h 2157413"/>
              <a:gd name="connsiteX22" fmla="*/ 1795462 w 2205037"/>
              <a:gd name="connsiteY22" fmla="*/ 42863 h 2157413"/>
              <a:gd name="connsiteX23" fmla="*/ 1724025 w 2205037"/>
              <a:gd name="connsiteY23" fmla="*/ 33338 h 2157413"/>
              <a:gd name="connsiteX24" fmla="*/ 1657350 w 2205037"/>
              <a:gd name="connsiteY24" fmla="*/ 28575 h 2157413"/>
              <a:gd name="connsiteX25" fmla="*/ 1585912 w 2205037"/>
              <a:gd name="connsiteY25" fmla="*/ 9525 h 2157413"/>
              <a:gd name="connsiteX26" fmla="*/ 1547812 w 2205037"/>
              <a:gd name="connsiteY26" fmla="*/ 4763 h 2157413"/>
              <a:gd name="connsiteX27" fmla="*/ 1452562 w 2205037"/>
              <a:gd name="connsiteY27" fmla="*/ 0 h 2157413"/>
              <a:gd name="connsiteX28" fmla="*/ 1404937 w 2205037"/>
              <a:gd name="connsiteY28" fmla="*/ 0 h 2157413"/>
              <a:gd name="connsiteX29" fmla="*/ 1314450 w 2205037"/>
              <a:gd name="connsiteY29" fmla="*/ 0 h 2157413"/>
              <a:gd name="connsiteX30" fmla="*/ 1223962 w 2205037"/>
              <a:gd name="connsiteY30" fmla="*/ 14288 h 2157413"/>
              <a:gd name="connsiteX31" fmla="*/ 1133475 w 2205037"/>
              <a:gd name="connsiteY31" fmla="*/ 47625 h 2157413"/>
              <a:gd name="connsiteX32" fmla="*/ 1057275 w 2205037"/>
              <a:gd name="connsiteY32" fmla="*/ 85725 h 2157413"/>
              <a:gd name="connsiteX33" fmla="*/ 966787 w 2205037"/>
              <a:gd name="connsiteY33" fmla="*/ 142875 h 2157413"/>
              <a:gd name="connsiteX34" fmla="*/ 900112 w 2205037"/>
              <a:gd name="connsiteY34" fmla="*/ 185738 h 2157413"/>
              <a:gd name="connsiteX35" fmla="*/ 828675 w 2205037"/>
              <a:gd name="connsiteY35" fmla="*/ 242888 h 2157413"/>
              <a:gd name="connsiteX36" fmla="*/ 785812 w 2205037"/>
              <a:gd name="connsiteY36" fmla="*/ 233363 h 2157413"/>
              <a:gd name="connsiteX37" fmla="*/ 728662 w 2205037"/>
              <a:gd name="connsiteY37" fmla="*/ 204788 h 2157413"/>
              <a:gd name="connsiteX38" fmla="*/ 695325 w 2205037"/>
              <a:gd name="connsiteY38" fmla="*/ 176213 h 2157413"/>
              <a:gd name="connsiteX39" fmla="*/ 661987 w 2205037"/>
              <a:gd name="connsiteY39" fmla="*/ 157163 h 2157413"/>
              <a:gd name="connsiteX40" fmla="*/ 595312 w 2205037"/>
              <a:gd name="connsiteY40" fmla="*/ 142875 h 2157413"/>
              <a:gd name="connsiteX41" fmla="*/ 438150 w 2205037"/>
              <a:gd name="connsiteY41" fmla="*/ 128588 h 2157413"/>
              <a:gd name="connsiteX42" fmla="*/ 357187 w 2205037"/>
              <a:gd name="connsiteY42" fmla="*/ 161925 h 2157413"/>
              <a:gd name="connsiteX43" fmla="*/ 357187 w 2205037"/>
              <a:gd name="connsiteY43" fmla="*/ 223838 h 2157413"/>
              <a:gd name="connsiteX44" fmla="*/ 319087 w 2205037"/>
              <a:gd name="connsiteY44" fmla="*/ 280988 h 2157413"/>
              <a:gd name="connsiteX45" fmla="*/ 347662 w 2205037"/>
              <a:gd name="connsiteY45" fmla="*/ 381000 h 2157413"/>
              <a:gd name="connsiteX0" fmla="*/ 347662 w 2205037"/>
              <a:gd name="connsiteY0" fmla="*/ 381000 h 2157413"/>
              <a:gd name="connsiteX1" fmla="*/ 252412 w 2205037"/>
              <a:gd name="connsiteY1" fmla="*/ 623888 h 2157413"/>
              <a:gd name="connsiteX2" fmla="*/ 0 w 2205037"/>
              <a:gd name="connsiteY2" fmla="*/ 1128713 h 2157413"/>
              <a:gd name="connsiteX3" fmla="*/ 261937 w 2205037"/>
              <a:gd name="connsiteY3" fmla="*/ 1428750 h 2157413"/>
              <a:gd name="connsiteX4" fmla="*/ 614362 w 2205037"/>
              <a:gd name="connsiteY4" fmla="*/ 1519238 h 2157413"/>
              <a:gd name="connsiteX5" fmla="*/ 957262 w 2205037"/>
              <a:gd name="connsiteY5" fmla="*/ 1743075 h 2157413"/>
              <a:gd name="connsiteX6" fmla="*/ 995362 w 2205037"/>
              <a:gd name="connsiteY6" fmla="*/ 1966913 h 2157413"/>
              <a:gd name="connsiteX7" fmla="*/ 971550 w 2205037"/>
              <a:gd name="connsiteY7" fmla="*/ 2152650 h 2157413"/>
              <a:gd name="connsiteX8" fmla="*/ 1185862 w 2205037"/>
              <a:gd name="connsiteY8" fmla="*/ 2157413 h 2157413"/>
              <a:gd name="connsiteX9" fmla="*/ 1371600 w 2205037"/>
              <a:gd name="connsiteY9" fmla="*/ 2066925 h 2157413"/>
              <a:gd name="connsiteX10" fmla="*/ 1681162 w 2205037"/>
              <a:gd name="connsiteY10" fmla="*/ 2100263 h 2157413"/>
              <a:gd name="connsiteX11" fmla="*/ 1976437 w 2205037"/>
              <a:gd name="connsiteY11" fmla="*/ 1714500 h 2157413"/>
              <a:gd name="connsiteX12" fmla="*/ 2205037 w 2205037"/>
              <a:gd name="connsiteY12" fmla="*/ 1143000 h 2157413"/>
              <a:gd name="connsiteX13" fmla="*/ 2205037 w 2205037"/>
              <a:gd name="connsiteY13" fmla="*/ 876300 h 2157413"/>
              <a:gd name="connsiteX14" fmla="*/ 2119312 w 2205037"/>
              <a:gd name="connsiteY14" fmla="*/ 557213 h 2157413"/>
              <a:gd name="connsiteX15" fmla="*/ 2171700 w 2205037"/>
              <a:gd name="connsiteY15" fmla="*/ 271463 h 2157413"/>
              <a:gd name="connsiteX16" fmla="*/ 2119312 w 2205037"/>
              <a:gd name="connsiteY16" fmla="*/ 180975 h 2157413"/>
              <a:gd name="connsiteX17" fmla="*/ 2078831 w 2205037"/>
              <a:gd name="connsiteY17" fmla="*/ 219075 h 2157413"/>
              <a:gd name="connsiteX18" fmla="*/ 2005012 w 2205037"/>
              <a:gd name="connsiteY18" fmla="*/ 188119 h 2157413"/>
              <a:gd name="connsiteX19" fmla="*/ 1933575 w 2205037"/>
              <a:gd name="connsiteY19" fmla="*/ 176213 h 2157413"/>
              <a:gd name="connsiteX20" fmla="*/ 1902619 w 2205037"/>
              <a:gd name="connsiteY20" fmla="*/ 150019 h 2157413"/>
              <a:gd name="connsiteX21" fmla="*/ 1828800 w 2205037"/>
              <a:gd name="connsiteY21" fmla="*/ 135731 h 2157413"/>
              <a:gd name="connsiteX22" fmla="*/ 1785937 w 2205037"/>
              <a:gd name="connsiteY22" fmla="*/ 114300 h 2157413"/>
              <a:gd name="connsiteX23" fmla="*/ 1724025 w 2205037"/>
              <a:gd name="connsiteY23" fmla="*/ 33338 h 2157413"/>
              <a:gd name="connsiteX24" fmla="*/ 1657350 w 2205037"/>
              <a:gd name="connsiteY24" fmla="*/ 28575 h 2157413"/>
              <a:gd name="connsiteX25" fmla="*/ 1585912 w 2205037"/>
              <a:gd name="connsiteY25" fmla="*/ 9525 h 2157413"/>
              <a:gd name="connsiteX26" fmla="*/ 1547812 w 2205037"/>
              <a:gd name="connsiteY26" fmla="*/ 4763 h 2157413"/>
              <a:gd name="connsiteX27" fmla="*/ 1452562 w 2205037"/>
              <a:gd name="connsiteY27" fmla="*/ 0 h 2157413"/>
              <a:gd name="connsiteX28" fmla="*/ 1404937 w 2205037"/>
              <a:gd name="connsiteY28" fmla="*/ 0 h 2157413"/>
              <a:gd name="connsiteX29" fmla="*/ 1314450 w 2205037"/>
              <a:gd name="connsiteY29" fmla="*/ 0 h 2157413"/>
              <a:gd name="connsiteX30" fmla="*/ 1223962 w 2205037"/>
              <a:gd name="connsiteY30" fmla="*/ 14288 h 2157413"/>
              <a:gd name="connsiteX31" fmla="*/ 1133475 w 2205037"/>
              <a:gd name="connsiteY31" fmla="*/ 47625 h 2157413"/>
              <a:gd name="connsiteX32" fmla="*/ 1057275 w 2205037"/>
              <a:gd name="connsiteY32" fmla="*/ 85725 h 2157413"/>
              <a:gd name="connsiteX33" fmla="*/ 966787 w 2205037"/>
              <a:gd name="connsiteY33" fmla="*/ 142875 h 2157413"/>
              <a:gd name="connsiteX34" fmla="*/ 900112 w 2205037"/>
              <a:gd name="connsiteY34" fmla="*/ 185738 h 2157413"/>
              <a:gd name="connsiteX35" fmla="*/ 828675 w 2205037"/>
              <a:gd name="connsiteY35" fmla="*/ 242888 h 2157413"/>
              <a:gd name="connsiteX36" fmla="*/ 785812 w 2205037"/>
              <a:gd name="connsiteY36" fmla="*/ 233363 h 2157413"/>
              <a:gd name="connsiteX37" fmla="*/ 728662 w 2205037"/>
              <a:gd name="connsiteY37" fmla="*/ 204788 h 2157413"/>
              <a:gd name="connsiteX38" fmla="*/ 695325 w 2205037"/>
              <a:gd name="connsiteY38" fmla="*/ 176213 h 2157413"/>
              <a:gd name="connsiteX39" fmla="*/ 661987 w 2205037"/>
              <a:gd name="connsiteY39" fmla="*/ 157163 h 2157413"/>
              <a:gd name="connsiteX40" fmla="*/ 595312 w 2205037"/>
              <a:gd name="connsiteY40" fmla="*/ 142875 h 2157413"/>
              <a:gd name="connsiteX41" fmla="*/ 438150 w 2205037"/>
              <a:gd name="connsiteY41" fmla="*/ 128588 h 2157413"/>
              <a:gd name="connsiteX42" fmla="*/ 357187 w 2205037"/>
              <a:gd name="connsiteY42" fmla="*/ 161925 h 2157413"/>
              <a:gd name="connsiteX43" fmla="*/ 357187 w 2205037"/>
              <a:gd name="connsiteY43" fmla="*/ 223838 h 2157413"/>
              <a:gd name="connsiteX44" fmla="*/ 319087 w 2205037"/>
              <a:gd name="connsiteY44" fmla="*/ 280988 h 2157413"/>
              <a:gd name="connsiteX45" fmla="*/ 347662 w 2205037"/>
              <a:gd name="connsiteY45" fmla="*/ 381000 h 2157413"/>
              <a:gd name="connsiteX0" fmla="*/ 347662 w 2205037"/>
              <a:gd name="connsiteY0" fmla="*/ 381000 h 2157413"/>
              <a:gd name="connsiteX1" fmla="*/ 252412 w 2205037"/>
              <a:gd name="connsiteY1" fmla="*/ 623888 h 2157413"/>
              <a:gd name="connsiteX2" fmla="*/ 0 w 2205037"/>
              <a:gd name="connsiteY2" fmla="*/ 1128713 h 2157413"/>
              <a:gd name="connsiteX3" fmla="*/ 261937 w 2205037"/>
              <a:gd name="connsiteY3" fmla="*/ 1428750 h 2157413"/>
              <a:gd name="connsiteX4" fmla="*/ 614362 w 2205037"/>
              <a:gd name="connsiteY4" fmla="*/ 1519238 h 2157413"/>
              <a:gd name="connsiteX5" fmla="*/ 957262 w 2205037"/>
              <a:gd name="connsiteY5" fmla="*/ 1743075 h 2157413"/>
              <a:gd name="connsiteX6" fmla="*/ 995362 w 2205037"/>
              <a:gd name="connsiteY6" fmla="*/ 1966913 h 2157413"/>
              <a:gd name="connsiteX7" fmla="*/ 971550 w 2205037"/>
              <a:gd name="connsiteY7" fmla="*/ 2152650 h 2157413"/>
              <a:gd name="connsiteX8" fmla="*/ 1185862 w 2205037"/>
              <a:gd name="connsiteY8" fmla="*/ 2157413 h 2157413"/>
              <a:gd name="connsiteX9" fmla="*/ 1371600 w 2205037"/>
              <a:gd name="connsiteY9" fmla="*/ 2066925 h 2157413"/>
              <a:gd name="connsiteX10" fmla="*/ 1681162 w 2205037"/>
              <a:gd name="connsiteY10" fmla="*/ 2100263 h 2157413"/>
              <a:gd name="connsiteX11" fmla="*/ 1976437 w 2205037"/>
              <a:gd name="connsiteY11" fmla="*/ 1714500 h 2157413"/>
              <a:gd name="connsiteX12" fmla="*/ 2205037 w 2205037"/>
              <a:gd name="connsiteY12" fmla="*/ 1143000 h 2157413"/>
              <a:gd name="connsiteX13" fmla="*/ 2205037 w 2205037"/>
              <a:gd name="connsiteY13" fmla="*/ 876300 h 2157413"/>
              <a:gd name="connsiteX14" fmla="*/ 2119312 w 2205037"/>
              <a:gd name="connsiteY14" fmla="*/ 557213 h 2157413"/>
              <a:gd name="connsiteX15" fmla="*/ 2171700 w 2205037"/>
              <a:gd name="connsiteY15" fmla="*/ 271463 h 2157413"/>
              <a:gd name="connsiteX16" fmla="*/ 2119312 w 2205037"/>
              <a:gd name="connsiteY16" fmla="*/ 180975 h 2157413"/>
              <a:gd name="connsiteX17" fmla="*/ 2078831 w 2205037"/>
              <a:gd name="connsiteY17" fmla="*/ 219075 h 2157413"/>
              <a:gd name="connsiteX18" fmla="*/ 2005012 w 2205037"/>
              <a:gd name="connsiteY18" fmla="*/ 188119 h 2157413"/>
              <a:gd name="connsiteX19" fmla="*/ 1933575 w 2205037"/>
              <a:gd name="connsiteY19" fmla="*/ 176213 h 2157413"/>
              <a:gd name="connsiteX20" fmla="*/ 1902619 w 2205037"/>
              <a:gd name="connsiteY20" fmla="*/ 150019 h 2157413"/>
              <a:gd name="connsiteX21" fmla="*/ 1828800 w 2205037"/>
              <a:gd name="connsiteY21" fmla="*/ 135731 h 2157413"/>
              <a:gd name="connsiteX22" fmla="*/ 1785937 w 2205037"/>
              <a:gd name="connsiteY22" fmla="*/ 114300 h 2157413"/>
              <a:gd name="connsiteX23" fmla="*/ 1733550 w 2205037"/>
              <a:gd name="connsiteY23" fmla="*/ 133350 h 2157413"/>
              <a:gd name="connsiteX24" fmla="*/ 1657350 w 2205037"/>
              <a:gd name="connsiteY24" fmla="*/ 28575 h 2157413"/>
              <a:gd name="connsiteX25" fmla="*/ 1585912 w 2205037"/>
              <a:gd name="connsiteY25" fmla="*/ 9525 h 2157413"/>
              <a:gd name="connsiteX26" fmla="*/ 1547812 w 2205037"/>
              <a:gd name="connsiteY26" fmla="*/ 4763 h 2157413"/>
              <a:gd name="connsiteX27" fmla="*/ 1452562 w 2205037"/>
              <a:gd name="connsiteY27" fmla="*/ 0 h 2157413"/>
              <a:gd name="connsiteX28" fmla="*/ 1404937 w 2205037"/>
              <a:gd name="connsiteY28" fmla="*/ 0 h 2157413"/>
              <a:gd name="connsiteX29" fmla="*/ 1314450 w 2205037"/>
              <a:gd name="connsiteY29" fmla="*/ 0 h 2157413"/>
              <a:gd name="connsiteX30" fmla="*/ 1223962 w 2205037"/>
              <a:gd name="connsiteY30" fmla="*/ 14288 h 2157413"/>
              <a:gd name="connsiteX31" fmla="*/ 1133475 w 2205037"/>
              <a:gd name="connsiteY31" fmla="*/ 47625 h 2157413"/>
              <a:gd name="connsiteX32" fmla="*/ 1057275 w 2205037"/>
              <a:gd name="connsiteY32" fmla="*/ 85725 h 2157413"/>
              <a:gd name="connsiteX33" fmla="*/ 966787 w 2205037"/>
              <a:gd name="connsiteY33" fmla="*/ 142875 h 2157413"/>
              <a:gd name="connsiteX34" fmla="*/ 900112 w 2205037"/>
              <a:gd name="connsiteY34" fmla="*/ 185738 h 2157413"/>
              <a:gd name="connsiteX35" fmla="*/ 828675 w 2205037"/>
              <a:gd name="connsiteY35" fmla="*/ 242888 h 2157413"/>
              <a:gd name="connsiteX36" fmla="*/ 785812 w 2205037"/>
              <a:gd name="connsiteY36" fmla="*/ 233363 h 2157413"/>
              <a:gd name="connsiteX37" fmla="*/ 728662 w 2205037"/>
              <a:gd name="connsiteY37" fmla="*/ 204788 h 2157413"/>
              <a:gd name="connsiteX38" fmla="*/ 695325 w 2205037"/>
              <a:gd name="connsiteY38" fmla="*/ 176213 h 2157413"/>
              <a:gd name="connsiteX39" fmla="*/ 661987 w 2205037"/>
              <a:gd name="connsiteY39" fmla="*/ 157163 h 2157413"/>
              <a:gd name="connsiteX40" fmla="*/ 595312 w 2205037"/>
              <a:gd name="connsiteY40" fmla="*/ 142875 h 2157413"/>
              <a:gd name="connsiteX41" fmla="*/ 438150 w 2205037"/>
              <a:gd name="connsiteY41" fmla="*/ 128588 h 2157413"/>
              <a:gd name="connsiteX42" fmla="*/ 357187 w 2205037"/>
              <a:gd name="connsiteY42" fmla="*/ 161925 h 2157413"/>
              <a:gd name="connsiteX43" fmla="*/ 357187 w 2205037"/>
              <a:gd name="connsiteY43" fmla="*/ 223838 h 2157413"/>
              <a:gd name="connsiteX44" fmla="*/ 319087 w 2205037"/>
              <a:gd name="connsiteY44" fmla="*/ 280988 h 2157413"/>
              <a:gd name="connsiteX45" fmla="*/ 347662 w 2205037"/>
              <a:gd name="connsiteY45" fmla="*/ 381000 h 2157413"/>
              <a:gd name="connsiteX0" fmla="*/ 347662 w 2205037"/>
              <a:gd name="connsiteY0" fmla="*/ 381000 h 2157413"/>
              <a:gd name="connsiteX1" fmla="*/ 252412 w 2205037"/>
              <a:gd name="connsiteY1" fmla="*/ 623888 h 2157413"/>
              <a:gd name="connsiteX2" fmla="*/ 0 w 2205037"/>
              <a:gd name="connsiteY2" fmla="*/ 1128713 h 2157413"/>
              <a:gd name="connsiteX3" fmla="*/ 261937 w 2205037"/>
              <a:gd name="connsiteY3" fmla="*/ 1428750 h 2157413"/>
              <a:gd name="connsiteX4" fmla="*/ 614362 w 2205037"/>
              <a:gd name="connsiteY4" fmla="*/ 1519238 h 2157413"/>
              <a:gd name="connsiteX5" fmla="*/ 957262 w 2205037"/>
              <a:gd name="connsiteY5" fmla="*/ 1743075 h 2157413"/>
              <a:gd name="connsiteX6" fmla="*/ 995362 w 2205037"/>
              <a:gd name="connsiteY6" fmla="*/ 1966913 h 2157413"/>
              <a:gd name="connsiteX7" fmla="*/ 971550 w 2205037"/>
              <a:gd name="connsiteY7" fmla="*/ 2152650 h 2157413"/>
              <a:gd name="connsiteX8" fmla="*/ 1185862 w 2205037"/>
              <a:gd name="connsiteY8" fmla="*/ 2157413 h 2157413"/>
              <a:gd name="connsiteX9" fmla="*/ 1371600 w 2205037"/>
              <a:gd name="connsiteY9" fmla="*/ 2066925 h 2157413"/>
              <a:gd name="connsiteX10" fmla="*/ 1681162 w 2205037"/>
              <a:gd name="connsiteY10" fmla="*/ 2100263 h 2157413"/>
              <a:gd name="connsiteX11" fmla="*/ 1976437 w 2205037"/>
              <a:gd name="connsiteY11" fmla="*/ 1714500 h 2157413"/>
              <a:gd name="connsiteX12" fmla="*/ 2205037 w 2205037"/>
              <a:gd name="connsiteY12" fmla="*/ 1143000 h 2157413"/>
              <a:gd name="connsiteX13" fmla="*/ 2205037 w 2205037"/>
              <a:gd name="connsiteY13" fmla="*/ 876300 h 2157413"/>
              <a:gd name="connsiteX14" fmla="*/ 2119312 w 2205037"/>
              <a:gd name="connsiteY14" fmla="*/ 557213 h 2157413"/>
              <a:gd name="connsiteX15" fmla="*/ 2171700 w 2205037"/>
              <a:gd name="connsiteY15" fmla="*/ 271463 h 2157413"/>
              <a:gd name="connsiteX16" fmla="*/ 2119312 w 2205037"/>
              <a:gd name="connsiteY16" fmla="*/ 180975 h 2157413"/>
              <a:gd name="connsiteX17" fmla="*/ 2078831 w 2205037"/>
              <a:gd name="connsiteY17" fmla="*/ 219075 h 2157413"/>
              <a:gd name="connsiteX18" fmla="*/ 2005012 w 2205037"/>
              <a:gd name="connsiteY18" fmla="*/ 188119 h 2157413"/>
              <a:gd name="connsiteX19" fmla="*/ 1933575 w 2205037"/>
              <a:gd name="connsiteY19" fmla="*/ 176213 h 2157413"/>
              <a:gd name="connsiteX20" fmla="*/ 1902619 w 2205037"/>
              <a:gd name="connsiteY20" fmla="*/ 150019 h 2157413"/>
              <a:gd name="connsiteX21" fmla="*/ 1828800 w 2205037"/>
              <a:gd name="connsiteY21" fmla="*/ 135731 h 2157413"/>
              <a:gd name="connsiteX22" fmla="*/ 1785937 w 2205037"/>
              <a:gd name="connsiteY22" fmla="*/ 114300 h 2157413"/>
              <a:gd name="connsiteX23" fmla="*/ 1733550 w 2205037"/>
              <a:gd name="connsiteY23" fmla="*/ 133350 h 2157413"/>
              <a:gd name="connsiteX24" fmla="*/ 1735931 w 2205037"/>
              <a:gd name="connsiteY24" fmla="*/ 88107 h 2157413"/>
              <a:gd name="connsiteX25" fmla="*/ 1585912 w 2205037"/>
              <a:gd name="connsiteY25" fmla="*/ 9525 h 2157413"/>
              <a:gd name="connsiteX26" fmla="*/ 1547812 w 2205037"/>
              <a:gd name="connsiteY26" fmla="*/ 4763 h 2157413"/>
              <a:gd name="connsiteX27" fmla="*/ 1452562 w 2205037"/>
              <a:gd name="connsiteY27" fmla="*/ 0 h 2157413"/>
              <a:gd name="connsiteX28" fmla="*/ 1404937 w 2205037"/>
              <a:gd name="connsiteY28" fmla="*/ 0 h 2157413"/>
              <a:gd name="connsiteX29" fmla="*/ 1314450 w 2205037"/>
              <a:gd name="connsiteY29" fmla="*/ 0 h 2157413"/>
              <a:gd name="connsiteX30" fmla="*/ 1223962 w 2205037"/>
              <a:gd name="connsiteY30" fmla="*/ 14288 h 2157413"/>
              <a:gd name="connsiteX31" fmla="*/ 1133475 w 2205037"/>
              <a:gd name="connsiteY31" fmla="*/ 47625 h 2157413"/>
              <a:gd name="connsiteX32" fmla="*/ 1057275 w 2205037"/>
              <a:gd name="connsiteY32" fmla="*/ 85725 h 2157413"/>
              <a:gd name="connsiteX33" fmla="*/ 966787 w 2205037"/>
              <a:gd name="connsiteY33" fmla="*/ 142875 h 2157413"/>
              <a:gd name="connsiteX34" fmla="*/ 900112 w 2205037"/>
              <a:gd name="connsiteY34" fmla="*/ 185738 h 2157413"/>
              <a:gd name="connsiteX35" fmla="*/ 828675 w 2205037"/>
              <a:gd name="connsiteY35" fmla="*/ 242888 h 2157413"/>
              <a:gd name="connsiteX36" fmla="*/ 785812 w 2205037"/>
              <a:gd name="connsiteY36" fmla="*/ 233363 h 2157413"/>
              <a:gd name="connsiteX37" fmla="*/ 728662 w 2205037"/>
              <a:gd name="connsiteY37" fmla="*/ 204788 h 2157413"/>
              <a:gd name="connsiteX38" fmla="*/ 695325 w 2205037"/>
              <a:gd name="connsiteY38" fmla="*/ 176213 h 2157413"/>
              <a:gd name="connsiteX39" fmla="*/ 661987 w 2205037"/>
              <a:gd name="connsiteY39" fmla="*/ 157163 h 2157413"/>
              <a:gd name="connsiteX40" fmla="*/ 595312 w 2205037"/>
              <a:gd name="connsiteY40" fmla="*/ 142875 h 2157413"/>
              <a:gd name="connsiteX41" fmla="*/ 438150 w 2205037"/>
              <a:gd name="connsiteY41" fmla="*/ 128588 h 2157413"/>
              <a:gd name="connsiteX42" fmla="*/ 357187 w 2205037"/>
              <a:gd name="connsiteY42" fmla="*/ 161925 h 2157413"/>
              <a:gd name="connsiteX43" fmla="*/ 357187 w 2205037"/>
              <a:gd name="connsiteY43" fmla="*/ 223838 h 2157413"/>
              <a:gd name="connsiteX44" fmla="*/ 319087 w 2205037"/>
              <a:gd name="connsiteY44" fmla="*/ 280988 h 2157413"/>
              <a:gd name="connsiteX45" fmla="*/ 347662 w 2205037"/>
              <a:gd name="connsiteY45" fmla="*/ 381000 h 2157413"/>
              <a:gd name="connsiteX0" fmla="*/ 347662 w 2205037"/>
              <a:gd name="connsiteY0" fmla="*/ 381000 h 2157413"/>
              <a:gd name="connsiteX1" fmla="*/ 252412 w 2205037"/>
              <a:gd name="connsiteY1" fmla="*/ 623888 h 2157413"/>
              <a:gd name="connsiteX2" fmla="*/ 0 w 2205037"/>
              <a:gd name="connsiteY2" fmla="*/ 1128713 h 2157413"/>
              <a:gd name="connsiteX3" fmla="*/ 261937 w 2205037"/>
              <a:gd name="connsiteY3" fmla="*/ 1428750 h 2157413"/>
              <a:gd name="connsiteX4" fmla="*/ 614362 w 2205037"/>
              <a:gd name="connsiteY4" fmla="*/ 1519238 h 2157413"/>
              <a:gd name="connsiteX5" fmla="*/ 957262 w 2205037"/>
              <a:gd name="connsiteY5" fmla="*/ 1743075 h 2157413"/>
              <a:gd name="connsiteX6" fmla="*/ 995362 w 2205037"/>
              <a:gd name="connsiteY6" fmla="*/ 1966913 h 2157413"/>
              <a:gd name="connsiteX7" fmla="*/ 971550 w 2205037"/>
              <a:gd name="connsiteY7" fmla="*/ 2152650 h 2157413"/>
              <a:gd name="connsiteX8" fmla="*/ 1185862 w 2205037"/>
              <a:gd name="connsiteY8" fmla="*/ 2157413 h 2157413"/>
              <a:gd name="connsiteX9" fmla="*/ 1371600 w 2205037"/>
              <a:gd name="connsiteY9" fmla="*/ 2066925 h 2157413"/>
              <a:gd name="connsiteX10" fmla="*/ 1681162 w 2205037"/>
              <a:gd name="connsiteY10" fmla="*/ 2100263 h 2157413"/>
              <a:gd name="connsiteX11" fmla="*/ 1976437 w 2205037"/>
              <a:gd name="connsiteY11" fmla="*/ 1714500 h 2157413"/>
              <a:gd name="connsiteX12" fmla="*/ 2205037 w 2205037"/>
              <a:gd name="connsiteY12" fmla="*/ 1143000 h 2157413"/>
              <a:gd name="connsiteX13" fmla="*/ 2205037 w 2205037"/>
              <a:gd name="connsiteY13" fmla="*/ 876300 h 2157413"/>
              <a:gd name="connsiteX14" fmla="*/ 2119312 w 2205037"/>
              <a:gd name="connsiteY14" fmla="*/ 557213 h 2157413"/>
              <a:gd name="connsiteX15" fmla="*/ 2171700 w 2205037"/>
              <a:gd name="connsiteY15" fmla="*/ 271463 h 2157413"/>
              <a:gd name="connsiteX16" fmla="*/ 2119312 w 2205037"/>
              <a:gd name="connsiteY16" fmla="*/ 180975 h 2157413"/>
              <a:gd name="connsiteX17" fmla="*/ 2078831 w 2205037"/>
              <a:gd name="connsiteY17" fmla="*/ 219075 h 2157413"/>
              <a:gd name="connsiteX18" fmla="*/ 2005012 w 2205037"/>
              <a:gd name="connsiteY18" fmla="*/ 188119 h 2157413"/>
              <a:gd name="connsiteX19" fmla="*/ 1933575 w 2205037"/>
              <a:gd name="connsiteY19" fmla="*/ 176213 h 2157413"/>
              <a:gd name="connsiteX20" fmla="*/ 1902619 w 2205037"/>
              <a:gd name="connsiteY20" fmla="*/ 150019 h 2157413"/>
              <a:gd name="connsiteX21" fmla="*/ 1828800 w 2205037"/>
              <a:gd name="connsiteY21" fmla="*/ 135731 h 2157413"/>
              <a:gd name="connsiteX22" fmla="*/ 1785937 w 2205037"/>
              <a:gd name="connsiteY22" fmla="*/ 114300 h 2157413"/>
              <a:gd name="connsiteX23" fmla="*/ 1733550 w 2205037"/>
              <a:gd name="connsiteY23" fmla="*/ 133350 h 2157413"/>
              <a:gd name="connsiteX24" fmla="*/ 1735931 w 2205037"/>
              <a:gd name="connsiteY24" fmla="*/ 88107 h 2157413"/>
              <a:gd name="connsiteX25" fmla="*/ 1678781 w 2205037"/>
              <a:gd name="connsiteY25" fmla="*/ 107156 h 2157413"/>
              <a:gd name="connsiteX26" fmla="*/ 1547812 w 2205037"/>
              <a:gd name="connsiteY26" fmla="*/ 4763 h 2157413"/>
              <a:gd name="connsiteX27" fmla="*/ 1452562 w 2205037"/>
              <a:gd name="connsiteY27" fmla="*/ 0 h 2157413"/>
              <a:gd name="connsiteX28" fmla="*/ 1404937 w 2205037"/>
              <a:gd name="connsiteY28" fmla="*/ 0 h 2157413"/>
              <a:gd name="connsiteX29" fmla="*/ 1314450 w 2205037"/>
              <a:gd name="connsiteY29" fmla="*/ 0 h 2157413"/>
              <a:gd name="connsiteX30" fmla="*/ 1223962 w 2205037"/>
              <a:gd name="connsiteY30" fmla="*/ 14288 h 2157413"/>
              <a:gd name="connsiteX31" fmla="*/ 1133475 w 2205037"/>
              <a:gd name="connsiteY31" fmla="*/ 47625 h 2157413"/>
              <a:gd name="connsiteX32" fmla="*/ 1057275 w 2205037"/>
              <a:gd name="connsiteY32" fmla="*/ 85725 h 2157413"/>
              <a:gd name="connsiteX33" fmla="*/ 966787 w 2205037"/>
              <a:gd name="connsiteY33" fmla="*/ 142875 h 2157413"/>
              <a:gd name="connsiteX34" fmla="*/ 900112 w 2205037"/>
              <a:gd name="connsiteY34" fmla="*/ 185738 h 2157413"/>
              <a:gd name="connsiteX35" fmla="*/ 828675 w 2205037"/>
              <a:gd name="connsiteY35" fmla="*/ 242888 h 2157413"/>
              <a:gd name="connsiteX36" fmla="*/ 785812 w 2205037"/>
              <a:gd name="connsiteY36" fmla="*/ 233363 h 2157413"/>
              <a:gd name="connsiteX37" fmla="*/ 728662 w 2205037"/>
              <a:gd name="connsiteY37" fmla="*/ 204788 h 2157413"/>
              <a:gd name="connsiteX38" fmla="*/ 695325 w 2205037"/>
              <a:gd name="connsiteY38" fmla="*/ 176213 h 2157413"/>
              <a:gd name="connsiteX39" fmla="*/ 661987 w 2205037"/>
              <a:gd name="connsiteY39" fmla="*/ 157163 h 2157413"/>
              <a:gd name="connsiteX40" fmla="*/ 595312 w 2205037"/>
              <a:gd name="connsiteY40" fmla="*/ 142875 h 2157413"/>
              <a:gd name="connsiteX41" fmla="*/ 438150 w 2205037"/>
              <a:gd name="connsiteY41" fmla="*/ 128588 h 2157413"/>
              <a:gd name="connsiteX42" fmla="*/ 357187 w 2205037"/>
              <a:gd name="connsiteY42" fmla="*/ 161925 h 2157413"/>
              <a:gd name="connsiteX43" fmla="*/ 357187 w 2205037"/>
              <a:gd name="connsiteY43" fmla="*/ 223838 h 2157413"/>
              <a:gd name="connsiteX44" fmla="*/ 319087 w 2205037"/>
              <a:gd name="connsiteY44" fmla="*/ 280988 h 2157413"/>
              <a:gd name="connsiteX45" fmla="*/ 347662 w 2205037"/>
              <a:gd name="connsiteY45" fmla="*/ 381000 h 2157413"/>
              <a:gd name="connsiteX0" fmla="*/ 347662 w 2205037"/>
              <a:gd name="connsiteY0" fmla="*/ 381000 h 2157413"/>
              <a:gd name="connsiteX1" fmla="*/ 252412 w 2205037"/>
              <a:gd name="connsiteY1" fmla="*/ 623888 h 2157413"/>
              <a:gd name="connsiteX2" fmla="*/ 0 w 2205037"/>
              <a:gd name="connsiteY2" fmla="*/ 1128713 h 2157413"/>
              <a:gd name="connsiteX3" fmla="*/ 261937 w 2205037"/>
              <a:gd name="connsiteY3" fmla="*/ 1428750 h 2157413"/>
              <a:gd name="connsiteX4" fmla="*/ 614362 w 2205037"/>
              <a:gd name="connsiteY4" fmla="*/ 1519238 h 2157413"/>
              <a:gd name="connsiteX5" fmla="*/ 957262 w 2205037"/>
              <a:gd name="connsiteY5" fmla="*/ 1743075 h 2157413"/>
              <a:gd name="connsiteX6" fmla="*/ 995362 w 2205037"/>
              <a:gd name="connsiteY6" fmla="*/ 1966913 h 2157413"/>
              <a:gd name="connsiteX7" fmla="*/ 971550 w 2205037"/>
              <a:gd name="connsiteY7" fmla="*/ 2152650 h 2157413"/>
              <a:gd name="connsiteX8" fmla="*/ 1185862 w 2205037"/>
              <a:gd name="connsiteY8" fmla="*/ 2157413 h 2157413"/>
              <a:gd name="connsiteX9" fmla="*/ 1371600 w 2205037"/>
              <a:gd name="connsiteY9" fmla="*/ 2066925 h 2157413"/>
              <a:gd name="connsiteX10" fmla="*/ 1681162 w 2205037"/>
              <a:gd name="connsiteY10" fmla="*/ 2100263 h 2157413"/>
              <a:gd name="connsiteX11" fmla="*/ 1976437 w 2205037"/>
              <a:gd name="connsiteY11" fmla="*/ 1714500 h 2157413"/>
              <a:gd name="connsiteX12" fmla="*/ 2205037 w 2205037"/>
              <a:gd name="connsiteY12" fmla="*/ 1143000 h 2157413"/>
              <a:gd name="connsiteX13" fmla="*/ 2205037 w 2205037"/>
              <a:gd name="connsiteY13" fmla="*/ 876300 h 2157413"/>
              <a:gd name="connsiteX14" fmla="*/ 2119312 w 2205037"/>
              <a:gd name="connsiteY14" fmla="*/ 557213 h 2157413"/>
              <a:gd name="connsiteX15" fmla="*/ 2171700 w 2205037"/>
              <a:gd name="connsiteY15" fmla="*/ 271463 h 2157413"/>
              <a:gd name="connsiteX16" fmla="*/ 2119312 w 2205037"/>
              <a:gd name="connsiteY16" fmla="*/ 180975 h 2157413"/>
              <a:gd name="connsiteX17" fmla="*/ 2078831 w 2205037"/>
              <a:gd name="connsiteY17" fmla="*/ 219075 h 2157413"/>
              <a:gd name="connsiteX18" fmla="*/ 2005012 w 2205037"/>
              <a:gd name="connsiteY18" fmla="*/ 188119 h 2157413"/>
              <a:gd name="connsiteX19" fmla="*/ 1933575 w 2205037"/>
              <a:gd name="connsiteY19" fmla="*/ 176213 h 2157413"/>
              <a:gd name="connsiteX20" fmla="*/ 1902619 w 2205037"/>
              <a:gd name="connsiteY20" fmla="*/ 150019 h 2157413"/>
              <a:gd name="connsiteX21" fmla="*/ 1828800 w 2205037"/>
              <a:gd name="connsiteY21" fmla="*/ 135731 h 2157413"/>
              <a:gd name="connsiteX22" fmla="*/ 1785937 w 2205037"/>
              <a:gd name="connsiteY22" fmla="*/ 114300 h 2157413"/>
              <a:gd name="connsiteX23" fmla="*/ 1733550 w 2205037"/>
              <a:gd name="connsiteY23" fmla="*/ 133350 h 2157413"/>
              <a:gd name="connsiteX24" fmla="*/ 1735931 w 2205037"/>
              <a:gd name="connsiteY24" fmla="*/ 88107 h 2157413"/>
              <a:gd name="connsiteX25" fmla="*/ 1678781 w 2205037"/>
              <a:gd name="connsiteY25" fmla="*/ 107156 h 2157413"/>
              <a:gd name="connsiteX26" fmla="*/ 1631156 w 2205037"/>
              <a:gd name="connsiteY26" fmla="*/ 111919 h 2157413"/>
              <a:gd name="connsiteX27" fmla="*/ 1452562 w 2205037"/>
              <a:gd name="connsiteY27" fmla="*/ 0 h 2157413"/>
              <a:gd name="connsiteX28" fmla="*/ 1404937 w 2205037"/>
              <a:gd name="connsiteY28" fmla="*/ 0 h 2157413"/>
              <a:gd name="connsiteX29" fmla="*/ 1314450 w 2205037"/>
              <a:gd name="connsiteY29" fmla="*/ 0 h 2157413"/>
              <a:gd name="connsiteX30" fmla="*/ 1223962 w 2205037"/>
              <a:gd name="connsiteY30" fmla="*/ 14288 h 2157413"/>
              <a:gd name="connsiteX31" fmla="*/ 1133475 w 2205037"/>
              <a:gd name="connsiteY31" fmla="*/ 47625 h 2157413"/>
              <a:gd name="connsiteX32" fmla="*/ 1057275 w 2205037"/>
              <a:gd name="connsiteY32" fmla="*/ 85725 h 2157413"/>
              <a:gd name="connsiteX33" fmla="*/ 966787 w 2205037"/>
              <a:gd name="connsiteY33" fmla="*/ 142875 h 2157413"/>
              <a:gd name="connsiteX34" fmla="*/ 900112 w 2205037"/>
              <a:gd name="connsiteY34" fmla="*/ 185738 h 2157413"/>
              <a:gd name="connsiteX35" fmla="*/ 828675 w 2205037"/>
              <a:gd name="connsiteY35" fmla="*/ 242888 h 2157413"/>
              <a:gd name="connsiteX36" fmla="*/ 785812 w 2205037"/>
              <a:gd name="connsiteY36" fmla="*/ 233363 h 2157413"/>
              <a:gd name="connsiteX37" fmla="*/ 728662 w 2205037"/>
              <a:gd name="connsiteY37" fmla="*/ 204788 h 2157413"/>
              <a:gd name="connsiteX38" fmla="*/ 695325 w 2205037"/>
              <a:gd name="connsiteY38" fmla="*/ 176213 h 2157413"/>
              <a:gd name="connsiteX39" fmla="*/ 661987 w 2205037"/>
              <a:gd name="connsiteY39" fmla="*/ 157163 h 2157413"/>
              <a:gd name="connsiteX40" fmla="*/ 595312 w 2205037"/>
              <a:gd name="connsiteY40" fmla="*/ 142875 h 2157413"/>
              <a:gd name="connsiteX41" fmla="*/ 438150 w 2205037"/>
              <a:gd name="connsiteY41" fmla="*/ 128588 h 2157413"/>
              <a:gd name="connsiteX42" fmla="*/ 357187 w 2205037"/>
              <a:gd name="connsiteY42" fmla="*/ 161925 h 2157413"/>
              <a:gd name="connsiteX43" fmla="*/ 357187 w 2205037"/>
              <a:gd name="connsiteY43" fmla="*/ 223838 h 2157413"/>
              <a:gd name="connsiteX44" fmla="*/ 319087 w 2205037"/>
              <a:gd name="connsiteY44" fmla="*/ 280988 h 2157413"/>
              <a:gd name="connsiteX45" fmla="*/ 347662 w 2205037"/>
              <a:gd name="connsiteY45" fmla="*/ 381000 h 2157413"/>
              <a:gd name="connsiteX0" fmla="*/ 347662 w 2205037"/>
              <a:gd name="connsiteY0" fmla="*/ 381000 h 2157413"/>
              <a:gd name="connsiteX1" fmla="*/ 252412 w 2205037"/>
              <a:gd name="connsiteY1" fmla="*/ 623888 h 2157413"/>
              <a:gd name="connsiteX2" fmla="*/ 0 w 2205037"/>
              <a:gd name="connsiteY2" fmla="*/ 1128713 h 2157413"/>
              <a:gd name="connsiteX3" fmla="*/ 261937 w 2205037"/>
              <a:gd name="connsiteY3" fmla="*/ 1428750 h 2157413"/>
              <a:gd name="connsiteX4" fmla="*/ 614362 w 2205037"/>
              <a:gd name="connsiteY4" fmla="*/ 1519238 h 2157413"/>
              <a:gd name="connsiteX5" fmla="*/ 957262 w 2205037"/>
              <a:gd name="connsiteY5" fmla="*/ 1743075 h 2157413"/>
              <a:gd name="connsiteX6" fmla="*/ 995362 w 2205037"/>
              <a:gd name="connsiteY6" fmla="*/ 1966913 h 2157413"/>
              <a:gd name="connsiteX7" fmla="*/ 971550 w 2205037"/>
              <a:gd name="connsiteY7" fmla="*/ 2152650 h 2157413"/>
              <a:gd name="connsiteX8" fmla="*/ 1185862 w 2205037"/>
              <a:gd name="connsiteY8" fmla="*/ 2157413 h 2157413"/>
              <a:gd name="connsiteX9" fmla="*/ 1371600 w 2205037"/>
              <a:gd name="connsiteY9" fmla="*/ 2066925 h 2157413"/>
              <a:gd name="connsiteX10" fmla="*/ 1681162 w 2205037"/>
              <a:gd name="connsiteY10" fmla="*/ 2100263 h 2157413"/>
              <a:gd name="connsiteX11" fmla="*/ 1976437 w 2205037"/>
              <a:gd name="connsiteY11" fmla="*/ 1714500 h 2157413"/>
              <a:gd name="connsiteX12" fmla="*/ 2205037 w 2205037"/>
              <a:gd name="connsiteY12" fmla="*/ 1143000 h 2157413"/>
              <a:gd name="connsiteX13" fmla="*/ 2205037 w 2205037"/>
              <a:gd name="connsiteY13" fmla="*/ 876300 h 2157413"/>
              <a:gd name="connsiteX14" fmla="*/ 2119312 w 2205037"/>
              <a:gd name="connsiteY14" fmla="*/ 557213 h 2157413"/>
              <a:gd name="connsiteX15" fmla="*/ 2171700 w 2205037"/>
              <a:gd name="connsiteY15" fmla="*/ 271463 h 2157413"/>
              <a:gd name="connsiteX16" fmla="*/ 2119312 w 2205037"/>
              <a:gd name="connsiteY16" fmla="*/ 180975 h 2157413"/>
              <a:gd name="connsiteX17" fmla="*/ 2078831 w 2205037"/>
              <a:gd name="connsiteY17" fmla="*/ 219075 h 2157413"/>
              <a:gd name="connsiteX18" fmla="*/ 2005012 w 2205037"/>
              <a:gd name="connsiteY18" fmla="*/ 188119 h 2157413"/>
              <a:gd name="connsiteX19" fmla="*/ 1933575 w 2205037"/>
              <a:gd name="connsiteY19" fmla="*/ 176213 h 2157413"/>
              <a:gd name="connsiteX20" fmla="*/ 1902619 w 2205037"/>
              <a:gd name="connsiteY20" fmla="*/ 150019 h 2157413"/>
              <a:gd name="connsiteX21" fmla="*/ 1828800 w 2205037"/>
              <a:gd name="connsiteY21" fmla="*/ 135731 h 2157413"/>
              <a:gd name="connsiteX22" fmla="*/ 1785937 w 2205037"/>
              <a:gd name="connsiteY22" fmla="*/ 114300 h 2157413"/>
              <a:gd name="connsiteX23" fmla="*/ 1733550 w 2205037"/>
              <a:gd name="connsiteY23" fmla="*/ 133350 h 2157413"/>
              <a:gd name="connsiteX24" fmla="*/ 1735931 w 2205037"/>
              <a:gd name="connsiteY24" fmla="*/ 88107 h 2157413"/>
              <a:gd name="connsiteX25" fmla="*/ 1678781 w 2205037"/>
              <a:gd name="connsiteY25" fmla="*/ 100013 h 2157413"/>
              <a:gd name="connsiteX26" fmla="*/ 1631156 w 2205037"/>
              <a:gd name="connsiteY26" fmla="*/ 111919 h 2157413"/>
              <a:gd name="connsiteX27" fmla="*/ 1452562 w 2205037"/>
              <a:gd name="connsiteY27" fmla="*/ 0 h 2157413"/>
              <a:gd name="connsiteX28" fmla="*/ 1404937 w 2205037"/>
              <a:gd name="connsiteY28" fmla="*/ 0 h 2157413"/>
              <a:gd name="connsiteX29" fmla="*/ 1314450 w 2205037"/>
              <a:gd name="connsiteY29" fmla="*/ 0 h 2157413"/>
              <a:gd name="connsiteX30" fmla="*/ 1223962 w 2205037"/>
              <a:gd name="connsiteY30" fmla="*/ 14288 h 2157413"/>
              <a:gd name="connsiteX31" fmla="*/ 1133475 w 2205037"/>
              <a:gd name="connsiteY31" fmla="*/ 47625 h 2157413"/>
              <a:gd name="connsiteX32" fmla="*/ 1057275 w 2205037"/>
              <a:gd name="connsiteY32" fmla="*/ 85725 h 2157413"/>
              <a:gd name="connsiteX33" fmla="*/ 966787 w 2205037"/>
              <a:gd name="connsiteY33" fmla="*/ 142875 h 2157413"/>
              <a:gd name="connsiteX34" fmla="*/ 900112 w 2205037"/>
              <a:gd name="connsiteY34" fmla="*/ 185738 h 2157413"/>
              <a:gd name="connsiteX35" fmla="*/ 828675 w 2205037"/>
              <a:gd name="connsiteY35" fmla="*/ 242888 h 2157413"/>
              <a:gd name="connsiteX36" fmla="*/ 785812 w 2205037"/>
              <a:gd name="connsiteY36" fmla="*/ 233363 h 2157413"/>
              <a:gd name="connsiteX37" fmla="*/ 728662 w 2205037"/>
              <a:gd name="connsiteY37" fmla="*/ 204788 h 2157413"/>
              <a:gd name="connsiteX38" fmla="*/ 695325 w 2205037"/>
              <a:gd name="connsiteY38" fmla="*/ 176213 h 2157413"/>
              <a:gd name="connsiteX39" fmla="*/ 661987 w 2205037"/>
              <a:gd name="connsiteY39" fmla="*/ 157163 h 2157413"/>
              <a:gd name="connsiteX40" fmla="*/ 595312 w 2205037"/>
              <a:gd name="connsiteY40" fmla="*/ 142875 h 2157413"/>
              <a:gd name="connsiteX41" fmla="*/ 438150 w 2205037"/>
              <a:gd name="connsiteY41" fmla="*/ 128588 h 2157413"/>
              <a:gd name="connsiteX42" fmla="*/ 357187 w 2205037"/>
              <a:gd name="connsiteY42" fmla="*/ 161925 h 2157413"/>
              <a:gd name="connsiteX43" fmla="*/ 357187 w 2205037"/>
              <a:gd name="connsiteY43" fmla="*/ 223838 h 2157413"/>
              <a:gd name="connsiteX44" fmla="*/ 319087 w 2205037"/>
              <a:gd name="connsiteY44" fmla="*/ 280988 h 2157413"/>
              <a:gd name="connsiteX45" fmla="*/ 347662 w 2205037"/>
              <a:gd name="connsiteY45" fmla="*/ 381000 h 2157413"/>
              <a:gd name="connsiteX0" fmla="*/ 347662 w 2205037"/>
              <a:gd name="connsiteY0" fmla="*/ 388055 h 2164468"/>
              <a:gd name="connsiteX1" fmla="*/ 252412 w 2205037"/>
              <a:gd name="connsiteY1" fmla="*/ 630943 h 2164468"/>
              <a:gd name="connsiteX2" fmla="*/ 0 w 2205037"/>
              <a:gd name="connsiteY2" fmla="*/ 1135768 h 2164468"/>
              <a:gd name="connsiteX3" fmla="*/ 261937 w 2205037"/>
              <a:gd name="connsiteY3" fmla="*/ 1435805 h 2164468"/>
              <a:gd name="connsiteX4" fmla="*/ 614362 w 2205037"/>
              <a:gd name="connsiteY4" fmla="*/ 1526293 h 2164468"/>
              <a:gd name="connsiteX5" fmla="*/ 957262 w 2205037"/>
              <a:gd name="connsiteY5" fmla="*/ 1750130 h 2164468"/>
              <a:gd name="connsiteX6" fmla="*/ 995362 w 2205037"/>
              <a:gd name="connsiteY6" fmla="*/ 1973968 h 2164468"/>
              <a:gd name="connsiteX7" fmla="*/ 971550 w 2205037"/>
              <a:gd name="connsiteY7" fmla="*/ 2159705 h 2164468"/>
              <a:gd name="connsiteX8" fmla="*/ 1185862 w 2205037"/>
              <a:gd name="connsiteY8" fmla="*/ 2164468 h 2164468"/>
              <a:gd name="connsiteX9" fmla="*/ 1371600 w 2205037"/>
              <a:gd name="connsiteY9" fmla="*/ 2073980 h 2164468"/>
              <a:gd name="connsiteX10" fmla="*/ 1681162 w 2205037"/>
              <a:gd name="connsiteY10" fmla="*/ 2107318 h 2164468"/>
              <a:gd name="connsiteX11" fmla="*/ 1976437 w 2205037"/>
              <a:gd name="connsiteY11" fmla="*/ 1721555 h 2164468"/>
              <a:gd name="connsiteX12" fmla="*/ 2205037 w 2205037"/>
              <a:gd name="connsiteY12" fmla="*/ 1150055 h 2164468"/>
              <a:gd name="connsiteX13" fmla="*/ 2205037 w 2205037"/>
              <a:gd name="connsiteY13" fmla="*/ 883355 h 2164468"/>
              <a:gd name="connsiteX14" fmla="*/ 2119312 w 2205037"/>
              <a:gd name="connsiteY14" fmla="*/ 564268 h 2164468"/>
              <a:gd name="connsiteX15" fmla="*/ 2171700 w 2205037"/>
              <a:gd name="connsiteY15" fmla="*/ 278518 h 2164468"/>
              <a:gd name="connsiteX16" fmla="*/ 2119312 w 2205037"/>
              <a:gd name="connsiteY16" fmla="*/ 188030 h 2164468"/>
              <a:gd name="connsiteX17" fmla="*/ 2078831 w 2205037"/>
              <a:gd name="connsiteY17" fmla="*/ 226130 h 2164468"/>
              <a:gd name="connsiteX18" fmla="*/ 2005012 w 2205037"/>
              <a:gd name="connsiteY18" fmla="*/ 195174 h 2164468"/>
              <a:gd name="connsiteX19" fmla="*/ 1933575 w 2205037"/>
              <a:gd name="connsiteY19" fmla="*/ 183268 h 2164468"/>
              <a:gd name="connsiteX20" fmla="*/ 1902619 w 2205037"/>
              <a:gd name="connsiteY20" fmla="*/ 157074 h 2164468"/>
              <a:gd name="connsiteX21" fmla="*/ 1828800 w 2205037"/>
              <a:gd name="connsiteY21" fmla="*/ 142786 h 2164468"/>
              <a:gd name="connsiteX22" fmla="*/ 1785937 w 2205037"/>
              <a:gd name="connsiteY22" fmla="*/ 121355 h 2164468"/>
              <a:gd name="connsiteX23" fmla="*/ 1733550 w 2205037"/>
              <a:gd name="connsiteY23" fmla="*/ 140405 h 2164468"/>
              <a:gd name="connsiteX24" fmla="*/ 1735931 w 2205037"/>
              <a:gd name="connsiteY24" fmla="*/ 95162 h 2164468"/>
              <a:gd name="connsiteX25" fmla="*/ 1678781 w 2205037"/>
              <a:gd name="connsiteY25" fmla="*/ 107068 h 2164468"/>
              <a:gd name="connsiteX26" fmla="*/ 1631156 w 2205037"/>
              <a:gd name="connsiteY26" fmla="*/ 118974 h 2164468"/>
              <a:gd name="connsiteX27" fmla="*/ 1590674 w 2205037"/>
              <a:gd name="connsiteY27" fmla="*/ 102305 h 2164468"/>
              <a:gd name="connsiteX28" fmla="*/ 1404937 w 2205037"/>
              <a:gd name="connsiteY28" fmla="*/ 7055 h 2164468"/>
              <a:gd name="connsiteX29" fmla="*/ 1314450 w 2205037"/>
              <a:gd name="connsiteY29" fmla="*/ 7055 h 2164468"/>
              <a:gd name="connsiteX30" fmla="*/ 1223962 w 2205037"/>
              <a:gd name="connsiteY30" fmla="*/ 21343 h 2164468"/>
              <a:gd name="connsiteX31" fmla="*/ 1133475 w 2205037"/>
              <a:gd name="connsiteY31" fmla="*/ 54680 h 2164468"/>
              <a:gd name="connsiteX32" fmla="*/ 1057275 w 2205037"/>
              <a:gd name="connsiteY32" fmla="*/ 92780 h 2164468"/>
              <a:gd name="connsiteX33" fmla="*/ 966787 w 2205037"/>
              <a:gd name="connsiteY33" fmla="*/ 149930 h 2164468"/>
              <a:gd name="connsiteX34" fmla="*/ 900112 w 2205037"/>
              <a:gd name="connsiteY34" fmla="*/ 192793 h 2164468"/>
              <a:gd name="connsiteX35" fmla="*/ 828675 w 2205037"/>
              <a:gd name="connsiteY35" fmla="*/ 249943 h 2164468"/>
              <a:gd name="connsiteX36" fmla="*/ 785812 w 2205037"/>
              <a:gd name="connsiteY36" fmla="*/ 240418 h 2164468"/>
              <a:gd name="connsiteX37" fmla="*/ 728662 w 2205037"/>
              <a:gd name="connsiteY37" fmla="*/ 211843 h 2164468"/>
              <a:gd name="connsiteX38" fmla="*/ 695325 w 2205037"/>
              <a:gd name="connsiteY38" fmla="*/ 183268 h 2164468"/>
              <a:gd name="connsiteX39" fmla="*/ 661987 w 2205037"/>
              <a:gd name="connsiteY39" fmla="*/ 164218 h 2164468"/>
              <a:gd name="connsiteX40" fmla="*/ 595312 w 2205037"/>
              <a:gd name="connsiteY40" fmla="*/ 149930 h 2164468"/>
              <a:gd name="connsiteX41" fmla="*/ 438150 w 2205037"/>
              <a:gd name="connsiteY41" fmla="*/ 135643 h 2164468"/>
              <a:gd name="connsiteX42" fmla="*/ 357187 w 2205037"/>
              <a:gd name="connsiteY42" fmla="*/ 168980 h 2164468"/>
              <a:gd name="connsiteX43" fmla="*/ 357187 w 2205037"/>
              <a:gd name="connsiteY43" fmla="*/ 230893 h 2164468"/>
              <a:gd name="connsiteX44" fmla="*/ 319087 w 2205037"/>
              <a:gd name="connsiteY44" fmla="*/ 288043 h 2164468"/>
              <a:gd name="connsiteX45" fmla="*/ 347662 w 2205037"/>
              <a:gd name="connsiteY45" fmla="*/ 388055 h 2164468"/>
              <a:gd name="connsiteX0" fmla="*/ 347662 w 2205037"/>
              <a:gd name="connsiteY0" fmla="*/ 381000 h 2157413"/>
              <a:gd name="connsiteX1" fmla="*/ 252412 w 2205037"/>
              <a:gd name="connsiteY1" fmla="*/ 623888 h 2157413"/>
              <a:gd name="connsiteX2" fmla="*/ 0 w 2205037"/>
              <a:gd name="connsiteY2" fmla="*/ 1128713 h 2157413"/>
              <a:gd name="connsiteX3" fmla="*/ 261937 w 2205037"/>
              <a:gd name="connsiteY3" fmla="*/ 1428750 h 2157413"/>
              <a:gd name="connsiteX4" fmla="*/ 614362 w 2205037"/>
              <a:gd name="connsiteY4" fmla="*/ 1519238 h 2157413"/>
              <a:gd name="connsiteX5" fmla="*/ 957262 w 2205037"/>
              <a:gd name="connsiteY5" fmla="*/ 1743075 h 2157413"/>
              <a:gd name="connsiteX6" fmla="*/ 995362 w 2205037"/>
              <a:gd name="connsiteY6" fmla="*/ 1966913 h 2157413"/>
              <a:gd name="connsiteX7" fmla="*/ 971550 w 2205037"/>
              <a:gd name="connsiteY7" fmla="*/ 2152650 h 2157413"/>
              <a:gd name="connsiteX8" fmla="*/ 1185862 w 2205037"/>
              <a:gd name="connsiteY8" fmla="*/ 2157413 h 2157413"/>
              <a:gd name="connsiteX9" fmla="*/ 1371600 w 2205037"/>
              <a:gd name="connsiteY9" fmla="*/ 2066925 h 2157413"/>
              <a:gd name="connsiteX10" fmla="*/ 1681162 w 2205037"/>
              <a:gd name="connsiteY10" fmla="*/ 2100263 h 2157413"/>
              <a:gd name="connsiteX11" fmla="*/ 1976437 w 2205037"/>
              <a:gd name="connsiteY11" fmla="*/ 1714500 h 2157413"/>
              <a:gd name="connsiteX12" fmla="*/ 2205037 w 2205037"/>
              <a:gd name="connsiteY12" fmla="*/ 1143000 h 2157413"/>
              <a:gd name="connsiteX13" fmla="*/ 2205037 w 2205037"/>
              <a:gd name="connsiteY13" fmla="*/ 876300 h 2157413"/>
              <a:gd name="connsiteX14" fmla="*/ 2119312 w 2205037"/>
              <a:gd name="connsiteY14" fmla="*/ 557213 h 2157413"/>
              <a:gd name="connsiteX15" fmla="*/ 2171700 w 2205037"/>
              <a:gd name="connsiteY15" fmla="*/ 271463 h 2157413"/>
              <a:gd name="connsiteX16" fmla="*/ 2119312 w 2205037"/>
              <a:gd name="connsiteY16" fmla="*/ 180975 h 2157413"/>
              <a:gd name="connsiteX17" fmla="*/ 2078831 w 2205037"/>
              <a:gd name="connsiteY17" fmla="*/ 219075 h 2157413"/>
              <a:gd name="connsiteX18" fmla="*/ 2005012 w 2205037"/>
              <a:gd name="connsiteY18" fmla="*/ 188119 h 2157413"/>
              <a:gd name="connsiteX19" fmla="*/ 1933575 w 2205037"/>
              <a:gd name="connsiteY19" fmla="*/ 176213 h 2157413"/>
              <a:gd name="connsiteX20" fmla="*/ 1902619 w 2205037"/>
              <a:gd name="connsiteY20" fmla="*/ 150019 h 2157413"/>
              <a:gd name="connsiteX21" fmla="*/ 1828800 w 2205037"/>
              <a:gd name="connsiteY21" fmla="*/ 135731 h 2157413"/>
              <a:gd name="connsiteX22" fmla="*/ 1785937 w 2205037"/>
              <a:gd name="connsiteY22" fmla="*/ 114300 h 2157413"/>
              <a:gd name="connsiteX23" fmla="*/ 1733550 w 2205037"/>
              <a:gd name="connsiteY23" fmla="*/ 133350 h 2157413"/>
              <a:gd name="connsiteX24" fmla="*/ 1735931 w 2205037"/>
              <a:gd name="connsiteY24" fmla="*/ 88107 h 2157413"/>
              <a:gd name="connsiteX25" fmla="*/ 1678781 w 2205037"/>
              <a:gd name="connsiteY25" fmla="*/ 100013 h 2157413"/>
              <a:gd name="connsiteX26" fmla="*/ 1631156 w 2205037"/>
              <a:gd name="connsiteY26" fmla="*/ 111919 h 2157413"/>
              <a:gd name="connsiteX27" fmla="*/ 1590674 w 2205037"/>
              <a:gd name="connsiteY27" fmla="*/ 95250 h 2157413"/>
              <a:gd name="connsiteX28" fmla="*/ 1543049 w 2205037"/>
              <a:gd name="connsiteY28" fmla="*/ 102394 h 2157413"/>
              <a:gd name="connsiteX29" fmla="*/ 1314450 w 2205037"/>
              <a:gd name="connsiteY29" fmla="*/ 0 h 2157413"/>
              <a:gd name="connsiteX30" fmla="*/ 1223962 w 2205037"/>
              <a:gd name="connsiteY30" fmla="*/ 14288 h 2157413"/>
              <a:gd name="connsiteX31" fmla="*/ 1133475 w 2205037"/>
              <a:gd name="connsiteY31" fmla="*/ 47625 h 2157413"/>
              <a:gd name="connsiteX32" fmla="*/ 1057275 w 2205037"/>
              <a:gd name="connsiteY32" fmla="*/ 85725 h 2157413"/>
              <a:gd name="connsiteX33" fmla="*/ 966787 w 2205037"/>
              <a:gd name="connsiteY33" fmla="*/ 142875 h 2157413"/>
              <a:gd name="connsiteX34" fmla="*/ 900112 w 2205037"/>
              <a:gd name="connsiteY34" fmla="*/ 185738 h 2157413"/>
              <a:gd name="connsiteX35" fmla="*/ 828675 w 2205037"/>
              <a:gd name="connsiteY35" fmla="*/ 242888 h 2157413"/>
              <a:gd name="connsiteX36" fmla="*/ 785812 w 2205037"/>
              <a:gd name="connsiteY36" fmla="*/ 233363 h 2157413"/>
              <a:gd name="connsiteX37" fmla="*/ 728662 w 2205037"/>
              <a:gd name="connsiteY37" fmla="*/ 204788 h 2157413"/>
              <a:gd name="connsiteX38" fmla="*/ 695325 w 2205037"/>
              <a:gd name="connsiteY38" fmla="*/ 176213 h 2157413"/>
              <a:gd name="connsiteX39" fmla="*/ 661987 w 2205037"/>
              <a:gd name="connsiteY39" fmla="*/ 157163 h 2157413"/>
              <a:gd name="connsiteX40" fmla="*/ 595312 w 2205037"/>
              <a:gd name="connsiteY40" fmla="*/ 142875 h 2157413"/>
              <a:gd name="connsiteX41" fmla="*/ 438150 w 2205037"/>
              <a:gd name="connsiteY41" fmla="*/ 128588 h 2157413"/>
              <a:gd name="connsiteX42" fmla="*/ 357187 w 2205037"/>
              <a:gd name="connsiteY42" fmla="*/ 161925 h 2157413"/>
              <a:gd name="connsiteX43" fmla="*/ 357187 w 2205037"/>
              <a:gd name="connsiteY43" fmla="*/ 223838 h 2157413"/>
              <a:gd name="connsiteX44" fmla="*/ 319087 w 2205037"/>
              <a:gd name="connsiteY44" fmla="*/ 280988 h 2157413"/>
              <a:gd name="connsiteX45" fmla="*/ 347662 w 2205037"/>
              <a:gd name="connsiteY45" fmla="*/ 381000 h 2157413"/>
              <a:gd name="connsiteX0" fmla="*/ 347662 w 2205037"/>
              <a:gd name="connsiteY0" fmla="*/ 366712 h 2143125"/>
              <a:gd name="connsiteX1" fmla="*/ 252412 w 2205037"/>
              <a:gd name="connsiteY1" fmla="*/ 609600 h 2143125"/>
              <a:gd name="connsiteX2" fmla="*/ 0 w 2205037"/>
              <a:gd name="connsiteY2" fmla="*/ 1114425 h 2143125"/>
              <a:gd name="connsiteX3" fmla="*/ 261937 w 2205037"/>
              <a:gd name="connsiteY3" fmla="*/ 1414462 h 2143125"/>
              <a:gd name="connsiteX4" fmla="*/ 614362 w 2205037"/>
              <a:gd name="connsiteY4" fmla="*/ 1504950 h 2143125"/>
              <a:gd name="connsiteX5" fmla="*/ 957262 w 2205037"/>
              <a:gd name="connsiteY5" fmla="*/ 1728787 h 2143125"/>
              <a:gd name="connsiteX6" fmla="*/ 995362 w 2205037"/>
              <a:gd name="connsiteY6" fmla="*/ 1952625 h 2143125"/>
              <a:gd name="connsiteX7" fmla="*/ 971550 w 2205037"/>
              <a:gd name="connsiteY7" fmla="*/ 2138362 h 2143125"/>
              <a:gd name="connsiteX8" fmla="*/ 1185862 w 2205037"/>
              <a:gd name="connsiteY8" fmla="*/ 2143125 h 2143125"/>
              <a:gd name="connsiteX9" fmla="*/ 1371600 w 2205037"/>
              <a:gd name="connsiteY9" fmla="*/ 2052637 h 2143125"/>
              <a:gd name="connsiteX10" fmla="*/ 1681162 w 2205037"/>
              <a:gd name="connsiteY10" fmla="*/ 2085975 h 2143125"/>
              <a:gd name="connsiteX11" fmla="*/ 1976437 w 2205037"/>
              <a:gd name="connsiteY11" fmla="*/ 1700212 h 2143125"/>
              <a:gd name="connsiteX12" fmla="*/ 2205037 w 2205037"/>
              <a:gd name="connsiteY12" fmla="*/ 1128712 h 2143125"/>
              <a:gd name="connsiteX13" fmla="*/ 2205037 w 2205037"/>
              <a:gd name="connsiteY13" fmla="*/ 862012 h 2143125"/>
              <a:gd name="connsiteX14" fmla="*/ 2119312 w 2205037"/>
              <a:gd name="connsiteY14" fmla="*/ 542925 h 2143125"/>
              <a:gd name="connsiteX15" fmla="*/ 2171700 w 2205037"/>
              <a:gd name="connsiteY15" fmla="*/ 257175 h 2143125"/>
              <a:gd name="connsiteX16" fmla="*/ 2119312 w 2205037"/>
              <a:gd name="connsiteY16" fmla="*/ 166687 h 2143125"/>
              <a:gd name="connsiteX17" fmla="*/ 2078831 w 2205037"/>
              <a:gd name="connsiteY17" fmla="*/ 204787 h 2143125"/>
              <a:gd name="connsiteX18" fmla="*/ 2005012 w 2205037"/>
              <a:gd name="connsiteY18" fmla="*/ 173831 h 2143125"/>
              <a:gd name="connsiteX19" fmla="*/ 1933575 w 2205037"/>
              <a:gd name="connsiteY19" fmla="*/ 161925 h 2143125"/>
              <a:gd name="connsiteX20" fmla="*/ 1902619 w 2205037"/>
              <a:gd name="connsiteY20" fmla="*/ 135731 h 2143125"/>
              <a:gd name="connsiteX21" fmla="*/ 1828800 w 2205037"/>
              <a:gd name="connsiteY21" fmla="*/ 121443 h 2143125"/>
              <a:gd name="connsiteX22" fmla="*/ 1785937 w 2205037"/>
              <a:gd name="connsiteY22" fmla="*/ 100012 h 2143125"/>
              <a:gd name="connsiteX23" fmla="*/ 1733550 w 2205037"/>
              <a:gd name="connsiteY23" fmla="*/ 119062 h 2143125"/>
              <a:gd name="connsiteX24" fmla="*/ 1735931 w 2205037"/>
              <a:gd name="connsiteY24" fmla="*/ 73819 h 2143125"/>
              <a:gd name="connsiteX25" fmla="*/ 1678781 w 2205037"/>
              <a:gd name="connsiteY25" fmla="*/ 85725 h 2143125"/>
              <a:gd name="connsiteX26" fmla="*/ 1631156 w 2205037"/>
              <a:gd name="connsiteY26" fmla="*/ 97631 h 2143125"/>
              <a:gd name="connsiteX27" fmla="*/ 1590674 w 2205037"/>
              <a:gd name="connsiteY27" fmla="*/ 80962 h 2143125"/>
              <a:gd name="connsiteX28" fmla="*/ 1543049 w 2205037"/>
              <a:gd name="connsiteY28" fmla="*/ 88106 h 2143125"/>
              <a:gd name="connsiteX29" fmla="*/ 1462087 w 2205037"/>
              <a:gd name="connsiteY29" fmla="*/ 107156 h 2143125"/>
              <a:gd name="connsiteX30" fmla="*/ 1223962 w 2205037"/>
              <a:gd name="connsiteY30" fmla="*/ 0 h 2143125"/>
              <a:gd name="connsiteX31" fmla="*/ 1133475 w 2205037"/>
              <a:gd name="connsiteY31" fmla="*/ 33337 h 2143125"/>
              <a:gd name="connsiteX32" fmla="*/ 1057275 w 2205037"/>
              <a:gd name="connsiteY32" fmla="*/ 71437 h 2143125"/>
              <a:gd name="connsiteX33" fmla="*/ 966787 w 2205037"/>
              <a:gd name="connsiteY33" fmla="*/ 128587 h 2143125"/>
              <a:gd name="connsiteX34" fmla="*/ 900112 w 2205037"/>
              <a:gd name="connsiteY34" fmla="*/ 171450 h 2143125"/>
              <a:gd name="connsiteX35" fmla="*/ 828675 w 2205037"/>
              <a:gd name="connsiteY35" fmla="*/ 228600 h 2143125"/>
              <a:gd name="connsiteX36" fmla="*/ 785812 w 2205037"/>
              <a:gd name="connsiteY36" fmla="*/ 219075 h 2143125"/>
              <a:gd name="connsiteX37" fmla="*/ 728662 w 2205037"/>
              <a:gd name="connsiteY37" fmla="*/ 190500 h 2143125"/>
              <a:gd name="connsiteX38" fmla="*/ 695325 w 2205037"/>
              <a:gd name="connsiteY38" fmla="*/ 161925 h 2143125"/>
              <a:gd name="connsiteX39" fmla="*/ 661987 w 2205037"/>
              <a:gd name="connsiteY39" fmla="*/ 142875 h 2143125"/>
              <a:gd name="connsiteX40" fmla="*/ 595312 w 2205037"/>
              <a:gd name="connsiteY40" fmla="*/ 128587 h 2143125"/>
              <a:gd name="connsiteX41" fmla="*/ 438150 w 2205037"/>
              <a:gd name="connsiteY41" fmla="*/ 114300 h 2143125"/>
              <a:gd name="connsiteX42" fmla="*/ 357187 w 2205037"/>
              <a:gd name="connsiteY42" fmla="*/ 147637 h 2143125"/>
              <a:gd name="connsiteX43" fmla="*/ 357187 w 2205037"/>
              <a:gd name="connsiteY43" fmla="*/ 209550 h 2143125"/>
              <a:gd name="connsiteX44" fmla="*/ 319087 w 2205037"/>
              <a:gd name="connsiteY44" fmla="*/ 266700 h 2143125"/>
              <a:gd name="connsiteX45" fmla="*/ 347662 w 2205037"/>
              <a:gd name="connsiteY45" fmla="*/ 366712 h 2143125"/>
              <a:gd name="connsiteX0" fmla="*/ 347662 w 2205037"/>
              <a:gd name="connsiteY0" fmla="*/ 333375 h 2109788"/>
              <a:gd name="connsiteX1" fmla="*/ 252412 w 2205037"/>
              <a:gd name="connsiteY1" fmla="*/ 576263 h 2109788"/>
              <a:gd name="connsiteX2" fmla="*/ 0 w 2205037"/>
              <a:gd name="connsiteY2" fmla="*/ 1081088 h 2109788"/>
              <a:gd name="connsiteX3" fmla="*/ 261937 w 2205037"/>
              <a:gd name="connsiteY3" fmla="*/ 1381125 h 2109788"/>
              <a:gd name="connsiteX4" fmla="*/ 614362 w 2205037"/>
              <a:gd name="connsiteY4" fmla="*/ 1471613 h 2109788"/>
              <a:gd name="connsiteX5" fmla="*/ 957262 w 2205037"/>
              <a:gd name="connsiteY5" fmla="*/ 1695450 h 2109788"/>
              <a:gd name="connsiteX6" fmla="*/ 995362 w 2205037"/>
              <a:gd name="connsiteY6" fmla="*/ 1919288 h 2109788"/>
              <a:gd name="connsiteX7" fmla="*/ 971550 w 2205037"/>
              <a:gd name="connsiteY7" fmla="*/ 2105025 h 2109788"/>
              <a:gd name="connsiteX8" fmla="*/ 1185862 w 2205037"/>
              <a:gd name="connsiteY8" fmla="*/ 2109788 h 2109788"/>
              <a:gd name="connsiteX9" fmla="*/ 1371600 w 2205037"/>
              <a:gd name="connsiteY9" fmla="*/ 2019300 h 2109788"/>
              <a:gd name="connsiteX10" fmla="*/ 1681162 w 2205037"/>
              <a:gd name="connsiteY10" fmla="*/ 2052638 h 2109788"/>
              <a:gd name="connsiteX11" fmla="*/ 1976437 w 2205037"/>
              <a:gd name="connsiteY11" fmla="*/ 1666875 h 2109788"/>
              <a:gd name="connsiteX12" fmla="*/ 2205037 w 2205037"/>
              <a:gd name="connsiteY12" fmla="*/ 1095375 h 2109788"/>
              <a:gd name="connsiteX13" fmla="*/ 2205037 w 2205037"/>
              <a:gd name="connsiteY13" fmla="*/ 828675 h 2109788"/>
              <a:gd name="connsiteX14" fmla="*/ 2119312 w 2205037"/>
              <a:gd name="connsiteY14" fmla="*/ 509588 h 2109788"/>
              <a:gd name="connsiteX15" fmla="*/ 2171700 w 2205037"/>
              <a:gd name="connsiteY15" fmla="*/ 223838 h 2109788"/>
              <a:gd name="connsiteX16" fmla="*/ 2119312 w 2205037"/>
              <a:gd name="connsiteY16" fmla="*/ 133350 h 2109788"/>
              <a:gd name="connsiteX17" fmla="*/ 2078831 w 2205037"/>
              <a:gd name="connsiteY17" fmla="*/ 171450 h 2109788"/>
              <a:gd name="connsiteX18" fmla="*/ 2005012 w 2205037"/>
              <a:gd name="connsiteY18" fmla="*/ 140494 h 2109788"/>
              <a:gd name="connsiteX19" fmla="*/ 1933575 w 2205037"/>
              <a:gd name="connsiteY19" fmla="*/ 128588 h 2109788"/>
              <a:gd name="connsiteX20" fmla="*/ 1902619 w 2205037"/>
              <a:gd name="connsiteY20" fmla="*/ 102394 h 2109788"/>
              <a:gd name="connsiteX21" fmla="*/ 1828800 w 2205037"/>
              <a:gd name="connsiteY21" fmla="*/ 88106 h 2109788"/>
              <a:gd name="connsiteX22" fmla="*/ 1785937 w 2205037"/>
              <a:gd name="connsiteY22" fmla="*/ 66675 h 2109788"/>
              <a:gd name="connsiteX23" fmla="*/ 1733550 w 2205037"/>
              <a:gd name="connsiteY23" fmla="*/ 85725 h 2109788"/>
              <a:gd name="connsiteX24" fmla="*/ 1735931 w 2205037"/>
              <a:gd name="connsiteY24" fmla="*/ 40482 h 2109788"/>
              <a:gd name="connsiteX25" fmla="*/ 1678781 w 2205037"/>
              <a:gd name="connsiteY25" fmla="*/ 52388 h 2109788"/>
              <a:gd name="connsiteX26" fmla="*/ 1631156 w 2205037"/>
              <a:gd name="connsiteY26" fmla="*/ 64294 h 2109788"/>
              <a:gd name="connsiteX27" fmla="*/ 1590674 w 2205037"/>
              <a:gd name="connsiteY27" fmla="*/ 47625 h 2109788"/>
              <a:gd name="connsiteX28" fmla="*/ 1543049 w 2205037"/>
              <a:gd name="connsiteY28" fmla="*/ 54769 h 2109788"/>
              <a:gd name="connsiteX29" fmla="*/ 1462087 w 2205037"/>
              <a:gd name="connsiteY29" fmla="*/ 73819 h 2109788"/>
              <a:gd name="connsiteX30" fmla="*/ 1450181 w 2205037"/>
              <a:gd name="connsiteY30" fmla="*/ 92869 h 2109788"/>
              <a:gd name="connsiteX31" fmla="*/ 1133475 w 2205037"/>
              <a:gd name="connsiteY31" fmla="*/ 0 h 2109788"/>
              <a:gd name="connsiteX32" fmla="*/ 1057275 w 2205037"/>
              <a:gd name="connsiteY32" fmla="*/ 38100 h 2109788"/>
              <a:gd name="connsiteX33" fmla="*/ 966787 w 2205037"/>
              <a:gd name="connsiteY33" fmla="*/ 95250 h 2109788"/>
              <a:gd name="connsiteX34" fmla="*/ 900112 w 2205037"/>
              <a:gd name="connsiteY34" fmla="*/ 138113 h 2109788"/>
              <a:gd name="connsiteX35" fmla="*/ 828675 w 2205037"/>
              <a:gd name="connsiteY35" fmla="*/ 195263 h 2109788"/>
              <a:gd name="connsiteX36" fmla="*/ 785812 w 2205037"/>
              <a:gd name="connsiteY36" fmla="*/ 185738 h 2109788"/>
              <a:gd name="connsiteX37" fmla="*/ 728662 w 2205037"/>
              <a:gd name="connsiteY37" fmla="*/ 157163 h 2109788"/>
              <a:gd name="connsiteX38" fmla="*/ 695325 w 2205037"/>
              <a:gd name="connsiteY38" fmla="*/ 128588 h 2109788"/>
              <a:gd name="connsiteX39" fmla="*/ 661987 w 2205037"/>
              <a:gd name="connsiteY39" fmla="*/ 109538 h 2109788"/>
              <a:gd name="connsiteX40" fmla="*/ 595312 w 2205037"/>
              <a:gd name="connsiteY40" fmla="*/ 95250 h 2109788"/>
              <a:gd name="connsiteX41" fmla="*/ 438150 w 2205037"/>
              <a:gd name="connsiteY41" fmla="*/ 80963 h 2109788"/>
              <a:gd name="connsiteX42" fmla="*/ 357187 w 2205037"/>
              <a:gd name="connsiteY42" fmla="*/ 114300 h 2109788"/>
              <a:gd name="connsiteX43" fmla="*/ 357187 w 2205037"/>
              <a:gd name="connsiteY43" fmla="*/ 176213 h 2109788"/>
              <a:gd name="connsiteX44" fmla="*/ 319087 w 2205037"/>
              <a:gd name="connsiteY44" fmla="*/ 233363 h 2109788"/>
              <a:gd name="connsiteX45" fmla="*/ 347662 w 2205037"/>
              <a:gd name="connsiteY45" fmla="*/ 333375 h 2109788"/>
              <a:gd name="connsiteX0" fmla="*/ 347662 w 2205037"/>
              <a:gd name="connsiteY0" fmla="*/ 299043 h 2075456"/>
              <a:gd name="connsiteX1" fmla="*/ 252412 w 2205037"/>
              <a:gd name="connsiteY1" fmla="*/ 541931 h 2075456"/>
              <a:gd name="connsiteX2" fmla="*/ 0 w 2205037"/>
              <a:gd name="connsiteY2" fmla="*/ 1046756 h 2075456"/>
              <a:gd name="connsiteX3" fmla="*/ 261937 w 2205037"/>
              <a:gd name="connsiteY3" fmla="*/ 1346793 h 2075456"/>
              <a:gd name="connsiteX4" fmla="*/ 614362 w 2205037"/>
              <a:gd name="connsiteY4" fmla="*/ 1437281 h 2075456"/>
              <a:gd name="connsiteX5" fmla="*/ 957262 w 2205037"/>
              <a:gd name="connsiteY5" fmla="*/ 1661118 h 2075456"/>
              <a:gd name="connsiteX6" fmla="*/ 995362 w 2205037"/>
              <a:gd name="connsiteY6" fmla="*/ 1884956 h 2075456"/>
              <a:gd name="connsiteX7" fmla="*/ 971550 w 2205037"/>
              <a:gd name="connsiteY7" fmla="*/ 2070693 h 2075456"/>
              <a:gd name="connsiteX8" fmla="*/ 1185862 w 2205037"/>
              <a:gd name="connsiteY8" fmla="*/ 2075456 h 2075456"/>
              <a:gd name="connsiteX9" fmla="*/ 1371600 w 2205037"/>
              <a:gd name="connsiteY9" fmla="*/ 1984968 h 2075456"/>
              <a:gd name="connsiteX10" fmla="*/ 1681162 w 2205037"/>
              <a:gd name="connsiteY10" fmla="*/ 2018306 h 2075456"/>
              <a:gd name="connsiteX11" fmla="*/ 1976437 w 2205037"/>
              <a:gd name="connsiteY11" fmla="*/ 1632543 h 2075456"/>
              <a:gd name="connsiteX12" fmla="*/ 2205037 w 2205037"/>
              <a:gd name="connsiteY12" fmla="*/ 1061043 h 2075456"/>
              <a:gd name="connsiteX13" fmla="*/ 2205037 w 2205037"/>
              <a:gd name="connsiteY13" fmla="*/ 794343 h 2075456"/>
              <a:gd name="connsiteX14" fmla="*/ 2119312 w 2205037"/>
              <a:gd name="connsiteY14" fmla="*/ 475256 h 2075456"/>
              <a:gd name="connsiteX15" fmla="*/ 2171700 w 2205037"/>
              <a:gd name="connsiteY15" fmla="*/ 189506 h 2075456"/>
              <a:gd name="connsiteX16" fmla="*/ 2119312 w 2205037"/>
              <a:gd name="connsiteY16" fmla="*/ 99018 h 2075456"/>
              <a:gd name="connsiteX17" fmla="*/ 2078831 w 2205037"/>
              <a:gd name="connsiteY17" fmla="*/ 137118 h 2075456"/>
              <a:gd name="connsiteX18" fmla="*/ 2005012 w 2205037"/>
              <a:gd name="connsiteY18" fmla="*/ 106162 h 2075456"/>
              <a:gd name="connsiteX19" fmla="*/ 1933575 w 2205037"/>
              <a:gd name="connsiteY19" fmla="*/ 94256 h 2075456"/>
              <a:gd name="connsiteX20" fmla="*/ 1902619 w 2205037"/>
              <a:gd name="connsiteY20" fmla="*/ 68062 h 2075456"/>
              <a:gd name="connsiteX21" fmla="*/ 1828800 w 2205037"/>
              <a:gd name="connsiteY21" fmla="*/ 53774 h 2075456"/>
              <a:gd name="connsiteX22" fmla="*/ 1785937 w 2205037"/>
              <a:gd name="connsiteY22" fmla="*/ 32343 h 2075456"/>
              <a:gd name="connsiteX23" fmla="*/ 1733550 w 2205037"/>
              <a:gd name="connsiteY23" fmla="*/ 51393 h 2075456"/>
              <a:gd name="connsiteX24" fmla="*/ 1735931 w 2205037"/>
              <a:gd name="connsiteY24" fmla="*/ 6150 h 2075456"/>
              <a:gd name="connsiteX25" fmla="*/ 1678781 w 2205037"/>
              <a:gd name="connsiteY25" fmla="*/ 18056 h 2075456"/>
              <a:gd name="connsiteX26" fmla="*/ 1631156 w 2205037"/>
              <a:gd name="connsiteY26" fmla="*/ 29962 h 2075456"/>
              <a:gd name="connsiteX27" fmla="*/ 1590674 w 2205037"/>
              <a:gd name="connsiteY27" fmla="*/ 13293 h 2075456"/>
              <a:gd name="connsiteX28" fmla="*/ 1543049 w 2205037"/>
              <a:gd name="connsiteY28" fmla="*/ 20437 h 2075456"/>
              <a:gd name="connsiteX29" fmla="*/ 1462087 w 2205037"/>
              <a:gd name="connsiteY29" fmla="*/ 39487 h 2075456"/>
              <a:gd name="connsiteX30" fmla="*/ 1450181 w 2205037"/>
              <a:gd name="connsiteY30" fmla="*/ 58537 h 2075456"/>
              <a:gd name="connsiteX31" fmla="*/ 1357313 w 2205037"/>
              <a:gd name="connsiteY31" fmla="*/ 60918 h 2075456"/>
              <a:gd name="connsiteX32" fmla="*/ 1057275 w 2205037"/>
              <a:gd name="connsiteY32" fmla="*/ 3768 h 2075456"/>
              <a:gd name="connsiteX33" fmla="*/ 966787 w 2205037"/>
              <a:gd name="connsiteY33" fmla="*/ 60918 h 2075456"/>
              <a:gd name="connsiteX34" fmla="*/ 900112 w 2205037"/>
              <a:gd name="connsiteY34" fmla="*/ 103781 h 2075456"/>
              <a:gd name="connsiteX35" fmla="*/ 828675 w 2205037"/>
              <a:gd name="connsiteY35" fmla="*/ 160931 h 2075456"/>
              <a:gd name="connsiteX36" fmla="*/ 785812 w 2205037"/>
              <a:gd name="connsiteY36" fmla="*/ 151406 h 2075456"/>
              <a:gd name="connsiteX37" fmla="*/ 728662 w 2205037"/>
              <a:gd name="connsiteY37" fmla="*/ 122831 h 2075456"/>
              <a:gd name="connsiteX38" fmla="*/ 695325 w 2205037"/>
              <a:gd name="connsiteY38" fmla="*/ 94256 h 2075456"/>
              <a:gd name="connsiteX39" fmla="*/ 661987 w 2205037"/>
              <a:gd name="connsiteY39" fmla="*/ 75206 h 2075456"/>
              <a:gd name="connsiteX40" fmla="*/ 595312 w 2205037"/>
              <a:gd name="connsiteY40" fmla="*/ 60918 h 2075456"/>
              <a:gd name="connsiteX41" fmla="*/ 438150 w 2205037"/>
              <a:gd name="connsiteY41" fmla="*/ 46631 h 2075456"/>
              <a:gd name="connsiteX42" fmla="*/ 357187 w 2205037"/>
              <a:gd name="connsiteY42" fmla="*/ 79968 h 2075456"/>
              <a:gd name="connsiteX43" fmla="*/ 357187 w 2205037"/>
              <a:gd name="connsiteY43" fmla="*/ 141881 h 2075456"/>
              <a:gd name="connsiteX44" fmla="*/ 319087 w 2205037"/>
              <a:gd name="connsiteY44" fmla="*/ 199031 h 2075456"/>
              <a:gd name="connsiteX45" fmla="*/ 347662 w 2205037"/>
              <a:gd name="connsiteY45" fmla="*/ 299043 h 2075456"/>
              <a:gd name="connsiteX0" fmla="*/ 347662 w 2205037"/>
              <a:gd name="connsiteY0" fmla="*/ 299043 h 2075456"/>
              <a:gd name="connsiteX1" fmla="*/ 252412 w 2205037"/>
              <a:gd name="connsiteY1" fmla="*/ 541931 h 2075456"/>
              <a:gd name="connsiteX2" fmla="*/ 0 w 2205037"/>
              <a:gd name="connsiteY2" fmla="*/ 1046756 h 2075456"/>
              <a:gd name="connsiteX3" fmla="*/ 261937 w 2205037"/>
              <a:gd name="connsiteY3" fmla="*/ 1346793 h 2075456"/>
              <a:gd name="connsiteX4" fmla="*/ 614362 w 2205037"/>
              <a:gd name="connsiteY4" fmla="*/ 1437281 h 2075456"/>
              <a:gd name="connsiteX5" fmla="*/ 957262 w 2205037"/>
              <a:gd name="connsiteY5" fmla="*/ 1661118 h 2075456"/>
              <a:gd name="connsiteX6" fmla="*/ 995362 w 2205037"/>
              <a:gd name="connsiteY6" fmla="*/ 1884956 h 2075456"/>
              <a:gd name="connsiteX7" fmla="*/ 971550 w 2205037"/>
              <a:gd name="connsiteY7" fmla="*/ 2070693 h 2075456"/>
              <a:gd name="connsiteX8" fmla="*/ 1185862 w 2205037"/>
              <a:gd name="connsiteY8" fmla="*/ 2075456 h 2075456"/>
              <a:gd name="connsiteX9" fmla="*/ 1371600 w 2205037"/>
              <a:gd name="connsiteY9" fmla="*/ 1984968 h 2075456"/>
              <a:gd name="connsiteX10" fmla="*/ 1681162 w 2205037"/>
              <a:gd name="connsiteY10" fmla="*/ 2018306 h 2075456"/>
              <a:gd name="connsiteX11" fmla="*/ 1976437 w 2205037"/>
              <a:gd name="connsiteY11" fmla="*/ 1632543 h 2075456"/>
              <a:gd name="connsiteX12" fmla="*/ 2205037 w 2205037"/>
              <a:gd name="connsiteY12" fmla="*/ 1061043 h 2075456"/>
              <a:gd name="connsiteX13" fmla="*/ 2205037 w 2205037"/>
              <a:gd name="connsiteY13" fmla="*/ 794343 h 2075456"/>
              <a:gd name="connsiteX14" fmla="*/ 2119312 w 2205037"/>
              <a:gd name="connsiteY14" fmla="*/ 475256 h 2075456"/>
              <a:gd name="connsiteX15" fmla="*/ 2171700 w 2205037"/>
              <a:gd name="connsiteY15" fmla="*/ 189506 h 2075456"/>
              <a:gd name="connsiteX16" fmla="*/ 2119312 w 2205037"/>
              <a:gd name="connsiteY16" fmla="*/ 99018 h 2075456"/>
              <a:gd name="connsiteX17" fmla="*/ 2078831 w 2205037"/>
              <a:gd name="connsiteY17" fmla="*/ 137118 h 2075456"/>
              <a:gd name="connsiteX18" fmla="*/ 2005012 w 2205037"/>
              <a:gd name="connsiteY18" fmla="*/ 106162 h 2075456"/>
              <a:gd name="connsiteX19" fmla="*/ 1933575 w 2205037"/>
              <a:gd name="connsiteY19" fmla="*/ 94256 h 2075456"/>
              <a:gd name="connsiteX20" fmla="*/ 1902619 w 2205037"/>
              <a:gd name="connsiteY20" fmla="*/ 68062 h 2075456"/>
              <a:gd name="connsiteX21" fmla="*/ 1828800 w 2205037"/>
              <a:gd name="connsiteY21" fmla="*/ 53774 h 2075456"/>
              <a:gd name="connsiteX22" fmla="*/ 1785937 w 2205037"/>
              <a:gd name="connsiteY22" fmla="*/ 32343 h 2075456"/>
              <a:gd name="connsiteX23" fmla="*/ 1733550 w 2205037"/>
              <a:gd name="connsiteY23" fmla="*/ 51393 h 2075456"/>
              <a:gd name="connsiteX24" fmla="*/ 1735931 w 2205037"/>
              <a:gd name="connsiteY24" fmla="*/ 6150 h 2075456"/>
              <a:gd name="connsiteX25" fmla="*/ 1678781 w 2205037"/>
              <a:gd name="connsiteY25" fmla="*/ 18056 h 2075456"/>
              <a:gd name="connsiteX26" fmla="*/ 1631156 w 2205037"/>
              <a:gd name="connsiteY26" fmla="*/ 29962 h 2075456"/>
              <a:gd name="connsiteX27" fmla="*/ 1590674 w 2205037"/>
              <a:gd name="connsiteY27" fmla="*/ 13293 h 2075456"/>
              <a:gd name="connsiteX28" fmla="*/ 1543049 w 2205037"/>
              <a:gd name="connsiteY28" fmla="*/ 20437 h 2075456"/>
              <a:gd name="connsiteX29" fmla="*/ 1462087 w 2205037"/>
              <a:gd name="connsiteY29" fmla="*/ 39487 h 2075456"/>
              <a:gd name="connsiteX30" fmla="*/ 1450181 w 2205037"/>
              <a:gd name="connsiteY30" fmla="*/ 58537 h 2075456"/>
              <a:gd name="connsiteX31" fmla="*/ 1357313 w 2205037"/>
              <a:gd name="connsiteY31" fmla="*/ 60918 h 2075456"/>
              <a:gd name="connsiteX32" fmla="*/ 1326356 w 2205037"/>
              <a:gd name="connsiteY32" fmla="*/ 22818 h 2075456"/>
              <a:gd name="connsiteX33" fmla="*/ 966787 w 2205037"/>
              <a:gd name="connsiteY33" fmla="*/ 60918 h 2075456"/>
              <a:gd name="connsiteX34" fmla="*/ 900112 w 2205037"/>
              <a:gd name="connsiteY34" fmla="*/ 103781 h 2075456"/>
              <a:gd name="connsiteX35" fmla="*/ 828675 w 2205037"/>
              <a:gd name="connsiteY35" fmla="*/ 160931 h 2075456"/>
              <a:gd name="connsiteX36" fmla="*/ 785812 w 2205037"/>
              <a:gd name="connsiteY36" fmla="*/ 151406 h 2075456"/>
              <a:gd name="connsiteX37" fmla="*/ 728662 w 2205037"/>
              <a:gd name="connsiteY37" fmla="*/ 122831 h 2075456"/>
              <a:gd name="connsiteX38" fmla="*/ 695325 w 2205037"/>
              <a:gd name="connsiteY38" fmla="*/ 94256 h 2075456"/>
              <a:gd name="connsiteX39" fmla="*/ 661987 w 2205037"/>
              <a:gd name="connsiteY39" fmla="*/ 75206 h 2075456"/>
              <a:gd name="connsiteX40" fmla="*/ 595312 w 2205037"/>
              <a:gd name="connsiteY40" fmla="*/ 60918 h 2075456"/>
              <a:gd name="connsiteX41" fmla="*/ 438150 w 2205037"/>
              <a:gd name="connsiteY41" fmla="*/ 46631 h 2075456"/>
              <a:gd name="connsiteX42" fmla="*/ 357187 w 2205037"/>
              <a:gd name="connsiteY42" fmla="*/ 79968 h 2075456"/>
              <a:gd name="connsiteX43" fmla="*/ 357187 w 2205037"/>
              <a:gd name="connsiteY43" fmla="*/ 141881 h 2075456"/>
              <a:gd name="connsiteX44" fmla="*/ 319087 w 2205037"/>
              <a:gd name="connsiteY44" fmla="*/ 199031 h 2075456"/>
              <a:gd name="connsiteX45" fmla="*/ 347662 w 2205037"/>
              <a:gd name="connsiteY45" fmla="*/ 299043 h 2075456"/>
              <a:gd name="connsiteX0" fmla="*/ 347662 w 2205037"/>
              <a:gd name="connsiteY0" fmla="*/ 299043 h 2075456"/>
              <a:gd name="connsiteX1" fmla="*/ 252412 w 2205037"/>
              <a:gd name="connsiteY1" fmla="*/ 541931 h 2075456"/>
              <a:gd name="connsiteX2" fmla="*/ 0 w 2205037"/>
              <a:gd name="connsiteY2" fmla="*/ 1046756 h 2075456"/>
              <a:gd name="connsiteX3" fmla="*/ 261937 w 2205037"/>
              <a:gd name="connsiteY3" fmla="*/ 1346793 h 2075456"/>
              <a:gd name="connsiteX4" fmla="*/ 614362 w 2205037"/>
              <a:gd name="connsiteY4" fmla="*/ 1437281 h 2075456"/>
              <a:gd name="connsiteX5" fmla="*/ 957262 w 2205037"/>
              <a:gd name="connsiteY5" fmla="*/ 1661118 h 2075456"/>
              <a:gd name="connsiteX6" fmla="*/ 995362 w 2205037"/>
              <a:gd name="connsiteY6" fmla="*/ 1884956 h 2075456"/>
              <a:gd name="connsiteX7" fmla="*/ 971550 w 2205037"/>
              <a:gd name="connsiteY7" fmla="*/ 2070693 h 2075456"/>
              <a:gd name="connsiteX8" fmla="*/ 1185862 w 2205037"/>
              <a:gd name="connsiteY8" fmla="*/ 2075456 h 2075456"/>
              <a:gd name="connsiteX9" fmla="*/ 1371600 w 2205037"/>
              <a:gd name="connsiteY9" fmla="*/ 1984968 h 2075456"/>
              <a:gd name="connsiteX10" fmla="*/ 1681162 w 2205037"/>
              <a:gd name="connsiteY10" fmla="*/ 2018306 h 2075456"/>
              <a:gd name="connsiteX11" fmla="*/ 1976437 w 2205037"/>
              <a:gd name="connsiteY11" fmla="*/ 1632543 h 2075456"/>
              <a:gd name="connsiteX12" fmla="*/ 2205037 w 2205037"/>
              <a:gd name="connsiteY12" fmla="*/ 1061043 h 2075456"/>
              <a:gd name="connsiteX13" fmla="*/ 2205037 w 2205037"/>
              <a:gd name="connsiteY13" fmla="*/ 794343 h 2075456"/>
              <a:gd name="connsiteX14" fmla="*/ 2119312 w 2205037"/>
              <a:gd name="connsiteY14" fmla="*/ 475256 h 2075456"/>
              <a:gd name="connsiteX15" fmla="*/ 2171700 w 2205037"/>
              <a:gd name="connsiteY15" fmla="*/ 189506 h 2075456"/>
              <a:gd name="connsiteX16" fmla="*/ 2119312 w 2205037"/>
              <a:gd name="connsiteY16" fmla="*/ 99018 h 2075456"/>
              <a:gd name="connsiteX17" fmla="*/ 2078831 w 2205037"/>
              <a:gd name="connsiteY17" fmla="*/ 137118 h 2075456"/>
              <a:gd name="connsiteX18" fmla="*/ 2005012 w 2205037"/>
              <a:gd name="connsiteY18" fmla="*/ 106162 h 2075456"/>
              <a:gd name="connsiteX19" fmla="*/ 1933575 w 2205037"/>
              <a:gd name="connsiteY19" fmla="*/ 94256 h 2075456"/>
              <a:gd name="connsiteX20" fmla="*/ 1902619 w 2205037"/>
              <a:gd name="connsiteY20" fmla="*/ 68062 h 2075456"/>
              <a:gd name="connsiteX21" fmla="*/ 1828800 w 2205037"/>
              <a:gd name="connsiteY21" fmla="*/ 53774 h 2075456"/>
              <a:gd name="connsiteX22" fmla="*/ 1785937 w 2205037"/>
              <a:gd name="connsiteY22" fmla="*/ 32343 h 2075456"/>
              <a:gd name="connsiteX23" fmla="*/ 1733550 w 2205037"/>
              <a:gd name="connsiteY23" fmla="*/ 51393 h 2075456"/>
              <a:gd name="connsiteX24" fmla="*/ 1735931 w 2205037"/>
              <a:gd name="connsiteY24" fmla="*/ 6150 h 2075456"/>
              <a:gd name="connsiteX25" fmla="*/ 1678781 w 2205037"/>
              <a:gd name="connsiteY25" fmla="*/ 18056 h 2075456"/>
              <a:gd name="connsiteX26" fmla="*/ 1631156 w 2205037"/>
              <a:gd name="connsiteY26" fmla="*/ 29962 h 2075456"/>
              <a:gd name="connsiteX27" fmla="*/ 1590674 w 2205037"/>
              <a:gd name="connsiteY27" fmla="*/ 13293 h 2075456"/>
              <a:gd name="connsiteX28" fmla="*/ 1543049 w 2205037"/>
              <a:gd name="connsiteY28" fmla="*/ 20437 h 2075456"/>
              <a:gd name="connsiteX29" fmla="*/ 1462087 w 2205037"/>
              <a:gd name="connsiteY29" fmla="*/ 39487 h 2075456"/>
              <a:gd name="connsiteX30" fmla="*/ 1450181 w 2205037"/>
              <a:gd name="connsiteY30" fmla="*/ 58537 h 2075456"/>
              <a:gd name="connsiteX31" fmla="*/ 1357313 w 2205037"/>
              <a:gd name="connsiteY31" fmla="*/ 60918 h 2075456"/>
              <a:gd name="connsiteX32" fmla="*/ 1326356 w 2205037"/>
              <a:gd name="connsiteY32" fmla="*/ 22818 h 2075456"/>
              <a:gd name="connsiteX33" fmla="*/ 1278731 w 2205037"/>
              <a:gd name="connsiteY33" fmla="*/ 34725 h 2075456"/>
              <a:gd name="connsiteX34" fmla="*/ 900112 w 2205037"/>
              <a:gd name="connsiteY34" fmla="*/ 103781 h 2075456"/>
              <a:gd name="connsiteX35" fmla="*/ 828675 w 2205037"/>
              <a:gd name="connsiteY35" fmla="*/ 160931 h 2075456"/>
              <a:gd name="connsiteX36" fmla="*/ 785812 w 2205037"/>
              <a:gd name="connsiteY36" fmla="*/ 151406 h 2075456"/>
              <a:gd name="connsiteX37" fmla="*/ 728662 w 2205037"/>
              <a:gd name="connsiteY37" fmla="*/ 122831 h 2075456"/>
              <a:gd name="connsiteX38" fmla="*/ 695325 w 2205037"/>
              <a:gd name="connsiteY38" fmla="*/ 94256 h 2075456"/>
              <a:gd name="connsiteX39" fmla="*/ 661987 w 2205037"/>
              <a:gd name="connsiteY39" fmla="*/ 75206 h 2075456"/>
              <a:gd name="connsiteX40" fmla="*/ 595312 w 2205037"/>
              <a:gd name="connsiteY40" fmla="*/ 60918 h 2075456"/>
              <a:gd name="connsiteX41" fmla="*/ 438150 w 2205037"/>
              <a:gd name="connsiteY41" fmla="*/ 46631 h 2075456"/>
              <a:gd name="connsiteX42" fmla="*/ 357187 w 2205037"/>
              <a:gd name="connsiteY42" fmla="*/ 79968 h 2075456"/>
              <a:gd name="connsiteX43" fmla="*/ 357187 w 2205037"/>
              <a:gd name="connsiteY43" fmla="*/ 141881 h 2075456"/>
              <a:gd name="connsiteX44" fmla="*/ 319087 w 2205037"/>
              <a:gd name="connsiteY44" fmla="*/ 199031 h 2075456"/>
              <a:gd name="connsiteX45" fmla="*/ 347662 w 2205037"/>
              <a:gd name="connsiteY45" fmla="*/ 299043 h 2075456"/>
              <a:gd name="connsiteX0" fmla="*/ 347662 w 2205037"/>
              <a:gd name="connsiteY0" fmla="*/ 299043 h 2075456"/>
              <a:gd name="connsiteX1" fmla="*/ 252412 w 2205037"/>
              <a:gd name="connsiteY1" fmla="*/ 541931 h 2075456"/>
              <a:gd name="connsiteX2" fmla="*/ 0 w 2205037"/>
              <a:gd name="connsiteY2" fmla="*/ 1046756 h 2075456"/>
              <a:gd name="connsiteX3" fmla="*/ 261937 w 2205037"/>
              <a:gd name="connsiteY3" fmla="*/ 1346793 h 2075456"/>
              <a:gd name="connsiteX4" fmla="*/ 614362 w 2205037"/>
              <a:gd name="connsiteY4" fmla="*/ 1437281 h 2075456"/>
              <a:gd name="connsiteX5" fmla="*/ 957262 w 2205037"/>
              <a:gd name="connsiteY5" fmla="*/ 1661118 h 2075456"/>
              <a:gd name="connsiteX6" fmla="*/ 995362 w 2205037"/>
              <a:gd name="connsiteY6" fmla="*/ 1884956 h 2075456"/>
              <a:gd name="connsiteX7" fmla="*/ 971550 w 2205037"/>
              <a:gd name="connsiteY7" fmla="*/ 2070693 h 2075456"/>
              <a:gd name="connsiteX8" fmla="*/ 1185862 w 2205037"/>
              <a:gd name="connsiteY8" fmla="*/ 2075456 h 2075456"/>
              <a:gd name="connsiteX9" fmla="*/ 1371600 w 2205037"/>
              <a:gd name="connsiteY9" fmla="*/ 1984968 h 2075456"/>
              <a:gd name="connsiteX10" fmla="*/ 1681162 w 2205037"/>
              <a:gd name="connsiteY10" fmla="*/ 2018306 h 2075456"/>
              <a:gd name="connsiteX11" fmla="*/ 1976437 w 2205037"/>
              <a:gd name="connsiteY11" fmla="*/ 1632543 h 2075456"/>
              <a:gd name="connsiteX12" fmla="*/ 2205037 w 2205037"/>
              <a:gd name="connsiteY12" fmla="*/ 1061043 h 2075456"/>
              <a:gd name="connsiteX13" fmla="*/ 2205037 w 2205037"/>
              <a:gd name="connsiteY13" fmla="*/ 794343 h 2075456"/>
              <a:gd name="connsiteX14" fmla="*/ 2119312 w 2205037"/>
              <a:gd name="connsiteY14" fmla="*/ 475256 h 2075456"/>
              <a:gd name="connsiteX15" fmla="*/ 2171700 w 2205037"/>
              <a:gd name="connsiteY15" fmla="*/ 189506 h 2075456"/>
              <a:gd name="connsiteX16" fmla="*/ 2119312 w 2205037"/>
              <a:gd name="connsiteY16" fmla="*/ 99018 h 2075456"/>
              <a:gd name="connsiteX17" fmla="*/ 2078831 w 2205037"/>
              <a:gd name="connsiteY17" fmla="*/ 137118 h 2075456"/>
              <a:gd name="connsiteX18" fmla="*/ 2005012 w 2205037"/>
              <a:gd name="connsiteY18" fmla="*/ 106162 h 2075456"/>
              <a:gd name="connsiteX19" fmla="*/ 1933575 w 2205037"/>
              <a:gd name="connsiteY19" fmla="*/ 94256 h 2075456"/>
              <a:gd name="connsiteX20" fmla="*/ 1902619 w 2205037"/>
              <a:gd name="connsiteY20" fmla="*/ 68062 h 2075456"/>
              <a:gd name="connsiteX21" fmla="*/ 1828800 w 2205037"/>
              <a:gd name="connsiteY21" fmla="*/ 53774 h 2075456"/>
              <a:gd name="connsiteX22" fmla="*/ 1785937 w 2205037"/>
              <a:gd name="connsiteY22" fmla="*/ 32343 h 2075456"/>
              <a:gd name="connsiteX23" fmla="*/ 1733550 w 2205037"/>
              <a:gd name="connsiteY23" fmla="*/ 51393 h 2075456"/>
              <a:gd name="connsiteX24" fmla="*/ 1735931 w 2205037"/>
              <a:gd name="connsiteY24" fmla="*/ 6150 h 2075456"/>
              <a:gd name="connsiteX25" fmla="*/ 1678781 w 2205037"/>
              <a:gd name="connsiteY25" fmla="*/ 18056 h 2075456"/>
              <a:gd name="connsiteX26" fmla="*/ 1631156 w 2205037"/>
              <a:gd name="connsiteY26" fmla="*/ 29962 h 2075456"/>
              <a:gd name="connsiteX27" fmla="*/ 1590674 w 2205037"/>
              <a:gd name="connsiteY27" fmla="*/ 13293 h 2075456"/>
              <a:gd name="connsiteX28" fmla="*/ 1543049 w 2205037"/>
              <a:gd name="connsiteY28" fmla="*/ 20437 h 2075456"/>
              <a:gd name="connsiteX29" fmla="*/ 1462087 w 2205037"/>
              <a:gd name="connsiteY29" fmla="*/ 39487 h 2075456"/>
              <a:gd name="connsiteX30" fmla="*/ 1450181 w 2205037"/>
              <a:gd name="connsiteY30" fmla="*/ 58537 h 2075456"/>
              <a:gd name="connsiteX31" fmla="*/ 1357313 w 2205037"/>
              <a:gd name="connsiteY31" fmla="*/ 60918 h 2075456"/>
              <a:gd name="connsiteX32" fmla="*/ 1326356 w 2205037"/>
              <a:gd name="connsiteY32" fmla="*/ 22818 h 2075456"/>
              <a:gd name="connsiteX33" fmla="*/ 1278731 w 2205037"/>
              <a:gd name="connsiteY33" fmla="*/ 34725 h 2075456"/>
              <a:gd name="connsiteX34" fmla="*/ 1245393 w 2205037"/>
              <a:gd name="connsiteY34" fmla="*/ 25198 h 2075456"/>
              <a:gd name="connsiteX35" fmla="*/ 900112 w 2205037"/>
              <a:gd name="connsiteY35" fmla="*/ 103781 h 2075456"/>
              <a:gd name="connsiteX36" fmla="*/ 828675 w 2205037"/>
              <a:gd name="connsiteY36" fmla="*/ 160931 h 2075456"/>
              <a:gd name="connsiteX37" fmla="*/ 785812 w 2205037"/>
              <a:gd name="connsiteY37" fmla="*/ 151406 h 2075456"/>
              <a:gd name="connsiteX38" fmla="*/ 728662 w 2205037"/>
              <a:gd name="connsiteY38" fmla="*/ 122831 h 2075456"/>
              <a:gd name="connsiteX39" fmla="*/ 695325 w 2205037"/>
              <a:gd name="connsiteY39" fmla="*/ 94256 h 2075456"/>
              <a:gd name="connsiteX40" fmla="*/ 661987 w 2205037"/>
              <a:gd name="connsiteY40" fmla="*/ 75206 h 2075456"/>
              <a:gd name="connsiteX41" fmla="*/ 595312 w 2205037"/>
              <a:gd name="connsiteY41" fmla="*/ 60918 h 2075456"/>
              <a:gd name="connsiteX42" fmla="*/ 438150 w 2205037"/>
              <a:gd name="connsiteY42" fmla="*/ 46631 h 2075456"/>
              <a:gd name="connsiteX43" fmla="*/ 357187 w 2205037"/>
              <a:gd name="connsiteY43" fmla="*/ 79968 h 2075456"/>
              <a:gd name="connsiteX44" fmla="*/ 357187 w 2205037"/>
              <a:gd name="connsiteY44" fmla="*/ 141881 h 2075456"/>
              <a:gd name="connsiteX45" fmla="*/ 319087 w 2205037"/>
              <a:gd name="connsiteY45" fmla="*/ 199031 h 2075456"/>
              <a:gd name="connsiteX46" fmla="*/ 347662 w 2205037"/>
              <a:gd name="connsiteY46" fmla="*/ 299043 h 2075456"/>
              <a:gd name="connsiteX0" fmla="*/ 347662 w 2205037"/>
              <a:gd name="connsiteY0" fmla="*/ 299043 h 2075456"/>
              <a:gd name="connsiteX1" fmla="*/ 252412 w 2205037"/>
              <a:gd name="connsiteY1" fmla="*/ 541931 h 2075456"/>
              <a:gd name="connsiteX2" fmla="*/ 0 w 2205037"/>
              <a:gd name="connsiteY2" fmla="*/ 1046756 h 2075456"/>
              <a:gd name="connsiteX3" fmla="*/ 261937 w 2205037"/>
              <a:gd name="connsiteY3" fmla="*/ 1346793 h 2075456"/>
              <a:gd name="connsiteX4" fmla="*/ 614362 w 2205037"/>
              <a:gd name="connsiteY4" fmla="*/ 1437281 h 2075456"/>
              <a:gd name="connsiteX5" fmla="*/ 957262 w 2205037"/>
              <a:gd name="connsiteY5" fmla="*/ 1661118 h 2075456"/>
              <a:gd name="connsiteX6" fmla="*/ 995362 w 2205037"/>
              <a:gd name="connsiteY6" fmla="*/ 1884956 h 2075456"/>
              <a:gd name="connsiteX7" fmla="*/ 971550 w 2205037"/>
              <a:gd name="connsiteY7" fmla="*/ 2070693 h 2075456"/>
              <a:gd name="connsiteX8" fmla="*/ 1185862 w 2205037"/>
              <a:gd name="connsiteY8" fmla="*/ 2075456 h 2075456"/>
              <a:gd name="connsiteX9" fmla="*/ 1371600 w 2205037"/>
              <a:gd name="connsiteY9" fmla="*/ 1984968 h 2075456"/>
              <a:gd name="connsiteX10" fmla="*/ 1681162 w 2205037"/>
              <a:gd name="connsiteY10" fmla="*/ 2018306 h 2075456"/>
              <a:gd name="connsiteX11" fmla="*/ 1976437 w 2205037"/>
              <a:gd name="connsiteY11" fmla="*/ 1632543 h 2075456"/>
              <a:gd name="connsiteX12" fmla="*/ 2205037 w 2205037"/>
              <a:gd name="connsiteY12" fmla="*/ 1061043 h 2075456"/>
              <a:gd name="connsiteX13" fmla="*/ 2205037 w 2205037"/>
              <a:gd name="connsiteY13" fmla="*/ 794343 h 2075456"/>
              <a:gd name="connsiteX14" fmla="*/ 2119312 w 2205037"/>
              <a:gd name="connsiteY14" fmla="*/ 475256 h 2075456"/>
              <a:gd name="connsiteX15" fmla="*/ 2171700 w 2205037"/>
              <a:gd name="connsiteY15" fmla="*/ 189506 h 2075456"/>
              <a:gd name="connsiteX16" fmla="*/ 2119312 w 2205037"/>
              <a:gd name="connsiteY16" fmla="*/ 99018 h 2075456"/>
              <a:gd name="connsiteX17" fmla="*/ 2078831 w 2205037"/>
              <a:gd name="connsiteY17" fmla="*/ 137118 h 2075456"/>
              <a:gd name="connsiteX18" fmla="*/ 2005012 w 2205037"/>
              <a:gd name="connsiteY18" fmla="*/ 106162 h 2075456"/>
              <a:gd name="connsiteX19" fmla="*/ 1933575 w 2205037"/>
              <a:gd name="connsiteY19" fmla="*/ 94256 h 2075456"/>
              <a:gd name="connsiteX20" fmla="*/ 1902619 w 2205037"/>
              <a:gd name="connsiteY20" fmla="*/ 68062 h 2075456"/>
              <a:gd name="connsiteX21" fmla="*/ 1828800 w 2205037"/>
              <a:gd name="connsiteY21" fmla="*/ 53774 h 2075456"/>
              <a:gd name="connsiteX22" fmla="*/ 1785937 w 2205037"/>
              <a:gd name="connsiteY22" fmla="*/ 32343 h 2075456"/>
              <a:gd name="connsiteX23" fmla="*/ 1733550 w 2205037"/>
              <a:gd name="connsiteY23" fmla="*/ 51393 h 2075456"/>
              <a:gd name="connsiteX24" fmla="*/ 1735931 w 2205037"/>
              <a:gd name="connsiteY24" fmla="*/ 6150 h 2075456"/>
              <a:gd name="connsiteX25" fmla="*/ 1678781 w 2205037"/>
              <a:gd name="connsiteY25" fmla="*/ 18056 h 2075456"/>
              <a:gd name="connsiteX26" fmla="*/ 1631156 w 2205037"/>
              <a:gd name="connsiteY26" fmla="*/ 29962 h 2075456"/>
              <a:gd name="connsiteX27" fmla="*/ 1590674 w 2205037"/>
              <a:gd name="connsiteY27" fmla="*/ 13293 h 2075456"/>
              <a:gd name="connsiteX28" fmla="*/ 1543049 w 2205037"/>
              <a:gd name="connsiteY28" fmla="*/ 20437 h 2075456"/>
              <a:gd name="connsiteX29" fmla="*/ 1462087 w 2205037"/>
              <a:gd name="connsiteY29" fmla="*/ 39487 h 2075456"/>
              <a:gd name="connsiteX30" fmla="*/ 1450181 w 2205037"/>
              <a:gd name="connsiteY30" fmla="*/ 58537 h 2075456"/>
              <a:gd name="connsiteX31" fmla="*/ 1357313 w 2205037"/>
              <a:gd name="connsiteY31" fmla="*/ 60918 h 2075456"/>
              <a:gd name="connsiteX32" fmla="*/ 1326356 w 2205037"/>
              <a:gd name="connsiteY32" fmla="*/ 22818 h 2075456"/>
              <a:gd name="connsiteX33" fmla="*/ 1278731 w 2205037"/>
              <a:gd name="connsiteY33" fmla="*/ 34725 h 2075456"/>
              <a:gd name="connsiteX34" fmla="*/ 1245393 w 2205037"/>
              <a:gd name="connsiteY34" fmla="*/ 25198 h 2075456"/>
              <a:gd name="connsiteX35" fmla="*/ 1212055 w 2205037"/>
              <a:gd name="connsiteY35" fmla="*/ 56156 h 2075456"/>
              <a:gd name="connsiteX36" fmla="*/ 828675 w 2205037"/>
              <a:gd name="connsiteY36" fmla="*/ 160931 h 2075456"/>
              <a:gd name="connsiteX37" fmla="*/ 785812 w 2205037"/>
              <a:gd name="connsiteY37" fmla="*/ 151406 h 2075456"/>
              <a:gd name="connsiteX38" fmla="*/ 728662 w 2205037"/>
              <a:gd name="connsiteY38" fmla="*/ 122831 h 2075456"/>
              <a:gd name="connsiteX39" fmla="*/ 695325 w 2205037"/>
              <a:gd name="connsiteY39" fmla="*/ 94256 h 2075456"/>
              <a:gd name="connsiteX40" fmla="*/ 661987 w 2205037"/>
              <a:gd name="connsiteY40" fmla="*/ 75206 h 2075456"/>
              <a:gd name="connsiteX41" fmla="*/ 595312 w 2205037"/>
              <a:gd name="connsiteY41" fmla="*/ 60918 h 2075456"/>
              <a:gd name="connsiteX42" fmla="*/ 438150 w 2205037"/>
              <a:gd name="connsiteY42" fmla="*/ 46631 h 2075456"/>
              <a:gd name="connsiteX43" fmla="*/ 357187 w 2205037"/>
              <a:gd name="connsiteY43" fmla="*/ 79968 h 2075456"/>
              <a:gd name="connsiteX44" fmla="*/ 357187 w 2205037"/>
              <a:gd name="connsiteY44" fmla="*/ 141881 h 2075456"/>
              <a:gd name="connsiteX45" fmla="*/ 319087 w 2205037"/>
              <a:gd name="connsiteY45" fmla="*/ 199031 h 2075456"/>
              <a:gd name="connsiteX46" fmla="*/ 347662 w 2205037"/>
              <a:gd name="connsiteY46" fmla="*/ 299043 h 2075456"/>
              <a:gd name="connsiteX0" fmla="*/ 347662 w 2205037"/>
              <a:gd name="connsiteY0" fmla="*/ 299043 h 2075456"/>
              <a:gd name="connsiteX1" fmla="*/ 252412 w 2205037"/>
              <a:gd name="connsiteY1" fmla="*/ 541931 h 2075456"/>
              <a:gd name="connsiteX2" fmla="*/ 0 w 2205037"/>
              <a:gd name="connsiteY2" fmla="*/ 1046756 h 2075456"/>
              <a:gd name="connsiteX3" fmla="*/ 261937 w 2205037"/>
              <a:gd name="connsiteY3" fmla="*/ 1346793 h 2075456"/>
              <a:gd name="connsiteX4" fmla="*/ 614362 w 2205037"/>
              <a:gd name="connsiteY4" fmla="*/ 1437281 h 2075456"/>
              <a:gd name="connsiteX5" fmla="*/ 957262 w 2205037"/>
              <a:gd name="connsiteY5" fmla="*/ 1661118 h 2075456"/>
              <a:gd name="connsiteX6" fmla="*/ 995362 w 2205037"/>
              <a:gd name="connsiteY6" fmla="*/ 1884956 h 2075456"/>
              <a:gd name="connsiteX7" fmla="*/ 971550 w 2205037"/>
              <a:gd name="connsiteY7" fmla="*/ 2070693 h 2075456"/>
              <a:gd name="connsiteX8" fmla="*/ 1185862 w 2205037"/>
              <a:gd name="connsiteY8" fmla="*/ 2075456 h 2075456"/>
              <a:gd name="connsiteX9" fmla="*/ 1371600 w 2205037"/>
              <a:gd name="connsiteY9" fmla="*/ 1984968 h 2075456"/>
              <a:gd name="connsiteX10" fmla="*/ 1681162 w 2205037"/>
              <a:gd name="connsiteY10" fmla="*/ 2018306 h 2075456"/>
              <a:gd name="connsiteX11" fmla="*/ 1976437 w 2205037"/>
              <a:gd name="connsiteY11" fmla="*/ 1632543 h 2075456"/>
              <a:gd name="connsiteX12" fmla="*/ 2205037 w 2205037"/>
              <a:gd name="connsiteY12" fmla="*/ 1061043 h 2075456"/>
              <a:gd name="connsiteX13" fmla="*/ 2205037 w 2205037"/>
              <a:gd name="connsiteY13" fmla="*/ 794343 h 2075456"/>
              <a:gd name="connsiteX14" fmla="*/ 2119312 w 2205037"/>
              <a:gd name="connsiteY14" fmla="*/ 475256 h 2075456"/>
              <a:gd name="connsiteX15" fmla="*/ 2171700 w 2205037"/>
              <a:gd name="connsiteY15" fmla="*/ 189506 h 2075456"/>
              <a:gd name="connsiteX16" fmla="*/ 2119312 w 2205037"/>
              <a:gd name="connsiteY16" fmla="*/ 99018 h 2075456"/>
              <a:gd name="connsiteX17" fmla="*/ 2078831 w 2205037"/>
              <a:gd name="connsiteY17" fmla="*/ 137118 h 2075456"/>
              <a:gd name="connsiteX18" fmla="*/ 2005012 w 2205037"/>
              <a:gd name="connsiteY18" fmla="*/ 106162 h 2075456"/>
              <a:gd name="connsiteX19" fmla="*/ 1933575 w 2205037"/>
              <a:gd name="connsiteY19" fmla="*/ 94256 h 2075456"/>
              <a:gd name="connsiteX20" fmla="*/ 1902619 w 2205037"/>
              <a:gd name="connsiteY20" fmla="*/ 68062 h 2075456"/>
              <a:gd name="connsiteX21" fmla="*/ 1828800 w 2205037"/>
              <a:gd name="connsiteY21" fmla="*/ 53774 h 2075456"/>
              <a:gd name="connsiteX22" fmla="*/ 1785937 w 2205037"/>
              <a:gd name="connsiteY22" fmla="*/ 32343 h 2075456"/>
              <a:gd name="connsiteX23" fmla="*/ 1733550 w 2205037"/>
              <a:gd name="connsiteY23" fmla="*/ 51393 h 2075456"/>
              <a:gd name="connsiteX24" fmla="*/ 1735931 w 2205037"/>
              <a:gd name="connsiteY24" fmla="*/ 6150 h 2075456"/>
              <a:gd name="connsiteX25" fmla="*/ 1678781 w 2205037"/>
              <a:gd name="connsiteY25" fmla="*/ 18056 h 2075456"/>
              <a:gd name="connsiteX26" fmla="*/ 1631156 w 2205037"/>
              <a:gd name="connsiteY26" fmla="*/ 29962 h 2075456"/>
              <a:gd name="connsiteX27" fmla="*/ 1590674 w 2205037"/>
              <a:gd name="connsiteY27" fmla="*/ 13293 h 2075456"/>
              <a:gd name="connsiteX28" fmla="*/ 1543049 w 2205037"/>
              <a:gd name="connsiteY28" fmla="*/ 20437 h 2075456"/>
              <a:gd name="connsiteX29" fmla="*/ 1462087 w 2205037"/>
              <a:gd name="connsiteY29" fmla="*/ 39487 h 2075456"/>
              <a:gd name="connsiteX30" fmla="*/ 1450181 w 2205037"/>
              <a:gd name="connsiteY30" fmla="*/ 58537 h 2075456"/>
              <a:gd name="connsiteX31" fmla="*/ 1357313 w 2205037"/>
              <a:gd name="connsiteY31" fmla="*/ 60918 h 2075456"/>
              <a:gd name="connsiteX32" fmla="*/ 1326356 w 2205037"/>
              <a:gd name="connsiteY32" fmla="*/ 22818 h 2075456"/>
              <a:gd name="connsiteX33" fmla="*/ 1278731 w 2205037"/>
              <a:gd name="connsiteY33" fmla="*/ 34725 h 2075456"/>
              <a:gd name="connsiteX34" fmla="*/ 1245393 w 2205037"/>
              <a:gd name="connsiteY34" fmla="*/ 25198 h 2075456"/>
              <a:gd name="connsiteX35" fmla="*/ 1212055 w 2205037"/>
              <a:gd name="connsiteY35" fmla="*/ 56156 h 2075456"/>
              <a:gd name="connsiteX36" fmla="*/ 1154906 w 2205037"/>
              <a:gd name="connsiteY36" fmla="*/ 60918 h 2075456"/>
              <a:gd name="connsiteX37" fmla="*/ 785812 w 2205037"/>
              <a:gd name="connsiteY37" fmla="*/ 151406 h 2075456"/>
              <a:gd name="connsiteX38" fmla="*/ 728662 w 2205037"/>
              <a:gd name="connsiteY38" fmla="*/ 122831 h 2075456"/>
              <a:gd name="connsiteX39" fmla="*/ 695325 w 2205037"/>
              <a:gd name="connsiteY39" fmla="*/ 94256 h 2075456"/>
              <a:gd name="connsiteX40" fmla="*/ 661987 w 2205037"/>
              <a:gd name="connsiteY40" fmla="*/ 75206 h 2075456"/>
              <a:gd name="connsiteX41" fmla="*/ 595312 w 2205037"/>
              <a:gd name="connsiteY41" fmla="*/ 60918 h 2075456"/>
              <a:gd name="connsiteX42" fmla="*/ 438150 w 2205037"/>
              <a:gd name="connsiteY42" fmla="*/ 46631 h 2075456"/>
              <a:gd name="connsiteX43" fmla="*/ 357187 w 2205037"/>
              <a:gd name="connsiteY43" fmla="*/ 79968 h 2075456"/>
              <a:gd name="connsiteX44" fmla="*/ 357187 w 2205037"/>
              <a:gd name="connsiteY44" fmla="*/ 141881 h 2075456"/>
              <a:gd name="connsiteX45" fmla="*/ 319087 w 2205037"/>
              <a:gd name="connsiteY45" fmla="*/ 199031 h 2075456"/>
              <a:gd name="connsiteX46" fmla="*/ 347662 w 2205037"/>
              <a:gd name="connsiteY46" fmla="*/ 299043 h 2075456"/>
              <a:gd name="connsiteX0" fmla="*/ 347662 w 2205037"/>
              <a:gd name="connsiteY0" fmla="*/ 299043 h 2075456"/>
              <a:gd name="connsiteX1" fmla="*/ 252412 w 2205037"/>
              <a:gd name="connsiteY1" fmla="*/ 541931 h 2075456"/>
              <a:gd name="connsiteX2" fmla="*/ 0 w 2205037"/>
              <a:gd name="connsiteY2" fmla="*/ 1046756 h 2075456"/>
              <a:gd name="connsiteX3" fmla="*/ 261937 w 2205037"/>
              <a:gd name="connsiteY3" fmla="*/ 1346793 h 2075456"/>
              <a:gd name="connsiteX4" fmla="*/ 614362 w 2205037"/>
              <a:gd name="connsiteY4" fmla="*/ 1437281 h 2075456"/>
              <a:gd name="connsiteX5" fmla="*/ 957262 w 2205037"/>
              <a:gd name="connsiteY5" fmla="*/ 1661118 h 2075456"/>
              <a:gd name="connsiteX6" fmla="*/ 995362 w 2205037"/>
              <a:gd name="connsiteY6" fmla="*/ 1884956 h 2075456"/>
              <a:gd name="connsiteX7" fmla="*/ 971550 w 2205037"/>
              <a:gd name="connsiteY7" fmla="*/ 2070693 h 2075456"/>
              <a:gd name="connsiteX8" fmla="*/ 1185862 w 2205037"/>
              <a:gd name="connsiteY8" fmla="*/ 2075456 h 2075456"/>
              <a:gd name="connsiteX9" fmla="*/ 1371600 w 2205037"/>
              <a:gd name="connsiteY9" fmla="*/ 1984968 h 2075456"/>
              <a:gd name="connsiteX10" fmla="*/ 1681162 w 2205037"/>
              <a:gd name="connsiteY10" fmla="*/ 2018306 h 2075456"/>
              <a:gd name="connsiteX11" fmla="*/ 1976437 w 2205037"/>
              <a:gd name="connsiteY11" fmla="*/ 1632543 h 2075456"/>
              <a:gd name="connsiteX12" fmla="*/ 2205037 w 2205037"/>
              <a:gd name="connsiteY12" fmla="*/ 1061043 h 2075456"/>
              <a:gd name="connsiteX13" fmla="*/ 2205037 w 2205037"/>
              <a:gd name="connsiteY13" fmla="*/ 794343 h 2075456"/>
              <a:gd name="connsiteX14" fmla="*/ 2119312 w 2205037"/>
              <a:gd name="connsiteY14" fmla="*/ 475256 h 2075456"/>
              <a:gd name="connsiteX15" fmla="*/ 2171700 w 2205037"/>
              <a:gd name="connsiteY15" fmla="*/ 189506 h 2075456"/>
              <a:gd name="connsiteX16" fmla="*/ 2119312 w 2205037"/>
              <a:gd name="connsiteY16" fmla="*/ 99018 h 2075456"/>
              <a:gd name="connsiteX17" fmla="*/ 2078831 w 2205037"/>
              <a:gd name="connsiteY17" fmla="*/ 137118 h 2075456"/>
              <a:gd name="connsiteX18" fmla="*/ 2005012 w 2205037"/>
              <a:gd name="connsiteY18" fmla="*/ 106162 h 2075456"/>
              <a:gd name="connsiteX19" fmla="*/ 1933575 w 2205037"/>
              <a:gd name="connsiteY19" fmla="*/ 94256 h 2075456"/>
              <a:gd name="connsiteX20" fmla="*/ 1902619 w 2205037"/>
              <a:gd name="connsiteY20" fmla="*/ 68062 h 2075456"/>
              <a:gd name="connsiteX21" fmla="*/ 1828800 w 2205037"/>
              <a:gd name="connsiteY21" fmla="*/ 53774 h 2075456"/>
              <a:gd name="connsiteX22" fmla="*/ 1785937 w 2205037"/>
              <a:gd name="connsiteY22" fmla="*/ 32343 h 2075456"/>
              <a:gd name="connsiteX23" fmla="*/ 1733550 w 2205037"/>
              <a:gd name="connsiteY23" fmla="*/ 51393 h 2075456"/>
              <a:gd name="connsiteX24" fmla="*/ 1735931 w 2205037"/>
              <a:gd name="connsiteY24" fmla="*/ 6150 h 2075456"/>
              <a:gd name="connsiteX25" fmla="*/ 1678781 w 2205037"/>
              <a:gd name="connsiteY25" fmla="*/ 18056 h 2075456"/>
              <a:gd name="connsiteX26" fmla="*/ 1631156 w 2205037"/>
              <a:gd name="connsiteY26" fmla="*/ 29962 h 2075456"/>
              <a:gd name="connsiteX27" fmla="*/ 1590674 w 2205037"/>
              <a:gd name="connsiteY27" fmla="*/ 13293 h 2075456"/>
              <a:gd name="connsiteX28" fmla="*/ 1543049 w 2205037"/>
              <a:gd name="connsiteY28" fmla="*/ 20437 h 2075456"/>
              <a:gd name="connsiteX29" fmla="*/ 1462087 w 2205037"/>
              <a:gd name="connsiteY29" fmla="*/ 39487 h 2075456"/>
              <a:gd name="connsiteX30" fmla="*/ 1450181 w 2205037"/>
              <a:gd name="connsiteY30" fmla="*/ 58537 h 2075456"/>
              <a:gd name="connsiteX31" fmla="*/ 1357313 w 2205037"/>
              <a:gd name="connsiteY31" fmla="*/ 60918 h 2075456"/>
              <a:gd name="connsiteX32" fmla="*/ 1326356 w 2205037"/>
              <a:gd name="connsiteY32" fmla="*/ 22818 h 2075456"/>
              <a:gd name="connsiteX33" fmla="*/ 1278731 w 2205037"/>
              <a:gd name="connsiteY33" fmla="*/ 34725 h 2075456"/>
              <a:gd name="connsiteX34" fmla="*/ 1245393 w 2205037"/>
              <a:gd name="connsiteY34" fmla="*/ 25198 h 2075456"/>
              <a:gd name="connsiteX35" fmla="*/ 1212055 w 2205037"/>
              <a:gd name="connsiteY35" fmla="*/ 56156 h 2075456"/>
              <a:gd name="connsiteX36" fmla="*/ 1154906 w 2205037"/>
              <a:gd name="connsiteY36" fmla="*/ 60918 h 2075456"/>
              <a:gd name="connsiteX37" fmla="*/ 1145381 w 2205037"/>
              <a:gd name="connsiteY37" fmla="*/ 125212 h 2075456"/>
              <a:gd name="connsiteX38" fmla="*/ 728662 w 2205037"/>
              <a:gd name="connsiteY38" fmla="*/ 122831 h 2075456"/>
              <a:gd name="connsiteX39" fmla="*/ 695325 w 2205037"/>
              <a:gd name="connsiteY39" fmla="*/ 94256 h 2075456"/>
              <a:gd name="connsiteX40" fmla="*/ 661987 w 2205037"/>
              <a:gd name="connsiteY40" fmla="*/ 75206 h 2075456"/>
              <a:gd name="connsiteX41" fmla="*/ 595312 w 2205037"/>
              <a:gd name="connsiteY41" fmla="*/ 60918 h 2075456"/>
              <a:gd name="connsiteX42" fmla="*/ 438150 w 2205037"/>
              <a:gd name="connsiteY42" fmla="*/ 46631 h 2075456"/>
              <a:gd name="connsiteX43" fmla="*/ 357187 w 2205037"/>
              <a:gd name="connsiteY43" fmla="*/ 79968 h 2075456"/>
              <a:gd name="connsiteX44" fmla="*/ 357187 w 2205037"/>
              <a:gd name="connsiteY44" fmla="*/ 141881 h 2075456"/>
              <a:gd name="connsiteX45" fmla="*/ 319087 w 2205037"/>
              <a:gd name="connsiteY45" fmla="*/ 199031 h 2075456"/>
              <a:gd name="connsiteX46" fmla="*/ 347662 w 2205037"/>
              <a:gd name="connsiteY46" fmla="*/ 299043 h 2075456"/>
              <a:gd name="connsiteX0" fmla="*/ 347662 w 2205037"/>
              <a:gd name="connsiteY0" fmla="*/ 299043 h 2075456"/>
              <a:gd name="connsiteX1" fmla="*/ 252412 w 2205037"/>
              <a:gd name="connsiteY1" fmla="*/ 541931 h 2075456"/>
              <a:gd name="connsiteX2" fmla="*/ 0 w 2205037"/>
              <a:gd name="connsiteY2" fmla="*/ 1046756 h 2075456"/>
              <a:gd name="connsiteX3" fmla="*/ 261937 w 2205037"/>
              <a:gd name="connsiteY3" fmla="*/ 1346793 h 2075456"/>
              <a:gd name="connsiteX4" fmla="*/ 614362 w 2205037"/>
              <a:gd name="connsiteY4" fmla="*/ 1437281 h 2075456"/>
              <a:gd name="connsiteX5" fmla="*/ 957262 w 2205037"/>
              <a:gd name="connsiteY5" fmla="*/ 1661118 h 2075456"/>
              <a:gd name="connsiteX6" fmla="*/ 995362 w 2205037"/>
              <a:gd name="connsiteY6" fmla="*/ 1884956 h 2075456"/>
              <a:gd name="connsiteX7" fmla="*/ 971550 w 2205037"/>
              <a:gd name="connsiteY7" fmla="*/ 2070693 h 2075456"/>
              <a:gd name="connsiteX8" fmla="*/ 1185862 w 2205037"/>
              <a:gd name="connsiteY8" fmla="*/ 2075456 h 2075456"/>
              <a:gd name="connsiteX9" fmla="*/ 1371600 w 2205037"/>
              <a:gd name="connsiteY9" fmla="*/ 1984968 h 2075456"/>
              <a:gd name="connsiteX10" fmla="*/ 1681162 w 2205037"/>
              <a:gd name="connsiteY10" fmla="*/ 2018306 h 2075456"/>
              <a:gd name="connsiteX11" fmla="*/ 1976437 w 2205037"/>
              <a:gd name="connsiteY11" fmla="*/ 1632543 h 2075456"/>
              <a:gd name="connsiteX12" fmla="*/ 2205037 w 2205037"/>
              <a:gd name="connsiteY12" fmla="*/ 1061043 h 2075456"/>
              <a:gd name="connsiteX13" fmla="*/ 2205037 w 2205037"/>
              <a:gd name="connsiteY13" fmla="*/ 794343 h 2075456"/>
              <a:gd name="connsiteX14" fmla="*/ 2119312 w 2205037"/>
              <a:gd name="connsiteY14" fmla="*/ 475256 h 2075456"/>
              <a:gd name="connsiteX15" fmla="*/ 2171700 w 2205037"/>
              <a:gd name="connsiteY15" fmla="*/ 189506 h 2075456"/>
              <a:gd name="connsiteX16" fmla="*/ 2119312 w 2205037"/>
              <a:gd name="connsiteY16" fmla="*/ 99018 h 2075456"/>
              <a:gd name="connsiteX17" fmla="*/ 2078831 w 2205037"/>
              <a:gd name="connsiteY17" fmla="*/ 137118 h 2075456"/>
              <a:gd name="connsiteX18" fmla="*/ 2005012 w 2205037"/>
              <a:gd name="connsiteY18" fmla="*/ 106162 h 2075456"/>
              <a:gd name="connsiteX19" fmla="*/ 1933575 w 2205037"/>
              <a:gd name="connsiteY19" fmla="*/ 94256 h 2075456"/>
              <a:gd name="connsiteX20" fmla="*/ 1902619 w 2205037"/>
              <a:gd name="connsiteY20" fmla="*/ 68062 h 2075456"/>
              <a:gd name="connsiteX21" fmla="*/ 1828800 w 2205037"/>
              <a:gd name="connsiteY21" fmla="*/ 53774 h 2075456"/>
              <a:gd name="connsiteX22" fmla="*/ 1785937 w 2205037"/>
              <a:gd name="connsiteY22" fmla="*/ 32343 h 2075456"/>
              <a:gd name="connsiteX23" fmla="*/ 1733550 w 2205037"/>
              <a:gd name="connsiteY23" fmla="*/ 51393 h 2075456"/>
              <a:gd name="connsiteX24" fmla="*/ 1735931 w 2205037"/>
              <a:gd name="connsiteY24" fmla="*/ 6150 h 2075456"/>
              <a:gd name="connsiteX25" fmla="*/ 1678781 w 2205037"/>
              <a:gd name="connsiteY25" fmla="*/ 18056 h 2075456"/>
              <a:gd name="connsiteX26" fmla="*/ 1631156 w 2205037"/>
              <a:gd name="connsiteY26" fmla="*/ 29962 h 2075456"/>
              <a:gd name="connsiteX27" fmla="*/ 1590674 w 2205037"/>
              <a:gd name="connsiteY27" fmla="*/ 13293 h 2075456"/>
              <a:gd name="connsiteX28" fmla="*/ 1543049 w 2205037"/>
              <a:gd name="connsiteY28" fmla="*/ 20437 h 2075456"/>
              <a:gd name="connsiteX29" fmla="*/ 1462087 w 2205037"/>
              <a:gd name="connsiteY29" fmla="*/ 39487 h 2075456"/>
              <a:gd name="connsiteX30" fmla="*/ 1450181 w 2205037"/>
              <a:gd name="connsiteY30" fmla="*/ 58537 h 2075456"/>
              <a:gd name="connsiteX31" fmla="*/ 1357313 w 2205037"/>
              <a:gd name="connsiteY31" fmla="*/ 60918 h 2075456"/>
              <a:gd name="connsiteX32" fmla="*/ 1326356 w 2205037"/>
              <a:gd name="connsiteY32" fmla="*/ 22818 h 2075456"/>
              <a:gd name="connsiteX33" fmla="*/ 1278731 w 2205037"/>
              <a:gd name="connsiteY33" fmla="*/ 34725 h 2075456"/>
              <a:gd name="connsiteX34" fmla="*/ 1245393 w 2205037"/>
              <a:gd name="connsiteY34" fmla="*/ 25198 h 2075456"/>
              <a:gd name="connsiteX35" fmla="*/ 1212055 w 2205037"/>
              <a:gd name="connsiteY35" fmla="*/ 56156 h 2075456"/>
              <a:gd name="connsiteX36" fmla="*/ 1154906 w 2205037"/>
              <a:gd name="connsiteY36" fmla="*/ 60918 h 2075456"/>
              <a:gd name="connsiteX37" fmla="*/ 1145381 w 2205037"/>
              <a:gd name="connsiteY37" fmla="*/ 125212 h 2075456"/>
              <a:gd name="connsiteX38" fmla="*/ 1112043 w 2205037"/>
              <a:gd name="connsiteY38" fmla="*/ 177600 h 2075456"/>
              <a:gd name="connsiteX39" fmla="*/ 695325 w 2205037"/>
              <a:gd name="connsiteY39" fmla="*/ 94256 h 2075456"/>
              <a:gd name="connsiteX40" fmla="*/ 661987 w 2205037"/>
              <a:gd name="connsiteY40" fmla="*/ 75206 h 2075456"/>
              <a:gd name="connsiteX41" fmla="*/ 595312 w 2205037"/>
              <a:gd name="connsiteY41" fmla="*/ 60918 h 2075456"/>
              <a:gd name="connsiteX42" fmla="*/ 438150 w 2205037"/>
              <a:gd name="connsiteY42" fmla="*/ 46631 h 2075456"/>
              <a:gd name="connsiteX43" fmla="*/ 357187 w 2205037"/>
              <a:gd name="connsiteY43" fmla="*/ 79968 h 2075456"/>
              <a:gd name="connsiteX44" fmla="*/ 357187 w 2205037"/>
              <a:gd name="connsiteY44" fmla="*/ 141881 h 2075456"/>
              <a:gd name="connsiteX45" fmla="*/ 319087 w 2205037"/>
              <a:gd name="connsiteY45" fmla="*/ 199031 h 2075456"/>
              <a:gd name="connsiteX46" fmla="*/ 347662 w 2205037"/>
              <a:gd name="connsiteY46" fmla="*/ 299043 h 2075456"/>
              <a:gd name="connsiteX0" fmla="*/ 347662 w 2205037"/>
              <a:gd name="connsiteY0" fmla="*/ 299043 h 2075456"/>
              <a:gd name="connsiteX1" fmla="*/ 252412 w 2205037"/>
              <a:gd name="connsiteY1" fmla="*/ 541931 h 2075456"/>
              <a:gd name="connsiteX2" fmla="*/ 0 w 2205037"/>
              <a:gd name="connsiteY2" fmla="*/ 1046756 h 2075456"/>
              <a:gd name="connsiteX3" fmla="*/ 261937 w 2205037"/>
              <a:gd name="connsiteY3" fmla="*/ 1346793 h 2075456"/>
              <a:gd name="connsiteX4" fmla="*/ 614362 w 2205037"/>
              <a:gd name="connsiteY4" fmla="*/ 1437281 h 2075456"/>
              <a:gd name="connsiteX5" fmla="*/ 957262 w 2205037"/>
              <a:gd name="connsiteY5" fmla="*/ 1661118 h 2075456"/>
              <a:gd name="connsiteX6" fmla="*/ 995362 w 2205037"/>
              <a:gd name="connsiteY6" fmla="*/ 1884956 h 2075456"/>
              <a:gd name="connsiteX7" fmla="*/ 971550 w 2205037"/>
              <a:gd name="connsiteY7" fmla="*/ 2070693 h 2075456"/>
              <a:gd name="connsiteX8" fmla="*/ 1185862 w 2205037"/>
              <a:gd name="connsiteY8" fmla="*/ 2075456 h 2075456"/>
              <a:gd name="connsiteX9" fmla="*/ 1371600 w 2205037"/>
              <a:gd name="connsiteY9" fmla="*/ 1984968 h 2075456"/>
              <a:gd name="connsiteX10" fmla="*/ 1681162 w 2205037"/>
              <a:gd name="connsiteY10" fmla="*/ 2018306 h 2075456"/>
              <a:gd name="connsiteX11" fmla="*/ 1976437 w 2205037"/>
              <a:gd name="connsiteY11" fmla="*/ 1632543 h 2075456"/>
              <a:gd name="connsiteX12" fmla="*/ 2205037 w 2205037"/>
              <a:gd name="connsiteY12" fmla="*/ 1061043 h 2075456"/>
              <a:gd name="connsiteX13" fmla="*/ 2205037 w 2205037"/>
              <a:gd name="connsiteY13" fmla="*/ 794343 h 2075456"/>
              <a:gd name="connsiteX14" fmla="*/ 2119312 w 2205037"/>
              <a:gd name="connsiteY14" fmla="*/ 475256 h 2075456"/>
              <a:gd name="connsiteX15" fmla="*/ 2171700 w 2205037"/>
              <a:gd name="connsiteY15" fmla="*/ 189506 h 2075456"/>
              <a:gd name="connsiteX16" fmla="*/ 2119312 w 2205037"/>
              <a:gd name="connsiteY16" fmla="*/ 99018 h 2075456"/>
              <a:gd name="connsiteX17" fmla="*/ 2078831 w 2205037"/>
              <a:gd name="connsiteY17" fmla="*/ 137118 h 2075456"/>
              <a:gd name="connsiteX18" fmla="*/ 2005012 w 2205037"/>
              <a:gd name="connsiteY18" fmla="*/ 106162 h 2075456"/>
              <a:gd name="connsiteX19" fmla="*/ 1933575 w 2205037"/>
              <a:gd name="connsiteY19" fmla="*/ 94256 h 2075456"/>
              <a:gd name="connsiteX20" fmla="*/ 1902619 w 2205037"/>
              <a:gd name="connsiteY20" fmla="*/ 68062 h 2075456"/>
              <a:gd name="connsiteX21" fmla="*/ 1828800 w 2205037"/>
              <a:gd name="connsiteY21" fmla="*/ 53774 h 2075456"/>
              <a:gd name="connsiteX22" fmla="*/ 1785937 w 2205037"/>
              <a:gd name="connsiteY22" fmla="*/ 32343 h 2075456"/>
              <a:gd name="connsiteX23" fmla="*/ 1733550 w 2205037"/>
              <a:gd name="connsiteY23" fmla="*/ 51393 h 2075456"/>
              <a:gd name="connsiteX24" fmla="*/ 1735931 w 2205037"/>
              <a:gd name="connsiteY24" fmla="*/ 6150 h 2075456"/>
              <a:gd name="connsiteX25" fmla="*/ 1678781 w 2205037"/>
              <a:gd name="connsiteY25" fmla="*/ 18056 h 2075456"/>
              <a:gd name="connsiteX26" fmla="*/ 1631156 w 2205037"/>
              <a:gd name="connsiteY26" fmla="*/ 29962 h 2075456"/>
              <a:gd name="connsiteX27" fmla="*/ 1590674 w 2205037"/>
              <a:gd name="connsiteY27" fmla="*/ 13293 h 2075456"/>
              <a:gd name="connsiteX28" fmla="*/ 1543049 w 2205037"/>
              <a:gd name="connsiteY28" fmla="*/ 20437 h 2075456"/>
              <a:gd name="connsiteX29" fmla="*/ 1462087 w 2205037"/>
              <a:gd name="connsiteY29" fmla="*/ 39487 h 2075456"/>
              <a:gd name="connsiteX30" fmla="*/ 1450181 w 2205037"/>
              <a:gd name="connsiteY30" fmla="*/ 58537 h 2075456"/>
              <a:gd name="connsiteX31" fmla="*/ 1357313 w 2205037"/>
              <a:gd name="connsiteY31" fmla="*/ 60918 h 2075456"/>
              <a:gd name="connsiteX32" fmla="*/ 1326356 w 2205037"/>
              <a:gd name="connsiteY32" fmla="*/ 22818 h 2075456"/>
              <a:gd name="connsiteX33" fmla="*/ 1278731 w 2205037"/>
              <a:gd name="connsiteY33" fmla="*/ 34725 h 2075456"/>
              <a:gd name="connsiteX34" fmla="*/ 1245393 w 2205037"/>
              <a:gd name="connsiteY34" fmla="*/ 25198 h 2075456"/>
              <a:gd name="connsiteX35" fmla="*/ 1212055 w 2205037"/>
              <a:gd name="connsiteY35" fmla="*/ 56156 h 2075456"/>
              <a:gd name="connsiteX36" fmla="*/ 1154906 w 2205037"/>
              <a:gd name="connsiteY36" fmla="*/ 60918 h 2075456"/>
              <a:gd name="connsiteX37" fmla="*/ 1145381 w 2205037"/>
              <a:gd name="connsiteY37" fmla="*/ 125212 h 2075456"/>
              <a:gd name="connsiteX38" fmla="*/ 1112043 w 2205037"/>
              <a:gd name="connsiteY38" fmla="*/ 177600 h 2075456"/>
              <a:gd name="connsiteX39" fmla="*/ 1157287 w 2205037"/>
              <a:gd name="connsiteY39" fmla="*/ 206174 h 2075456"/>
              <a:gd name="connsiteX40" fmla="*/ 661987 w 2205037"/>
              <a:gd name="connsiteY40" fmla="*/ 75206 h 2075456"/>
              <a:gd name="connsiteX41" fmla="*/ 595312 w 2205037"/>
              <a:gd name="connsiteY41" fmla="*/ 60918 h 2075456"/>
              <a:gd name="connsiteX42" fmla="*/ 438150 w 2205037"/>
              <a:gd name="connsiteY42" fmla="*/ 46631 h 2075456"/>
              <a:gd name="connsiteX43" fmla="*/ 357187 w 2205037"/>
              <a:gd name="connsiteY43" fmla="*/ 79968 h 2075456"/>
              <a:gd name="connsiteX44" fmla="*/ 357187 w 2205037"/>
              <a:gd name="connsiteY44" fmla="*/ 141881 h 2075456"/>
              <a:gd name="connsiteX45" fmla="*/ 319087 w 2205037"/>
              <a:gd name="connsiteY45" fmla="*/ 199031 h 2075456"/>
              <a:gd name="connsiteX46" fmla="*/ 347662 w 2205037"/>
              <a:gd name="connsiteY46" fmla="*/ 299043 h 2075456"/>
              <a:gd name="connsiteX0" fmla="*/ 347662 w 2205037"/>
              <a:gd name="connsiteY0" fmla="*/ 299043 h 2075456"/>
              <a:gd name="connsiteX1" fmla="*/ 252412 w 2205037"/>
              <a:gd name="connsiteY1" fmla="*/ 541931 h 2075456"/>
              <a:gd name="connsiteX2" fmla="*/ 0 w 2205037"/>
              <a:gd name="connsiteY2" fmla="*/ 1046756 h 2075456"/>
              <a:gd name="connsiteX3" fmla="*/ 261937 w 2205037"/>
              <a:gd name="connsiteY3" fmla="*/ 1346793 h 2075456"/>
              <a:gd name="connsiteX4" fmla="*/ 614362 w 2205037"/>
              <a:gd name="connsiteY4" fmla="*/ 1437281 h 2075456"/>
              <a:gd name="connsiteX5" fmla="*/ 957262 w 2205037"/>
              <a:gd name="connsiteY5" fmla="*/ 1661118 h 2075456"/>
              <a:gd name="connsiteX6" fmla="*/ 995362 w 2205037"/>
              <a:gd name="connsiteY6" fmla="*/ 1884956 h 2075456"/>
              <a:gd name="connsiteX7" fmla="*/ 971550 w 2205037"/>
              <a:gd name="connsiteY7" fmla="*/ 2070693 h 2075456"/>
              <a:gd name="connsiteX8" fmla="*/ 1185862 w 2205037"/>
              <a:gd name="connsiteY8" fmla="*/ 2075456 h 2075456"/>
              <a:gd name="connsiteX9" fmla="*/ 1371600 w 2205037"/>
              <a:gd name="connsiteY9" fmla="*/ 1984968 h 2075456"/>
              <a:gd name="connsiteX10" fmla="*/ 1681162 w 2205037"/>
              <a:gd name="connsiteY10" fmla="*/ 2018306 h 2075456"/>
              <a:gd name="connsiteX11" fmla="*/ 1976437 w 2205037"/>
              <a:gd name="connsiteY11" fmla="*/ 1632543 h 2075456"/>
              <a:gd name="connsiteX12" fmla="*/ 2205037 w 2205037"/>
              <a:gd name="connsiteY12" fmla="*/ 1061043 h 2075456"/>
              <a:gd name="connsiteX13" fmla="*/ 2205037 w 2205037"/>
              <a:gd name="connsiteY13" fmla="*/ 794343 h 2075456"/>
              <a:gd name="connsiteX14" fmla="*/ 2119312 w 2205037"/>
              <a:gd name="connsiteY14" fmla="*/ 475256 h 2075456"/>
              <a:gd name="connsiteX15" fmla="*/ 2171700 w 2205037"/>
              <a:gd name="connsiteY15" fmla="*/ 189506 h 2075456"/>
              <a:gd name="connsiteX16" fmla="*/ 2119312 w 2205037"/>
              <a:gd name="connsiteY16" fmla="*/ 99018 h 2075456"/>
              <a:gd name="connsiteX17" fmla="*/ 2078831 w 2205037"/>
              <a:gd name="connsiteY17" fmla="*/ 137118 h 2075456"/>
              <a:gd name="connsiteX18" fmla="*/ 2005012 w 2205037"/>
              <a:gd name="connsiteY18" fmla="*/ 106162 h 2075456"/>
              <a:gd name="connsiteX19" fmla="*/ 1933575 w 2205037"/>
              <a:gd name="connsiteY19" fmla="*/ 94256 h 2075456"/>
              <a:gd name="connsiteX20" fmla="*/ 1902619 w 2205037"/>
              <a:gd name="connsiteY20" fmla="*/ 68062 h 2075456"/>
              <a:gd name="connsiteX21" fmla="*/ 1828800 w 2205037"/>
              <a:gd name="connsiteY21" fmla="*/ 53774 h 2075456"/>
              <a:gd name="connsiteX22" fmla="*/ 1785937 w 2205037"/>
              <a:gd name="connsiteY22" fmla="*/ 32343 h 2075456"/>
              <a:gd name="connsiteX23" fmla="*/ 1733550 w 2205037"/>
              <a:gd name="connsiteY23" fmla="*/ 51393 h 2075456"/>
              <a:gd name="connsiteX24" fmla="*/ 1735931 w 2205037"/>
              <a:gd name="connsiteY24" fmla="*/ 6150 h 2075456"/>
              <a:gd name="connsiteX25" fmla="*/ 1678781 w 2205037"/>
              <a:gd name="connsiteY25" fmla="*/ 18056 h 2075456"/>
              <a:gd name="connsiteX26" fmla="*/ 1631156 w 2205037"/>
              <a:gd name="connsiteY26" fmla="*/ 29962 h 2075456"/>
              <a:gd name="connsiteX27" fmla="*/ 1590674 w 2205037"/>
              <a:gd name="connsiteY27" fmla="*/ 13293 h 2075456"/>
              <a:gd name="connsiteX28" fmla="*/ 1543049 w 2205037"/>
              <a:gd name="connsiteY28" fmla="*/ 20437 h 2075456"/>
              <a:gd name="connsiteX29" fmla="*/ 1462087 w 2205037"/>
              <a:gd name="connsiteY29" fmla="*/ 39487 h 2075456"/>
              <a:gd name="connsiteX30" fmla="*/ 1450181 w 2205037"/>
              <a:gd name="connsiteY30" fmla="*/ 58537 h 2075456"/>
              <a:gd name="connsiteX31" fmla="*/ 1357313 w 2205037"/>
              <a:gd name="connsiteY31" fmla="*/ 60918 h 2075456"/>
              <a:gd name="connsiteX32" fmla="*/ 1326356 w 2205037"/>
              <a:gd name="connsiteY32" fmla="*/ 22818 h 2075456"/>
              <a:gd name="connsiteX33" fmla="*/ 1278731 w 2205037"/>
              <a:gd name="connsiteY33" fmla="*/ 34725 h 2075456"/>
              <a:gd name="connsiteX34" fmla="*/ 1245393 w 2205037"/>
              <a:gd name="connsiteY34" fmla="*/ 25198 h 2075456"/>
              <a:gd name="connsiteX35" fmla="*/ 1212055 w 2205037"/>
              <a:gd name="connsiteY35" fmla="*/ 56156 h 2075456"/>
              <a:gd name="connsiteX36" fmla="*/ 1154906 w 2205037"/>
              <a:gd name="connsiteY36" fmla="*/ 60918 h 2075456"/>
              <a:gd name="connsiteX37" fmla="*/ 1145381 w 2205037"/>
              <a:gd name="connsiteY37" fmla="*/ 125212 h 2075456"/>
              <a:gd name="connsiteX38" fmla="*/ 1112043 w 2205037"/>
              <a:gd name="connsiteY38" fmla="*/ 177600 h 2075456"/>
              <a:gd name="connsiteX39" fmla="*/ 1157287 w 2205037"/>
              <a:gd name="connsiteY39" fmla="*/ 206174 h 2075456"/>
              <a:gd name="connsiteX40" fmla="*/ 1164430 w 2205037"/>
              <a:gd name="connsiteY40" fmla="*/ 239512 h 2075456"/>
              <a:gd name="connsiteX41" fmla="*/ 595312 w 2205037"/>
              <a:gd name="connsiteY41" fmla="*/ 60918 h 2075456"/>
              <a:gd name="connsiteX42" fmla="*/ 438150 w 2205037"/>
              <a:gd name="connsiteY42" fmla="*/ 46631 h 2075456"/>
              <a:gd name="connsiteX43" fmla="*/ 357187 w 2205037"/>
              <a:gd name="connsiteY43" fmla="*/ 79968 h 2075456"/>
              <a:gd name="connsiteX44" fmla="*/ 357187 w 2205037"/>
              <a:gd name="connsiteY44" fmla="*/ 141881 h 2075456"/>
              <a:gd name="connsiteX45" fmla="*/ 319087 w 2205037"/>
              <a:gd name="connsiteY45" fmla="*/ 199031 h 2075456"/>
              <a:gd name="connsiteX46" fmla="*/ 347662 w 2205037"/>
              <a:gd name="connsiteY46" fmla="*/ 299043 h 2075456"/>
              <a:gd name="connsiteX0" fmla="*/ 347662 w 2205037"/>
              <a:gd name="connsiteY0" fmla="*/ 299043 h 2075456"/>
              <a:gd name="connsiteX1" fmla="*/ 252412 w 2205037"/>
              <a:gd name="connsiteY1" fmla="*/ 541931 h 2075456"/>
              <a:gd name="connsiteX2" fmla="*/ 0 w 2205037"/>
              <a:gd name="connsiteY2" fmla="*/ 1046756 h 2075456"/>
              <a:gd name="connsiteX3" fmla="*/ 261937 w 2205037"/>
              <a:gd name="connsiteY3" fmla="*/ 1346793 h 2075456"/>
              <a:gd name="connsiteX4" fmla="*/ 614362 w 2205037"/>
              <a:gd name="connsiteY4" fmla="*/ 1437281 h 2075456"/>
              <a:gd name="connsiteX5" fmla="*/ 957262 w 2205037"/>
              <a:gd name="connsiteY5" fmla="*/ 1661118 h 2075456"/>
              <a:gd name="connsiteX6" fmla="*/ 995362 w 2205037"/>
              <a:gd name="connsiteY6" fmla="*/ 1884956 h 2075456"/>
              <a:gd name="connsiteX7" fmla="*/ 971550 w 2205037"/>
              <a:gd name="connsiteY7" fmla="*/ 2070693 h 2075456"/>
              <a:gd name="connsiteX8" fmla="*/ 1185862 w 2205037"/>
              <a:gd name="connsiteY8" fmla="*/ 2075456 h 2075456"/>
              <a:gd name="connsiteX9" fmla="*/ 1371600 w 2205037"/>
              <a:gd name="connsiteY9" fmla="*/ 1984968 h 2075456"/>
              <a:gd name="connsiteX10" fmla="*/ 1681162 w 2205037"/>
              <a:gd name="connsiteY10" fmla="*/ 2018306 h 2075456"/>
              <a:gd name="connsiteX11" fmla="*/ 1976437 w 2205037"/>
              <a:gd name="connsiteY11" fmla="*/ 1632543 h 2075456"/>
              <a:gd name="connsiteX12" fmla="*/ 2205037 w 2205037"/>
              <a:gd name="connsiteY12" fmla="*/ 1061043 h 2075456"/>
              <a:gd name="connsiteX13" fmla="*/ 2205037 w 2205037"/>
              <a:gd name="connsiteY13" fmla="*/ 794343 h 2075456"/>
              <a:gd name="connsiteX14" fmla="*/ 2119312 w 2205037"/>
              <a:gd name="connsiteY14" fmla="*/ 475256 h 2075456"/>
              <a:gd name="connsiteX15" fmla="*/ 2171700 w 2205037"/>
              <a:gd name="connsiteY15" fmla="*/ 189506 h 2075456"/>
              <a:gd name="connsiteX16" fmla="*/ 2119312 w 2205037"/>
              <a:gd name="connsiteY16" fmla="*/ 99018 h 2075456"/>
              <a:gd name="connsiteX17" fmla="*/ 2078831 w 2205037"/>
              <a:gd name="connsiteY17" fmla="*/ 137118 h 2075456"/>
              <a:gd name="connsiteX18" fmla="*/ 2005012 w 2205037"/>
              <a:gd name="connsiteY18" fmla="*/ 106162 h 2075456"/>
              <a:gd name="connsiteX19" fmla="*/ 1933575 w 2205037"/>
              <a:gd name="connsiteY19" fmla="*/ 94256 h 2075456"/>
              <a:gd name="connsiteX20" fmla="*/ 1902619 w 2205037"/>
              <a:gd name="connsiteY20" fmla="*/ 68062 h 2075456"/>
              <a:gd name="connsiteX21" fmla="*/ 1828800 w 2205037"/>
              <a:gd name="connsiteY21" fmla="*/ 53774 h 2075456"/>
              <a:gd name="connsiteX22" fmla="*/ 1785937 w 2205037"/>
              <a:gd name="connsiteY22" fmla="*/ 32343 h 2075456"/>
              <a:gd name="connsiteX23" fmla="*/ 1733550 w 2205037"/>
              <a:gd name="connsiteY23" fmla="*/ 51393 h 2075456"/>
              <a:gd name="connsiteX24" fmla="*/ 1735931 w 2205037"/>
              <a:gd name="connsiteY24" fmla="*/ 6150 h 2075456"/>
              <a:gd name="connsiteX25" fmla="*/ 1678781 w 2205037"/>
              <a:gd name="connsiteY25" fmla="*/ 18056 h 2075456"/>
              <a:gd name="connsiteX26" fmla="*/ 1631156 w 2205037"/>
              <a:gd name="connsiteY26" fmla="*/ 29962 h 2075456"/>
              <a:gd name="connsiteX27" fmla="*/ 1590674 w 2205037"/>
              <a:gd name="connsiteY27" fmla="*/ 13293 h 2075456"/>
              <a:gd name="connsiteX28" fmla="*/ 1543049 w 2205037"/>
              <a:gd name="connsiteY28" fmla="*/ 20437 h 2075456"/>
              <a:gd name="connsiteX29" fmla="*/ 1462087 w 2205037"/>
              <a:gd name="connsiteY29" fmla="*/ 39487 h 2075456"/>
              <a:gd name="connsiteX30" fmla="*/ 1450181 w 2205037"/>
              <a:gd name="connsiteY30" fmla="*/ 58537 h 2075456"/>
              <a:gd name="connsiteX31" fmla="*/ 1357313 w 2205037"/>
              <a:gd name="connsiteY31" fmla="*/ 60918 h 2075456"/>
              <a:gd name="connsiteX32" fmla="*/ 1326356 w 2205037"/>
              <a:gd name="connsiteY32" fmla="*/ 22818 h 2075456"/>
              <a:gd name="connsiteX33" fmla="*/ 1278731 w 2205037"/>
              <a:gd name="connsiteY33" fmla="*/ 34725 h 2075456"/>
              <a:gd name="connsiteX34" fmla="*/ 1245393 w 2205037"/>
              <a:gd name="connsiteY34" fmla="*/ 25198 h 2075456"/>
              <a:gd name="connsiteX35" fmla="*/ 1212055 w 2205037"/>
              <a:gd name="connsiteY35" fmla="*/ 56156 h 2075456"/>
              <a:gd name="connsiteX36" fmla="*/ 1154906 w 2205037"/>
              <a:gd name="connsiteY36" fmla="*/ 60918 h 2075456"/>
              <a:gd name="connsiteX37" fmla="*/ 1145381 w 2205037"/>
              <a:gd name="connsiteY37" fmla="*/ 125212 h 2075456"/>
              <a:gd name="connsiteX38" fmla="*/ 1112043 w 2205037"/>
              <a:gd name="connsiteY38" fmla="*/ 177600 h 2075456"/>
              <a:gd name="connsiteX39" fmla="*/ 1157287 w 2205037"/>
              <a:gd name="connsiteY39" fmla="*/ 206174 h 2075456"/>
              <a:gd name="connsiteX40" fmla="*/ 1164430 w 2205037"/>
              <a:gd name="connsiteY40" fmla="*/ 239512 h 2075456"/>
              <a:gd name="connsiteX41" fmla="*/ 1071562 w 2205037"/>
              <a:gd name="connsiteY41" fmla="*/ 263324 h 2075456"/>
              <a:gd name="connsiteX42" fmla="*/ 438150 w 2205037"/>
              <a:gd name="connsiteY42" fmla="*/ 46631 h 2075456"/>
              <a:gd name="connsiteX43" fmla="*/ 357187 w 2205037"/>
              <a:gd name="connsiteY43" fmla="*/ 79968 h 2075456"/>
              <a:gd name="connsiteX44" fmla="*/ 357187 w 2205037"/>
              <a:gd name="connsiteY44" fmla="*/ 141881 h 2075456"/>
              <a:gd name="connsiteX45" fmla="*/ 319087 w 2205037"/>
              <a:gd name="connsiteY45" fmla="*/ 199031 h 2075456"/>
              <a:gd name="connsiteX46" fmla="*/ 347662 w 2205037"/>
              <a:gd name="connsiteY46" fmla="*/ 299043 h 2075456"/>
              <a:gd name="connsiteX0" fmla="*/ 347662 w 2205037"/>
              <a:gd name="connsiteY0" fmla="*/ 299043 h 2075456"/>
              <a:gd name="connsiteX1" fmla="*/ 252412 w 2205037"/>
              <a:gd name="connsiteY1" fmla="*/ 541931 h 2075456"/>
              <a:gd name="connsiteX2" fmla="*/ 0 w 2205037"/>
              <a:gd name="connsiteY2" fmla="*/ 1046756 h 2075456"/>
              <a:gd name="connsiteX3" fmla="*/ 261937 w 2205037"/>
              <a:gd name="connsiteY3" fmla="*/ 1346793 h 2075456"/>
              <a:gd name="connsiteX4" fmla="*/ 614362 w 2205037"/>
              <a:gd name="connsiteY4" fmla="*/ 1437281 h 2075456"/>
              <a:gd name="connsiteX5" fmla="*/ 957262 w 2205037"/>
              <a:gd name="connsiteY5" fmla="*/ 1661118 h 2075456"/>
              <a:gd name="connsiteX6" fmla="*/ 995362 w 2205037"/>
              <a:gd name="connsiteY6" fmla="*/ 1884956 h 2075456"/>
              <a:gd name="connsiteX7" fmla="*/ 971550 w 2205037"/>
              <a:gd name="connsiteY7" fmla="*/ 2070693 h 2075456"/>
              <a:gd name="connsiteX8" fmla="*/ 1185862 w 2205037"/>
              <a:gd name="connsiteY8" fmla="*/ 2075456 h 2075456"/>
              <a:gd name="connsiteX9" fmla="*/ 1371600 w 2205037"/>
              <a:gd name="connsiteY9" fmla="*/ 1984968 h 2075456"/>
              <a:gd name="connsiteX10" fmla="*/ 1681162 w 2205037"/>
              <a:gd name="connsiteY10" fmla="*/ 2018306 h 2075456"/>
              <a:gd name="connsiteX11" fmla="*/ 1976437 w 2205037"/>
              <a:gd name="connsiteY11" fmla="*/ 1632543 h 2075456"/>
              <a:gd name="connsiteX12" fmla="*/ 2205037 w 2205037"/>
              <a:gd name="connsiteY12" fmla="*/ 1061043 h 2075456"/>
              <a:gd name="connsiteX13" fmla="*/ 2205037 w 2205037"/>
              <a:gd name="connsiteY13" fmla="*/ 794343 h 2075456"/>
              <a:gd name="connsiteX14" fmla="*/ 2119312 w 2205037"/>
              <a:gd name="connsiteY14" fmla="*/ 475256 h 2075456"/>
              <a:gd name="connsiteX15" fmla="*/ 2171700 w 2205037"/>
              <a:gd name="connsiteY15" fmla="*/ 189506 h 2075456"/>
              <a:gd name="connsiteX16" fmla="*/ 2119312 w 2205037"/>
              <a:gd name="connsiteY16" fmla="*/ 99018 h 2075456"/>
              <a:gd name="connsiteX17" fmla="*/ 2078831 w 2205037"/>
              <a:gd name="connsiteY17" fmla="*/ 137118 h 2075456"/>
              <a:gd name="connsiteX18" fmla="*/ 2005012 w 2205037"/>
              <a:gd name="connsiteY18" fmla="*/ 106162 h 2075456"/>
              <a:gd name="connsiteX19" fmla="*/ 1933575 w 2205037"/>
              <a:gd name="connsiteY19" fmla="*/ 94256 h 2075456"/>
              <a:gd name="connsiteX20" fmla="*/ 1902619 w 2205037"/>
              <a:gd name="connsiteY20" fmla="*/ 68062 h 2075456"/>
              <a:gd name="connsiteX21" fmla="*/ 1828800 w 2205037"/>
              <a:gd name="connsiteY21" fmla="*/ 53774 h 2075456"/>
              <a:gd name="connsiteX22" fmla="*/ 1785937 w 2205037"/>
              <a:gd name="connsiteY22" fmla="*/ 32343 h 2075456"/>
              <a:gd name="connsiteX23" fmla="*/ 1733550 w 2205037"/>
              <a:gd name="connsiteY23" fmla="*/ 51393 h 2075456"/>
              <a:gd name="connsiteX24" fmla="*/ 1735931 w 2205037"/>
              <a:gd name="connsiteY24" fmla="*/ 6150 h 2075456"/>
              <a:gd name="connsiteX25" fmla="*/ 1678781 w 2205037"/>
              <a:gd name="connsiteY25" fmla="*/ 18056 h 2075456"/>
              <a:gd name="connsiteX26" fmla="*/ 1631156 w 2205037"/>
              <a:gd name="connsiteY26" fmla="*/ 29962 h 2075456"/>
              <a:gd name="connsiteX27" fmla="*/ 1590674 w 2205037"/>
              <a:gd name="connsiteY27" fmla="*/ 13293 h 2075456"/>
              <a:gd name="connsiteX28" fmla="*/ 1543049 w 2205037"/>
              <a:gd name="connsiteY28" fmla="*/ 20437 h 2075456"/>
              <a:gd name="connsiteX29" fmla="*/ 1462087 w 2205037"/>
              <a:gd name="connsiteY29" fmla="*/ 39487 h 2075456"/>
              <a:gd name="connsiteX30" fmla="*/ 1450181 w 2205037"/>
              <a:gd name="connsiteY30" fmla="*/ 58537 h 2075456"/>
              <a:gd name="connsiteX31" fmla="*/ 1357313 w 2205037"/>
              <a:gd name="connsiteY31" fmla="*/ 60918 h 2075456"/>
              <a:gd name="connsiteX32" fmla="*/ 1326356 w 2205037"/>
              <a:gd name="connsiteY32" fmla="*/ 22818 h 2075456"/>
              <a:gd name="connsiteX33" fmla="*/ 1278731 w 2205037"/>
              <a:gd name="connsiteY33" fmla="*/ 34725 h 2075456"/>
              <a:gd name="connsiteX34" fmla="*/ 1245393 w 2205037"/>
              <a:gd name="connsiteY34" fmla="*/ 25198 h 2075456"/>
              <a:gd name="connsiteX35" fmla="*/ 1212055 w 2205037"/>
              <a:gd name="connsiteY35" fmla="*/ 56156 h 2075456"/>
              <a:gd name="connsiteX36" fmla="*/ 1154906 w 2205037"/>
              <a:gd name="connsiteY36" fmla="*/ 60918 h 2075456"/>
              <a:gd name="connsiteX37" fmla="*/ 1145381 w 2205037"/>
              <a:gd name="connsiteY37" fmla="*/ 125212 h 2075456"/>
              <a:gd name="connsiteX38" fmla="*/ 1112043 w 2205037"/>
              <a:gd name="connsiteY38" fmla="*/ 177600 h 2075456"/>
              <a:gd name="connsiteX39" fmla="*/ 1157287 w 2205037"/>
              <a:gd name="connsiteY39" fmla="*/ 206174 h 2075456"/>
              <a:gd name="connsiteX40" fmla="*/ 1164430 w 2205037"/>
              <a:gd name="connsiteY40" fmla="*/ 239512 h 2075456"/>
              <a:gd name="connsiteX41" fmla="*/ 1071562 w 2205037"/>
              <a:gd name="connsiteY41" fmla="*/ 263324 h 2075456"/>
              <a:gd name="connsiteX42" fmla="*/ 1054894 w 2205037"/>
              <a:gd name="connsiteY42" fmla="*/ 196650 h 2075456"/>
              <a:gd name="connsiteX43" fmla="*/ 357187 w 2205037"/>
              <a:gd name="connsiteY43" fmla="*/ 79968 h 2075456"/>
              <a:gd name="connsiteX44" fmla="*/ 357187 w 2205037"/>
              <a:gd name="connsiteY44" fmla="*/ 141881 h 2075456"/>
              <a:gd name="connsiteX45" fmla="*/ 319087 w 2205037"/>
              <a:gd name="connsiteY45" fmla="*/ 199031 h 2075456"/>
              <a:gd name="connsiteX46" fmla="*/ 347662 w 2205037"/>
              <a:gd name="connsiteY46" fmla="*/ 299043 h 2075456"/>
              <a:gd name="connsiteX0" fmla="*/ 347662 w 2205037"/>
              <a:gd name="connsiteY0" fmla="*/ 299043 h 2075456"/>
              <a:gd name="connsiteX1" fmla="*/ 252412 w 2205037"/>
              <a:gd name="connsiteY1" fmla="*/ 541931 h 2075456"/>
              <a:gd name="connsiteX2" fmla="*/ 0 w 2205037"/>
              <a:gd name="connsiteY2" fmla="*/ 1046756 h 2075456"/>
              <a:gd name="connsiteX3" fmla="*/ 261937 w 2205037"/>
              <a:gd name="connsiteY3" fmla="*/ 1346793 h 2075456"/>
              <a:gd name="connsiteX4" fmla="*/ 614362 w 2205037"/>
              <a:gd name="connsiteY4" fmla="*/ 1437281 h 2075456"/>
              <a:gd name="connsiteX5" fmla="*/ 957262 w 2205037"/>
              <a:gd name="connsiteY5" fmla="*/ 1661118 h 2075456"/>
              <a:gd name="connsiteX6" fmla="*/ 995362 w 2205037"/>
              <a:gd name="connsiteY6" fmla="*/ 1884956 h 2075456"/>
              <a:gd name="connsiteX7" fmla="*/ 971550 w 2205037"/>
              <a:gd name="connsiteY7" fmla="*/ 2070693 h 2075456"/>
              <a:gd name="connsiteX8" fmla="*/ 1185862 w 2205037"/>
              <a:gd name="connsiteY8" fmla="*/ 2075456 h 2075456"/>
              <a:gd name="connsiteX9" fmla="*/ 1371600 w 2205037"/>
              <a:gd name="connsiteY9" fmla="*/ 1984968 h 2075456"/>
              <a:gd name="connsiteX10" fmla="*/ 1681162 w 2205037"/>
              <a:gd name="connsiteY10" fmla="*/ 2018306 h 2075456"/>
              <a:gd name="connsiteX11" fmla="*/ 1976437 w 2205037"/>
              <a:gd name="connsiteY11" fmla="*/ 1632543 h 2075456"/>
              <a:gd name="connsiteX12" fmla="*/ 2205037 w 2205037"/>
              <a:gd name="connsiteY12" fmla="*/ 1061043 h 2075456"/>
              <a:gd name="connsiteX13" fmla="*/ 2205037 w 2205037"/>
              <a:gd name="connsiteY13" fmla="*/ 794343 h 2075456"/>
              <a:gd name="connsiteX14" fmla="*/ 2119312 w 2205037"/>
              <a:gd name="connsiteY14" fmla="*/ 475256 h 2075456"/>
              <a:gd name="connsiteX15" fmla="*/ 2171700 w 2205037"/>
              <a:gd name="connsiteY15" fmla="*/ 189506 h 2075456"/>
              <a:gd name="connsiteX16" fmla="*/ 2119312 w 2205037"/>
              <a:gd name="connsiteY16" fmla="*/ 99018 h 2075456"/>
              <a:gd name="connsiteX17" fmla="*/ 2078831 w 2205037"/>
              <a:gd name="connsiteY17" fmla="*/ 137118 h 2075456"/>
              <a:gd name="connsiteX18" fmla="*/ 2005012 w 2205037"/>
              <a:gd name="connsiteY18" fmla="*/ 106162 h 2075456"/>
              <a:gd name="connsiteX19" fmla="*/ 1933575 w 2205037"/>
              <a:gd name="connsiteY19" fmla="*/ 94256 h 2075456"/>
              <a:gd name="connsiteX20" fmla="*/ 1902619 w 2205037"/>
              <a:gd name="connsiteY20" fmla="*/ 68062 h 2075456"/>
              <a:gd name="connsiteX21" fmla="*/ 1828800 w 2205037"/>
              <a:gd name="connsiteY21" fmla="*/ 53774 h 2075456"/>
              <a:gd name="connsiteX22" fmla="*/ 1785937 w 2205037"/>
              <a:gd name="connsiteY22" fmla="*/ 32343 h 2075456"/>
              <a:gd name="connsiteX23" fmla="*/ 1733550 w 2205037"/>
              <a:gd name="connsiteY23" fmla="*/ 51393 h 2075456"/>
              <a:gd name="connsiteX24" fmla="*/ 1735931 w 2205037"/>
              <a:gd name="connsiteY24" fmla="*/ 6150 h 2075456"/>
              <a:gd name="connsiteX25" fmla="*/ 1678781 w 2205037"/>
              <a:gd name="connsiteY25" fmla="*/ 18056 h 2075456"/>
              <a:gd name="connsiteX26" fmla="*/ 1631156 w 2205037"/>
              <a:gd name="connsiteY26" fmla="*/ 29962 h 2075456"/>
              <a:gd name="connsiteX27" fmla="*/ 1590674 w 2205037"/>
              <a:gd name="connsiteY27" fmla="*/ 13293 h 2075456"/>
              <a:gd name="connsiteX28" fmla="*/ 1543049 w 2205037"/>
              <a:gd name="connsiteY28" fmla="*/ 20437 h 2075456"/>
              <a:gd name="connsiteX29" fmla="*/ 1462087 w 2205037"/>
              <a:gd name="connsiteY29" fmla="*/ 39487 h 2075456"/>
              <a:gd name="connsiteX30" fmla="*/ 1450181 w 2205037"/>
              <a:gd name="connsiteY30" fmla="*/ 58537 h 2075456"/>
              <a:gd name="connsiteX31" fmla="*/ 1357313 w 2205037"/>
              <a:gd name="connsiteY31" fmla="*/ 60918 h 2075456"/>
              <a:gd name="connsiteX32" fmla="*/ 1326356 w 2205037"/>
              <a:gd name="connsiteY32" fmla="*/ 22818 h 2075456"/>
              <a:gd name="connsiteX33" fmla="*/ 1278731 w 2205037"/>
              <a:gd name="connsiteY33" fmla="*/ 34725 h 2075456"/>
              <a:gd name="connsiteX34" fmla="*/ 1245393 w 2205037"/>
              <a:gd name="connsiteY34" fmla="*/ 25198 h 2075456"/>
              <a:gd name="connsiteX35" fmla="*/ 1212055 w 2205037"/>
              <a:gd name="connsiteY35" fmla="*/ 56156 h 2075456"/>
              <a:gd name="connsiteX36" fmla="*/ 1154906 w 2205037"/>
              <a:gd name="connsiteY36" fmla="*/ 60918 h 2075456"/>
              <a:gd name="connsiteX37" fmla="*/ 1145381 w 2205037"/>
              <a:gd name="connsiteY37" fmla="*/ 125212 h 2075456"/>
              <a:gd name="connsiteX38" fmla="*/ 1112043 w 2205037"/>
              <a:gd name="connsiteY38" fmla="*/ 177600 h 2075456"/>
              <a:gd name="connsiteX39" fmla="*/ 1157287 w 2205037"/>
              <a:gd name="connsiteY39" fmla="*/ 206174 h 2075456"/>
              <a:gd name="connsiteX40" fmla="*/ 1164430 w 2205037"/>
              <a:gd name="connsiteY40" fmla="*/ 239512 h 2075456"/>
              <a:gd name="connsiteX41" fmla="*/ 1071562 w 2205037"/>
              <a:gd name="connsiteY41" fmla="*/ 263324 h 2075456"/>
              <a:gd name="connsiteX42" fmla="*/ 1054894 w 2205037"/>
              <a:gd name="connsiteY42" fmla="*/ 196650 h 2075456"/>
              <a:gd name="connsiteX43" fmla="*/ 1021556 w 2205037"/>
              <a:gd name="connsiteY43" fmla="*/ 208555 h 2075456"/>
              <a:gd name="connsiteX44" fmla="*/ 357187 w 2205037"/>
              <a:gd name="connsiteY44" fmla="*/ 141881 h 2075456"/>
              <a:gd name="connsiteX45" fmla="*/ 319087 w 2205037"/>
              <a:gd name="connsiteY45" fmla="*/ 199031 h 2075456"/>
              <a:gd name="connsiteX46" fmla="*/ 347662 w 2205037"/>
              <a:gd name="connsiteY46" fmla="*/ 299043 h 2075456"/>
              <a:gd name="connsiteX0" fmla="*/ 347662 w 2205037"/>
              <a:gd name="connsiteY0" fmla="*/ 299043 h 2075456"/>
              <a:gd name="connsiteX1" fmla="*/ 252412 w 2205037"/>
              <a:gd name="connsiteY1" fmla="*/ 541931 h 2075456"/>
              <a:gd name="connsiteX2" fmla="*/ 0 w 2205037"/>
              <a:gd name="connsiteY2" fmla="*/ 1046756 h 2075456"/>
              <a:gd name="connsiteX3" fmla="*/ 261937 w 2205037"/>
              <a:gd name="connsiteY3" fmla="*/ 1346793 h 2075456"/>
              <a:gd name="connsiteX4" fmla="*/ 614362 w 2205037"/>
              <a:gd name="connsiteY4" fmla="*/ 1437281 h 2075456"/>
              <a:gd name="connsiteX5" fmla="*/ 957262 w 2205037"/>
              <a:gd name="connsiteY5" fmla="*/ 1661118 h 2075456"/>
              <a:gd name="connsiteX6" fmla="*/ 995362 w 2205037"/>
              <a:gd name="connsiteY6" fmla="*/ 1884956 h 2075456"/>
              <a:gd name="connsiteX7" fmla="*/ 971550 w 2205037"/>
              <a:gd name="connsiteY7" fmla="*/ 2070693 h 2075456"/>
              <a:gd name="connsiteX8" fmla="*/ 1185862 w 2205037"/>
              <a:gd name="connsiteY8" fmla="*/ 2075456 h 2075456"/>
              <a:gd name="connsiteX9" fmla="*/ 1371600 w 2205037"/>
              <a:gd name="connsiteY9" fmla="*/ 1984968 h 2075456"/>
              <a:gd name="connsiteX10" fmla="*/ 1681162 w 2205037"/>
              <a:gd name="connsiteY10" fmla="*/ 2018306 h 2075456"/>
              <a:gd name="connsiteX11" fmla="*/ 1976437 w 2205037"/>
              <a:gd name="connsiteY11" fmla="*/ 1632543 h 2075456"/>
              <a:gd name="connsiteX12" fmla="*/ 2205037 w 2205037"/>
              <a:gd name="connsiteY12" fmla="*/ 1061043 h 2075456"/>
              <a:gd name="connsiteX13" fmla="*/ 2205037 w 2205037"/>
              <a:gd name="connsiteY13" fmla="*/ 794343 h 2075456"/>
              <a:gd name="connsiteX14" fmla="*/ 2119312 w 2205037"/>
              <a:gd name="connsiteY14" fmla="*/ 475256 h 2075456"/>
              <a:gd name="connsiteX15" fmla="*/ 2171700 w 2205037"/>
              <a:gd name="connsiteY15" fmla="*/ 189506 h 2075456"/>
              <a:gd name="connsiteX16" fmla="*/ 2119312 w 2205037"/>
              <a:gd name="connsiteY16" fmla="*/ 99018 h 2075456"/>
              <a:gd name="connsiteX17" fmla="*/ 2078831 w 2205037"/>
              <a:gd name="connsiteY17" fmla="*/ 137118 h 2075456"/>
              <a:gd name="connsiteX18" fmla="*/ 2005012 w 2205037"/>
              <a:gd name="connsiteY18" fmla="*/ 106162 h 2075456"/>
              <a:gd name="connsiteX19" fmla="*/ 1933575 w 2205037"/>
              <a:gd name="connsiteY19" fmla="*/ 94256 h 2075456"/>
              <a:gd name="connsiteX20" fmla="*/ 1902619 w 2205037"/>
              <a:gd name="connsiteY20" fmla="*/ 68062 h 2075456"/>
              <a:gd name="connsiteX21" fmla="*/ 1828800 w 2205037"/>
              <a:gd name="connsiteY21" fmla="*/ 53774 h 2075456"/>
              <a:gd name="connsiteX22" fmla="*/ 1785937 w 2205037"/>
              <a:gd name="connsiteY22" fmla="*/ 32343 h 2075456"/>
              <a:gd name="connsiteX23" fmla="*/ 1733550 w 2205037"/>
              <a:gd name="connsiteY23" fmla="*/ 51393 h 2075456"/>
              <a:gd name="connsiteX24" fmla="*/ 1735931 w 2205037"/>
              <a:gd name="connsiteY24" fmla="*/ 6150 h 2075456"/>
              <a:gd name="connsiteX25" fmla="*/ 1678781 w 2205037"/>
              <a:gd name="connsiteY25" fmla="*/ 18056 h 2075456"/>
              <a:gd name="connsiteX26" fmla="*/ 1631156 w 2205037"/>
              <a:gd name="connsiteY26" fmla="*/ 29962 h 2075456"/>
              <a:gd name="connsiteX27" fmla="*/ 1590674 w 2205037"/>
              <a:gd name="connsiteY27" fmla="*/ 13293 h 2075456"/>
              <a:gd name="connsiteX28" fmla="*/ 1543049 w 2205037"/>
              <a:gd name="connsiteY28" fmla="*/ 20437 h 2075456"/>
              <a:gd name="connsiteX29" fmla="*/ 1462087 w 2205037"/>
              <a:gd name="connsiteY29" fmla="*/ 39487 h 2075456"/>
              <a:gd name="connsiteX30" fmla="*/ 1450181 w 2205037"/>
              <a:gd name="connsiteY30" fmla="*/ 58537 h 2075456"/>
              <a:gd name="connsiteX31" fmla="*/ 1357313 w 2205037"/>
              <a:gd name="connsiteY31" fmla="*/ 60918 h 2075456"/>
              <a:gd name="connsiteX32" fmla="*/ 1326356 w 2205037"/>
              <a:gd name="connsiteY32" fmla="*/ 22818 h 2075456"/>
              <a:gd name="connsiteX33" fmla="*/ 1278731 w 2205037"/>
              <a:gd name="connsiteY33" fmla="*/ 34725 h 2075456"/>
              <a:gd name="connsiteX34" fmla="*/ 1245393 w 2205037"/>
              <a:gd name="connsiteY34" fmla="*/ 25198 h 2075456"/>
              <a:gd name="connsiteX35" fmla="*/ 1212055 w 2205037"/>
              <a:gd name="connsiteY35" fmla="*/ 56156 h 2075456"/>
              <a:gd name="connsiteX36" fmla="*/ 1154906 w 2205037"/>
              <a:gd name="connsiteY36" fmla="*/ 60918 h 2075456"/>
              <a:gd name="connsiteX37" fmla="*/ 1145381 w 2205037"/>
              <a:gd name="connsiteY37" fmla="*/ 125212 h 2075456"/>
              <a:gd name="connsiteX38" fmla="*/ 1112043 w 2205037"/>
              <a:gd name="connsiteY38" fmla="*/ 177600 h 2075456"/>
              <a:gd name="connsiteX39" fmla="*/ 1157287 w 2205037"/>
              <a:gd name="connsiteY39" fmla="*/ 206174 h 2075456"/>
              <a:gd name="connsiteX40" fmla="*/ 1164430 w 2205037"/>
              <a:gd name="connsiteY40" fmla="*/ 239512 h 2075456"/>
              <a:gd name="connsiteX41" fmla="*/ 1071562 w 2205037"/>
              <a:gd name="connsiteY41" fmla="*/ 263324 h 2075456"/>
              <a:gd name="connsiteX42" fmla="*/ 1054894 w 2205037"/>
              <a:gd name="connsiteY42" fmla="*/ 196650 h 2075456"/>
              <a:gd name="connsiteX43" fmla="*/ 1021556 w 2205037"/>
              <a:gd name="connsiteY43" fmla="*/ 208555 h 2075456"/>
              <a:gd name="connsiteX44" fmla="*/ 942975 w 2205037"/>
              <a:gd name="connsiteY44" fmla="*/ 318092 h 2075456"/>
              <a:gd name="connsiteX45" fmla="*/ 357187 w 2205037"/>
              <a:gd name="connsiteY45" fmla="*/ 141881 h 2075456"/>
              <a:gd name="connsiteX46" fmla="*/ 319087 w 2205037"/>
              <a:gd name="connsiteY46" fmla="*/ 199031 h 2075456"/>
              <a:gd name="connsiteX47" fmla="*/ 347662 w 2205037"/>
              <a:gd name="connsiteY47" fmla="*/ 299043 h 2075456"/>
              <a:gd name="connsiteX0" fmla="*/ 347662 w 2205037"/>
              <a:gd name="connsiteY0" fmla="*/ 299043 h 2075456"/>
              <a:gd name="connsiteX1" fmla="*/ 252412 w 2205037"/>
              <a:gd name="connsiteY1" fmla="*/ 541931 h 2075456"/>
              <a:gd name="connsiteX2" fmla="*/ 0 w 2205037"/>
              <a:gd name="connsiteY2" fmla="*/ 1046756 h 2075456"/>
              <a:gd name="connsiteX3" fmla="*/ 261937 w 2205037"/>
              <a:gd name="connsiteY3" fmla="*/ 1346793 h 2075456"/>
              <a:gd name="connsiteX4" fmla="*/ 614362 w 2205037"/>
              <a:gd name="connsiteY4" fmla="*/ 1437281 h 2075456"/>
              <a:gd name="connsiteX5" fmla="*/ 957262 w 2205037"/>
              <a:gd name="connsiteY5" fmla="*/ 1661118 h 2075456"/>
              <a:gd name="connsiteX6" fmla="*/ 995362 w 2205037"/>
              <a:gd name="connsiteY6" fmla="*/ 1884956 h 2075456"/>
              <a:gd name="connsiteX7" fmla="*/ 971550 w 2205037"/>
              <a:gd name="connsiteY7" fmla="*/ 2070693 h 2075456"/>
              <a:gd name="connsiteX8" fmla="*/ 1185862 w 2205037"/>
              <a:gd name="connsiteY8" fmla="*/ 2075456 h 2075456"/>
              <a:gd name="connsiteX9" fmla="*/ 1371600 w 2205037"/>
              <a:gd name="connsiteY9" fmla="*/ 1984968 h 2075456"/>
              <a:gd name="connsiteX10" fmla="*/ 1681162 w 2205037"/>
              <a:gd name="connsiteY10" fmla="*/ 2018306 h 2075456"/>
              <a:gd name="connsiteX11" fmla="*/ 1976437 w 2205037"/>
              <a:gd name="connsiteY11" fmla="*/ 1632543 h 2075456"/>
              <a:gd name="connsiteX12" fmla="*/ 2205037 w 2205037"/>
              <a:gd name="connsiteY12" fmla="*/ 1061043 h 2075456"/>
              <a:gd name="connsiteX13" fmla="*/ 2205037 w 2205037"/>
              <a:gd name="connsiteY13" fmla="*/ 794343 h 2075456"/>
              <a:gd name="connsiteX14" fmla="*/ 2119312 w 2205037"/>
              <a:gd name="connsiteY14" fmla="*/ 475256 h 2075456"/>
              <a:gd name="connsiteX15" fmla="*/ 2171700 w 2205037"/>
              <a:gd name="connsiteY15" fmla="*/ 189506 h 2075456"/>
              <a:gd name="connsiteX16" fmla="*/ 2119312 w 2205037"/>
              <a:gd name="connsiteY16" fmla="*/ 99018 h 2075456"/>
              <a:gd name="connsiteX17" fmla="*/ 2078831 w 2205037"/>
              <a:gd name="connsiteY17" fmla="*/ 137118 h 2075456"/>
              <a:gd name="connsiteX18" fmla="*/ 2005012 w 2205037"/>
              <a:gd name="connsiteY18" fmla="*/ 106162 h 2075456"/>
              <a:gd name="connsiteX19" fmla="*/ 1933575 w 2205037"/>
              <a:gd name="connsiteY19" fmla="*/ 94256 h 2075456"/>
              <a:gd name="connsiteX20" fmla="*/ 1902619 w 2205037"/>
              <a:gd name="connsiteY20" fmla="*/ 68062 h 2075456"/>
              <a:gd name="connsiteX21" fmla="*/ 1828800 w 2205037"/>
              <a:gd name="connsiteY21" fmla="*/ 53774 h 2075456"/>
              <a:gd name="connsiteX22" fmla="*/ 1785937 w 2205037"/>
              <a:gd name="connsiteY22" fmla="*/ 32343 h 2075456"/>
              <a:gd name="connsiteX23" fmla="*/ 1733550 w 2205037"/>
              <a:gd name="connsiteY23" fmla="*/ 51393 h 2075456"/>
              <a:gd name="connsiteX24" fmla="*/ 1735931 w 2205037"/>
              <a:gd name="connsiteY24" fmla="*/ 6150 h 2075456"/>
              <a:gd name="connsiteX25" fmla="*/ 1678781 w 2205037"/>
              <a:gd name="connsiteY25" fmla="*/ 18056 h 2075456"/>
              <a:gd name="connsiteX26" fmla="*/ 1631156 w 2205037"/>
              <a:gd name="connsiteY26" fmla="*/ 29962 h 2075456"/>
              <a:gd name="connsiteX27" fmla="*/ 1590674 w 2205037"/>
              <a:gd name="connsiteY27" fmla="*/ 13293 h 2075456"/>
              <a:gd name="connsiteX28" fmla="*/ 1543049 w 2205037"/>
              <a:gd name="connsiteY28" fmla="*/ 20437 h 2075456"/>
              <a:gd name="connsiteX29" fmla="*/ 1462087 w 2205037"/>
              <a:gd name="connsiteY29" fmla="*/ 39487 h 2075456"/>
              <a:gd name="connsiteX30" fmla="*/ 1450181 w 2205037"/>
              <a:gd name="connsiteY30" fmla="*/ 58537 h 2075456"/>
              <a:gd name="connsiteX31" fmla="*/ 1357313 w 2205037"/>
              <a:gd name="connsiteY31" fmla="*/ 60918 h 2075456"/>
              <a:gd name="connsiteX32" fmla="*/ 1326356 w 2205037"/>
              <a:gd name="connsiteY32" fmla="*/ 22818 h 2075456"/>
              <a:gd name="connsiteX33" fmla="*/ 1278731 w 2205037"/>
              <a:gd name="connsiteY33" fmla="*/ 34725 h 2075456"/>
              <a:gd name="connsiteX34" fmla="*/ 1245393 w 2205037"/>
              <a:gd name="connsiteY34" fmla="*/ 25198 h 2075456"/>
              <a:gd name="connsiteX35" fmla="*/ 1212055 w 2205037"/>
              <a:gd name="connsiteY35" fmla="*/ 56156 h 2075456"/>
              <a:gd name="connsiteX36" fmla="*/ 1154906 w 2205037"/>
              <a:gd name="connsiteY36" fmla="*/ 60918 h 2075456"/>
              <a:gd name="connsiteX37" fmla="*/ 1145381 w 2205037"/>
              <a:gd name="connsiteY37" fmla="*/ 125212 h 2075456"/>
              <a:gd name="connsiteX38" fmla="*/ 1112043 w 2205037"/>
              <a:gd name="connsiteY38" fmla="*/ 177600 h 2075456"/>
              <a:gd name="connsiteX39" fmla="*/ 1157287 w 2205037"/>
              <a:gd name="connsiteY39" fmla="*/ 206174 h 2075456"/>
              <a:gd name="connsiteX40" fmla="*/ 1164430 w 2205037"/>
              <a:gd name="connsiteY40" fmla="*/ 239512 h 2075456"/>
              <a:gd name="connsiteX41" fmla="*/ 1071562 w 2205037"/>
              <a:gd name="connsiteY41" fmla="*/ 263324 h 2075456"/>
              <a:gd name="connsiteX42" fmla="*/ 1054894 w 2205037"/>
              <a:gd name="connsiteY42" fmla="*/ 196650 h 2075456"/>
              <a:gd name="connsiteX43" fmla="*/ 1021556 w 2205037"/>
              <a:gd name="connsiteY43" fmla="*/ 208555 h 2075456"/>
              <a:gd name="connsiteX44" fmla="*/ 942975 w 2205037"/>
              <a:gd name="connsiteY44" fmla="*/ 318092 h 2075456"/>
              <a:gd name="connsiteX45" fmla="*/ 535781 w 2205037"/>
              <a:gd name="connsiteY45" fmla="*/ 191886 h 2075456"/>
              <a:gd name="connsiteX46" fmla="*/ 357187 w 2205037"/>
              <a:gd name="connsiteY46" fmla="*/ 141881 h 2075456"/>
              <a:gd name="connsiteX47" fmla="*/ 319087 w 2205037"/>
              <a:gd name="connsiteY47" fmla="*/ 199031 h 2075456"/>
              <a:gd name="connsiteX48" fmla="*/ 347662 w 2205037"/>
              <a:gd name="connsiteY48" fmla="*/ 299043 h 2075456"/>
              <a:gd name="connsiteX0" fmla="*/ 347662 w 2205037"/>
              <a:gd name="connsiteY0" fmla="*/ 299043 h 2075456"/>
              <a:gd name="connsiteX1" fmla="*/ 252412 w 2205037"/>
              <a:gd name="connsiteY1" fmla="*/ 541931 h 2075456"/>
              <a:gd name="connsiteX2" fmla="*/ 0 w 2205037"/>
              <a:gd name="connsiteY2" fmla="*/ 1046756 h 2075456"/>
              <a:gd name="connsiteX3" fmla="*/ 261937 w 2205037"/>
              <a:gd name="connsiteY3" fmla="*/ 1346793 h 2075456"/>
              <a:gd name="connsiteX4" fmla="*/ 614362 w 2205037"/>
              <a:gd name="connsiteY4" fmla="*/ 1437281 h 2075456"/>
              <a:gd name="connsiteX5" fmla="*/ 957262 w 2205037"/>
              <a:gd name="connsiteY5" fmla="*/ 1661118 h 2075456"/>
              <a:gd name="connsiteX6" fmla="*/ 995362 w 2205037"/>
              <a:gd name="connsiteY6" fmla="*/ 1884956 h 2075456"/>
              <a:gd name="connsiteX7" fmla="*/ 971550 w 2205037"/>
              <a:gd name="connsiteY7" fmla="*/ 2070693 h 2075456"/>
              <a:gd name="connsiteX8" fmla="*/ 1185862 w 2205037"/>
              <a:gd name="connsiteY8" fmla="*/ 2075456 h 2075456"/>
              <a:gd name="connsiteX9" fmla="*/ 1371600 w 2205037"/>
              <a:gd name="connsiteY9" fmla="*/ 1984968 h 2075456"/>
              <a:gd name="connsiteX10" fmla="*/ 1681162 w 2205037"/>
              <a:gd name="connsiteY10" fmla="*/ 2018306 h 2075456"/>
              <a:gd name="connsiteX11" fmla="*/ 1976437 w 2205037"/>
              <a:gd name="connsiteY11" fmla="*/ 1632543 h 2075456"/>
              <a:gd name="connsiteX12" fmla="*/ 2205037 w 2205037"/>
              <a:gd name="connsiteY12" fmla="*/ 1061043 h 2075456"/>
              <a:gd name="connsiteX13" fmla="*/ 2205037 w 2205037"/>
              <a:gd name="connsiteY13" fmla="*/ 794343 h 2075456"/>
              <a:gd name="connsiteX14" fmla="*/ 2119312 w 2205037"/>
              <a:gd name="connsiteY14" fmla="*/ 475256 h 2075456"/>
              <a:gd name="connsiteX15" fmla="*/ 2171700 w 2205037"/>
              <a:gd name="connsiteY15" fmla="*/ 189506 h 2075456"/>
              <a:gd name="connsiteX16" fmla="*/ 2119312 w 2205037"/>
              <a:gd name="connsiteY16" fmla="*/ 99018 h 2075456"/>
              <a:gd name="connsiteX17" fmla="*/ 2078831 w 2205037"/>
              <a:gd name="connsiteY17" fmla="*/ 137118 h 2075456"/>
              <a:gd name="connsiteX18" fmla="*/ 2005012 w 2205037"/>
              <a:gd name="connsiteY18" fmla="*/ 106162 h 2075456"/>
              <a:gd name="connsiteX19" fmla="*/ 1933575 w 2205037"/>
              <a:gd name="connsiteY19" fmla="*/ 94256 h 2075456"/>
              <a:gd name="connsiteX20" fmla="*/ 1902619 w 2205037"/>
              <a:gd name="connsiteY20" fmla="*/ 68062 h 2075456"/>
              <a:gd name="connsiteX21" fmla="*/ 1828800 w 2205037"/>
              <a:gd name="connsiteY21" fmla="*/ 53774 h 2075456"/>
              <a:gd name="connsiteX22" fmla="*/ 1785937 w 2205037"/>
              <a:gd name="connsiteY22" fmla="*/ 32343 h 2075456"/>
              <a:gd name="connsiteX23" fmla="*/ 1733550 w 2205037"/>
              <a:gd name="connsiteY23" fmla="*/ 51393 h 2075456"/>
              <a:gd name="connsiteX24" fmla="*/ 1735931 w 2205037"/>
              <a:gd name="connsiteY24" fmla="*/ 6150 h 2075456"/>
              <a:gd name="connsiteX25" fmla="*/ 1678781 w 2205037"/>
              <a:gd name="connsiteY25" fmla="*/ 18056 h 2075456"/>
              <a:gd name="connsiteX26" fmla="*/ 1631156 w 2205037"/>
              <a:gd name="connsiteY26" fmla="*/ 29962 h 2075456"/>
              <a:gd name="connsiteX27" fmla="*/ 1590674 w 2205037"/>
              <a:gd name="connsiteY27" fmla="*/ 13293 h 2075456"/>
              <a:gd name="connsiteX28" fmla="*/ 1543049 w 2205037"/>
              <a:gd name="connsiteY28" fmla="*/ 20437 h 2075456"/>
              <a:gd name="connsiteX29" fmla="*/ 1462087 w 2205037"/>
              <a:gd name="connsiteY29" fmla="*/ 39487 h 2075456"/>
              <a:gd name="connsiteX30" fmla="*/ 1450181 w 2205037"/>
              <a:gd name="connsiteY30" fmla="*/ 58537 h 2075456"/>
              <a:gd name="connsiteX31" fmla="*/ 1357313 w 2205037"/>
              <a:gd name="connsiteY31" fmla="*/ 60918 h 2075456"/>
              <a:gd name="connsiteX32" fmla="*/ 1326356 w 2205037"/>
              <a:gd name="connsiteY32" fmla="*/ 22818 h 2075456"/>
              <a:gd name="connsiteX33" fmla="*/ 1278731 w 2205037"/>
              <a:gd name="connsiteY33" fmla="*/ 34725 h 2075456"/>
              <a:gd name="connsiteX34" fmla="*/ 1245393 w 2205037"/>
              <a:gd name="connsiteY34" fmla="*/ 25198 h 2075456"/>
              <a:gd name="connsiteX35" fmla="*/ 1212055 w 2205037"/>
              <a:gd name="connsiteY35" fmla="*/ 56156 h 2075456"/>
              <a:gd name="connsiteX36" fmla="*/ 1154906 w 2205037"/>
              <a:gd name="connsiteY36" fmla="*/ 60918 h 2075456"/>
              <a:gd name="connsiteX37" fmla="*/ 1145381 w 2205037"/>
              <a:gd name="connsiteY37" fmla="*/ 125212 h 2075456"/>
              <a:gd name="connsiteX38" fmla="*/ 1112043 w 2205037"/>
              <a:gd name="connsiteY38" fmla="*/ 177600 h 2075456"/>
              <a:gd name="connsiteX39" fmla="*/ 1157287 w 2205037"/>
              <a:gd name="connsiteY39" fmla="*/ 206174 h 2075456"/>
              <a:gd name="connsiteX40" fmla="*/ 1164430 w 2205037"/>
              <a:gd name="connsiteY40" fmla="*/ 239512 h 2075456"/>
              <a:gd name="connsiteX41" fmla="*/ 1071562 w 2205037"/>
              <a:gd name="connsiteY41" fmla="*/ 263324 h 2075456"/>
              <a:gd name="connsiteX42" fmla="*/ 1054894 w 2205037"/>
              <a:gd name="connsiteY42" fmla="*/ 196650 h 2075456"/>
              <a:gd name="connsiteX43" fmla="*/ 1021556 w 2205037"/>
              <a:gd name="connsiteY43" fmla="*/ 208555 h 2075456"/>
              <a:gd name="connsiteX44" fmla="*/ 942975 w 2205037"/>
              <a:gd name="connsiteY44" fmla="*/ 318092 h 2075456"/>
              <a:gd name="connsiteX45" fmla="*/ 828675 w 2205037"/>
              <a:gd name="connsiteY45" fmla="*/ 275230 h 2075456"/>
              <a:gd name="connsiteX46" fmla="*/ 357187 w 2205037"/>
              <a:gd name="connsiteY46" fmla="*/ 141881 h 2075456"/>
              <a:gd name="connsiteX47" fmla="*/ 319087 w 2205037"/>
              <a:gd name="connsiteY47" fmla="*/ 199031 h 2075456"/>
              <a:gd name="connsiteX48" fmla="*/ 347662 w 2205037"/>
              <a:gd name="connsiteY48" fmla="*/ 299043 h 2075456"/>
              <a:gd name="connsiteX0" fmla="*/ 347662 w 2205037"/>
              <a:gd name="connsiteY0" fmla="*/ 299043 h 2075456"/>
              <a:gd name="connsiteX1" fmla="*/ 252412 w 2205037"/>
              <a:gd name="connsiteY1" fmla="*/ 541931 h 2075456"/>
              <a:gd name="connsiteX2" fmla="*/ 0 w 2205037"/>
              <a:gd name="connsiteY2" fmla="*/ 1046756 h 2075456"/>
              <a:gd name="connsiteX3" fmla="*/ 261937 w 2205037"/>
              <a:gd name="connsiteY3" fmla="*/ 1346793 h 2075456"/>
              <a:gd name="connsiteX4" fmla="*/ 614362 w 2205037"/>
              <a:gd name="connsiteY4" fmla="*/ 1437281 h 2075456"/>
              <a:gd name="connsiteX5" fmla="*/ 957262 w 2205037"/>
              <a:gd name="connsiteY5" fmla="*/ 1661118 h 2075456"/>
              <a:gd name="connsiteX6" fmla="*/ 995362 w 2205037"/>
              <a:gd name="connsiteY6" fmla="*/ 1884956 h 2075456"/>
              <a:gd name="connsiteX7" fmla="*/ 971550 w 2205037"/>
              <a:gd name="connsiteY7" fmla="*/ 2070693 h 2075456"/>
              <a:gd name="connsiteX8" fmla="*/ 1185862 w 2205037"/>
              <a:gd name="connsiteY8" fmla="*/ 2075456 h 2075456"/>
              <a:gd name="connsiteX9" fmla="*/ 1371600 w 2205037"/>
              <a:gd name="connsiteY9" fmla="*/ 1984968 h 2075456"/>
              <a:gd name="connsiteX10" fmla="*/ 1681162 w 2205037"/>
              <a:gd name="connsiteY10" fmla="*/ 2018306 h 2075456"/>
              <a:gd name="connsiteX11" fmla="*/ 1976437 w 2205037"/>
              <a:gd name="connsiteY11" fmla="*/ 1632543 h 2075456"/>
              <a:gd name="connsiteX12" fmla="*/ 2205037 w 2205037"/>
              <a:gd name="connsiteY12" fmla="*/ 1061043 h 2075456"/>
              <a:gd name="connsiteX13" fmla="*/ 2205037 w 2205037"/>
              <a:gd name="connsiteY13" fmla="*/ 794343 h 2075456"/>
              <a:gd name="connsiteX14" fmla="*/ 2119312 w 2205037"/>
              <a:gd name="connsiteY14" fmla="*/ 475256 h 2075456"/>
              <a:gd name="connsiteX15" fmla="*/ 2171700 w 2205037"/>
              <a:gd name="connsiteY15" fmla="*/ 189506 h 2075456"/>
              <a:gd name="connsiteX16" fmla="*/ 2119312 w 2205037"/>
              <a:gd name="connsiteY16" fmla="*/ 99018 h 2075456"/>
              <a:gd name="connsiteX17" fmla="*/ 2078831 w 2205037"/>
              <a:gd name="connsiteY17" fmla="*/ 137118 h 2075456"/>
              <a:gd name="connsiteX18" fmla="*/ 2005012 w 2205037"/>
              <a:gd name="connsiteY18" fmla="*/ 106162 h 2075456"/>
              <a:gd name="connsiteX19" fmla="*/ 1933575 w 2205037"/>
              <a:gd name="connsiteY19" fmla="*/ 94256 h 2075456"/>
              <a:gd name="connsiteX20" fmla="*/ 1902619 w 2205037"/>
              <a:gd name="connsiteY20" fmla="*/ 68062 h 2075456"/>
              <a:gd name="connsiteX21" fmla="*/ 1828800 w 2205037"/>
              <a:gd name="connsiteY21" fmla="*/ 53774 h 2075456"/>
              <a:gd name="connsiteX22" fmla="*/ 1785937 w 2205037"/>
              <a:gd name="connsiteY22" fmla="*/ 32343 h 2075456"/>
              <a:gd name="connsiteX23" fmla="*/ 1733550 w 2205037"/>
              <a:gd name="connsiteY23" fmla="*/ 51393 h 2075456"/>
              <a:gd name="connsiteX24" fmla="*/ 1735931 w 2205037"/>
              <a:gd name="connsiteY24" fmla="*/ 6150 h 2075456"/>
              <a:gd name="connsiteX25" fmla="*/ 1678781 w 2205037"/>
              <a:gd name="connsiteY25" fmla="*/ 18056 h 2075456"/>
              <a:gd name="connsiteX26" fmla="*/ 1631156 w 2205037"/>
              <a:gd name="connsiteY26" fmla="*/ 29962 h 2075456"/>
              <a:gd name="connsiteX27" fmla="*/ 1590674 w 2205037"/>
              <a:gd name="connsiteY27" fmla="*/ 13293 h 2075456"/>
              <a:gd name="connsiteX28" fmla="*/ 1543049 w 2205037"/>
              <a:gd name="connsiteY28" fmla="*/ 20437 h 2075456"/>
              <a:gd name="connsiteX29" fmla="*/ 1462087 w 2205037"/>
              <a:gd name="connsiteY29" fmla="*/ 39487 h 2075456"/>
              <a:gd name="connsiteX30" fmla="*/ 1450181 w 2205037"/>
              <a:gd name="connsiteY30" fmla="*/ 58537 h 2075456"/>
              <a:gd name="connsiteX31" fmla="*/ 1357313 w 2205037"/>
              <a:gd name="connsiteY31" fmla="*/ 60918 h 2075456"/>
              <a:gd name="connsiteX32" fmla="*/ 1326356 w 2205037"/>
              <a:gd name="connsiteY32" fmla="*/ 22818 h 2075456"/>
              <a:gd name="connsiteX33" fmla="*/ 1278731 w 2205037"/>
              <a:gd name="connsiteY33" fmla="*/ 34725 h 2075456"/>
              <a:gd name="connsiteX34" fmla="*/ 1245393 w 2205037"/>
              <a:gd name="connsiteY34" fmla="*/ 25198 h 2075456"/>
              <a:gd name="connsiteX35" fmla="*/ 1212055 w 2205037"/>
              <a:gd name="connsiteY35" fmla="*/ 56156 h 2075456"/>
              <a:gd name="connsiteX36" fmla="*/ 1154906 w 2205037"/>
              <a:gd name="connsiteY36" fmla="*/ 60918 h 2075456"/>
              <a:gd name="connsiteX37" fmla="*/ 1145381 w 2205037"/>
              <a:gd name="connsiteY37" fmla="*/ 125212 h 2075456"/>
              <a:gd name="connsiteX38" fmla="*/ 1112043 w 2205037"/>
              <a:gd name="connsiteY38" fmla="*/ 177600 h 2075456"/>
              <a:gd name="connsiteX39" fmla="*/ 1157287 w 2205037"/>
              <a:gd name="connsiteY39" fmla="*/ 206174 h 2075456"/>
              <a:gd name="connsiteX40" fmla="*/ 1164430 w 2205037"/>
              <a:gd name="connsiteY40" fmla="*/ 239512 h 2075456"/>
              <a:gd name="connsiteX41" fmla="*/ 1071562 w 2205037"/>
              <a:gd name="connsiteY41" fmla="*/ 263324 h 2075456"/>
              <a:gd name="connsiteX42" fmla="*/ 1054894 w 2205037"/>
              <a:gd name="connsiteY42" fmla="*/ 196650 h 2075456"/>
              <a:gd name="connsiteX43" fmla="*/ 1021556 w 2205037"/>
              <a:gd name="connsiteY43" fmla="*/ 208555 h 2075456"/>
              <a:gd name="connsiteX44" fmla="*/ 942975 w 2205037"/>
              <a:gd name="connsiteY44" fmla="*/ 318092 h 2075456"/>
              <a:gd name="connsiteX45" fmla="*/ 828675 w 2205037"/>
              <a:gd name="connsiteY45" fmla="*/ 275230 h 2075456"/>
              <a:gd name="connsiteX46" fmla="*/ 502443 w 2205037"/>
              <a:gd name="connsiteY46" fmla="*/ 179980 h 2075456"/>
              <a:gd name="connsiteX47" fmla="*/ 357187 w 2205037"/>
              <a:gd name="connsiteY47" fmla="*/ 141881 h 2075456"/>
              <a:gd name="connsiteX48" fmla="*/ 319087 w 2205037"/>
              <a:gd name="connsiteY48" fmla="*/ 199031 h 2075456"/>
              <a:gd name="connsiteX49" fmla="*/ 347662 w 2205037"/>
              <a:gd name="connsiteY49" fmla="*/ 299043 h 2075456"/>
              <a:gd name="connsiteX0" fmla="*/ 347662 w 2205037"/>
              <a:gd name="connsiteY0" fmla="*/ 299043 h 2075456"/>
              <a:gd name="connsiteX1" fmla="*/ 252412 w 2205037"/>
              <a:gd name="connsiteY1" fmla="*/ 541931 h 2075456"/>
              <a:gd name="connsiteX2" fmla="*/ 0 w 2205037"/>
              <a:gd name="connsiteY2" fmla="*/ 1046756 h 2075456"/>
              <a:gd name="connsiteX3" fmla="*/ 261937 w 2205037"/>
              <a:gd name="connsiteY3" fmla="*/ 1346793 h 2075456"/>
              <a:gd name="connsiteX4" fmla="*/ 614362 w 2205037"/>
              <a:gd name="connsiteY4" fmla="*/ 1437281 h 2075456"/>
              <a:gd name="connsiteX5" fmla="*/ 957262 w 2205037"/>
              <a:gd name="connsiteY5" fmla="*/ 1661118 h 2075456"/>
              <a:gd name="connsiteX6" fmla="*/ 995362 w 2205037"/>
              <a:gd name="connsiteY6" fmla="*/ 1884956 h 2075456"/>
              <a:gd name="connsiteX7" fmla="*/ 971550 w 2205037"/>
              <a:gd name="connsiteY7" fmla="*/ 2070693 h 2075456"/>
              <a:gd name="connsiteX8" fmla="*/ 1185862 w 2205037"/>
              <a:gd name="connsiteY8" fmla="*/ 2075456 h 2075456"/>
              <a:gd name="connsiteX9" fmla="*/ 1371600 w 2205037"/>
              <a:gd name="connsiteY9" fmla="*/ 1984968 h 2075456"/>
              <a:gd name="connsiteX10" fmla="*/ 1681162 w 2205037"/>
              <a:gd name="connsiteY10" fmla="*/ 2018306 h 2075456"/>
              <a:gd name="connsiteX11" fmla="*/ 1976437 w 2205037"/>
              <a:gd name="connsiteY11" fmla="*/ 1632543 h 2075456"/>
              <a:gd name="connsiteX12" fmla="*/ 2205037 w 2205037"/>
              <a:gd name="connsiteY12" fmla="*/ 1061043 h 2075456"/>
              <a:gd name="connsiteX13" fmla="*/ 2205037 w 2205037"/>
              <a:gd name="connsiteY13" fmla="*/ 794343 h 2075456"/>
              <a:gd name="connsiteX14" fmla="*/ 2119312 w 2205037"/>
              <a:gd name="connsiteY14" fmla="*/ 475256 h 2075456"/>
              <a:gd name="connsiteX15" fmla="*/ 2171700 w 2205037"/>
              <a:gd name="connsiteY15" fmla="*/ 189506 h 2075456"/>
              <a:gd name="connsiteX16" fmla="*/ 2119312 w 2205037"/>
              <a:gd name="connsiteY16" fmla="*/ 99018 h 2075456"/>
              <a:gd name="connsiteX17" fmla="*/ 2078831 w 2205037"/>
              <a:gd name="connsiteY17" fmla="*/ 137118 h 2075456"/>
              <a:gd name="connsiteX18" fmla="*/ 2005012 w 2205037"/>
              <a:gd name="connsiteY18" fmla="*/ 106162 h 2075456"/>
              <a:gd name="connsiteX19" fmla="*/ 1933575 w 2205037"/>
              <a:gd name="connsiteY19" fmla="*/ 94256 h 2075456"/>
              <a:gd name="connsiteX20" fmla="*/ 1902619 w 2205037"/>
              <a:gd name="connsiteY20" fmla="*/ 68062 h 2075456"/>
              <a:gd name="connsiteX21" fmla="*/ 1828800 w 2205037"/>
              <a:gd name="connsiteY21" fmla="*/ 53774 h 2075456"/>
              <a:gd name="connsiteX22" fmla="*/ 1785937 w 2205037"/>
              <a:gd name="connsiteY22" fmla="*/ 32343 h 2075456"/>
              <a:gd name="connsiteX23" fmla="*/ 1733550 w 2205037"/>
              <a:gd name="connsiteY23" fmla="*/ 51393 h 2075456"/>
              <a:gd name="connsiteX24" fmla="*/ 1735931 w 2205037"/>
              <a:gd name="connsiteY24" fmla="*/ 6150 h 2075456"/>
              <a:gd name="connsiteX25" fmla="*/ 1678781 w 2205037"/>
              <a:gd name="connsiteY25" fmla="*/ 18056 h 2075456"/>
              <a:gd name="connsiteX26" fmla="*/ 1631156 w 2205037"/>
              <a:gd name="connsiteY26" fmla="*/ 29962 h 2075456"/>
              <a:gd name="connsiteX27" fmla="*/ 1590674 w 2205037"/>
              <a:gd name="connsiteY27" fmla="*/ 13293 h 2075456"/>
              <a:gd name="connsiteX28" fmla="*/ 1543049 w 2205037"/>
              <a:gd name="connsiteY28" fmla="*/ 20437 h 2075456"/>
              <a:gd name="connsiteX29" fmla="*/ 1462087 w 2205037"/>
              <a:gd name="connsiteY29" fmla="*/ 39487 h 2075456"/>
              <a:gd name="connsiteX30" fmla="*/ 1450181 w 2205037"/>
              <a:gd name="connsiteY30" fmla="*/ 58537 h 2075456"/>
              <a:gd name="connsiteX31" fmla="*/ 1357313 w 2205037"/>
              <a:gd name="connsiteY31" fmla="*/ 60918 h 2075456"/>
              <a:gd name="connsiteX32" fmla="*/ 1326356 w 2205037"/>
              <a:gd name="connsiteY32" fmla="*/ 22818 h 2075456"/>
              <a:gd name="connsiteX33" fmla="*/ 1278731 w 2205037"/>
              <a:gd name="connsiteY33" fmla="*/ 34725 h 2075456"/>
              <a:gd name="connsiteX34" fmla="*/ 1245393 w 2205037"/>
              <a:gd name="connsiteY34" fmla="*/ 25198 h 2075456"/>
              <a:gd name="connsiteX35" fmla="*/ 1212055 w 2205037"/>
              <a:gd name="connsiteY35" fmla="*/ 56156 h 2075456"/>
              <a:gd name="connsiteX36" fmla="*/ 1154906 w 2205037"/>
              <a:gd name="connsiteY36" fmla="*/ 60918 h 2075456"/>
              <a:gd name="connsiteX37" fmla="*/ 1145381 w 2205037"/>
              <a:gd name="connsiteY37" fmla="*/ 125212 h 2075456"/>
              <a:gd name="connsiteX38" fmla="*/ 1112043 w 2205037"/>
              <a:gd name="connsiteY38" fmla="*/ 177600 h 2075456"/>
              <a:gd name="connsiteX39" fmla="*/ 1157287 w 2205037"/>
              <a:gd name="connsiteY39" fmla="*/ 206174 h 2075456"/>
              <a:gd name="connsiteX40" fmla="*/ 1164430 w 2205037"/>
              <a:gd name="connsiteY40" fmla="*/ 239512 h 2075456"/>
              <a:gd name="connsiteX41" fmla="*/ 1071562 w 2205037"/>
              <a:gd name="connsiteY41" fmla="*/ 263324 h 2075456"/>
              <a:gd name="connsiteX42" fmla="*/ 1054894 w 2205037"/>
              <a:gd name="connsiteY42" fmla="*/ 196650 h 2075456"/>
              <a:gd name="connsiteX43" fmla="*/ 1021556 w 2205037"/>
              <a:gd name="connsiteY43" fmla="*/ 208555 h 2075456"/>
              <a:gd name="connsiteX44" fmla="*/ 942975 w 2205037"/>
              <a:gd name="connsiteY44" fmla="*/ 318092 h 2075456"/>
              <a:gd name="connsiteX45" fmla="*/ 828675 w 2205037"/>
              <a:gd name="connsiteY45" fmla="*/ 275230 h 2075456"/>
              <a:gd name="connsiteX46" fmla="*/ 692943 w 2205037"/>
              <a:gd name="connsiteY46" fmla="*/ 368098 h 2075456"/>
              <a:gd name="connsiteX47" fmla="*/ 357187 w 2205037"/>
              <a:gd name="connsiteY47" fmla="*/ 141881 h 2075456"/>
              <a:gd name="connsiteX48" fmla="*/ 319087 w 2205037"/>
              <a:gd name="connsiteY48" fmla="*/ 199031 h 2075456"/>
              <a:gd name="connsiteX49" fmla="*/ 347662 w 2205037"/>
              <a:gd name="connsiteY49" fmla="*/ 299043 h 2075456"/>
              <a:gd name="connsiteX0" fmla="*/ 347662 w 2205037"/>
              <a:gd name="connsiteY0" fmla="*/ 299043 h 2075456"/>
              <a:gd name="connsiteX1" fmla="*/ 252412 w 2205037"/>
              <a:gd name="connsiteY1" fmla="*/ 541931 h 2075456"/>
              <a:gd name="connsiteX2" fmla="*/ 0 w 2205037"/>
              <a:gd name="connsiteY2" fmla="*/ 1046756 h 2075456"/>
              <a:gd name="connsiteX3" fmla="*/ 261937 w 2205037"/>
              <a:gd name="connsiteY3" fmla="*/ 1346793 h 2075456"/>
              <a:gd name="connsiteX4" fmla="*/ 614362 w 2205037"/>
              <a:gd name="connsiteY4" fmla="*/ 1437281 h 2075456"/>
              <a:gd name="connsiteX5" fmla="*/ 957262 w 2205037"/>
              <a:gd name="connsiteY5" fmla="*/ 1661118 h 2075456"/>
              <a:gd name="connsiteX6" fmla="*/ 995362 w 2205037"/>
              <a:gd name="connsiteY6" fmla="*/ 1884956 h 2075456"/>
              <a:gd name="connsiteX7" fmla="*/ 971550 w 2205037"/>
              <a:gd name="connsiteY7" fmla="*/ 2070693 h 2075456"/>
              <a:gd name="connsiteX8" fmla="*/ 1185862 w 2205037"/>
              <a:gd name="connsiteY8" fmla="*/ 2075456 h 2075456"/>
              <a:gd name="connsiteX9" fmla="*/ 1371600 w 2205037"/>
              <a:gd name="connsiteY9" fmla="*/ 1984968 h 2075456"/>
              <a:gd name="connsiteX10" fmla="*/ 1681162 w 2205037"/>
              <a:gd name="connsiteY10" fmla="*/ 2018306 h 2075456"/>
              <a:gd name="connsiteX11" fmla="*/ 1976437 w 2205037"/>
              <a:gd name="connsiteY11" fmla="*/ 1632543 h 2075456"/>
              <a:gd name="connsiteX12" fmla="*/ 2205037 w 2205037"/>
              <a:gd name="connsiteY12" fmla="*/ 1061043 h 2075456"/>
              <a:gd name="connsiteX13" fmla="*/ 2205037 w 2205037"/>
              <a:gd name="connsiteY13" fmla="*/ 794343 h 2075456"/>
              <a:gd name="connsiteX14" fmla="*/ 2119312 w 2205037"/>
              <a:gd name="connsiteY14" fmla="*/ 475256 h 2075456"/>
              <a:gd name="connsiteX15" fmla="*/ 2171700 w 2205037"/>
              <a:gd name="connsiteY15" fmla="*/ 189506 h 2075456"/>
              <a:gd name="connsiteX16" fmla="*/ 2119312 w 2205037"/>
              <a:gd name="connsiteY16" fmla="*/ 99018 h 2075456"/>
              <a:gd name="connsiteX17" fmla="*/ 2078831 w 2205037"/>
              <a:gd name="connsiteY17" fmla="*/ 137118 h 2075456"/>
              <a:gd name="connsiteX18" fmla="*/ 2005012 w 2205037"/>
              <a:gd name="connsiteY18" fmla="*/ 106162 h 2075456"/>
              <a:gd name="connsiteX19" fmla="*/ 1933575 w 2205037"/>
              <a:gd name="connsiteY19" fmla="*/ 94256 h 2075456"/>
              <a:gd name="connsiteX20" fmla="*/ 1902619 w 2205037"/>
              <a:gd name="connsiteY20" fmla="*/ 68062 h 2075456"/>
              <a:gd name="connsiteX21" fmla="*/ 1828800 w 2205037"/>
              <a:gd name="connsiteY21" fmla="*/ 53774 h 2075456"/>
              <a:gd name="connsiteX22" fmla="*/ 1785937 w 2205037"/>
              <a:gd name="connsiteY22" fmla="*/ 32343 h 2075456"/>
              <a:gd name="connsiteX23" fmla="*/ 1733550 w 2205037"/>
              <a:gd name="connsiteY23" fmla="*/ 51393 h 2075456"/>
              <a:gd name="connsiteX24" fmla="*/ 1735931 w 2205037"/>
              <a:gd name="connsiteY24" fmla="*/ 6150 h 2075456"/>
              <a:gd name="connsiteX25" fmla="*/ 1678781 w 2205037"/>
              <a:gd name="connsiteY25" fmla="*/ 18056 h 2075456"/>
              <a:gd name="connsiteX26" fmla="*/ 1631156 w 2205037"/>
              <a:gd name="connsiteY26" fmla="*/ 29962 h 2075456"/>
              <a:gd name="connsiteX27" fmla="*/ 1590674 w 2205037"/>
              <a:gd name="connsiteY27" fmla="*/ 13293 h 2075456"/>
              <a:gd name="connsiteX28" fmla="*/ 1543049 w 2205037"/>
              <a:gd name="connsiteY28" fmla="*/ 20437 h 2075456"/>
              <a:gd name="connsiteX29" fmla="*/ 1462087 w 2205037"/>
              <a:gd name="connsiteY29" fmla="*/ 39487 h 2075456"/>
              <a:gd name="connsiteX30" fmla="*/ 1450181 w 2205037"/>
              <a:gd name="connsiteY30" fmla="*/ 58537 h 2075456"/>
              <a:gd name="connsiteX31" fmla="*/ 1357313 w 2205037"/>
              <a:gd name="connsiteY31" fmla="*/ 60918 h 2075456"/>
              <a:gd name="connsiteX32" fmla="*/ 1326356 w 2205037"/>
              <a:gd name="connsiteY32" fmla="*/ 22818 h 2075456"/>
              <a:gd name="connsiteX33" fmla="*/ 1278731 w 2205037"/>
              <a:gd name="connsiteY33" fmla="*/ 34725 h 2075456"/>
              <a:gd name="connsiteX34" fmla="*/ 1245393 w 2205037"/>
              <a:gd name="connsiteY34" fmla="*/ 25198 h 2075456"/>
              <a:gd name="connsiteX35" fmla="*/ 1212055 w 2205037"/>
              <a:gd name="connsiteY35" fmla="*/ 56156 h 2075456"/>
              <a:gd name="connsiteX36" fmla="*/ 1154906 w 2205037"/>
              <a:gd name="connsiteY36" fmla="*/ 60918 h 2075456"/>
              <a:gd name="connsiteX37" fmla="*/ 1145381 w 2205037"/>
              <a:gd name="connsiteY37" fmla="*/ 125212 h 2075456"/>
              <a:gd name="connsiteX38" fmla="*/ 1112043 w 2205037"/>
              <a:gd name="connsiteY38" fmla="*/ 177600 h 2075456"/>
              <a:gd name="connsiteX39" fmla="*/ 1157287 w 2205037"/>
              <a:gd name="connsiteY39" fmla="*/ 206174 h 2075456"/>
              <a:gd name="connsiteX40" fmla="*/ 1164430 w 2205037"/>
              <a:gd name="connsiteY40" fmla="*/ 239512 h 2075456"/>
              <a:gd name="connsiteX41" fmla="*/ 1071562 w 2205037"/>
              <a:gd name="connsiteY41" fmla="*/ 263324 h 2075456"/>
              <a:gd name="connsiteX42" fmla="*/ 1054894 w 2205037"/>
              <a:gd name="connsiteY42" fmla="*/ 196650 h 2075456"/>
              <a:gd name="connsiteX43" fmla="*/ 1021556 w 2205037"/>
              <a:gd name="connsiteY43" fmla="*/ 208555 h 2075456"/>
              <a:gd name="connsiteX44" fmla="*/ 942975 w 2205037"/>
              <a:gd name="connsiteY44" fmla="*/ 318092 h 2075456"/>
              <a:gd name="connsiteX45" fmla="*/ 828675 w 2205037"/>
              <a:gd name="connsiteY45" fmla="*/ 275230 h 2075456"/>
              <a:gd name="connsiteX46" fmla="*/ 692943 w 2205037"/>
              <a:gd name="connsiteY46" fmla="*/ 368098 h 2075456"/>
              <a:gd name="connsiteX47" fmla="*/ 497681 w 2205037"/>
              <a:gd name="connsiteY47" fmla="*/ 234748 h 2075456"/>
              <a:gd name="connsiteX48" fmla="*/ 357187 w 2205037"/>
              <a:gd name="connsiteY48" fmla="*/ 141881 h 2075456"/>
              <a:gd name="connsiteX49" fmla="*/ 319087 w 2205037"/>
              <a:gd name="connsiteY49" fmla="*/ 199031 h 2075456"/>
              <a:gd name="connsiteX50" fmla="*/ 347662 w 2205037"/>
              <a:gd name="connsiteY50" fmla="*/ 299043 h 2075456"/>
              <a:gd name="connsiteX0" fmla="*/ 347662 w 2205037"/>
              <a:gd name="connsiteY0" fmla="*/ 299043 h 2075456"/>
              <a:gd name="connsiteX1" fmla="*/ 252412 w 2205037"/>
              <a:gd name="connsiteY1" fmla="*/ 541931 h 2075456"/>
              <a:gd name="connsiteX2" fmla="*/ 0 w 2205037"/>
              <a:gd name="connsiteY2" fmla="*/ 1046756 h 2075456"/>
              <a:gd name="connsiteX3" fmla="*/ 261937 w 2205037"/>
              <a:gd name="connsiteY3" fmla="*/ 1346793 h 2075456"/>
              <a:gd name="connsiteX4" fmla="*/ 614362 w 2205037"/>
              <a:gd name="connsiteY4" fmla="*/ 1437281 h 2075456"/>
              <a:gd name="connsiteX5" fmla="*/ 957262 w 2205037"/>
              <a:gd name="connsiteY5" fmla="*/ 1661118 h 2075456"/>
              <a:gd name="connsiteX6" fmla="*/ 995362 w 2205037"/>
              <a:gd name="connsiteY6" fmla="*/ 1884956 h 2075456"/>
              <a:gd name="connsiteX7" fmla="*/ 971550 w 2205037"/>
              <a:gd name="connsiteY7" fmla="*/ 2070693 h 2075456"/>
              <a:gd name="connsiteX8" fmla="*/ 1185862 w 2205037"/>
              <a:gd name="connsiteY8" fmla="*/ 2075456 h 2075456"/>
              <a:gd name="connsiteX9" fmla="*/ 1371600 w 2205037"/>
              <a:gd name="connsiteY9" fmla="*/ 1984968 h 2075456"/>
              <a:gd name="connsiteX10" fmla="*/ 1681162 w 2205037"/>
              <a:gd name="connsiteY10" fmla="*/ 2018306 h 2075456"/>
              <a:gd name="connsiteX11" fmla="*/ 1976437 w 2205037"/>
              <a:gd name="connsiteY11" fmla="*/ 1632543 h 2075456"/>
              <a:gd name="connsiteX12" fmla="*/ 2205037 w 2205037"/>
              <a:gd name="connsiteY12" fmla="*/ 1061043 h 2075456"/>
              <a:gd name="connsiteX13" fmla="*/ 2205037 w 2205037"/>
              <a:gd name="connsiteY13" fmla="*/ 794343 h 2075456"/>
              <a:gd name="connsiteX14" fmla="*/ 2119312 w 2205037"/>
              <a:gd name="connsiteY14" fmla="*/ 475256 h 2075456"/>
              <a:gd name="connsiteX15" fmla="*/ 2171700 w 2205037"/>
              <a:gd name="connsiteY15" fmla="*/ 189506 h 2075456"/>
              <a:gd name="connsiteX16" fmla="*/ 2119312 w 2205037"/>
              <a:gd name="connsiteY16" fmla="*/ 99018 h 2075456"/>
              <a:gd name="connsiteX17" fmla="*/ 2078831 w 2205037"/>
              <a:gd name="connsiteY17" fmla="*/ 137118 h 2075456"/>
              <a:gd name="connsiteX18" fmla="*/ 2005012 w 2205037"/>
              <a:gd name="connsiteY18" fmla="*/ 106162 h 2075456"/>
              <a:gd name="connsiteX19" fmla="*/ 1933575 w 2205037"/>
              <a:gd name="connsiteY19" fmla="*/ 94256 h 2075456"/>
              <a:gd name="connsiteX20" fmla="*/ 1902619 w 2205037"/>
              <a:gd name="connsiteY20" fmla="*/ 68062 h 2075456"/>
              <a:gd name="connsiteX21" fmla="*/ 1828800 w 2205037"/>
              <a:gd name="connsiteY21" fmla="*/ 53774 h 2075456"/>
              <a:gd name="connsiteX22" fmla="*/ 1785937 w 2205037"/>
              <a:gd name="connsiteY22" fmla="*/ 32343 h 2075456"/>
              <a:gd name="connsiteX23" fmla="*/ 1733550 w 2205037"/>
              <a:gd name="connsiteY23" fmla="*/ 51393 h 2075456"/>
              <a:gd name="connsiteX24" fmla="*/ 1735931 w 2205037"/>
              <a:gd name="connsiteY24" fmla="*/ 6150 h 2075456"/>
              <a:gd name="connsiteX25" fmla="*/ 1678781 w 2205037"/>
              <a:gd name="connsiteY25" fmla="*/ 18056 h 2075456"/>
              <a:gd name="connsiteX26" fmla="*/ 1631156 w 2205037"/>
              <a:gd name="connsiteY26" fmla="*/ 29962 h 2075456"/>
              <a:gd name="connsiteX27" fmla="*/ 1590674 w 2205037"/>
              <a:gd name="connsiteY27" fmla="*/ 13293 h 2075456"/>
              <a:gd name="connsiteX28" fmla="*/ 1543049 w 2205037"/>
              <a:gd name="connsiteY28" fmla="*/ 20437 h 2075456"/>
              <a:gd name="connsiteX29" fmla="*/ 1462087 w 2205037"/>
              <a:gd name="connsiteY29" fmla="*/ 39487 h 2075456"/>
              <a:gd name="connsiteX30" fmla="*/ 1450181 w 2205037"/>
              <a:gd name="connsiteY30" fmla="*/ 58537 h 2075456"/>
              <a:gd name="connsiteX31" fmla="*/ 1357313 w 2205037"/>
              <a:gd name="connsiteY31" fmla="*/ 60918 h 2075456"/>
              <a:gd name="connsiteX32" fmla="*/ 1326356 w 2205037"/>
              <a:gd name="connsiteY32" fmla="*/ 22818 h 2075456"/>
              <a:gd name="connsiteX33" fmla="*/ 1278731 w 2205037"/>
              <a:gd name="connsiteY33" fmla="*/ 34725 h 2075456"/>
              <a:gd name="connsiteX34" fmla="*/ 1245393 w 2205037"/>
              <a:gd name="connsiteY34" fmla="*/ 25198 h 2075456"/>
              <a:gd name="connsiteX35" fmla="*/ 1212055 w 2205037"/>
              <a:gd name="connsiteY35" fmla="*/ 56156 h 2075456"/>
              <a:gd name="connsiteX36" fmla="*/ 1154906 w 2205037"/>
              <a:gd name="connsiteY36" fmla="*/ 60918 h 2075456"/>
              <a:gd name="connsiteX37" fmla="*/ 1145381 w 2205037"/>
              <a:gd name="connsiteY37" fmla="*/ 125212 h 2075456"/>
              <a:gd name="connsiteX38" fmla="*/ 1112043 w 2205037"/>
              <a:gd name="connsiteY38" fmla="*/ 177600 h 2075456"/>
              <a:gd name="connsiteX39" fmla="*/ 1157287 w 2205037"/>
              <a:gd name="connsiteY39" fmla="*/ 206174 h 2075456"/>
              <a:gd name="connsiteX40" fmla="*/ 1164430 w 2205037"/>
              <a:gd name="connsiteY40" fmla="*/ 239512 h 2075456"/>
              <a:gd name="connsiteX41" fmla="*/ 1071562 w 2205037"/>
              <a:gd name="connsiteY41" fmla="*/ 263324 h 2075456"/>
              <a:gd name="connsiteX42" fmla="*/ 1054894 w 2205037"/>
              <a:gd name="connsiteY42" fmla="*/ 196650 h 2075456"/>
              <a:gd name="connsiteX43" fmla="*/ 1021556 w 2205037"/>
              <a:gd name="connsiteY43" fmla="*/ 208555 h 2075456"/>
              <a:gd name="connsiteX44" fmla="*/ 942975 w 2205037"/>
              <a:gd name="connsiteY44" fmla="*/ 318092 h 2075456"/>
              <a:gd name="connsiteX45" fmla="*/ 828675 w 2205037"/>
              <a:gd name="connsiteY45" fmla="*/ 275230 h 2075456"/>
              <a:gd name="connsiteX46" fmla="*/ 692943 w 2205037"/>
              <a:gd name="connsiteY46" fmla="*/ 368098 h 2075456"/>
              <a:gd name="connsiteX47" fmla="*/ 676275 w 2205037"/>
              <a:gd name="connsiteY47" fmla="*/ 182361 h 2075456"/>
              <a:gd name="connsiteX48" fmla="*/ 357187 w 2205037"/>
              <a:gd name="connsiteY48" fmla="*/ 141881 h 2075456"/>
              <a:gd name="connsiteX49" fmla="*/ 319087 w 2205037"/>
              <a:gd name="connsiteY49" fmla="*/ 199031 h 2075456"/>
              <a:gd name="connsiteX50" fmla="*/ 347662 w 2205037"/>
              <a:gd name="connsiteY50" fmla="*/ 299043 h 2075456"/>
              <a:gd name="connsiteX0" fmla="*/ 347662 w 2205037"/>
              <a:gd name="connsiteY0" fmla="*/ 299043 h 2075456"/>
              <a:gd name="connsiteX1" fmla="*/ 252412 w 2205037"/>
              <a:gd name="connsiteY1" fmla="*/ 541931 h 2075456"/>
              <a:gd name="connsiteX2" fmla="*/ 0 w 2205037"/>
              <a:gd name="connsiteY2" fmla="*/ 1046756 h 2075456"/>
              <a:gd name="connsiteX3" fmla="*/ 261937 w 2205037"/>
              <a:gd name="connsiteY3" fmla="*/ 1346793 h 2075456"/>
              <a:gd name="connsiteX4" fmla="*/ 614362 w 2205037"/>
              <a:gd name="connsiteY4" fmla="*/ 1437281 h 2075456"/>
              <a:gd name="connsiteX5" fmla="*/ 957262 w 2205037"/>
              <a:gd name="connsiteY5" fmla="*/ 1661118 h 2075456"/>
              <a:gd name="connsiteX6" fmla="*/ 995362 w 2205037"/>
              <a:gd name="connsiteY6" fmla="*/ 1884956 h 2075456"/>
              <a:gd name="connsiteX7" fmla="*/ 971550 w 2205037"/>
              <a:gd name="connsiteY7" fmla="*/ 2070693 h 2075456"/>
              <a:gd name="connsiteX8" fmla="*/ 1185862 w 2205037"/>
              <a:gd name="connsiteY8" fmla="*/ 2075456 h 2075456"/>
              <a:gd name="connsiteX9" fmla="*/ 1371600 w 2205037"/>
              <a:gd name="connsiteY9" fmla="*/ 1984968 h 2075456"/>
              <a:gd name="connsiteX10" fmla="*/ 1681162 w 2205037"/>
              <a:gd name="connsiteY10" fmla="*/ 2018306 h 2075456"/>
              <a:gd name="connsiteX11" fmla="*/ 1976437 w 2205037"/>
              <a:gd name="connsiteY11" fmla="*/ 1632543 h 2075456"/>
              <a:gd name="connsiteX12" fmla="*/ 2205037 w 2205037"/>
              <a:gd name="connsiteY12" fmla="*/ 1061043 h 2075456"/>
              <a:gd name="connsiteX13" fmla="*/ 2205037 w 2205037"/>
              <a:gd name="connsiteY13" fmla="*/ 794343 h 2075456"/>
              <a:gd name="connsiteX14" fmla="*/ 2119312 w 2205037"/>
              <a:gd name="connsiteY14" fmla="*/ 475256 h 2075456"/>
              <a:gd name="connsiteX15" fmla="*/ 2171700 w 2205037"/>
              <a:gd name="connsiteY15" fmla="*/ 189506 h 2075456"/>
              <a:gd name="connsiteX16" fmla="*/ 2119312 w 2205037"/>
              <a:gd name="connsiteY16" fmla="*/ 99018 h 2075456"/>
              <a:gd name="connsiteX17" fmla="*/ 2078831 w 2205037"/>
              <a:gd name="connsiteY17" fmla="*/ 137118 h 2075456"/>
              <a:gd name="connsiteX18" fmla="*/ 2005012 w 2205037"/>
              <a:gd name="connsiteY18" fmla="*/ 106162 h 2075456"/>
              <a:gd name="connsiteX19" fmla="*/ 1933575 w 2205037"/>
              <a:gd name="connsiteY19" fmla="*/ 94256 h 2075456"/>
              <a:gd name="connsiteX20" fmla="*/ 1902619 w 2205037"/>
              <a:gd name="connsiteY20" fmla="*/ 68062 h 2075456"/>
              <a:gd name="connsiteX21" fmla="*/ 1828800 w 2205037"/>
              <a:gd name="connsiteY21" fmla="*/ 53774 h 2075456"/>
              <a:gd name="connsiteX22" fmla="*/ 1785937 w 2205037"/>
              <a:gd name="connsiteY22" fmla="*/ 32343 h 2075456"/>
              <a:gd name="connsiteX23" fmla="*/ 1733550 w 2205037"/>
              <a:gd name="connsiteY23" fmla="*/ 51393 h 2075456"/>
              <a:gd name="connsiteX24" fmla="*/ 1735931 w 2205037"/>
              <a:gd name="connsiteY24" fmla="*/ 6150 h 2075456"/>
              <a:gd name="connsiteX25" fmla="*/ 1678781 w 2205037"/>
              <a:gd name="connsiteY25" fmla="*/ 18056 h 2075456"/>
              <a:gd name="connsiteX26" fmla="*/ 1631156 w 2205037"/>
              <a:gd name="connsiteY26" fmla="*/ 29962 h 2075456"/>
              <a:gd name="connsiteX27" fmla="*/ 1590674 w 2205037"/>
              <a:gd name="connsiteY27" fmla="*/ 13293 h 2075456"/>
              <a:gd name="connsiteX28" fmla="*/ 1543049 w 2205037"/>
              <a:gd name="connsiteY28" fmla="*/ 20437 h 2075456"/>
              <a:gd name="connsiteX29" fmla="*/ 1462087 w 2205037"/>
              <a:gd name="connsiteY29" fmla="*/ 39487 h 2075456"/>
              <a:gd name="connsiteX30" fmla="*/ 1450181 w 2205037"/>
              <a:gd name="connsiteY30" fmla="*/ 58537 h 2075456"/>
              <a:gd name="connsiteX31" fmla="*/ 1357313 w 2205037"/>
              <a:gd name="connsiteY31" fmla="*/ 60918 h 2075456"/>
              <a:gd name="connsiteX32" fmla="*/ 1326356 w 2205037"/>
              <a:gd name="connsiteY32" fmla="*/ 22818 h 2075456"/>
              <a:gd name="connsiteX33" fmla="*/ 1278731 w 2205037"/>
              <a:gd name="connsiteY33" fmla="*/ 34725 h 2075456"/>
              <a:gd name="connsiteX34" fmla="*/ 1245393 w 2205037"/>
              <a:gd name="connsiteY34" fmla="*/ 25198 h 2075456"/>
              <a:gd name="connsiteX35" fmla="*/ 1212055 w 2205037"/>
              <a:gd name="connsiteY35" fmla="*/ 56156 h 2075456"/>
              <a:gd name="connsiteX36" fmla="*/ 1154906 w 2205037"/>
              <a:gd name="connsiteY36" fmla="*/ 60918 h 2075456"/>
              <a:gd name="connsiteX37" fmla="*/ 1145381 w 2205037"/>
              <a:gd name="connsiteY37" fmla="*/ 125212 h 2075456"/>
              <a:gd name="connsiteX38" fmla="*/ 1112043 w 2205037"/>
              <a:gd name="connsiteY38" fmla="*/ 177600 h 2075456"/>
              <a:gd name="connsiteX39" fmla="*/ 1157287 w 2205037"/>
              <a:gd name="connsiteY39" fmla="*/ 206174 h 2075456"/>
              <a:gd name="connsiteX40" fmla="*/ 1164430 w 2205037"/>
              <a:gd name="connsiteY40" fmla="*/ 239512 h 2075456"/>
              <a:gd name="connsiteX41" fmla="*/ 1071562 w 2205037"/>
              <a:gd name="connsiteY41" fmla="*/ 263324 h 2075456"/>
              <a:gd name="connsiteX42" fmla="*/ 1054894 w 2205037"/>
              <a:gd name="connsiteY42" fmla="*/ 196650 h 2075456"/>
              <a:gd name="connsiteX43" fmla="*/ 1021556 w 2205037"/>
              <a:gd name="connsiteY43" fmla="*/ 208555 h 2075456"/>
              <a:gd name="connsiteX44" fmla="*/ 942975 w 2205037"/>
              <a:gd name="connsiteY44" fmla="*/ 318092 h 2075456"/>
              <a:gd name="connsiteX45" fmla="*/ 828675 w 2205037"/>
              <a:gd name="connsiteY45" fmla="*/ 275230 h 2075456"/>
              <a:gd name="connsiteX46" fmla="*/ 692943 w 2205037"/>
              <a:gd name="connsiteY46" fmla="*/ 368098 h 2075456"/>
              <a:gd name="connsiteX47" fmla="*/ 676275 w 2205037"/>
              <a:gd name="connsiteY47" fmla="*/ 182361 h 2075456"/>
              <a:gd name="connsiteX48" fmla="*/ 423862 w 2205037"/>
              <a:gd name="connsiteY48" fmla="*/ 149023 h 2075456"/>
              <a:gd name="connsiteX49" fmla="*/ 357187 w 2205037"/>
              <a:gd name="connsiteY49" fmla="*/ 141881 h 2075456"/>
              <a:gd name="connsiteX50" fmla="*/ 319087 w 2205037"/>
              <a:gd name="connsiteY50" fmla="*/ 199031 h 2075456"/>
              <a:gd name="connsiteX51" fmla="*/ 347662 w 2205037"/>
              <a:gd name="connsiteY51" fmla="*/ 299043 h 2075456"/>
              <a:gd name="connsiteX0" fmla="*/ 347662 w 2205037"/>
              <a:gd name="connsiteY0" fmla="*/ 299043 h 2075456"/>
              <a:gd name="connsiteX1" fmla="*/ 252412 w 2205037"/>
              <a:gd name="connsiteY1" fmla="*/ 541931 h 2075456"/>
              <a:gd name="connsiteX2" fmla="*/ 0 w 2205037"/>
              <a:gd name="connsiteY2" fmla="*/ 1046756 h 2075456"/>
              <a:gd name="connsiteX3" fmla="*/ 261937 w 2205037"/>
              <a:gd name="connsiteY3" fmla="*/ 1346793 h 2075456"/>
              <a:gd name="connsiteX4" fmla="*/ 614362 w 2205037"/>
              <a:gd name="connsiteY4" fmla="*/ 1437281 h 2075456"/>
              <a:gd name="connsiteX5" fmla="*/ 957262 w 2205037"/>
              <a:gd name="connsiteY5" fmla="*/ 1661118 h 2075456"/>
              <a:gd name="connsiteX6" fmla="*/ 995362 w 2205037"/>
              <a:gd name="connsiteY6" fmla="*/ 1884956 h 2075456"/>
              <a:gd name="connsiteX7" fmla="*/ 971550 w 2205037"/>
              <a:gd name="connsiteY7" fmla="*/ 2070693 h 2075456"/>
              <a:gd name="connsiteX8" fmla="*/ 1185862 w 2205037"/>
              <a:gd name="connsiteY8" fmla="*/ 2075456 h 2075456"/>
              <a:gd name="connsiteX9" fmla="*/ 1371600 w 2205037"/>
              <a:gd name="connsiteY9" fmla="*/ 1984968 h 2075456"/>
              <a:gd name="connsiteX10" fmla="*/ 1681162 w 2205037"/>
              <a:gd name="connsiteY10" fmla="*/ 2018306 h 2075456"/>
              <a:gd name="connsiteX11" fmla="*/ 1976437 w 2205037"/>
              <a:gd name="connsiteY11" fmla="*/ 1632543 h 2075456"/>
              <a:gd name="connsiteX12" fmla="*/ 2205037 w 2205037"/>
              <a:gd name="connsiteY12" fmla="*/ 1061043 h 2075456"/>
              <a:gd name="connsiteX13" fmla="*/ 2205037 w 2205037"/>
              <a:gd name="connsiteY13" fmla="*/ 794343 h 2075456"/>
              <a:gd name="connsiteX14" fmla="*/ 2119312 w 2205037"/>
              <a:gd name="connsiteY14" fmla="*/ 475256 h 2075456"/>
              <a:gd name="connsiteX15" fmla="*/ 2171700 w 2205037"/>
              <a:gd name="connsiteY15" fmla="*/ 189506 h 2075456"/>
              <a:gd name="connsiteX16" fmla="*/ 2119312 w 2205037"/>
              <a:gd name="connsiteY16" fmla="*/ 99018 h 2075456"/>
              <a:gd name="connsiteX17" fmla="*/ 2078831 w 2205037"/>
              <a:gd name="connsiteY17" fmla="*/ 137118 h 2075456"/>
              <a:gd name="connsiteX18" fmla="*/ 2005012 w 2205037"/>
              <a:gd name="connsiteY18" fmla="*/ 106162 h 2075456"/>
              <a:gd name="connsiteX19" fmla="*/ 1933575 w 2205037"/>
              <a:gd name="connsiteY19" fmla="*/ 94256 h 2075456"/>
              <a:gd name="connsiteX20" fmla="*/ 1902619 w 2205037"/>
              <a:gd name="connsiteY20" fmla="*/ 68062 h 2075456"/>
              <a:gd name="connsiteX21" fmla="*/ 1828800 w 2205037"/>
              <a:gd name="connsiteY21" fmla="*/ 53774 h 2075456"/>
              <a:gd name="connsiteX22" fmla="*/ 1785937 w 2205037"/>
              <a:gd name="connsiteY22" fmla="*/ 32343 h 2075456"/>
              <a:gd name="connsiteX23" fmla="*/ 1733550 w 2205037"/>
              <a:gd name="connsiteY23" fmla="*/ 51393 h 2075456"/>
              <a:gd name="connsiteX24" fmla="*/ 1735931 w 2205037"/>
              <a:gd name="connsiteY24" fmla="*/ 6150 h 2075456"/>
              <a:gd name="connsiteX25" fmla="*/ 1678781 w 2205037"/>
              <a:gd name="connsiteY25" fmla="*/ 18056 h 2075456"/>
              <a:gd name="connsiteX26" fmla="*/ 1631156 w 2205037"/>
              <a:gd name="connsiteY26" fmla="*/ 29962 h 2075456"/>
              <a:gd name="connsiteX27" fmla="*/ 1590674 w 2205037"/>
              <a:gd name="connsiteY27" fmla="*/ 13293 h 2075456"/>
              <a:gd name="connsiteX28" fmla="*/ 1543049 w 2205037"/>
              <a:gd name="connsiteY28" fmla="*/ 20437 h 2075456"/>
              <a:gd name="connsiteX29" fmla="*/ 1462087 w 2205037"/>
              <a:gd name="connsiteY29" fmla="*/ 39487 h 2075456"/>
              <a:gd name="connsiteX30" fmla="*/ 1450181 w 2205037"/>
              <a:gd name="connsiteY30" fmla="*/ 58537 h 2075456"/>
              <a:gd name="connsiteX31" fmla="*/ 1357313 w 2205037"/>
              <a:gd name="connsiteY31" fmla="*/ 60918 h 2075456"/>
              <a:gd name="connsiteX32" fmla="*/ 1326356 w 2205037"/>
              <a:gd name="connsiteY32" fmla="*/ 22818 h 2075456"/>
              <a:gd name="connsiteX33" fmla="*/ 1278731 w 2205037"/>
              <a:gd name="connsiteY33" fmla="*/ 34725 h 2075456"/>
              <a:gd name="connsiteX34" fmla="*/ 1245393 w 2205037"/>
              <a:gd name="connsiteY34" fmla="*/ 25198 h 2075456"/>
              <a:gd name="connsiteX35" fmla="*/ 1212055 w 2205037"/>
              <a:gd name="connsiteY35" fmla="*/ 56156 h 2075456"/>
              <a:gd name="connsiteX36" fmla="*/ 1154906 w 2205037"/>
              <a:gd name="connsiteY36" fmla="*/ 60918 h 2075456"/>
              <a:gd name="connsiteX37" fmla="*/ 1145381 w 2205037"/>
              <a:gd name="connsiteY37" fmla="*/ 125212 h 2075456"/>
              <a:gd name="connsiteX38" fmla="*/ 1112043 w 2205037"/>
              <a:gd name="connsiteY38" fmla="*/ 177600 h 2075456"/>
              <a:gd name="connsiteX39" fmla="*/ 1157287 w 2205037"/>
              <a:gd name="connsiteY39" fmla="*/ 206174 h 2075456"/>
              <a:gd name="connsiteX40" fmla="*/ 1164430 w 2205037"/>
              <a:gd name="connsiteY40" fmla="*/ 239512 h 2075456"/>
              <a:gd name="connsiteX41" fmla="*/ 1071562 w 2205037"/>
              <a:gd name="connsiteY41" fmla="*/ 263324 h 2075456"/>
              <a:gd name="connsiteX42" fmla="*/ 1054894 w 2205037"/>
              <a:gd name="connsiteY42" fmla="*/ 196650 h 2075456"/>
              <a:gd name="connsiteX43" fmla="*/ 1021556 w 2205037"/>
              <a:gd name="connsiteY43" fmla="*/ 208555 h 2075456"/>
              <a:gd name="connsiteX44" fmla="*/ 942975 w 2205037"/>
              <a:gd name="connsiteY44" fmla="*/ 318092 h 2075456"/>
              <a:gd name="connsiteX45" fmla="*/ 828675 w 2205037"/>
              <a:gd name="connsiteY45" fmla="*/ 275230 h 2075456"/>
              <a:gd name="connsiteX46" fmla="*/ 692943 w 2205037"/>
              <a:gd name="connsiteY46" fmla="*/ 368098 h 2075456"/>
              <a:gd name="connsiteX47" fmla="*/ 676275 w 2205037"/>
              <a:gd name="connsiteY47" fmla="*/ 182361 h 2075456"/>
              <a:gd name="connsiteX48" fmla="*/ 488156 w 2205037"/>
              <a:gd name="connsiteY48" fmla="*/ 160930 h 2075456"/>
              <a:gd name="connsiteX49" fmla="*/ 423862 w 2205037"/>
              <a:gd name="connsiteY49" fmla="*/ 149023 h 2075456"/>
              <a:gd name="connsiteX50" fmla="*/ 357187 w 2205037"/>
              <a:gd name="connsiteY50" fmla="*/ 141881 h 2075456"/>
              <a:gd name="connsiteX51" fmla="*/ 319087 w 2205037"/>
              <a:gd name="connsiteY51" fmla="*/ 199031 h 2075456"/>
              <a:gd name="connsiteX52" fmla="*/ 347662 w 2205037"/>
              <a:gd name="connsiteY52" fmla="*/ 299043 h 2075456"/>
              <a:gd name="connsiteX0" fmla="*/ 347662 w 2205037"/>
              <a:gd name="connsiteY0" fmla="*/ 299043 h 2075456"/>
              <a:gd name="connsiteX1" fmla="*/ 252412 w 2205037"/>
              <a:gd name="connsiteY1" fmla="*/ 541931 h 2075456"/>
              <a:gd name="connsiteX2" fmla="*/ 0 w 2205037"/>
              <a:gd name="connsiteY2" fmla="*/ 1046756 h 2075456"/>
              <a:gd name="connsiteX3" fmla="*/ 261937 w 2205037"/>
              <a:gd name="connsiteY3" fmla="*/ 1346793 h 2075456"/>
              <a:gd name="connsiteX4" fmla="*/ 614362 w 2205037"/>
              <a:gd name="connsiteY4" fmla="*/ 1437281 h 2075456"/>
              <a:gd name="connsiteX5" fmla="*/ 957262 w 2205037"/>
              <a:gd name="connsiteY5" fmla="*/ 1661118 h 2075456"/>
              <a:gd name="connsiteX6" fmla="*/ 995362 w 2205037"/>
              <a:gd name="connsiteY6" fmla="*/ 1884956 h 2075456"/>
              <a:gd name="connsiteX7" fmla="*/ 971550 w 2205037"/>
              <a:gd name="connsiteY7" fmla="*/ 2070693 h 2075456"/>
              <a:gd name="connsiteX8" fmla="*/ 1185862 w 2205037"/>
              <a:gd name="connsiteY8" fmla="*/ 2075456 h 2075456"/>
              <a:gd name="connsiteX9" fmla="*/ 1371600 w 2205037"/>
              <a:gd name="connsiteY9" fmla="*/ 1984968 h 2075456"/>
              <a:gd name="connsiteX10" fmla="*/ 1681162 w 2205037"/>
              <a:gd name="connsiteY10" fmla="*/ 2018306 h 2075456"/>
              <a:gd name="connsiteX11" fmla="*/ 1976437 w 2205037"/>
              <a:gd name="connsiteY11" fmla="*/ 1632543 h 2075456"/>
              <a:gd name="connsiteX12" fmla="*/ 2205037 w 2205037"/>
              <a:gd name="connsiteY12" fmla="*/ 1061043 h 2075456"/>
              <a:gd name="connsiteX13" fmla="*/ 2205037 w 2205037"/>
              <a:gd name="connsiteY13" fmla="*/ 794343 h 2075456"/>
              <a:gd name="connsiteX14" fmla="*/ 2119312 w 2205037"/>
              <a:gd name="connsiteY14" fmla="*/ 475256 h 2075456"/>
              <a:gd name="connsiteX15" fmla="*/ 2171700 w 2205037"/>
              <a:gd name="connsiteY15" fmla="*/ 189506 h 2075456"/>
              <a:gd name="connsiteX16" fmla="*/ 2119312 w 2205037"/>
              <a:gd name="connsiteY16" fmla="*/ 99018 h 2075456"/>
              <a:gd name="connsiteX17" fmla="*/ 2078831 w 2205037"/>
              <a:gd name="connsiteY17" fmla="*/ 137118 h 2075456"/>
              <a:gd name="connsiteX18" fmla="*/ 2005012 w 2205037"/>
              <a:gd name="connsiteY18" fmla="*/ 106162 h 2075456"/>
              <a:gd name="connsiteX19" fmla="*/ 1933575 w 2205037"/>
              <a:gd name="connsiteY19" fmla="*/ 94256 h 2075456"/>
              <a:gd name="connsiteX20" fmla="*/ 1902619 w 2205037"/>
              <a:gd name="connsiteY20" fmla="*/ 68062 h 2075456"/>
              <a:gd name="connsiteX21" fmla="*/ 1828800 w 2205037"/>
              <a:gd name="connsiteY21" fmla="*/ 53774 h 2075456"/>
              <a:gd name="connsiteX22" fmla="*/ 1785937 w 2205037"/>
              <a:gd name="connsiteY22" fmla="*/ 32343 h 2075456"/>
              <a:gd name="connsiteX23" fmla="*/ 1733550 w 2205037"/>
              <a:gd name="connsiteY23" fmla="*/ 51393 h 2075456"/>
              <a:gd name="connsiteX24" fmla="*/ 1735931 w 2205037"/>
              <a:gd name="connsiteY24" fmla="*/ 6150 h 2075456"/>
              <a:gd name="connsiteX25" fmla="*/ 1678781 w 2205037"/>
              <a:gd name="connsiteY25" fmla="*/ 18056 h 2075456"/>
              <a:gd name="connsiteX26" fmla="*/ 1631156 w 2205037"/>
              <a:gd name="connsiteY26" fmla="*/ 29962 h 2075456"/>
              <a:gd name="connsiteX27" fmla="*/ 1590674 w 2205037"/>
              <a:gd name="connsiteY27" fmla="*/ 13293 h 2075456"/>
              <a:gd name="connsiteX28" fmla="*/ 1543049 w 2205037"/>
              <a:gd name="connsiteY28" fmla="*/ 20437 h 2075456"/>
              <a:gd name="connsiteX29" fmla="*/ 1462087 w 2205037"/>
              <a:gd name="connsiteY29" fmla="*/ 39487 h 2075456"/>
              <a:gd name="connsiteX30" fmla="*/ 1450181 w 2205037"/>
              <a:gd name="connsiteY30" fmla="*/ 58537 h 2075456"/>
              <a:gd name="connsiteX31" fmla="*/ 1357313 w 2205037"/>
              <a:gd name="connsiteY31" fmla="*/ 60918 h 2075456"/>
              <a:gd name="connsiteX32" fmla="*/ 1326356 w 2205037"/>
              <a:gd name="connsiteY32" fmla="*/ 22818 h 2075456"/>
              <a:gd name="connsiteX33" fmla="*/ 1278731 w 2205037"/>
              <a:gd name="connsiteY33" fmla="*/ 34725 h 2075456"/>
              <a:gd name="connsiteX34" fmla="*/ 1245393 w 2205037"/>
              <a:gd name="connsiteY34" fmla="*/ 25198 h 2075456"/>
              <a:gd name="connsiteX35" fmla="*/ 1212055 w 2205037"/>
              <a:gd name="connsiteY35" fmla="*/ 56156 h 2075456"/>
              <a:gd name="connsiteX36" fmla="*/ 1154906 w 2205037"/>
              <a:gd name="connsiteY36" fmla="*/ 60918 h 2075456"/>
              <a:gd name="connsiteX37" fmla="*/ 1145381 w 2205037"/>
              <a:gd name="connsiteY37" fmla="*/ 125212 h 2075456"/>
              <a:gd name="connsiteX38" fmla="*/ 1112043 w 2205037"/>
              <a:gd name="connsiteY38" fmla="*/ 177600 h 2075456"/>
              <a:gd name="connsiteX39" fmla="*/ 1157287 w 2205037"/>
              <a:gd name="connsiteY39" fmla="*/ 206174 h 2075456"/>
              <a:gd name="connsiteX40" fmla="*/ 1164430 w 2205037"/>
              <a:gd name="connsiteY40" fmla="*/ 239512 h 2075456"/>
              <a:gd name="connsiteX41" fmla="*/ 1071562 w 2205037"/>
              <a:gd name="connsiteY41" fmla="*/ 263324 h 2075456"/>
              <a:gd name="connsiteX42" fmla="*/ 1054894 w 2205037"/>
              <a:gd name="connsiteY42" fmla="*/ 196650 h 2075456"/>
              <a:gd name="connsiteX43" fmla="*/ 1021556 w 2205037"/>
              <a:gd name="connsiteY43" fmla="*/ 208555 h 2075456"/>
              <a:gd name="connsiteX44" fmla="*/ 942975 w 2205037"/>
              <a:gd name="connsiteY44" fmla="*/ 318092 h 2075456"/>
              <a:gd name="connsiteX45" fmla="*/ 828675 w 2205037"/>
              <a:gd name="connsiteY45" fmla="*/ 275230 h 2075456"/>
              <a:gd name="connsiteX46" fmla="*/ 692943 w 2205037"/>
              <a:gd name="connsiteY46" fmla="*/ 368098 h 2075456"/>
              <a:gd name="connsiteX47" fmla="*/ 676275 w 2205037"/>
              <a:gd name="connsiteY47" fmla="*/ 182361 h 2075456"/>
              <a:gd name="connsiteX48" fmla="*/ 588168 w 2205037"/>
              <a:gd name="connsiteY48" fmla="*/ 175217 h 2075456"/>
              <a:gd name="connsiteX49" fmla="*/ 488156 w 2205037"/>
              <a:gd name="connsiteY49" fmla="*/ 160930 h 2075456"/>
              <a:gd name="connsiteX50" fmla="*/ 423862 w 2205037"/>
              <a:gd name="connsiteY50" fmla="*/ 149023 h 2075456"/>
              <a:gd name="connsiteX51" fmla="*/ 357187 w 2205037"/>
              <a:gd name="connsiteY51" fmla="*/ 141881 h 2075456"/>
              <a:gd name="connsiteX52" fmla="*/ 319087 w 2205037"/>
              <a:gd name="connsiteY52" fmla="*/ 199031 h 2075456"/>
              <a:gd name="connsiteX53" fmla="*/ 347662 w 2205037"/>
              <a:gd name="connsiteY53" fmla="*/ 299043 h 2075456"/>
              <a:gd name="connsiteX0" fmla="*/ 347662 w 2205037"/>
              <a:gd name="connsiteY0" fmla="*/ 299043 h 2075456"/>
              <a:gd name="connsiteX1" fmla="*/ 252412 w 2205037"/>
              <a:gd name="connsiteY1" fmla="*/ 541931 h 2075456"/>
              <a:gd name="connsiteX2" fmla="*/ 0 w 2205037"/>
              <a:gd name="connsiteY2" fmla="*/ 1046756 h 2075456"/>
              <a:gd name="connsiteX3" fmla="*/ 261937 w 2205037"/>
              <a:gd name="connsiteY3" fmla="*/ 1346793 h 2075456"/>
              <a:gd name="connsiteX4" fmla="*/ 614362 w 2205037"/>
              <a:gd name="connsiteY4" fmla="*/ 1437281 h 2075456"/>
              <a:gd name="connsiteX5" fmla="*/ 957262 w 2205037"/>
              <a:gd name="connsiteY5" fmla="*/ 1661118 h 2075456"/>
              <a:gd name="connsiteX6" fmla="*/ 995362 w 2205037"/>
              <a:gd name="connsiteY6" fmla="*/ 1884956 h 2075456"/>
              <a:gd name="connsiteX7" fmla="*/ 971550 w 2205037"/>
              <a:gd name="connsiteY7" fmla="*/ 2070693 h 2075456"/>
              <a:gd name="connsiteX8" fmla="*/ 1185862 w 2205037"/>
              <a:gd name="connsiteY8" fmla="*/ 2075456 h 2075456"/>
              <a:gd name="connsiteX9" fmla="*/ 1371600 w 2205037"/>
              <a:gd name="connsiteY9" fmla="*/ 1984968 h 2075456"/>
              <a:gd name="connsiteX10" fmla="*/ 1681162 w 2205037"/>
              <a:gd name="connsiteY10" fmla="*/ 2018306 h 2075456"/>
              <a:gd name="connsiteX11" fmla="*/ 1976437 w 2205037"/>
              <a:gd name="connsiteY11" fmla="*/ 1632543 h 2075456"/>
              <a:gd name="connsiteX12" fmla="*/ 2205037 w 2205037"/>
              <a:gd name="connsiteY12" fmla="*/ 1061043 h 2075456"/>
              <a:gd name="connsiteX13" fmla="*/ 2205037 w 2205037"/>
              <a:gd name="connsiteY13" fmla="*/ 794343 h 2075456"/>
              <a:gd name="connsiteX14" fmla="*/ 2119312 w 2205037"/>
              <a:gd name="connsiteY14" fmla="*/ 475256 h 2075456"/>
              <a:gd name="connsiteX15" fmla="*/ 2171700 w 2205037"/>
              <a:gd name="connsiteY15" fmla="*/ 189506 h 2075456"/>
              <a:gd name="connsiteX16" fmla="*/ 2119312 w 2205037"/>
              <a:gd name="connsiteY16" fmla="*/ 99018 h 2075456"/>
              <a:gd name="connsiteX17" fmla="*/ 2078831 w 2205037"/>
              <a:gd name="connsiteY17" fmla="*/ 137118 h 2075456"/>
              <a:gd name="connsiteX18" fmla="*/ 2005012 w 2205037"/>
              <a:gd name="connsiteY18" fmla="*/ 106162 h 2075456"/>
              <a:gd name="connsiteX19" fmla="*/ 1933575 w 2205037"/>
              <a:gd name="connsiteY19" fmla="*/ 94256 h 2075456"/>
              <a:gd name="connsiteX20" fmla="*/ 1902619 w 2205037"/>
              <a:gd name="connsiteY20" fmla="*/ 68062 h 2075456"/>
              <a:gd name="connsiteX21" fmla="*/ 1828800 w 2205037"/>
              <a:gd name="connsiteY21" fmla="*/ 53774 h 2075456"/>
              <a:gd name="connsiteX22" fmla="*/ 1785937 w 2205037"/>
              <a:gd name="connsiteY22" fmla="*/ 32343 h 2075456"/>
              <a:gd name="connsiteX23" fmla="*/ 1733550 w 2205037"/>
              <a:gd name="connsiteY23" fmla="*/ 51393 h 2075456"/>
              <a:gd name="connsiteX24" fmla="*/ 1735931 w 2205037"/>
              <a:gd name="connsiteY24" fmla="*/ 6150 h 2075456"/>
              <a:gd name="connsiteX25" fmla="*/ 1678781 w 2205037"/>
              <a:gd name="connsiteY25" fmla="*/ 18056 h 2075456"/>
              <a:gd name="connsiteX26" fmla="*/ 1631156 w 2205037"/>
              <a:gd name="connsiteY26" fmla="*/ 29962 h 2075456"/>
              <a:gd name="connsiteX27" fmla="*/ 1590674 w 2205037"/>
              <a:gd name="connsiteY27" fmla="*/ 13293 h 2075456"/>
              <a:gd name="connsiteX28" fmla="*/ 1543049 w 2205037"/>
              <a:gd name="connsiteY28" fmla="*/ 20437 h 2075456"/>
              <a:gd name="connsiteX29" fmla="*/ 1462087 w 2205037"/>
              <a:gd name="connsiteY29" fmla="*/ 39487 h 2075456"/>
              <a:gd name="connsiteX30" fmla="*/ 1450181 w 2205037"/>
              <a:gd name="connsiteY30" fmla="*/ 58537 h 2075456"/>
              <a:gd name="connsiteX31" fmla="*/ 1357313 w 2205037"/>
              <a:gd name="connsiteY31" fmla="*/ 60918 h 2075456"/>
              <a:gd name="connsiteX32" fmla="*/ 1326356 w 2205037"/>
              <a:gd name="connsiteY32" fmla="*/ 22818 h 2075456"/>
              <a:gd name="connsiteX33" fmla="*/ 1278731 w 2205037"/>
              <a:gd name="connsiteY33" fmla="*/ 34725 h 2075456"/>
              <a:gd name="connsiteX34" fmla="*/ 1245393 w 2205037"/>
              <a:gd name="connsiteY34" fmla="*/ 25198 h 2075456"/>
              <a:gd name="connsiteX35" fmla="*/ 1212055 w 2205037"/>
              <a:gd name="connsiteY35" fmla="*/ 56156 h 2075456"/>
              <a:gd name="connsiteX36" fmla="*/ 1154906 w 2205037"/>
              <a:gd name="connsiteY36" fmla="*/ 60918 h 2075456"/>
              <a:gd name="connsiteX37" fmla="*/ 1145381 w 2205037"/>
              <a:gd name="connsiteY37" fmla="*/ 125212 h 2075456"/>
              <a:gd name="connsiteX38" fmla="*/ 1112043 w 2205037"/>
              <a:gd name="connsiteY38" fmla="*/ 177600 h 2075456"/>
              <a:gd name="connsiteX39" fmla="*/ 1157287 w 2205037"/>
              <a:gd name="connsiteY39" fmla="*/ 206174 h 2075456"/>
              <a:gd name="connsiteX40" fmla="*/ 1164430 w 2205037"/>
              <a:gd name="connsiteY40" fmla="*/ 239512 h 2075456"/>
              <a:gd name="connsiteX41" fmla="*/ 1071562 w 2205037"/>
              <a:gd name="connsiteY41" fmla="*/ 263324 h 2075456"/>
              <a:gd name="connsiteX42" fmla="*/ 1054894 w 2205037"/>
              <a:gd name="connsiteY42" fmla="*/ 196650 h 2075456"/>
              <a:gd name="connsiteX43" fmla="*/ 1021556 w 2205037"/>
              <a:gd name="connsiteY43" fmla="*/ 208555 h 2075456"/>
              <a:gd name="connsiteX44" fmla="*/ 942975 w 2205037"/>
              <a:gd name="connsiteY44" fmla="*/ 318092 h 2075456"/>
              <a:gd name="connsiteX45" fmla="*/ 828675 w 2205037"/>
              <a:gd name="connsiteY45" fmla="*/ 275230 h 2075456"/>
              <a:gd name="connsiteX46" fmla="*/ 692943 w 2205037"/>
              <a:gd name="connsiteY46" fmla="*/ 368098 h 2075456"/>
              <a:gd name="connsiteX47" fmla="*/ 676275 w 2205037"/>
              <a:gd name="connsiteY47" fmla="*/ 182361 h 2075456"/>
              <a:gd name="connsiteX48" fmla="*/ 619124 w 2205037"/>
              <a:gd name="connsiteY48" fmla="*/ 122829 h 2075456"/>
              <a:gd name="connsiteX49" fmla="*/ 488156 w 2205037"/>
              <a:gd name="connsiteY49" fmla="*/ 160930 h 2075456"/>
              <a:gd name="connsiteX50" fmla="*/ 423862 w 2205037"/>
              <a:gd name="connsiteY50" fmla="*/ 149023 h 2075456"/>
              <a:gd name="connsiteX51" fmla="*/ 357187 w 2205037"/>
              <a:gd name="connsiteY51" fmla="*/ 141881 h 2075456"/>
              <a:gd name="connsiteX52" fmla="*/ 319087 w 2205037"/>
              <a:gd name="connsiteY52" fmla="*/ 199031 h 2075456"/>
              <a:gd name="connsiteX53" fmla="*/ 347662 w 2205037"/>
              <a:gd name="connsiteY53" fmla="*/ 299043 h 2075456"/>
              <a:gd name="connsiteX0" fmla="*/ 347662 w 2205037"/>
              <a:gd name="connsiteY0" fmla="*/ 299043 h 2075456"/>
              <a:gd name="connsiteX1" fmla="*/ 252412 w 2205037"/>
              <a:gd name="connsiteY1" fmla="*/ 541931 h 2075456"/>
              <a:gd name="connsiteX2" fmla="*/ 0 w 2205037"/>
              <a:gd name="connsiteY2" fmla="*/ 1046756 h 2075456"/>
              <a:gd name="connsiteX3" fmla="*/ 261937 w 2205037"/>
              <a:gd name="connsiteY3" fmla="*/ 1346793 h 2075456"/>
              <a:gd name="connsiteX4" fmla="*/ 614362 w 2205037"/>
              <a:gd name="connsiteY4" fmla="*/ 1437281 h 2075456"/>
              <a:gd name="connsiteX5" fmla="*/ 957262 w 2205037"/>
              <a:gd name="connsiteY5" fmla="*/ 1661118 h 2075456"/>
              <a:gd name="connsiteX6" fmla="*/ 995362 w 2205037"/>
              <a:gd name="connsiteY6" fmla="*/ 1884956 h 2075456"/>
              <a:gd name="connsiteX7" fmla="*/ 971550 w 2205037"/>
              <a:gd name="connsiteY7" fmla="*/ 2070693 h 2075456"/>
              <a:gd name="connsiteX8" fmla="*/ 1185862 w 2205037"/>
              <a:gd name="connsiteY8" fmla="*/ 2075456 h 2075456"/>
              <a:gd name="connsiteX9" fmla="*/ 1371600 w 2205037"/>
              <a:gd name="connsiteY9" fmla="*/ 1984968 h 2075456"/>
              <a:gd name="connsiteX10" fmla="*/ 1681162 w 2205037"/>
              <a:gd name="connsiteY10" fmla="*/ 2018306 h 2075456"/>
              <a:gd name="connsiteX11" fmla="*/ 1976437 w 2205037"/>
              <a:gd name="connsiteY11" fmla="*/ 1632543 h 2075456"/>
              <a:gd name="connsiteX12" fmla="*/ 2205037 w 2205037"/>
              <a:gd name="connsiteY12" fmla="*/ 1061043 h 2075456"/>
              <a:gd name="connsiteX13" fmla="*/ 2205037 w 2205037"/>
              <a:gd name="connsiteY13" fmla="*/ 794343 h 2075456"/>
              <a:gd name="connsiteX14" fmla="*/ 2119312 w 2205037"/>
              <a:gd name="connsiteY14" fmla="*/ 475256 h 2075456"/>
              <a:gd name="connsiteX15" fmla="*/ 2171700 w 2205037"/>
              <a:gd name="connsiteY15" fmla="*/ 189506 h 2075456"/>
              <a:gd name="connsiteX16" fmla="*/ 2119312 w 2205037"/>
              <a:gd name="connsiteY16" fmla="*/ 99018 h 2075456"/>
              <a:gd name="connsiteX17" fmla="*/ 2078831 w 2205037"/>
              <a:gd name="connsiteY17" fmla="*/ 137118 h 2075456"/>
              <a:gd name="connsiteX18" fmla="*/ 2005012 w 2205037"/>
              <a:gd name="connsiteY18" fmla="*/ 106162 h 2075456"/>
              <a:gd name="connsiteX19" fmla="*/ 1933575 w 2205037"/>
              <a:gd name="connsiteY19" fmla="*/ 94256 h 2075456"/>
              <a:gd name="connsiteX20" fmla="*/ 1902619 w 2205037"/>
              <a:gd name="connsiteY20" fmla="*/ 68062 h 2075456"/>
              <a:gd name="connsiteX21" fmla="*/ 1828800 w 2205037"/>
              <a:gd name="connsiteY21" fmla="*/ 53774 h 2075456"/>
              <a:gd name="connsiteX22" fmla="*/ 1785937 w 2205037"/>
              <a:gd name="connsiteY22" fmla="*/ 32343 h 2075456"/>
              <a:gd name="connsiteX23" fmla="*/ 1733550 w 2205037"/>
              <a:gd name="connsiteY23" fmla="*/ 51393 h 2075456"/>
              <a:gd name="connsiteX24" fmla="*/ 1735931 w 2205037"/>
              <a:gd name="connsiteY24" fmla="*/ 6150 h 2075456"/>
              <a:gd name="connsiteX25" fmla="*/ 1678781 w 2205037"/>
              <a:gd name="connsiteY25" fmla="*/ 18056 h 2075456"/>
              <a:gd name="connsiteX26" fmla="*/ 1631156 w 2205037"/>
              <a:gd name="connsiteY26" fmla="*/ 29962 h 2075456"/>
              <a:gd name="connsiteX27" fmla="*/ 1590674 w 2205037"/>
              <a:gd name="connsiteY27" fmla="*/ 13293 h 2075456"/>
              <a:gd name="connsiteX28" fmla="*/ 1543049 w 2205037"/>
              <a:gd name="connsiteY28" fmla="*/ 20437 h 2075456"/>
              <a:gd name="connsiteX29" fmla="*/ 1462087 w 2205037"/>
              <a:gd name="connsiteY29" fmla="*/ 39487 h 2075456"/>
              <a:gd name="connsiteX30" fmla="*/ 1450181 w 2205037"/>
              <a:gd name="connsiteY30" fmla="*/ 58537 h 2075456"/>
              <a:gd name="connsiteX31" fmla="*/ 1357313 w 2205037"/>
              <a:gd name="connsiteY31" fmla="*/ 60918 h 2075456"/>
              <a:gd name="connsiteX32" fmla="*/ 1326356 w 2205037"/>
              <a:gd name="connsiteY32" fmla="*/ 22818 h 2075456"/>
              <a:gd name="connsiteX33" fmla="*/ 1278731 w 2205037"/>
              <a:gd name="connsiteY33" fmla="*/ 34725 h 2075456"/>
              <a:gd name="connsiteX34" fmla="*/ 1245393 w 2205037"/>
              <a:gd name="connsiteY34" fmla="*/ 25198 h 2075456"/>
              <a:gd name="connsiteX35" fmla="*/ 1212055 w 2205037"/>
              <a:gd name="connsiteY35" fmla="*/ 56156 h 2075456"/>
              <a:gd name="connsiteX36" fmla="*/ 1154906 w 2205037"/>
              <a:gd name="connsiteY36" fmla="*/ 60918 h 2075456"/>
              <a:gd name="connsiteX37" fmla="*/ 1145381 w 2205037"/>
              <a:gd name="connsiteY37" fmla="*/ 125212 h 2075456"/>
              <a:gd name="connsiteX38" fmla="*/ 1112043 w 2205037"/>
              <a:gd name="connsiteY38" fmla="*/ 177600 h 2075456"/>
              <a:gd name="connsiteX39" fmla="*/ 1157287 w 2205037"/>
              <a:gd name="connsiteY39" fmla="*/ 206174 h 2075456"/>
              <a:gd name="connsiteX40" fmla="*/ 1164430 w 2205037"/>
              <a:gd name="connsiteY40" fmla="*/ 239512 h 2075456"/>
              <a:gd name="connsiteX41" fmla="*/ 1071562 w 2205037"/>
              <a:gd name="connsiteY41" fmla="*/ 263324 h 2075456"/>
              <a:gd name="connsiteX42" fmla="*/ 1054894 w 2205037"/>
              <a:gd name="connsiteY42" fmla="*/ 196650 h 2075456"/>
              <a:gd name="connsiteX43" fmla="*/ 1021556 w 2205037"/>
              <a:gd name="connsiteY43" fmla="*/ 208555 h 2075456"/>
              <a:gd name="connsiteX44" fmla="*/ 942975 w 2205037"/>
              <a:gd name="connsiteY44" fmla="*/ 318092 h 2075456"/>
              <a:gd name="connsiteX45" fmla="*/ 828675 w 2205037"/>
              <a:gd name="connsiteY45" fmla="*/ 275230 h 2075456"/>
              <a:gd name="connsiteX46" fmla="*/ 692943 w 2205037"/>
              <a:gd name="connsiteY46" fmla="*/ 368098 h 2075456"/>
              <a:gd name="connsiteX47" fmla="*/ 676275 w 2205037"/>
              <a:gd name="connsiteY47" fmla="*/ 182361 h 2075456"/>
              <a:gd name="connsiteX48" fmla="*/ 619124 w 2205037"/>
              <a:gd name="connsiteY48" fmla="*/ 122829 h 2075456"/>
              <a:gd name="connsiteX49" fmla="*/ 545306 w 2205037"/>
              <a:gd name="connsiteY49" fmla="*/ 125211 h 2075456"/>
              <a:gd name="connsiteX50" fmla="*/ 423862 w 2205037"/>
              <a:gd name="connsiteY50" fmla="*/ 149023 h 2075456"/>
              <a:gd name="connsiteX51" fmla="*/ 357187 w 2205037"/>
              <a:gd name="connsiteY51" fmla="*/ 141881 h 2075456"/>
              <a:gd name="connsiteX52" fmla="*/ 319087 w 2205037"/>
              <a:gd name="connsiteY52" fmla="*/ 199031 h 2075456"/>
              <a:gd name="connsiteX53" fmla="*/ 347662 w 2205037"/>
              <a:gd name="connsiteY53" fmla="*/ 299043 h 2075456"/>
              <a:gd name="connsiteX0" fmla="*/ 347662 w 2205037"/>
              <a:gd name="connsiteY0" fmla="*/ 299043 h 2075456"/>
              <a:gd name="connsiteX1" fmla="*/ 252412 w 2205037"/>
              <a:gd name="connsiteY1" fmla="*/ 541931 h 2075456"/>
              <a:gd name="connsiteX2" fmla="*/ 0 w 2205037"/>
              <a:gd name="connsiteY2" fmla="*/ 1046756 h 2075456"/>
              <a:gd name="connsiteX3" fmla="*/ 261937 w 2205037"/>
              <a:gd name="connsiteY3" fmla="*/ 1346793 h 2075456"/>
              <a:gd name="connsiteX4" fmla="*/ 614362 w 2205037"/>
              <a:gd name="connsiteY4" fmla="*/ 1437281 h 2075456"/>
              <a:gd name="connsiteX5" fmla="*/ 957262 w 2205037"/>
              <a:gd name="connsiteY5" fmla="*/ 1661118 h 2075456"/>
              <a:gd name="connsiteX6" fmla="*/ 995362 w 2205037"/>
              <a:gd name="connsiteY6" fmla="*/ 1884956 h 2075456"/>
              <a:gd name="connsiteX7" fmla="*/ 971550 w 2205037"/>
              <a:gd name="connsiteY7" fmla="*/ 2070693 h 2075456"/>
              <a:gd name="connsiteX8" fmla="*/ 1185862 w 2205037"/>
              <a:gd name="connsiteY8" fmla="*/ 2075456 h 2075456"/>
              <a:gd name="connsiteX9" fmla="*/ 1371600 w 2205037"/>
              <a:gd name="connsiteY9" fmla="*/ 1984968 h 2075456"/>
              <a:gd name="connsiteX10" fmla="*/ 1681162 w 2205037"/>
              <a:gd name="connsiteY10" fmla="*/ 2018306 h 2075456"/>
              <a:gd name="connsiteX11" fmla="*/ 1976437 w 2205037"/>
              <a:gd name="connsiteY11" fmla="*/ 1632543 h 2075456"/>
              <a:gd name="connsiteX12" fmla="*/ 2205037 w 2205037"/>
              <a:gd name="connsiteY12" fmla="*/ 1061043 h 2075456"/>
              <a:gd name="connsiteX13" fmla="*/ 2205037 w 2205037"/>
              <a:gd name="connsiteY13" fmla="*/ 794343 h 2075456"/>
              <a:gd name="connsiteX14" fmla="*/ 2119312 w 2205037"/>
              <a:gd name="connsiteY14" fmla="*/ 475256 h 2075456"/>
              <a:gd name="connsiteX15" fmla="*/ 2171700 w 2205037"/>
              <a:gd name="connsiteY15" fmla="*/ 189506 h 2075456"/>
              <a:gd name="connsiteX16" fmla="*/ 2119312 w 2205037"/>
              <a:gd name="connsiteY16" fmla="*/ 99018 h 2075456"/>
              <a:gd name="connsiteX17" fmla="*/ 2078831 w 2205037"/>
              <a:gd name="connsiteY17" fmla="*/ 137118 h 2075456"/>
              <a:gd name="connsiteX18" fmla="*/ 2005012 w 2205037"/>
              <a:gd name="connsiteY18" fmla="*/ 106162 h 2075456"/>
              <a:gd name="connsiteX19" fmla="*/ 1933575 w 2205037"/>
              <a:gd name="connsiteY19" fmla="*/ 94256 h 2075456"/>
              <a:gd name="connsiteX20" fmla="*/ 1902619 w 2205037"/>
              <a:gd name="connsiteY20" fmla="*/ 68062 h 2075456"/>
              <a:gd name="connsiteX21" fmla="*/ 1828800 w 2205037"/>
              <a:gd name="connsiteY21" fmla="*/ 53774 h 2075456"/>
              <a:gd name="connsiteX22" fmla="*/ 1785937 w 2205037"/>
              <a:gd name="connsiteY22" fmla="*/ 32343 h 2075456"/>
              <a:gd name="connsiteX23" fmla="*/ 1733550 w 2205037"/>
              <a:gd name="connsiteY23" fmla="*/ 51393 h 2075456"/>
              <a:gd name="connsiteX24" fmla="*/ 1735931 w 2205037"/>
              <a:gd name="connsiteY24" fmla="*/ 6150 h 2075456"/>
              <a:gd name="connsiteX25" fmla="*/ 1678781 w 2205037"/>
              <a:gd name="connsiteY25" fmla="*/ 18056 h 2075456"/>
              <a:gd name="connsiteX26" fmla="*/ 1631156 w 2205037"/>
              <a:gd name="connsiteY26" fmla="*/ 29962 h 2075456"/>
              <a:gd name="connsiteX27" fmla="*/ 1590674 w 2205037"/>
              <a:gd name="connsiteY27" fmla="*/ 13293 h 2075456"/>
              <a:gd name="connsiteX28" fmla="*/ 1543049 w 2205037"/>
              <a:gd name="connsiteY28" fmla="*/ 20437 h 2075456"/>
              <a:gd name="connsiteX29" fmla="*/ 1462087 w 2205037"/>
              <a:gd name="connsiteY29" fmla="*/ 39487 h 2075456"/>
              <a:gd name="connsiteX30" fmla="*/ 1450181 w 2205037"/>
              <a:gd name="connsiteY30" fmla="*/ 58537 h 2075456"/>
              <a:gd name="connsiteX31" fmla="*/ 1357313 w 2205037"/>
              <a:gd name="connsiteY31" fmla="*/ 60918 h 2075456"/>
              <a:gd name="connsiteX32" fmla="*/ 1326356 w 2205037"/>
              <a:gd name="connsiteY32" fmla="*/ 22818 h 2075456"/>
              <a:gd name="connsiteX33" fmla="*/ 1278731 w 2205037"/>
              <a:gd name="connsiteY33" fmla="*/ 34725 h 2075456"/>
              <a:gd name="connsiteX34" fmla="*/ 1245393 w 2205037"/>
              <a:gd name="connsiteY34" fmla="*/ 25198 h 2075456"/>
              <a:gd name="connsiteX35" fmla="*/ 1212055 w 2205037"/>
              <a:gd name="connsiteY35" fmla="*/ 56156 h 2075456"/>
              <a:gd name="connsiteX36" fmla="*/ 1154906 w 2205037"/>
              <a:gd name="connsiteY36" fmla="*/ 60918 h 2075456"/>
              <a:gd name="connsiteX37" fmla="*/ 1145381 w 2205037"/>
              <a:gd name="connsiteY37" fmla="*/ 125212 h 2075456"/>
              <a:gd name="connsiteX38" fmla="*/ 1112043 w 2205037"/>
              <a:gd name="connsiteY38" fmla="*/ 177600 h 2075456"/>
              <a:gd name="connsiteX39" fmla="*/ 1157287 w 2205037"/>
              <a:gd name="connsiteY39" fmla="*/ 206174 h 2075456"/>
              <a:gd name="connsiteX40" fmla="*/ 1164430 w 2205037"/>
              <a:gd name="connsiteY40" fmla="*/ 239512 h 2075456"/>
              <a:gd name="connsiteX41" fmla="*/ 1071562 w 2205037"/>
              <a:gd name="connsiteY41" fmla="*/ 263324 h 2075456"/>
              <a:gd name="connsiteX42" fmla="*/ 1054894 w 2205037"/>
              <a:gd name="connsiteY42" fmla="*/ 196650 h 2075456"/>
              <a:gd name="connsiteX43" fmla="*/ 1021556 w 2205037"/>
              <a:gd name="connsiteY43" fmla="*/ 208555 h 2075456"/>
              <a:gd name="connsiteX44" fmla="*/ 942975 w 2205037"/>
              <a:gd name="connsiteY44" fmla="*/ 318092 h 2075456"/>
              <a:gd name="connsiteX45" fmla="*/ 828675 w 2205037"/>
              <a:gd name="connsiteY45" fmla="*/ 275230 h 2075456"/>
              <a:gd name="connsiteX46" fmla="*/ 692943 w 2205037"/>
              <a:gd name="connsiteY46" fmla="*/ 368098 h 2075456"/>
              <a:gd name="connsiteX47" fmla="*/ 676275 w 2205037"/>
              <a:gd name="connsiteY47" fmla="*/ 182361 h 2075456"/>
              <a:gd name="connsiteX48" fmla="*/ 619124 w 2205037"/>
              <a:gd name="connsiteY48" fmla="*/ 122829 h 2075456"/>
              <a:gd name="connsiteX49" fmla="*/ 545306 w 2205037"/>
              <a:gd name="connsiteY49" fmla="*/ 125211 h 2075456"/>
              <a:gd name="connsiteX50" fmla="*/ 514350 w 2205037"/>
              <a:gd name="connsiteY50" fmla="*/ 99017 h 2075456"/>
              <a:gd name="connsiteX51" fmla="*/ 357187 w 2205037"/>
              <a:gd name="connsiteY51" fmla="*/ 141881 h 2075456"/>
              <a:gd name="connsiteX52" fmla="*/ 319087 w 2205037"/>
              <a:gd name="connsiteY52" fmla="*/ 199031 h 2075456"/>
              <a:gd name="connsiteX53" fmla="*/ 347662 w 2205037"/>
              <a:gd name="connsiteY53" fmla="*/ 299043 h 2075456"/>
              <a:gd name="connsiteX0" fmla="*/ 347662 w 2205037"/>
              <a:gd name="connsiteY0" fmla="*/ 299043 h 2075456"/>
              <a:gd name="connsiteX1" fmla="*/ 252412 w 2205037"/>
              <a:gd name="connsiteY1" fmla="*/ 541931 h 2075456"/>
              <a:gd name="connsiteX2" fmla="*/ 0 w 2205037"/>
              <a:gd name="connsiteY2" fmla="*/ 1046756 h 2075456"/>
              <a:gd name="connsiteX3" fmla="*/ 261937 w 2205037"/>
              <a:gd name="connsiteY3" fmla="*/ 1346793 h 2075456"/>
              <a:gd name="connsiteX4" fmla="*/ 614362 w 2205037"/>
              <a:gd name="connsiteY4" fmla="*/ 1437281 h 2075456"/>
              <a:gd name="connsiteX5" fmla="*/ 957262 w 2205037"/>
              <a:gd name="connsiteY5" fmla="*/ 1661118 h 2075456"/>
              <a:gd name="connsiteX6" fmla="*/ 995362 w 2205037"/>
              <a:gd name="connsiteY6" fmla="*/ 1884956 h 2075456"/>
              <a:gd name="connsiteX7" fmla="*/ 971550 w 2205037"/>
              <a:gd name="connsiteY7" fmla="*/ 2070693 h 2075456"/>
              <a:gd name="connsiteX8" fmla="*/ 1185862 w 2205037"/>
              <a:gd name="connsiteY8" fmla="*/ 2075456 h 2075456"/>
              <a:gd name="connsiteX9" fmla="*/ 1371600 w 2205037"/>
              <a:gd name="connsiteY9" fmla="*/ 1984968 h 2075456"/>
              <a:gd name="connsiteX10" fmla="*/ 1681162 w 2205037"/>
              <a:gd name="connsiteY10" fmla="*/ 2018306 h 2075456"/>
              <a:gd name="connsiteX11" fmla="*/ 1976437 w 2205037"/>
              <a:gd name="connsiteY11" fmla="*/ 1632543 h 2075456"/>
              <a:gd name="connsiteX12" fmla="*/ 2205037 w 2205037"/>
              <a:gd name="connsiteY12" fmla="*/ 1061043 h 2075456"/>
              <a:gd name="connsiteX13" fmla="*/ 2205037 w 2205037"/>
              <a:gd name="connsiteY13" fmla="*/ 794343 h 2075456"/>
              <a:gd name="connsiteX14" fmla="*/ 2119312 w 2205037"/>
              <a:gd name="connsiteY14" fmla="*/ 475256 h 2075456"/>
              <a:gd name="connsiteX15" fmla="*/ 2171700 w 2205037"/>
              <a:gd name="connsiteY15" fmla="*/ 189506 h 2075456"/>
              <a:gd name="connsiteX16" fmla="*/ 2119312 w 2205037"/>
              <a:gd name="connsiteY16" fmla="*/ 99018 h 2075456"/>
              <a:gd name="connsiteX17" fmla="*/ 2078831 w 2205037"/>
              <a:gd name="connsiteY17" fmla="*/ 137118 h 2075456"/>
              <a:gd name="connsiteX18" fmla="*/ 2005012 w 2205037"/>
              <a:gd name="connsiteY18" fmla="*/ 106162 h 2075456"/>
              <a:gd name="connsiteX19" fmla="*/ 1933575 w 2205037"/>
              <a:gd name="connsiteY19" fmla="*/ 94256 h 2075456"/>
              <a:gd name="connsiteX20" fmla="*/ 1902619 w 2205037"/>
              <a:gd name="connsiteY20" fmla="*/ 68062 h 2075456"/>
              <a:gd name="connsiteX21" fmla="*/ 1828800 w 2205037"/>
              <a:gd name="connsiteY21" fmla="*/ 53774 h 2075456"/>
              <a:gd name="connsiteX22" fmla="*/ 1785937 w 2205037"/>
              <a:gd name="connsiteY22" fmla="*/ 32343 h 2075456"/>
              <a:gd name="connsiteX23" fmla="*/ 1733550 w 2205037"/>
              <a:gd name="connsiteY23" fmla="*/ 51393 h 2075456"/>
              <a:gd name="connsiteX24" fmla="*/ 1735931 w 2205037"/>
              <a:gd name="connsiteY24" fmla="*/ 6150 h 2075456"/>
              <a:gd name="connsiteX25" fmla="*/ 1678781 w 2205037"/>
              <a:gd name="connsiteY25" fmla="*/ 18056 h 2075456"/>
              <a:gd name="connsiteX26" fmla="*/ 1631156 w 2205037"/>
              <a:gd name="connsiteY26" fmla="*/ 29962 h 2075456"/>
              <a:gd name="connsiteX27" fmla="*/ 1590674 w 2205037"/>
              <a:gd name="connsiteY27" fmla="*/ 13293 h 2075456"/>
              <a:gd name="connsiteX28" fmla="*/ 1543049 w 2205037"/>
              <a:gd name="connsiteY28" fmla="*/ 20437 h 2075456"/>
              <a:gd name="connsiteX29" fmla="*/ 1462087 w 2205037"/>
              <a:gd name="connsiteY29" fmla="*/ 39487 h 2075456"/>
              <a:gd name="connsiteX30" fmla="*/ 1450181 w 2205037"/>
              <a:gd name="connsiteY30" fmla="*/ 58537 h 2075456"/>
              <a:gd name="connsiteX31" fmla="*/ 1357313 w 2205037"/>
              <a:gd name="connsiteY31" fmla="*/ 60918 h 2075456"/>
              <a:gd name="connsiteX32" fmla="*/ 1326356 w 2205037"/>
              <a:gd name="connsiteY32" fmla="*/ 22818 h 2075456"/>
              <a:gd name="connsiteX33" fmla="*/ 1278731 w 2205037"/>
              <a:gd name="connsiteY33" fmla="*/ 34725 h 2075456"/>
              <a:gd name="connsiteX34" fmla="*/ 1245393 w 2205037"/>
              <a:gd name="connsiteY34" fmla="*/ 25198 h 2075456"/>
              <a:gd name="connsiteX35" fmla="*/ 1212055 w 2205037"/>
              <a:gd name="connsiteY35" fmla="*/ 56156 h 2075456"/>
              <a:gd name="connsiteX36" fmla="*/ 1154906 w 2205037"/>
              <a:gd name="connsiteY36" fmla="*/ 60918 h 2075456"/>
              <a:gd name="connsiteX37" fmla="*/ 1145381 w 2205037"/>
              <a:gd name="connsiteY37" fmla="*/ 125212 h 2075456"/>
              <a:gd name="connsiteX38" fmla="*/ 1112043 w 2205037"/>
              <a:gd name="connsiteY38" fmla="*/ 177600 h 2075456"/>
              <a:gd name="connsiteX39" fmla="*/ 1157287 w 2205037"/>
              <a:gd name="connsiteY39" fmla="*/ 206174 h 2075456"/>
              <a:gd name="connsiteX40" fmla="*/ 1164430 w 2205037"/>
              <a:gd name="connsiteY40" fmla="*/ 239512 h 2075456"/>
              <a:gd name="connsiteX41" fmla="*/ 1071562 w 2205037"/>
              <a:gd name="connsiteY41" fmla="*/ 263324 h 2075456"/>
              <a:gd name="connsiteX42" fmla="*/ 1054894 w 2205037"/>
              <a:gd name="connsiteY42" fmla="*/ 196650 h 2075456"/>
              <a:gd name="connsiteX43" fmla="*/ 1021556 w 2205037"/>
              <a:gd name="connsiteY43" fmla="*/ 208555 h 2075456"/>
              <a:gd name="connsiteX44" fmla="*/ 942975 w 2205037"/>
              <a:gd name="connsiteY44" fmla="*/ 318092 h 2075456"/>
              <a:gd name="connsiteX45" fmla="*/ 828675 w 2205037"/>
              <a:gd name="connsiteY45" fmla="*/ 275230 h 2075456"/>
              <a:gd name="connsiteX46" fmla="*/ 692943 w 2205037"/>
              <a:gd name="connsiteY46" fmla="*/ 368098 h 2075456"/>
              <a:gd name="connsiteX47" fmla="*/ 676275 w 2205037"/>
              <a:gd name="connsiteY47" fmla="*/ 182361 h 2075456"/>
              <a:gd name="connsiteX48" fmla="*/ 619124 w 2205037"/>
              <a:gd name="connsiteY48" fmla="*/ 122829 h 2075456"/>
              <a:gd name="connsiteX49" fmla="*/ 545306 w 2205037"/>
              <a:gd name="connsiteY49" fmla="*/ 125211 h 2075456"/>
              <a:gd name="connsiteX50" fmla="*/ 514350 w 2205037"/>
              <a:gd name="connsiteY50" fmla="*/ 99017 h 2075456"/>
              <a:gd name="connsiteX51" fmla="*/ 461962 w 2205037"/>
              <a:gd name="connsiteY51" fmla="*/ 175219 h 2075456"/>
              <a:gd name="connsiteX52" fmla="*/ 319087 w 2205037"/>
              <a:gd name="connsiteY52" fmla="*/ 199031 h 2075456"/>
              <a:gd name="connsiteX53" fmla="*/ 347662 w 2205037"/>
              <a:gd name="connsiteY53" fmla="*/ 299043 h 2075456"/>
              <a:gd name="connsiteX0" fmla="*/ 347662 w 2205037"/>
              <a:gd name="connsiteY0" fmla="*/ 299043 h 2075456"/>
              <a:gd name="connsiteX1" fmla="*/ 252412 w 2205037"/>
              <a:gd name="connsiteY1" fmla="*/ 541931 h 2075456"/>
              <a:gd name="connsiteX2" fmla="*/ 0 w 2205037"/>
              <a:gd name="connsiteY2" fmla="*/ 1046756 h 2075456"/>
              <a:gd name="connsiteX3" fmla="*/ 261937 w 2205037"/>
              <a:gd name="connsiteY3" fmla="*/ 1346793 h 2075456"/>
              <a:gd name="connsiteX4" fmla="*/ 614362 w 2205037"/>
              <a:gd name="connsiteY4" fmla="*/ 1437281 h 2075456"/>
              <a:gd name="connsiteX5" fmla="*/ 957262 w 2205037"/>
              <a:gd name="connsiteY5" fmla="*/ 1661118 h 2075456"/>
              <a:gd name="connsiteX6" fmla="*/ 995362 w 2205037"/>
              <a:gd name="connsiteY6" fmla="*/ 1884956 h 2075456"/>
              <a:gd name="connsiteX7" fmla="*/ 971550 w 2205037"/>
              <a:gd name="connsiteY7" fmla="*/ 2070693 h 2075456"/>
              <a:gd name="connsiteX8" fmla="*/ 1185862 w 2205037"/>
              <a:gd name="connsiteY8" fmla="*/ 2075456 h 2075456"/>
              <a:gd name="connsiteX9" fmla="*/ 1371600 w 2205037"/>
              <a:gd name="connsiteY9" fmla="*/ 1984968 h 2075456"/>
              <a:gd name="connsiteX10" fmla="*/ 1681162 w 2205037"/>
              <a:gd name="connsiteY10" fmla="*/ 2018306 h 2075456"/>
              <a:gd name="connsiteX11" fmla="*/ 1976437 w 2205037"/>
              <a:gd name="connsiteY11" fmla="*/ 1632543 h 2075456"/>
              <a:gd name="connsiteX12" fmla="*/ 2205037 w 2205037"/>
              <a:gd name="connsiteY12" fmla="*/ 1061043 h 2075456"/>
              <a:gd name="connsiteX13" fmla="*/ 2205037 w 2205037"/>
              <a:gd name="connsiteY13" fmla="*/ 794343 h 2075456"/>
              <a:gd name="connsiteX14" fmla="*/ 2119312 w 2205037"/>
              <a:gd name="connsiteY14" fmla="*/ 475256 h 2075456"/>
              <a:gd name="connsiteX15" fmla="*/ 2171700 w 2205037"/>
              <a:gd name="connsiteY15" fmla="*/ 189506 h 2075456"/>
              <a:gd name="connsiteX16" fmla="*/ 2119312 w 2205037"/>
              <a:gd name="connsiteY16" fmla="*/ 99018 h 2075456"/>
              <a:gd name="connsiteX17" fmla="*/ 2078831 w 2205037"/>
              <a:gd name="connsiteY17" fmla="*/ 137118 h 2075456"/>
              <a:gd name="connsiteX18" fmla="*/ 2005012 w 2205037"/>
              <a:gd name="connsiteY18" fmla="*/ 106162 h 2075456"/>
              <a:gd name="connsiteX19" fmla="*/ 1933575 w 2205037"/>
              <a:gd name="connsiteY19" fmla="*/ 94256 h 2075456"/>
              <a:gd name="connsiteX20" fmla="*/ 1902619 w 2205037"/>
              <a:gd name="connsiteY20" fmla="*/ 68062 h 2075456"/>
              <a:gd name="connsiteX21" fmla="*/ 1828800 w 2205037"/>
              <a:gd name="connsiteY21" fmla="*/ 53774 h 2075456"/>
              <a:gd name="connsiteX22" fmla="*/ 1785937 w 2205037"/>
              <a:gd name="connsiteY22" fmla="*/ 32343 h 2075456"/>
              <a:gd name="connsiteX23" fmla="*/ 1733550 w 2205037"/>
              <a:gd name="connsiteY23" fmla="*/ 51393 h 2075456"/>
              <a:gd name="connsiteX24" fmla="*/ 1735931 w 2205037"/>
              <a:gd name="connsiteY24" fmla="*/ 6150 h 2075456"/>
              <a:gd name="connsiteX25" fmla="*/ 1678781 w 2205037"/>
              <a:gd name="connsiteY25" fmla="*/ 18056 h 2075456"/>
              <a:gd name="connsiteX26" fmla="*/ 1631156 w 2205037"/>
              <a:gd name="connsiteY26" fmla="*/ 29962 h 2075456"/>
              <a:gd name="connsiteX27" fmla="*/ 1590674 w 2205037"/>
              <a:gd name="connsiteY27" fmla="*/ 13293 h 2075456"/>
              <a:gd name="connsiteX28" fmla="*/ 1543049 w 2205037"/>
              <a:gd name="connsiteY28" fmla="*/ 20437 h 2075456"/>
              <a:gd name="connsiteX29" fmla="*/ 1462087 w 2205037"/>
              <a:gd name="connsiteY29" fmla="*/ 39487 h 2075456"/>
              <a:gd name="connsiteX30" fmla="*/ 1450181 w 2205037"/>
              <a:gd name="connsiteY30" fmla="*/ 58537 h 2075456"/>
              <a:gd name="connsiteX31" fmla="*/ 1357313 w 2205037"/>
              <a:gd name="connsiteY31" fmla="*/ 60918 h 2075456"/>
              <a:gd name="connsiteX32" fmla="*/ 1326356 w 2205037"/>
              <a:gd name="connsiteY32" fmla="*/ 22818 h 2075456"/>
              <a:gd name="connsiteX33" fmla="*/ 1278731 w 2205037"/>
              <a:gd name="connsiteY33" fmla="*/ 34725 h 2075456"/>
              <a:gd name="connsiteX34" fmla="*/ 1245393 w 2205037"/>
              <a:gd name="connsiteY34" fmla="*/ 25198 h 2075456"/>
              <a:gd name="connsiteX35" fmla="*/ 1212055 w 2205037"/>
              <a:gd name="connsiteY35" fmla="*/ 56156 h 2075456"/>
              <a:gd name="connsiteX36" fmla="*/ 1154906 w 2205037"/>
              <a:gd name="connsiteY36" fmla="*/ 60918 h 2075456"/>
              <a:gd name="connsiteX37" fmla="*/ 1145381 w 2205037"/>
              <a:gd name="connsiteY37" fmla="*/ 125212 h 2075456"/>
              <a:gd name="connsiteX38" fmla="*/ 1112043 w 2205037"/>
              <a:gd name="connsiteY38" fmla="*/ 177600 h 2075456"/>
              <a:gd name="connsiteX39" fmla="*/ 1157287 w 2205037"/>
              <a:gd name="connsiteY39" fmla="*/ 206174 h 2075456"/>
              <a:gd name="connsiteX40" fmla="*/ 1164430 w 2205037"/>
              <a:gd name="connsiteY40" fmla="*/ 239512 h 2075456"/>
              <a:gd name="connsiteX41" fmla="*/ 1071562 w 2205037"/>
              <a:gd name="connsiteY41" fmla="*/ 263324 h 2075456"/>
              <a:gd name="connsiteX42" fmla="*/ 1054894 w 2205037"/>
              <a:gd name="connsiteY42" fmla="*/ 196650 h 2075456"/>
              <a:gd name="connsiteX43" fmla="*/ 1021556 w 2205037"/>
              <a:gd name="connsiteY43" fmla="*/ 208555 h 2075456"/>
              <a:gd name="connsiteX44" fmla="*/ 942975 w 2205037"/>
              <a:gd name="connsiteY44" fmla="*/ 318092 h 2075456"/>
              <a:gd name="connsiteX45" fmla="*/ 828675 w 2205037"/>
              <a:gd name="connsiteY45" fmla="*/ 275230 h 2075456"/>
              <a:gd name="connsiteX46" fmla="*/ 692943 w 2205037"/>
              <a:gd name="connsiteY46" fmla="*/ 368098 h 2075456"/>
              <a:gd name="connsiteX47" fmla="*/ 676275 w 2205037"/>
              <a:gd name="connsiteY47" fmla="*/ 182361 h 2075456"/>
              <a:gd name="connsiteX48" fmla="*/ 619124 w 2205037"/>
              <a:gd name="connsiteY48" fmla="*/ 122829 h 2075456"/>
              <a:gd name="connsiteX49" fmla="*/ 545306 w 2205037"/>
              <a:gd name="connsiteY49" fmla="*/ 125211 h 2075456"/>
              <a:gd name="connsiteX50" fmla="*/ 514350 w 2205037"/>
              <a:gd name="connsiteY50" fmla="*/ 99017 h 2075456"/>
              <a:gd name="connsiteX51" fmla="*/ 461962 w 2205037"/>
              <a:gd name="connsiteY51" fmla="*/ 175219 h 2075456"/>
              <a:gd name="connsiteX52" fmla="*/ 500062 w 2205037"/>
              <a:gd name="connsiteY52" fmla="*/ 239512 h 2075456"/>
              <a:gd name="connsiteX53" fmla="*/ 347662 w 2205037"/>
              <a:gd name="connsiteY53" fmla="*/ 299043 h 2075456"/>
              <a:gd name="connsiteX0" fmla="*/ 347662 w 2205037"/>
              <a:gd name="connsiteY0" fmla="*/ 299043 h 2075456"/>
              <a:gd name="connsiteX1" fmla="*/ 252412 w 2205037"/>
              <a:gd name="connsiteY1" fmla="*/ 541931 h 2075456"/>
              <a:gd name="connsiteX2" fmla="*/ 0 w 2205037"/>
              <a:gd name="connsiteY2" fmla="*/ 1046756 h 2075456"/>
              <a:gd name="connsiteX3" fmla="*/ 261937 w 2205037"/>
              <a:gd name="connsiteY3" fmla="*/ 1346793 h 2075456"/>
              <a:gd name="connsiteX4" fmla="*/ 614362 w 2205037"/>
              <a:gd name="connsiteY4" fmla="*/ 1437281 h 2075456"/>
              <a:gd name="connsiteX5" fmla="*/ 957262 w 2205037"/>
              <a:gd name="connsiteY5" fmla="*/ 1661118 h 2075456"/>
              <a:gd name="connsiteX6" fmla="*/ 995362 w 2205037"/>
              <a:gd name="connsiteY6" fmla="*/ 1884956 h 2075456"/>
              <a:gd name="connsiteX7" fmla="*/ 971550 w 2205037"/>
              <a:gd name="connsiteY7" fmla="*/ 2070693 h 2075456"/>
              <a:gd name="connsiteX8" fmla="*/ 1185862 w 2205037"/>
              <a:gd name="connsiteY8" fmla="*/ 2075456 h 2075456"/>
              <a:gd name="connsiteX9" fmla="*/ 1371600 w 2205037"/>
              <a:gd name="connsiteY9" fmla="*/ 1984968 h 2075456"/>
              <a:gd name="connsiteX10" fmla="*/ 1681162 w 2205037"/>
              <a:gd name="connsiteY10" fmla="*/ 2018306 h 2075456"/>
              <a:gd name="connsiteX11" fmla="*/ 1976437 w 2205037"/>
              <a:gd name="connsiteY11" fmla="*/ 1632543 h 2075456"/>
              <a:gd name="connsiteX12" fmla="*/ 2205037 w 2205037"/>
              <a:gd name="connsiteY12" fmla="*/ 1061043 h 2075456"/>
              <a:gd name="connsiteX13" fmla="*/ 2205037 w 2205037"/>
              <a:gd name="connsiteY13" fmla="*/ 794343 h 2075456"/>
              <a:gd name="connsiteX14" fmla="*/ 2119312 w 2205037"/>
              <a:gd name="connsiteY14" fmla="*/ 475256 h 2075456"/>
              <a:gd name="connsiteX15" fmla="*/ 2171700 w 2205037"/>
              <a:gd name="connsiteY15" fmla="*/ 189506 h 2075456"/>
              <a:gd name="connsiteX16" fmla="*/ 2119312 w 2205037"/>
              <a:gd name="connsiteY16" fmla="*/ 99018 h 2075456"/>
              <a:gd name="connsiteX17" fmla="*/ 2078831 w 2205037"/>
              <a:gd name="connsiteY17" fmla="*/ 137118 h 2075456"/>
              <a:gd name="connsiteX18" fmla="*/ 2005012 w 2205037"/>
              <a:gd name="connsiteY18" fmla="*/ 106162 h 2075456"/>
              <a:gd name="connsiteX19" fmla="*/ 1933575 w 2205037"/>
              <a:gd name="connsiteY19" fmla="*/ 94256 h 2075456"/>
              <a:gd name="connsiteX20" fmla="*/ 1902619 w 2205037"/>
              <a:gd name="connsiteY20" fmla="*/ 68062 h 2075456"/>
              <a:gd name="connsiteX21" fmla="*/ 1828800 w 2205037"/>
              <a:gd name="connsiteY21" fmla="*/ 53774 h 2075456"/>
              <a:gd name="connsiteX22" fmla="*/ 1785937 w 2205037"/>
              <a:gd name="connsiteY22" fmla="*/ 32343 h 2075456"/>
              <a:gd name="connsiteX23" fmla="*/ 1733550 w 2205037"/>
              <a:gd name="connsiteY23" fmla="*/ 51393 h 2075456"/>
              <a:gd name="connsiteX24" fmla="*/ 1735931 w 2205037"/>
              <a:gd name="connsiteY24" fmla="*/ 6150 h 2075456"/>
              <a:gd name="connsiteX25" fmla="*/ 1678781 w 2205037"/>
              <a:gd name="connsiteY25" fmla="*/ 18056 h 2075456"/>
              <a:gd name="connsiteX26" fmla="*/ 1631156 w 2205037"/>
              <a:gd name="connsiteY26" fmla="*/ 29962 h 2075456"/>
              <a:gd name="connsiteX27" fmla="*/ 1590674 w 2205037"/>
              <a:gd name="connsiteY27" fmla="*/ 13293 h 2075456"/>
              <a:gd name="connsiteX28" fmla="*/ 1543049 w 2205037"/>
              <a:gd name="connsiteY28" fmla="*/ 20437 h 2075456"/>
              <a:gd name="connsiteX29" fmla="*/ 1462087 w 2205037"/>
              <a:gd name="connsiteY29" fmla="*/ 39487 h 2075456"/>
              <a:gd name="connsiteX30" fmla="*/ 1450181 w 2205037"/>
              <a:gd name="connsiteY30" fmla="*/ 58537 h 2075456"/>
              <a:gd name="connsiteX31" fmla="*/ 1357313 w 2205037"/>
              <a:gd name="connsiteY31" fmla="*/ 60918 h 2075456"/>
              <a:gd name="connsiteX32" fmla="*/ 1326356 w 2205037"/>
              <a:gd name="connsiteY32" fmla="*/ 22818 h 2075456"/>
              <a:gd name="connsiteX33" fmla="*/ 1278731 w 2205037"/>
              <a:gd name="connsiteY33" fmla="*/ 34725 h 2075456"/>
              <a:gd name="connsiteX34" fmla="*/ 1245393 w 2205037"/>
              <a:gd name="connsiteY34" fmla="*/ 25198 h 2075456"/>
              <a:gd name="connsiteX35" fmla="*/ 1212055 w 2205037"/>
              <a:gd name="connsiteY35" fmla="*/ 56156 h 2075456"/>
              <a:gd name="connsiteX36" fmla="*/ 1154906 w 2205037"/>
              <a:gd name="connsiteY36" fmla="*/ 60918 h 2075456"/>
              <a:gd name="connsiteX37" fmla="*/ 1145381 w 2205037"/>
              <a:gd name="connsiteY37" fmla="*/ 125212 h 2075456"/>
              <a:gd name="connsiteX38" fmla="*/ 1112043 w 2205037"/>
              <a:gd name="connsiteY38" fmla="*/ 177600 h 2075456"/>
              <a:gd name="connsiteX39" fmla="*/ 1157287 w 2205037"/>
              <a:gd name="connsiteY39" fmla="*/ 206174 h 2075456"/>
              <a:gd name="connsiteX40" fmla="*/ 1164430 w 2205037"/>
              <a:gd name="connsiteY40" fmla="*/ 239512 h 2075456"/>
              <a:gd name="connsiteX41" fmla="*/ 1071562 w 2205037"/>
              <a:gd name="connsiteY41" fmla="*/ 263324 h 2075456"/>
              <a:gd name="connsiteX42" fmla="*/ 1054894 w 2205037"/>
              <a:gd name="connsiteY42" fmla="*/ 196650 h 2075456"/>
              <a:gd name="connsiteX43" fmla="*/ 1021556 w 2205037"/>
              <a:gd name="connsiteY43" fmla="*/ 208555 h 2075456"/>
              <a:gd name="connsiteX44" fmla="*/ 942975 w 2205037"/>
              <a:gd name="connsiteY44" fmla="*/ 318092 h 2075456"/>
              <a:gd name="connsiteX45" fmla="*/ 828675 w 2205037"/>
              <a:gd name="connsiteY45" fmla="*/ 275230 h 2075456"/>
              <a:gd name="connsiteX46" fmla="*/ 692943 w 2205037"/>
              <a:gd name="connsiteY46" fmla="*/ 368098 h 2075456"/>
              <a:gd name="connsiteX47" fmla="*/ 676275 w 2205037"/>
              <a:gd name="connsiteY47" fmla="*/ 182361 h 2075456"/>
              <a:gd name="connsiteX48" fmla="*/ 619124 w 2205037"/>
              <a:gd name="connsiteY48" fmla="*/ 122829 h 2075456"/>
              <a:gd name="connsiteX49" fmla="*/ 545306 w 2205037"/>
              <a:gd name="connsiteY49" fmla="*/ 125211 h 2075456"/>
              <a:gd name="connsiteX50" fmla="*/ 514350 w 2205037"/>
              <a:gd name="connsiteY50" fmla="*/ 99017 h 2075456"/>
              <a:gd name="connsiteX51" fmla="*/ 461962 w 2205037"/>
              <a:gd name="connsiteY51" fmla="*/ 175219 h 2075456"/>
              <a:gd name="connsiteX52" fmla="*/ 476250 w 2205037"/>
              <a:gd name="connsiteY52" fmla="*/ 196648 h 2075456"/>
              <a:gd name="connsiteX53" fmla="*/ 500062 w 2205037"/>
              <a:gd name="connsiteY53" fmla="*/ 239512 h 2075456"/>
              <a:gd name="connsiteX54" fmla="*/ 347662 w 2205037"/>
              <a:gd name="connsiteY54" fmla="*/ 299043 h 2075456"/>
              <a:gd name="connsiteX0" fmla="*/ 347662 w 2205037"/>
              <a:gd name="connsiteY0" fmla="*/ 299043 h 2075456"/>
              <a:gd name="connsiteX1" fmla="*/ 252412 w 2205037"/>
              <a:gd name="connsiteY1" fmla="*/ 541931 h 2075456"/>
              <a:gd name="connsiteX2" fmla="*/ 0 w 2205037"/>
              <a:gd name="connsiteY2" fmla="*/ 1046756 h 2075456"/>
              <a:gd name="connsiteX3" fmla="*/ 261937 w 2205037"/>
              <a:gd name="connsiteY3" fmla="*/ 1346793 h 2075456"/>
              <a:gd name="connsiteX4" fmla="*/ 614362 w 2205037"/>
              <a:gd name="connsiteY4" fmla="*/ 1437281 h 2075456"/>
              <a:gd name="connsiteX5" fmla="*/ 957262 w 2205037"/>
              <a:gd name="connsiteY5" fmla="*/ 1661118 h 2075456"/>
              <a:gd name="connsiteX6" fmla="*/ 995362 w 2205037"/>
              <a:gd name="connsiteY6" fmla="*/ 1884956 h 2075456"/>
              <a:gd name="connsiteX7" fmla="*/ 971550 w 2205037"/>
              <a:gd name="connsiteY7" fmla="*/ 2070693 h 2075456"/>
              <a:gd name="connsiteX8" fmla="*/ 1185862 w 2205037"/>
              <a:gd name="connsiteY8" fmla="*/ 2075456 h 2075456"/>
              <a:gd name="connsiteX9" fmla="*/ 1371600 w 2205037"/>
              <a:gd name="connsiteY9" fmla="*/ 1984968 h 2075456"/>
              <a:gd name="connsiteX10" fmla="*/ 1681162 w 2205037"/>
              <a:gd name="connsiteY10" fmla="*/ 2018306 h 2075456"/>
              <a:gd name="connsiteX11" fmla="*/ 1976437 w 2205037"/>
              <a:gd name="connsiteY11" fmla="*/ 1632543 h 2075456"/>
              <a:gd name="connsiteX12" fmla="*/ 2205037 w 2205037"/>
              <a:gd name="connsiteY12" fmla="*/ 1061043 h 2075456"/>
              <a:gd name="connsiteX13" fmla="*/ 2205037 w 2205037"/>
              <a:gd name="connsiteY13" fmla="*/ 794343 h 2075456"/>
              <a:gd name="connsiteX14" fmla="*/ 2119312 w 2205037"/>
              <a:gd name="connsiteY14" fmla="*/ 475256 h 2075456"/>
              <a:gd name="connsiteX15" fmla="*/ 2171700 w 2205037"/>
              <a:gd name="connsiteY15" fmla="*/ 189506 h 2075456"/>
              <a:gd name="connsiteX16" fmla="*/ 2119312 w 2205037"/>
              <a:gd name="connsiteY16" fmla="*/ 99018 h 2075456"/>
              <a:gd name="connsiteX17" fmla="*/ 2078831 w 2205037"/>
              <a:gd name="connsiteY17" fmla="*/ 137118 h 2075456"/>
              <a:gd name="connsiteX18" fmla="*/ 2005012 w 2205037"/>
              <a:gd name="connsiteY18" fmla="*/ 106162 h 2075456"/>
              <a:gd name="connsiteX19" fmla="*/ 1933575 w 2205037"/>
              <a:gd name="connsiteY19" fmla="*/ 94256 h 2075456"/>
              <a:gd name="connsiteX20" fmla="*/ 1902619 w 2205037"/>
              <a:gd name="connsiteY20" fmla="*/ 68062 h 2075456"/>
              <a:gd name="connsiteX21" fmla="*/ 1828800 w 2205037"/>
              <a:gd name="connsiteY21" fmla="*/ 53774 h 2075456"/>
              <a:gd name="connsiteX22" fmla="*/ 1785937 w 2205037"/>
              <a:gd name="connsiteY22" fmla="*/ 32343 h 2075456"/>
              <a:gd name="connsiteX23" fmla="*/ 1733550 w 2205037"/>
              <a:gd name="connsiteY23" fmla="*/ 51393 h 2075456"/>
              <a:gd name="connsiteX24" fmla="*/ 1735931 w 2205037"/>
              <a:gd name="connsiteY24" fmla="*/ 6150 h 2075456"/>
              <a:gd name="connsiteX25" fmla="*/ 1678781 w 2205037"/>
              <a:gd name="connsiteY25" fmla="*/ 18056 h 2075456"/>
              <a:gd name="connsiteX26" fmla="*/ 1631156 w 2205037"/>
              <a:gd name="connsiteY26" fmla="*/ 29962 h 2075456"/>
              <a:gd name="connsiteX27" fmla="*/ 1590674 w 2205037"/>
              <a:gd name="connsiteY27" fmla="*/ 13293 h 2075456"/>
              <a:gd name="connsiteX28" fmla="*/ 1543049 w 2205037"/>
              <a:gd name="connsiteY28" fmla="*/ 20437 h 2075456"/>
              <a:gd name="connsiteX29" fmla="*/ 1462087 w 2205037"/>
              <a:gd name="connsiteY29" fmla="*/ 39487 h 2075456"/>
              <a:gd name="connsiteX30" fmla="*/ 1450181 w 2205037"/>
              <a:gd name="connsiteY30" fmla="*/ 58537 h 2075456"/>
              <a:gd name="connsiteX31" fmla="*/ 1357313 w 2205037"/>
              <a:gd name="connsiteY31" fmla="*/ 60918 h 2075456"/>
              <a:gd name="connsiteX32" fmla="*/ 1326356 w 2205037"/>
              <a:gd name="connsiteY32" fmla="*/ 22818 h 2075456"/>
              <a:gd name="connsiteX33" fmla="*/ 1278731 w 2205037"/>
              <a:gd name="connsiteY33" fmla="*/ 34725 h 2075456"/>
              <a:gd name="connsiteX34" fmla="*/ 1245393 w 2205037"/>
              <a:gd name="connsiteY34" fmla="*/ 25198 h 2075456"/>
              <a:gd name="connsiteX35" fmla="*/ 1212055 w 2205037"/>
              <a:gd name="connsiteY35" fmla="*/ 56156 h 2075456"/>
              <a:gd name="connsiteX36" fmla="*/ 1154906 w 2205037"/>
              <a:gd name="connsiteY36" fmla="*/ 60918 h 2075456"/>
              <a:gd name="connsiteX37" fmla="*/ 1145381 w 2205037"/>
              <a:gd name="connsiteY37" fmla="*/ 125212 h 2075456"/>
              <a:gd name="connsiteX38" fmla="*/ 1112043 w 2205037"/>
              <a:gd name="connsiteY38" fmla="*/ 177600 h 2075456"/>
              <a:gd name="connsiteX39" fmla="*/ 1157287 w 2205037"/>
              <a:gd name="connsiteY39" fmla="*/ 206174 h 2075456"/>
              <a:gd name="connsiteX40" fmla="*/ 1164430 w 2205037"/>
              <a:gd name="connsiteY40" fmla="*/ 239512 h 2075456"/>
              <a:gd name="connsiteX41" fmla="*/ 1071562 w 2205037"/>
              <a:gd name="connsiteY41" fmla="*/ 263324 h 2075456"/>
              <a:gd name="connsiteX42" fmla="*/ 1054894 w 2205037"/>
              <a:gd name="connsiteY42" fmla="*/ 196650 h 2075456"/>
              <a:gd name="connsiteX43" fmla="*/ 1021556 w 2205037"/>
              <a:gd name="connsiteY43" fmla="*/ 208555 h 2075456"/>
              <a:gd name="connsiteX44" fmla="*/ 942975 w 2205037"/>
              <a:gd name="connsiteY44" fmla="*/ 318092 h 2075456"/>
              <a:gd name="connsiteX45" fmla="*/ 828675 w 2205037"/>
              <a:gd name="connsiteY45" fmla="*/ 275230 h 2075456"/>
              <a:gd name="connsiteX46" fmla="*/ 692943 w 2205037"/>
              <a:gd name="connsiteY46" fmla="*/ 368098 h 2075456"/>
              <a:gd name="connsiteX47" fmla="*/ 676275 w 2205037"/>
              <a:gd name="connsiteY47" fmla="*/ 182361 h 2075456"/>
              <a:gd name="connsiteX48" fmla="*/ 619124 w 2205037"/>
              <a:gd name="connsiteY48" fmla="*/ 122829 h 2075456"/>
              <a:gd name="connsiteX49" fmla="*/ 545306 w 2205037"/>
              <a:gd name="connsiteY49" fmla="*/ 125211 h 2075456"/>
              <a:gd name="connsiteX50" fmla="*/ 514350 w 2205037"/>
              <a:gd name="connsiteY50" fmla="*/ 99017 h 2075456"/>
              <a:gd name="connsiteX51" fmla="*/ 461962 w 2205037"/>
              <a:gd name="connsiteY51" fmla="*/ 175219 h 2075456"/>
              <a:gd name="connsiteX52" fmla="*/ 492919 w 2205037"/>
              <a:gd name="connsiteY52" fmla="*/ 199029 h 2075456"/>
              <a:gd name="connsiteX53" fmla="*/ 500062 w 2205037"/>
              <a:gd name="connsiteY53" fmla="*/ 239512 h 2075456"/>
              <a:gd name="connsiteX54" fmla="*/ 347662 w 2205037"/>
              <a:gd name="connsiteY54" fmla="*/ 299043 h 2075456"/>
              <a:gd name="connsiteX0" fmla="*/ 347662 w 2205037"/>
              <a:gd name="connsiteY0" fmla="*/ 299043 h 2075456"/>
              <a:gd name="connsiteX1" fmla="*/ 252412 w 2205037"/>
              <a:gd name="connsiteY1" fmla="*/ 541931 h 2075456"/>
              <a:gd name="connsiteX2" fmla="*/ 0 w 2205037"/>
              <a:gd name="connsiteY2" fmla="*/ 1046756 h 2075456"/>
              <a:gd name="connsiteX3" fmla="*/ 261937 w 2205037"/>
              <a:gd name="connsiteY3" fmla="*/ 1346793 h 2075456"/>
              <a:gd name="connsiteX4" fmla="*/ 614362 w 2205037"/>
              <a:gd name="connsiteY4" fmla="*/ 1437281 h 2075456"/>
              <a:gd name="connsiteX5" fmla="*/ 957262 w 2205037"/>
              <a:gd name="connsiteY5" fmla="*/ 1661118 h 2075456"/>
              <a:gd name="connsiteX6" fmla="*/ 995362 w 2205037"/>
              <a:gd name="connsiteY6" fmla="*/ 1884956 h 2075456"/>
              <a:gd name="connsiteX7" fmla="*/ 971550 w 2205037"/>
              <a:gd name="connsiteY7" fmla="*/ 2070693 h 2075456"/>
              <a:gd name="connsiteX8" fmla="*/ 1185862 w 2205037"/>
              <a:gd name="connsiteY8" fmla="*/ 2075456 h 2075456"/>
              <a:gd name="connsiteX9" fmla="*/ 1371600 w 2205037"/>
              <a:gd name="connsiteY9" fmla="*/ 1984968 h 2075456"/>
              <a:gd name="connsiteX10" fmla="*/ 1681162 w 2205037"/>
              <a:gd name="connsiteY10" fmla="*/ 2018306 h 2075456"/>
              <a:gd name="connsiteX11" fmla="*/ 1976437 w 2205037"/>
              <a:gd name="connsiteY11" fmla="*/ 1632543 h 2075456"/>
              <a:gd name="connsiteX12" fmla="*/ 2205037 w 2205037"/>
              <a:gd name="connsiteY12" fmla="*/ 1061043 h 2075456"/>
              <a:gd name="connsiteX13" fmla="*/ 2205037 w 2205037"/>
              <a:gd name="connsiteY13" fmla="*/ 794343 h 2075456"/>
              <a:gd name="connsiteX14" fmla="*/ 2119312 w 2205037"/>
              <a:gd name="connsiteY14" fmla="*/ 475256 h 2075456"/>
              <a:gd name="connsiteX15" fmla="*/ 2171700 w 2205037"/>
              <a:gd name="connsiteY15" fmla="*/ 189506 h 2075456"/>
              <a:gd name="connsiteX16" fmla="*/ 2119312 w 2205037"/>
              <a:gd name="connsiteY16" fmla="*/ 99018 h 2075456"/>
              <a:gd name="connsiteX17" fmla="*/ 2078831 w 2205037"/>
              <a:gd name="connsiteY17" fmla="*/ 137118 h 2075456"/>
              <a:gd name="connsiteX18" fmla="*/ 2005012 w 2205037"/>
              <a:gd name="connsiteY18" fmla="*/ 106162 h 2075456"/>
              <a:gd name="connsiteX19" fmla="*/ 1933575 w 2205037"/>
              <a:gd name="connsiteY19" fmla="*/ 94256 h 2075456"/>
              <a:gd name="connsiteX20" fmla="*/ 1902619 w 2205037"/>
              <a:gd name="connsiteY20" fmla="*/ 68062 h 2075456"/>
              <a:gd name="connsiteX21" fmla="*/ 1828800 w 2205037"/>
              <a:gd name="connsiteY21" fmla="*/ 53774 h 2075456"/>
              <a:gd name="connsiteX22" fmla="*/ 1785937 w 2205037"/>
              <a:gd name="connsiteY22" fmla="*/ 32343 h 2075456"/>
              <a:gd name="connsiteX23" fmla="*/ 1733550 w 2205037"/>
              <a:gd name="connsiteY23" fmla="*/ 51393 h 2075456"/>
              <a:gd name="connsiteX24" fmla="*/ 1735931 w 2205037"/>
              <a:gd name="connsiteY24" fmla="*/ 6150 h 2075456"/>
              <a:gd name="connsiteX25" fmla="*/ 1678781 w 2205037"/>
              <a:gd name="connsiteY25" fmla="*/ 18056 h 2075456"/>
              <a:gd name="connsiteX26" fmla="*/ 1631156 w 2205037"/>
              <a:gd name="connsiteY26" fmla="*/ 29962 h 2075456"/>
              <a:gd name="connsiteX27" fmla="*/ 1590674 w 2205037"/>
              <a:gd name="connsiteY27" fmla="*/ 13293 h 2075456"/>
              <a:gd name="connsiteX28" fmla="*/ 1543049 w 2205037"/>
              <a:gd name="connsiteY28" fmla="*/ 20437 h 2075456"/>
              <a:gd name="connsiteX29" fmla="*/ 1462087 w 2205037"/>
              <a:gd name="connsiteY29" fmla="*/ 39487 h 2075456"/>
              <a:gd name="connsiteX30" fmla="*/ 1450181 w 2205037"/>
              <a:gd name="connsiteY30" fmla="*/ 58537 h 2075456"/>
              <a:gd name="connsiteX31" fmla="*/ 1357313 w 2205037"/>
              <a:gd name="connsiteY31" fmla="*/ 60918 h 2075456"/>
              <a:gd name="connsiteX32" fmla="*/ 1326356 w 2205037"/>
              <a:gd name="connsiteY32" fmla="*/ 22818 h 2075456"/>
              <a:gd name="connsiteX33" fmla="*/ 1278731 w 2205037"/>
              <a:gd name="connsiteY33" fmla="*/ 34725 h 2075456"/>
              <a:gd name="connsiteX34" fmla="*/ 1245393 w 2205037"/>
              <a:gd name="connsiteY34" fmla="*/ 25198 h 2075456"/>
              <a:gd name="connsiteX35" fmla="*/ 1212055 w 2205037"/>
              <a:gd name="connsiteY35" fmla="*/ 56156 h 2075456"/>
              <a:gd name="connsiteX36" fmla="*/ 1154906 w 2205037"/>
              <a:gd name="connsiteY36" fmla="*/ 60918 h 2075456"/>
              <a:gd name="connsiteX37" fmla="*/ 1145381 w 2205037"/>
              <a:gd name="connsiteY37" fmla="*/ 125212 h 2075456"/>
              <a:gd name="connsiteX38" fmla="*/ 1112043 w 2205037"/>
              <a:gd name="connsiteY38" fmla="*/ 177600 h 2075456"/>
              <a:gd name="connsiteX39" fmla="*/ 1157287 w 2205037"/>
              <a:gd name="connsiteY39" fmla="*/ 206174 h 2075456"/>
              <a:gd name="connsiteX40" fmla="*/ 1164430 w 2205037"/>
              <a:gd name="connsiteY40" fmla="*/ 239512 h 2075456"/>
              <a:gd name="connsiteX41" fmla="*/ 1071562 w 2205037"/>
              <a:gd name="connsiteY41" fmla="*/ 263324 h 2075456"/>
              <a:gd name="connsiteX42" fmla="*/ 1054894 w 2205037"/>
              <a:gd name="connsiteY42" fmla="*/ 196650 h 2075456"/>
              <a:gd name="connsiteX43" fmla="*/ 1021556 w 2205037"/>
              <a:gd name="connsiteY43" fmla="*/ 208555 h 2075456"/>
              <a:gd name="connsiteX44" fmla="*/ 942975 w 2205037"/>
              <a:gd name="connsiteY44" fmla="*/ 318092 h 2075456"/>
              <a:gd name="connsiteX45" fmla="*/ 828675 w 2205037"/>
              <a:gd name="connsiteY45" fmla="*/ 275230 h 2075456"/>
              <a:gd name="connsiteX46" fmla="*/ 692943 w 2205037"/>
              <a:gd name="connsiteY46" fmla="*/ 368098 h 2075456"/>
              <a:gd name="connsiteX47" fmla="*/ 676275 w 2205037"/>
              <a:gd name="connsiteY47" fmla="*/ 182361 h 2075456"/>
              <a:gd name="connsiteX48" fmla="*/ 619124 w 2205037"/>
              <a:gd name="connsiteY48" fmla="*/ 122829 h 2075456"/>
              <a:gd name="connsiteX49" fmla="*/ 545306 w 2205037"/>
              <a:gd name="connsiteY49" fmla="*/ 125211 h 2075456"/>
              <a:gd name="connsiteX50" fmla="*/ 514350 w 2205037"/>
              <a:gd name="connsiteY50" fmla="*/ 99017 h 2075456"/>
              <a:gd name="connsiteX51" fmla="*/ 461962 w 2205037"/>
              <a:gd name="connsiteY51" fmla="*/ 175219 h 2075456"/>
              <a:gd name="connsiteX52" fmla="*/ 492919 w 2205037"/>
              <a:gd name="connsiteY52" fmla="*/ 199029 h 2075456"/>
              <a:gd name="connsiteX53" fmla="*/ 500062 w 2205037"/>
              <a:gd name="connsiteY53" fmla="*/ 239512 h 2075456"/>
              <a:gd name="connsiteX54" fmla="*/ 388143 w 2205037"/>
              <a:gd name="connsiteY54" fmla="*/ 232367 h 2075456"/>
              <a:gd name="connsiteX55" fmla="*/ 347662 w 2205037"/>
              <a:gd name="connsiteY55" fmla="*/ 299043 h 207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205037" h="2075456">
                <a:moveTo>
                  <a:pt x="347662" y="299043"/>
                </a:moveTo>
                <a:lnTo>
                  <a:pt x="252412" y="541931"/>
                </a:lnTo>
                <a:lnTo>
                  <a:pt x="0" y="1046756"/>
                </a:lnTo>
                <a:lnTo>
                  <a:pt x="261937" y="1346793"/>
                </a:lnTo>
                <a:lnTo>
                  <a:pt x="614362" y="1437281"/>
                </a:lnTo>
                <a:lnTo>
                  <a:pt x="957262" y="1661118"/>
                </a:lnTo>
                <a:lnTo>
                  <a:pt x="995362" y="1884956"/>
                </a:lnTo>
                <a:lnTo>
                  <a:pt x="971550" y="2070693"/>
                </a:lnTo>
                <a:lnTo>
                  <a:pt x="1185862" y="2075456"/>
                </a:lnTo>
                <a:lnTo>
                  <a:pt x="1371600" y="1984968"/>
                </a:lnTo>
                <a:lnTo>
                  <a:pt x="1681162" y="2018306"/>
                </a:lnTo>
                <a:lnTo>
                  <a:pt x="1976437" y="1632543"/>
                </a:lnTo>
                <a:lnTo>
                  <a:pt x="2205037" y="1061043"/>
                </a:lnTo>
                <a:lnTo>
                  <a:pt x="2205037" y="794343"/>
                </a:lnTo>
                <a:lnTo>
                  <a:pt x="2119312" y="475256"/>
                </a:lnTo>
                <a:lnTo>
                  <a:pt x="2171700" y="189506"/>
                </a:lnTo>
                <a:lnTo>
                  <a:pt x="2119312" y="99018"/>
                </a:lnTo>
                <a:lnTo>
                  <a:pt x="2078831" y="137118"/>
                </a:lnTo>
                <a:lnTo>
                  <a:pt x="2005012" y="106162"/>
                </a:lnTo>
                <a:lnTo>
                  <a:pt x="1933575" y="94256"/>
                </a:lnTo>
                <a:lnTo>
                  <a:pt x="1902619" y="68062"/>
                </a:lnTo>
                <a:lnTo>
                  <a:pt x="1828800" y="53774"/>
                </a:lnTo>
                <a:lnTo>
                  <a:pt x="1785937" y="32343"/>
                </a:lnTo>
                <a:lnTo>
                  <a:pt x="1733550" y="51393"/>
                </a:lnTo>
                <a:lnTo>
                  <a:pt x="1735931" y="6150"/>
                </a:lnTo>
                <a:lnTo>
                  <a:pt x="1678781" y="18056"/>
                </a:lnTo>
                <a:lnTo>
                  <a:pt x="1631156" y="29962"/>
                </a:lnTo>
                <a:lnTo>
                  <a:pt x="1590674" y="13293"/>
                </a:lnTo>
                <a:cubicBezTo>
                  <a:pt x="1528762" y="-18457"/>
                  <a:pt x="1564480" y="16071"/>
                  <a:pt x="1543049" y="20437"/>
                </a:cubicBezTo>
                <a:cubicBezTo>
                  <a:pt x="1521618" y="24803"/>
                  <a:pt x="1492249" y="39487"/>
                  <a:pt x="1462087" y="39487"/>
                </a:cubicBezTo>
                <a:lnTo>
                  <a:pt x="1450181" y="58537"/>
                </a:lnTo>
                <a:lnTo>
                  <a:pt x="1357313" y="60918"/>
                </a:lnTo>
                <a:lnTo>
                  <a:pt x="1326356" y="22818"/>
                </a:lnTo>
                <a:cubicBezTo>
                  <a:pt x="1206500" y="35518"/>
                  <a:pt x="1292225" y="34328"/>
                  <a:pt x="1278731" y="34725"/>
                </a:cubicBezTo>
                <a:cubicBezTo>
                  <a:pt x="1265237" y="35122"/>
                  <a:pt x="1308496" y="13689"/>
                  <a:pt x="1245393" y="25198"/>
                </a:cubicBezTo>
                <a:cubicBezTo>
                  <a:pt x="1182290" y="36707"/>
                  <a:pt x="1238645" y="43456"/>
                  <a:pt x="1212055" y="56156"/>
                </a:cubicBezTo>
                <a:lnTo>
                  <a:pt x="1154906" y="60918"/>
                </a:lnTo>
                <a:lnTo>
                  <a:pt x="1145381" y="125212"/>
                </a:lnTo>
                <a:lnTo>
                  <a:pt x="1112043" y="177600"/>
                </a:lnTo>
                <a:lnTo>
                  <a:pt x="1157287" y="206174"/>
                </a:lnTo>
                <a:lnTo>
                  <a:pt x="1164430" y="239512"/>
                </a:lnTo>
                <a:lnTo>
                  <a:pt x="1071562" y="263324"/>
                </a:lnTo>
                <a:lnTo>
                  <a:pt x="1054894" y="196650"/>
                </a:lnTo>
                <a:lnTo>
                  <a:pt x="1021556" y="208555"/>
                </a:lnTo>
                <a:cubicBezTo>
                  <a:pt x="927893" y="199824"/>
                  <a:pt x="1036638" y="326823"/>
                  <a:pt x="942975" y="318092"/>
                </a:cubicBezTo>
                <a:lnTo>
                  <a:pt x="828675" y="275230"/>
                </a:lnTo>
                <a:lnTo>
                  <a:pt x="692943" y="368098"/>
                </a:lnTo>
                <a:lnTo>
                  <a:pt x="676275" y="182361"/>
                </a:lnTo>
                <a:lnTo>
                  <a:pt x="619124" y="122829"/>
                </a:lnTo>
                <a:lnTo>
                  <a:pt x="545306" y="125211"/>
                </a:lnTo>
                <a:lnTo>
                  <a:pt x="514350" y="99017"/>
                </a:lnTo>
                <a:lnTo>
                  <a:pt x="461962" y="175219"/>
                </a:lnTo>
                <a:lnTo>
                  <a:pt x="492919" y="199029"/>
                </a:lnTo>
                <a:lnTo>
                  <a:pt x="500062" y="239512"/>
                </a:lnTo>
                <a:cubicBezTo>
                  <a:pt x="480218" y="249037"/>
                  <a:pt x="407987" y="222842"/>
                  <a:pt x="388143" y="232367"/>
                </a:cubicBezTo>
                <a:lnTo>
                  <a:pt x="347662" y="299043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smtClean="0">
                <a:solidFill>
                  <a:srgbClr val="000000"/>
                </a:solidFill>
              </a:rPr>
              <a:t>Tabora 59</a:t>
            </a:r>
            <a:endParaRPr lang="en-MY" sz="1200" b="1" dirty="0">
              <a:solidFill>
                <a:srgbClr val="000000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3657600" y="1847850"/>
            <a:ext cx="1285875" cy="2352675"/>
          </a:xfrm>
          <a:custGeom>
            <a:avLst/>
            <a:gdLst>
              <a:gd name="connsiteX0" fmla="*/ 804863 w 1295400"/>
              <a:gd name="connsiteY0" fmla="*/ 4762 h 2357437"/>
              <a:gd name="connsiteX1" fmla="*/ 700088 w 1295400"/>
              <a:gd name="connsiteY1" fmla="*/ 0 h 2357437"/>
              <a:gd name="connsiteX2" fmla="*/ 661988 w 1295400"/>
              <a:gd name="connsiteY2" fmla="*/ 14287 h 2357437"/>
              <a:gd name="connsiteX3" fmla="*/ 619125 w 1295400"/>
              <a:gd name="connsiteY3" fmla="*/ 23812 h 2357437"/>
              <a:gd name="connsiteX4" fmla="*/ 571500 w 1295400"/>
              <a:gd name="connsiteY4" fmla="*/ 52387 h 2357437"/>
              <a:gd name="connsiteX5" fmla="*/ 500063 w 1295400"/>
              <a:gd name="connsiteY5" fmla="*/ 95250 h 2357437"/>
              <a:gd name="connsiteX6" fmla="*/ 500063 w 1295400"/>
              <a:gd name="connsiteY6" fmla="*/ 95250 h 2357437"/>
              <a:gd name="connsiteX7" fmla="*/ 423863 w 1295400"/>
              <a:gd name="connsiteY7" fmla="*/ 176212 h 2357437"/>
              <a:gd name="connsiteX8" fmla="*/ 361950 w 1295400"/>
              <a:gd name="connsiteY8" fmla="*/ 228600 h 2357437"/>
              <a:gd name="connsiteX9" fmla="*/ 280988 w 1295400"/>
              <a:gd name="connsiteY9" fmla="*/ 300037 h 2357437"/>
              <a:gd name="connsiteX10" fmla="*/ 266700 w 1295400"/>
              <a:gd name="connsiteY10" fmla="*/ 390525 h 2357437"/>
              <a:gd name="connsiteX11" fmla="*/ 233363 w 1295400"/>
              <a:gd name="connsiteY11" fmla="*/ 466725 h 2357437"/>
              <a:gd name="connsiteX12" fmla="*/ 233363 w 1295400"/>
              <a:gd name="connsiteY12" fmla="*/ 538162 h 2357437"/>
              <a:gd name="connsiteX13" fmla="*/ 214313 w 1295400"/>
              <a:gd name="connsiteY13" fmla="*/ 633412 h 2357437"/>
              <a:gd name="connsiteX14" fmla="*/ 195263 w 1295400"/>
              <a:gd name="connsiteY14" fmla="*/ 723900 h 2357437"/>
              <a:gd name="connsiteX15" fmla="*/ 214313 w 1295400"/>
              <a:gd name="connsiteY15" fmla="*/ 838200 h 2357437"/>
              <a:gd name="connsiteX16" fmla="*/ 257175 w 1295400"/>
              <a:gd name="connsiteY16" fmla="*/ 890587 h 2357437"/>
              <a:gd name="connsiteX17" fmla="*/ 285750 w 1295400"/>
              <a:gd name="connsiteY17" fmla="*/ 919162 h 2357437"/>
              <a:gd name="connsiteX18" fmla="*/ 304800 w 1295400"/>
              <a:gd name="connsiteY18" fmla="*/ 938212 h 2357437"/>
              <a:gd name="connsiteX19" fmla="*/ 352425 w 1295400"/>
              <a:gd name="connsiteY19" fmla="*/ 971550 h 2357437"/>
              <a:gd name="connsiteX20" fmla="*/ 400050 w 1295400"/>
              <a:gd name="connsiteY20" fmla="*/ 1004887 h 2357437"/>
              <a:gd name="connsiteX21" fmla="*/ 390525 w 1295400"/>
              <a:gd name="connsiteY21" fmla="*/ 1042987 h 2357437"/>
              <a:gd name="connsiteX22" fmla="*/ 309563 w 1295400"/>
              <a:gd name="connsiteY22" fmla="*/ 1081087 h 2357437"/>
              <a:gd name="connsiteX23" fmla="*/ 309563 w 1295400"/>
              <a:gd name="connsiteY23" fmla="*/ 1162050 h 2357437"/>
              <a:gd name="connsiteX24" fmla="*/ 333375 w 1295400"/>
              <a:gd name="connsiteY24" fmla="*/ 1209675 h 2357437"/>
              <a:gd name="connsiteX25" fmla="*/ 347663 w 1295400"/>
              <a:gd name="connsiteY25" fmla="*/ 1266825 h 2357437"/>
              <a:gd name="connsiteX26" fmla="*/ 338138 w 1295400"/>
              <a:gd name="connsiteY26" fmla="*/ 1347787 h 2357437"/>
              <a:gd name="connsiteX27" fmla="*/ 300038 w 1295400"/>
              <a:gd name="connsiteY27" fmla="*/ 1419225 h 2357437"/>
              <a:gd name="connsiteX28" fmla="*/ 276225 w 1295400"/>
              <a:gd name="connsiteY28" fmla="*/ 1428750 h 2357437"/>
              <a:gd name="connsiteX29" fmla="*/ 238125 w 1295400"/>
              <a:gd name="connsiteY29" fmla="*/ 1466850 h 2357437"/>
              <a:gd name="connsiteX30" fmla="*/ 200025 w 1295400"/>
              <a:gd name="connsiteY30" fmla="*/ 1509712 h 2357437"/>
              <a:gd name="connsiteX31" fmla="*/ 176213 w 1295400"/>
              <a:gd name="connsiteY31" fmla="*/ 1600200 h 2357437"/>
              <a:gd name="connsiteX32" fmla="*/ 142875 w 1295400"/>
              <a:gd name="connsiteY32" fmla="*/ 1619250 h 2357437"/>
              <a:gd name="connsiteX33" fmla="*/ 100013 w 1295400"/>
              <a:gd name="connsiteY33" fmla="*/ 1643062 h 2357437"/>
              <a:gd name="connsiteX34" fmla="*/ 57150 w 1295400"/>
              <a:gd name="connsiteY34" fmla="*/ 1704975 h 2357437"/>
              <a:gd name="connsiteX35" fmla="*/ 4763 w 1295400"/>
              <a:gd name="connsiteY35" fmla="*/ 1795462 h 2357437"/>
              <a:gd name="connsiteX36" fmla="*/ 0 w 1295400"/>
              <a:gd name="connsiteY36" fmla="*/ 1871662 h 2357437"/>
              <a:gd name="connsiteX37" fmla="*/ 42863 w 1295400"/>
              <a:gd name="connsiteY37" fmla="*/ 1962150 h 2357437"/>
              <a:gd name="connsiteX38" fmla="*/ 9525 w 1295400"/>
              <a:gd name="connsiteY38" fmla="*/ 2162175 h 2357437"/>
              <a:gd name="connsiteX39" fmla="*/ 204788 w 1295400"/>
              <a:gd name="connsiteY39" fmla="*/ 2324100 h 2357437"/>
              <a:gd name="connsiteX40" fmla="*/ 433388 w 1295400"/>
              <a:gd name="connsiteY40" fmla="*/ 2357437 h 2357437"/>
              <a:gd name="connsiteX41" fmla="*/ 885825 w 1295400"/>
              <a:gd name="connsiteY41" fmla="*/ 2247900 h 2357437"/>
              <a:gd name="connsiteX42" fmla="*/ 1214438 w 1295400"/>
              <a:gd name="connsiteY42" fmla="*/ 1866900 h 2357437"/>
              <a:gd name="connsiteX43" fmla="*/ 1271588 w 1295400"/>
              <a:gd name="connsiteY43" fmla="*/ 1504950 h 2357437"/>
              <a:gd name="connsiteX44" fmla="*/ 1295400 w 1295400"/>
              <a:gd name="connsiteY44" fmla="*/ 1209675 h 2357437"/>
              <a:gd name="connsiteX45" fmla="*/ 1152525 w 1295400"/>
              <a:gd name="connsiteY45" fmla="*/ 885825 h 2357437"/>
              <a:gd name="connsiteX46" fmla="*/ 1262063 w 1295400"/>
              <a:gd name="connsiteY46" fmla="*/ 728662 h 2357437"/>
              <a:gd name="connsiteX47" fmla="*/ 1271588 w 1295400"/>
              <a:gd name="connsiteY47" fmla="*/ 628650 h 2357437"/>
              <a:gd name="connsiteX48" fmla="*/ 1157288 w 1295400"/>
              <a:gd name="connsiteY48" fmla="*/ 509587 h 2357437"/>
              <a:gd name="connsiteX49" fmla="*/ 1076325 w 1295400"/>
              <a:gd name="connsiteY49" fmla="*/ 385762 h 2357437"/>
              <a:gd name="connsiteX50" fmla="*/ 1104900 w 1295400"/>
              <a:gd name="connsiteY50" fmla="*/ 214312 h 2357437"/>
              <a:gd name="connsiteX51" fmla="*/ 1019175 w 1295400"/>
              <a:gd name="connsiteY51" fmla="*/ 100012 h 2357437"/>
              <a:gd name="connsiteX52" fmla="*/ 1000125 w 1295400"/>
              <a:gd name="connsiteY52" fmla="*/ 28575 h 2357437"/>
              <a:gd name="connsiteX53" fmla="*/ 876300 w 1295400"/>
              <a:gd name="connsiteY53" fmla="*/ 9525 h 2357437"/>
              <a:gd name="connsiteX54" fmla="*/ 804863 w 1295400"/>
              <a:gd name="connsiteY54" fmla="*/ 4762 h 2357437"/>
              <a:gd name="connsiteX0" fmla="*/ 804863 w 1295400"/>
              <a:gd name="connsiteY0" fmla="*/ 0 h 2352675"/>
              <a:gd name="connsiteX1" fmla="*/ 766763 w 1295400"/>
              <a:gd name="connsiteY1" fmla="*/ 47625 h 2352675"/>
              <a:gd name="connsiteX2" fmla="*/ 661988 w 1295400"/>
              <a:gd name="connsiteY2" fmla="*/ 9525 h 2352675"/>
              <a:gd name="connsiteX3" fmla="*/ 619125 w 1295400"/>
              <a:gd name="connsiteY3" fmla="*/ 19050 h 2352675"/>
              <a:gd name="connsiteX4" fmla="*/ 571500 w 1295400"/>
              <a:gd name="connsiteY4" fmla="*/ 47625 h 2352675"/>
              <a:gd name="connsiteX5" fmla="*/ 500063 w 1295400"/>
              <a:gd name="connsiteY5" fmla="*/ 90488 h 2352675"/>
              <a:gd name="connsiteX6" fmla="*/ 500063 w 1295400"/>
              <a:gd name="connsiteY6" fmla="*/ 90488 h 2352675"/>
              <a:gd name="connsiteX7" fmla="*/ 423863 w 1295400"/>
              <a:gd name="connsiteY7" fmla="*/ 171450 h 2352675"/>
              <a:gd name="connsiteX8" fmla="*/ 361950 w 1295400"/>
              <a:gd name="connsiteY8" fmla="*/ 223838 h 2352675"/>
              <a:gd name="connsiteX9" fmla="*/ 280988 w 1295400"/>
              <a:gd name="connsiteY9" fmla="*/ 295275 h 2352675"/>
              <a:gd name="connsiteX10" fmla="*/ 266700 w 1295400"/>
              <a:gd name="connsiteY10" fmla="*/ 385763 h 2352675"/>
              <a:gd name="connsiteX11" fmla="*/ 233363 w 1295400"/>
              <a:gd name="connsiteY11" fmla="*/ 461963 h 2352675"/>
              <a:gd name="connsiteX12" fmla="*/ 233363 w 1295400"/>
              <a:gd name="connsiteY12" fmla="*/ 533400 h 2352675"/>
              <a:gd name="connsiteX13" fmla="*/ 214313 w 1295400"/>
              <a:gd name="connsiteY13" fmla="*/ 628650 h 2352675"/>
              <a:gd name="connsiteX14" fmla="*/ 195263 w 1295400"/>
              <a:gd name="connsiteY14" fmla="*/ 719138 h 2352675"/>
              <a:gd name="connsiteX15" fmla="*/ 214313 w 1295400"/>
              <a:gd name="connsiteY15" fmla="*/ 833438 h 2352675"/>
              <a:gd name="connsiteX16" fmla="*/ 257175 w 1295400"/>
              <a:gd name="connsiteY16" fmla="*/ 885825 h 2352675"/>
              <a:gd name="connsiteX17" fmla="*/ 285750 w 1295400"/>
              <a:gd name="connsiteY17" fmla="*/ 914400 h 2352675"/>
              <a:gd name="connsiteX18" fmla="*/ 304800 w 1295400"/>
              <a:gd name="connsiteY18" fmla="*/ 933450 h 2352675"/>
              <a:gd name="connsiteX19" fmla="*/ 352425 w 1295400"/>
              <a:gd name="connsiteY19" fmla="*/ 966788 h 2352675"/>
              <a:gd name="connsiteX20" fmla="*/ 400050 w 1295400"/>
              <a:gd name="connsiteY20" fmla="*/ 1000125 h 2352675"/>
              <a:gd name="connsiteX21" fmla="*/ 390525 w 1295400"/>
              <a:gd name="connsiteY21" fmla="*/ 1038225 h 2352675"/>
              <a:gd name="connsiteX22" fmla="*/ 309563 w 1295400"/>
              <a:gd name="connsiteY22" fmla="*/ 1076325 h 2352675"/>
              <a:gd name="connsiteX23" fmla="*/ 309563 w 1295400"/>
              <a:gd name="connsiteY23" fmla="*/ 1157288 h 2352675"/>
              <a:gd name="connsiteX24" fmla="*/ 333375 w 1295400"/>
              <a:gd name="connsiteY24" fmla="*/ 1204913 h 2352675"/>
              <a:gd name="connsiteX25" fmla="*/ 347663 w 1295400"/>
              <a:gd name="connsiteY25" fmla="*/ 1262063 h 2352675"/>
              <a:gd name="connsiteX26" fmla="*/ 338138 w 1295400"/>
              <a:gd name="connsiteY26" fmla="*/ 1343025 h 2352675"/>
              <a:gd name="connsiteX27" fmla="*/ 300038 w 1295400"/>
              <a:gd name="connsiteY27" fmla="*/ 1414463 h 2352675"/>
              <a:gd name="connsiteX28" fmla="*/ 276225 w 1295400"/>
              <a:gd name="connsiteY28" fmla="*/ 1423988 h 2352675"/>
              <a:gd name="connsiteX29" fmla="*/ 238125 w 1295400"/>
              <a:gd name="connsiteY29" fmla="*/ 1462088 h 2352675"/>
              <a:gd name="connsiteX30" fmla="*/ 200025 w 1295400"/>
              <a:gd name="connsiteY30" fmla="*/ 1504950 h 2352675"/>
              <a:gd name="connsiteX31" fmla="*/ 176213 w 1295400"/>
              <a:gd name="connsiteY31" fmla="*/ 1595438 h 2352675"/>
              <a:gd name="connsiteX32" fmla="*/ 142875 w 1295400"/>
              <a:gd name="connsiteY32" fmla="*/ 1614488 h 2352675"/>
              <a:gd name="connsiteX33" fmla="*/ 100013 w 1295400"/>
              <a:gd name="connsiteY33" fmla="*/ 1638300 h 2352675"/>
              <a:gd name="connsiteX34" fmla="*/ 57150 w 1295400"/>
              <a:gd name="connsiteY34" fmla="*/ 1700213 h 2352675"/>
              <a:gd name="connsiteX35" fmla="*/ 4763 w 1295400"/>
              <a:gd name="connsiteY35" fmla="*/ 1790700 h 2352675"/>
              <a:gd name="connsiteX36" fmla="*/ 0 w 1295400"/>
              <a:gd name="connsiteY36" fmla="*/ 1866900 h 2352675"/>
              <a:gd name="connsiteX37" fmla="*/ 42863 w 1295400"/>
              <a:gd name="connsiteY37" fmla="*/ 1957388 h 2352675"/>
              <a:gd name="connsiteX38" fmla="*/ 9525 w 1295400"/>
              <a:gd name="connsiteY38" fmla="*/ 2157413 h 2352675"/>
              <a:gd name="connsiteX39" fmla="*/ 204788 w 1295400"/>
              <a:gd name="connsiteY39" fmla="*/ 2319338 h 2352675"/>
              <a:gd name="connsiteX40" fmla="*/ 433388 w 1295400"/>
              <a:gd name="connsiteY40" fmla="*/ 2352675 h 2352675"/>
              <a:gd name="connsiteX41" fmla="*/ 885825 w 1295400"/>
              <a:gd name="connsiteY41" fmla="*/ 2243138 h 2352675"/>
              <a:gd name="connsiteX42" fmla="*/ 1214438 w 1295400"/>
              <a:gd name="connsiteY42" fmla="*/ 1862138 h 2352675"/>
              <a:gd name="connsiteX43" fmla="*/ 1271588 w 1295400"/>
              <a:gd name="connsiteY43" fmla="*/ 1500188 h 2352675"/>
              <a:gd name="connsiteX44" fmla="*/ 1295400 w 1295400"/>
              <a:gd name="connsiteY44" fmla="*/ 1204913 h 2352675"/>
              <a:gd name="connsiteX45" fmla="*/ 1152525 w 1295400"/>
              <a:gd name="connsiteY45" fmla="*/ 881063 h 2352675"/>
              <a:gd name="connsiteX46" fmla="*/ 1262063 w 1295400"/>
              <a:gd name="connsiteY46" fmla="*/ 723900 h 2352675"/>
              <a:gd name="connsiteX47" fmla="*/ 1271588 w 1295400"/>
              <a:gd name="connsiteY47" fmla="*/ 623888 h 2352675"/>
              <a:gd name="connsiteX48" fmla="*/ 1157288 w 1295400"/>
              <a:gd name="connsiteY48" fmla="*/ 504825 h 2352675"/>
              <a:gd name="connsiteX49" fmla="*/ 1076325 w 1295400"/>
              <a:gd name="connsiteY49" fmla="*/ 381000 h 2352675"/>
              <a:gd name="connsiteX50" fmla="*/ 1104900 w 1295400"/>
              <a:gd name="connsiteY50" fmla="*/ 209550 h 2352675"/>
              <a:gd name="connsiteX51" fmla="*/ 1019175 w 1295400"/>
              <a:gd name="connsiteY51" fmla="*/ 95250 h 2352675"/>
              <a:gd name="connsiteX52" fmla="*/ 1000125 w 1295400"/>
              <a:gd name="connsiteY52" fmla="*/ 23813 h 2352675"/>
              <a:gd name="connsiteX53" fmla="*/ 876300 w 1295400"/>
              <a:gd name="connsiteY53" fmla="*/ 4763 h 2352675"/>
              <a:gd name="connsiteX54" fmla="*/ 804863 w 1295400"/>
              <a:gd name="connsiteY54" fmla="*/ 0 h 2352675"/>
              <a:gd name="connsiteX0" fmla="*/ 804863 w 1295400"/>
              <a:gd name="connsiteY0" fmla="*/ 0 h 2352675"/>
              <a:gd name="connsiteX1" fmla="*/ 766763 w 1295400"/>
              <a:gd name="connsiteY1" fmla="*/ 47625 h 2352675"/>
              <a:gd name="connsiteX2" fmla="*/ 688181 w 1295400"/>
              <a:gd name="connsiteY2" fmla="*/ 71438 h 2352675"/>
              <a:gd name="connsiteX3" fmla="*/ 619125 w 1295400"/>
              <a:gd name="connsiteY3" fmla="*/ 19050 h 2352675"/>
              <a:gd name="connsiteX4" fmla="*/ 571500 w 1295400"/>
              <a:gd name="connsiteY4" fmla="*/ 47625 h 2352675"/>
              <a:gd name="connsiteX5" fmla="*/ 500063 w 1295400"/>
              <a:gd name="connsiteY5" fmla="*/ 90488 h 2352675"/>
              <a:gd name="connsiteX6" fmla="*/ 500063 w 1295400"/>
              <a:gd name="connsiteY6" fmla="*/ 90488 h 2352675"/>
              <a:gd name="connsiteX7" fmla="*/ 423863 w 1295400"/>
              <a:gd name="connsiteY7" fmla="*/ 171450 h 2352675"/>
              <a:gd name="connsiteX8" fmla="*/ 361950 w 1295400"/>
              <a:gd name="connsiteY8" fmla="*/ 223838 h 2352675"/>
              <a:gd name="connsiteX9" fmla="*/ 280988 w 1295400"/>
              <a:gd name="connsiteY9" fmla="*/ 295275 h 2352675"/>
              <a:gd name="connsiteX10" fmla="*/ 266700 w 1295400"/>
              <a:gd name="connsiteY10" fmla="*/ 385763 h 2352675"/>
              <a:gd name="connsiteX11" fmla="*/ 233363 w 1295400"/>
              <a:gd name="connsiteY11" fmla="*/ 461963 h 2352675"/>
              <a:gd name="connsiteX12" fmla="*/ 233363 w 1295400"/>
              <a:gd name="connsiteY12" fmla="*/ 533400 h 2352675"/>
              <a:gd name="connsiteX13" fmla="*/ 214313 w 1295400"/>
              <a:gd name="connsiteY13" fmla="*/ 628650 h 2352675"/>
              <a:gd name="connsiteX14" fmla="*/ 195263 w 1295400"/>
              <a:gd name="connsiteY14" fmla="*/ 719138 h 2352675"/>
              <a:gd name="connsiteX15" fmla="*/ 214313 w 1295400"/>
              <a:gd name="connsiteY15" fmla="*/ 833438 h 2352675"/>
              <a:gd name="connsiteX16" fmla="*/ 257175 w 1295400"/>
              <a:gd name="connsiteY16" fmla="*/ 885825 h 2352675"/>
              <a:gd name="connsiteX17" fmla="*/ 285750 w 1295400"/>
              <a:gd name="connsiteY17" fmla="*/ 914400 h 2352675"/>
              <a:gd name="connsiteX18" fmla="*/ 304800 w 1295400"/>
              <a:gd name="connsiteY18" fmla="*/ 933450 h 2352675"/>
              <a:gd name="connsiteX19" fmla="*/ 352425 w 1295400"/>
              <a:gd name="connsiteY19" fmla="*/ 966788 h 2352675"/>
              <a:gd name="connsiteX20" fmla="*/ 400050 w 1295400"/>
              <a:gd name="connsiteY20" fmla="*/ 1000125 h 2352675"/>
              <a:gd name="connsiteX21" fmla="*/ 390525 w 1295400"/>
              <a:gd name="connsiteY21" fmla="*/ 1038225 h 2352675"/>
              <a:gd name="connsiteX22" fmla="*/ 309563 w 1295400"/>
              <a:gd name="connsiteY22" fmla="*/ 1076325 h 2352675"/>
              <a:gd name="connsiteX23" fmla="*/ 309563 w 1295400"/>
              <a:gd name="connsiteY23" fmla="*/ 1157288 h 2352675"/>
              <a:gd name="connsiteX24" fmla="*/ 333375 w 1295400"/>
              <a:gd name="connsiteY24" fmla="*/ 1204913 h 2352675"/>
              <a:gd name="connsiteX25" fmla="*/ 347663 w 1295400"/>
              <a:gd name="connsiteY25" fmla="*/ 1262063 h 2352675"/>
              <a:gd name="connsiteX26" fmla="*/ 338138 w 1295400"/>
              <a:gd name="connsiteY26" fmla="*/ 1343025 h 2352675"/>
              <a:gd name="connsiteX27" fmla="*/ 300038 w 1295400"/>
              <a:gd name="connsiteY27" fmla="*/ 1414463 h 2352675"/>
              <a:gd name="connsiteX28" fmla="*/ 276225 w 1295400"/>
              <a:gd name="connsiteY28" fmla="*/ 1423988 h 2352675"/>
              <a:gd name="connsiteX29" fmla="*/ 238125 w 1295400"/>
              <a:gd name="connsiteY29" fmla="*/ 1462088 h 2352675"/>
              <a:gd name="connsiteX30" fmla="*/ 200025 w 1295400"/>
              <a:gd name="connsiteY30" fmla="*/ 1504950 h 2352675"/>
              <a:gd name="connsiteX31" fmla="*/ 176213 w 1295400"/>
              <a:gd name="connsiteY31" fmla="*/ 1595438 h 2352675"/>
              <a:gd name="connsiteX32" fmla="*/ 142875 w 1295400"/>
              <a:gd name="connsiteY32" fmla="*/ 1614488 h 2352675"/>
              <a:gd name="connsiteX33" fmla="*/ 100013 w 1295400"/>
              <a:gd name="connsiteY33" fmla="*/ 1638300 h 2352675"/>
              <a:gd name="connsiteX34" fmla="*/ 57150 w 1295400"/>
              <a:gd name="connsiteY34" fmla="*/ 1700213 h 2352675"/>
              <a:gd name="connsiteX35" fmla="*/ 4763 w 1295400"/>
              <a:gd name="connsiteY35" fmla="*/ 1790700 h 2352675"/>
              <a:gd name="connsiteX36" fmla="*/ 0 w 1295400"/>
              <a:gd name="connsiteY36" fmla="*/ 1866900 h 2352675"/>
              <a:gd name="connsiteX37" fmla="*/ 42863 w 1295400"/>
              <a:gd name="connsiteY37" fmla="*/ 1957388 h 2352675"/>
              <a:gd name="connsiteX38" fmla="*/ 9525 w 1295400"/>
              <a:gd name="connsiteY38" fmla="*/ 2157413 h 2352675"/>
              <a:gd name="connsiteX39" fmla="*/ 204788 w 1295400"/>
              <a:gd name="connsiteY39" fmla="*/ 2319338 h 2352675"/>
              <a:gd name="connsiteX40" fmla="*/ 433388 w 1295400"/>
              <a:gd name="connsiteY40" fmla="*/ 2352675 h 2352675"/>
              <a:gd name="connsiteX41" fmla="*/ 885825 w 1295400"/>
              <a:gd name="connsiteY41" fmla="*/ 2243138 h 2352675"/>
              <a:gd name="connsiteX42" fmla="*/ 1214438 w 1295400"/>
              <a:gd name="connsiteY42" fmla="*/ 1862138 h 2352675"/>
              <a:gd name="connsiteX43" fmla="*/ 1271588 w 1295400"/>
              <a:gd name="connsiteY43" fmla="*/ 1500188 h 2352675"/>
              <a:gd name="connsiteX44" fmla="*/ 1295400 w 1295400"/>
              <a:gd name="connsiteY44" fmla="*/ 1204913 h 2352675"/>
              <a:gd name="connsiteX45" fmla="*/ 1152525 w 1295400"/>
              <a:gd name="connsiteY45" fmla="*/ 881063 h 2352675"/>
              <a:gd name="connsiteX46" fmla="*/ 1262063 w 1295400"/>
              <a:gd name="connsiteY46" fmla="*/ 723900 h 2352675"/>
              <a:gd name="connsiteX47" fmla="*/ 1271588 w 1295400"/>
              <a:gd name="connsiteY47" fmla="*/ 623888 h 2352675"/>
              <a:gd name="connsiteX48" fmla="*/ 1157288 w 1295400"/>
              <a:gd name="connsiteY48" fmla="*/ 504825 h 2352675"/>
              <a:gd name="connsiteX49" fmla="*/ 1076325 w 1295400"/>
              <a:gd name="connsiteY49" fmla="*/ 381000 h 2352675"/>
              <a:gd name="connsiteX50" fmla="*/ 1104900 w 1295400"/>
              <a:gd name="connsiteY50" fmla="*/ 209550 h 2352675"/>
              <a:gd name="connsiteX51" fmla="*/ 1019175 w 1295400"/>
              <a:gd name="connsiteY51" fmla="*/ 95250 h 2352675"/>
              <a:gd name="connsiteX52" fmla="*/ 1000125 w 1295400"/>
              <a:gd name="connsiteY52" fmla="*/ 23813 h 2352675"/>
              <a:gd name="connsiteX53" fmla="*/ 876300 w 1295400"/>
              <a:gd name="connsiteY53" fmla="*/ 4763 h 2352675"/>
              <a:gd name="connsiteX54" fmla="*/ 804863 w 1295400"/>
              <a:gd name="connsiteY54" fmla="*/ 0 h 2352675"/>
              <a:gd name="connsiteX0" fmla="*/ 804863 w 1295400"/>
              <a:gd name="connsiteY0" fmla="*/ 0 h 2352675"/>
              <a:gd name="connsiteX1" fmla="*/ 766763 w 1295400"/>
              <a:gd name="connsiteY1" fmla="*/ 47625 h 2352675"/>
              <a:gd name="connsiteX2" fmla="*/ 688181 w 1295400"/>
              <a:gd name="connsiteY2" fmla="*/ 71438 h 2352675"/>
              <a:gd name="connsiteX3" fmla="*/ 635794 w 1295400"/>
              <a:gd name="connsiteY3" fmla="*/ 83343 h 2352675"/>
              <a:gd name="connsiteX4" fmla="*/ 571500 w 1295400"/>
              <a:gd name="connsiteY4" fmla="*/ 47625 h 2352675"/>
              <a:gd name="connsiteX5" fmla="*/ 500063 w 1295400"/>
              <a:gd name="connsiteY5" fmla="*/ 90488 h 2352675"/>
              <a:gd name="connsiteX6" fmla="*/ 500063 w 1295400"/>
              <a:gd name="connsiteY6" fmla="*/ 90488 h 2352675"/>
              <a:gd name="connsiteX7" fmla="*/ 423863 w 1295400"/>
              <a:gd name="connsiteY7" fmla="*/ 171450 h 2352675"/>
              <a:gd name="connsiteX8" fmla="*/ 361950 w 1295400"/>
              <a:gd name="connsiteY8" fmla="*/ 223838 h 2352675"/>
              <a:gd name="connsiteX9" fmla="*/ 280988 w 1295400"/>
              <a:gd name="connsiteY9" fmla="*/ 295275 h 2352675"/>
              <a:gd name="connsiteX10" fmla="*/ 266700 w 1295400"/>
              <a:gd name="connsiteY10" fmla="*/ 385763 h 2352675"/>
              <a:gd name="connsiteX11" fmla="*/ 233363 w 1295400"/>
              <a:gd name="connsiteY11" fmla="*/ 461963 h 2352675"/>
              <a:gd name="connsiteX12" fmla="*/ 233363 w 1295400"/>
              <a:gd name="connsiteY12" fmla="*/ 533400 h 2352675"/>
              <a:gd name="connsiteX13" fmla="*/ 214313 w 1295400"/>
              <a:gd name="connsiteY13" fmla="*/ 628650 h 2352675"/>
              <a:gd name="connsiteX14" fmla="*/ 195263 w 1295400"/>
              <a:gd name="connsiteY14" fmla="*/ 719138 h 2352675"/>
              <a:gd name="connsiteX15" fmla="*/ 214313 w 1295400"/>
              <a:gd name="connsiteY15" fmla="*/ 833438 h 2352675"/>
              <a:gd name="connsiteX16" fmla="*/ 257175 w 1295400"/>
              <a:gd name="connsiteY16" fmla="*/ 885825 h 2352675"/>
              <a:gd name="connsiteX17" fmla="*/ 285750 w 1295400"/>
              <a:gd name="connsiteY17" fmla="*/ 914400 h 2352675"/>
              <a:gd name="connsiteX18" fmla="*/ 304800 w 1295400"/>
              <a:gd name="connsiteY18" fmla="*/ 933450 h 2352675"/>
              <a:gd name="connsiteX19" fmla="*/ 352425 w 1295400"/>
              <a:gd name="connsiteY19" fmla="*/ 966788 h 2352675"/>
              <a:gd name="connsiteX20" fmla="*/ 400050 w 1295400"/>
              <a:gd name="connsiteY20" fmla="*/ 1000125 h 2352675"/>
              <a:gd name="connsiteX21" fmla="*/ 390525 w 1295400"/>
              <a:gd name="connsiteY21" fmla="*/ 1038225 h 2352675"/>
              <a:gd name="connsiteX22" fmla="*/ 309563 w 1295400"/>
              <a:gd name="connsiteY22" fmla="*/ 1076325 h 2352675"/>
              <a:gd name="connsiteX23" fmla="*/ 309563 w 1295400"/>
              <a:gd name="connsiteY23" fmla="*/ 1157288 h 2352675"/>
              <a:gd name="connsiteX24" fmla="*/ 333375 w 1295400"/>
              <a:gd name="connsiteY24" fmla="*/ 1204913 h 2352675"/>
              <a:gd name="connsiteX25" fmla="*/ 347663 w 1295400"/>
              <a:gd name="connsiteY25" fmla="*/ 1262063 h 2352675"/>
              <a:gd name="connsiteX26" fmla="*/ 338138 w 1295400"/>
              <a:gd name="connsiteY26" fmla="*/ 1343025 h 2352675"/>
              <a:gd name="connsiteX27" fmla="*/ 300038 w 1295400"/>
              <a:gd name="connsiteY27" fmla="*/ 1414463 h 2352675"/>
              <a:gd name="connsiteX28" fmla="*/ 276225 w 1295400"/>
              <a:gd name="connsiteY28" fmla="*/ 1423988 h 2352675"/>
              <a:gd name="connsiteX29" fmla="*/ 238125 w 1295400"/>
              <a:gd name="connsiteY29" fmla="*/ 1462088 h 2352675"/>
              <a:gd name="connsiteX30" fmla="*/ 200025 w 1295400"/>
              <a:gd name="connsiteY30" fmla="*/ 1504950 h 2352675"/>
              <a:gd name="connsiteX31" fmla="*/ 176213 w 1295400"/>
              <a:gd name="connsiteY31" fmla="*/ 1595438 h 2352675"/>
              <a:gd name="connsiteX32" fmla="*/ 142875 w 1295400"/>
              <a:gd name="connsiteY32" fmla="*/ 1614488 h 2352675"/>
              <a:gd name="connsiteX33" fmla="*/ 100013 w 1295400"/>
              <a:gd name="connsiteY33" fmla="*/ 1638300 h 2352675"/>
              <a:gd name="connsiteX34" fmla="*/ 57150 w 1295400"/>
              <a:gd name="connsiteY34" fmla="*/ 1700213 h 2352675"/>
              <a:gd name="connsiteX35" fmla="*/ 4763 w 1295400"/>
              <a:gd name="connsiteY35" fmla="*/ 1790700 h 2352675"/>
              <a:gd name="connsiteX36" fmla="*/ 0 w 1295400"/>
              <a:gd name="connsiteY36" fmla="*/ 1866900 h 2352675"/>
              <a:gd name="connsiteX37" fmla="*/ 42863 w 1295400"/>
              <a:gd name="connsiteY37" fmla="*/ 1957388 h 2352675"/>
              <a:gd name="connsiteX38" fmla="*/ 9525 w 1295400"/>
              <a:gd name="connsiteY38" fmla="*/ 2157413 h 2352675"/>
              <a:gd name="connsiteX39" fmla="*/ 204788 w 1295400"/>
              <a:gd name="connsiteY39" fmla="*/ 2319338 h 2352675"/>
              <a:gd name="connsiteX40" fmla="*/ 433388 w 1295400"/>
              <a:gd name="connsiteY40" fmla="*/ 2352675 h 2352675"/>
              <a:gd name="connsiteX41" fmla="*/ 885825 w 1295400"/>
              <a:gd name="connsiteY41" fmla="*/ 2243138 h 2352675"/>
              <a:gd name="connsiteX42" fmla="*/ 1214438 w 1295400"/>
              <a:gd name="connsiteY42" fmla="*/ 1862138 h 2352675"/>
              <a:gd name="connsiteX43" fmla="*/ 1271588 w 1295400"/>
              <a:gd name="connsiteY43" fmla="*/ 1500188 h 2352675"/>
              <a:gd name="connsiteX44" fmla="*/ 1295400 w 1295400"/>
              <a:gd name="connsiteY44" fmla="*/ 1204913 h 2352675"/>
              <a:gd name="connsiteX45" fmla="*/ 1152525 w 1295400"/>
              <a:gd name="connsiteY45" fmla="*/ 881063 h 2352675"/>
              <a:gd name="connsiteX46" fmla="*/ 1262063 w 1295400"/>
              <a:gd name="connsiteY46" fmla="*/ 723900 h 2352675"/>
              <a:gd name="connsiteX47" fmla="*/ 1271588 w 1295400"/>
              <a:gd name="connsiteY47" fmla="*/ 623888 h 2352675"/>
              <a:gd name="connsiteX48" fmla="*/ 1157288 w 1295400"/>
              <a:gd name="connsiteY48" fmla="*/ 504825 h 2352675"/>
              <a:gd name="connsiteX49" fmla="*/ 1076325 w 1295400"/>
              <a:gd name="connsiteY49" fmla="*/ 381000 h 2352675"/>
              <a:gd name="connsiteX50" fmla="*/ 1104900 w 1295400"/>
              <a:gd name="connsiteY50" fmla="*/ 209550 h 2352675"/>
              <a:gd name="connsiteX51" fmla="*/ 1019175 w 1295400"/>
              <a:gd name="connsiteY51" fmla="*/ 95250 h 2352675"/>
              <a:gd name="connsiteX52" fmla="*/ 1000125 w 1295400"/>
              <a:gd name="connsiteY52" fmla="*/ 23813 h 2352675"/>
              <a:gd name="connsiteX53" fmla="*/ 876300 w 1295400"/>
              <a:gd name="connsiteY53" fmla="*/ 4763 h 2352675"/>
              <a:gd name="connsiteX54" fmla="*/ 804863 w 1295400"/>
              <a:gd name="connsiteY54" fmla="*/ 0 h 2352675"/>
              <a:gd name="connsiteX0" fmla="*/ 804863 w 1295400"/>
              <a:gd name="connsiteY0" fmla="*/ 0 h 2352675"/>
              <a:gd name="connsiteX1" fmla="*/ 766763 w 1295400"/>
              <a:gd name="connsiteY1" fmla="*/ 47625 h 2352675"/>
              <a:gd name="connsiteX2" fmla="*/ 688181 w 1295400"/>
              <a:gd name="connsiteY2" fmla="*/ 71438 h 2352675"/>
              <a:gd name="connsiteX3" fmla="*/ 635794 w 1295400"/>
              <a:gd name="connsiteY3" fmla="*/ 83343 h 2352675"/>
              <a:gd name="connsiteX4" fmla="*/ 597694 w 1295400"/>
              <a:gd name="connsiteY4" fmla="*/ 123825 h 2352675"/>
              <a:gd name="connsiteX5" fmla="*/ 500063 w 1295400"/>
              <a:gd name="connsiteY5" fmla="*/ 90488 h 2352675"/>
              <a:gd name="connsiteX6" fmla="*/ 500063 w 1295400"/>
              <a:gd name="connsiteY6" fmla="*/ 90488 h 2352675"/>
              <a:gd name="connsiteX7" fmla="*/ 423863 w 1295400"/>
              <a:gd name="connsiteY7" fmla="*/ 171450 h 2352675"/>
              <a:gd name="connsiteX8" fmla="*/ 361950 w 1295400"/>
              <a:gd name="connsiteY8" fmla="*/ 223838 h 2352675"/>
              <a:gd name="connsiteX9" fmla="*/ 280988 w 1295400"/>
              <a:gd name="connsiteY9" fmla="*/ 295275 h 2352675"/>
              <a:gd name="connsiteX10" fmla="*/ 266700 w 1295400"/>
              <a:gd name="connsiteY10" fmla="*/ 385763 h 2352675"/>
              <a:gd name="connsiteX11" fmla="*/ 233363 w 1295400"/>
              <a:gd name="connsiteY11" fmla="*/ 461963 h 2352675"/>
              <a:gd name="connsiteX12" fmla="*/ 233363 w 1295400"/>
              <a:gd name="connsiteY12" fmla="*/ 533400 h 2352675"/>
              <a:gd name="connsiteX13" fmla="*/ 214313 w 1295400"/>
              <a:gd name="connsiteY13" fmla="*/ 628650 h 2352675"/>
              <a:gd name="connsiteX14" fmla="*/ 195263 w 1295400"/>
              <a:gd name="connsiteY14" fmla="*/ 719138 h 2352675"/>
              <a:gd name="connsiteX15" fmla="*/ 214313 w 1295400"/>
              <a:gd name="connsiteY15" fmla="*/ 833438 h 2352675"/>
              <a:gd name="connsiteX16" fmla="*/ 257175 w 1295400"/>
              <a:gd name="connsiteY16" fmla="*/ 885825 h 2352675"/>
              <a:gd name="connsiteX17" fmla="*/ 285750 w 1295400"/>
              <a:gd name="connsiteY17" fmla="*/ 914400 h 2352675"/>
              <a:gd name="connsiteX18" fmla="*/ 304800 w 1295400"/>
              <a:gd name="connsiteY18" fmla="*/ 933450 h 2352675"/>
              <a:gd name="connsiteX19" fmla="*/ 352425 w 1295400"/>
              <a:gd name="connsiteY19" fmla="*/ 966788 h 2352675"/>
              <a:gd name="connsiteX20" fmla="*/ 400050 w 1295400"/>
              <a:gd name="connsiteY20" fmla="*/ 1000125 h 2352675"/>
              <a:gd name="connsiteX21" fmla="*/ 390525 w 1295400"/>
              <a:gd name="connsiteY21" fmla="*/ 1038225 h 2352675"/>
              <a:gd name="connsiteX22" fmla="*/ 309563 w 1295400"/>
              <a:gd name="connsiteY22" fmla="*/ 1076325 h 2352675"/>
              <a:gd name="connsiteX23" fmla="*/ 309563 w 1295400"/>
              <a:gd name="connsiteY23" fmla="*/ 1157288 h 2352675"/>
              <a:gd name="connsiteX24" fmla="*/ 333375 w 1295400"/>
              <a:gd name="connsiteY24" fmla="*/ 1204913 h 2352675"/>
              <a:gd name="connsiteX25" fmla="*/ 347663 w 1295400"/>
              <a:gd name="connsiteY25" fmla="*/ 1262063 h 2352675"/>
              <a:gd name="connsiteX26" fmla="*/ 338138 w 1295400"/>
              <a:gd name="connsiteY26" fmla="*/ 1343025 h 2352675"/>
              <a:gd name="connsiteX27" fmla="*/ 300038 w 1295400"/>
              <a:gd name="connsiteY27" fmla="*/ 1414463 h 2352675"/>
              <a:gd name="connsiteX28" fmla="*/ 276225 w 1295400"/>
              <a:gd name="connsiteY28" fmla="*/ 1423988 h 2352675"/>
              <a:gd name="connsiteX29" fmla="*/ 238125 w 1295400"/>
              <a:gd name="connsiteY29" fmla="*/ 1462088 h 2352675"/>
              <a:gd name="connsiteX30" fmla="*/ 200025 w 1295400"/>
              <a:gd name="connsiteY30" fmla="*/ 1504950 h 2352675"/>
              <a:gd name="connsiteX31" fmla="*/ 176213 w 1295400"/>
              <a:gd name="connsiteY31" fmla="*/ 1595438 h 2352675"/>
              <a:gd name="connsiteX32" fmla="*/ 142875 w 1295400"/>
              <a:gd name="connsiteY32" fmla="*/ 1614488 h 2352675"/>
              <a:gd name="connsiteX33" fmla="*/ 100013 w 1295400"/>
              <a:gd name="connsiteY33" fmla="*/ 1638300 h 2352675"/>
              <a:gd name="connsiteX34" fmla="*/ 57150 w 1295400"/>
              <a:gd name="connsiteY34" fmla="*/ 1700213 h 2352675"/>
              <a:gd name="connsiteX35" fmla="*/ 4763 w 1295400"/>
              <a:gd name="connsiteY35" fmla="*/ 1790700 h 2352675"/>
              <a:gd name="connsiteX36" fmla="*/ 0 w 1295400"/>
              <a:gd name="connsiteY36" fmla="*/ 1866900 h 2352675"/>
              <a:gd name="connsiteX37" fmla="*/ 42863 w 1295400"/>
              <a:gd name="connsiteY37" fmla="*/ 1957388 h 2352675"/>
              <a:gd name="connsiteX38" fmla="*/ 9525 w 1295400"/>
              <a:gd name="connsiteY38" fmla="*/ 2157413 h 2352675"/>
              <a:gd name="connsiteX39" fmla="*/ 204788 w 1295400"/>
              <a:gd name="connsiteY39" fmla="*/ 2319338 h 2352675"/>
              <a:gd name="connsiteX40" fmla="*/ 433388 w 1295400"/>
              <a:gd name="connsiteY40" fmla="*/ 2352675 h 2352675"/>
              <a:gd name="connsiteX41" fmla="*/ 885825 w 1295400"/>
              <a:gd name="connsiteY41" fmla="*/ 2243138 h 2352675"/>
              <a:gd name="connsiteX42" fmla="*/ 1214438 w 1295400"/>
              <a:gd name="connsiteY42" fmla="*/ 1862138 h 2352675"/>
              <a:gd name="connsiteX43" fmla="*/ 1271588 w 1295400"/>
              <a:gd name="connsiteY43" fmla="*/ 1500188 h 2352675"/>
              <a:gd name="connsiteX44" fmla="*/ 1295400 w 1295400"/>
              <a:gd name="connsiteY44" fmla="*/ 1204913 h 2352675"/>
              <a:gd name="connsiteX45" fmla="*/ 1152525 w 1295400"/>
              <a:gd name="connsiteY45" fmla="*/ 881063 h 2352675"/>
              <a:gd name="connsiteX46" fmla="*/ 1262063 w 1295400"/>
              <a:gd name="connsiteY46" fmla="*/ 723900 h 2352675"/>
              <a:gd name="connsiteX47" fmla="*/ 1271588 w 1295400"/>
              <a:gd name="connsiteY47" fmla="*/ 623888 h 2352675"/>
              <a:gd name="connsiteX48" fmla="*/ 1157288 w 1295400"/>
              <a:gd name="connsiteY48" fmla="*/ 504825 h 2352675"/>
              <a:gd name="connsiteX49" fmla="*/ 1076325 w 1295400"/>
              <a:gd name="connsiteY49" fmla="*/ 381000 h 2352675"/>
              <a:gd name="connsiteX50" fmla="*/ 1104900 w 1295400"/>
              <a:gd name="connsiteY50" fmla="*/ 209550 h 2352675"/>
              <a:gd name="connsiteX51" fmla="*/ 1019175 w 1295400"/>
              <a:gd name="connsiteY51" fmla="*/ 95250 h 2352675"/>
              <a:gd name="connsiteX52" fmla="*/ 1000125 w 1295400"/>
              <a:gd name="connsiteY52" fmla="*/ 23813 h 2352675"/>
              <a:gd name="connsiteX53" fmla="*/ 876300 w 1295400"/>
              <a:gd name="connsiteY53" fmla="*/ 4763 h 2352675"/>
              <a:gd name="connsiteX54" fmla="*/ 804863 w 1295400"/>
              <a:gd name="connsiteY54" fmla="*/ 0 h 2352675"/>
              <a:gd name="connsiteX0" fmla="*/ 804863 w 1295400"/>
              <a:gd name="connsiteY0" fmla="*/ 0 h 2352675"/>
              <a:gd name="connsiteX1" fmla="*/ 766763 w 1295400"/>
              <a:gd name="connsiteY1" fmla="*/ 47625 h 2352675"/>
              <a:gd name="connsiteX2" fmla="*/ 688181 w 1295400"/>
              <a:gd name="connsiteY2" fmla="*/ 71438 h 2352675"/>
              <a:gd name="connsiteX3" fmla="*/ 635794 w 1295400"/>
              <a:gd name="connsiteY3" fmla="*/ 83343 h 2352675"/>
              <a:gd name="connsiteX4" fmla="*/ 597694 w 1295400"/>
              <a:gd name="connsiteY4" fmla="*/ 123825 h 2352675"/>
              <a:gd name="connsiteX5" fmla="*/ 500063 w 1295400"/>
              <a:gd name="connsiteY5" fmla="*/ 90488 h 2352675"/>
              <a:gd name="connsiteX6" fmla="*/ 531019 w 1295400"/>
              <a:gd name="connsiteY6" fmla="*/ 142876 h 2352675"/>
              <a:gd name="connsiteX7" fmla="*/ 423863 w 1295400"/>
              <a:gd name="connsiteY7" fmla="*/ 171450 h 2352675"/>
              <a:gd name="connsiteX8" fmla="*/ 361950 w 1295400"/>
              <a:gd name="connsiteY8" fmla="*/ 223838 h 2352675"/>
              <a:gd name="connsiteX9" fmla="*/ 280988 w 1295400"/>
              <a:gd name="connsiteY9" fmla="*/ 295275 h 2352675"/>
              <a:gd name="connsiteX10" fmla="*/ 266700 w 1295400"/>
              <a:gd name="connsiteY10" fmla="*/ 385763 h 2352675"/>
              <a:gd name="connsiteX11" fmla="*/ 233363 w 1295400"/>
              <a:gd name="connsiteY11" fmla="*/ 461963 h 2352675"/>
              <a:gd name="connsiteX12" fmla="*/ 233363 w 1295400"/>
              <a:gd name="connsiteY12" fmla="*/ 533400 h 2352675"/>
              <a:gd name="connsiteX13" fmla="*/ 214313 w 1295400"/>
              <a:gd name="connsiteY13" fmla="*/ 628650 h 2352675"/>
              <a:gd name="connsiteX14" fmla="*/ 195263 w 1295400"/>
              <a:gd name="connsiteY14" fmla="*/ 719138 h 2352675"/>
              <a:gd name="connsiteX15" fmla="*/ 214313 w 1295400"/>
              <a:gd name="connsiteY15" fmla="*/ 833438 h 2352675"/>
              <a:gd name="connsiteX16" fmla="*/ 257175 w 1295400"/>
              <a:gd name="connsiteY16" fmla="*/ 885825 h 2352675"/>
              <a:gd name="connsiteX17" fmla="*/ 285750 w 1295400"/>
              <a:gd name="connsiteY17" fmla="*/ 914400 h 2352675"/>
              <a:gd name="connsiteX18" fmla="*/ 304800 w 1295400"/>
              <a:gd name="connsiteY18" fmla="*/ 933450 h 2352675"/>
              <a:gd name="connsiteX19" fmla="*/ 352425 w 1295400"/>
              <a:gd name="connsiteY19" fmla="*/ 966788 h 2352675"/>
              <a:gd name="connsiteX20" fmla="*/ 400050 w 1295400"/>
              <a:gd name="connsiteY20" fmla="*/ 1000125 h 2352675"/>
              <a:gd name="connsiteX21" fmla="*/ 390525 w 1295400"/>
              <a:gd name="connsiteY21" fmla="*/ 1038225 h 2352675"/>
              <a:gd name="connsiteX22" fmla="*/ 309563 w 1295400"/>
              <a:gd name="connsiteY22" fmla="*/ 1076325 h 2352675"/>
              <a:gd name="connsiteX23" fmla="*/ 309563 w 1295400"/>
              <a:gd name="connsiteY23" fmla="*/ 1157288 h 2352675"/>
              <a:gd name="connsiteX24" fmla="*/ 333375 w 1295400"/>
              <a:gd name="connsiteY24" fmla="*/ 1204913 h 2352675"/>
              <a:gd name="connsiteX25" fmla="*/ 347663 w 1295400"/>
              <a:gd name="connsiteY25" fmla="*/ 1262063 h 2352675"/>
              <a:gd name="connsiteX26" fmla="*/ 338138 w 1295400"/>
              <a:gd name="connsiteY26" fmla="*/ 1343025 h 2352675"/>
              <a:gd name="connsiteX27" fmla="*/ 300038 w 1295400"/>
              <a:gd name="connsiteY27" fmla="*/ 1414463 h 2352675"/>
              <a:gd name="connsiteX28" fmla="*/ 276225 w 1295400"/>
              <a:gd name="connsiteY28" fmla="*/ 1423988 h 2352675"/>
              <a:gd name="connsiteX29" fmla="*/ 238125 w 1295400"/>
              <a:gd name="connsiteY29" fmla="*/ 1462088 h 2352675"/>
              <a:gd name="connsiteX30" fmla="*/ 200025 w 1295400"/>
              <a:gd name="connsiteY30" fmla="*/ 1504950 h 2352675"/>
              <a:gd name="connsiteX31" fmla="*/ 176213 w 1295400"/>
              <a:gd name="connsiteY31" fmla="*/ 1595438 h 2352675"/>
              <a:gd name="connsiteX32" fmla="*/ 142875 w 1295400"/>
              <a:gd name="connsiteY32" fmla="*/ 1614488 h 2352675"/>
              <a:gd name="connsiteX33" fmla="*/ 100013 w 1295400"/>
              <a:gd name="connsiteY33" fmla="*/ 1638300 h 2352675"/>
              <a:gd name="connsiteX34" fmla="*/ 57150 w 1295400"/>
              <a:gd name="connsiteY34" fmla="*/ 1700213 h 2352675"/>
              <a:gd name="connsiteX35" fmla="*/ 4763 w 1295400"/>
              <a:gd name="connsiteY35" fmla="*/ 1790700 h 2352675"/>
              <a:gd name="connsiteX36" fmla="*/ 0 w 1295400"/>
              <a:gd name="connsiteY36" fmla="*/ 1866900 h 2352675"/>
              <a:gd name="connsiteX37" fmla="*/ 42863 w 1295400"/>
              <a:gd name="connsiteY37" fmla="*/ 1957388 h 2352675"/>
              <a:gd name="connsiteX38" fmla="*/ 9525 w 1295400"/>
              <a:gd name="connsiteY38" fmla="*/ 2157413 h 2352675"/>
              <a:gd name="connsiteX39" fmla="*/ 204788 w 1295400"/>
              <a:gd name="connsiteY39" fmla="*/ 2319338 h 2352675"/>
              <a:gd name="connsiteX40" fmla="*/ 433388 w 1295400"/>
              <a:gd name="connsiteY40" fmla="*/ 2352675 h 2352675"/>
              <a:gd name="connsiteX41" fmla="*/ 885825 w 1295400"/>
              <a:gd name="connsiteY41" fmla="*/ 2243138 h 2352675"/>
              <a:gd name="connsiteX42" fmla="*/ 1214438 w 1295400"/>
              <a:gd name="connsiteY42" fmla="*/ 1862138 h 2352675"/>
              <a:gd name="connsiteX43" fmla="*/ 1271588 w 1295400"/>
              <a:gd name="connsiteY43" fmla="*/ 1500188 h 2352675"/>
              <a:gd name="connsiteX44" fmla="*/ 1295400 w 1295400"/>
              <a:gd name="connsiteY44" fmla="*/ 1204913 h 2352675"/>
              <a:gd name="connsiteX45" fmla="*/ 1152525 w 1295400"/>
              <a:gd name="connsiteY45" fmla="*/ 881063 h 2352675"/>
              <a:gd name="connsiteX46" fmla="*/ 1262063 w 1295400"/>
              <a:gd name="connsiteY46" fmla="*/ 723900 h 2352675"/>
              <a:gd name="connsiteX47" fmla="*/ 1271588 w 1295400"/>
              <a:gd name="connsiteY47" fmla="*/ 623888 h 2352675"/>
              <a:gd name="connsiteX48" fmla="*/ 1157288 w 1295400"/>
              <a:gd name="connsiteY48" fmla="*/ 504825 h 2352675"/>
              <a:gd name="connsiteX49" fmla="*/ 1076325 w 1295400"/>
              <a:gd name="connsiteY49" fmla="*/ 381000 h 2352675"/>
              <a:gd name="connsiteX50" fmla="*/ 1104900 w 1295400"/>
              <a:gd name="connsiteY50" fmla="*/ 209550 h 2352675"/>
              <a:gd name="connsiteX51" fmla="*/ 1019175 w 1295400"/>
              <a:gd name="connsiteY51" fmla="*/ 95250 h 2352675"/>
              <a:gd name="connsiteX52" fmla="*/ 1000125 w 1295400"/>
              <a:gd name="connsiteY52" fmla="*/ 23813 h 2352675"/>
              <a:gd name="connsiteX53" fmla="*/ 876300 w 1295400"/>
              <a:gd name="connsiteY53" fmla="*/ 4763 h 2352675"/>
              <a:gd name="connsiteX54" fmla="*/ 804863 w 1295400"/>
              <a:gd name="connsiteY54" fmla="*/ 0 h 2352675"/>
              <a:gd name="connsiteX0" fmla="*/ 804863 w 1295400"/>
              <a:gd name="connsiteY0" fmla="*/ 0 h 2352675"/>
              <a:gd name="connsiteX1" fmla="*/ 766763 w 1295400"/>
              <a:gd name="connsiteY1" fmla="*/ 47625 h 2352675"/>
              <a:gd name="connsiteX2" fmla="*/ 688181 w 1295400"/>
              <a:gd name="connsiteY2" fmla="*/ 71438 h 2352675"/>
              <a:gd name="connsiteX3" fmla="*/ 635794 w 1295400"/>
              <a:gd name="connsiteY3" fmla="*/ 83343 h 2352675"/>
              <a:gd name="connsiteX4" fmla="*/ 597694 w 1295400"/>
              <a:gd name="connsiteY4" fmla="*/ 123825 h 2352675"/>
              <a:gd name="connsiteX5" fmla="*/ 500063 w 1295400"/>
              <a:gd name="connsiteY5" fmla="*/ 90488 h 2352675"/>
              <a:gd name="connsiteX6" fmla="*/ 531019 w 1295400"/>
              <a:gd name="connsiteY6" fmla="*/ 142876 h 2352675"/>
              <a:gd name="connsiteX7" fmla="*/ 528638 w 1295400"/>
              <a:gd name="connsiteY7" fmla="*/ 195262 h 2352675"/>
              <a:gd name="connsiteX8" fmla="*/ 361950 w 1295400"/>
              <a:gd name="connsiteY8" fmla="*/ 223838 h 2352675"/>
              <a:gd name="connsiteX9" fmla="*/ 280988 w 1295400"/>
              <a:gd name="connsiteY9" fmla="*/ 295275 h 2352675"/>
              <a:gd name="connsiteX10" fmla="*/ 266700 w 1295400"/>
              <a:gd name="connsiteY10" fmla="*/ 385763 h 2352675"/>
              <a:gd name="connsiteX11" fmla="*/ 233363 w 1295400"/>
              <a:gd name="connsiteY11" fmla="*/ 461963 h 2352675"/>
              <a:gd name="connsiteX12" fmla="*/ 233363 w 1295400"/>
              <a:gd name="connsiteY12" fmla="*/ 533400 h 2352675"/>
              <a:gd name="connsiteX13" fmla="*/ 214313 w 1295400"/>
              <a:gd name="connsiteY13" fmla="*/ 628650 h 2352675"/>
              <a:gd name="connsiteX14" fmla="*/ 195263 w 1295400"/>
              <a:gd name="connsiteY14" fmla="*/ 719138 h 2352675"/>
              <a:gd name="connsiteX15" fmla="*/ 214313 w 1295400"/>
              <a:gd name="connsiteY15" fmla="*/ 833438 h 2352675"/>
              <a:gd name="connsiteX16" fmla="*/ 257175 w 1295400"/>
              <a:gd name="connsiteY16" fmla="*/ 885825 h 2352675"/>
              <a:gd name="connsiteX17" fmla="*/ 285750 w 1295400"/>
              <a:gd name="connsiteY17" fmla="*/ 914400 h 2352675"/>
              <a:gd name="connsiteX18" fmla="*/ 304800 w 1295400"/>
              <a:gd name="connsiteY18" fmla="*/ 933450 h 2352675"/>
              <a:gd name="connsiteX19" fmla="*/ 352425 w 1295400"/>
              <a:gd name="connsiteY19" fmla="*/ 966788 h 2352675"/>
              <a:gd name="connsiteX20" fmla="*/ 400050 w 1295400"/>
              <a:gd name="connsiteY20" fmla="*/ 1000125 h 2352675"/>
              <a:gd name="connsiteX21" fmla="*/ 390525 w 1295400"/>
              <a:gd name="connsiteY21" fmla="*/ 1038225 h 2352675"/>
              <a:gd name="connsiteX22" fmla="*/ 309563 w 1295400"/>
              <a:gd name="connsiteY22" fmla="*/ 1076325 h 2352675"/>
              <a:gd name="connsiteX23" fmla="*/ 309563 w 1295400"/>
              <a:gd name="connsiteY23" fmla="*/ 1157288 h 2352675"/>
              <a:gd name="connsiteX24" fmla="*/ 333375 w 1295400"/>
              <a:gd name="connsiteY24" fmla="*/ 1204913 h 2352675"/>
              <a:gd name="connsiteX25" fmla="*/ 347663 w 1295400"/>
              <a:gd name="connsiteY25" fmla="*/ 1262063 h 2352675"/>
              <a:gd name="connsiteX26" fmla="*/ 338138 w 1295400"/>
              <a:gd name="connsiteY26" fmla="*/ 1343025 h 2352675"/>
              <a:gd name="connsiteX27" fmla="*/ 300038 w 1295400"/>
              <a:gd name="connsiteY27" fmla="*/ 1414463 h 2352675"/>
              <a:gd name="connsiteX28" fmla="*/ 276225 w 1295400"/>
              <a:gd name="connsiteY28" fmla="*/ 1423988 h 2352675"/>
              <a:gd name="connsiteX29" fmla="*/ 238125 w 1295400"/>
              <a:gd name="connsiteY29" fmla="*/ 1462088 h 2352675"/>
              <a:gd name="connsiteX30" fmla="*/ 200025 w 1295400"/>
              <a:gd name="connsiteY30" fmla="*/ 1504950 h 2352675"/>
              <a:gd name="connsiteX31" fmla="*/ 176213 w 1295400"/>
              <a:gd name="connsiteY31" fmla="*/ 1595438 h 2352675"/>
              <a:gd name="connsiteX32" fmla="*/ 142875 w 1295400"/>
              <a:gd name="connsiteY32" fmla="*/ 1614488 h 2352675"/>
              <a:gd name="connsiteX33" fmla="*/ 100013 w 1295400"/>
              <a:gd name="connsiteY33" fmla="*/ 1638300 h 2352675"/>
              <a:gd name="connsiteX34" fmla="*/ 57150 w 1295400"/>
              <a:gd name="connsiteY34" fmla="*/ 1700213 h 2352675"/>
              <a:gd name="connsiteX35" fmla="*/ 4763 w 1295400"/>
              <a:gd name="connsiteY35" fmla="*/ 1790700 h 2352675"/>
              <a:gd name="connsiteX36" fmla="*/ 0 w 1295400"/>
              <a:gd name="connsiteY36" fmla="*/ 1866900 h 2352675"/>
              <a:gd name="connsiteX37" fmla="*/ 42863 w 1295400"/>
              <a:gd name="connsiteY37" fmla="*/ 1957388 h 2352675"/>
              <a:gd name="connsiteX38" fmla="*/ 9525 w 1295400"/>
              <a:gd name="connsiteY38" fmla="*/ 2157413 h 2352675"/>
              <a:gd name="connsiteX39" fmla="*/ 204788 w 1295400"/>
              <a:gd name="connsiteY39" fmla="*/ 2319338 h 2352675"/>
              <a:gd name="connsiteX40" fmla="*/ 433388 w 1295400"/>
              <a:gd name="connsiteY40" fmla="*/ 2352675 h 2352675"/>
              <a:gd name="connsiteX41" fmla="*/ 885825 w 1295400"/>
              <a:gd name="connsiteY41" fmla="*/ 2243138 h 2352675"/>
              <a:gd name="connsiteX42" fmla="*/ 1214438 w 1295400"/>
              <a:gd name="connsiteY42" fmla="*/ 1862138 h 2352675"/>
              <a:gd name="connsiteX43" fmla="*/ 1271588 w 1295400"/>
              <a:gd name="connsiteY43" fmla="*/ 1500188 h 2352675"/>
              <a:gd name="connsiteX44" fmla="*/ 1295400 w 1295400"/>
              <a:gd name="connsiteY44" fmla="*/ 1204913 h 2352675"/>
              <a:gd name="connsiteX45" fmla="*/ 1152525 w 1295400"/>
              <a:gd name="connsiteY45" fmla="*/ 881063 h 2352675"/>
              <a:gd name="connsiteX46" fmla="*/ 1262063 w 1295400"/>
              <a:gd name="connsiteY46" fmla="*/ 723900 h 2352675"/>
              <a:gd name="connsiteX47" fmla="*/ 1271588 w 1295400"/>
              <a:gd name="connsiteY47" fmla="*/ 623888 h 2352675"/>
              <a:gd name="connsiteX48" fmla="*/ 1157288 w 1295400"/>
              <a:gd name="connsiteY48" fmla="*/ 504825 h 2352675"/>
              <a:gd name="connsiteX49" fmla="*/ 1076325 w 1295400"/>
              <a:gd name="connsiteY49" fmla="*/ 381000 h 2352675"/>
              <a:gd name="connsiteX50" fmla="*/ 1104900 w 1295400"/>
              <a:gd name="connsiteY50" fmla="*/ 209550 h 2352675"/>
              <a:gd name="connsiteX51" fmla="*/ 1019175 w 1295400"/>
              <a:gd name="connsiteY51" fmla="*/ 95250 h 2352675"/>
              <a:gd name="connsiteX52" fmla="*/ 1000125 w 1295400"/>
              <a:gd name="connsiteY52" fmla="*/ 23813 h 2352675"/>
              <a:gd name="connsiteX53" fmla="*/ 876300 w 1295400"/>
              <a:gd name="connsiteY53" fmla="*/ 4763 h 2352675"/>
              <a:gd name="connsiteX54" fmla="*/ 804863 w 1295400"/>
              <a:gd name="connsiteY54" fmla="*/ 0 h 2352675"/>
              <a:gd name="connsiteX0" fmla="*/ 804863 w 1295400"/>
              <a:gd name="connsiteY0" fmla="*/ 0 h 2352675"/>
              <a:gd name="connsiteX1" fmla="*/ 766763 w 1295400"/>
              <a:gd name="connsiteY1" fmla="*/ 47625 h 2352675"/>
              <a:gd name="connsiteX2" fmla="*/ 688181 w 1295400"/>
              <a:gd name="connsiteY2" fmla="*/ 71438 h 2352675"/>
              <a:gd name="connsiteX3" fmla="*/ 635794 w 1295400"/>
              <a:gd name="connsiteY3" fmla="*/ 83343 h 2352675"/>
              <a:gd name="connsiteX4" fmla="*/ 597694 w 1295400"/>
              <a:gd name="connsiteY4" fmla="*/ 123825 h 2352675"/>
              <a:gd name="connsiteX5" fmla="*/ 500063 w 1295400"/>
              <a:gd name="connsiteY5" fmla="*/ 90488 h 2352675"/>
              <a:gd name="connsiteX6" fmla="*/ 531019 w 1295400"/>
              <a:gd name="connsiteY6" fmla="*/ 142876 h 2352675"/>
              <a:gd name="connsiteX7" fmla="*/ 528638 w 1295400"/>
              <a:gd name="connsiteY7" fmla="*/ 195262 h 2352675"/>
              <a:gd name="connsiteX8" fmla="*/ 483394 w 1295400"/>
              <a:gd name="connsiteY8" fmla="*/ 197644 h 2352675"/>
              <a:gd name="connsiteX9" fmla="*/ 361950 w 1295400"/>
              <a:gd name="connsiteY9" fmla="*/ 223838 h 2352675"/>
              <a:gd name="connsiteX10" fmla="*/ 280988 w 1295400"/>
              <a:gd name="connsiteY10" fmla="*/ 295275 h 2352675"/>
              <a:gd name="connsiteX11" fmla="*/ 266700 w 1295400"/>
              <a:gd name="connsiteY11" fmla="*/ 385763 h 2352675"/>
              <a:gd name="connsiteX12" fmla="*/ 233363 w 1295400"/>
              <a:gd name="connsiteY12" fmla="*/ 461963 h 2352675"/>
              <a:gd name="connsiteX13" fmla="*/ 233363 w 1295400"/>
              <a:gd name="connsiteY13" fmla="*/ 533400 h 2352675"/>
              <a:gd name="connsiteX14" fmla="*/ 214313 w 1295400"/>
              <a:gd name="connsiteY14" fmla="*/ 628650 h 2352675"/>
              <a:gd name="connsiteX15" fmla="*/ 195263 w 1295400"/>
              <a:gd name="connsiteY15" fmla="*/ 719138 h 2352675"/>
              <a:gd name="connsiteX16" fmla="*/ 214313 w 1295400"/>
              <a:gd name="connsiteY16" fmla="*/ 833438 h 2352675"/>
              <a:gd name="connsiteX17" fmla="*/ 257175 w 1295400"/>
              <a:gd name="connsiteY17" fmla="*/ 885825 h 2352675"/>
              <a:gd name="connsiteX18" fmla="*/ 285750 w 1295400"/>
              <a:gd name="connsiteY18" fmla="*/ 914400 h 2352675"/>
              <a:gd name="connsiteX19" fmla="*/ 304800 w 1295400"/>
              <a:gd name="connsiteY19" fmla="*/ 933450 h 2352675"/>
              <a:gd name="connsiteX20" fmla="*/ 352425 w 1295400"/>
              <a:gd name="connsiteY20" fmla="*/ 966788 h 2352675"/>
              <a:gd name="connsiteX21" fmla="*/ 400050 w 1295400"/>
              <a:gd name="connsiteY21" fmla="*/ 1000125 h 2352675"/>
              <a:gd name="connsiteX22" fmla="*/ 390525 w 1295400"/>
              <a:gd name="connsiteY22" fmla="*/ 1038225 h 2352675"/>
              <a:gd name="connsiteX23" fmla="*/ 309563 w 1295400"/>
              <a:gd name="connsiteY23" fmla="*/ 1076325 h 2352675"/>
              <a:gd name="connsiteX24" fmla="*/ 309563 w 1295400"/>
              <a:gd name="connsiteY24" fmla="*/ 1157288 h 2352675"/>
              <a:gd name="connsiteX25" fmla="*/ 333375 w 1295400"/>
              <a:gd name="connsiteY25" fmla="*/ 1204913 h 2352675"/>
              <a:gd name="connsiteX26" fmla="*/ 347663 w 1295400"/>
              <a:gd name="connsiteY26" fmla="*/ 1262063 h 2352675"/>
              <a:gd name="connsiteX27" fmla="*/ 338138 w 1295400"/>
              <a:gd name="connsiteY27" fmla="*/ 1343025 h 2352675"/>
              <a:gd name="connsiteX28" fmla="*/ 300038 w 1295400"/>
              <a:gd name="connsiteY28" fmla="*/ 1414463 h 2352675"/>
              <a:gd name="connsiteX29" fmla="*/ 276225 w 1295400"/>
              <a:gd name="connsiteY29" fmla="*/ 1423988 h 2352675"/>
              <a:gd name="connsiteX30" fmla="*/ 238125 w 1295400"/>
              <a:gd name="connsiteY30" fmla="*/ 1462088 h 2352675"/>
              <a:gd name="connsiteX31" fmla="*/ 200025 w 1295400"/>
              <a:gd name="connsiteY31" fmla="*/ 1504950 h 2352675"/>
              <a:gd name="connsiteX32" fmla="*/ 176213 w 1295400"/>
              <a:gd name="connsiteY32" fmla="*/ 1595438 h 2352675"/>
              <a:gd name="connsiteX33" fmla="*/ 142875 w 1295400"/>
              <a:gd name="connsiteY33" fmla="*/ 1614488 h 2352675"/>
              <a:gd name="connsiteX34" fmla="*/ 100013 w 1295400"/>
              <a:gd name="connsiteY34" fmla="*/ 1638300 h 2352675"/>
              <a:gd name="connsiteX35" fmla="*/ 57150 w 1295400"/>
              <a:gd name="connsiteY35" fmla="*/ 1700213 h 2352675"/>
              <a:gd name="connsiteX36" fmla="*/ 4763 w 1295400"/>
              <a:gd name="connsiteY36" fmla="*/ 1790700 h 2352675"/>
              <a:gd name="connsiteX37" fmla="*/ 0 w 1295400"/>
              <a:gd name="connsiteY37" fmla="*/ 1866900 h 2352675"/>
              <a:gd name="connsiteX38" fmla="*/ 42863 w 1295400"/>
              <a:gd name="connsiteY38" fmla="*/ 1957388 h 2352675"/>
              <a:gd name="connsiteX39" fmla="*/ 9525 w 1295400"/>
              <a:gd name="connsiteY39" fmla="*/ 2157413 h 2352675"/>
              <a:gd name="connsiteX40" fmla="*/ 204788 w 1295400"/>
              <a:gd name="connsiteY40" fmla="*/ 2319338 h 2352675"/>
              <a:gd name="connsiteX41" fmla="*/ 433388 w 1295400"/>
              <a:gd name="connsiteY41" fmla="*/ 2352675 h 2352675"/>
              <a:gd name="connsiteX42" fmla="*/ 885825 w 1295400"/>
              <a:gd name="connsiteY42" fmla="*/ 2243138 h 2352675"/>
              <a:gd name="connsiteX43" fmla="*/ 1214438 w 1295400"/>
              <a:gd name="connsiteY43" fmla="*/ 1862138 h 2352675"/>
              <a:gd name="connsiteX44" fmla="*/ 1271588 w 1295400"/>
              <a:gd name="connsiteY44" fmla="*/ 1500188 h 2352675"/>
              <a:gd name="connsiteX45" fmla="*/ 1295400 w 1295400"/>
              <a:gd name="connsiteY45" fmla="*/ 1204913 h 2352675"/>
              <a:gd name="connsiteX46" fmla="*/ 1152525 w 1295400"/>
              <a:gd name="connsiteY46" fmla="*/ 881063 h 2352675"/>
              <a:gd name="connsiteX47" fmla="*/ 1262063 w 1295400"/>
              <a:gd name="connsiteY47" fmla="*/ 723900 h 2352675"/>
              <a:gd name="connsiteX48" fmla="*/ 1271588 w 1295400"/>
              <a:gd name="connsiteY48" fmla="*/ 623888 h 2352675"/>
              <a:gd name="connsiteX49" fmla="*/ 1157288 w 1295400"/>
              <a:gd name="connsiteY49" fmla="*/ 504825 h 2352675"/>
              <a:gd name="connsiteX50" fmla="*/ 1076325 w 1295400"/>
              <a:gd name="connsiteY50" fmla="*/ 381000 h 2352675"/>
              <a:gd name="connsiteX51" fmla="*/ 1104900 w 1295400"/>
              <a:gd name="connsiteY51" fmla="*/ 209550 h 2352675"/>
              <a:gd name="connsiteX52" fmla="*/ 1019175 w 1295400"/>
              <a:gd name="connsiteY52" fmla="*/ 95250 h 2352675"/>
              <a:gd name="connsiteX53" fmla="*/ 1000125 w 1295400"/>
              <a:gd name="connsiteY53" fmla="*/ 23813 h 2352675"/>
              <a:gd name="connsiteX54" fmla="*/ 876300 w 1295400"/>
              <a:gd name="connsiteY54" fmla="*/ 4763 h 2352675"/>
              <a:gd name="connsiteX55" fmla="*/ 804863 w 1295400"/>
              <a:gd name="connsiteY55" fmla="*/ 0 h 2352675"/>
              <a:gd name="connsiteX0" fmla="*/ 804863 w 1295400"/>
              <a:gd name="connsiteY0" fmla="*/ 0 h 2352675"/>
              <a:gd name="connsiteX1" fmla="*/ 766763 w 1295400"/>
              <a:gd name="connsiteY1" fmla="*/ 47625 h 2352675"/>
              <a:gd name="connsiteX2" fmla="*/ 688181 w 1295400"/>
              <a:gd name="connsiteY2" fmla="*/ 71438 h 2352675"/>
              <a:gd name="connsiteX3" fmla="*/ 635794 w 1295400"/>
              <a:gd name="connsiteY3" fmla="*/ 83343 h 2352675"/>
              <a:gd name="connsiteX4" fmla="*/ 597694 w 1295400"/>
              <a:gd name="connsiteY4" fmla="*/ 123825 h 2352675"/>
              <a:gd name="connsiteX5" fmla="*/ 500063 w 1295400"/>
              <a:gd name="connsiteY5" fmla="*/ 90488 h 2352675"/>
              <a:gd name="connsiteX6" fmla="*/ 531019 w 1295400"/>
              <a:gd name="connsiteY6" fmla="*/ 142876 h 2352675"/>
              <a:gd name="connsiteX7" fmla="*/ 526257 w 1295400"/>
              <a:gd name="connsiteY7" fmla="*/ 204787 h 2352675"/>
              <a:gd name="connsiteX8" fmla="*/ 483394 w 1295400"/>
              <a:gd name="connsiteY8" fmla="*/ 197644 h 2352675"/>
              <a:gd name="connsiteX9" fmla="*/ 361950 w 1295400"/>
              <a:gd name="connsiteY9" fmla="*/ 223838 h 2352675"/>
              <a:gd name="connsiteX10" fmla="*/ 280988 w 1295400"/>
              <a:gd name="connsiteY10" fmla="*/ 295275 h 2352675"/>
              <a:gd name="connsiteX11" fmla="*/ 266700 w 1295400"/>
              <a:gd name="connsiteY11" fmla="*/ 385763 h 2352675"/>
              <a:gd name="connsiteX12" fmla="*/ 233363 w 1295400"/>
              <a:gd name="connsiteY12" fmla="*/ 461963 h 2352675"/>
              <a:gd name="connsiteX13" fmla="*/ 233363 w 1295400"/>
              <a:gd name="connsiteY13" fmla="*/ 533400 h 2352675"/>
              <a:gd name="connsiteX14" fmla="*/ 214313 w 1295400"/>
              <a:gd name="connsiteY14" fmla="*/ 628650 h 2352675"/>
              <a:gd name="connsiteX15" fmla="*/ 195263 w 1295400"/>
              <a:gd name="connsiteY15" fmla="*/ 719138 h 2352675"/>
              <a:gd name="connsiteX16" fmla="*/ 214313 w 1295400"/>
              <a:gd name="connsiteY16" fmla="*/ 833438 h 2352675"/>
              <a:gd name="connsiteX17" fmla="*/ 257175 w 1295400"/>
              <a:gd name="connsiteY17" fmla="*/ 885825 h 2352675"/>
              <a:gd name="connsiteX18" fmla="*/ 285750 w 1295400"/>
              <a:gd name="connsiteY18" fmla="*/ 914400 h 2352675"/>
              <a:gd name="connsiteX19" fmla="*/ 304800 w 1295400"/>
              <a:gd name="connsiteY19" fmla="*/ 933450 h 2352675"/>
              <a:gd name="connsiteX20" fmla="*/ 352425 w 1295400"/>
              <a:gd name="connsiteY20" fmla="*/ 966788 h 2352675"/>
              <a:gd name="connsiteX21" fmla="*/ 400050 w 1295400"/>
              <a:gd name="connsiteY21" fmla="*/ 1000125 h 2352675"/>
              <a:gd name="connsiteX22" fmla="*/ 390525 w 1295400"/>
              <a:gd name="connsiteY22" fmla="*/ 1038225 h 2352675"/>
              <a:gd name="connsiteX23" fmla="*/ 309563 w 1295400"/>
              <a:gd name="connsiteY23" fmla="*/ 1076325 h 2352675"/>
              <a:gd name="connsiteX24" fmla="*/ 309563 w 1295400"/>
              <a:gd name="connsiteY24" fmla="*/ 1157288 h 2352675"/>
              <a:gd name="connsiteX25" fmla="*/ 333375 w 1295400"/>
              <a:gd name="connsiteY25" fmla="*/ 1204913 h 2352675"/>
              <a:gd name="connsiteX26" fmla="*/ 347663 w 1295400"/>
              <a:gd name="connsiteY26" fmla="*/ 1262063 h 2352675"/>
              <a:gd name="connsiteX27" fmla="*/ 338138 w 1295400"/>
              <a:gd name="connsiteY27" fmla="*/ 1343025 h 2352675"/>
              <a:gd name="connsiteX28" fmla="*/ 300038 w 1295400"/>
              <a:gd name="connsiteY28" fmla="*/ 1414463 h 2352675"/>
              <a:gd name="connsiteX29" fmla="*/ 276225 w 1295400"/>
              <a:gd name="connsiteY29" fmla="*/ 1423988 h 2352675"/>
              <a:gd name="connsiteX30" fmla="*/ 238125 w 1295400"/>
              <a:gd name="connsiteY30" fmla="*/ 1462088 h 2352675"/>
              <a:gd name="connsiteX31" fmla="*/ 200025 w 1295400"/>
              <a:gd name="connsiteY31" fmla="*/ 1504950 h 2352675"/>
              <a:gd name="connsiteX32" fmla="*/ 176213 w 1295400"/>
              <a:gd name="connsiteY32" fmla="*/ 1595438 h 2352675"/>
              <a:gd name="connsiteX33" fmla="*/ 142875 w 1295400"/>
              <a:gd name="connsiteY33" fmla="*/ 1614488 h 2352675"/>
              <a:gd name="connsiteX34" fmla="*/ 100013 w 1295400"/>
              <a:gd name="connsiteY34" fmla="*/ 1638300 h 2352675"/>
              <a:gd name="connsiteX35" fmla="*/ 57150 w 1295400"/>
              <a:gd name="connsiteY35" fmla="*/ 1700213 h 2352675"/>
              <a:gd name="connsiteX36" fmla="*/ 4763 w 1295400"/>
              <a:gd name="connsiteY36" fmla="*/ 1790700 h 2352675"/>
              <a:gd name="connsiteX37" fmla="*/ 0 w 1295400"/>
              <a:gd name="connsiteY37" fmla="*/ 1866900 h 2352675"/>
              <a:gd name="connsiteX38" fmla="*/ 42863 w 1295400"/>
              <a:gd name="connsiteY38" fmla="*/ 1957388 h 2352675"/>
              <a:gd name="connsiteX39" fmla="*/ 9525 w 1295400"/>
              <a:gd name="connsiteY39" fmla="*/ 2157413 h 2352675"/>
              <a:gd name="connsiteX40" fmla="*/ 204788 w 1295400"/>
              <a:gd name="connsiteY40" fmla="*/ 2319338 h 2352675"/>
              <a:gd name="connsiteX41" fmla="*/ 433388 w 1295400"/>
              <a:gd name="connsiteY41" fmla="*/ 2352675 h 2352675"/>
              <a:gd name="connsiteX42" fmla="*/ 885825 w 1295400"/>
              <a:gd name="connsiteY42" fmla="*/ 2243138 h 2352675"/>
              <a:gd name="connsiteX43" fmla="*/ 1214438 w 1295400"/>
              <a:gd name="connsiteY43" fmla="*/ 1862138 h 2352675"/>
              <a:gd name="connsiteX44" fmla="*/ 1271588 w 1295400"/>
              <a:gd name="connsiteY44" fmla="*/ 1500188 h 2352675"/>
              <a:gd name="connsiteX45" fmla="*/ 1295400 w 1295400"/>
              <a:gd name="connsiteY45" fmla="*/ 1204913 h 2352675"/>
              <a:gd name="connsiteX46" fmla="*/ 1152525 w 1295400"/>
              <a:gd name="connsiteY46" fmla="*/ 881063 h 2352675"/>
              <a:gd name="connsiteX47" fmla="*/ 1262063 w 1295400"/>
              <a:gd name="connsiteY47" fmla="*/ 723900 h 2352675"/>
              <a:gd name="connsiteX48" fmla="*/ 1271588 w 1295400"/>
              <a:gd name="connsiteY48" fmla="*/ 623888 h 2352675"/>
              <a:gd name="connsiteX49" fmla="*/ 1157288 w 1295400"/>
              <a:gd name="connsiteY49" fmla="*/ 504825 h 2352675"/>
              <a:gd name="connsiteX50" fmla="*/ 1076325 w 1295400"/>
              <a:gd name="connsiteY50" fmla="*/ 381000 h 2352675"/>
              <a:gd name="connsiteX51" fmla="*/ 1104900 w 1295400"/>
              <a:gd name="connsiteY51" fmla="*/ 209550 h 2352675"/>
              <a:gd name="connsiteX52" fmla="*/ 1019175 w 1295400"/>
              <a:gd name="connsiteY52" fmla="*/ 95250 h 2352675"/>
              <a:gd name="connsiteX53" fmla="*/ 1000125 w 1295400"/>
              <a:gd name="connsiteY53" fmla="*/ 23813 h 2352675"/>
              <a:gd name="connsiteX54" fmla="*/ 876300 w 1295400"/>
              <a:gd name="connsiteY54" fmla="*/ 4763 h 2352675"/>
              <a:gd name="connsiteX55" fmla="*/ 804863 w 1295400"/>
              <a:gd name="connsiteY55" fmla="*/ 0 h 2352675"/>
              <a:gd name="connsiteX0" fmla="*/ 804863 w 1295400"/>
              <a:gd name="connsiteY0" fmla="*/ 0 h 2352675"/>
              <a:gd name="connsiteX1" fmla="*/ 766763 w 1295400"/>
              <a:gd name="connsiteY1" fmla="*/ 47625 h 2352675"/>
              <a:gd name="connsiteX2" fmla="*/ 688181 w 1295400"/>
              <a:gd name="connsiteY2" fmla="*/ 71438 h 2352675"/>
              <a:gd name="connsiteX3" fmla="*/ 635794 w 1295400"/>
              <a:gd name="connsiteY3" fmla="*/ 83343 h 2352675"/>
              <a:gd name="connsiteX4" fmla="*/ 597694 w 1295400"/>
              <a:gd name="connsiteY4" fmla="*/ 123825 h 2352675"/>
              <a:gd name="connsiteX5" fmla="*/ 557213 w 1295400"/>
              <a:gd name="connsiteY5" fmla="*/ 121444 h 2352675"/>
              <a:gd name="connsiteX6" fmla="*/ 531019 w 1295400"/>
              <a:gd name="connsiteY6" fmla="*/ 142876 h 2352675"/>
              <a:gd name="connsiteX7" fmla="*/ 526257 w 1295400"/>
              <a:gd name="connsiteY7" fmla="*/ 204787 h 2352675"/>
              <a:gd name="connsiteX8" fmla="*/ 483394 w 1295400"/>
              <a:gd name="connsiteY8" fmla="*/ 197644 h 2352675"/>
              <a:gd name="connsiteX9" fmla="*/ 361950 w 1295400"/>
              <a:gd name="connsiteY9" fmla="*/ 223838 h 2352675"/>
              <a:gd name="connsiteX10" fmla="*/ 280988 w 1295400"/>
              <a:gd name="connsiteY10" fmla="*/ 295275 h 2352675"/>
              <a:gd name="connsiteX11" fmla="*/ 266700 w 1295400"/>
              <a:gd name="connsiteY11" fmla="*/ 385763 h 2352675"/>
              <a:gd name="connsiteX12" fmla="*/ 233363 w 1295400"/>
              <a:gd name="connsiteY12" fmla="*/ 461963 h 2352675"/>
              <a:gd name="connsiteX13" fmla="*/ 233363 w 1295400"/>
              <a:gd name="connsiteY13" fmla="*/ 533400 h 2352675"/>
              <a:gd name="connsiteX14" fmla="*/ 214313 w 1295400"/>
              <a:gd name="connsiteY14" fmla="*/ 628650 h 2352675"/>
              <a:gd name="connsiteX15" fmla="*/ 195263 w 1295400"/>
              <a:gd name="connsiteY15" fmla="*/ 719138 h 2352675"/>
              <a:gd name="connsiteX16" fmla="*/ 214313 w 1295400"/>
              <a:gd name="connsiteY16" fmla="*/ 833438 h 2352675"/>
              <a:gd name="connsiteX17" fmla="*/ 257175 w 1295400"/>
              <a:gd name="connsiteY17" fmla="*/ 885825 h 2352675"/>
              <a:gd name="connsiteX18" fmla="*/ 285750 w 1295400"/>
              <a:gd name="connsiteY18" fmla="*/ 914400 h 2352675"/>
              <a:gd name="connsiteX19" fmla="*/ 304800 w 1295400"/>
              <a:gd name="connsiteY19" fmla="*/ 933450 h 2352675"/>
              <a:gd name="connsiteX20" fmla="*/ 352425 w 1295400"/>
              <a:gd name="connsiteY20" fmla="*/ 966788 h 2352675"/>
              <a:gd name="connsiteX21" fmla="*/ 400050 w 1295400"/>
              <a:gd name="connsiteY21" fmla="*/ 1000125 h 2352675"/>
              <a:gd name="connsiteX22" fmla="*/ 390525 w 1295400"/>
              <a:gd name="connsiteY22" fmla="*/ 1038225 h 2352675"/>
              <a:gd name="connsiteX23" fmla="*/ 309563 w 1295400"/>
              <a:gd name="connsiteY23" fmla="*/ 1076325 h 2352675"/>
              <a:gd name="connsiteX24" fmla="*/ 309563 w 1295400"/>
              <a:gd name="connsiteY24" fmla="*/ 1157288 h 2352675"/>
              <a:gd name="connsiteX25" fmla="*/ 333375 w 1295400"/>
              <a:gd name="connsiteY25" fmla="*/ 1204913 h 2352675"/>
              <a:gd name="connsiteX26" fmla="*/ 347663 w 1295400"/>
              <a:gd name="connsiteY26" fmla="*/ 1262063 h 2352675"/>
              <a:gd name="connsiteX27" fmla="*/ 338138 w 1295400"/>
              <a:gd name="connsiteY27" fmla="*/ 1343025 h 2352675"/>
              <a:gd name="connsiteX28" fmla="*/ 300038 w 1295400"/>
              <a:gd name="connsiteY28" fmla="*/ 1414463 h 2352675"/>
              <a:gd name="connsiteX29" fmla="*/ 276225 w 1295400"/>
              <a:gd name="connsiteY29" fmla="*/ 1423988 h 2352675"/>
              <a:gd name="connsiteX30" fmla="*/ 238125 w 1295400"/>
              <a:gd name="connsiteY30" fmla="*/ 1462088 h 2352675"/>
              <a:gd name="connsiteX31" fmla="*/ 200025 w 1295400"/>
              <a:gd name="connsiteY31" fmla="*/ 1504950 h 2352675"/>
              <a:gd name="connsiteX32" fmla="*/ 176213 w 1295400"/>
              <a:gd name="connsiteY32" fmla="*/ 1595438 h 2352675"/>
              <a:gd name="connsiteX33" fmla="*/ 142875 w 1295400"/>
              <a:gd name="connsiteY33" fmla="*/ 1614488 h 2352675"/>
              <a:gd name="connsiteX34" fmla="*/ 100013 w 1295400"/>
              <a:gd name="connsiteY34" fmla="*/ 1638300 h 2352675"/>
              <a:gd name="connsiteX35" fmla="*/ 57150 w 1295400"/>
              <a:gd name="connsiteY35" fmla="*/ 1700213 h 2352675"/>
              <a:gd name="connsiteX36" fmla="*/ 4763 w 1295400"/>
              <a:gd name="connsiteY36" fmla="*/ 1790700 h 2352675"/>
              <a:gd name="connsiteX37" fmla="*/ 0 w 1295400"/>
              <a:gd name="connsiteY37" fmla="*/ 1866900 h 2352675"/>
              <a:gd name="connsiteX38" fmla="*/ 42863 w 1295400"/>
              <a:gd name="connsiteY38" fmla="*/ 1957388 h 2352675"/>
              <a:gd name="connsiteX39" fmla="*/ 9525 w 1295400"/>
              <a:gd name="connsiteY39" fmla="*/ 2157413 h 2352675"/>
              <a:gd name="connsiteX40" fmla="*/ 204788 w 1295400"/>
              <a:gd name="connsiteY40" fmla="*/ 2319338 h 2352675"/>
              <a:gd name="connsiteX41" fmla="*/ 433388 w 1295400"/>
              <a:gd name="connsiteY41" fmla="*/ 2352675 h 2352675"/>
              <a:gd name="connsiteX42" fmla="*/ 885825 w 1295400"/>
              <a:gd name="connsiteY42" fmla="*/ 2243138 h 2352675"/>
              <a:gd name="connsiteX43" fmla="*/ 1214438 w 1295400"/>
              <a:gd name="connsiteY43" fmla="*/ 1862138 h 2352675"/>
              <a:gd name="connsiteX44" fmla="*/ 1271588 w 1295400"/>
              <a:gd name="connsiteY44" fmla="*/ 1500188 h 2352675"/>
              <a:gd name="connsiteX45" fmla="*/ 1295400 w 1295400"/>
              <a:gd name="connsiteY45" fmla="*/ 1204913 h 2352675"/>
              <a:gd name="connsiteX46" fmla="*/ 1152525 w 1295400"/>
              <a:gd name="connsiteY46" fmla="*/ 881063 h 2352675"/>
              <a:gd name="connsiteX47" fmla="*/ 1262063 w 1295400"/>
              <a:gd name="connsiteY47" fmla="*/ 723900 h 2352675"/>
              <a:gd name="connsiteX48" fmla="*/ 1271588 w 1295400"/>
              <a:gd name="connsiteY48" fmla="*/ 623888 h 2352675"/>
              <a:gd name="connsiteX49" fmla="*/ 1157288 w 1295400"/>
              <a:gd name="connsiteY49" fmla="*/ 504825 h 2352675"/>
              <a:gd name="connsiteX50" fmla="*/ 1076325 w 1295400"/>
              <a:gd name="connsiteY50" fmla="*/ 381000 h 2352675"/>
              <a:gd name="connsiteX51" fmla="*/ 1104900 w 1295400"/>
              <a:gd name="connsiteY51" fmla="*/ 209550 h 2352675"/>
              <a:gd name="connsiteX52" fmla="*/ 1019175 w 1295400"/>
              <a:gd name="connsiteY52" fmla="*/ 95250 h 2352675"/>
              <a:gd name="connsiteX53" fmla="*/ 1000125 w 1295400"/>
              <a:gd name="connsiteY53" fmla="*/ 23813 h 2352675"/>
              <a:gd name="connsiteX54" fmla="*/ 876300 w 1295400"/>
              <a:gd name="connsiteY54" fmla="*/ 4763 h 2352675"/>
              <a:gd name="connsiteX55" fmla="*/ 804863 w 1295400"/>
              <a:gd name="connsiteY55" fmla="*/ 0 h 2352675"/>
              <a:gd name="connsiteX0" fmla="*/ 804863 w 1295400"/>
              <a:gd name="connsiteY0" fmla="*/ 0 h 2352675"/>
              <a:gd name="connsiteX1" fmla="*/ 766763 w 1295400"/>
              <a:gd name="connsiteY1" fmla="*/ 47625 h 2352675"/>
              <a:gd name="connsiteX2" fmla="*/ 688181 w 1295400"/>
              <a:gd name="connsiteY2" fmla="*/ 71438 h 2352675"/>
              <a:gd name="connsiteX3" fmla="*/ 635794 w 1295400"/>
              <a:gd name="connsiteY3" fmla="*/ 83343 h 2352675"/>
              <a:gd name="connsiteX4" fmla="*/ 597694 w 1295400"/>
              <a:gd name="connsiteY4" fmla="*/ 123825 h 2352675"/>
              <a:gd name="connsiteX5" fmla="*/ 557213 w 1295400"/>
              <a:gd name="connsiteY5" fmla="*/ 121444 h 2352675"/>
              <a:gd name="connsiteX6" fmla="*/ 531019 w 1295400"/>
              <a:gd name="connsiteY6" fmla="*/ 142876 h 2352675"/>
              <a:gd name="connsiteX7" fmla="*/ 526257 w 1295400"/>
              <a:gd name="connsiteY7" fmla="*/ 204787 h 2352675"/>
              <a:gd name="connsiteX8" fmla="*/ 483394 w 1295400"/>
              <a:gd name="connsiteY8" fmla="*/ 197644 h 2352675"/>
              <a:gd name="connsiteX9" fmla="*/ 452437 w 1295400"/>
              <a:gd name="connsiteY9" fmla="*/ 266701 h 2352675"/>
              <a:gd name="connsiteX10" fmla="*/ 280988 w 1295400"/>
              <a:gd name="connsiteY10" fmla="*/ 295275 h 2352675"/>
              <a:gd name="connsiteX11" fmla="*/ 266700 w 1295400"/>
              <a:gd name="connsiteY11" fmla="*/ 385763 h 2352675"/>
              <a:gd name="connsiteX12" fmla="*/ 233363 w 1295400"/>
              <a:gd name="connsiteY12" fmla="*/ 461963 h 2352675"/>
              <a:gd name="connsiteX13" fmla="*/ 233363 w 1295400"/>
              <a:gd name="connsiteY13" fmla="*/ 533400 h 2352675"/>
              <a:gd name="connsiteX14" fmla="*/ 214313 w 1295400"/>
              <a:gd name="connsiteY14" fmla="*/ 628650 h 2352675"/>
              <a:gd name="connsiteX15" fmla="*/ 195263 w 1295400"/>
              <a:gd name="connsiteY15" fmla="*/ 719138 h 2352675"/>
              <a:gd name="connsiteX16" fmla="*/ 214313 w 1295400"/>
              <a:gd name="connsiteY16" fmla="*/ 833438 h 2352675"/>
              <a:gd name="connsiteX17" fmla="*/ 257175 w 1295400"/>
              <a:gd name="connsiteY17" fmla="*/ 885825 h 2352675"/>
              <a:gd name="connsiteX18" fmla="*/ 285750 w 1295400"/>
              <a:gd name="connsiteY18" fmla="*/ 914400 h 2352675"/>
              <a:gd name="connsiteX19" fmla="*/ 304800 w 1295400"/>
              <a:gd name="connsiteY19" fmla="*/ 933450 h 2352675"/>
              <a:gd name="connsiteX20" fmla="*/ 352425 w 1295400"/>
              <a:gd name="connsiteY20" fmla="*/ 966788 h 2352675"/>
              <a:gd name="connsiteX21" fmla="*/ 400050 w 1295400"/>
              <a:gd name="connsiteY21" fmla="*/ 1000125 h 2352675"/>
              <a:gd name="connsiteX22" fmla="*/ 390525 w 1295400"/>
              <a:gd name="connsiteY22" fmla="*/ 1038225 h 2352675"/>
              <a:gd name="connsiteX23" fmla="*/ 309563 w 1295400"/>
              <a:gd name="connsiteY23" fmla="*/ 1076325 h 2352675"/>
              <a:gd name="connsiteX24" fmla="*/ 309563 w 1295400"/>
              <a:gd name="connsiteY24" fmla="*/ 1157288 h 2352675"/>
              <a:gd name="connsiteX25" fmla="*/ 333375 w 1295400"/>
              <a:gd name="connsiteY25" fmla="*/ 1204913 h 2352675"/>
              <a:gd name="connsiteX26" fmla="*/ 347663 w 1295400"/>
              <a:gd name="connsiteY26" fmla="*/ 1262063 h 2352675"/>
              <a:gd name="connsiteX27" fmla="*/ 338138 w 1295400"/>
              <a:gd name="connsiteY27" fmla="*/ 1343025 h 2352675"/>
              <a:gd name="connsiteX28" fmla="*/ 300038 w 1295400"/>
              <a:gd name="connsiteY28" fmla="*/ 1414463 h 2352675"/>
              <a:gd name="connsiteX29" fmla="*/ 276225 w 1295400"/>
              <a:gd name="connsiteY29" fmla="*/ 1423988 h 2352675"/>
              <a:gd name="connsiteX30" fmla="*/ 238125 w 1295400"/>
              <a:gd name="connsiteY30" fmla="*/ 1462088 h 2352675"/>
              <a:gd name="connsiteX31" fmla="*/ 200025 w 1295400"/>
              <a:gd name="connsiteY31" fmla="*/ 1504950 h 2352675"/>
              <a:gd name="connsiteX32" fmla="*/ 176213 w 1295400"/>
              <a:gd name="connsiteY32" fmla="*/ 1595438 h 2352675"/>
              <a:gd name="connsiteX33" fmla="*/ 142875 w 1295400"/>
              <a:gd name="connsiteY33" fmla="*/ 1614488 h 2352675"/>
              <a:gd name="connsiteX34" fmla="*/ 100013 w 1295400"/>
              <a:gd name="connsiteY34" fmla="*/ 1638300 h 2352675"/>
              <a:gd name="connsiteX35" fmla="*/ 57150 w 1295400"/>
              <a:gd name="connsiteY35" fmla="*/ 1700213 h 2352675"/>
              <a:gd name="connsiteX36" fmla="*/ 4763 w 1295400"/>
              <a:gd name="connsiteY36" fmla="*/ 1790700 h 2352675"/>
              <a:gd name="connsiteX37" fmla="*/ 0 w 1295400"/>
              <a:gd name="connsiteY37" fmla="*/ 1866900 h 2352675"/>
              <a:gd name="connsiteX38" fmla="*/ 42863 w 1295400"/>
              <a:gd name="connsiteY38" fmla="*/ 1957388 h 2352675"/>
              <a:gd name="connsiteX39" fmla="*/ 9525 w 1295400"/>
              <a:gd name="connsiteY39" fmla="*/ 2157413 h 2352675"/>
              <a:gd name="connsiteX40" fmla="*/ 204788 w 1295400"/>
              <a:gd name="connsiteY40" fmla="*/ 2319338 h 2352675"/>
              <a:gd name="connsiteX41" fmla="*/ 433388 w 1295400"/>
              <a:gd name="connsiteY41" fmla="*/ 2352675 h 2352675"/>
              <a:gd name="connsiteX42" fmla="*/ 885825 w 1295400"/>
              <a:gd name="connsiteY42" fmla="*/ 2243138 h 2352675"/>
              <a:gd name="connsiteX43" fmla="*/ 1214438 w 1295400"/>
              <a:gd name="connsiteY43" fmla="*/ 1862138 h 2352675"/>
              <a:gd name="connsiteX44" fmla="*/ 1271588 w 1295400"/>
              <a:gd name="connsiteY44" fmla="*/ 1500188 h 2352675"/>
              <a:gd name="connsiteX45" fmla="*/ 1295400 w 1295400"/>
              <a:gd name="connsiteY45" fmla="*/ 1204913 h 2352675"/>
              <a:gd name="connsiteX46" fmla="*/ 1152525 w 1295400"/>
              <a:gd name="connsiteY46" fmla="*/ 881063 h 2352675"/>
              <a:gd name="connsiteX47" fmla="*/ 1262063 w 1295400"/>
              <a:gd name="connsiteY47" fmla="*/ 723900 h 2352675"/>
              <a:gd name="connsiteX48" fmla="*/ 1271588 w 1295400"/>
              <a:gd name="connsiteY48" fmla="*/ 623888 h 2352675"/>
              <a:gd name="connsiteX49" fmla="*/ 1157288 w 1295400"/>
              <a:gd name="connsiteY49" fmla="*/ 504825 h 2352675"/>
              <a:gd name="connsiteX50" fmla="*/ 1076325 w 1295400"/>
              <a:gd name="connsiteY50" fmla="*/ 381000 h 2352675"/>
              <a:gd name="connsiteX51" fmla="*/ 1104900 w 1295400"/>
              <a:gd name="connsiteY51" fmla="*/ 209550 h 2352675"/>
              <a:gd name="connsiteX52" fmla="*/ 1019175 w 1295400"/>
              <a:gd name="connsiteY52" fmla="*/ 95250 h 2352675"/>
              <a:gd name="connsiteX53" fmla="*/ 1000125 w 1295400"/>
              <a:gd name="connsiteY53" fmla="*/ 23813 h 2352675"/>
              <a:gd name="connsiteX54" fmla="*/ 876300 w 1295400"/>
              <a:gd name="connsiteY54" fmla="*/ 4763 h 2352675"/>
              <a:gd name="connsiteX55" fmla="*/ 804863 w 1295400"/>
              <a:gd name="connsiteY55" fmla="*/ 0 h 2352675"/>
              <a:gd name="connsiteX0" fmla="*/ 804863 w 1295400"/>
              <a:gd name="connsiteY0" fmla="*/ 0 h 2352675"/>
              <a:gd name="connsiteX1" fmla="*/ 766763 w 1295400"/>
              <a:gd name="connsiteY1" fmla="*/ 47625 h 2352675"/>
              <a:gd name="connsiteX2" fmla="*/ 688181 w 1295400"/>
              <a:gd name="connsiteY2" fmla="*/ 71438 h 2352675"/>
              <a:gd name="connsiteX3" fmla="*/ 635794 w 1295400"/>
              <a:gd name="connsiteY3" fmla="*/ 83343 h 2352675"/>
              <a:gd name="connsiteX4" fmla="*/ 597694 w 1295400"/>
              <a:gd name="connsiteY4" fmla="*/ 123825 h 2352675"/>
              <a:gd name="connsiteX5" fmla="*/ 557213 w 1295400"/>
              <a:gd name="connsiteY5" fmla="*/ 121444 h 2352675"/>
              <a:gd name="connsiteX6" fmla="*/ 531019 w 1295400"/>
              <a:gd name="connsiteY6" fmla="*/ 142876 h 2352675"/>
              <a:gd name="connsiteX7" fmla="*/ 526257 w 1295400"/>
              <a:gd name="connsiteY7" fmla="*/ 204787 h 2352675"/>
              <a:gd name="connsiteX8" fmla="*/ 483394 w 1295400"/>
              <a:gd name="connsiteY8" fmla="*/ 197644 h 2352675"/>
              <a:gd name="connsiteX9" fmla="*/ 452437 w 1295400"/>
              <a:gd name="connsiteY9" fmla="*/ 266701 h 2352675"/>
              <a:gd name="connsiteX10" fmla="*/ 400051 w 1295400"/>
              <a:gd name="connsiteY10" fmla="*/ 359569 h 2352675"/>
              <a:gd name="connsiteX11" fmla="*/ 266700 w 1295400"/>
              <a:gd name="connsiteY11" fmla="*/ 385763 h 2352675"/>
              <a:gd name="connsiteX12" fmla="*/ 233363 w 1295400"/>
              <a:gd name="connsiteY12" fmla="*/ 461963 h 2352675"/>
              <a:gd name="connsiteX13" fmla="*/ 233363 w 1295400"/>
              <a:gd name="connsiteY13" fmla="*/ 533400 h 2352675"/>
              <a:gd name="connsiteX14" fmla="*/ 214313 w 1295400"/>
              <a:gd name="connsiteY14" fmla="*/ 628650 h 2352675"/>
              <a:gd name="connsiteX15" fmla="*/ 195263 w 1295400"/>
              <a:gd name="connsiteY15" fmla="*/ 719138 h 2352675"/>
              <a:gd name="connsiteX16" fmla="*/ 214313 w 1295400"/>
              <a:gd name="connsiteY16" fmla="*/ 833438 h 2352675"/>
              <a:gd name="connsiteX17" fmla="*/ 257175 w 1295400"/>
              <a:gd name="connsiteY17" fmla="*/ 885825 h 2352675"/>
              <a:gd name="connsiteX18" fmla="*/ 285750 w 1295400"/>
              <a:gd name="connsiteY18" fmla="*/ 914400 h 2352675"/>
              <a:gd name="connsiteX19" fmla="*/ 304800 w 1295400"/>
              <a:gd name="connsiteY19" fmla="*/ 933450 h 2352675"/>
              <a:gd name="connsiteX20" fmla="*/ 352425 w 1295400"/>
              <a:gd name="connsiteY20" fmla="*/ 966788 h 2352675"/>
              <a:gd name="connsiteX21" fmla="*/ 400050 w 1295400"/>
              <a:gd name="connsiteY21" fmla="*/ 1000125 h 2352675"/>
              <a:gd name="connsiteX22" fmla="*/ 390525 w 1295400"/>
              <a:gd name="connsiteY22" fmla="*/ 1038225 h 2352675"/>
              <a:gd name="connsiteX23" fmla="*/ 309563 w 1295400"/>
              <a:gd name="connsiteY23" fmla="*/ 1076325 h 2352675"/>
              <a:gd name="connsiteX24" fmla="*/ 309563 w 1295400"/>
              <a:gd name="connsiteY24" fmla="*/ 1157288 h 2352675"/>
              <a:gd name="connsiteX25" fmla="*/ 333375 w 1295400"/>
              <a:gd name="connsiteY25" fmla="*/ 1204913 h 2352675"/>
              <a:gd name="connsiteX26" fmla="*/ 347663 w 1295400"/>
              <a:gd name="connsiteY26" fmla="*/ 1262063 h 2352675"/>
              <a:gd name="connsiteX27" fmla="*/ 338138 w 1295400"/>
              <a:gd name="connsiteY27" fmla="*/ 1343025 h 2352675"/>
              <a:gd name="connsiteX28" fmla="*/ 300038 w 1295400"/>
              <a:gd name="connsiteY28" fmla="*/ 1414463 h 2352675"/>
              <a:gd name="connsiteX29" fmla="*/ 276225 w 1295400"/>
              <a:gd name="connsiteY29" fmla="*/ 1423988 h 2352675"/>
              <a:gd name="connsiteX30" fmla="*/ 238125 w 1295400"/>
              <a:gd name="connsiteY30" fmla="*/ 1462088 h 2352675"/>
              <a:gd name="connsiteX31" fmla="*/ 200025 w 1295400"/>
              <a:gd name="connsiteY31" fmla="*/ 1504950 h 2352675"/>
              <a:gd name="connsiteX32" fmla="*/ 176213 w 1295400"/>
              <a:gd name="connsiteY32" fmla="*/ 1595438 h 2352675"/>
              <a:gd name="connsiteX33" fmla="*/ 142875 w 1295400"/>
              <a:gd name="connsiteY33" fmla="*/ 1614488 h 2352675"/>
              <a:gd name="connsiteX34" fmla="*/ 100013 w 1295400"/>
              <a:gd name="connsiteY34" fmla="*/ 1638300 h 2352675"/>
              <a:gd name="connsiteX35" fmla="*/ 57150 w 1295400"/>
              <a:gd name="connsiteY35" fmla="*/ 1700213 h 2352675"/>
              <a:gd name="connsiteX36" fmla="*/ 4763 w 1295400"/>
              <a:gd name="connsiteY36" fmla="*/ 1790700 h 2352675"/>
              <a:gd name="connsiteX37" fmla="*/ 0 w 1295400"/>
              <a:gd name="connsiteY37" fmla="*/ 1866900 h 2352675"/>
              <a:gd name="connsiteX38" fmla="*/ 42863 w 1295400"/>
              <a:gd name="connsiteY38" fmla="*/ 1957388 h 2352675"/>
              <a:gd name="connsiteX39" fmla="*/ 9525 w 1295400"/>
              <a:gd name="connsiteY39" fmla="*/ 2157413 h 2352675"/>
              <a:gd name="connsiteX40" fmla="*/ 204788 w 1295400"/>
              <a:gd name="connsiteY40" fmla="*/ 2319338 h 2352675"/>
              <a:gd name="connsiteX41" fmla="*/ 433388 w 1295400"/>
              <a:gd name="connsiteY41" fmla="*/ 2352675 h 2352675"/>
              <a:gd name="connsiteX42" fmla="*/ 885825 w 1295400"/>
              <a:gd name="connsiteY42" fmla="*/ 2243138 h 2352675"/>
              <a:gd name="connsiteX43" fmla="*/ 1214438 w 1295400"/>
              <a:gd name="connsiteY43" fmla="*/ 1862138 h 2352675"/>
              <a:gd name="connsiteX44" fmla="*/ 1271588 w 1295400"/>
              <a:gd name="connsiteY44" fmla="*/ 1500188 h 2352675"/>
              <a:gd name="connsiteX45" fmla="*/ 1295400 w 1295400"/>
              <a:gd name="connsiteY45" fmla="*/ 1204913 h 2352675"/>
              <a:gd name="connsiteX46" fmla="*/ 1152525 w 1295400"/>
              <a:gd name="connsiteY46" fmla="*/ 881063 h 2352675"/>
              <a:gd name="connsiteX47" fmla="*/ 1262063 w 1295400"/>
              <a:gd name="connsiteY47" fmla="*/ 723900 h 2352675"/>
              <a:gd name="connsiteX48" fmla="*/ 1271588 w 1295400"/>
              <a:gd name="connsiteY48" fmla="*/ 623888 h 2352675"/>
              <a:gd name="connsiteX49" fmla="*/ 1157288 w 1295400"/>
              <a:gd name="connsiteY49" fmla="*/ 504825 h 2352675"/>
              <a:gd name="connsiteX50" fmla="*/ 1076325 w 1295400"/>
              <a:gd name="connsiteY50" fmla="*/ 381000 h 2352675"/>
              <a:gd name="connsiteX51" fmla="*/ 1104900 w 1295400"/>
              <a:gd name="connsiteY51" fmla="*/ 209550 h 2352675"/>
              <a:gd name="connsiteX52" fmla="*/ 1019175 w 1295400"/>
              <a:gd name="connsiteY52" fmla="*/ 95250 h 2352675"/>
              <a:gd name="connsiteX53" fmla="*/ 1000125 w 1295400"/>
              <a:gd name="connsiteY53" fmla="*/ 23813 h 2352675"/>
              <a:gd name="connsiteX54" fmla="*/ 876300 w 1295400"/>
              <a:gd name="connsiteY54" fmla="*/ 4763 h 2352675"/>
              <a:gd name="connsiteX55" fmla="*/ 804863 w 1295400"/>
              <a:gd name="connsiteY55" fmla="*/ 0 h 2352675"/>
              <a:gd name="connsiteX0" fmla="*/ 800100 w 1290637"/>
              <a:gd name="connsiteY0" fmla="*/ 0 h 2352675"/>
              <a:gd name="connsiteX1" fmla="*/ 762000 w 1290637"/>
              <a:gd name="connsiteY1" fmla="*/ 47625 h 2352675"/>
              <a:gd name="connsiteX2" fmla="*/ 683418 w 1290637"/>
              <a:gd name="connsiteY2" fmla="*/ 71438 h 2352675"/>
              <a:gd name="connsiteX3" fmla="*/ 631031 w 1290637"/>
              <a:gd name="connsiteY3" fmla="*/ 83343 h 2352675"/>
              <a:gd name="connsiteX4" fmla="*/ 592931 w 1290637"/>
              <a:gd name="connsiteY4" fmla="*/ 123825 h 2352675"/>
              <a:gd name="connsiteX5" fmla="*/ 552450 w 1290637"/>
              <a:gd name="connsiteY5" fmla="*/ 121444 h 2352675"/>
              <a:gd name="connsiteX6" fmla="*/ 526256 w 1290637"/>
              <a:gd name="connsiteY6" fmla="*/ 142876 h 2352675"/>
              <a:gd name="connsiteX7" fmla="*/ 521494 w 1290637"/>
              <a:gd name="connsiteY7" fmla="*/ 204787 h 2352675"/>
              <a:gd name="connsiteX8" fmla="*/ 478631 w 1290637"/>
              <a:gd name="connsiteY8" fmla="*/ 197644 h 2352675"/>
              <a:gd name="connsiteX9" fmla="*/ 447674 w 1290637"/>
              <a:gd name="connsiteY9" fmla="*/ 266701 h 2352675"/>
              <a:gd name="connsiteX10" fmla="*/ 395288 w 1290637"/>
              <a:gd name="connsiteY10" fmla="*/ 359569 h 2352675"/>
              <a:gd name="connsiteX11" fmla="*/ 261937 w 1290637"/>
              <a:gd name="connsiteY11" fmla="*/ 385763 h 2352675"/>
              <a:gd name="connsiteX12" fmla="*/ 228600 w 1290637"/>
              <a:gd name="connsiteY12" fmla="*/ 461963 h 2352675"/>
              <a:gd name="connsiteX13" fmla="*/ 228600 w 1290637"/>
              <a:gd name="connsiteY13" fmla="*/ 533400 h 2352675"/>
              <a:gd name="connsiteX14" fmla="*/ 209550 w 1290637"/>
              <a:gd name="connsiteY14" fmla="*/ 628650 h 2352675"/>
              <a:gd name="connsiteX15" fmla="*/ 190500 w 1290637"/>
              <a:gd name="connsiteY15" fmla="*/ 719138 h 2352675"/>
              <a:gd name="connsiteX16" fmla="*/ 209550 w 1290637"/>
              <a:gd name="connsiteY16" fmla="*/ 833438 h 2352675"/>
              <a:gd name="connsiteX17" fmla="*/ 252412 w 1290637"/>
              <a:gd name="connsiteY17" fmla="*/ 885825 h 2352675"/>
              <a:gd name="connsiteX18" fmla="*/ 280987 w 1290637"/>
              <a:gd name="connsiteY18" fmla="*/ 914400 h 2352675"/>
              <a:gd name="connsiteX19" fmla="*/ 300037 w 1290637"/>
              <a:gd name="connsiteY19" fmla="*/ 933450 h 2352675"/>
              <a:gd name="connsiteX20" fmla="*/ 347662 w 1290637"/>
              <a:gd name="connsiteY20" fmla="*/ 966788 h 2352675"/>
              <a:gd name="connsiteX21" fmla="*/ 395287 w 1290637"/>
              <a:gd name="connsiteY21" fmla="*/ 1000125 h 2352675"/>
              <a:gd name="connsiteX22" fmla="*/ 385762 w 1290637"/>
              <a:gd name="connsiteY22" fmla="*/ 1038225 h 2352675"/>
              <a:gd name="connsiteX23" fmla="*/ 304800 w 1290637"/>
              <a:gd name="connsiteY23" fmla="*/ 1076325 h 2352675"/>
              <a:gd name="connsiteX24" fmla="*/ 304800 w 1290637"/>
              <a:gd name="connsiteY24" fmla="*/ 1157288 h 2352675"/>
              <a:gd name="connsiteX25" fmla="*/ 328612 w 1290637"/>
              <a:gd name="connsiteY25" fmla="*/ 1204913 h 2352675"/>
              <a:gd name="connsiteX26" fmla="*/ 342900 w 1290637"/>
              <a:gd name="connsiteY26" fmla="*/ 1262063 h 2352675"/>
              <a:gd name="connsiteX27" fmla="*/ 333375 w 1290637"/>
              <a:gd name="connsiteY27" fmla="*/ 1343025 h 2352675"/>
              <a:gd name="connsiteX28" fmla="*/ 295275 w 1290637"/>
              <a:gd name="connsiteY28" fmla="*/ 1414463 h 2352675"/>
              <a:gd name="connsiteX29" fmla="*/ 271462 w 1290637"/>
              <a:gd name="connsiteY29" fmla="*/ 1423988 h 2352675"/>
              <a:gd name="connsiteX30" fmla="*/ 233362 w 1290637"/>
              <a:gd name="connsiteY30" fmla="*/ 1462088 h 2352675"/>
              <a:gd name="connsiteX31" fmla="*/ 195262 w 1290637"/>
              <a:gd name="connsiteY31" fmla="*/ 1504950 h 2352675"/>
              <a:gd name="connsiteX32" fmla="*/ 171450 w 1290637"/>
              <a:gd name="connsiteY32" fmla="*/ 1595438 h 2352675"/>
              <a:gd name="connsiteX33" fmla="*/ 138112 w 1290637"/>
              <a:gd name="connsiteY33" fmla="*/ 1614488 h 2352675"/>
              <a:gd name="connsiteX34" fmla="*/ 95250 w 1290637"/>
              <a:gd name="connsiteY34" fmla="*/ 1638300 h 2352675"/>
              <a:gd name="connsiteX35" fmla="*/ 52387 w 1290637"/>
              <a:gd name="connsiteY35" fmla="*/ 1700213 h 2352675"/>
              <a:gd name="connsiteX36" fmla="*/ 0 w 1290637"/>
              <a:gd name="connsiteY36" fmla="*/ 1790700 h 2352675"/>
              <a:gd name="connsiteX37" fmla="*/ 61912 w 1290637"/>
              <a:gd name="connsiteY37" fmla="*/ 1914525 h 2352675"/>
              <a:gd name="connsiteX38" fmla="*/ 38100 w 1290637"/>
              <a:gd name="connsiteY38" fmla="*/ 1957388 h 2352675"/>
              <a:gd name="connsiteX39" fmla="*/ 4762 w 1290637"/>
              <a:gd name="connsiteY39" fmla="*/ 2157413 h 2352675"/>
              <a:gd name="connsiteX40" fmla="*/ 200025 w 1290637"/>
              <a:gd name="connsiteY40" fmla="*/ 2319338 h 2352675"/>
              <a:gd name="connsiteX41" fmla="*/ 428625 w 1290637"/>
              <a:gd name="connsiteY41" fmla="*/ 2352675 h 2352675"/>
              <a:gd name="connsiteX42" fmla="*/ 881062 w 1290637"/>
              <a:gd name="connsiteY42" fmla="*/ 2243138 h 2352675"/>
              <a:gd name="connsiteX43" fmla="*/ 1209675 w 1290637"/>
              <a:gd name="connsiteY43" fmla="*/ 1862138 h 2352675"/>
              <a:gd name="connsiteX44" fmla="*/ 1266825 w 1290637"/>
              <a:gd name="connsiteY44" fmla="*/ 1500188 h 2352675"/>
              <a:gd name="connsiteX45" fmla="*/ 1290637 w 1290637"/>
              <a:gd name="connsiteY45" fmla="*/ 1204913 h 2352675"/>
              <a:gd name="connsiteX46" fmla="*/ 1147762 w 1290637"/>
              <a:gd name="connsiteY46" fmla="*/ 881063 h 2352675"/>
              <a:gd name="connsiteX47" fmla="*/ 1257300 w 1290637"/>
              <a:gd name="connsiteY47" fmla="*/ 723900 h 2352675"/>
              <a:gd name="connsiteX48" fmla="*/ 1266825 w 1290637"/>
              <a:gd name="connsiteY48" fmla="*/ 623888 h 2352675"/>
              <a:gd name="connsiteX49" fmla="*/ 1152525 w 1290637"/>
              <a:gd name="connsiteY49" fmla="*/ 504825 h 2352675"/>
              <a:gd name="connsiteX50" fmla="*/ 1071562 w 1290637"/>
              <a:gd name="connsiteY50" fmla="*/ 381000 h 2352675"/>
              <a:gd name="connsiteX51" fmla="*/ 1100137 w 1290637"/>
              <a:gd name="connsiteY51" fmla="*/ 209550 h 2352675"/>
              <a:gd name="connsiteX52" fmla="*/ 1014412 w 1290637"/>
              <a:gd name="connsiteY52" fmla="*/ 95250 h 2352675"/>
              <a:gd name="connsiteX53" fmla="*/ 995362 w 1290637"/>
              <a:gd name="connsiteY53" fmla="*/ 23813 h 2352675"/>
              <a:gd name="connsiteX54" fmla="*/ 871537 w 1290637"/>
              <a:gd name="connsiteY54" fmla="*/ 4763 h 2352675"/>
              <a:gd name="connsiteX55" fmla="*/ 800100 w 1290637"/>
              <a:gd name="connsiteY55" fmla="*/ 0 h 2352675"/>
              <a:gd name="connsiteX0" fmla="*/ 795338 w 1285875"/>
              <a:gd name="connsiteY0" fmla="*/ 0 h 2352675"/>
              <a:gd name="connsiteX1" fmla="*/ 757238 w 1285875"/>
              <a:gd name="connsiteY1" fmla="*/ 47625 h 2352675"/>
              <a:gd name="connsiteX2" fmla="*/ 678656 w 1285875"/>
              <a:gd name="connsiteY2" fmla="*/ 71438 h 2352675"/>
              <a:gd name="connsiteX3" fmla="*/ 626269 w 1285875"/>
              <a:gd name="connsiteY3" fmla="*/ 83343 h 2352675"/>
              <a:gd name="connsiteX4" fmla="*/ 588169 w 1285875"/>
              <a:gd name="connsiteY4" fmla="*/ 123825 h 2352675"/>
              <a:gd name="connsiteX5" fmla="*/ 547688 w 1285875"/>
              <a:gd name="connsiteY5" fmla="*/ 121444 h 2352675"/>
              <a:gd name="connsiteX6" fmla="*/ 521494 w 1285875"/>
              <a:gd name="connsiteY6" fmla="*/ 142876 h 2352675"/>
              <a:gd name="connsiteX7" fmla="*/ 516732 w 1285875"/>
              <a:gd name="connsiteY7" fmla="*/ 204787 h 2352675"/>
              <a:gd name="connsiteX8" fmla="*/ 473869 w 1285875"/>
              <a:gd name="connsiteY8" fmla="*/ 197644 h 2352675"/>
              <a:gd name="connsiteX9" fmla="*/ 442912 w 1285875"/>
              <a:gd name="connsiteY9" fmla="*/ 266701 h 2352675"/>
              <a:gd name="connsiteX10" fmla="*/ 390526 w 1285875"/>
              <a:gd name="connsiteY10" fmla="*/ 359569 h 2352675"/>
              <a:gd name="connsiteX11" fmla="*/ 257175 w 1285875"/>
              <a:gd name="connsiteY11" fmla="*/ 385763 h 2352675"/>
              <a:gd name="connsiteX12" fmla="*/ 223838 w 1285875"/>
              <a:gd name="connsiteY12" fmla="*/ 461963 h 2352675"/>
              <a:gd name="connsiteX13" fmla="*/ 223838 w 1285875"/>
              <a:gd name="connsiteY13" fmla="*/ 533400 h 2352675"/>
              <a:gd name="connsiteX14" fmla="*/ 204788 w 1285875"/>
              <a:gd name="connsiteY14" fmla="*/ 628650 h 2352675"/>
              <a:gd name="connsiteX15" fmla="*/ 185738 w 1285875"/>
              <a:gd name="connsiteY15" fmla="*/ 719138 h 2352675"/>
              <a:gd name="connsiteX16" fmla="*/ 204788 w 1285875"/>
              <a:gd name="connsiteY16" fmla="*/ 833438 h 2352675"/>
              <a:gd name="connsiteX17" fmla="*/ 247650 w 1285875"/>
              <a:gd name="connsiteY17" fmla="*/ 885825 h 2352675"/>
              <a:gd name="connsiteX18" fmla="*/ 276225 w 1285875"/>
              <a:gd name="connsiteY18" fmla="*/ 914400 h 2352675"/>
              <a:gd name="connsiteX19" fmla="*/ 295275 w 1285875"/>
              <a:gd name="connsiteY19" fmla="*/ 933450 h 2352675"/>
              <a:gd name="connsiteX20" fmla="*/ 342900 w 1285875"/>
              <a:gd name="connsiteY20" fmla="*/ 966788 h 2352675"/>
              <a:gd name="connsiteX21" fmla="*/ 390525 w 1285875"/>
              <a:gd name="connsiteY21" fmla="*/ 1000125 h 2352675"/>
              <a:gd name="connsiteX22" fmla="*/ 381000 w 1285875"/>
              <a:gd name="connsiteY22" fmla="*/ 1038225 h 2352675"/>
              <a:gd name="connsiteX23" fmla="*/ 300038 w 1285875"/>
              <a:gd name="connsiteY23" fmla="*/ 1076325 h 2352675"/>
              <a:gd name="connsiteX24" fmla="*/ 300038 w 1285875"/>
              <a:gd name="connsiteY24" fmla="*/ 1157288 h 2352675"/>
              <a:gd name="connsiteX25" fmla="*/ 323850 w 1285875"/>
              <a:gd name="connsiteY25" fmla="*/ 1204913 h 2352675"/>
              <a:gd name="connsiteX26" fmla="*/ 338138 w 1285875"/>
              <a:gd name="connsiteY26" fmla="*/ 1262063 h 2352675"/>
              <a:gd name="connsiteX27" fmla="*/ 328613 w 1285875"/>
              <a:gd name="connsiteY27" fmla="*/ 1343025 h 2352675"/>
              <a:gd name="connsiteX28" fmla="*/ 290513 w 1285875"/>
              <a:gd name="connsiteY28" fmla="*/ 1414463 h 2352675"/>
              <a:gd name="connsiteX29" fmla="*/ 266700 w 1285875"/>
              <a:gd name="connsiteY29" fmla="*/ 1423988 h 2352675"/>
              <a:gd name="connsiteX30" fmla="*/ 228600 w 1285875"/>
              <a:gd name="connsiteY30" fmla="*/ 1462088 h 2352675"/>
              <a:gd name="connsiteX31" fmla="*/ 190500 w 1285875"/>
              <a:gd name="connsiteY31" fmla="*/ 1504950 h 2352675"/>
              <a:gd name="connsiteX32" fmla="*/ 166688 w 1285875"/>
              <a:gd name="connsiteY32" fmla="*/ 1595438 h 2352675"/>
              <a:gd name="connsiteX33" fmla="*/ 133350 w 1285875"/>
              <a:gd name="connsiteY33" fmla="*/ 1614488 h 2352675"/>
              <a:gd name="connsiteX34" fmla="*/ 90488 w 1285875"/>
              <a:gd name="connsiteY34" fmla="*/ 1638300 h 2352675"/>
              <a:gd name="connsiteX35" fmla="*/ 47625 w 1285875"/>
              <a:gd name="connsiteY35" fmla="*/ 1700213 h 2352675"/>
              <a:gd name="connsiteX36" fmla="*/ 47626 w 1285875"/>
              <a:gd name="connsiteY36" fmla="*/ 1816894 h 2352675"/>
              <a:gd name="connsiteX37" fmla="*/ 57150 w 1285875"/>
              <a:gd name="connsiteY37" fmla="*/ 1914525 h 2352675"/>
              <a:gd name="connsiteX38" fmla="*/ 33338 w 1285875"/>
              <a:gd name="connsiteY38" fmla="*/ 1957388 h 2352675"/>
              <a:gd name="connsiteX39" fmla="*/ 0 w 1285875"/>
              <a:gd name="connsiteY39" fmla="*/ 2157413 h 2352675"/>
              <a:gd name="connsiteX40" fmla="*/ 195263 w 1285875"/>
              <a:gd name="connsiteY40" fmla="*/ 2319338 h 2352675"/>
              <a:gd name="connsiteX41" fmla="*/ 423863 w 1285875"/>
              <a:gd name="connsiteY41" fmla="*/ 2352675 h 2352675"/>
              <a:gd name="connsiteX42" fmla="*/ 876300 w 1285875"/>
              <a:gd name="connsiteY42" fmla="*/ 2243138 h 2352675"/>
              <a:gd name="connsiteX43" fmla="*/ 1204913 w 1285875"/>
              <a:gd name="connsiteY43" fmla="*/ 1862138 h 2352675"/>
              <a:gd name="connsiteX44" fmla="*/ 1262063 w 1285875"/>
              <a:gd name="connsiteY44" fmla="*/ 1500188 h 2352675"/>
              <a:gd name="connsiteX45" fmla="*/ 1285875 w 1285875"/>
              <a:gd name="connsiteY45" fmla="*/ 1204913 h 2352675"/>
              <a:gd name="connsiteX46" fmla="*/ 1143000 w 1285875"/>
              <a:gd name="connsiteY46" fmla="*/ 881063 h 2352675"/>
              <a:gd name="connsiteX47" fmla="*/ 1252538 w 1285875"/>
              <a:gd name="connsiteY47" fmla="*/ 723900 h 2352675"/>
              <a:gd name="connsiteX48" fmla="*/ 1262063 w 1285875"/>
              <a:gd name="connsiteY48" fmla="*/ 623888 h 2352675"/>
              <a:gd name="connsiteX49" fmla="*/ 1147763 w 1285875"/>
              <a:gd name="connsiteY49" fmla="*/ 504825 h 2352675"/>
              <a:gd name="connsiteX50" fmla="*/ 1066800 w 1285875"/>
              <a:gd name="connsiteY50" fmla="*/ 381000 h 2352675"/>
              <a:gd name="connsiteX51" fmla="*/ 1095375 w 1285875"/>
              <a:gd name="connsiteY51" fmla="*/ 209550 h 2352675"/>
              <a:gd name="connsiteX52" fmla="*/ 1009650 w 1285875"/>
              <a:gd name="connsiteY52" fmla="*/ 95250 h 2352675"/>
              <a:gd name="connsiteX53" fmla="*/ 990600 w 1285875"/>
              <a:gd name="connsiteY53" fmla="*/ 23813 h 2352675"/>
              <a:gd name="connsiteX54" fmla="*/ 866775 w 1285875"/>
              <a:gd name="connsiteY54" fmla="*/ 4763 h 2352675"/>
              <a:gd name="connsiteX55" fmla="*/ 795338 w 1285875"/>
              <a:gd name="connsiteY55" fmla="*/ 0 h 2352675"/>
              <a:gd name="connsiteX0" fmla="*/ 795338 w 1285875"/>
              <a:gd name="connsiteY0" fmla="*/ 0 h 2352675"/>
              <a:gd name="connsiteX1" fmla="*/ 757238 w 1285875"/>
              <a:gd name="connsiteY1" fmla="*/ 47625 h 2352675"/>
              <a:gd name="connsiteX2" fmla="*/ 678656 w 1285875"/>
              <a:gd name="connsiteY2" fmla="*/ 71438 h 2352675"/>
              <a:gd name="connsiteX3" fmla="*/ 626269 w 1285875"/>
              <a:gd name="connsiteY3" fmla="*/ 83343 h 2352675"/>
              <a:gd name="connsiteX4" fmla="*/ 588169 w 1285875"/>
              <a:gd name="connsiteY4" fmla="*/ 123825 h 2352675"/>
              <a:gd name="connsiteX5" fmla="*/ 547688 w 1285875"/>
              <a:gd name="connsiteY5" fmla="*/ 121444 h 2352675"/>
              <a:gd name="connsiteX6" fmla="*/ 521494 w 1285875"/>
              <a:gd name="connsiteY6" fmla="*/ 142876 h 2352675"/>
              <a:gd name="connsiteX7" fmla="*/ 516732 w 1285875"/>
              <a:gd name="connsiteY7" fmla="*/ 204787 h 2352675"/>
              <a:gd name="connsiteX8" fmla="*/ 473869 w 1285875"/>
              <a:gd name="connsiteY8" fmla="*/ 197644 h 2352675"/>
              <a:gd name="connsiteX9" fmla="*/ 442912 w 1285875"/>
              <a:gd name="connsiteY9" fmla="*/ 266701 h 2352675"/>
              <a:gd name="connsiteX10" fmla="*/ 390526 w 1285875"/>
              <a:gd name="connsiteY10" fmla="*/ 359569 h 2352675"/>
              <a:gd name="connsiteX11" fmla="*/ 257175 w 1285875"/>
              <a:gd name="connsiteY11" fmla="*/ 385763 h 2352675"/>
              <a:gd name="connsiteX12" fmla="*/ 223838 w 1285875"/>
              <a:gd name="connsiteY12" fmla="*/ 461963 h 2352675"/>
              <a:gd name="connsiteX13" fmla="*/ 223838 w 1285875"/>
              <a:gd name="connsiteY13" fmla="*/ 533400 h 2352675"/>
              <a:gd name="connsiteX14" fmla="*/ 204788 w 1285875"/>
              <a:gd name="connsiteY14" fmla="*/ 628650 h 2352675"/>
              <a:gd name="connsiteX15" fmla="*/ 185738 w 1285875"/>
              <a:gd name="connsiteY15" fmla="*/ 719138 h 2352675"/>
              <a:gd name="connsiteX16" fmla="*/ 204788 w 1285875"/>
              <a:gd name="connsiteY16" fmla="*/ 833438 h 2352675"/>
              <a:gd name="connsiteX17" fmla="*/ 247650 w 1285875"/>
              <a:gd name="connsiteY17" fmla="*/ 885825 h 2352675"/>
              <a:gd name="connsiteX18" fmla="*/ 276225 w 1285875"/>
              <a:gd name="connsiteY18" fmla="*/ 914400 h 2352675"/>
              <a:gd name="connsiteX19" fmla="*/ 295275 w 1285875"/>
              <a:gd name="connsiteY19" fmla="*/ 933450 h 2352675"/>
              <a:gd name="connsiteX20" fmla="*/ 342900 w 1285875"/>
              <a:gd name="connsiteY20" fmla="*/ 966788 h 2352675"/>
              <a:gd name="connsiteX21" fmla="*/ 390525 w 1285875"/>
              <a:gd name="connsiteY21" fmla="*/ 1000125 h 2352675"/>
              <a:gd name="connsiteX22" fmla="*/ 381000 w 1285875"/>
              <a:gd name="connsiteY22" fmla="*/ 1038225 h 2352675"/>
              <a:gd name="connsiteX23" fmla="*/ 300038 w 1285875"/>
              <a:gd name="connsiteY23" fmla="*/ 1076325 h 2352675"/>
              <a:gd name="connsiteX24" fmla="*/ 300038 w 1285875"/>
              <a:gd name="connsiteY24" fmla="*/ 1157288 h 2352675"/>
              <a:gd name="connsiteX25" fmla="*/ 323850 w 1285875"/>
              <a:gd name="connsiteY25" fmla="*/ 1204913 h 2352675"/>
              <a:gd name="connsiteX26" fmla="*/ 338138 w 1285875"/>
              <a:gd name="connsiteY26" fmla="*/ 1262063 h 2352675"/>
              <a:gd name="connsiteX27" fmla="*/ 328613 w 1285875"/>
              <a:gd name="connsiteY27" fmla="*/ 1343025 h 2352675"/>
              <a:gd name="connsiteX28" fmla="*/ 290513 w 1285875"/>
              <a:gd name="connsiteY28" fmla="*/ 1414463 h 2352675"/>
              <a:gd name="connsiteX29" fmla="*/ 266700 w 1285875"/>
              <a:gd name="connsiteY29" fmla="*/ 1423988 h 2352675"/>
              <a:gd name="connsiteX30" fmla="*/ 228600 w 1285875"/>
              <a:gd name="connsiteY30" fmla="*/ 1462088 h 2352675"/>
              <a:gd name="connsiteX31" fmla="*/ 190500 w 1285875"/>
              <a:gd name="connsiteY31" fmla="*/ 1504950 h 2352675"/>
              <a:gd name="connsiteX32" fmla="*/ 166688 w 1285875"/>
              <a:gd name="connsiteY32" fmla="*/ 1595438 h 2352675"/>
              <a:gd name="connsiteX33" fmla="*/ 133350 w 1285875"/>
              <a:gd name="connsiteY33" fmla="*/ 1614488 h 2352675"/>
              <a:gd name="connsiteX34" fmla="*/ 90488 w 1285875"/>
              <a:gd name="connsiteY34" fmla="*/ 1638300 h 2352675"/>
              <a:gd name="connsiteX35" fmla="*/ 66675 w 1285875"/>
              <a:gd name="connsiteY35" fmla="*/ 1747838 h 2352675"/>
              <a:gd name="connsiteX36" fmla="*/ 47626 w 1285875"/>
              <a:gd name="connsiteY36" fmla="*/ 1816894 h 2352675"/>
              <a:gd name="connsiteX37" fmla="*/ 57150 w 1285875"/>
              <a:gd name="connsiteY37" fmla="*/ 1914525 h 2352675"/>
              <a:gd name="connsiteX38" fmla="*/ 33338 w 1285875"/>
              <a:gd name="connsiteY38" fmla="*/ 1957388 h 2352675"/>
              <a:gd name="connsiteX39" fmla="*/ 0 w 1285875"/>
              <a:gd name="connsiteY39" fmla="*/ 2157413 h 2352675"/>
              <a:gd name="connsiteX40" fmla="*/ 195263 w 1285875"/>
              <a:gd name="connsiteY40" fmla="*/ 2319338 h 2352675"/>
              <a:gd name="connsiteX41" fmla="*/ 423863 w 1285875"/>
              <a:gd name="connsiteY41" fmla="*/ 2352675 h 2352675"/>
              <a:gd name="connsiteX42" fmla="*/ 876300 w 1285875"/>
              <a:gd name="connsiteY42" fmla="*/ 2243138 h 2352675"/>
              <a:gd name="connsiteX43" fmla="*/ 1204913 w 1285875"/>
              <a:gd name="connsiteY43" fmla="*/ 1862138 h 2352675"/>
              <a:gd name="connsiteX44" fmla="*/ 1262063 w 1285875"/>
              <a:gd name="connsiteY44" fmla="*/ 1500188 h 2352675"/>
              <a:gd name="connsiteX45" fmla="*/ 1285875 w 1285875"/>
              <a:gd name="connsiteY45" fmla="*/ 1204913 h 2352675"/>
              <a:gd name="connsiteX46" fmla="*/ 1143000 w 1285875"/>
              <a:gd name="connsiteY46" fmla="*/ 881063 h 2352675"/>
              <a:gd name="connsiteX47" fmla="*/ 1252538 w 1285875"/>
              <a:gd name="connsiteY47" fmla="*/ 723900 h 2352675"/>
              <a:gd name="connsiteX48" fmla="*/ 1262063 w 1285875"/>
              <a:gd name="connsiteY48" fmla="*/ 623888 h 2352675"/>
              <a:gd name="connsiteX49" fmla="*/ 1147763 w 1285875"/>
              <a:gd name="connsiteY49" fmla="*/ 504825 h 2352675"/>
              <a:gd name="connsiteX50" fmla="*/ 1066800 w 1285875"/>
              <a:gd name="connsiteY50" fmla="*/ 381000 h 2352675"/>
              <a:gd name="connsiteX51" fmla="*/ 1095375 w 1285875"/>
              <a:gd name="connsiteY51" fmla="*/ 209550 h 2352675"/>
              <a:gd name="connsiteX52" fmla="*/ 1009650 w 1285875"/>
              <a:gd name="connsiteY52" fmla="*/ 95250 h 2352675"/>
              <a:gd name="connsiteX53" fmla="*/ 990600 w 1285875"/>
              <a:gd name="connsiteY53" fmla="*/ 23813 h 2352675"/>
              <a:gd name="connsiteX54" fmla="*/ 866775 w 1285875"/>
              <a:gd name="connsiteY54" fmla="*/ 4763 h 2352675"/>
              <a:gd name="connsiteX55" fmla="*/ 795338 w 1285875"/>
              <a:gd name="connsiteY55" fmla="*/ 0 h 2352675"/>
              <a:gd name="connsiteX0" fmla="*/ 795338 w 1285875"/>
              <a:gd name="connsiteY0" fmla="*/ 0 h 2352675"/>
              <a:gd name="connsiteX1" fmla="*/ 757238 w 1285875"/>
              <a:gd name="connsiteY1" fmla="*/ 47625 h 2352675"/>
              <a:gd name="connsiteX2" fmla="*/ 678656 w 1285875"/>
              <a:gd name="connsiteY2" fmla="*/ 71438 h 2352675"/>
              <a:gd name="connsiteX3" fmla="*/ 626269 w 1285875"/>
              <a:gd name="connsiteY3" fmla="*/ 83343 h 2352675"/>
              <a:gd name="connsiteX4" fmla="*/ 588169 w 1285875"/>
              <a:gd name="connsiteY4" fmla="*/ 123825 h 2352675"/>
              <a:gd name="connsiteX5" fmla="*/ 547688 w 1285875"/>
              <a:gd name="connsiteY5" fmla="*/ 121444 h 2352675"/>
              <a:gd name="connsiteX6" fmla="*/ 521494 w 1285875"/>
              <a:gd name="connsiteY6" fmla="*/ 142876 h 2352675"/>
              <a:gd name="connsiteX7" fmla="*/ 516732 w 1285875"/>
              <a:gd name="connsiteY7" fmla="*/ 204787 h 2352675"/>
              <a:gd name="connsiteX8" fmla="*/ 473869 w 1285875"/>
              <a:gd name="connsiteY8" fmla="*/ 197644 h 2352675"/>
              <a:gd name="connsiteX9" fmla="*/ 442912 w 1285875"/>
              <a:gd name="connsiteY9" fmla="*/ 266701 h 2352675"/>
              <a:gd name="connsiteX10" fmla="*/ 390526 w 1285875"/>
              <a:gd name="connsiteY10" fmla="*/ 359569 h 2352675"/>
              <a:gd name="connsiteX11" fmla="*/ 257175 w 1285875"/>
              <a:gd name="connsiteY11" fmla="*/ 385763 h 2352675"/>
              <a:gd name="connsiteX12" fmla="*/ 223838 w 1285875"/>
              <a:gd name="connsiteY12" fmla="*/ 461963 h 2352675"/>
              <a:gd name="connsiteX13" fmla="*/ 223838 w 1285875"/>
              <a:gd name="connsiteY13" fmla="*/ 533400 h 2352675"/>
              <a:gd name="connsiteX14" fmla="*/ 204788 w 1285875"/>
              <a:gd name="connsiteY14" fmla="*/ 628650 h 2352675"/>
              <a:gd name="connsiteX15" fmla="*/ 185738 w 1285875"/>
              <a:gd name="connsiteY15" fmla="*/ 719138 h 2352675"/>
              <a:gd name="connsiteX16" fmla="*/ 204788 w 1285875"/>
              <a:gd name="connsiteY16" fmla="*/ 833438 h 2352675"/>
              <a:gd name="connsiteX17" fmla="*/ 247650 w 1285875"/>
              <a:gd name="connsiteY17" fmla="*/ 885825 h 2352675"/>
              <a:gd name="connsiteX18" fmla="*/ 276225 w 1285875"/>
              <a:gd name="connsiteY18" fmla="*/ 914400 h 2352675"/>
              <a:gd name="connsiteX19" fmla="*/ 295275 w 1285875"/>
              <a:gd name="connsiteY19" fmla="*/ 933450 h 2352675"/>
              <a:gd name="connsiteX20" fmla="*/ 342900 w 1285875"/>
              <a:gd name="connsiteY20" fmla="*/ 966788 h 2352675"/>
              <a:gd name="connsiteX21" fmla="*/ 390525 w 1285875"/>
              <a:gd name="connsiteY21" fmla="*/ 1000125 h 2352675"/>
              <a:gd name="connsiteX22" fmla="*/ 381000 w 1285875"/>
              <a:gd name="connsiteY22" fmla="*/ 1038225 h 2352675"/>
              <a:gd name="connsiteX23" fmla="*/ 300038 w 1285875"/>
              <a:gd name="connsiteY23" fmla="*/ 1076325 h 2352675"/>
              <a:gd name="connsiteX24" fmla="*/ 300038 w 1285875"/>
              <a:gd name="connsiteY24" fmla="*/ 1157288 h 2352675"/>
              <a:gd name="connsiteX25" fmla="*/ 323850 w 1285875"/>
              <a:gd name="connsiteY25" fmla="*/ 1204913 h 2352675"/>
              <a:gd name="connsiteX26" fmla="*/ 338138 w 1285875"/>
              <a:gd name="connsiteY26" fmla="*/ 1262063 h 2352675"/>
              <a:gd name="connsiteX27" fmla="*/ 328613 w 1285875"/>
              <a:gd name="connsiteY27" fmla="*/ 1343025 h 2352675"/>
              <a:gd name="connsiteX28" fmla="*/ 290513 w 1285875"/>
              <a:gd name="connsiteY28" fmla="*/ 1414463 h 2352675"/>
              <a:gd name="connsiteX29" fmla="*/ 266700 w 1285875"/>
              <a:gd name="connsiteY29" fmla="*/ 1423988 h 2352675"/>
              <a:gd name="connsiteX30" fmla="*/ 228600 w 1285875"/>
              <a:gd name="connsiteY30" fmla="*/ 1462088 h 2352675"/>
              <a:gd name="connsiteX31" fmla="*/ 190500 w 1285875"/>
              <a:gd name="connsiteY31" fmla="*/ 1504950 h 2352675"/>
              <a:gd name="connsiteX32" fmla="*/ 166688 w 1285875"/>
              <a:gd name="connsiteY32" fmla="*/ 1595438 h 2352675"/>
              <a:gd name="connsiteX33" fmla="*/ 133350 w 1285875"/>
              <a:gd name="connsiteY33" fmla="*/ 1614488 h 2352675"/>
              <a:gd name="connsiteX34" fmla="*/ 123826 w 1285875"/>
              <a:gd name="connsiteY34" fmla="*/ 1709738 h 2352675"/>
              <a:gd name="connsiteX35" fmla="*/ 66675 w 1285875"/>
              <a:gd name="connsiteY35" fmla="*/ 1747838 h 2352675"/>
              <a:gd name="connsiteX36" fmla="*/ 47626 w 1285875"/>
              <a:gd name="connsiteY36" fmla="*/ 1816894 h 2352675"/>
              <a:gd name="connsiteX37" fmla="*/ 57150 w 1285875"/>
              <a:gd name="connsiteY37" fmla="*/ 1914525 h 2352675"/>
              <a:gd name="connsiteX38" fmla="*/ 33338 w 1285875"/>
              <a:gd name="connsiteY38" fmla="*/ 1957388 h 2352675"/>
              <a:gd name="connsiteX39" fmla="*/ 0 w 1285875"/>
              <a:gd name="connsiteY39" fmla="*/ 2157413 h 2352675"/>
              <a:gd name="connsiteX40" fmla="*/ 195263 w 1285875"/>
              <a:gd name="connsiteY40" fmla="*/ 2319338 h 2352675"/>
              <a:gd name="connsiteX41" fmla="*/ 423863 w 1285875"/>
              <a:gd name="connsiteY41" fmla="*/ 2352675 h 2352675"/>
              <a:gd name="connsiteX42" fmla="*/ 876300 w 1285875"/>
              <a:gd name="connsiteY42" fmla="*/ 2243138 h 2352675"/>
              <a:gd name="connsiteX43" fmla="*/ 1204913 w 1285875"/>
              <a:gd name="connsiteY43" fmla="*/ 1862138 h 2352675"/>
              <a:gd name="connsiteX44" fmla="*/ 1262063 w 1285875"/>
              <a:gd name="connsiteY44" fmla="*/ 1500188 h 2352675"/>
              <a:gd name="connsiteX45" fmla="*/ 1285875 w 1285875"/>
              <a:gd name="connsiteY45" fmla="*/ 1204913 h 2352675"/>
              <a:gd name="connsiteX46" fmla="*/ 1143000 w 1285875"/>
              <a:gd name="connsiteY46" fmla="*/ 881063 h 2352675"/>
              <a:gd name="connsiteX47" fmla="*/ 1252538 w 1285875"/>
              <a:gd name="connsiteY47" fmla="*/ 723900 h 2352675"/>
              <a:gd name="connsiteX48" fmla="*/ 1262063 w 1285875"/>
              <a:gd name="connsiteY48" fmla="*/ 623888 h 2352675"/>
              <a:gd name="connsiteX49" fmla="*/ 1147763 w 1285875"/>
              <a:gd name="connsiteY49" fmla="*/ 504825 h 2352675"/>
              <a:gd name="connsiteX50" fmla="*/ 1066800 w 1285875"/>
              <a:gd name="connsiteY50" fmla="*/ 381000 h 2352675"/>
              <a:gd name="connsiteX51" fmla="*/ 1095375 w 1285875"/>
              <a:gd name="connsiteY51" fmla="*/ 209550 h 2352675"/>
              <a:gd name="connsiteX52" fmla="*/ 1009650 w 1285875"/>
              <a:gd name="connsiteY52" fmla="*/ 95250 h 2352675"/>
              <a:gd name="connsiteX53" fmla="*/ 990600 w 1285875"/>
              <a:gd name="connsiteY53" fmla="*/ 23813 h 2352675"/>
              <a:gd name="connsiteX54" fmla="*/ 866775 w 1285875"/>
              <a:gd name="connsiteY54" fmla="*/ 4763 h 2352675"/>
              <a:gd name="connsiteX55" fmla="*/ 795338 w 1285875"/>
              <a:gd name="connsiteY55" fmla="*/ 0 h 2352675"/>
              <a:gd name="connsiteX0" fmla="*/ 795338 w 1285875"/>
              <a:gd name="connsiteY0" fmla="*/ 0 h 2352675"/>
              <a:gd name="connsiteX1" fmla="*/ 757238 w 1285875"/>
              <a:gd name="connsiteY1" fmla="*/ 47625 h 2352675"/>
              <a:gd name="connsiteX2" fmla="*/ 678656 w 1285875"/>
              <a:gd name="connsiteY2" fmla="*/ 71438 h 2352675"/>
              <a:gd name="connsiteX3" fmla="*/ 626269 w 1285875"/>
              <a:gd name="connsiteY3" fmla="*/ 83343 h 2352675"/>
              <a:gd name="connsiteX4" fmla="*/ 588169 w 1285875"/>
              <a:gd name="connsiteY4" fmla="*/ 123825 h 2352675"/>
              <a:gd name="connsiteX5" fmla="*/ 547688 w 1285875"/>
              <a:gd name="connsiteY5" fmla="*/ 121444 h 2352675"/>
              <a:gd name="connsiteX6" fmla="*/ 521494 w 1285875"/>
              <a:gd name="connsiteY6" fmla="*/ 142876 h 2352675"/>
              <a:gd name="connsiteX7" fmla="*/ 516732 w 1285875"/>
              <a:gd name="connsiteY7" fmla="*/ 204787 h 2352675"/>
              <a:gd name="connsiteX8" fmla="*/ 473869 w 1285875"/>
              <a:gd name="connsiteY8" fmla="*/ 197644 h 2352675"/>
              <a:gd name="connsiteX9" fmla="*/ 442912 w 1285875"/>
              <a:gd name="connsiteY9" fmla="*/ 266701 h 2352675"/>
              <a:gd name="connsiteX10" fmla="*/ 390526 w 1285875"/>
              <a:gd name="connsiteY10" fmla="*/ 359569 h 2352675"/>
              <a:gd name="connsiteX11" fmla="*/ 257175 w 1285875"/>
              <a:gd name="connsiteY11" fmla="*/ 385763 h 2352675"/>
              <a:gd name="connsiteX12" fmla="*/ 223838 w 1285875"/>
              <a:gd name="connsiteY12" fmla="*/ 461963 h 2352675"/>
              <a:gd name="connsiteX13" fmla="*/ 223838 w 1285875"/>
              <a:gd name="connsiteY13" fmla="*/ 533400 h 2352675"/>
              <a:gd name="connsiteX14" fmla="*/ 204788 w 1285875"/>
              <a:gd name="connsiteY14" fmla="*/ 628650 h 2352675"/>
              <a:gd name="connsiteX15" fmla="*/ 185738 w 1285875"/>
              <a:gd name="connsiteY15" fmla="*/ 719138 h 2352675"/>
              <a:gd name="connsiteX16" fmla="*/ 204788 w 1285875"/>
              <a:gd name="connsiteY16" fmla="*/ 833438 h 2352675"/>
              <a:gd name="connsiteX17" fmla="*/ 247650 w 1285875"/>
              <a:gd name="connsiteY17" fmla="*/ 885825 h 2352675"/>
              <a:gd name="connsiteX18" fmla="*/ 276225 w 1285875"/>
              <a:gd name="connsiteY18" fmla="*/ 914400 h 2352675"/>
              <a:gd name="connsiteX19" fmla="*/ 295275 w 1285875"/>
              <a:gd name="connsiteY19" fmla="*/ 933450 h 2352675"/>
              <a:gd name="connsiteX20" fmla="*/ 342900 w 1285875"/>
              <a:gd name="connsiteY20" fmla="*/ 966788 h 2352675"/>
              <a:gd name="connsiteX21" fmla="*/ 390525 w 1285875"/>
              <a:gd name="connsiteY21" fmla="*/ 1000125 h 2352675"/>
              <a:gd name="connsiteX22" fmla="*/ 381000 w 1285875"/>
              <a:gd name="connsiteY22" fmla="*/ 1038225 h 2352675"/>
              <a:gd name="connsiteX23" fmla="*/ 300038 w 1285875"/>
              <a:gd name="connsiteY23" fmla="*/ 1076325 h 2352675"/>
              <a:gd name="connsiteX24" fmla="*/ 300038 w 1285875"/>
              <a:gd name="connsiteY24" fmla="*/ 1157288 h 2352675"/>
              <a:gd name="connsiteX25" fmla="*/ 323850 w 1285875"/>
              <a:gd name="connsiteY25" fmla="*/ 1204913 h 2352675"/>
              <a:gd name="connsiteX26" fmla="*/ 338138 w 1285875"/>
              <a:gd name="connsiteY26" fmla="*/ 1262063 h 2352675"/>
              <a:gd name="connsiteX27" fmla="*/ 328613 w 1285875"/>
              <a:gd name="connsiteY27" fmla="*/ 1343025 h 2352675"/>
              <a:gd name="connsiteX28" fmla="*/ 290513 w 1285875"/>
              <a:gd name="connsiteY28" fmla="*/ 1414463 h 2352675"/>
              <a:gd name="connsiteX29" fmla="*/ 266700 w 1285875"/>
              <a:gd name="connsiteY29" fmla="*/ 1423988 h 2352675"/>
              <a:gd name="connsiteX30" fmla="*/ 228600 w 1285875"/>
              <a:gd name="connsiteY30" fmla="*/ 1462088 h 2352675"/>
              <a:gd name="connsiteX31" fmla="*/ 190500 w 1285875"/>
              <a:gd name="connsiteY31" fmla="*/ 1504950 h 2352675"/>
              <a:gd name="connsiteX32" fmla="*/ 166688 w 1285875"/>
              <a:gd name="connsiteY32" fmla="*/ 1595438 h 2352675"/>
              <a:gd name="connsiteX33" fmla="*/ 166688 w 1285875"/>
              <a:gd name="connsiteY33" fmla="*/ 1647825 h 2352675"/>
              <a:gd name="connsiteX34" fmla="*/ 123826 w 1285875"/>
              <a:gd name="connsiteY34" fmla="*/ 1709738 h 2352675"/>
              <a:gd name="connsiteX35" fmla="*/ 66675 w 1285875"/>
              <a:gd name="connsiteY35" fmla="*/ 1747838 h 2352675"/>
              <a:gd name="connsiteX36" fmla="*/ 47626 w 1285875"/>
              <a:gd name="connsiteY36" fmla="*/ 1816894 h 2352675"/>
              <a:gd name="connsiteX37" fmla="*/ 57150 w 1285875"/>
              <a:gd name="connsiteY37" fmla="*/ 1914525 h 2352675"/>
              <a:gd name="connsiteX38" fmla="*/ 33338 w 1285875"/>
              <a:gd name="connsiteY38" fmla="*/ 1957388 h 2352675"/>
              <a:gd name="connsiteX39" fmla="*/ 0 w 1285875"/>
              <a:gd name="connsiteY39" fmla="*/ 2157413 h 2352675"/>
              <a:gd name="connsiteX40" fmla="*/ 195263 w 1285875"/>
              <a:gd name="connsiteY40" fmla="*/ 2319338 h 2352675"/>
              <a:gd name="connsiteX41" fmla="*/ 423863 w 1285875"/>
              <a:gd name="connsiteY41" fmla="*/ 2352675 h 2352675"/>
              <a:gd name="connsiteX42" fmla="*/ 876300 w 1285875"/>
              <a:gd name="connsiteY42" fmla="*/ 2243138 h 2352675"/>
              <a:gd name="connsiteX43" fmla="*/ 1204913 w 1285875"/>
              <a:gd name="connsiteY43" fmla="*/ 1862138 h 2352675"/>
              <a:gd name="connsiteX44" fmla="*/ 1262063 w 1285875"/>
              <a:gd name="connsiteY44" fmla="*/ 1500188 h 2352675"/>
              <a:gd name="connsiteX45" fmla="*/ 1285875 w 1285875"/>
              <a:gd name="connsiteY45" fmla="*/ 1204913 h 2352675"/>
              <a:gd name="connsiteX46" fmla="*/ 1143000 w 1285875"/>
              <a:gd name="connsiteY46" fmla="*/ 881063 h 2352675"/>
              <a:gd name="connsiteX47" fmla="*/ 1252538 w 1285875"/>
              <a:gd name="connsiteY47" fmla="*/ 723900 h 2352675"/>
              <a:gd name="connsiteX48" fmla="*/ 1262063 w 1285875"/>
              <a:gd name="connsiteY48" fmla="*/ 623888 h 2352675"/>
              <a:gd name="connsiteX49" fmla="*/ 1147763 w 1285875"/>
              <a:gd name="connsiteY49" fmla="*/ 504825 h 2352675"/>
              <a:gd name="connsiteX50" fmla="*/ 1066800 w 1285875"/>
              <a:gd name="connsiteY50" fmla="*/ 381000 h 2352675"/>
              <a:gd name="connsiteX51" fmla="*/ 1095375 w 1285875"/>
              <a:gd name="connsiteY51" fmla="*/ 209550 h 2352675"/>
              <a:gd name="connsiteX52" fmla="*/ 1009650 w 1285875"/>
              <a:gd name="connsiteY52" fmla="*/ 95250 h 2352675"/>
              <a:gd name="connsiteX53" fmla="*/ 990600 w 1285875"/>
              <a:gd name="connsiteY53" fmla="*/ 23813 h 2352675"/>
              <a:gd name="connsiteX54" fmla="*/ 866775 w 1285875"/>
              <a:gd name="connsiteY54" fmla="*/ 4763 h 2352675"/>
              <a:gd name="connsiteX55" fmla="*/ 795338 w 1285875"/>
              <a:gd name="connsiteY55" fmla="*/ 0 h 2352675"/>
              <a:gd name="connsiteX0" fmla="*/ 795338 w 1285875"/>
              <a:gd name="connsiteY0" fmla="*/ 0 h 2352675"/>
              <a:gd name="connsiteX1" fmla="*/ 757238 w 1285875"/>
              <a:gd name="connsiteY1" fmla="*/ 47625 h 2352675"/>
              <a:gd name="connsiteX2" fmla="*/ 678656 w 1285875"/>
              <a:gd name="connsiteY2" fmla="*/ 71438 h 2352675"/>
              <a:gd name="connsiteX3" fmla="*/ 626269 w 1285875"/>
              <a:gd name="connsiteY3" fmla="*/ 83343 h 2352675"/>
              <a:gd name="connsiteX4" fmla="*/ 588169 w 1285875"/>
              <a:gd name="connsiteY4" fmla="*/ 123825 h 2352675"/>
              <a:gd name="connsiteX5" fmla="*/ 547688 w 1285875"/>
              <a:gd name="connsiteY5" fmla="*/ 121444 h 2352675"/>
              <a:gd name="connsiteX6" fmla="*/ 521494 w 1285875"/>
              <a:gd name="connsiteY6" fmla="*/ 142876 h 2352675"/>
              <a:gd name="connsiteX7" fmla="*/ 516732 w 1285875"/>
              <a:gd name="connsiteY7" fmla="*/ 204787 h 2352675"/>
              <a:gd name="connsiteX8" fmla="*/ 473869 w 1285875"/>
              <a:gd name="connsiteY8" fmla="*/ 197644 h 2352675"/>
              <a:gd name="connsiteX9" fmla="*/ 442912 w 1285875"/>
              <a:gd name="connsiteY9" fmla="*/ 266701 h 2352675"/>
              <a:gd name="connsiteX10" fmla="*/ 390526 w 1285875"/>
              <a:gd name="connsiteY10" fmla="*/ 359569 h 2352675"/>
              <a:gd name="connsiteX11" fmla="*/ 257175 w 1285875"/>
              <a:gd name="connsiteY11" fmla="*/ 385763 h 2352675"/>
              <a:gd name="connsiteX12" fmla="*/ 223838 w 1285875"/>
              <a:gd name="connsiteY12" fmla="*/ 461963 h 2352675"/>
              <a:gd name="connsiteX13" fmla="*/ 223838 w 1285875"/>
              <a:gd name="connsiteY13" fmla="*/ 533400 h 2352675"/>
              <a:gd name="connsiteX14" fmla="*/ 204788 w 1285875"/>
              <a:gd name="connsiteY14" fmla="*/ 628650 h 2352675"/>
              <a:gd name="connsiteX15" fmla="*/ 185738 w 1285875"/>
              <a:gd name="connsiteY15" fmla="*/ 719138 h 2352675"/>
              <a:gd name="connsiteX16" fmla="*/ 204788 w 1285875"/>
              <a:gd name="connsiteY16" fmla="*/ 833438 h 2352675"/>
              <a:gd name="connsiteX17" fmla="*/ 247650 w 1285875"/>
              <a:gd name="connsiteY17" fmla="*/ 885825 h 2352675"/>
              <a:gd name="connsiteX18" fmla="*/ 276225 w 1285875"/>
              <a:gd name="connsiteY18" fmla="*/ 914400 h 2352675"/>
              <a:gd name="connsiteX19" fmla="*/ 295275 w 1285875"/>
              <a:gd name="connsiteY19" fmla="*/ 933450 h 2352675"/>
              <a:gd name="connsiteX20" fmla="*/ 342900 w 1285875"/>
              <a:gd name="connsiteY20" fmla="*/ 966788 h 2352675"/>
              <a:gd name="connsiteX21" fmla="*/ 390525 w 1285875"/>
              <a:gd name="connsiteY21" fmla="*/ 1000125 h 2352675"/>
              <a:gd name="connsiteX22" fmla="*/ 381000 w 1285875"/>
              <a:gd name="connsiteY22" fmla="*/ 1038225 h 2352675"/>
              <a:gd name="connsiteX23" fmla="*/ 300038 w 1285875"/>
              <a:gd name="connsiteY23" fmla="*/ 1076325 h 2352675"/>
              <a:gd name="connsiteX24" fmla="*/ 300038 w 1285875"/>
              <a:gd name="connsiteY24" fmla="*/ 1157288 h 2352675"/>
              <a:gd name="connsiteX25" fmla="*/ 323850 w 1285875"/>
              <a:gd name="connsiteY25" fmla="*/ 1204913 h 2352675"/>
              <a:gd name="connsiteX26" fmla="*/ 338138 w 1285875"/>
              <a:gd name="connsiteY26" fmla="*/ 1262063 h 2352675"/>
              <a:gd name="connsiteX27" fmla="*/ 328613 w 1285875"/>
              <a:gd name="connsiteY27" fmla="*/ 1343025 h 2352675"/>
              <a:gd name="connsiteX28" fmla="*/ 290513 w 1285875"/>
              <a:gd name="connsiteY28" fmla="*/ 1414463 h 2352675"/>
              <a:gd name="connsiteX29" fmla="*/ 266700 w 1285875"/>
              <a:gd name="connsiteY29" fmla="*/ 1423988 h 2352675"/>
              <a:gd name="connsiteX30" fmla="*/ 228600 w 1285875"/>
              <a:gd name="connsiteY30" fmla="*/ 1462088 h 2352675"/>
              <a:gd name="connsiteX31" fmla="*/ 190500 w 1285875"/>
              <a:gd name="connsiteY31" fmla="*/ 1504950 h 2352675"/>
              <a:gd name="connsiteX32" fmla="*/ 214313 w 1285875"/>
              <a:gd name="connsiteY32" fmla="*/ 1616869 h 2352675"/>
              <a:gd name="connsiteX33" fmla="*/ 166688 w 1285875"/>
              <a:gd name="connsiteY33" fmla="*/ 1647825 h 2352675"/>
              <a:gd name="connsiteX34" fmla="*/ 123826 w 1285875"/>
              <a:gd name="connsiteY34" fmla="*/ 1709738 h 2352675"/>
              <a:gd name="connsiteX35" fmla="*/ 66675 w 1285875"/>
              <a:gd name="connsiteY35" fmla="*/ 1747838 h 2352675"/>
              <a:gd name="connsiteX36" fmla="*/ 47626 w 1285875"/>
              <a:gd name="connsiteY36" fmla="*/ 1816894 h 2352675"/>
              <a:gd name="connsiteX37" fmla="*/ 57150 w 1285875"/>
              <a:gd name="connsiteY37" fmla="*/ 1914525 h 2352675"/>
              <a:gd name="connsiteX38" fmla="*/ 33338 w 1285875"/>
              <a:gd name="connsiteY38" fmla="*/ 1957388 h 2352675"/>
              <a:gd name="connsiteX39" fmla="*/ 0 w 1285875"/>
              <a:gd name="connsiteY39" fmla="*/ 2157413 h 2352675"/>
              <a:gd name="connsiteX40" fmla="*/ 195263 w 1285875"/>
              <a:gd name="connsiteY40" fmla="*/ 2319338 h 2352675"/>
              <a:gd name="connsiteX41" fmla="*/ 423863 w 1285875"/>
              <a:gd name="connsiteY41" fmla="*/ 2352675 h 2352675"/>
              <a:gd name="connsiteX42" fmla="*/ 876300 w 1285875"/>
              <a:gd name="connsiteY42" fmla="*/ 2243138 h 2352675"/>
              <a:gd name="connsiteX43" fmla="*/ 1204913 w 1285875"/>
              <a:gd name="connsiteY43" fmla="*/ 1862138 h 2352675"/>
              <a:gd name="connsiteX44" fmla="*/ 1262063 w 1285875"/>
              <a:gd name="connsiteY44" fmla="*/ 1500188 h 2352675"/>
              <a:gd name="connsiteX45" fmla="*/ 1285875 w 1285875"/>
              <a:gd name="connsiteY45" fmla="*/ 1204913 h 2352675"/>
              <a:gd name="connsiteX46" fmla="*/ 1143000 w 1285875"/>
              <a:gd name="connsiteY46" fmla="*/ 881063 h 2352675"/>
              <a:gd name="connsiteX47" fmla="*/ 1252538 w 1285875"/>
              <a:gd name="connsiteY47" fmla="*/ 723900 h 2352675"/>
              <a:gd name="connsiteX48" fmla="*/ 1262063 w 1285875"/>
              <a:gd name="connsiteY48" fmla="*/ 623888 h 2352675"/>
              <a:gd name="connsiteX49" fmla="*/ 1147763 w 1285875"/>
              <a:gd name="connsiteY49" fmla="*/ 504825 h 2352675"/>
              <a:gd name="connsiteX50" fmla="*/ 1066800 w 1285875"/>
              <a:gd name="connsiteY50" fmla="*/ 381000 h 2352675"/>
              <a:gd name="connsiteX51" fmla="*/ 1095375 w 1285875"/>
              <a:gd name="connsiteY51" fmla="*/ 209550 h 2352675"/>
              <a:gd name="connsiteX52" fmla="*/ 1009650 w 1285875"/>
              <a:gd name="connsiteY52" fmla="*/ 95250 h 2352675"/>
              <a:gd name="connsiteX53" fmla="*/ 990600 w 1285875"/>
              <a:gd name="connsiteY53" fmla="*/ 23813 h 2352675"/>
              <a:gd name="connsiteX54" fmla="*/ 866775 w 1285875"/>
              <a:gd name="connsiteY54" fmla="*/ 4763 h 2352675"/>
              <a:gd name="connsiteX55" fmla="*/ 795338 w 1285875"/>
              <a:gd name="connsiteY55" fmla="*/ 0 h 2352675"/>
              <a:gd name="connsiteX0" fmla="*/ 795338 w 1285875"/>
              <a:gd name="connsiteY0" fmla="*/ 0 h 2352675"/>
              <a:gd name="connsiteX1" fmla="*/ 757238 w 1285875"/>
              <a:gd name="connsiteY1" fmla="*/ 47625 h 2352675"/>
              <a:gd name="connsiteX2" fmla="*/ 678656 w 1285875"/>
              <a:gd name="connsiteY2" fmla="*/ 71438 h 2352675"/>
              <a:gd name="connsiteX3" fmla="*/ 626269 w 1285875"/>
              <a:gd name="connsiteY3" fmla="*/ 83343 h 2352675"/>
              <a:gd name="connsiteX4" fmla="*/ 588169 w 1285875"/>
              <a:gd name="connsiteY4" fmla="*/ 123825 h 2352675"/>
              <a:gd name="connsiteX5" fmla="*/ 547688 w 1285875"/>
              <a:gd name="connsiteY5" fmla="*/ 121444 h 2352675"/>
              <a:gd name="connsiteX6" fmla="*/ 521494 w 1285875"/>
              <a:gd name="connsiteY6" fmla="*/ 142876 h 2352675"/>
              <a:gd name="connsiteX7" fmla="*/ 516732 w 1285875"/>
              <a:gd name="connsiteY7" fmla="*/ 204787 h 2352675"/>
              <a:gd name="connsiteX8" fmla="*/ 473869 w 1285875"/>
              <a:gd name="connsiteY8" fmla="*/ 197644 h 2352675"/>
              <a:gd name="connsiteX9" fmla="*/ 442912 w 1285875"/>
              <a:gd name="connsiteY9" fmla="*/ 266701 h 2352675"/>
              <a:gd name="connsiteX10" fmla="*/ 390526 w 1285875"/>
              <a:gd name="connsiteY10" fmla="*/ 359569 h 2352675"/>
              <a:gd name="connsiteX11" fmla="*/ 257175 w 1285875"/>
              <a:gd name="connsiteY11" fmla="*/ 385763 h 2352675"/>
              <a:gd name="connsiteX12" fmla="*/ 223838 w 1285875"/>
              <a:gd name="connsiteY12" fmla="*/ 461963 h 2352675"/>
              <a:gd name="connsiteX13" fmla="*/ 223838 w 1285875"/>
              <a:gd name="connsiteY13" fmla="*/ 533400 h 2352675"/>
              <a:gd name="connsiteX14" fmla="*/ 204788 w 1285875"/>
              <a:gd name="connsiteY14" fmla="*/ 628650 h 2352675"/>
              <a:gd name="connsiteX15" fmla="*/ 185738 w 1285875"/>
              <a:gd name="connsiteY15" fmla="*/ 719138 h 2352675"/>
              <a:gd name="connsiteX16" fmla="*/ 204788 w 1285875"/>
              <a:gd name="connsiteY16" fmla="*/ 833438 h 2352675"/>
              <a:gd name="connsiteX17" fmla="*/ 247650 w 1285875"/>
              <a:gd name="connsiteY17" fmla="*/ 885825 h 2352675"/>
              <a:gd name="connsiteX18" fmla="*/ 276225 w 1285875"/>
              <a:gd name="connsiteY18" fmla="*/ 914400 h 2352675"/>
              <a:gd name="connsiteX19" fmla="*/ 295275 w 1285875"/>
              <a:gd name="connsiteY19" fmla="*/ 933450 h 2352675"/>
              <a:gd name="connsiteX20" fmla="*/ 342900 w 1285875"/>
              <a:gd name="connsiteY20" fmla="*/ 966788 h 2352675"/>
              <a:gd name="connsiteX21" fmla="*/ 390525 w 1285875"/>
              <a:gd name="connsiteY21" fmla="*/ 1000125 h 2352675"/>
              <a:gd name="connsiteX22" fmla="*/ 381000 w 1285875"/>
              <a:gd name="connsiteY22" fmla="*/ 1038225 h 2352675"/>
              <a:gd name="connsiteX23" fmla="*/ 300038 w 1285875"/>
              <a:gd name="connsiteY23" fmla="*/ 1076325 h 2352675"/>
              <a:gd name="connsiteX24" fmla="*/ 300038 w 1285875"/>
              <a:gd name="connsiteY24" fmla="*/ 1157288 h 2352675"/>
              <a:gd name="connsiteX25" fmla="*/ 323850 w 1285875"/>
              <a:gd name="connsiteY25" fmla="*/ 1204913 h 2352675"/>
              <a:gd name="connsiteX26" fmla="*/ 338138 w 1285875"/>
              <a:gd name="connsiteY26" fmla="*/ 1262063 h 2352675"/>
              <a:gd name="connsiteX27" fmla="*/ 328613 w 1285875"/>
              <a:gd name="connsiteY27" fmla="*/ 1343025 h 2352675"/>
              <a:gd name="connsiteX28" fmla="*/ 290513 w 1285875"/>
              <a:gd name="connsiteY28" fmla="*/ 1414463 h 2352675"/>
              <a:gd name="connsiteX29" fmla="*/ 266700 w 1285875"/>
              <a:gd name="connsiteY29" fmla="*/ 1423988 h 2352675"/>
              <a:gd name="connsiteX30" fmla="*/ 228600 w 1285875"/>
              <a:gd name="connsiteY30" fmla="*/ 1462088 h 2352675"/>
              <a:gd name="connsiteX31" fmla="*/ 297656 w 1285875"/>
              <a:gd name="connsiteY31" fmla="*/ 1559719 h 2352675"/>
              <a:gd name="connsiteX32" fmla="*/ 214313 w 1285875"/>
              <a:gd name="connsiteY32" fmla="*/ 1616869 h 2352675"/>
              <a:gd name="connsiteX33" fmla="*/ 166688 w 1285875"/>
              <a:gd name="connsiteY33" fmla="*/ 1647825 h 2352675"/>
              <a:gd name="connsiteX34" fmla="*/ 123826 w 1285875"/>
              <a:gd name="connsiteY34" fmla="*/ 1709738 h 2352675"/>
              <a:gd name="connsiteX35" fmla="*/ 66675 w 1285875"/>
              <a:gd name="connsiteY35" fmla="*/ 1747838 h 2352675"/>
              <a:gd name="connsiteX36" fmla="*/ 47626 w 1285875"/>
              <a:gd name="connsiteY36" fmla="*/ 1816894 h 2352675"/>
              <a:gd name="connsiteX37" fmla="*/ 57150 w 1285875"/>
              <a:gd name="connsiteY37" fmla="*/ 1914525 h 2352675"/>
              <a:gd name="connsiteX38" fmla="*/ 33338 w 1285875"/>
              <a:gd name="connsiteY38" fmla="*/ 1957388 h 2352675"/>
              <a:gd name="connsiteX39" fmla="*/ 0 w 1285875"/>
              <a:gd name="connsiteY39" fmla="*/ 2157413 h 2352675"/>
              <a:gd name="connsiteX40" fmla="*/ 195263 w 1285875"/>
              <a:gd name="connsiteY40" fmla="*/ 2319338 h 2352675"/>
              <a:gd name="connsiteX41" fmla="*/ 423863 w 1285875"/>
              <a:gd name="connsiteY41" fmla="*/ 2352675 h 2352675"/>
              <a:gd name="connsiteX42" fmla="*/ 876300 w 1285875"/>
              <a:gd name="connsiteY42" fmla="*/ 2243138 h 2352675"/>
              <a:gd name="connsiteX43" fmla="*/ 1204913 w 1285875"/>
              <a:gd name="connsiteY43" fmla="*/ 1862138 h 2352675"/>
              <a:gd name="connsiteX44" fmla="*/ 1262063 w 1285875"/>
              <a:gd name="connsiteY44" fmla="*/ 1500188 h 2352675"/>
              <a:gd name="connsiteX45" fmla="*/ 1285875 w 1285875"/>
              <a:gd name="connsiteY45" fmla="*/ 1204913 h 2352675"/>
              <a:gd name="connsiteX46" fmla="*/ 1143000 w 1285875"/>
              <a:gd name="connsiteY46" fmla="*/ 881063 h 2352675"/>
              <a:gd name="connsiteX47" fmla="*/ 1252538 w 1285875"/>
              <a:gd name="connsiteY47" fmla="*/ 723900 h 2352675"/>
              <a:gd name="connsiteX48" fmla="*/ 1262063 w 1285875"/>
              <a:gd name="connsiteY48" fmla="*/ 623888 h 2352675"/>
              <a:gd name="connsiteX49" fmla="*/ 1147763 w 1285875"/>
              <a:gd name="connsiteY49" fmla="*/ 504825 h 2352675"/>
              <a:gd name="connsiteX50" fmla="*/ 1066800 w 1285875"/>
              <a:gd name="connsiteY50" fmla="*/ 381000 h 2352675"/>
              <a:gd name="connsiteX51" fmla="*/ 1095375 w 1285875"/>
              <a:gd name="connsiteY51" fmla="*/ 209550 h 2352675"/>
              <a:gd name="connsiteX52" fmla="*/ 1009650 w 1285875"/>
              <a:gd name="connsiteY52" fmla="*/ 95250 h 2352675"/>
              <a:gd name="connsiteX53" fmla="*/ 990600 w 1285875"/>
              <a:gd name="connsiteY53" fmla="*/ 23813 h 2352675"/>
              <a:gd name="connsiteX54" fmla="*/ 866775 w 1285875"/>
              <a:gd name="connsiteY54" fmla="*/ 4763 h 2352675"/>
              <a:gd name="connsiteX55" fmla="*/ 795338 w 1285875"/>
              <a:gd name="connsiteY55" fmla="*/ 0 h 2352675"/>
              <a:gd name="connsiteX0" fmla="*/ 795338 w 1285875"/>
              <a:gd name="connsiteY0" fmla="*/ 0 h 2352675"/>
              <a:gd name="connsiteX1" fmla="*/ 757238 w 1285875"/>
              <a:gd name="connsiteY1" fmla="*/ 47625 h 2352675"/>
              <a:gd name="connsiteX2" fmla="*/ 678656 w 1285875"/>
              <a:gd name="connsiteY2" fmla="*/ 71438 h 2352675"/>
              <a:gd name="connsiteX3" fmla="*/ 626269 w 1285875"/>
              <a:gd name="connsiteY3" fmla="*/ 83343 h 2352675"/>
              <a:gd name="connsiteX4" fmla="*/ 588169 w 1285875"/>
              <a:gd name="connsiteY4" fmla="*/ 123825 h 2352675"/>
              <a:gd name="connsiteX5" fmla="*/ 547688 w 1285875"/>
              <a:gd name="connsiteY5" fmla="*/ 121444 h 2352675"/>
              <a:gd name="connsiteX6" fmla="*/ 521494 w 1285875"/>
              <a:gd name="connsiteY6" fmla="*/ 142876 h 2352675"/>
              <a:gd name="connsiteX7" fmla="*/ 516732 w 1285875"/>
              <a:gd name="connsiteY7" fmla="*/ 204787 h 2352675"/>
              <a:gd name="connsiteX8" fmla="*/ 473869 w 1285875"/>
              <a:gd name="connsiteY8" fmla="*/ 197644 h 2352675"/>
              <a:gd name="connsiteX9" fmla="*/ 442912 w 1285875"/>
              <a:gd name="connsiteY9" fmla="*/ 266701 h 2352675"/>
              <a:gd name="connsiteX10" fmla="*/ 390526 w 1285875"/>
              <a:gd name="connsiteY10" fmla="*/ 359569 h 2352675"/>
              <a:gd name="connsiteX11" fmla="*/ 257175 w 1285875"/>
              <a:gd name="connsiteY11" fmla="*/ 385763 h 2352675"/>
              <a:gd name="connsiteX12" fmla="*/ 223838 w 1285875"/>
              <a:gd name="connsiteY12" fmla="*/ 461963 h 2352675"/>
              <a:gd name="connsiteX13" fmla="*/ 223838 w 1285875"/>
              <a:gd name="connsiteY13" fmla="*/ 533400 h 2352675"/>
              <a:gd name="connsiteX14" fmla="*/ 204788 w 1285875"/>
              <a:gd name="connsiteY14" fmla="*/ 628650 h 2352675"/>
              <a:gd name="connsiteX15" fmla="*/ 185738 w 1285875"/>
              <a:gd name="connsiteY15" fmla="*/ 719138 h 2352675"/>
              <a:gd name="connsiteX16" fmla="*/ 204788 w 1285875"/>
              <a:gd name="connsiteY16" fmla="*/ 833438 h 2352675"/>
              <a:gd name="connsiteX17" fmla="*/ 247650 w 1285875"/>
              <a:gd name="connsiteY17" fmla="*/ 885825 h 2352675"/>
              <a:gd name="connsiteX18" fmla="*/ 276225 w 1285875"/>
              <a:gd name="connsiteY18" fmla="*/ 914400 h 2352675"/>
              <a:gd name="connsiteX19" fmla="*/ 295275 w 1285875"/>
              <a:gd name="connsiteY19" fmla="*/ 933450 h 2352675"/>
              <a:gd name="connsiteX20" fmla="*/ 342900 w 1285875"/>
              <a:gd name="connsiteY20" fmla="*/ 966788 h 2352675"/>
              <a:gd name="connsiteX21" fmla="*/ 390525 w 1285875"/>
              <a:gd name="connsiteY21" fmla="*/ 1000125 h 2352675"/>
              <a:gd name="connsiteX22" fmla="*/ 381000 w 1285875"/>
              <a:gd name="connsiteY22" fmla="*/ 1038225 h 2352675"/>
              <a:gd name="connsiteX23" fmla="*/ 300038 w 1285875"/>
              <a:gd name="connsiteY23" fmla="*/ 1076325 h 2352675"/>
              <a:gd name="connsiteX24" fmla="*/ 300038 w 1285875"/>
              <a:gd name="connsiteY24" fmla="*/ 1157288 h 2352675"/>
              <a:gd name="connsiteX25" fmla="*/ 323850 w 1285875"/>
              <a:gd name="connsiteY25" fmla="*/ 1204913 h 2352675"/>
              <a:gd name="connsiteX26" fmla="*/ 338138 w 1285875"/>
              <a:gd name="connsiteY26" fmla="*/ 1262063 h 2352675"/>
              <a:gd name="connsiteX27" fmla="*/ 328613 w 1285875"/>
              <a:gd name="connsiteY27" fmla="*/ 1343025 h 2352675"/>
              <a:gd name="connsiteX28" fmla="*/ 290513 w 1285875"/>
              <a:gd name="connsiteY28" fmla="*/ 1414463 h 2352675"/>
              <a:gd name="connsiteX29" fmla="*/ 266700 w 1285875"/>
              <a:gd name="connsiteY29" fmla="*/ 1423988 h 2352675"/>
              <a:gd name="connsiteX30" fmla="*/ 364332 w 1285875"/>
              <a:gd name="connsiteY30" fmla="*/ 1509713 h 2352675"/>
              <a:gd name="connsiteX31" fmla="*/ 297656 w 1285875"/>
              <a:gd name="connsiteY31" fmla="*/ 1559719 h 2352675"/>
              <a:gd name="connsiteX32" fmla="*/ 214313 w 1285875"/>
              <a:gd name="connsiteY32" fmla="*/ 1616869 h 2352675"/>
              <a:gd name="connsiteX33" fmla="*/ 166688 w 1285875"/>
              <a:gd name="connsiteY33" fmla="*/ 1647825 h 2352675"/>
              <a:gd name="connsiteX34" fmla="*/ 123826 w 1285875"/>
              <a:gd name="connsiteY34" fmla="*/ 1709738 h 2352675"/>
              <a:gd name="connsiteX35" fmla="*/ 66675 w 1285875"/>
              <a:gd name="connsiteY35" fmla="*/ 1747838 h 2352675"/>
              <a:gd name="connsiteX36" fmla="*/ 47626 w 1285875"/>
              <a:gd name="connsiteY36" fmla="*/ 1816894 h 2352675"/>
              <a:gd name="connsiteX37" fmla="*/ 57150 w 1285875"/>
              <a:gd name="connsiteY37" fmla="*/ 1914525 h 2352675"/>
              <a:gd name="connsiteX38" fmla="*/ 33338 w 1285875"/>
              <a:gd name="connsiteY38" fmla="*/ 1957388 h 2352675"/>
              <a:gd name="connsiteX39" fmla="*/ 0 w 1285875"/>
              <a:gd name="connsiteY39" fmla="*/ 2157413 h 2352675"/>
              <a:gd name="connsiteX40" fmla="*/ 195263 w 1285875"/>
              <a:gd name="connsiteY40" fmla="*/ 2319338 h 2352675"/>
              <a:gd name="connsiteX41" fmla="*/ 423863 w 1285875"/>
              <a:gd name="connsiteY41" fmla="*/ 2352675 h 2352675"/>
              <a:gd name="connsiteX42" fmla="*/ 876300 w 1285875"/>
              <a:gd name="connsiteY42" fmla="*/ 2243138 h 2352675"/>
              <a:gd name="connsiteX43" fmla="*/ 1204913 w 1285875"/>
              <a:gd name="connsiteY43" fmla="*/ 1862138 h 2352675"/>
              <a:gd name="connsiteX44" fmla="*/ 1262063 w 1285875"/>
              <a:gd name="connsiteY44" fmla="*/ 1500188 h 2352675"/>
              <a:gd name="connsiteX45" fmla="*/ 1285875 w 1285875"/>
              <a:gd name="connsiteY45" fmla="*/ 1204913 h 2352675"/>
              <a:gd name="connsiteX46" fmla="*/ 1143000 w 1285875"/>
              <a:gd name="connsiteY46" fmla="*/ 881063 h 2352675"/>
              <a:gd name="connsiteX47" fmla="*/ 1252538 w 1285875"/>
              <a:gd name="connsiteY47" fmla="*/ 723900 h 2352675"/>
              <a:gd name="connsiteX48" fmla="*/ 1262063 w 1285875"/>
              <a:gd name="connsiteY48" fmla="*/ 623888 h 2352675"/>
              <a:gd name="connsiteX49" fmla="*/ 1147763 w 1285875"/>
              <a:gd name="connsiteY49" fmla="*/ 504825 h 2352675"/>
              <a:gd name="connsiteX50" fmla="*/ 1066800 w 1285875"/>
              <a:gd name="connsiteY50" fmla="*/ 381000 h 2352675"/>
              <a:gd name="connsiteX51" fmla="*/ 1095375 w 1285875"/>
              <a:gd name="connsiteY51" fmla="*/ 209550 h 2352675"/>
              <a:gd name="connsiteX52" fmla="*/ 1009650 w 1285875"/>
              <a:gd name="connsiteY52" fmla="*/ 95250 h 2352675"/>
              <a:gd name="connsiteX53" fmla="*/ 990600 w 1285875"/>
              <a:gd name="connsiteY53" fmla="*/ 23813 h 2352675"/>
              <a:gd name="connsiteX54" fmla="*/ 866775 w 1285875"/>
              <a:gd name="connsiteY54" fmla="*/ 4763 h 2352675"/>
              <a:gd name="connsiteX55" fmla="*/ 795338 w 1285875"/>
              <a:gd name="connsiteY55" fmla="*/ 0 h 2352675"/>
              <a:gd name="connsiteX0" fmla="*/ 795338 w 1285875"/>
              <a:gd name="connsiteY0" fmla="*/ 0 h 2352675"/>
              <a:gd name="connsiteX1" fmla="*/ 757238 w 1285875"/>
              <a:gd name="connsiteY1" fmla="*/ 47625 h 2352675"/>
              <a:gd name="connsiteX2" fmla="*/ 678656 w 1285875"/>
              <a:gd name="connsiteY2" fmla="*/ 71438 h 2352675"/>
              <a:gd name="connsiteX3" fmla="*/ 626269 w 1285875"/>
              <a:gd name="connsiteY3" fmla="*/ 83343 h 2352675"/>
              <a:gd name="connsiteX4" fmla="*/ 588169 w 1285875"/>
              <a:gd name="connsiteY4" fmla="*/ 123825 h 2352675"/>
              <a:gd name="connsiteX5" fmla="*/ 547688 w 1285875"/>
              <a:gd name="connsiteY5" fmla="*/ 121444 h 2352675"/>
              <a:gd name="connsiteX6" fmla="*/ 521494 w 1285875"/>
              <a:gd name="connsiteY6" fmla="*/ 142876 h 2352675"/>
              <a:gd name="connsiteX7" fmla="*/ 516732 w 1285875"/>
              <a:gd name="connsiteY7" fmla="*/ 204787 h 2352675"/>
              <a:gd name="connsiteX8" fmla="*/ 473869 w 1285875"/>
              <a:gd name="connsiteY8" fmla="*/ 197644 h 2352675"/>
              <a:gd name="connsiteX9" fmla="*/ 442912 w 1285875"/>
              <a:gd name="connsiteY9" fmla="*/ 266701 h 2352675"/>
              <a:gd name="connsiteX10" fmla="*/ 390526 w 1285875"/>
              <a:gd name="connsiteY10" fmla="*/ 359569 h 2352675"/>
              <a:gd name="connsiteX11" fmla="*/ 257175 w 1285875"/>
              <a:gd name="connsiteY11" fmla="*/ 385763 h 2352675"/>
              <a:gd name="connsiteX12" fmla="*/ 223838 w 1285875"/>
              <a:gd name="connsiteY12" fmla="*/ 461963 h 2352675"/>
              <a:gd name="connsiteX13" fmla="*/ 223838 w 1285875"/>
              <a:gd name="connsiteY13" fmla="*/ 533400 h 2352675"/>
              <a:gd name="connsiteX14" fmla="*/ 204788 w 1285875"/>
              <a:gd name="connsiteY14" fmla="*/ 628650 h 2352675"/>
              <a:gd name="connsiteX15" fmla="*/ 185738 w 1285875"/>
              <a:gd name="connsiteY15" fmla="*/ 719138 h 2352675"/>
              <a:gd name="connsiteX16" fmla="*/ 204788 w 1285875"/>
              <a:gd name="connsiteY16" fmla="*/ 833438 h 2352675"/>
              <a:gd name="connsiteX17" fmla="*/ 247650 w 1285875"/>
              <a:gd name="connsiteY17" fmla="*/ 885825 h 2352675"/>
              <a:gd name="connsiteX18" fmla="*/ 276225 w 1285875"/>
              <a:gd name="connsiteY18" fmla="*/ 914400 h 2352675"/>
              <a:gd name="connsiteX19" fmla="*/ 295275 w 1285875"/>
              <a:gd name="connsiteY19" fmla="*/ 933450 h 2352675"/>
              <a:gd name="connsiteX20" fmla="*/ 342900 w 1285875"/>
              <a:gd name="connsiteY20" fmla="*/ 966788 h 2352675"/>
              <a:gd name="connsiteX21" fmla="*/ 390525 w 1285875"/>
              <a:gd name="connsiteY21" fmla="*/ 1000125 h 2352675"/>
              <a:gd name="connsiteX22" fmla="*/ 381000 w 1285875"/>
              <a:gd name="connsiteY22" fmla="*/ 1038225 h 2352675"/>
              <a:gd name="connsiteX23" fmla="*/ 300038 w 1285875"/>
              <a:gd name="connsiteY23" fmla="*/ 1076325 h 2352675"/>
              <a:gd name="connsiteX24" fmla="*/ 300038 w 1285875"/>
              <a:gd name="connsiteY24" fmla="*/ 1157288 h 2352675"/>
              <a:gd name="connsiteX25" fmla="*/ 323850 w 1285875"/>
              <a:gd name="connsiteY25" fmla="*/ 1204913 h 2352675"/>
              <a:gd name="connsiteX26" fmla="*/ 338138 w 1285875"/>
              <a:gd name="connsiteY26" fmla="*/ 1262063 h 2352675"/>
              <a:gd name="connsiteX27" fmla="*/ 328613 w 1285875"/>
              <a:gd name="connsiteY27" fmla="*/ 1343025 h 2352675"/>
              <a:gd name="connsiteX28" fmla="*/ 290513 w 1285875"/>
              <a:gd name="connsiteY28" fmla="*/ 1414463 h 2352675"/>
              <a:gd name="connsiteX29" fmla="*/ 345282 w 1285875"/>
              <a:gd name="connsiteY29" fmla="*/ 1452563 h 2352675"/>
              <a:gd name="connsiteX30" fmla="*/ 364332 w 1285875"/>
              <a:gd name="connsiteY30" fmla="*/ 1509713 h 2352675"/>
              <a:gd name="connsiteX31" fmla="*/ 297656 w 1285875"/>
              <a:gd name="connsiteY31" fmla="*/ 1559719 h 2352675"/>
              <a:gd name="connsiteX32" fmla="*/ 214313 w 1285875"/>
              <a:gd name="connsiteY32" fmla="*/ 1616869 h 2352675"/>
              <a:gd name="connsiteX33" fmla="*/ 166688 w 1285875"/>
              <a:gd name="connsiteY33" fmla="*/ 1647825 h 2352675"/>
              <a:gd name="connsiteX34" fmla="*/ 123826 w 1285875"/>
              <a:gd name="connsiteY34" fmla="*/ 1709738 h 2352675"/>
              <a:gd name="connsiteX35" fmla="*/ 66675 w 1285875"/>
              <a:gd name="connsiteY35" fmla="*/ 1747838 h 2352675"/>
              <a:gd name="connsiteX36" fmla="*/ 47626 w 1285875"/>
              <a:gd name="connsiteY36" fmla="*/ 1816894 h 2352675"/>
              <a:gd name="connsiteX37" fmla="*/ 57150 w 1285875"/>
              <a:gd name="connsiteY37" fmla="*/ 1914525 h 2352675"/>
              <a:gd name="connsiteX38" fmla="*/ 33338 w 1285875"/>
              <a:gd name="connsiteY38" fmla="*/ 1957388 h 2352675"/>
              <a:gd name="connsiteX39" fmla="*/ 0 w 1285875"/>
              <a:gd name="connsiteY39" fmla="*/ 2157413 h 2352675"/>
              <a:gd name="connsiteX40" fmla="*/ 195263 w 1285875"/>
              <a:gd name="connsiteY40" fmla="*/ 2319338 h 2352675"/>
              <a:gd name="connsiteX41" fmla="*/ 423863 w 1285875"/>
              <a:gd name="connsiteY41" fmla="*/ 2352675 h 2352675"/>
              <a:gd name="connsiteX42" fmla="*/ 876300 w 1285875"/>
              <a:gd name="connsiteY42" fmla="*/ 2243138 h 2352675"/>
              <a:gd name="connsiteX43" fmla="*/ 1204913 w 1285875"/>
              <a:gd name="connsiteY43" fmla="*/ 1862138 h 2352675"/>
              <a:gd name="connsiteX44" fmla="*/ 1262063 w 1285875"/>
              <a:gd name="connsiteY44" fmla="*/ 1500188 h 2352675"/>
              <a:gd name="connsiteX45" fmla="*/ 1285875 w 1285875"/>
              <a:gd name="connsiteY45" fmla="*/ 1204913 h 2352675"/>
              <a:gd name="connsiteX46" fmla="*/ 1143000 w 1285875"/>
              <a:gd name="connsiteY46" fmla="*/ 881063 h 2352675"/>
              <a:gd name="connsiteX47" fmla="*/ 1252538 w 1285875"/>
              <a:gd name="connsiteY47" fmla="*/ 723900 h 2352675"/>
              <a:gd name="connsiteX48" fmla="*/ 1262063 w 1285875"/>
              <a:gd name="connsiteY48" fmla="*/ 623888 h 2352675"/>
              <a:gd name="connsiteX49" fmla="*/ 1147763 w 1285875"/>
              <a:gd name="connsiteY49" fmla="*/ 504825 h 2352675"/>
              <a:gd name="connsiteX50" fmla="*/ 1066800 w 1285875"/>
              <a:gd name="connsiteY50" fmla="*/ 381000 h 2352675"/>
              <a:gd name="connsiteX51" fmla="*/ 1095375 w 1285875"/>
              <a:gd name="connsiteY51" fmla="*/ 209550 h 2352675"/>
              <a:gd name="connsiteX52" fmla="*/ 1009650 w 1285875"/>
              <a:gd name="connsiteY52" fmla="*/ 95250 h 2352675"/>
              <a:gd name="connsiteX53" fmla="*/ 990600 w 1285875"/>
              <a:gd name="connsiteY53" fmla="*/ 23813 h 2352675"/>
              <a:gd name="connsiteX54" fmla="*/ 866775 w 1285875"/>
              <a:gd name="connsiteY54" fmla="*/ 4763 h 2352675"/>
              <a:gd name="connsiteX55" fmla="*/ 795338 w 1285875"/>
              <a:gd name="connsiteY55" fmla="*/ 0 h 2352675"/>
              <a:gd name="connsiteX0" fmla="*/ 795338 w 1285875"/>
              <a:gd name="connsiteY0" fmla="*/ 0 h 2352675"/>
              <a:gd name="connsiteX1" fmla="*/ 757238 w 1285875"/>
              <a:gd name="connsiteY1" fmla="*/ 47625 h 2352675"/>
              <a:gd name="connsiteX2" fmla="*/ 678656 w 1285875"/>
              <a:gd name="connsiteY2" fmla="*/ 71438 h 2352675"/>
              <a:gd name="connsiteX3" fmla="*/ 626269 w 1285875"/>
              <a:gd name="connsiteY3" fmla="*/ 83343 h 2352675"/>
              <a:gd name="connsiteX4" fmla="*/ 588169 w 1285875"/>
              <a:gd name="connsiteY4" fmla="*/ 123825 h 2352675"/>
              <a:gd name="connsiteX5" fmla="*/ 547688 w 1285875"/>
              <a:gd name="connsiteY5" fmla="*/ 121444 h 2352675"/>
              <a:gd name="connsiteX6" fmla="*/ 521494 w 1285875"/>
              <a:gd name="connsiteY6" fmla="*/ 142876 h 2352675"/>
              <a:gd name="connsiteX7" fmla="*/ 516732 w 1285875"/>
              <a:gd name="connsiteY7" fmla="*/ 204787 h 2352675"/>
              <a:gd name="connsiteX8" fmla="*/ 473869 w 1285875"/>
              <a:gd name="connsiteY8" fmla="*/ 197644 h 2352675"/>
              <a:gd name="connsiteX9" fmla="*/ 442912 w 1285875"/>
              <a:gd name="connsiteY9" fmla="*/ 266701 h 2352675"/>
              <a:gd name="connsiteX10" fmla="*/ 390526 w 1285875"/>
              <a:gd name="connsiteY10" fmla="*/ 359569 h 2352675"/>
              <a:gd name="connsiteX11" fmla="*/ 257175 w 1285875"/>
              <a:gd name="connsiteY11" fmla="*/ 385763 h 2352675"/>
              <a:gd name="connsiteX12" fmla="*/ 223838 w 1285875"/>
              <a:gd name="connsiteY12" fmla="*/ 461963 h 2352675"/>
              <a:gd name="connsiteX13" fmla="*/ 223838 w 1285875"/>
              <a:gd name="connsiteY13" fmla="*/ 533400 h 2352675"/>
              <a:gd name="connsiteX14" fmla="*/ 204788 w 1285875"/>
              <a:gd name="connsiteY14" fmla="*/ 628650 h 2352675"/>
              <a:gd name="connsiteX15" fmla="*/ 185738 w 1285875"/>
              <a:gd name="connsiteY15" fmla="*/ 719138 h 2352675"/>
              <a:gd name="connsiteX16" fmla="*/ 204788 w 1285875"/>
              <a:gd name="connsiteY16" fmla="*/ 833438 h 2352675"/>
              <a:gd name="connsiteX17" fmla="*/ 247650 w 1285875"/>
              <a:gd name="connsiteY17" fmla="*/ 885825 h 2352675"/>
              <a:gd name="connsiteX18" fmla="*/ 276225 w 1285875"/>
              <a:gd name="connsiteY18" fmla="*/ 914400 h 2352675"/>
              <a:gd name="connsiteX19" fmla="*/ 295275 w 1285875"/>
              <a:gd name="connsiteY19" fmla="*/ 933450 h 2352675"/>
              <a:gd name="connsiteX20" fmla="*/ 342900 w 1285875"/>
              <a:gd name="connsiteY20" fmla="*/ 966788 h 2352675"/>
              <a:gd name="connsiteX21" fmla="*/ 390525 w 1285875"/>
              <a:gd name="connsiteY21" fmla="*/ 1000125 h 2352675"/>
              <a:gd name="connsiteX22" fmla="*/ 381000 w 1285875"/>
              <a:gd name="connsiteY22" fmla="*/ 1038225 h 2352675"/>
              <a:gd name="connsiteX23" fmla="*/ 300038 w 1285875"/>
              <a:gd name="connsiteY23" fmla="*/ 1076325 h 2352675"/>
              <a:gd name="connsiteX24" fmla="*/ 300038 w 1285875"/>
              <a:gd name="connsiteY24" fmla="*/ 1157288 h 2352675"/>
              <a:gd name="connsiteX25" fmla="*/ 323850 w 1285875"/>
              <a:gd name="connsiteY25" fmla="*/ 1204913 h 2352675"/>
              <a:gd name="connsiteX26" fmla="*/ 338138 w 1285875"/>
              <a:gd name="connsiteY26" fmla="*/ 1262063 h 2352675"/>
              <a:gd name="connsiteX27" fmla="*/ 328613 w 1285875"/>
              <a:gd name="connsiteY27" fmla="*/ 1343025 h 2352675"/>
              <a:gd name="connsiteX28" fmla="*/ 352425 w 1285875"/>
              <a:gd name="connsiteY28" fmla="*/ 1397795 h 2352675"/>
              <a:gd name="connsiteX29" fmla="*/ 345282 w 1285875"/>
              <a:gd name="connsiteY29" fmla="*/ 1452563 h 2352675"/>
              <a:gd name="connsiteX30" fmla="*/ 364332 w 1285875"/>
              <a:gd name="connsiteY30" fmla="*/ 1509713 h 2352675"/>
              <a:gd name="connsiteX31" fmla="*/ 297656 w 1285875"/>
              <a:gd name="connsiteY31" fmla="*/ 1559719 h 2352675"/>
              <a:gd name="connsiteX32" fmla="*/ 214313 w 1285875"/>
              <a:gd name="connsiteY32" fmla="*/ 1616869 h 2352675"/>
              <a:gd name="connsiteX33" fmla="*/ 166688 w 1285875"/>
              <a:gd name="connsiteY33" fmla="*/ 1647825 h 2352675"/>
              <a:gd name="connsiteX34" fmla="*/ 123826 w 1285875"/>
              <a:gd name="connsiteY34" fmla="*/ 1709738 h 2352675"/>
              <a:gd name="connsiteX35" fmla="*/ 66675 w 1285875"/>
              <a:gd name="connsiteY35" fmla="*/ 1747838 h 2352675"/>
              <a:gd name="connsiteX36" fmla="*/ 47626 w 1285875"/>
              <a:gd name="connsiteY36" fmla="*/ 1816894 h 2352675"/>
              <a:gd name="connsiteX37" fmla="*/ 57150 w 1285875"/>
              <a:gd name="connsiteY37" fmla="*/ 1914525 h 2352675"/>
              <a:gd name="connsiteX38" fmla="*/ 33338 w 1285875"/>
              <a:gd name="connsiteY38" fmla="*/ 1957388 h 2352675"/>
              <a:gd name="connsiteX39" fmla="*/ 0 w 1285875"/>
              <a:gd name="connsiteY39" fmla="*/ 2157413 h 2352675"/>
              <a:gd name="connsiteX40" fmla="*/ 195263 w 1285875"/>
              <a:gd name="connsiteY40" fmla="*/ 2319338 h 2352675"/>
              <a:gd name="connsiteX41" fmla="*/ 423863 w 1285875"/>
              <a:gd name="connsiteY41" fmla="*/ 2352675 h 2352675"/>
              <a:gd name="connsiteX42" fmla="*/ 876300 w 1285875"/>
              <a:gd name="connsiteY42" fmla="*/ 2243138 h 2352675"/>
              <a:gd name="connsiteX43" fmla="*/ 1204913 w 1285875"/>
              <a:gd name="connsiteY43" fmla="*/ 1862138 h 2352675"/>
              <a:gd name="connsiteX44" fmla="*/ 1262063 w 1285875"/>
              <a:gd name="connsiteY44" fmla="*/ 1500188 h 2352675"/>
              <a:gd name="connsiteX45" fmla="*/ 1285875 w 1285875"/>
              <a:gd name="connsiteY45" fmla="*/ 1204913 h 2352675"/>
              <a:gd name="connsiteX46" fmla="*/ 1143000 w 1285875"/>
              <a:gd name="connsiteY46" fmla="*/ 881063 h 2352675"/>
              <a:gd name="connsiteX47" fmla="*/ 1252538 w 1285875"/>
              <a:gd name="connsiteY47" fmla="*/ 723900 h 2352675"/>
              <a:gd name="connsiteX48" fmla="*/ 1262063 w 1285875"/>
              <a:gd name="connsiteY48" fmla="*/ 623888 h 2352675"/>
              <a:gd name="connsiteX49" fmla="*/ 1147763 w 1285875"/>
              <a:gd name="connsiteY49" fmla="*/ 504825 h 2352675"/>
              <a:gd name="connsiteX50" fmla="*/ 1066800 w 1285875"/>
              <a:gd name="connsiteY50" fmla="*/ 381000 h 2352675"/>
              <a:gd name="connsiteX51" fmla="*/ 1095375 w 1285875"/>
              <a:gd name="connsiteY51" fmla="*/ 209550 h 2352675"/>
              <a:gd name="connsiteX52" fmla="*/ 1009650 w 1285875"/>
              <a:gd name="connsiteY52" fmla="*/ 95250 h 2352675"/>
              <a:gd name="connsiteX53" fmla="*/ 990600 w 1285875"/>
              <a:gd name="connsiteY53" fmla="*/ 23813 h 2352675"/>
              <a:gd name="connsiteX54" fmla="*/ 866775 w 1285875"/>
              <a:gd name="connsiteY54" fmla="*/ 4763 h 2352675"/>
              <a:gd name="connsiteX55" fmla="*/ 795338 w 1285875"/>
              <a:gd name="connsiteY55" fmla="*/ 0 h 2352675"/>
              <a:gd name="connsiteX0" fmla="*/ 795338 w 1285875"/>
              <a:gd name="connsiteY0" fmla="*/ 0 h 2352675"/>
              <a:gd name="connsiteX1" fmla="*/ 757238 w 1285875"/>
              <a:gd name="connsiteY1" fmla="*/ 47625 h 2352675"/>
              <a:gd name="connsiteX2" fmla="*/ 678656 w 1285875"/>
              <a:gd name="connsiteY2" fmla="*/ 71438 h 2352675"/>
              <a:gd name="connsiteX3" fmla="*/ 626269 w 1285875"/>
              <a:gd name="connsiteY3" fmla="*/ 83343 h 2352675"/>
              <a:gd name="connsiteX4" fmla="*/ 588169 w 1285875"/>
              <a:gd name="connsiteY4" fmla="*/ 123825 h 2352675"/>
              <a:gd name="connsiteX5" fmla="*/ 547688 w 1285875"/>
              <a:gd name="connsiteY5" fmla="*/ 121444 h 2352675"/>
              <a:gd name="connsiteX6" fmla="*/ 521494 w 1285875"/>
              <a:gd name="connsiteY6" fmla="*/ 142876 h 2352675"/>
              <a:gd name="connsiteX7" fmla="*/ 516732 w 1285875"/>
              <a:gd name="connsiteY7" fmla="*/ 204787 h 2352675"/>
              <a:gd name="connsiteX8" fmla="*/ 473869 w 1285875"/>
              <a:gd name="connsiteY8" fmla="*/ 197644 h 2352675"/>
              <a:gd name="connsiteX9" fmla="*/ 442912 w 1285875"/>
              <a:gd name="connsiteY9" fmla="*/ 266701 h 2352675"/>
              <a:gd name="connsiteX10" fmla="*/ 390526 w 1285875"/>
              <a:gd name="connsiteY10" fmla="*/ 359569 h 2352675"/>
              <a:gd name="connsiteX11" fmla="*/ 257175 w 1285875"/>
              <a:gd name="connsiteY11" fmla="*/ 385763 h 2352675"/>
              <a:gd name="connsiteX12" fmla="*/ 223838 w 1285875"/>
              <a:gd name="connsiteY12" fmla="*/ 461963 h 2352675"/>
              <a:gd name="connsiteX13" fmla="*/ 223838 w 1285875"/>
              <a:gd name="connsiteY13" fmla="*/ 533400 h 2352675"/>
              <a:gd name="connsiteX14" fmla="*/ 204788 w 1285875"/>
              <a:gd name="connsiteY14" fmla="*/ 628650 h 2352675"/>
              <a:gd name="connsiteX15" fmla="*/ 185738 w 1285875"/>
              <a:gd name="connsiteY15" fmla="*/ 719138 h 2352675"/>
              <a:gd name="connsiteX16" fmla="*/ 204788 w 1285875"/>
              <a:gd name="connsiteY16" fmla="*/ 833438 h 2352675"/>
              <a:gd name="connsiteX17" fmla="*/ 247650 w 1285875"/>
              <a:gd name="connsiteY17" fmla="*/ 885825 h 2352675"/>
              <a:gd name="connsiteX18" fmla="*/ 276225 w 1285875"/>
              <a:gd name="connsiteY18" fmla="*/ 914400 h 2352675"/>
              <a:gd name="connsiteX19" fmla="*/ 295275 w 1285875"/>
              <a:gd name="connsiteY19" fmla="*/ 933450 h 2352675"/>
              <a:gd name="connsiteX20" fmla="*/ 342900 w 1285875"/>
              <a:gd name="connsiteY20" fmla="*/ 966788 h 2352675"/>
              <a:gd name="connsiteX21" fmla="*/ 390525 w 1285875"/>
              <a:gd name="connsiteY21" fmla="*/ 1000125 h 2352675"/>
              <a:gd name="connsiteX22" fmla="*/ 381000 w 1285875"/>
              <a:gd name="connsiteY22" fmla="*/ 1038225 h 2352675"/>
              <a:gd name="connsiteX23" fmla="*/ 300038 w 1285875"/>
              <a:gd name="connsiteY23" fmla="*/ 1076325 h 2352675"/>
              <a:gd name="connsiteX24" fmla="*/ 300038 w 1285875"/>
              <a:gd name="connsiteY24" fmla="*/ 1157288 h 2352675"/>
              <a:gd name="connsiteX25" fmla="*/ 323850 w 1285875"/>
              <a:gd name="connsiteY25" fmla="*/ 1204913 h 2352675"/>
              <a:gd name="connsiteX26" fmla="*/ 338138 w 1285875"/>
              <a:gd name="connsiteY26" fmla="*/ 1262063 h 2352675"/>
              <a:gd name="connsiteX27" fmla="*/ 388144 w 1285875"/>
              <a:gd name="connsiteY27" fmla="*/ 1312069 h 2352675"/>
              <a:gd name="connsiteX28" fmla="*/ 352425 w 1285875"/>
              <a:gd name="connsiteY28" fmla="*/ 1397795 h 2352675"/>
              <a:gd name="connsiteX29" fmla="*/ 345282 w 1285875"/>
              <a:gd name="connsiteY29" fmla="*/ 1452563 h 2352675"/>
              <a:gd name="connsiteX30" fmla="*/ 364332 w 1285875"/>
              <a:gd name="connsiteY30" fmla="*/ 1509713 h 2352675"/>
              <a:gd name="connsiteX31" fmla="*/ 297656 w 1285875"/>
              <a:gd name="connsiteY31" fmla="*/ 1559719 h 2352675"/>
              <a:gd name="connsiteX32" fmla="*/ 214313 w 1285875"/>
              <a:gd name="connsiteY32" fmla="*/ 1616869 h 2352675"/>
              <a:gd name="connsiteX33" fmla="*/ 166688 w 1285875"/>
              <a:gd name="connsiteY33" fmla="*/ 1647825 h 2352675"/>
              <a:gd name="connsiteX34" fmla="*/ 123826 w 1285875"/>
              <a:gd name="connsiteY34" fmla="*/ 1709738 h 2352675"/>
              <a:gd name="connsiteX35" fmla="*/ 66675 w 1285875"/>
              <a:gd name="connsiteY35" fmla="*/ 1747838 h 2352675"/>
              <a:gd name="connsiteX36" fmla="*/ 47626 w 1285875"/>
              <a:gd name="connsiteY36" fmla="*/ 1816894 h 2352675"/>
              <a:gd name="connsiteX37" fmla="*/ 57150 w 1285875"/>
              <a:gd name="connsiteY37" fmla="*/ 1914525 h 2352675"/>
              <a:gd name="connsiteX38" fmla="*/ 33338 w 1285875"/>
              <a:gd name="connsiteY38" fmla="*/ 1957388 h 2352675"/>
              <a:gd name="connsiteX39" fmla="*/ 0 w 1285875"/>
              <a:gd name="connsiteY39" fmla="*/ 2157413 h 2352675"/>
              <a:gd name="connsiteX40" fmla="*/ 195263 w 1285875"/>
              <a:gd name="connsiteY40" fmla="*/ 2319338 h 2352675"/>
              <a:gd name="connsiteX41" fmla="*/ 423863 w 1285875"/>
              <a:gd name="connsiteY41" fmla="*/ 2352675 h 2352675"/>
              <a:gd name="connsiteX42" fmla="*/ 876300 w 1285875"/>
              <a:gd name="connsiteY42" fmla="*/ 2243138 h 2352675"/>
              <a:gd name="connsiteX43" fmla="*/ 1204913 w 1285875"/>
              <a:gd name="connsiteY43" fmla="*/ 1862138 h 2352675"/>
              <a:gd name="connsiteX44" fmla="*/ 1262063 w 1285875"/>
              <a:gd name="connsiteY44" fmla="*/ 1500188 h 2352675"/>
              <a:gd name="connsiteX45" fmla="*/ 1285875 w 1285875"/>
              <a:gd name="connsiteY45" fmla="*/ 1204913 h 2352675"/>
              <a:gd name="connsiteX46" fmla="*/ 1143000 w 1285875"/>
              <a:gd name="connsiteY46" fmla="*/ 881063 h 2352675"/>
              <a:gd name="connsiteX47" fmla="*/ 1252538 w 1285875"/>
              <a:gd name="connsiteY47" fmla="*/ 723900 h 2352675"/>
              <a:gd name="connsiteX48" fmla="*/ 1262063 w 1285875"/>
              <a:gd name="connsiteY48" fmla="*/ 623888 h 2352675"/>
              <a:gd name="connsiteX49" fmla="*/ 1147763 w 1285875"/>
              <a:gd name="connsiteY49" fmla="*/ 504825 h 2352675"/>
              <a:gd name="connsiteX50" fmla="*/ 1066800 w 1285875"/>
              <a:gd name="connsiteY50" fmla="*/ 381000 h 2352675"/>
              <a:gd name="connsiteX51" fmla="*/ 1095375 w 1285875"/>
              <a:gd name="connsiteY51" fmla="*/ 209550 h 2352675"/>
              <a:gd name="connsiteX52" fmla="*/ 1009650 w 1285875"/>
              <a:gd name="connsiteY52" fmla="*/ 95250 h 2352675"/>
              <a:gd name="connsiteX53" fmla="*/ 990600 w 1285875"/>
              <a:gd name="connsiteY53" fmla="*/ 23813 h 2352675"/>
              <a:gd name="connsiteX54" fmla="*/ 866775 w 1285875"/>
              <a:gd name="connsiteY54" fmla="*/ 4763 h 2352675"/>
              <a:gd name="connsiteX55" fmla="*/ 795338 w 1285875"/>
              <a:gd name="connsiteY55" fmla="*/ 0 h 2352675"/>
              <a:gd name="connsiteX0" fmla="*/ 795338 w 1285875"/>
              <a:gd name="connsiteY0" fmla="*/ 0 h 2352675"/>
              <a:gd name="connsiteX1" fmla="*/ 757238 w 1285875"/>
              <a:gd name="connsiteY1" fmla="*/ 47625 h 2352675"/>
              <a:gd name="connsiteX2" fmla="*/ 678656 w 1285875"/>
              <a:gd name="connsiteY2" fmla="*/ 71438 h 2352675"/>
              <a:gd name="connsiteX3" fmla="*/ 626269 w 1285875"/>
              <a:gd name="connsiteY3" fmla="*/ 83343 h 2352675"/>
              <a:gd name="connsiteX4" fmla="*/ 588169 w 1285875"/>
              <a:gd name="connsiteY4" fmla="*/ 123825 h 2352675"/>
              <a:gd name="connsiteX5" fmla="*/ 547688 w 1285875"/>
              <a:gd name="connsiteY5" fmla="*/ 121444 h 2352675"/>
              <a:gd name="connsiteX6" fmla="*/ 521494 w 1285875"/>
              <a:gd name="connsiteY6" fmla="*/ 142876 h 2352675"/>
              <a:gd name="connsiteX7" fmla="*/ 516732 w 1285875"/>
              <a:gd name="connsiteY7" fmla="*/ 204787 h 2352675"/>
              <a:gd name="connsiteX8" fmla="*/ 473869 w 1285875"/>
              <a:gd name="connsiteY8" fmla="*/ 197644 h 2352675"/>
              <a:gd name="connsiteX9" fmla="*/ 442912 w 1285875"/>
              <a:gd name="connsiteY9" fmla="*/ 266701 h 2352675"/>
              <a:gd name="connsiteX10" fmla="*/ 390526 w 1285875"/>
              <a:gd name="connsiteY10" fmla="*/ 359569 h 2352675"/>
              <a:gd name="connsiteX11" fmla="*/ 257175 w 1285875"/>
              <a:gd name="connsiteY11" fmla="*/ 385763 h 2352675"/>
              <a:gd name="connsiteX12" fmla="*/ 223838 w 1285875"/>
              <a:gd name="connsiteY12" fmla="*/ 461963 h 2352675"/>
              <a:gd name="connsiteX13" fmla="*/ 223838 w 1285875"/>
              <a:gd name="connsiteY13" fmla="*/ 533400 h 2352675"/>
              <a:gd name="connsiteX14" fmla="*/ 204788 w 1285875"/>
              <a:gd name="connsiteY14" fmla="*/ 628650 h 2352675"/>
              <a:gd name="connsiteX15" fmla="*/ 185738 w 1285875"/>
              <a:gd name="connsiteY15" fmla="*/ 719138 h 2352675"/>
              <a:gd name="connsiteX16" fmla="*/ 204788 w 1285875"/>
              <a:gd name="connsiteY16" fmla="*/ 833438 h 2352675"/>
              <a:gd name="connsiteX17" fmla="*/ 247650 w 1285875"/>
              <a:gd name="connsiteY17" fmla="*/ 885825 h 2352675"/>
              <a:gd name="connsiteX18" fmla="*/ 276225 w 1285875"/>
              <a:gd name="connsiteY18" fmla="*/ 914400 h 2352675"/>
              <a:gd name="connsiteX19" fmla="*/ 295275 w 1285875"/>
              <a:gd name="connsiteY19" fmla="*/ 933450 h 2352675"/>
              <a:gd name="connsiteX20" fmla="*/ 342900 w 1285875"/>
              <a:gd name="connsiteY20" fmla="*/ 966788 h 2352675"/>
              <a:gd name="connsiteX21" fmla="*/ 390525 w 1285875"/>
              <a:gd name="connsiteY21" fmla="*/ 1000125 h 2352675"/>
              <a:gd name="connsiteX22" fmla="*/ 381000 w 1285875"/>
              <a:gd name="connsiteY22" fmla="*/ 1038225 h 2352675"/>
              <a:gd name="connsiteX23" fmla="*/ 300038 w 1285875"/>
              <a:gd name="connsiteY23" fmla="*/ 1076325 h 2352675"/>
              <a:gd name="connsiteX24" fmla="*/ 300038 w 1285875"/>
              <a:gd name="connsiteY24" fmla="*/ 1157288 h 2352675"/>
              <a:gd name="connsiteX25" fmla="*/ 323850 w 1285875"/>
              <a:gd name="connsiteY25" fmla="*/ 1204913 h 2352675"/>
              <a:gd name="connsiteX26" fmla="*/ 388144 w 1285875"/>
              <a:gd name="connsiteY26" fmla="*/ 1219201 h 2352675"/>
              <a:gd name="connsiteX27" fmla="*/ 388144 w 1285875"/>
              <a:gd name="connsiteY27" fmla="*/ 1312069 h 2352675"/>
              <a:gd name="connsiteX28" fmla="*/ 352425 w 1285875"/>
              <a:gd name="connsiteY28" fmla="*/ 1397795 h 2352675"/>
              <a:gd name="connsiteX29" fmla="*/ 345282 w 1285875"/>
              <a:gd name="connsiteY29" fmla="*/ 1452563 h 2352675"/>
              <a:gd name="connsiteX30" fmla="*/ 364332 w 1285875"/>
              <a:gd name="connsiteY30" fmla="*/ 1509713 h 2352675"/>
              <a:gd name="connsiteX31" fmla="*/ 297656 w 1285875"/>
              <a:gd name="connsiteY31" fmla="*/ 1559719 h 2352675"/>
              <a:gd name="connsiteX32" fmla="*/ 214313 w 1285875"/>
              <a:gd name="connsiteY32" fmla="*/ 1616869 h 2352675"/>
              <a:gd name="connsiteX33" fmla="*/ 166688 w 1285875"/>
              <a:gd name="connsiteY33" fmla="*/ 1647825 h 2352675"/>
              <a:gd name="connsiteX34" fmla="*/ 123826 w 1285875"/>
              <a:gd name="connsiteY34" fmla="*/ 1709738 h 2352675"/>
              <a:gd name="connsiteX35" fmla="*/ 66675 w 1285875"/>
              <a:gd name="connsiteY35" fmla="*/ 1747838 h 2352675"/>
              <a:gd name="connsiteX36" fmla="*/ 47626 w 1285875"/>
              <a:gd name="connsiteY36" fmla="*/ 1816894 h 2352675"/>
              <a:gd name="connsiteX37" fmla="*/ 57150 w 1285875"/>
              <a:gd name="connsiteY37" fmla="*/ 1914525 h 2352675"/>
              <a:gd name="connsiteX38" fmla="*/ 33338 w 1285875"/>
              <a:gd name="connsiteY38" fmla="*/ 1957388 h 2352675"/>
              <a:gd name="connsiteX39" fmla="*/ 0 w 1285875"/>
              <a:gd name="connsiteY39" fmla="*/ 2157413 h 2352675"/>
              <a:gd name="connsiteX40" fmla="*/ 195263 w 1285875"/>
              <a:gd name="connsiteY40" fmla="*/ 2319338 h 2352675"/>
              <a:gd name="connsiteX41" fmla="*/ 423863 w 1285875"/>
              <a:gd name="connsiteY41" fmla="*/ 2352675 h 2352675"/>
              <a:gd name="connsiteX42" fmla="*/ 876300 w 1285875"/>
              <a:gd name="connsiteY42" fmla="*/ 2243138 h 2352675"/>
              <a:gd name="connsiteX43" fmla="*/ 1204913 w 1285875"/>
              <a:gd name="connsiteY43" fmla="*/ 1862138 h 2352675"/>
              <a:gd name="connsiteX44" fmla="*/ 1262063 w 1285875"/>
              <a:gd name="connsiteY44" fmla="*/ 1500188 h 2352675"/>
              <a:gd name="connsiteX45" fmla="*/ 1285875 w 1285875"/>
              <a:gd name="connsiteY45" fmla="*/ 1204913 h 2352675"/>
              <a:gd name="connsiteX46" fmla="*/ 1143000 w 1285875"/>
              <a:gd name="connsiteY46" fmla="*/ 881063 h 2352675"/>
              <a:gd name="connsiteX47" fmla="*/ 1252538 w 1285875"/>
              <a:gd name="connsiteY47" fmla="*/ 723900 h 2352675"/>
              <a:gd name="connsiteX48" fmla="*/ 1262063 w 1285875"/>
              <a:gd name="connsiteY48" fmla="*/ 623888 h 2352675"/>
              <a:gd name="connsiteX49" fmla="*/ 1147763 w 1285875"/>
              <a:gd name="connsiteY49" fmla="*/ 504825 h 2352675"/>
              <a:gd name="connsiteX50" fmla="*/ 1066800 w 1285875"/>
              <a:gd name="connsiteY50" fmla="*/ 381000 h 2352675"/>
              <a:gd name="connsiteX51" fmla="*/ 1095375 w 1285875"/>
              <a:gd name="connsiteY51" fmla="*/ 209550 h 2352675"/>
              <a:gd name="connsiteX52" fmla="*/ 1009650 w 1285875"/>
              <a:gd name="connsiteY52" fmla="*/ 95250 h 2352675"/>
              <a:gd name="connsiteX53" fmla="*/ 990600 w 1285875"/>
              <a:gd name="connsiteY53" fmla="*/ 23813 h 2352675"/>
              <a:gd name="connsiteX54" fmla="*/ 866775 w 1285875"/>
              <a:gd name="connsiteY54" fmla="*/ 4763 h 2352675"/>
              <a:gd name="connsiteX55" fmla="*/ 795338 w 1285875"/>
              <a:gd name="connsiteY55" fmla="*/ 0 h 2352675"/>
              <a:gd name="connsiteX0" fmla="*/ 795338 w 1285875"/>
              <a:gd name="connsiteY0" fmla="*/ 0 h 2352675"/>
              <a:gd name="connsiteX1" fmla="*/ 757238 w 1285875"/>
              <a:gd name="connsiteY1" fmla="*/ 47625 h 2352675"/>
              <a:gd name="connsiteX2" fmla="*/ 678656 w 1285875"/>
              <a:gd name="connsiteY2" fmla="*/ 71438 h 2352675"/>
              <a:gd name="connsiteX3" fmla="*/ 626269 w 1285875"/>
              <a:gd name="connsiteY3" fmla="*/ 83343 h 2352675"/>
              <a:gd name="connsiteX4" fmla="*/ 588169 w 1285875"/>
              <a:gd name="connsiteY4" fmla="*/ 123825 h 2352675"/>
              <a:gd name="connsiteX5" fmla="*/ 547688 w 1285875"/>
              <a:gd name="connsiteY5" fmla="*/ 121444 h 2352675"/>
              <a:gd name="connsiteX6" fmla="*/ 521494 w 1285875"/>
              <a:gd name="connsiteY6" fmla="*/ 142876 h 2352675"/>
              <a:gd name="connsiteX7" fmla="*/ 516732 w 1285875"/>
              <a:gd name="connsiteY7" fmla="*/ 204787 h 2352675"/>
              <a:gd name="connsiteX8" fmla="*/ 473869 w 1285875"/>
              <a:gd name="connsiteY8" fmla="*/ 197644 h 2352675"/>
              <a:gd name="connsiteX9" fmla="*/ 442912 w 1285875"/>
              <a:gd name="connsiteY9" fmla="*/ 266701 h 2352675"/>
              <a:gd name="connsiteX10" fmla="*/ 390526 w 1285875"/>
              <a:gd name="connsiteY10" fmla="*/ 359569 h 2352675"/>
              <a:gd name="connsiteX11" fmla="*/ 257175 w 1285875"/>
              <a:gd name="connsiteY11" fmla="*/ 385763 h 2352675"/>
              <a:gd name="connsiteX12" fmla="*/ 223838 w 1285875"/>
              <a:gd name="connsiteY12" fmla="*/ 461963 h 2352675"/>
              <a:gd name="connsiteX13" fmla="*/ 223838 w 1285875"/>
              <a:gd name="connsiteY13" fmla="*/ 533400 h 2352675"/>
              <a:gd name="connsiteX14" fmla="*/ 204788 w 1285875"/>
              <a:gd name="connsiteY14" fmla="*/ 628650 h 2352675"/>
              <a:gd name="connsiteX15" fmla="*/ 185738 w 1285875"/>
              <a:gd name="connsiteY15" fmla="*/ 719138 h 2352675"/>
              <a:gd name="connsiteX16" fmla="*/ 204788 w 1285875"/>
              <a:gd name="connsiteY16" fmla="*/ 833438 h 2352675"/>
              <a:gd name="connsiteX17" fmla="*/ 247650 w 1285875"/>
              <a:gd name="connsiteY17" fmla="*/ 885825 h 2352675"/>
              <a:gd name="connsiteX18" fmla="*/ 276225 w 1285875"/>
              <a:gd name="connsiteY18" fmla="*/ 914400 h 2352675"/>
              <a:gd name="connsiteX19" fmla="*/ 295275 w 1285875"/>
              <a:gd name="connsiteY19" fmla="*/ 933450 h 2352675"/>
              <a:gd name="connsiteX20" fmla="*/ 342900 w 1285875"/>
              <a:gd name="connsiteY20" fmla="*/ 966788 h 2352675"/>
              <a:gd name="connsiteX21" fmla="*/ 390525 w 1285875"/>
              <a:gd name="connsiteY21" fmla="*/ 1000125 h 2352675"/>
              <a:gd name="connsiteX22" fmla="*/ 381000 w 1285875"/>
              <a:gd name="connsiteY22" fmla="*/ 1038225 h 2352675"/>
              <a:gd name="connsiteX23" fmla="*/ 300038 w 1285875"/>
              <a:gd name="connsiteY23" fmla="*/ 1076325 h 2352675"/>
              <a:gd name="connsiteX24" fmla="*/ 300038 w 1285875"/>
              <a:gd name="connsiteY24" fmla="*/ 1157288 h 2352675"/>
              <a:gd name="connsiteX25" fmla="*/ 414337 w 1285875"/>
              <a:gd name="connsiteY25" fmla="*/ 1178720 h 2352675"/>
              <a:gd name="connsiteX26" fmla="*/ 388144 w 1285875"/>
              <a:gd name="connsiteY26" fmla="*/ 1219201 h 2352675"/>
              <a:gd name="connsiteX27" fmla="*/ 388144 w 1285875"/>
              <a:gd name="connsiteY27" fmla="*/ 1312069 h 2352675"/>
              <a:gd name="connsiteX28" fmla="*/ 352425 w 1285875"/>
              <a:gd name="connsiteY28" fmla="*/ 1397795 h 2352675"/>
              <a:gd name="connsiteX29" fmla="*/ 345282 w 1285875"/>
              <a:gd name="connsiteY29" fmla="*/ 1452563 h 2352675"/>
              <a:gd name="connsiteX30" fmla="*/ 364332 w 1285875"/>
              <a:gd name="connsiteY30" fmla="*/ 1509713 h 2352675"/>
              <a:gd name="connsiteX31" fmla="*/ 297656 w 1285875"/>
              <a:gd name="connsiteY31" fmla="*/ 1559719 h 2352675"/>
              <a:gd name="connsiteX32" fmla="*/ 214313 w 1285875"/>
              <a:gd name="connsiteY32" fmla="*/ 1616869 h 2352675"/>
              <a:gd name="connsiteX33" fmla="*/ 166688 w 1285875"/>
              <a:gd name="connsiteY33" fmla="*/ 1647825 h 2352675"/>
              <a:gd name="connsiteX34" fmla="*/ 123826 w 1285875"/>
              <a:gd name="connsiteY34" fmla="*/ 1709738 h 2352675"/>
              <a:gd name="connsiteX35" fmla="*/ 66675 w 1285875"/>
              <a:gd name="connsiteY35" fmla="*/ 1747838 h 2352675"/>
              <a:gd name="connsiteX36" fmla="*/ 47626 w 1285875"/>
              <a:gd name="connsiteY36" fmla="*/ 1816894 h 2352675"/>
              <a:gd name="connsiteX37" fmla="*/ 57150 w 1285875"/>
              <a:gd name="connsiteY37" fmla="*/ 1914525 h 2352675"/>
              <a:gd name="connsiteX38" fmla="*/ 33338 w 1285875"/>
              <a:gd name="connsiteY38" fmla="*/ 1957388 h 2352675"/>
              <a:gd name="connsiteX39" fmla="*/ 0 w 1285875"/>
              <a:gd name="connsiteY39" fmla="*/ 2157413 h 2352675"/>
              <a:gd name="connsiteX40" fmla="*/ 195263 w 1285875"/>
              <a:gd name="connsiteY40" fmla="*/ 2319338 h 2352675"/>
              <a:gd name="connsiteX41" fmla="*/ 423863 w 1285875"/>
              <a:gd name="connsiteY41" fmla="*/ 2352675 h 2352675"/>
              <a:gd name="connsiteX42" fmla="*/ 876300 w 1285875"/>
              <a:gd name="connsiteY42" fmla="*/ 2243138 h 2352675"/>
              <a:gd name="connsiteX43" fmla="*/ 1204913 w 1285875"/>
              <a:gd name="connsiteY43" fmla="*/ 1862138 h 2352675"/>
              <a:gd name="connsiteX44" fmla="*/ 1262063 w 1285875"/>
              <a:gd name="connsiteY44" fmla="*/ 1500188 h 2352675"/>
              <a:gd name="connsiteX45" fmla="*/ 1285875 w 1285875"/>
              <a:gd name="connsiteY45" fmla="*/ 1204913 h 2352675"/>
              <a:gd name="connsiteX46" fmla="*/ 1143000 w 1285875"/>
              <a:gd name="connsiteY46" fmla="*/ 881063 h 2352675"/>
              <a:gd name="connsiteX47" fmla="*/ 1252538 w 1285875"/>
              <a:gd name="connsiteY47" fmla="*/ 723900 h 2352675"/>
              <a:gd name="connsiteX48" fmla="*/ 1262063 w 1285875"/>
              <a:gd name="connsiteY48" fmla="*/ 623888 h 2352675"/>
              <a:gd name="connsiteX49" fmla="*/ 1147763 w 1285875"/>
              <a:gd name="connsiteY49" fmla="*/ 504825 h 2352675"/>
              <a:gd name="connsiteX50" fmla="*/ 1066800 w 1285875"/>
              <a:gd name="connsiteY50" fmla="*/ 381000 h 2352675"/>
              <a:gd name="connsiteX51" fmla="*/ 1095375 w 1285875"/>
              <a:gd name="connsiteY51" fmla="*/ 209550 h 2352675"/>
              <a:gd name="connsiteX52" fmla="*/ 1009650 w 1285875"/>
              <a:gd name="connsiteY52" fmla="*/ 95250 h 2352675"/>
              <a:gd name="connsiteX53" fmla="*/ 990600 w 1285875"/>
              <a:gd name="connsiteY53" fmla="*/ 23813 h 2352675"/>
              <a:gd name="connsiteX54" fmla="*/ 866775 w 1285875"/>
              <a:gd name="connsiteY54" fmla="*/ 4763 h 2352675"/>
              <a:gd name="connsiteX55" fmla="*/ 795338 w 1285875"/>
              <a:gd name="connsiteY55" fmla="*/ 0 h 2352675"/>
              <a:gd name="connsiteX0" fmla="*/ 795338 w 1285875"/>
              <a:gd name="connsiteY0" fmla="*/ 0 h 2352675"/>
              <a:gd name="connsiteX1" fmla="*/ 757238 w 1285875"/>
              <a:gd name="connsiteY1" fmla="*/ 47625 h 2352675"/>
              <a:gd name="connsiteX2" fmla="*/ 678656 w 1285875"/>
              <a:gd name="connsiteY2" fmla="*/ 71438 h 2352675"/>
              <a:gd name="connsiteX3" fmla="*/ 626269 w 1285875"/>
              <a:gd name="connsiteY3" fmla="*/ 83343 h 2352675"/>
              <a:gd name="connsiteX4" fmla="*/ 588169 w 1285875"/>
              <a:gd name="connsiteY4" fmla="*/ 123825 h 2352675"/>
              <a:gd name="connsiteX5" fmla="*/ 547688 w 1285875"/>
              <a:gd name="connsiteY5" fmla="*/ 121444 h 2352675"/>
              <a:gd name="connsiteX6" fmla="*/ 521494 w 1285875"/>
              <a:gd name="connsiteY6" fmla="*/ 142876 h 2352675"/>
              <a:gd name="connsiteX7" fmla="*/ 516732 w 1285875"/>
              <a:gd name="connsiteY7" fmla="*/ 204787 h 2352675"/>
              <a:gd name="connsiteX8" fmla="*/ 473869 w 1285875"/>
              <a:gd name="connsiteY8" fmla="*/ 197644 h 2352675"/>
              <a:gd name="connsiteX9" fmla="*/ 442912 w 1285875"/>
              <a:gd name="connsiteY9" fmla="*/ 266701 h 2352675"/>
              <a:gd name="connsiteX10" fmla="*/ 390526 w 1285875"/>
              <a:gd name="connsiteY10" fmla="*/ 359569 h 2352675"/>
              <a:gd name="connsiteX11" fmla="*/ 257175 w 1285875"/>
              <a:gd name="connsiteY11" fmla="*/ 385763 h 2352675"/>
              <a:gd name="connsiteX12" fmla="*/ 223838 w 1285875"/>
              <a:gd name="connsiteY12" fmla="*/ 461963 h 2352675"/>
              <a:gd name="connsiteX13" fmla="*/ 223838 w 1285875"/>
              <a:gd name="connsiteY13" fmla="*/ 533400 h 2352675"/>
              <a:gd name="connsiteX14" fmla="*/ 204788 w 1285875"/>
              <a:gd name="connsiteY14" fmla="*/ 628650 h 2352675"/>
              <a:gd name="connsiteX15" fmla="*/ 185738 w 1285875"/>
              <a:gd name="connsiteY15" fmla="*/ 719138 h 2352675"/>
              <a:gd name="connsiteX16" fmla="*/ 204788 w 1285875"/>
              <a:gd name="connsiteY16" fmla="*/ 833438 h 2352675"/>
              <a:gd name="connsiteX17" fmla="*/ 247650 w 1285875"/>
              <a:gd name="connsiteY17" fmla="*/ 885825 h 2352675"/>
              <a:gd name="connsiteX18" fmla="*/ 276225 w 1285875"/>
              <a:gd name="connsiteY18" fmla="*/ 914400 h 2352675"/>
              <a:gd name="connsiteX19" fmla="*/ 295275 w 1285875"/>
              <a:gd name="connsiteY19" fmla="*/ 933450 h 2352675"/>
              <a:gd name="connsiteX20" fmla="*/ 342900 w 1285875"/>
              <a:gd name="connsiteY20" fmla="*/ 966788 h 2352675"/>
              <a:gd name="connsiteX21" fmla="*/ 390525 w 1285875"/>
              <a:gd name="connsiteY21" fmla="*/ 1000125 h 2352675"/>
              <a:gd name="connsiteX22" fmla="*/ 381000 w 1285875"/>
              <a:gd name="connsiteY22" fmla="*/ 1038225 h 2352675"/>
              <a:gd name="connsiteX23" fmla="*/ 300038 w 1285875"/>
              <a:gd name="connsiteY23" fmla="*/ 1076325 h 2352675"/>
              <a:gd name="connsiteX24" fmla="*/ 416720 w 1285875"/>
              <a:gd name="connsiteY24" fmla="*/ 1138238 h 2352675"/>
              <a:gd name="connsiteX25" fmla="*/ 414337 w 1285875"/>
              <a:gd name="connsiteY25" fmla="*/ 1178720 h 2352675"/>
              <a:gd name="connsiteX26" fmla="*/ 388144 w 1285875"/>
              <a:gd name="connsiteY26" fmla="*/ 1219201 h 2352675"/>
              <a:gd name="connsiteX27" fmla="*/ 388144 w 1285875"/>
              <a:gd name="connsiteY27" fmla="*/ 1312069 h 2352675"/>
              <a:gd name="connsiteX28" fmla="*/ 352425 w 1285875"/>
              <a:gd name="connsiteY28" fmla="*/ 1397795 h 2352675"/>
              <a:gd name="connsiteX29" fmla="*/ 345282 w 1285875"/>
              <a:gd name="connsiteY29" fmla="*/ 1452563 h 2352675"/>
              <a:gd name="connsiteX30" fmla="*/ 364332 w 1285875"/>
              <a:gd name="connsiteY30" fmla="*/ 1509713 h 2352675"/>
              <a:gd name="connsiteX31" fmla="*/ 297656 w 1285875"/>
              <a:gd name="connsiteY31" fmla="*/ 1559719 h 2352675"/>
              <a:gd name="connsiteX32" fmla="*/ 214313 w 1285875"/>
              <a:gd name="connsiteY32" fmla="*/ 1616869 h 2352675"/>
              <a:gd name="connsiteX33" fmla="*/ 166688 w 1285875"/>
              <a:gd name="connsiteY33" fmla="*/ 1647825 h 2352675"/>
              <a:gd name="connsiteX34" fmla="*/ 123826 w 1285875"/>
              <a:gd name="connsiteY34" fmla="*/ 1709738 h 2352675"/>
              <a:gd name="connsiteX35" fmla="*/ 66675 w 1285875"/>
              <a:gd name="connsiteY35" fmla="*/ 1747838 h 2352675"/>
              <a:gd name="connsiteX36" fmla="*/ 47626 w 1285875"/>
              <a:gd name="connsiteY36" fmla="*/ 1816894 h 2352675"/>
              <a:gd name="connsiteX37" fmla="*/ 57150 w 1285875"/>
              <a:gd name="connsiteY37" fmla="*/ 1914525 h 2352675"/>
              <a:gd name="connsiteX38" fmla="*/ 33338 w 1285875"/>
              <a:gd name="connsiteY38" fmla="*/ 1957388 h 2352675"/>
              <a:gd name="connsiteX39" fmla="*/ 0 w 1285875"/>
              <a:gd name="connsiteY39" fmla="*/ 2157413 h 2352675"/>
              <a:gd name="connsiteX40" fmla="*/ 195263 w 1285875"/>
              <a:gd name="connsiteY40" fmla="*/ 2319338 h 2352675"/>
              <a:gd name="connsiteX41" fmla="*/ 423863 w 1285875"/>
              <a:gd name="connsiteY41" fmla="*/ 2352675 h 2352675"/>
              <a:gd name="connsiteX42" fmla="*/ 876300 w 1285875"/>
              <a:gd name="connsiteY42" fmla="*/ 2243138 h 2352675"/>
              <a:gd name="connsiteX43" fmla="*/ 1204913 w 1285875"/>
              <a:gd name="connsiteY43" fmla="*/ 1862138 h 2352675"/>
              <a:gd name="connsiteX44" fmla="*/ 1262063 w 1285875"/>
              <a:gd name="connsiteY44" fmla="*/ 1500188 h 2352675"/>
              <a:gd name="connsiteX45" fmla="*/ 1285875 w 1285875"/>
              <a:gd name="connsiteY45" fmla="*/ 1204913 h 2352675"/>
              <a:gd name="connsiteX46" fmla="*/ 1143000 w 1285875"/>
              <a:gd name="connsiteY46" fmla="*/ 881063 h 2352675"/>
              <a:gd name="connsiteX47" fmla="*/ 1252538 w 1285875"/>
              <a:gd name="connsiteY47" fmla="*/ 723900 h 2352675"/>
              <a:gd name="connsiteX48" fmla="*/ 1262063 w 1285875"/>
              <a:gd name="connsiteY48" fmla="*/ 623888 h 2352675"/>
              <a:gd name="connsiteX49" fmla="*/ 1147763 w 1285875"/>
              <a:gd name="connsiteY49" fmla="*/ 504825 h 2352675"/>
              <a:gd name="connsiteX50" fmla="*/ 1066800 w 1285875"/>
              <a:gd name="connsiteY50" fmla="*/ 381000 h 2352675"/>
              <a:gd name="connsiteX51" fmla="*/ 1095375 w 1285875"/>
              <a:gd name="connsiteY51" fmla="*/ 209550 h 2352675"/>
              <a:gd name="connsiteX52" fmla="*/ 1009650 w 1285875"/>
              <a:gd name="connsiteY52" fmla="*/ 95250 h 2352675"/>
              <a:gd name="connsiteX53" fmla="*/ 990600 w 1285875"/>
              <a:gd name="connsiteY53" fmla="*/ 23813 h 2352675"/>
              <a:gd name="connsiteX54" fmla="*/ 866775 w 1285875"/>
              <a:gd name="connsiteY54" fmla="*/ 4763 h 2352675"/>
              <a:gd name="connsiteX55" fmla="*/ 795338 w 1285875"/>
              <a:gd name="connsiteY55" fmla="*/ 0 h 2352675"/>
              <a:gd name="connsiteX0" fmla="*/ 795338 w 1285875"/>
              <a:gd name="connsiteY0" fmla="*/ 0 h 2352675"/>
              <a:gd name="connsiteX1" fmla="*/ 757238 w 1285875"/>
              <a:gd name="connsiteY1" fmla="*/ 47625 h 2352675"/>
              <a:gd name="connsiteX2" fmla="*/ 678656 w 1285875"/>
              <a:gd name="connsiteY2" fmla="*/ 71438 h 2352675"/>
              <a:gd name="connsiteX3" fmla="*/ 626269 w 1285875"/>
              <a:gd name="connsiteY3" fmla="*/ 83343 h 2352675"/>
              <a:gd name="connsiteX4" fmla="*/ 588169 w 1285875"/>
              <a:gd name="connsiteY4" fmla="*/ 123825 h 2352675"/>
              <a:gd name="connsiteX5" fmla="*/ 547688 w 1285875"/>
              <a:gd name="connsiteY5" fmla="*/ 121444 h 2352675"/>
              <a:gd name="connsiteX6" fmla="*/ 521494 w 1285875"/>
              <a:gd name="connsiteY6" fmla="*/ 142876 h 2352675"/>
              <a:gd name="connsiteX7" fmla="*/ 516732 w 1285875"/>
              <a:gd name="connsiteY7" fmla="*/ 204787 h 2352675"/>
              <a:gd name="connsiteX8" fmla="*/ 473869 w 1285875"/>
              <a:gd name="connsiteY8" fmla="*/ 197644 h 2352675"/>
              <a:gd name="connsiteX9" fmla="*/ 442912 w 1285875"/>
              <a:gd name="connsiteY9" fmla="*/ 266701 h 2352675"/>
              <a:gd name="connsiteX10" fmla="*/ 390526 w 1285875"/>
              <a:gd name="connsiteY10" fmla="*/ 359569 h 2352675"/>
              <a:gd name="connsiteX11" fmla="*/ 257175 w 1285875"/>
              <a:gd name="connsiteY11" fmla="*/ 385763 h 2352675"/>
              <a:gd name="connsiteX12" fmla="*/ 223838 w 1285875"/>
              <a:gd name="connsiteY12" fmla="*/ 461963 h 2352675"/>
              <a:gd name="connsiteX13" fmla="*/ 223838 w 1285875"/>
              <a:gd name="connsiteY13" fmla="*/ 533400 h 2352675"/>
              <a:gd name="connsiteX14" fmla="*/ 204788 w 1285875"/>
              <a:gd name="connsiteY14" fmla="*/ 628650 h 2352675"/>
              <a:gd name="connsiteX15" fmla="*/ 185738 w 1285875"/>
              <a:gd name="connsiteY15" fmla="*/ 719138 h 2352675"/>
              <a:gd name="connsiteX16" fmla="*/ 204788 w 1285875"/>
              <a:gd name="connsiteY16" fmla="*/ 833438 h 2352675"/>
              <a:gd name="connsiteX17" fmla="*/ 247650 w 1285875"/>
              <a:gd name="connsiteY17" fmla="*/ 885825 h 2352675"/>
              <a:gd name="connsiteX18" fmla="*/ 276225 w 1285875"/>
              <a:gd name="connsiteY18" fmla="*/ 914400 h 2352675"/>
              <a:gd name="connsiteX19" fmla="*/ 295275 w 1285875"/>
              <a:gd name="connsiteY19" fmla="*/ 933450 h 2352675"/>
              <a:gd name="connsiteX20" fmla="*/ 342900 w 1285875"/>
              <a:gd name="connsiteY20" fmla="*/ 966788 h 2352675"/>
              <a:gd name="connsiteX21" fmla="*/ 390525 w 1285875"/>
              <a:gd name="connsiteY21" fmla="*/ 1000125 h 2352675"/>
              <a:gd name="connsiteX22" fmla="*/ 381000 w 1285875"/>
              <a:gd name="connsiteY22" fmla="*/ 1038225 h 2352675"/>
              <a:gd name="connsiteX23" fmla="*/ 383382 w 1285875"/>
              <a:gd name="connsiteY23" fmla="*/ 1126331 h 2352675"/>
              <a:gd name="connsiteX24" fmla="*/ 416720 w 1285875"/>
              <a:gd name="connsiteY24" fmla="*/ 1138238 h 2352675"/>
              <a:gd name="connsiteX25" fmla="*/ 414337 w 1285875"/>
              <a:gd name="connsiteY25" fmla="*/ 1178720 h 2352675"/>
              <a:gd name="connsiteX26" fmla="*/ 388144 w 1285875"/>
              <a:gd name="connsiteY26" fmla="*/ 1219201 h 2352675"/>
              <a:gd name="connsiteX27" fmla="*/ 388144 w 1285875"/>
              <a:gd name="connsiteY27" fmla="*/ 1312069 h 2352675"/>
              <a:gd name="connsiteX28" fmla="*/ 352425 w 1285875"/>
              <a:gd name="connsiteY28" fmla="*/ 1397795 h 2352675"/>
              <a:gd name="connsiteX29" fmla="*/ 345282 w 1285875"/>
              <a:gd name="connsiteY29" fmla="*/ 1452563 h 2352675"/>
              <a:gd name="connsiteX30" fmla="*/ 364332 w 1285875"/>
              <a:gd name="connsiteY30" fmla="*/ 1509713 h 2352675"/>
              <a:gd name="connsiteX31" fmla="*/ 297656 w 1285875"/>
              <a:gd name="connsiteY31" fmla="*/ 1559719 h 2352675"/>
              <a:gd name="connsiteX32" fmla="*/ 214313 w 1285875"/>
              <a:gd name="connsiteY32" fmla="*/ 1616869 h 2352675"/>
              <a:gd name="connsiteX33" fmla="*/ 166688 w 1285875"/>
              <a:gd name="connsiteY33" fmla="*/ 1647825 h 2352675"/>
              <a:gd name="connsiteX34" fmla="*/ 123826 w 1285875"/>
              <a:gd name="connsiteY34" fmla="*/ 1709738 h 2352675"/>
              <a:gd name="connsiteX35" fmla="*/ 66675 w 1285875"/>
              <a:gd name="connsiteY35" fmla="*/ 1747838 h 2352675"/>
              <a:gd name="connsiteX36" fmla="*/ 47626 w 1285875"/>
              <a:gd name="connsiteY36" fmla="*/ 1816894 h 2352675"/>
              <a:gd name="connsiteX37" fmla="*/ 57150 w 1285875"/>
              <a:gd name="connsiteY37" fmla="*/ 1914525 h 2352675"/>
              <a:gd name="connsiteX38" fmla="*/ 33338 w 1285875"/>
              <a:gd name="connsiteY38" fmla="*/ 1957388 h 2352675"/>
              <a:gd name="connsiteX39" fmla="*/ 0 w 1285875"/>
              <a:gd name="connsiteY39" fmla="*/ 2157413 h 2352675"/>
              <a:gd name="connsiteX40" fmla="*/ 195263 w 1285875"/>
              <a:gd name="connsiteY40" fmla="*/ 2319338 h 2352675"/>
              <a:gd name="connsiteX41" fmla="*/ 423863 w 1285875"/>
              <a:gd name="connsiteY41" fmla="*/ 2352675 h 2352675"/>
              <a:gd name="connsiteX42" fmla="*/ 876300 w 1285875"/>
              <a:gd name="connsiteY42" fmla="*/ 2243138 h 2352675"/>
              <a:gd name="connsiteX43" fmla="*/ 1204913 w 1285875"/>
              <a:gd name="connsiteY43" fmla="*/ 1862138 h 2352675"/>
              <a:gd name="connsiteX44" fmla="*/ 1262063 w 1285875"/>
              <a:gd name="connsiteY44" fmla="*/ 1500188 h 2352675"/>
              <a:gd name="connsiteX45" fmla="*/ 1285875 w 1285875"/>
              <a:gd name="connsiteY45" fmla="*/ 1204913 h 2352675"/>
              <a:gd name="connsiteX46" fmla="*/ 1143000 w 1285875"/>
              <a:gd name="connsiteY46" fmla="*/ 881063 h 2352675"/>
              <a:gd name="connsiteX47" fmla="*/ 1252538 w 1285875"/>
              <a:gd name="connsiteY47" fmla="*/ 723900 h 2352675"/>
              <a:gd name="connsiteX48" fmla="*/ 1262063 w 1285875"/>
              <a:gd name="connsiteY48" fmla="*/ 623888 h 2352675"/>
              <a:gd name="connsiteX49" fmla="*/ 1147763 w 1285875"/>
              <a:gd name="connsiteY49" fmla="*/ 504825 h 2352675"/>
              <a:gd name="connsiteX50" fmla="*/ 1066800 w 1285875"/>
              <a:gd name="connsiteY50" fmla="*/ 381000 h 2352675"/>
              <a:gd name="connsiteX51" fmla="*/ 1095375 w 1285875"/>
              <a:gd name="connsiteY51" fmla="*/ 209550 h 2352675"/>
              <a:gd name="connsiteX52" fmla="*/ 1009650 w 1285875"/>
              <a:gd name="connsiteY52" fmla="*/ 95250 h 2352675"/>
              <a:gd name="connsiteX53" fmla="*/ 990600 w 1285875"/>
              <a:gd name="connsiteY53" fmla="*/ 23813 h 2352675"/>
              <a:gd name="connsiteX54" fmla="*/ 866775 w 1285875"/>
              <a:gd name="connsiteY54" fmla="*/ 4763 h 2352675"/>
              <a:gd name="connsiteX55" fmla="*/ 795338 w 1285875"/>
              <a:gd name="connsiteY55" fmla="*/ 0 h 2352675"/>
              <a:gd name="connsiteX0" fmla="*/ 795338 w 1285875"/>
              <a:gd name="connsiteY0" fmla="*/ 0 h 2352675"/>
              <a:gd name="connsiteX1" fmla="*/ 757238 w 1285875"/>
              <a:gd name="connsiteY1" fmla="*/ 47625 h 2352675"/>
              <a:gd name="connsiteX2" fmla="*/ 678656 w 1285875"/>
              <a:gd name="connsiteY2" fmla="*/ 71438 h 2352675"/>
              <a:gd name="connsiteX3" fmla="*/ 626269 w 1285875"/>
              <a:gd name="connsiteY3" fmla="*/ 83343 h 2352675"/>
              <a:gd name="connsiteX4" fmla="*/ 588169 w 1285875"/>
              <a:gd name="connsiteY4" fmla="*/ 123825 h 2352675"/>
              <a:gd name="connsiteX5" fmla="*/ 547688 w 1285875"/>
              <a:gd name="connsiteY5" fmla="*/ 121444 h 2352675"/>
              <a:gd name="connsiteX6" fmla="*/ 521494 w 1285875"/>
              <a:gd name="connsiteY6" fmla="*/ 142876 h 2352675"/>
              <a:gd name="connsiteX7" fmla="*/ 516732 w 1285875"/>
              <a:gd name="connsiteY7" fmla="*/ 204787 h 2352675"/>
              <a:gd name="connsiteX8" fmla="*/ 473869 w 1285875"/>
              <a:gd name="connsiteY8" fmla="*/ 197644 h 2352675"/>
              <a:gd name="connsiteX9" fmla="*/ 442912 w 1285875"/>
              <a:gd name="connsiteY9" fmla="*/ 266701 h 2352675"/>
              <a:gd name="connsiteX10" fmla="*/ 390526 w 1285875"/>
              <a:gd name="connsiteY10" fmla="*/ 359569 h 2352675"/>
              <a:gd name="connsiteX11" fmla="*/ 257175 w 1285875"/>
              <a:gd name="connsiteY11" fmla="*/ 385763 h 2352675"/>
              <a:gd name="connsiteX12" fmla="*/ 223838 w 1285875"/>
              <a:gd name="connsiteY12" fmla="*/ 461963 h 2352675"/>
              <a:gd name="connsiteX13" fmla="*/ 223838 w 1285875"/>
              <a:gd name="connsiteY13" fmla="*/ 533400 h 2352675"/>
              <a:gd name="connsiteX14" fmla="*/ 204788 w 1285875"/>
              <a:gd name="connsiteY14" fmla="*/ 628650 h 2352675"/>
              <a:gd name="connsiteX15" fmla="*/ 185738 w 1285875"/>
              <a:gd name="connsiteY15" fmla="*/ 719138 h 2352675"/>
              <a:gd name="connsiteX16" fmla="*/ 204788 w 1285875"/>
              <a:gd name="connsiteY16" fmla="*/ 833438 h 2352675"/>
              <a:gd name="connsiteX17" fmla="*/ 247650 w 1285875"/>
              <a:gd name="connsiteY17" fmla="*/ 885825 h 2352675"/>
              <a:gd name="connsiteX18" fmla="*/ 276225 w 1285875"/>
              <a:gd name="connsiteY18" fmla="*/ 914400 h 2352675"/>
              <a:gd name="connsiteX19" fmla="*/ 295275 w 1285875"/>
              <a:gd name="connsiteY19" fmla="*/ 933450 h 2352675"/>
              <a:gd name="connsiteX20" fmla="*/ 342900 w 1285875"/>
              <a:gd name="connsiteY20" fmla="*/ 966788 h 2352675"/>
              <a:gd name="connsiteX21" fmla="*/ 390525 w 1285875"/>
              <a:gd name="connsiteY21" fmla="*/ 1000125 h 2352675"/>
              <a:gd name="connsiteX22" fmla="*/ 433387 w 1285875"/>
              <a:gd name="connsiteY22" fmla="*/ 1054893 h 2352675"/>
              <a:gd name="connsiteX23" fmla="*/ 383382 w 1285875"/>
              <a:gd name="connsiteY23" fmla="*/ 1126331 h 2352675"/>
              <a:gd name="connsiteX24" fmla="*/ 416720 w 1285875"/>
              <a:gd name="connsiteY24" fmla="*/ 1138238 h 2352675"/>
              <a:gd name="connsiteX25" fmla="*/ 414337 w 1285875"/>
              <a:gd name="connsiteY25" fmla="*/ 1178720 h 2352675"/>
              <a:gd name="connsiteX26" fmla="*/ 388144 w 1285875"/>
              <a:gd name="connsiteY26" fmla="*/ 1219201 h 2352675"/>
              <a:gd name="connsiteX27" fmla="*/ 388144 w 1285875"/>
              <a:gd name="connsiteY27" fmla="*/ 1312069 h 2352675"/>
              <a:gd name="connsiteX28" fmla="*/ 352425 w 1285875"/>
              <a:gd name="connsiteY28" fmla="*/ 1397795 h 2352675"/>
              <a:gd name="connsiteX29" fmla="*/ 345282 w 1285875"/>
              <a:gd name="connsiteY29" fmla="*/ 1452563 h 2352675"/>
              <a:gd name="connsiteX30" fmla="*/ 364332 w 1285875"/>
              <a:gd name="connsiteY30" fmla="*/ 1509713 h 2352675"/>
              <a:gd name="connsiteX31" fmla="*/ 297656 w 1285875"/>
              <a:gd name="connsiteY31" fmla="*/ 1559719 h 2352675"/>
              <a:gd name="connsiteX32" fmla="*/ 214313 w 1285875"/>
              <a:gd name="connsiteY32" fmla="*/ 1616869 h 2352675"/>
              <a:gd name="connsiteX33" fmla="*/ 166688 w 1285875"/>
              <a:gd name="connsiteY33" fmla="*/ 1647825 h 2352675"/>
              <a:gd name="connsiteX34" fmla="*/ 123826 w 1285875"/>
              <a:gd name="connsiteY34" fmla="*/ 1709738 h 2352675"/>
              <a:gd name="connsiteX35" fmla="*/ 66675 w 1285875"/>
              <a:gd name="connsiteY35" fmla="*/ 1747838 h 2352675"/>
              <a:gd name="connsiteX36" fmla="*/ 47626 w 1285875"/>
              <a:gd name="connsiteY36" fmla="*/ 1816894 h 2352675"/>
              <a:gd name="connsiteX37" fmla="*/ 57150 w 1285875"/>
              <a:gd name="connsiteY37" fmla="*/ 1914525 h 2352675"/>
              <a:gd name="connsiteX38" fmla="*/ 33338 w 1285875"/>
              <a:gd name="connsiteY38" fmla="*/ 1957388 h 2352675"/>
              <a:gd name="connsiteX39" fmla="*/ 0 w 1285875"/>
              <a:gd name="connsiteY39" fmla="*/ 2157413 h 2352675"/>
              <a:gd name="connsiteX40" fmla="*/ 195263 w 1285875"/>
              <a:gd name="connsiteY40" fmla="*/ 2319338 h 2352675"/>
              <a:gd name="connsiteX41" fmla="*/ 423863 w 1285875"/>
              <a:gd name="connsiteY41" fmla="*/ 2352675 h 2352675"/>
              <a:gd name="connsiteX42" fmla="*/ 876300 w 1285875"/>
              <a:gd name="connsiteY42" fmla="*/ 2243138 h 2352675"/>
              <a:gd name="connsiteX43" fmla="*/ 1204913 w 1285875"/>
              <a:gd name="connsiteY43" fmla="*/ 1862138 h 2352675"/>
              <a:gd name="connsiteX44" fmla="*/ 1262063 w 1285875"/>
              <a:gd name="connsiteY44" fmla="*/ 1500188 h 2352675"/>
              <a:gd name="connsiteX45" fmla="*/ 1285875 w 1285875"/>
              <a:gd name="connsiteY45" fmla="*/ 1204913 h 2352675"/>
              <a:gd name="connsiteX46" fmla="*/ 1143000 w 1285875"/>
              <a:gd name="connsiteY46" fmla="*/ 881063 h 2352675"/>
              <a:gd name="connsiteX47" fmla="*/ 1252538 w 1285875"/>
              <a:gd name="connsiteY47" fmla="*/ 723900 h 2352675"/>
              <a:gd name="connsiteX48" fmla="*/ 1262063 w 1285875"/>
              <a:gd name="connsiteY48" fmla="*/ 623888 h 2352675"/>
              <a:gd name="connsiteX49" fmla="*/ 1147763 w 1285875"/>
              <a:gd name="connsiteY49" fmla="*/ 504825 h 2352675"/>
              <a:gd name="connsiteX50" fmla="*/ 1066800 w 1285875"/>
              <a:gd name="connsiteY50" fmla="*/ 381000 h 2352675"/>
              <a:gd name="connsiteX51" fmla="*/ 1095375 w 1285875"/>
              <a:gd name="connsiteY51" fmla="*/ 209550 h 2352675"/>
              <a:gd name="connsiteX52" fmla="*/ 1009650 w 1285875"/>
              <a:gd name="connsiteY52" fmla="*/ 95250 h 2352675"/>
              <a:gd name="connsiteX53" fmla="*/ 990600 w 1285875"/>
              <a:gd name="connsiteY53" fmla="*/ 23813 h 2352675"/>
              <a:gd name="connsiteX54" fmla="*/ 866775 w 1285875"/>
              <a:gd name="connsiteY54" fmla="*/ 4763 h 2352675"/>
              <a:gd name="connsiteX55" fmla="*/ 795338 w 1285875"/>
              <a:gd name="connsiteY55" fmla="*/ 0 h 2352675"/>
              <a:gd name="connsiteX0" fmla="*/ 795338 w 1285875"/>
              <a:gd name="connsiteY0" fmla="*/ 0 h 2352675"/>
              <a:gd name="connsiteX1" fmla="*/ 757238 w 1285875"/>
              <a:gd name="connsiteY1" fmla="*/ 47625 h 2352675"/>
              <a:gd name="connsiteX2" fmla="*/ 678656 w 1285875"/>
              <a:gd name="connsiteY2" fmla="*/ 71438 h 2352675"/>
              <a:gd name="connsiteX3" fmla="*/ 626269 w 1285875"/>
              <a:gd name="connsiteY3" fmla="*/ 83343 h 2352675"/>
              <a:gd name="connsiteX4" fmla="*/ 588169 w 1285875"/>
              <a:gd name="connsiteY4" fmla="*/ 123825 h 2352675"/>
              <a:gd name="connsiteX5" fmla="*/ 547688 w 1285875"/>
              <a:gd name="connsiteY5" fmla="*/ 121444 h 2352675"/>
              <a:gd name="connsiteX6" fmla="*/ 521494 w 1285875"/>
              <a:gd name="connsiteY6" fmla="*/ 142876 h 2352675"/>
              <a:gd name="connsiteX7" fmla="*/ 516732 w 1285875"/>
              <a:gd name="connsiteY7" fmla="*/ 204787 h 2352675"/>
              <a:gd name="connsiteX8" fmla="*/ 473869 w 1285875"/>
              <a:gd name="connsiteY8" fmla="*/ 197644 h 2352675"/>
              <a:gd name="connsiteX9" fmla="*/ 442912 w 1285875"/>
              <a:gd name="connsiteY9" fmla="*/ 266701 h 2352675"/>
              <a:gd name="connsiteX10" fmla="*/ 390526 w 1285875"/>
              <a:gd name="connsiteY10" fmla="*/ 359569 h 2352675"/>
              <a:gd name="connsiteX11" fmla="*/ 257175 w 1285875"/>
              <a:gd name="connsiteY11" fmla="*/ 385763 h 2352675"/>
              <a:gd name="connsiteX12" fmla="*/ 223838 w 1285875"/>
              <a:gd name="connsiteY12" fmla="*/ 461963 h 2352675"/>
              <a:gd name="connsiteX13" fmla="*/ 223838 w 1285875"/>
              <a:gd name="connsiteY13" fmla="*/ 533400 h 2352675"/>
              <a:gd name="connsiteX14" fmla="*/ 204788 w 1285875"/>
              <a:gd name="connsiteY14" fmla="*/ 628650 h 2352675"/>
              <a:gd name="connsiteX15" fmla="*/ 185738 w 1285875"/>
              <a:gd name="connsiteY15" fmla="*/ 719138 h 2352675"/>
              <a:gd name="connsiteX16" fmla="*/ 204788 w 1285875"/>
              <a:gd name="connsiteY16" fmla="*/ 833438 h 2352675"/>
              <a:gd name="connsiteX17" fmla="*/ 247650 w 1285875"/>
              <a:gd name="connsiteY17" fmla="*/ 885825 h 2352675"/>
              <a:gd name="connsiteX18" fmla="*/ 276225 w 1285875"/>
              <a:gd name="connsiteY18" fmla="*/ 914400 h 2352675"/>
              <a:gd name="connsiteX19" fmla="*/ 295275 w 1285875"/>
              <a:gd name="connsiteY19" fmla="*/ 933450 h 2352675"/>
              <a:gd name="connsiteX20" fmla="*/ 342900 w 1285875"/>
              <a:gd name="connsiteY20" fmla="*/ 966788 h 2352675"/>
              <a:gd name="connsiteX21" fmla="*/ 502444 w 1285875"/>
              <a:gd name="connsiteY21" fmla="*/ 992982 h 2352675"/>
              <a:gd name="connsiteX22" fmla="*/ 433387 w 1285875"/>
              <a:gd name="connsiteY22" fmla="*/ 1054893 h 2352675"/>
              <a:gd name="connsiteX23" fmla="*/ 383382 w 1285875"/>
              <a:gd name="connsiteY23" fmla="*/ 1126331 h 2352675"/>
              <a:gd name="connsiteX24" fmla="*/ 416720 w 1285875"/>
              <a:gd name="connsiteY24" fmla="*/ 1138238 h 2352675"/>
              <a:gd name="connsiteX25" fmla="*/ 414337 w 1285875"/>
              <a:gd name="connsiteY25" fmla="*/ 1178720 h 2352675"/>
              <a:gd name="connsiteX26" fmla="*/ 388144 w 1285875"/>
              <a:gd name="connsiteY26" fmla="*/ 1219201 h 2352675"/>
              <a:gd name="connsiteX27" fmla="*/ 388144 w 1285875"/>
              <a:gd name="connsiteY27" fmla="*/ 1312069 h 2352675"/>
              <a:gd name="connsiteX28" fmla="*/ 352425 w 1285875"/>
              <a:gd name="connsiteY28" fmla="*/ 1397795 h 2352675"/>
              <a:gd name="connsiteX29" fmla="*/ 345282 w 1285875"/>
              <a:gd name="connsiteY29" fmla="*/ 1452563 h 2352675"/>
              <a:gd name="connsiteX30" fmla="*/ 364332 w 1285875"/>
              <a:gd name="connsiteY30" fmla="*/ 1509713 h 2352675"/>
              <a:gd name="connsiteX31" fmla="*/ 297656 w 1285875"/>
              <a:gd name="connsiteY31" fmla="*/ 1559719 h 2352675"/>
              <a:gd name="connsiteX32" fmla="*/ 214313 w 1285875"/>
              <a:gd name="connsiteY32" fmla="*/ 1616869 h 2352675"/>
              <a:gd name="connsiteX33" fmla="*/ 166688 w 1285875"/>
              <a:gd name="connsiteY33" fmla="*/ 1647825 h 2352675"/>
              <a:gd name="connsiteX34" fmla="*/ 123826 w 1285875"/>
              <a:gd name="connsiteY34" fmla="*/ 1709738 h 2352675"/>
              <a:gd name="connsiteX35" fmla="*/ 66675 w 1285875"/>
              <a:gd name="connsiteY35" fmla="*/ 1747838 h 2352675"/>
              <a:gd name="connsiteX36" fmla="*/ 47626 w 1285875"/>
              <a:gd name="connsiteY36" fmla="*/ 1816894 h 2352675"/>
              <a:gd name="connsiteX37" fmla="*/ 57150 w 1285875"/>
              <a:gd name="connsiteY37" fmla="*/ 1914525 h 2352675"/>
              <a:gd name="connsiteX38" fmla="*/ 33338 w 1285875"/>
              <a:gd name="connsiteY38" fmla="*/ 1957388 h 2352675"/>
              <a:gd name="connsiteX39" fmla="*/ 0 w 1285875"/>
              <a:gd name="connsiteY39" fmla="*/ 2157413 h 2352675"/>
              <a:gd name="connsiteX40" fmla="*/ 195263 w 1285875"/>
              <a:gd name="connsiteY40" fmla="*/ 2319338 h 2352675"/>
              <a:gd name="connsiteX41" fmla="*/ 423863 w 1285875"/>
              <a:gd name="connsiteY41" fmla="*/ 2352675 h 2352675"/>
              <a:gd name="connsiteX42" fmla="*/ 876300 w 1285875"/>
              <a:gd name="connsiteY42" fmla="*/ 2243138 h 2352675"/>
              <a:gd name="connsiteX43" fmla="*/ 1204913 w 1285875"/>
              <a:gd name="connsiteY43" fmla="*/ 1862138 h 2352675"/>
              <a:gd name="connsiteX44" fmla="*/ 1262063 w 1285875"/>
              <a:gd name="connsiteY44" fmla="*/ 1500188 h 2352675"/>
              <a:gd name="connsiteX45" fmla="*/ 1285875 w 1285875"/>
              <a:gd name="connsiteY45" fmla="*/ 1204913 h 2352675"/>
              <a:gd name="connsiteX46" fmla="*/ 1143000 w 1285875"/>
              <a:gd name="connsiteY46" fmla="*/ 881063 h 2352675"/>
              <a:gd name="connsiteX47" fmla="*/ 1252538 w 1285875"/>
              <a:gd name="connsiteY47" fmla="*/ 723900 h 2352675"/>
              <a:gd name="connsiteX48" fmla="*/ 1262063 w 1285875"/>
              <a:gd name="connsiteY48" fmla="*/ 623888 h 2352675"/>
              <a:gd name="connsiteX49" fmla="*/ 1147763 w 1285875"/>
              <a:gd name="connsiteY49" fmla="*/ 504825 h 2352675"/>
              <a:gd name="connsiteX50" fmla="*/ 1066800 w 1285875"/>
              <a:gd name="connsiteY50" fmla="*/ 381000 h 2352675"/>
              <a:gd name="connsiteX51" fmla="*/ 1095375 w 1285875"/>
              <a:gd name="connsiteY51" fmla="*/ 209550 h 2352675"/>
              <a:gd name="connsiteX52" fmla="*/ 1009650 w 1285875"/>
              <a:gd name="connsiteY52" fmla="*/ 95250 h 2352675"/>
              <a:gd name="connsiteX53" fmla="*/ 990600 w 1285875"/>
              <a:gd name="connsiteY53" fmla="*/ 23813 h 2352675"/>
              <a:gd name="connsiteX54" fmla="*/ 866775 w 1285875"/>
              <a:gd name="connsiteY54" fmla="*/ 4763 h 2352675"/>
              <a:gd name="connsiteX55" fmla="*/ 795338 w 1285875"/>
              <a:gd name="connsiteY55" fmla="*/ 0 h 2352675"/>
              <a:gd name="connsiteX0" fmla="*/ 795338 w 1285875"/>
              <a:gd name="connsiteY0" fmla="*/ 0 h 2352675"/>
              <a:gd name="connsiteX1" fmla="*/ 757238 w 1285875"/>
              <a:gd name="connsiteY1" fmla="*/ 47625 h 2352675"/>
              <a:gd name="connsiteX2" fmla="*/ 678656 w 1285875"/>
              <a:gd name="connsiteY2" fmla="*/ 71438 h 2352675"/>
              <a:gd name="connsiteX3" fmla="*/ 626269 w 1285875"/>
              <a:gd name="connsiteY3" fmla="*/ 83343 h 2352675"/>
              <a:gd name="connsiteX4" fmla="*/ 588169 w 1285875"/>
              <a:gd name="connsiteY4" fmla="*/ 123825 h 2352675"/>
              <a:gd name="connsiteX5" fmla="*/ 547688 w 1285875"/>
              <a:gd name="connsiteY5" fmla="*/ 121444 h 2352675"/>
              <a:gd name="connsiteX6" fmla="*/ 521494 w 1285875"/>
              <a:gd name="connsiteY6" fmla="*/ 142876 h 2352675"/>
              <a:gd name="connsiteX7" fmla="*/ 516732 w 1285875"/>
              <a:gd name="connsiteY7" fmla="*/ 204787 h 2352675"/>
              <a:gd name="connsiteX8" fmla="*/ 473869 w 1285875"/>
              <a:gd name="connsiteY8" fmla="*/ 197644 h 2352675"/>
              <a:gd name="connsiteX9" fmla="*/ 442912 w 1285875"/>
              <a:gd name="connsiteY9" fmla="*/ 266701 h 2352675"/>
              <a:gd name="connsiteX10" fmla="*/ 390526 w 1285875"/>
              <a:gd name="connsiteY10" fmla="*/ 359569 h 2352675"/>
              <a:gd name="connsiteX11" fmla="*/ 257175 w 1285875"/>
              <a:gd name="connsiteY11" fmla="*/ 385763 h 2352675"/>
              <a:gd name="connsiteX12" fmla="*/ 223838 w 1285875"/>
              <a:gd name="connsiteY12" fmla="*/ 461963 h 2352675"/>
              <a:gd name="connsiteX13" fmla="*/ 223838 w 1285875"/>
              <a:gd name="connsiteY13" fmla="*/ 533400 h 2352675"/>
              <a:gd name="connsiteX14" fmla="*/ 204788 w 1285875"/>
              <a:gd name="connsiteY14" fmla="*/ 628650 h 2352675"/>
              <a:gd name="connsiteX15" fmla="*/ 185738 w 1285875"/>
              <a:gd name="connsiteY15" fmla="*/ 719138 h 2352675"/>
              <a:gd name="connsiteX16" fmla="*/ 204788 w 1285875"/>
              <a:gd name="connsiteY16" fmla="*/ 833438 h 2352675"/>
              <a:gd name="connsiteX17" fmla="*/ 247650 w 1285875"/>
              <a:gd name="connsiteY17" fmla="*/ 885825 h 2352675"/>
              <a:gd name="connsiteX18" fmla="*/ 276225 w 1285875"/>
              <a:gd name="connsiteY18" fmla="*/ 914400 h 2352675"/>
              <a:gd name="connsiteX19" fmla="*/ 295275 w 1285875"/>
              <a:gd name="connsiteY19" fmla="*/ 933450 h 2352675"/>
              <a:gd name="connsiteX20" fmla="*/ 431006 w 1285875"/>
              <a:gd name="connsiteY20" fmla="*/ 914400 h 2352675"/>
              <a:gd name="connsiteX21" fmla="*/ 502444 w 1285875"/>
              <a:gd name="connsiteY21" fmla="*/ 992982 h 2352675"/>
              <a:gd name="connsiteX22" fmla="*/ 433387 w 1285875"/>
              <a:gd name="connsiteY22" fmla="*/ 1054893 h 2352675"/>
              <a:gd name="connsiteX23" fmla="*/ 383382 w 1285875"/>
              <a:gd name="connsiteY23" fmla="*/ 1126331 h 2352675"/>
              <a:gd name="connsiteX24" fmla="*/ 416720 w 1285875"/>
              <a:gd name="connsiteY24" fmla="*/ 1138238 h 2352675"/>
              <a:gd name="connsiteX25" fmla="*/ 414337 w 1285875"/>
              <a:gd name="connsiteY25" fmla="*/ 1178720 h 2352675"/>
              <a:gd name="connsiteX26" fmla="*/ 388144 w 1285875"/>
              <a:gd name="connsiteY26" fmla="*/ 1219201 h 2352675"/>
              <a:gd name="connsiteX27" fmla="*/ 388144 w 1285875"/>
              <a:gd name="connsiteY27" fmla="*/ 1312069 h 2352675"/>
              <a:gd name="connsiteX28" fmla="*/ 352425 w 1285875"/>
              <a:gd name="connsiteY28" fmla="*/ 1397795 h 2352675"/>
              <a:gd name="connsiteX29" fmla="*/ 345282 w 1285875"/>
              <a:gd name="connsiteY29" fmla="*/ 1452563 h 2352675"/>
              <a:gd name="connsiteX30" fmla="*/ 364332 w 1285875"/>
              <a:gd name="connsiteY30" fmla="*/ 1509713 h 2352675"/>
              <a:gd name="connsiteX31" fmla="*/ 297656 w 1285875"/>
              <a:gd name="connsiteY31" fmla="*/ 1559719 h 2352675"/>
              <a:gd name="connsiteX32" fmla="*/ 214313 w 1285875"/>
              <a:gd name="connsiteY32" fmla="*/ 1616869 h 2352675"/>
              <a:gd name="connsiteX33" fmla="*/ 166688 w 1285875"/>
              <a:gd name="connsiteY33" fmla="*/ 1647825 h 2352675"/>
              <a:gd name="connsiteX34" fmla="*/ 123826 w 1285875"/>
              <a:gd name="connsiteY34" fmla="*/ 1709738 h 2352675"/>
              <a:gd name="connsiteX35" fmla="*/ 66675 w 1285875"/>
              <a:gd name="connsiteY35" fmla="*/ 1747838 h 2352675"/>
              <a:gd name="connsiteX36" fmla="*/ 47626 w 1285875"/>
              <a:gd name="connsiteY36" fmla="*/ 1816894 h 2352675"/>
              <a:gd name="connsiteX37" fmla="*/ 57150 w 1285875"/>
              <a:gd name="connsiteY37" fmla="*/ 1914525 h 2352675"/>
              <a:gd name="connsiteX38" fmla="*/ 33338 w 1285875"/>
              <a:gd name="connsiteY38" fmla="*/ 1957388 h 2352675"/>
              <a:gd name="connsiteX39" fmla="*/ 0 w 1285875"/>
              <a:gd name="connsiteY39" fmla="*/ 2157413 h 2352675"/>
              <a:gd name="connsiteX40" fmla="*/ 195263 w 1285875"/>
              <a:gd name="connsiteY40" fmla="*/ 2319338 h 2352675"/>
              <a:gd name="connsiteX41" fmla="*/ 423863 w 1285875"/>
              <a:gd name="connsiteY41" fmla="*/ 2352675 h 2352675"/>
              <a:gd name="connsiteX42" fmla="*/ 876300 w 1285875"/>
              <a:gd name="connsiteY42" fmla="*/ 2243138 h 2352675"/>
              <a:gd name="connsiteX43" fmla="*/ 1204913 w 1285875"/>
              <a:gd name="connsiteY43" fmla="*/ 1862138 h 2352675"/>
              <a:gd name="connsiteX44" fmla="*/ 1262063 w 1285875"/>
              <a:gd name="connsiteY44" fmla="*/ 1500188 h 2352675"/>
              <a:gd name="connsiteX45" fmla="*/ 1285875 w 1285875"/>
              <a:gd name="connsiteY45" fmla="*/ 1204913 h 2352675"/>
              <a:gd name="connsiteX46" fmla="*/ 1143000 w 1285875"/>
              <a:gd name="connsiteY46" fmla="*/ 881063 h 2352675"/>
              <a:gd name="connsiteX47" fmla="*/ 1252538 w 1285875"/>
              <a:gd name="connsiteY47" fmla="*/ 723900 h 2352675"/>
              <a:gd name="connsiteX48" fmla="*/ 1262063 w 1285875"/>
              <a:gd name="connsiteY48" fmla="*/ 623888 h 2352675"/>
              <a:gd name="connsiteX49" fmla="*/ 1147763 w 1285875"/>
              <a:gd name="connsiteY49" fmla="*/ 504825 h 2352675"/>
              <a:gd name="connsiteX50" fmla="*/ 1066800 w 1285875"/>
              <a:gd name="connsiteY50" fmla="*/ 381000 h 2352675"/>
              <a:gd name="connsiteX51" fmla="*/ 1095375 w 1285875"/>
              <a:gd name="connsiteY51" fmla="*/ 209550 h 2352675"/>
              <a:gd name="connsiteX52" fmla="*/ 1009650 w 1285875"/>
              <a:gd name="connsiteY52" fmla="*/ 95250 h 2352675"/>
              <a:gd name="connsiteX53" fmla="*/ 990600 w 1285875"/>
              <a:gd name="connsiteY53" fmla="*/ 23813 h 2352675"/>
              <a:gd name="connsiteX54" fmla="*/ 866775 w 1285875"/>
              <a:gd name="connsiteY54" fmla="*/ 4763 h 2352675"/>
              <a:gd name="connsiteX55" fmla="*/ 795338 w 1285875"/>
              <a:gd name="connsiteY55" fmla="*/ 0 h 2352675"/>
              <a:gd name="connsiteX0" fmla="*/ 795338 w 1285875"/>
              <a:gd name="connsiteY0" fmla="*/ 0 h 2352675"/>
              <a:gd name="connsiteX1" fmla="*/ 757238 w 1285875"/>
              <a:gd name="connsiteY1" fmla="*/ 47625 h 2352675"/>
              <a:gd name="connsiteX2" fmla="*/ 678656 w 1285875"/>
              <a:gd name="connsiteY2" fmla="*/ 71438 h 2352675"/>
              <a:gd name="connsiteX3" fmla="*/ 626269 w 1285875"/>
              <a:gd name="connsiteY3" fmla="*/ 83343 h 2352675"/>
              <a:gd name="connsiteX4" fmla="*/ 588169 w 1285875"/>
              <a:gd name="connsiteY4" fmla="*/ 123825 h 2352675"/>
              <a:gd name="connsiteX5" fmla="*/ 547688 w 1285875"/>
              <a:gd name="connsiteY5" fmla="*/ 121444 h 2352675"/>
              <a:gd name="connsiteX6" fmla="*/ 521494 w 1285875"/>
              <a:gd name="connsiteY6" fmla="*/ 142876 h 2352675"/>
              <a:gd name="connsiteX7" fmla="*/ 516732 w 1285875"/>
              <a:gd name="connsiteY7" fmla="*/ 204787 h 2352675"/>
              <a:gd name="connsiteX8" fmla="*/ 473869 w 1285875"/>
              <a:gd name="connsiteY8" fmla="*/ 197644 h 2352675"/>
              <a:gd name="connsiteX9" fmla="*/ 442912 w 1285875"/>
              <a:gd name="connsiteY9" fmla="*/ 266701 h 2352675"/>
              <a:gd name="connsiteX10" fmla="*/ 390526 w 1285875"/>
              <a:gd name="connsiteY10" fmla="*/ 359569 h 2352675"/>
              <a:gd name="connsiteX11" fmla="*/ 257175 w 1285875"/>
              <a:gd name="connsiteY11" fmla="*/ 385763 h 2352675"/>
              <a:gd name="connsiteX12" fmla="*/ 223838 w 1285875"/>
              <a:gd name="connsiteY12" fmla="*/ 461963 h 2352675"/>
              <a:gd name="connsiteX13" fmla="*/ 223838 w 1285875"/>
              <a:gd name="connsiteY13" fmla="*/ 533400 h 2352675"/>
              <a:gd name="connsiteX14" fmla="*/ 204788 w 1285875"/>
              <a:gd name="connsiteY14" fmla="*/ 628650 h 2352675"/>
              <a:gd name="connsiteX15" fmla="*/ 185738 w 1285875"/>
              <a:gd name="connsiteY15" fmla="*/ 719138 h 2352675"/>
              <a:gd name="connsiteX16" fmla="*/ 204788 w 1285875"/>
              <a:gd name="connsiteY16" fmla="*/ 833438 h 2352675"/>
              <a:gd name="connsiteX17" fmla="*/ 247650 w 1285875"/>
              <a:gd name="connsiteY17" fmla="*/ 885825 h 2352675"/>
              <a:gd name="connsiteX18" fmla="*/ 276225 w 1285875"/>
              <a:gd name="connsiteY18" fmla="*/ 914400 h 2352675"/>
              <a:gd name="connsiteX19" fmla="*/ 369094 w 1285875"/>
              <a:gd name="connsiteY19" fmla="*/ 871537 h 2352675"/>
              <a:gd name="connsiteX20" fmla="*/ 431006 w 1285875"/>
              <a:gd name="connsiteY20" fmla="*/ 914400 h 2352675"/>
              <a:gd name="connsiteX21" fmla="*/ 502444 w 1285875"/>
              <a:gd name="connsiteY21" fmla="*/ 992982 h 2352675"/>
              <a:gd name="connsiteX22" fmla="*/ 433387 w 1285875"/>
              <a:gd name="connsiteY22" fmla="*/ 1054893 h 2352675"/>
              <a:gd name="connsiteX23" fmla="*/ 383382 w 1285875"/>
              <a:gd name="connsiteY23" fmla="*/ 1126331 h 2352675"/>
              <a:gd name="connsiteX24" fmla="*/ 416720 w 1285875"/>
              <a:gd name="connsiteY24" fmla="*/ 1138238 h 2352675"/>
              <a:gd name="connsiteX25" fmla="*/ 414337 w 1285875"/>
              <a:gd name="connsiteY25" fmla="*/ 1178720 h 2352675"/>
              <a:gd name="connsiteX26" fmla="*/ 388144 w 1285875"/>
              <a:gd name="connsiteY26" fmla="*/ 1219201 h 2352675"/>
              <a:gd name="connsiteX27" fmla="*/ 388144 w 1285875"/>
              <a:gd name="connsiteY27" fmla="*/ 1312069 h 2352675"/>
              <a:gd name="connsiteX28" fmla="*/ 352425 w 1285875"/>
              <a:gd name="connsiteY28" fmla="*/ 1397795 h 2352675"/>
              <a:gd name="connsiteX29" fmla="*/ 345282 w 1285875"/>
              <a:gd name="connsiteY29" fmla="*/ 1452563 h 2352675"/>
              <a:gd name="connsiteX30" fmla="*/ 364332 w 1285875"/>
              <a:gd name="connsiteY30" fmla="*/ 1509713 h 2352675"/>
              <a:gd name="connsiteX31" fmla="*/ 297656 w 1285875"/>
              <a:gd name="connsiteY31" fmla="*/ 1559719 h 2352675"/>
              <a:gd name="connsiteX32" fmla="*/ 214313 w 1285875"/>
              <a:gd name="connsiteY32" fmla="*/ 1616869 h 2352675"/>
              <a:gd name="connsiteX33" fmla="*/ 166688 w 1285875"/>
              <a:gd name="connsiteY33" fmla="*/ 1647825 h 2352675"/>
              <a:gd name="connsiteX34" fmla="*/ 123826 w 1285875"/>
              <a:gd name="connsiteY34" fmla="*/ 1709738 h 2352675"/>
              <a:gd name="connsiteX35" fmla="*/ 66675 w 1285875"/>
              <a:gd name="connsiteY35" fmla="*/ 1747838 h 2352675"/>
              <a:gd name="connsiteX36" fmla="*/ 47626 w 1285875"/>
              <a:gd name="connsiteY36" fmla="*/ 1816894 h 2352675"/>
              <a:gd name="connsiteX37" fmla="*/ 57150 w 1285875"/>
              <a:gd name="connsiteY37" fmla="*/ 1914525 h 2352675"/>
              <a:gd name="connsiteX38" fmla="*/ 33338 w 1285875"/>
              <a:gd name="connsiteY38" fmla="*/ 1957388 h 2352675"/>
              <a:gd name="connsiteX39" fmla="*/ 0 w 1285875"/>
              <a:gd name="connsiteY39" fmla="*/ 2157413 h 2352675"/>
              <a:gd name="connsiteX40" fmla="*/ 195263 w 1285875"/>
              <a:gd name="connsiteY40" fmla="*/ 2319338 h 2352675"/>
              <a:gd name="connsiteX41" fmla="*/ 423863 w 1285875"/>
              <a:gd name="connsiteY41" fmla="*/ 2352675 h 2352675"/>
              <a:gd name="connsiteX42" fmla="*/ 876300 w 1285875"/>
              <a:gd name="connsiteY42" fmla="*/ 2243138 h 2352675"/>
              <a:gd name="connsiteX43" fmla="*/ 1204913 w 1285875"/>
              <a:gd name="connsiteY43" fmla="*/ 1862138 h 2352675"/>
              <a:gd name="connsiteX44" fmla="*/ 1262063 w 1285875"/>
              <a:gd name="connsiteY44" fmla="*/ 1500188 h 2352675"/>
              <a:gd name="connsiteX45" fmla="*/ 1285875 w 1285875"/>
              <a:gd name="connsiteY45" fmla="*/ 1204913 h 2352675"/>
              <a:gd name="connsiteX46" fmla="*/ 1143000 w 1285875"/>
              <a:gd name="connsiteY46" fmla="*/ 881063 h 2352675"/>
              <a:gd name="connsiteX47" fmla="*/ 1252538 w 1285875"/>
              <a:gd name="connsiteY47" fmla="*/ 723900 h 2352675"/>
              <a:gd name="connsiteX48" fmla="*/ 1262063 w 1285875"/>
              <a:gd name="connsiteY48" fmla="*/ 623888 h 2352675"/>
              <a:gd name="connsiteX49" fmla="*/ 1147763 w 1285875"/>
              <a:gd name="connsiteY49" fmla="*/ 504825 h 2352675"/>
              <a:gd name="connsiteX50" fmla="*/ 1066800 w 1285875"/>
              <a:gd name="connsiteY50" fmla="*/ 381000 h 2352675"/>
              <a:gd name="connsiteX51" fmla="*/ 1095375 w 1285875"/>
              <a:gd name="connsiteY51" fmla="*/ 209550 h 2352675"/>
              <a:gd name="connsiteX52" fmla="*/ 1009650 w 1285875"/>
              <a:gd name="connsiteY52" fmla="*/ 95250 h 2352675"/>
              <a:gd name="connsiteX53" fmla="*/ 990600 w 1285875"/>
              <a:gd name="connsiteY53" fmla="*/ 23813 h 2352675"/>
              <a:gd name="connsiteX54" fmla="*/ 866775 w 1285875"/>
              <a:gd name="connsiteY54" fmla="*/ 4763 h 2352675"/>
              <a:gd name="connsiteX55" fmla="*/ 795338 w 1285875"/>
              <a:gd name="connsiteY55" fmla="*/ 0 h 2352675"/>
              <a:gd name="connsiteX0" fmla="*/ 795338 w 1285875"/>
              <a:gd name="connsiteY0" fmla="*/ 0 h 2352675"/>
              <a:gd name="connsiteX1" fmla="*/ 757238 w 1285875"/>
              <a:gd name="connsiteY1" fmla="*/ 47625 h 2352675"/>
              <a:gd name="connsiteX2" fmla="*/ 678656 w 1285875"/>
              <a:gd name="connsiteY2" fmla="*/ 71438 h 2352675"/>
              <a:gd name="connsiteX3" fmla="*/ 626269 w 1285875"/>
              <a:gd name="connsiteY3" fmla="*/ 83343 h 2352675"/>
              <a:gd name="connsiteX4" fmla="*/ 588169 w 1285875"/>
              <a:gd name="connsiteY4" fmla="*/ 123825 h 2352675"/>
              <a:gd name="connsiteX5" fmla="*/ 547688 w 1285875"/>
              <a:gd name="connsiteY5" fmla="*/ 121444 h 2352675"/>
              <a:gd name="connsiteX6" fmla="*/ 521494 w 1285875"/>
              <a:gd name="connsiteY6" fmla="*/ 142876 h 2352675"/>
              <a:gd name="connsiteX7" fmla="*/ 516732 w 1285875"/>
              <a:gd name="connsiteY7" fmla="*/ 204787 h 2352675"/>
              <a:gd name="connsiteX8" fmla="*/ 473869 w 1285875"/>
              <a:gd name="connsiteY8" fmla="*/ 197644 h 2352675"/>
              <a:gd name="connsiteX9" fmla="*/ 442912 w 1285875"/>
              <a:gd name="connsiteY9" fmla="*/ 266701 h 2352675"/>
              <a:gd name="connsiteX10" fmla="*/ 390526 w 1285875"/>
              <a:gd name="connsiteY10" fmla="*/ 359569 h 2352675"/>
              <a:gd name="connsiteX11" fmla="*/ 257175 w 1285875"/>
              <a:gd name="connsiteY11" fmla="*/ 385763 h 2352675"/>
              <a:gd name="connsiteX12" fmla="*/ 223838 w 1285875"/>
              <a:gd name="connsiteY12" fmla="*/ 461963 h 2352675"/>
              <a:gd name="connsiteX13" fmla="*/ 223838 w 1285875"/>
              <a:gd name="connsiteY13" fmla="*/ 533400 h 2352675"/>
              <a:gd name="connsiteX14" fmla="*/ 204788 w 1285875"/>
              <a:gd name="connsiteY14" fmla="*/ 628650 h 2352675"/>
              <a:gd name="connsiteX15" fmla="*/ 185738 w 1285875"/>
              <a:gd name="connsiteY15" fmla="*/ 719138 h 2352675"/>
              <a:gd name="connsiteX16" fmla="*/ 204788 w 1285875"/>
              <a:gd name="connsiteY16" fmla="*/ 833438 h 2352675"/>
              <a:gd name="connsiteX17" fmla="*/ 247650 w 1285875"/>
              <a:gd name="connsiteY17" fmla="*/ 885825 h 2352675"/>
              <a:gd name="connsiteX18" fmla="*/ 338137 w 1285875"/>
              <a:gd name="connsiteY18" fmla="*/ 864394 h 2352675"/>
              <a:gd name="connsiteX19" fmla="*/ 369094 w 1285875"/>
              <a:gd name="connsiteY19" fmla="*/ 871537 h 2352675"/>
              <a:gd name="connsiteX20" fmla="*/ 431006 w 1285875"/>
              <a:gd name="connsiteY20" fmla="*/ 914400 h 2352675"/>
              <a:gd name="connsiteX21" fmla="*/ 502444 w 1285875"/>
              <a:gd name="connsiteY21" fmla="*/ 992982 h 2352675"/>
              <a:gd name="connsiteX22" fmla="*/ 433387 w 1285875"/>
              <a:gd name="connsiteY22" fmla="*/ 1054893 h 2352675"/>
              <a:gd name="connsiteX23" fmla="*/ 383382 w 1285875"/>
              <a:gd name="connsiteY23" fmla="*/ 1126331 h 2352675"/>
              <a:gd name="connsiteX24" fmla="*/ 416720 w 1285875"/>
              <a:gd name="connsiteY24" fmla="*/ 1138238 h 2352675"/>
              <a:gd name="connsiteX25" fmla="*/ 414337 w 1285875"/>
              <a:gd name="connsiteY25" fmla="*/ 1178720 h 2352675"/>
              <a:gd name="connsiteX26" fmla="*/ 388144 w 1285875"/>
              <a:gd name="connsiteY26" fmla="*/ 1219201 h 2352675"/>
              <a:gd name="connsiteX27" fmla="*/ 388144 w 1285875"/>
              <a:gd name="connsiteY27" fmla="*/ 1312069 h 2352675"/>
              <a:gd name="connsiteX28" fmla="*/ 352425 w 1285875"/>
              <a:gd name="connsiteY28" fmla="*/ 1397795 h 2352675"/>
              <a:gd name="connsiteX29" fmla="*/ 345282 w 1285875"/>
              <a:gd name="connsiteY29" fmla="*/ 1452563 h 2352675"/>
              <a:gd name="connsiteX30" fmla="*/ 364332 w 1285875"/>
              <a:gd name="connsiteY30" fmla="*/ 1509713 h 2352675"/>
              <a:gd name="connsiteX31" fmla="*/ 297656 w 1285875"/>
              <a:gd name="connsiteY31" fmla="*/ 1559719 h 2352675"/>
              <a:gd name="connsiteX32" fmla="*/ 214313 w 1285875"/>
              <a:gd name="connsiteY32" fmla="*/ 1616869 h 2352675"/>
              <a:gd name="connsiteX33" fmla="*/ 166688 w 1285875"/>
              <a:gd name="connsiteY33" fmla="*/ 1647825 h 2352675"/>
              <a:gd name="connsiteX34" fmla="*/ 123826 w 1285875"/>
              <a:gd name="connsiteY34" fmla="*/ 1709738 h 2352675"/>
              <a:gd name="connsiteX35" fmla="*/ 66675 w 1285875"/>
              <a:gd name="connsiteY35" fmla="*/ 1747838 h 2352675"/>
              <a:gd name="connsiteX36" fmla="*/ 47626 w 1285875"/>
              <a:gd name="connsiteY36" fmla="*/ 1816894 h 2352675"/>
              <a:gd name="connsiteX37" fmla="*/ 57150 w 1285875"/>
              <a:gd name="connsiteY37" fmla="*/ 1914525 h 2352675"/>
              <a:gd name="connsiteX38" fmla="*/ 33338 w 1285875"/>
              <a:gd name="connsiteY38" fmla="*/ 1957388 h 2352675"/>
              <a:gd name="connsiteX39" fmla="*/ 0 w 1285875"/>
              <a:gd name="connsiteY39" fmla="*/ 2157413 h 2352675"/>
              <a:gd name="connsiteX40" fmla="*/ 195263 w 1285875"/>
              <a:gd name="connsiteY40" fmla="*/ 2319338 h 2352675"/>
              <a:gd name="connsiteX41" fmla="*/ 423863 w 1285875"/>
              <a:gd name="connsiteY41" fmla="*/ 2352675 h 2352675"/>
              <a:gd name="connsiteX42" fmla="*/ 876300 w 1285875"/>
              <a:gd name="connsiteY42" fmla="*/ 2243138 h 2352675"/>
              <a:gd name="connsiteX43" fmla="*/ 1204913 w 1285875"/>
              <a:gd name="connsiteY43" fmla="*/ 1862138 h 2352675"/>
              <a:gd name="connsiteX44" fmla="*/ 1262063 w 1285875"/>
              <a:gd name="connsiteY44" fmla="*/ 1500188 h 2352675"/>
              <a:gd name="connsiteX45" fmla="*/ 1285875 w 1285875"/>
              <a:gd name="connsiteY45" fmla="*/ 1204913 h 2352675"/>
              <a:gd name="connsiteX46" fmla="*/ 1143000 w 1285875"/>
              <a:gd name="connsiteY46" fmla="*/ 881063 h 2352675"/>
              <a:gd name="connsiteX47" fmla="*/ 1252538 w 1285875"/>
              <a:gd name="connsiteY47" fmla="*/ 723900 h 2352675"/>
              <a:gd name="connsiteX48" fmla="*/ 1262063 w 1285875"/>
              <a:gd name="connsiteY48" fmla="*/ 623888 h 2352675"/>
              <a:gd name="connsiteX49" fmla="*/ 1147763 w 1285875"/>
              <a:gd name="connsiteY49" fmla="*/ 504825 h 2352675"/>
              <a:gd name="connsiteX50" fmla="*/ 1066800 w 1285875"/>
              <a:gd name="connsiteY50" fmla="*/ 381000 h 2352675"/>
              <a:gd name="connsiteX51" fmla="*/ 1095375 w 1285875"/>
              <a:gd name="connsiteY51" fmla="*/ 209550 h 2352675"/>
              <a:gd name="connsiteX52" fmla="*/ 1009650 w 1285875"/>
              <a:gd name="connsiteY52" fmla="*/ 95250 h 2352675"/>
              <a:gd name="connsiteX53" fmla="*/ 990600 w 1285875"/>
              <a:gd name="connsiteY53" fmla="*/ 23813 h 2352675"/>
              <a:gd name="connsiteX54" fmla="*/ 866775 w 1285875"/>
              <a:gd name="connsiteY54" fmla="*/ 4763 h 2352675"/>
              <a:gd name="connsiteX55" fmla="*/ 795338 w 1285875"/>
              <a:gd name="connsiteY55" fmla="*/ 0 h 2352675"/>
              <a:gd name="connsiteX0" fmla="*/ 795338 w 1285875"/>
              <a:gd name="connsiteY0" fmla="*/ 0 h 2352675"/>
              <a:gd name="connsiteX1" fmla="*/ 757238 w 1285875"/>
              <a:gd name="connsiteY1" fmla="*/ 47625 h 2352675"/>
              <a:gd name="connsiteX2" fmla="*/ 678656 w 1285875"/>
              <a:gd name="connsiteY2" fmla="*/ 71438 h 2352675"/>
              <a:gd name="connsiteX3" fmla="*/ 626269 w 1285875"/>
              <a:gd name="connsiteY3" fmla="*/ 83343 h 2352675"/>
              <a:gd name="connsiteX4" fmla="*/ 588169 w 1285875"/>
              <a:gd name="connsiteY4" fmla="*/ 123825 h 2352675"/>
              <a:gd name="connsiteX5" fmla="*/ 547688 w 1285875"/>
              <a:gd name="connsiteY5" fmla="*/ 121444 h 2352675"/>
              <a:gd name="connsiteX6" fmla="*/ 521494 w 1285875"/>
              <a:gd name="connsiteY6" fmla="*/ 142876 h 2352675"/>
              <a:gd name="connsiteX7" fmla="*/ 516732 w 1285875"/>
              <a:gd name="connsiteY7" fmla="*/ 204787 h 2352675"/>
              <a:gd name="connsiteX8" fmla="*/ 473869 w 1285875"/>
              <a:gd name="connsiteY8" fmla="*/ 197644 h 2352675"/>
              <a:gd name="connsiteX9" fmla="*/ 442912 w 1285875"/>
              <a:gd name="connsiteY9" fmla="*/ 266701 h 2352675"/>
              <a:gd name="connsiteX10" fmla="*/ 390526 w 1285875"/>
              <a:gd name="connsiteY10" fmla="*/ 359569 h 2352675"/>
              <a:gd name="connsiteX11" fmla="*/ 257175 w 1285875"/>
              <a:gd name="connsiteY11" fmla="*/ 385763 h 2352675"/>
              <a:gd name="connsiteX12" fmla="*/ 223838 w 1285875"/>
              <a:gd name="connsiteY12" fmla="*/ 461963 h 2352675"/>
              <a:gd name="connsiteX13" fmla="*/ 223838 w 1285875"/>
              <a:gd name="connsiteY13" fmla="*/ 533400 h 2352675"/>
              <a:gd name="connsiteX14" fmla="*/ 204788 w 1285875"/>
              <a:gd name="connsiteY14" fmla="*/ 628650 h 2352675"/>
              <a:gd name="connsiteX15" fmla="*/ 185738 w 1285875"/>
              <a:gd name="connsiteY15" fmla="*/ 719138 h 2352675"/>
              <a:gd name="connsiteX16" fmla="*/ 204788 w 1285875"/>
              <a:gd name="connsiteY16" fmla="*/ 833438 h 2352675"/>
              <a:gd name="connsiteX17" fmla="*/ 300037 w 1285875"/>
              <a:gd name="connsiteY17" fmla="*/ 840581 h 2352675"/>
              <a:gd name="connsiteX18" fmla="*/ 338137 w 1285875"/>
              <a:gd name="connsiteY18" fmla="*/ 864394 h 2352675"/>
              <a:gd name="connsiteX19" fmla="*/ 369094 w 1285875"/>
              <a:gd name="connsiteY19" fmla="*/ 871537 h 2352675"/>
              <a:gd name="connsiteX20" fmla="*/ 431006 w 1285875"/>
              <a:gd name="connsiteY20" fmla="*/ 914400 h 2352675"/>
              <a:gd name="connsiteX21" fmla="*/ 502444 w 1285875"/>
              <a:gd name="connsiteY21" fmla="*/ 992982 h 2352675"/>
              <a:gd name="connsiteX22" fmla="*/ 433387 w 1285875"/>
              <a:gd name="connsiteY22" fmla="*/ 1054893 h 2352675"/>
              <a:gd name="connsiteX23" fmla="*/ 383382 w 1285875"/>
              <a:gd name="connsiteY23" fmla="*/ 1126331 h 2352675"/>
              <a:gd name="connsiteX24" fmla="*/ 416720 w 1285875"/>
              <a:gd name="connsiteY24" fmla="*/ 1138238 h 2352675"/>
              <a:gd name="connsiteX25" fmla="*/ 414337 w 1285875"/>
              <a:gd name="connsiteY25" fmla="*/ 1178720 h 2352675"/>
              <a:gd name="connsiteX26" fmla="*/ 388144 w 1285875"/>
              <a:gd name="connsiteY26" fmla="*/ 1219201 h 2352675"/>
              <a:gd name="connsiteX27" fmla="*/ 388144 w 1285875"/>
              <a:gd name="connsiteY27" fmla="*/ 1312069 h 2352675"/>
              <a:gd name="connsiteX28" fmla="*/ 352425 w 1285875"/>
              <a:gd name="connsiteY28" fmla="*/ 1397795 h 2352675"/>
              <a:gd name="connsiteX29" fmla="*/ 345282 w 1285875"/>
              <a:gd name="connsiteY29" fmla="*/ 1452563 h 2352675"/>
              <a:gd name="connsiteX30" fmla="*/ 364332 w 1285875"/>
              <a:gd name="connsiteY30" fmla="*/ 1509713 h 2352675"/>
              <a:gd name="connsiteX31" fmla="*/ 297656 w 1285875"/>
              <a:gd name="connsiteY31" fmla="*/ 1559719 h 2352675"/>
              <a:gd name="connsiteX32" fmla="*/ 214313 w 1285875"/>
              <a:gd name="connsiteY32" fmla="*/ 1616869 h 2352675"/>
              <a:gd name="connsiteX33" fmla="*/ 166688 w 1285875"/>
              <a:gd name="connsiteY33" fmla="*/ 1647825 h 2352675"/>
              <a:gd name="connsiteX34" fmla="*/ 123826 w 1285875"/>
              <a:gd name="connsiteY34" fmla="*/ 1709738 h 2352675"/>
              <a:gd name="connsiteX35" fmla="*/ 66675 w 1285875"/>
              <a:gd name="connsiteY35" fmla="*/ 1747838 h 2352675"/>
              <a:gd name="connsiteX36" fmla="*/ 47626 w 1285875"/>
              <a:gd name="connsiteY36" fmla="*/ 1816894 h 2352675"/>
              <a:gd name="connsiteX37" fmla="*/ 57150 w 1285875"/>
              <a:gd name="connsiteY37" fmla="*/ 1914525 h 2352675"/>
              <a:gd name="connsiteX38" fmla="*/ 33338 w 1285875"/>
              <a:gd name="connsiteY38" fmla="*/ 1957388 h 2352675"/>
              <a:gd name="connsiteX39" fmla="*/ 0 w 1285875"/>
              <a:gd name="connsiteY39" fmla="*/ 2157413 h 2352675"/>
              <a:gd name="connsiteX40" fmla="*/ 195263 w 1285875"/>
              <a:gd name="connsiteY40" fmla="*/ 2319338 h 2352675"/>
              <a:gd name="connsiteX41" fmla="*/ 423863 w 1285875"/>
              <a:gd name="connsiteY41" fmla="*/ 2352675 h 2352675"/>
              <a:gd name="connsiteX42" fmla="*/ 876300 w 1285875"/>
              <a:gd name="connsiteY42" fmla="*/ 2243138 h 2352675"/>
              <a:gd name="connsiteX43" fmla="*/ 1204913 w 1285875"/>
              <a:gd name="connsiteY43" fmla="*/ 1862138 h 2352675"/>
              <a:gd name="connsiteX44" fmla="*/ 1262063 w 1285875"/>
              <a:gd name="connsiteY44" fmla="*/ 1500188 h 2352675"/>
              <a:gd name="connsiteX45" fmla="*/ 1285875 w 1285875"/>
              <a:gd name="connsiteY45" fmla="*/ 1204913 h 2352675"/>
              <a:gd name="connsiteX46" fmla="*/ 1143000 w 1285875"/>
              <a:gd name="connsiteY46" fmla="*/ 881063 h 2352675"/>
              <a:gd name="connsiteX47" fmla="*/ 1252538 w 1285875"/>
              <a:gd name="connsiteY47" fmla="*/ 723900 h 2352675"/>
              <a:gd name="connsiteX48" fmla="*/ 1262063 w 1285875"/>
              <a:gd name="connsiteY48" fmla="*/ 623888 h 2352675"/>
              <a:gd name="connsiteX49" fmla="*/ 1147763 w 1285875"/>
              <a:gd name="connsiteY49" fmla="*/ 504825 h 2352675"/>
              <a:gd name="connsiteX50" fmla="*/ 1066800 w 1285875"/>
              <a:gd name="connsiteY50" fmla="*/ 381000 h 2352675"/>
              <a:gd name="connsiteX51" fmla="*/ 1095375 w 1285875"/>
              <a:gd name="connsiteY51" fmla="*/ 209550 h 2352675"/>
              <a:gd name="connsiteX52" fmla="*/ 1009650 w 1285875"/>
              <a:gd name="connsiteY52" fmla="*/ 95250 h 2352675"/>
              <a:gd name="connsiteX53" fmla="*/ 990600 w 1285875"/>
              <a:gd name="connsiteY53" fmla="*/ 23813 h 2352675"/>
              <a:gd name="connsiteX54" fmla="*/ 866775 w 1285875"/>
              <a:gd name="connsiteY54" fmla="*/ 4763 h 2352675"/>
              <a:gd name="connsiteX55" fmla="*/ 795338 w 1285875"/>
              <a:gd name="connsiteY55" fmla="*/ 0 h 2352675"/>
              <a:gd name="connsiteX0" fmla="*/ 795338 w 1285875"/>
              <a:gd name="connsiteY0" fmla="*/ 0 h 2352675"/>
              <a:gd name="connsiteX1" fmla="*/ 757238 w 1285875"/>
              <a:gd name="connsiteY1" fmla="*/ 47625 h 2352675"/>
              <a:gd name="connsiteX2" fmla="*/ 678656 w 1285875"/>
              <a:gd name="connsiteY2" fmla="*/ 71438 h 2352675"/>
              <a:gd name="connsiteX3" fmla="*/ 626269 w 1285875"/>
              <a:gd name="connsiteY3" fmla="*/ 83343 h 2352675"/>
              <a:gd name="connsiteX4" fmla="*/ 588169 w 1285875"/>
              <a:gd name="connsiteY4" fmla="*/ 123825 h 2352675"/>
              <a:gd name="connsiteX5" fmla="*/ 547688 w 1285875"/>
              <a:gd name="connsiteY5" fmla="*/ 121444 h 2352675"/>
              <a:gd name="connsiteX6" fmla="*/ 521494 w 1285875"/>
              <a:gd name="connsiteY6" fmla="*/ 142876 h 2352675"/>
              <a:gd name="connsiteX7" fmla="*/ 516732 w 1285875"/>
              <a:gd name="connsiteY7" fmla="*/ 204787 h 2352675"/>
              <a:gd name="connsiteX8" fmla="*/ 473869 w 1285875"/>
              <a:gd name="connsiteY8" fmla="*/ 197644 h 2352675"/>
              <a:gd name="connsiteX9" fmla="*/ 442912 w 1285875"/>
              <a:gd name="connsiteY9" fmla="*/ 266701 h 2352675"/>
              <a:gd name="connsiteX10" fmla="*/ 390526 w 1285875"/>
              <a:gd name="connsiteY10" fmla="*/ 359569 h 2352675"/>
              <a:gd name="connsiteX11" fmla="*/ 257175 w 1285875"/>
              <a:gd name="connsiteY11" fmla="*/ 385763 h 2352675"/>
              <a:gd name="connsiteX12" fmla="*/ 223838 w 1285875"/>
              <a:gd name="connsiteY12" fmla="*/ 461963 h 2352675"/>
              <a:gd name="connsiteX13" fmla="*/ 223838 w 1285875"/>
              <a:gd name="connsiteY13" fmla="*/ 533400 h 2352675"/>
              <a:gd name="connsiteX14" fmla="*/ 204788 w 1285875"/>
              <a:gd name="connsiteY14" fmla="*/ 628650 h 2352675"/>
              <a:gd name="connsiteX15" fmla="*/ 185738 w 1285875"/>
              <a:gd name="connsiteY15" fmla="*/ 719138 h 2352675"/>
              <a:gd name="connsiteX16" fmla="*/ 302419 w 1285875"/>
              <a:gd name="connsiteY16" fmla="*/ 795338 h 2352675"/>
              <a:gd name="connsiteX17" fmla="*/ 300037 w 1285875"/>
              <a:gd name="connsiteY17" fmla="*/ 840581 h 2352675"/>
              <a:gd name="connsiteX18" fmla="*/ 338137 w 1285875"/>
              <a:gd name="connsiteY18" fmla="*/ 864394 h 2352675"/>
              <a:gd name="connsiteX19" fmla="*/ 369094 w 1285875"/>
              <a:gd name="connsiteY19" fmla="*/ 871537 h 2352675"/>
              <a:gd name="connsiteX20" fmla="*/ 431006 w 1285875"/>
              <a:gd name="connsiteY20" fmla="*/ 914400 h 2352675"/>
              <a:gd name="connsiteX21" fmla="*/ 502444 w 1285875"/>
              <a:gd name="connsiteY21" fmla="*/ 992982 h 2352675"/>
              <a:gd name="connsiteX22" fmla="*/ 433387 w 1285875"/>
              <a:gd name="connsiteY22" fmla="*/ 1054893 h 2352675"/>
              <a:gd name="connsiteX23" fmla="*/ 383382 w 1285875"/>
              <a:gd name="connsiteY23" fmla="*/ 1126331 h 2352675"/>
              <a:gd name="connsiteX24" fmla="*/ 416720 w 1285875"/>
              <a:gd name="connsiteY24" fmla="*/ 1138238 h 2352675"/>
              <a:gd name="connsiteX25" fmla="*/ 414337 w 1285875"/>
              <a:gd name="connsiteY25" fmla="*/ 1178720 h 2352675"/>
              <a:gd name="connsiteX26" fmla="*/ 388144 w 1285875"/>
              <a:gd name="connsiteY26" fmla="*/ 1219201 h 2352675"/>
              <a:gd name="connsiteX27" fmla="*/ 388144 w 1285875"/>
              <a:gd name="connsiteY27" fmla="*/ 1312069 h 2352675"/>
              <a:gd name="connsiteX28" fmla="*/ 352425 w 1285875"/>
              <a:gd name="connsiteY28" fmla="*/ 1397795 h 2352675"/>
              <a:gd name="connsiteX29" fmla="*/ 345282 w 1285875"/>
              <a:gd name="connsiteY29" fmla="*/ 1452563 h 2352675"/>
              <a:gd name="connsiteX30" fmla="*/ 364332 w 1285875"/>
              <a:gd name="connsiteY30" fmla="*/ 1509713 h 2352675"/>
              <a:gd name="connsiteX31" fmla="*/ 297656 w 1285875"/>
              <a:gd name="connsiteY31" fmla="*/ 1559719 h 2352675"/>
              <a:gd name="connsiteX32" fmla="*/ 214313 w 1285875"/>
              <a:gd name="connsiteY32" fmla="*/ 1616869 h 2352675"/>
              <a:gd name="connsiteX33" fmla="*/ 166688 w 1285875"/>
              <a:gd name="connsiteY33" fmla="*/ 1647825 h 2352675"/>
              <a:gd name="connsiteX34" fmla="*/ 123826 w 1285875"/>
              <a:gd name="connsiteY34" fmla="*/ 1709738 h 2352675"/>
              <a:gd name="connsiteX35" fmla="*/ 66675 w 1285875"/>
              <a:gd name="connsiteY35" fmla="*/ 1747838 h 2352675"/>
              <a:gd name="connsiteX36" fmla="*/ 47626 w 1285875"/>
              <a:gd name="connsiteY36" fmla="*/ 1816894 h 2352675"/>
              <a:gd name="connsiteX37" fmla="*/ 57150 w 1285875"/>
              <a:gd name="connsiteY37" fmla="*/ 1914525 h 2352675"/>
              <a:gd name="connsiteX38" fmla="*/ 33338 w 1285875"/>
              <a:gd name="connsiteY38" fmla="*/ 1957388 h 2352675"/>
              <a:gd name="connsiteX39" fmla="*/ 0 w 1285875"/>
              <a:gd name="connsiteY39" fmla="*/ 2157413 h 2352675"/>
              <a:gd name="connsiteX40" fmla="*/ 195263 w 1285875"/>
              <a:gd name="connsiteY40" fmla="*/ 2319338 h 2352675"/>
              <a:gd name="connsiteX41" fmla="*/ 423863 w 1285875"/>
              <a:gd name="connsiteY41" fmla="*/ 2352675 h 2352675"/>
              <a:gd name="connsiteX42" fmla="*/ 876300 w 1285875"/>
              <a:gd name="connsiteY42" fmla="*/ 2243138 h 2352675"/>
              <a:gd name="connsiteX43" fmla="*/ 1204913 w 1285875"/>
              <a:gd name="connsiteY43" fmla="*/ 1862138 h 2352675"/>
              <a:gd name="connsiteX44" fmla="*/ 1262063 w 1285875"/>
              <a:gd name="connsiteY44" fmla="*/ 1500188 h 2352675"/>
              <a:gd name="connsiteX45" fmla="*/ 1285875 w 1285875"/>
              <a:gd name="connsiteY45" fmla="*/ 1204913 h 2352675"/>
              <a:gd name="connsiteX46" fmla="*/ 1143000 w 1285875"/>
              <a:gd name="connsiteY46" fmla="*/ 881063 h 2352675"/>
              <a:gd name="connsiteX47" fmla="*/ 1252538 w 1285875"/>
              <a:gd name="connsiteY47" fmla="*/ 723900 h 2352675"/>
              <a:gd name="connsiteX48" fmla="*/ 1262063 w 1285875"/>
              <a:gd name="connsiteY48" fmla="*/ 623888 h 2352675"/>
              <a:gd name="connsiteX49" fmla="*/ 1147763 w 1285875"/>
              <a:gd name="connsiteY49" fmla="*/ 504825 h 2352675"/>
              <a:gd name="connsiteX50" fmla="*/ 1066800 w 1285875"/>
              <a:gd name="connsiteY50" fmla="*/ 381000 h 2352675"/>
              <a:gd name="connsiteX51" fmla="*/ 1095375 w 1285875"/>
              <a:gd name="connsiteY51" fmla="*/ 209550 h 2352675"/>
              <a:gd name="connsiteX52" fmla="*/ 1009650 w 1285875"/>
              <a:gd name="connsiteY52" fmla="*/ 95250 h 2352675"/>
              <a:gd name="connsiteX53" fmla="*/ 990600 w 1285875"/>
              <a:gd name="connsiteY53" fmla="*/ 23813 h 2352675"/>
              <a:gd name="connsiteX54" fmla="*/ 866775 w 1285875"/>
              <a:gd name="connsiteY54" fmla="*/ 4763 h 2352675"/>
              <a:gd name="connsiteX55" fmla="*/ 795338 w 1285875"/>
              <a:gd name="connsiteY55" fmla="*/ 0 h 2352675"/>
              <a:gd name="connsiteX0" fmla="*/ 795338 w 1285875"/>
              <a:gd name="connsiteY0" fmla="*/ 0 h 2352675"/>
              <a:gd name="connsiteX1" fmla="*/ 757238 w 1285875"/>
              <a:gd name="connsiteY1" fmla="*/ 47625 h 2352675"/>
              <a:gd name="connsiteX2" fmla="*/ 678656 w 1285875"/>
              <a:gd name="connsiteY2" fmla="*/ 71438 h 2352675"/>
              <a:gd name="connsiteX3" fmla="*/ 626269 w 1285875"/>
              <a:gd name="connsiteY3" fmla="*/ 83343 h 2352675"/>
              <a:gd name="connsiteX4" fmla="*/ 588169 w 1285875"/>
              <a:gd name="connsiteY4" fmla="*/ 123825 h 2352675"/>
              <a:gd name="connsiteX5" fmla="*/ 547688 w 1285875"/>
              <a:gd name="connsiteY5" fmla="*/ 121444 h 2352675"/>
              <a:gd name="connsiteX6" fmla="*/ 521494 w 1285875"/>
              <a:gd name="connsiteY6" fmla="*/ 142876 h 2352675"/>
              <a:gd name="connsiteX7" fmla="*/ 516732 w 1285875"/>
              <a:gd name="connsiteY7" fmla="*/ 204787 h 2352675"/>
              <a:gd name="connsiteX8" fmla="*/ 473869 w 1285875"/>
              <a:gd name="connsiteY8" fmla="*/ 197644 h 2352675"/>
              <a:gd name="connsiteX9" fmla="*/ 442912 w 1285875"/>
              <a:gd name="connsiteY9" fmla="*/ 266701 h 2352675"/>
              <a:gd name="connsiteX10" fmla="*/ 390526 w 1285875"/>
              <a:gd name="connsiteY10" fmla="*/ 359569 h 2352675"/>
              <a:gd name="connsiteX11" fmla="*/ 257175 w 1285875"/>
              <a:gd name="connsiteY11" fmla="*/ 385763 h 2352675"/>
              <a:gd name="connsiteX12" fmla="*/ 223838 w 1285875"/>
              <a:gd name="connsiteY12" fmla="*/ 461963 h 2352675"/>
              <a:gd name="connsiteX13" fmla="*/ 223838 w 1285875"/>
              <a:gd name="connsiteY13" fmla="*/ 533400 h 2352675"/>
              <a:gd name="connsiteX14" fmla="*/ 204788 w 1285875"/>
              <a:gd name="connsiteY14" fmla="*/ 628650 h 2352675"/>
              <a:gd name="connsiteX15" fmla="*/ 314326 w 1285875"/>
              <a:gd name="connsiteY15" fmla="*/ 731044 h 2352675"/>
              <a:gd name="connsiteX16" fmla="*/ 302419 w 1285875"/>
              <a:gd name="connsiteY16" fmla="*/ 795338 h 2352675"/>
              <a:gd name="connsiteX17" fmla="*/ 300037 w 1285875"/>
              <a:gd name="connsiteY17" fmla="*/ 840581 h 2352675"/>
              <a:gd name="connsiteX18" fmla="*/ 338137 w 1285875"/>
              <a:gd name="connsiteY18" fmla="*/ 864394 h 2352675"/>
              <a:gd name="connsiteX19" fmla="*/ 369094 w 1285875"/>
              <a:gd name="connsiteY19" fmla="*/ 871537 h 2352675"/>
              <a:gd name="connsiteX20" fmla="*/ 431006 w 1285875"/>
              <a:gd name="connsiteY20" fmla="*/ 914400 h 2352675"/>
              <a:gd name="connsiteX21" fmla="*/ 502444 w 1285875"/>
              <a:gd name="connsiteY21" fmla="*/ 992982 h 2352675"/>
              <a:gd name="connsiteX22" fmla="*/ 433387 w 1285875"/>
              <a:gd name="connsiteY22" fmla="*/ 1054893 h 2352675"/>
              <a:gd name="connsiteX23" fmla="*/ 383382 w 1285875"/>
              <a:gd name="connsiteY23" fmla="*/ 1126331 h 2352675"/>
              <a:gd name="connsiteX24" fmla="*/ 416720 w 1285875"/>
              <a:gd name="connsiteY24" fmla="*/ 1138238 h 2352675"/>
              <a:gd name="connsiteX25" fmla="*/ 414337 w 1285875"/>
              <a:gd name="connsiteY25" fmla="*/ 1178720 h 2352675"/>
              <a:gd name="connsiteX26" fmla="*/ 388144 w 1285875"/>
              <a:gd name="connsiteY26" fmla="*/ 1219201 h 2352675"/>
              <a:gd name="connsiteX27" fmla="*/ 388144 w 1285875"/>
              <a:gd name="connsiteY27" fmla="*/ 1312069 h 2352675"/>
              <a:gd name="connsiteX28" fmla="*/ 352425 w 1285875"/>
              <a:gd name="connsiteY28" fmla="*/ 1397795 h 2352675"/>
              <a:gd name="connsiteX29" fmla="*/ 345282 w 1285875"/>
              <a:gd name="connsiteY29" fmla="*/ 1452563 h 2352675"/>
              <a:gd name="connsiteX30" fmla="*/ 364332 w 1285875"/>
              <a:gd name="connsiteY30" fmla="*/ 1509713 h 2352675"/>
              <a:gd name="connsiteX31" fmla="*/ 297656 w 1285875"/>
              <a:gd name="connsiteY31" fmla="*/ 1559719 h 2352675"/>
              <a:gd name="connsiteX32" fmla="*/ 214313 w 1285875"/>
              <a:gd name="connsiteY32" fmla="*/ 1616869 h 2352675"/>
              <a:gd name="connsiteX33" fmla="*/ 166688 w 1285875"/>
              <a:gd name="connsiteY33" fmla="*/ 1647825 h 2352675"/>
              <a:gd name="connsiteX34" fmla="*/ 123826 w 1285875"/>
              <a:gd name="connsiteY34" fmla="*/ 1709738 h 2352675"/>
              <a:gd name="connsiteX35" fmla="*/ 66675 w 1285875"/>
              <a:gd name="connsiteY35" fmla="*/ 1747838 h 2352675"/>
              <a:gd name="connsiteX36" fmla="*/ 47626 w 1285875"/>
              <a:gd name="connsiteY36" fmla="*/ 1816894 h 2352675"/>
              <a:gd name="connsiteX37" fmla="*/ 57150 w 1285875"/>
              <a:gd name="connsiteY37" fmla="*/ 1914525 h 2352675"/>
              <a:gd name="connsiteX38" fmla="*/ 33338 w 1285875"/>
              <a:gd name="connsiteY38" fmla="*/ 1957388 h 2352675"/>
              <a:gd name="connsiteX39" fmla="*/ 0 w 1285875"/>
              <a:gd name="connsiteY39" fmla="*/ 2157413 h 2352675"/>
              <a:gd name="connsiteX40" fmla="*/ 195263 w 1285875"/>
              <a:gd name="connsiteY40" fmla="*/ 2319338 h 2352675"/>
              <a:gd name="connsiteX41" fmla="*/ 423863 w 1285875"/>
              <a:gd name="connsiteY41" fmla="*/ 2352675 h 2352675"/>
              <a:gd name="connsiteX42" fmla="*/ 876300 w 1285875"/>
              <a:gd name="connsiteY42" fmla="*/ 2243138 h 2352675"/>
              <a:gd name="connsiteX43" fmla="*/ 1204913 w 1285875"/>
              <a:gd name="connsiteY43" fmla="*/ 1862138 h 2352675"/>
              <a:gd name="connsiteX44" fmla="*/ 1262063 w 1285875"/>
              <a:gd name="connsiteY44" fmla="*/ 1500188 h 2352675"/>
              <a:gd name="connsiteX45" fmla="*/ 1285875 w 1285875"/>
              <a:gd name="connsiteY45" fmla="*/ 1204913 h 2352675"/>
              <a:gd name="connsiteX46" fmla="*/ 1143000 w 1285875"/>
              <a:gd name="connsiteY46" fmla="*/ 881063 h 2352675"/>
              <a:gd name="connsiteX47" fmla="*/ 1252538 w 1285875"/>
              <a:gd name="connsiteY47" fmla="*/ 723900 h 2352675"/>
              <a:gd name="connsiteX48" fmla="*/ 1262063 w 1285875"/>
              <a:gd name="connsiteY48" fmla="*/ 623888 h 2352675"/>
              <a:gd name="connsiteX49" fmla="*/ 1147763 w 1285875"/>
              <a:gd name="connsiteY49" fmla="*/ 504825 h 2352675"/>
              <a:gd name="connsiteX50" fmla="*/ 1066800 w 1285875"/>
              <a:gd name="connsiteY50" fmla="*/ 381000 h 2352675"/>
              <a:gd name="connsiteX51" fmla="*/ 1095375 w 1285875"/>
              <a:gd name="connsiteY51" fmla="*/ 209550 h 2352675"/>
              <a:gd name="connsiteX52" fmla="*/ 1009650 w 1285875"/>
              <a:gd name="connsiteY52" fmla="*/ 95250 h 2352675"/>
              <a:gd name="connsiteX53" fmla="*/ 990600 w 1285875"/>
              <a:gd name="connsiteY53" fmla="*/ 23813 h 2352675"/>
              <a:gd name="connsiteX54" fmla="*/ 866775 w 1285875"/>
              <a:gd name="connsiteY54" fmla="*/ 4763 h 2352675"/>
              <a:gd name="connsiteX55" fmla="*/ 795338 w 1285875"/>
              <a:gd name="connsiteY55" fmla="*/ 0 h 2352675"/>
              <a:gd name="connsiteX0" fmla="*/ 795338 w 1285875"/>
              <a:gd name="connsiteY0" fmla="*/ 0 h 2352675"/>
              <a:gd name="connsiteX1" fmla="*/ 757238 w 1285875"/>
              <a:gd name="connsiteY1" fmla="*/ 47625 h 2352675"/>
              <a:gd name="connsiteX2" fmla="*/ 678656 w 1285875"/>
              <a:gd name="connsiteY2" fmla="*/ 71438 h 2352675"/>
              <a:gd name="connsiteX3" fmla="*/ 626269 w 1285875"/>
              <a:gd name="connsiteY3" fmla="*/ 83343 h 2352675"/>
              <a:gd name="connsiteX4" fmla="*/ 588169 w 1285875"/>
              <a:gd name="connsiteY4" fmla="*/ 123825 h 2352675"/>
              <a:gd name="connsiteX5" fmla="*/ 547688 w 1285875"/>
              <a:gd name="connsiteY5" fmla="*/ 121444 h 2352675"/>
              <a:gd name="connsiteX6" fmla="*/ 521494 w 1285875"/>
              <a:gd name="connsiteY6" fmla="*/ 142876 h 2352675"/>
              <a:gd name="connsiteX7" fmla="*/ 516732 w 1285875"/>
              <a:gd name="connsiteY7" fmla="*/ 204787 h 2352675"/>
              <a:gd name="connsiteX8" fmla="*/ 473869 w 1285875"/>
              <a:gd name="connsiteY8" fmla="*/ 197644 h 2352675"/>
              <a:gd name="connsiteX9" fmla="*/ 442912 w 1285875"/>
              <a:gd name="connsiteY9" fmla="*/ 266701 h 2352675"/>
              <a:gd name="connsiteX10" fmla="*/ 390526 w 1285875"/>
              <a:gd name="connsiteY10" fmla="*/ 359569 h 2352675"/>
              <a:gd name="connsiteX11" fmla="*/ 335756 w 1285875"/>
              <a:gd name="connsiteY11" fmla="*/ 431006 h 2352675"/>
              <a:gd name="connsiteX12" fmla="*/ 223838 w 1285875"/>
              <a:gd name="connsiteY12" fmla="*/ 461963 h 2352675"/>
              <a:gd name="connsiteX13" fmla="*/ 223838 w 1285875"/>
              <a:gd name="connsiteY13" fmla="*/ 533400 h 2352675"/>
              <a:gd name="connsiteX14" fmla="*/ 204788 w 1285875"/>
              <a:gd name="connsiteY14" fmla="*/ 628650 h 2352675"/>
              <a:gd name="connsiteX15" fmla="*/ 314326 w 1285875"/>
              <a:gd name="connsiteY15" fmla="*/ 731044 h 2352675"/>
              <a:gd name="connsiteX16" fmla="*/ 302419 w 1285875"/>
              <a:gd name="connsiteY16" fmla="*/ 795338 h 2352675"/>
              <a:gd name="connsiteX17" fmla="*/ 300037 w 1285875"/>
              <a:gd name="connsiteY17" fmla="*/ 840581 h 2352675"/>
              <a:gd name="connsiteX18" fmla="*/ 338137 w 1285875"/>
              <a:gd name="connsiteY18" fmla="*/ 864394 h 2352675"/>
              <a:gd name="connsiteX19" fmla="*/ 369094 w 1285875"/>
              <a:gd name="connsiteY19" fmla="*/ 871537 h 2352675"/>
              <a:gd name="connsiteX20" fmla="*/ 431006 w 1285875"/>
              <a:gd name="connsiteY20" fmla="*/ 914400 h 2352675"/>
              <a:gd name="connsiteX21" fmla="*/ 502444 w 1285875"/>
              <a:gd name="connsiteY21" fmla="*/ 992982 h 2352675"/>
              <a:gd name="connsiteX22" fmla="*/ 433387 w 1285875"/>
              <a:gd name="connsiteY22" fmla="*/ 1054893 h 2352675"/>
              <a:gd name="connsiteX23" fmla="*/ 383382 w 1285875"/>
              <a:gd name="connsiteY23" fmla="*/ 1126331 h 2352675"/>
              <a:gd name="connsiteX24" fmla="*/ 416720 w 1285875"/>
              <a:gd name="connsiteY24" fmla="*/ 1138238 h 2352675"/>
              <a:gd name="connsiteX25" fmla="*/ 414337 w 1285875"/>
              <a:gd name="connsiteY25" fmla="*/ 1178720 h 2352675"/>
              <a:gd name="connsiteX26" fmla="*/ 388144 w 1285875"/>
              <a:gd name="connsiteY26" fmla="*/ 1219201 h 2352675"/>
              <a:gd name="connsiteX27" fmla="*/ 388144 w 1285875"/>
              <a:gd name="connsiteY27" fmla="*/ 1312069 h 2352675"/>
              <a:gd name="connsiteX28" fmla="*/ 352425 w 1285875"/>
              <a:gd name="connsiteY28" fmla="*/ 1397795 h 2352675"/>
              <a:gd name="connsiteX29" fmla="*/ 345282 w 1285875"/>
              <a:gd name="connsiteY29" fmla="*/ 1452563 h 2352675"/>
              <a:gd name="connsiteX30" fmla="*/ 364332 w 1285875"/>
              <a:gd name="connsiteY30" fmla="*/ 1509713 h 2352675"/>
              <a:gd name="connsiteX31" fmla="*/ 297656 w 1285875"/>
              <a:gd name="connsiteY31" fmla="*/ 1559719 h 2352675"/>
              <a:gd name="connsiteX32" fmla="*/ 214313 w 1285875"/>
              <a:gd name="connsiteY32" fmla="*/ 1616869 h 2352675"/>
              <a:gd name="connsiteX33" fmla="*/ 166688 w 1285875"/>
              <a:gd name="connsiteY33" fmla="*/ 1647825 h 2352675"/>
              <a:gd name="connsiteX34" fmla="*/ 123826 w 1285875"/>
              <a:gd name="connsiteY34" fmla="*/ 1709738 h 2352675"/>
              <a:gd name="connsiteX35" fmla="*/ 66675 w 1285875"/>
              <a:gd name="connsiteY35" fmla="*/ 1747838 h 2352675"/>
              <a:gd name="connsiteX36" fmla="*/ 47626 w 1285875"/>
              <a:gd name="connsiteY36" fmla="*/ 1816894 h 2352675"/>
              <a:gd name="connsiteX37" fmla="*/ 57150 w 1285875"/>
              <a:gd name="connsiteY37" fmla="*/ 1914525 h 2352675"/>
              <a:gd name="connsiteX38" fmla="*/ 33338 w 1285875"/>
              <a:gd name="connsiteY38" fmla="*/ 1957388 h 2352675"/>
              <a:gd name="connsiteX39" fmla="*/ 0 w 1285875"/>
              <a:gd name="connsiteY39" fmla="*/ 2157413 h 2352675"/>
              <a:gd name="connsiteX40" fmla="*/ 195263 w 1285875"/>
              <a:gd name="connsiteY40" fmla="*/ 2319338 h 2352675"/>
              <a:gd name="connsiteX41" fmla="*/ 423863 w 1285875"/>
              <a:gd name="connsiteY41" fmla="*/ 2352675 h 2352675"/>
              <a:gd name="connsiteX42" fmla="*/ 876300 w 1285875"/>
              <a:gd name="connsiteY42" fmla="*/ 2243138 h 2352675"/>
              <a:gd name="connsiteX43" fmla="*/ 1204913 w 1285875"/>
              <a:gd name="connsiteY43" fmla="*/ 1862138 h 2352675"/>
              <a:gd name="connsiteX44" fmla="*/ 1262063 w 1285875"/>
              <a:gd name="connsiteY44" fmla="*/ 1500188 h 2352675"/>
              <a:gd name="connsiteX45" fmla="*/ 1285875 w 1285875"/>
              <a:gd name="connsiteY45" fmla="*/ 1204913 h 2352675"/>
              <a:gd name="connsiteX46" fmla="*/ 1143000 w 1285875"/>
              <a:gd name="connsiteY46" fmla="*/ 881063 h 2352675"/>
              <a:gd name="connsiteX47" fmla="*/ 1252538 w 1285875"/>
              <a:gd name="connsiteY47" fmla="*/ 723900 h 2352675"/>
              <a:gd name="connsiteX48" fmla="*/ 1262063 w 1285875"/>
              <a:gd name="connsiteY48" fmla="*/ 623888 h 2352675"/>
              <a:gd name="connsiteX49" fmla="*/ 1147763 w 1285875"/>
              <a:gd name="connsiteY49" fmla="*/ 504825 h 2352675"/>
              <a:gd name="connsiteX50" fmla="*/ 1066800 w 1285875"/>
              <a:gd name="connsiteY50" fmla="*/ 381000 h 2352675"/>
              <a:gd name="connsiteX51" fmla="*/ 1095375 w 1285875"/>
              <a:gd name="connsiteY51" fmla="*/ 209550 h 2352675"/>
              <a:gd name="connsiteX52" fmla="*/ 1009650 w 1285875"/>
              <a:gd name="connsiteY52" fmla="*/ 95250 h 2352675"/>
              <a:gd name="connsiteX53" fmla="*/ 990600 w 1285875"/>
              <a:gd name="connsiteY53" fmla="*/ 23813 h 2352675"/>
              <a:gd name="connsiteX54" fmla="*/ 866775 w 1285875"/>
              <a:gd name="connsiteY54" fmla="*/ 4763 h 2352675"/>
              <a:gd name="connsiteX55" fmla="*/ 795338 w 1285875"/>
              <a:gd name="connsiteY55" fmla="*/ 0 h 2352675"/>
              <a:gd name="connsiteX0" fmla="*/ 795338 w 1285875"/>
              <a:gd name="connsiteY0" fmla="*/ 0 h 2352675"/>
              <a:gd name="connsiteX1" fmla="*/ 757238 w 1285875"/>
              <a:gd name="connsiteY1" fmla="*/ 47625 h 2352675"/>
              <a:gd name="connsiteX2" fmla="*/ 678656 w 1285875"/>
              <a:gd name="connsiteY2" fmla="*/ 71438 h 2352675"/>
              <a:gd name="connsiteX3" fmla="*/ 626269 w 1285875"/>
              <a:gd name="connsiteY3" fmla="*/ 83343 h 2352675"/>
              <a:gd name="connsiteX4" fmla="*/ 588169 w 1285875"/>
              <a:gd name="connsiteY4" fmla="*/ 123825 h 2352675"/>
              <a:gd name="connsiteX5" fmla="*/ 547688 w 1285875"/>
              <a:gd name="connsiteY5" fmla="*/ 121444 h 2352675"/>
              <a:gd name="connsiteX6" fmla="*/ 521494 w 1285875"/>
              <a:gd name="connsiteY6" fmla="*/ 142876 h 2352675"/>
              <a:gd name="connsiteX7" fmla="*/ 516732 w 1285875"/>
              <a:gd name="connsiteY7" fmla="*/ 204787 h 2352675"/>
              <a:gd name="connsiteX8" fmla="*/ 473869 w 1285875"/>
              <a:gd name="connsiteY8" fmla="*/ 197644 h 2352675"/>
              <a:gd name="connsiteX9" fmla="*/ 442912 w 1285875"/>
              <a:gd name="connsiteY9" fmla="*/ 266701 h 2352675"/>
              <a:gd name="connsiteX10" fmla="*/ 390526 w 1285875"/>
              <a:gd name="connsiteY10" fmla="*/ 359569 h 2352675"/>
              <a:gd name="connsiteX11" fmla="*/ 335756 w 1285875"/>
              <a:gd name="connsiteY11" fmla="*/ 431006 h 2352675"/>
              <a:gd name="connsiteX12" fmla="*/ 300038 w 1285875"/>
              <a:gd name="connsiteY12" fmla="*/ 492919 h 2352675"/>
              <a:gd name="connsiteX13" fmla="*/ 223838 w 1285875"/>
              <a:gd name="connsiteY13" fmla="*/ 533400 h 2352675"/>
              <a:gd name="connsiteX14" fmla="*/ 204788 w 1285875"/>
              <a:gd name="connsiteY14" fmla="*/ 628650 h 2352675"/>
              <a:gd name="connsiteX15" fmla="*/ 314326 w 1285875"/>
              <a:gd name="connsiteY15" fmla="*/ 731044 h 2352675"/>
              <a:gd name="connsiteX16" fmla="*/ 302419 w 1285875"/>
              <a:gd name="connsiteY16" fmla="*/ 795338 h 2352675"/>
              <a:gd name="connsiteX17" fmla="*/ 300037 w 1285875"/>
              <a:gd name="connsiteY17" fmla="*/ 840581 h 2352675"/>
              <a:gd name="connsiteX18" fmla="*/ 338137 w 1285875"/>
              <a:gd name="connsiteY18" fmla="*/ 864394 h 2352675"/>
              <a:gd name="connsiteX19" fmla="*/ 369094 w 1285875"/>
              <a:gd name="connsiteY19" fmla="*/ 871537 h 2352675"/>
              <a:gd name="connsiteX20" fmla="*/ 431006 w 1285875"/>
              <a:gd name="connsiteY20" fmla="*/ 914400 h 2352675"/>
              <a:gd name="connsiteX21" fmla="*/ 502444 w 1285875"/>
              <a:gd name="connsiteY21" fmla="*/ 992982 h 2352675"/>
              <a:gd name="connsiteX22" fmla="*/ 433387 w 1285875"/>
              <a:gd name="connsiteY22" fmla="*/ 1054893 h 2352675"/>
              <a:gd name="connsiteX23" fmla="*/ 383382 w 1285875"/>
              <a:gd name="connsiteY23" fmla="*/ 1126331 h 2352675"/>
              <a:gd name="connsiteX24" fmla="*/ 416720 w 1285875"/>
              <a:gd name="connsiteY24" fmla="*/ 1138238 h 2352675"/>
              <a:gd name="connsiteX25" fmla="*/ 414337 w 1285875"/>
              <a:gd name="connsiteY25" fmla="*/ 1178720 h 2352675"/>
              <a:gd name="connsiteX26" fmla="*/ 388144 w 1285875"/>
              <a:gd name="connsiteY26" fmla="*/ 1219201 h 2352675"/>
              <a:gd name="connsiteX27" fmla="*/ 388144 w 1285875"/>
              <a:gd name="connsiteY27" fmla="*/ 1312069 h 2352675"/>
              <a:gd name="connsiteX28" fmla="*/ 352425 w 1285875"/>
              <a:gd name="connsiteY28" fmla="*/ 1397795 h 2352675"/>
              <a:gd name="connsiteX29" fmla="*/ 345282 w 1285875"/>
              <a:gd name="connsiteY29" fmla="*/ 1452563 h 2352675"/>
              <a:gd name="connsiteX30" fmla="*/ 364332 w 1285875"/>
              <a:gd name="connsiteY30" fmla="*/ 1509713 h 2352675"/>
              <a:gd name="connsiteX31" fmla="*/ 297656 w 1285875"/>
              <a:gd name="connsiteY31" fmla="*/ 1559719 h 2352675"/>
              <a:gd name="connsiteX32" fmla="*/ 214313 w 1285875"/>
              <a:gd name="connsiteY32" fmla="*/ 1616869 h 2352675"/>
              <a:gd name="connsiteX33" fmla="*/ 166688 w 1285875"/>
              <a:gd name="connsiteY33" fmla="*/ 1647825 h 2352675"/>
              <a:gd name="connsiteX34" fmla="*/ 123826 w 1285875"/>
              <a:gd name="connsiteY34" fmla="*/ 1709738 h 2352675"/>
              <a:gd name="connsiteX35" fmla="*/ 66675 w 1285875"/>
              <a:gd name="connsiteY35" fmla="*/ 1747838 h 2352675"/>
              <a:gd name="connsiteX36" fmla="*/ 47626 w 1285875"/>
              <a:gd name="connsiteY36" fmla="*/ 1816894 h 2352675"/>
              <a:gd name="connsiteX37" fmla="*/ 57150 w 1285875"/>
              <a:gd name="connsiteY37" fmla="*/ 1914525 h 2352675"/>
              <a:gd name="connsiteX38" fmla="*/ 33338 w 1285875"/>
              <a:gd name="connsiteY38" fmla="*/ 1957388 h 2352675"/>
              <a:gd name="connsiteX39" fmla="*/ 0 w 1285875"/>
              <a:gd name="connsiteY39" fmla="*/ 2157413 h 2352675"/>
              <a:gd name="connsiteX40" fmla="*/ 195263 w 1285875"/>
              <a:gd name="connsiteY40" fmla="*/ 2319338 h 2352675"/>
              <a:gd name="connsiteX41" fmla="*/ 423863 w 1285875"/>
              <a:gd name="connsiteY41" fmla="*/ 2352675 h 2352675"/>
              <a:gd name="connsiteX42" fmla="*/ 876300 w 1285875"/>
              <a:gd name="connsiteY42" fmla="*/ 2243138 h 2352675"/>
              <a:gd name="connsiteX43" fmla="*/ 1204913 w 1285875"/>
              <a:gd name="connsiteY43" fmla="*/ 1862138 h 2352675"/>
              <a:gd name="connsiteX44" fmla="*/ 1262063 w 1285875"/>
              <a:gd name="connsiteY44" fmla="*/ 1500188 h 2352675"/>
              <a:gd name="connsiteX45" fmla="*/ 1285875 w 1285875"/>
              <a:gd name="connsiteY45" fmla="*/ 1204913 h 2352675"/>
              <a:gd name="connsiteX46" fmla="*/ 1143000 w 1285875"/>
              <a:gd name="connsiteY46" fmla="*/ 881063 h 2352675"/>
              <a:gd name="connsiteX47" fmla="*/ 1252538 w 1285875"/>
              <a:gd name="connsiteY47" fmla="*/ 723900 h 2352675"/>
              <a:gd name="connsiteX48" fmla="*/ 1262063 w 1285875"/>
              <a:gd name="connsiteY48" fmla="*/ 623888 h 2352675"/>
              <a:gd name="connsiteX49" fmla="*/ 1147763 w 1285875"/>
              <a:gd name="connsiteY49" fmla="*/ 504825 h 2352675"/>
              <a:gd name="connsiteX50" fmla="*/ 1066800 w 1285875"/>
              <a:gd name="connsiteY50" fmla="*/ 381000 h 2352675"/>
              <a:gd name="connsiteX51" fmla="*/ 1095375 w 1285875"/>
              <a:gd name="connsiteY51" fmla="*/ 209550 h 2352675"/>
              <a:gd name="connsiteX52" fmla="*/ 1009650 w 1285875"/>
              <a:gd name="connsiteY52" fmla="*/ 95250 h 2352675"/>
              <a:gd name="connsiteX53" fmla="*/ 990600 w 1285875"/>
              <a:gd name="connsiteY53" fmla="*/ 23813 h 2352675"/>
              <a:gd name="connsiteX54" fmla="*/ 866775 w 1285875"/>
              <a:gd name="connsiteY54" fmla="*/ 4763 h 2352675"/>
              <a:gd name="connsiteX55" fmla="*/ 795338 w 1285875"/>
              <a:gd name="connsiteY55" fmla="*/ 0 h 2352675"/>
              <a:gd name="connsiteX0" fmla="*/ 795338 w 1285875"/>
              <a:gd name="connsiteY0" fmla="*/ 0 h 2352675"/>
              <a:gd name="connsiteX1" fmla="*/ 757238 w 1285875"/>
              <a:gd name="connsiteY1" fmla="*/ 47625 h 2352675"/>
              <a:gd name="connsiteX2" fmla="*/ 678656 w 1285875"/>
              <a:gd name="connsiteY2" fmla="*/ 71438 h 2352675"/>
              <a:gd name="connsiteX3" fmla="*/ 626269 w 1285875"/>
              <a:gd name="connsiteY3" fmla="*/ 83343 h 2352675"/>
              <a:gd name="connsiteX4" fmla="*/ 588169 w 1285875"/>
              <a:gd name="connsiteY4" fmla="*/ 123825 h 2352675"/>
              <a:gd name="connsiteX5" fmla="*/ 547688 w 1285875"/>
              <a:gd name="connsiteY5" fmla="*/ 121444 h 2352675"/>
              <a:gd name="connsiteX6" fmla="*/ 521494 w 1285875"/>
              <a:gd name="connsiteY6" fmla="*/ 142876 h 2352675"/>
              <a:gd name="connsiteX7" fmla="*/ 516732 w 1285875"/>
              <a:gd name="connsiteY7" fmla="*/ 204787 h 2352675"/>
              <a:gd name="connsiteX8" fmla="*/ 473869 w 1285875"/>
              <a:gd name="connsiteY8" fmla="*/ 197644 h 2352675"/>
              <a:gd name="connsiteX9" fmla="*/ 442912 w 1285875"/>
              <a:gd name="connsiteY9" fmla="*/ 266701 h 2352675"/>
              <a:gd name="connsiteX10" fmla="*/ 390526 w 1285875"/>
              <a:gd name="connsiteY10" fmla="*/ 359569 h 2352675"/>
              <a:gd name="connsiteX11" fmla="*/ 335756 w 1285875"/>
              <a:gd name="connsiteY11" fmla="*/ 431006 h 2352675"/>
              <a:gd name="connsiteX12" fmla="*/ 300038 w 1285875"/>
              <a:gd name="connsiteY12" fmla="*/ 492919 h 2352675"/>
              <a:gd name="connsiteX13" fmla="*/ 321469 w 1285875"/>
              <a:gd name="connsiteY13" fmla="*/ 559593 h 2352675"/>
              <a:gd name="connsiteX14" fmla="*/ 204788 w 1285875"/>
              <a:gd name="connsiteY14" fmla="*/ 628650 h 2352675"/>
              <a:gd name="connsiteX15" fmla="*/ 314326 w 1285875"/>
              <a:gd name="connsiteY15" fmla="*/ 731044 h 2352675"/>
              <a:gd name="connsiteX16" fmla="*/ 302419 w 1285875"/>
              <a:gd name="connsiteY16" fmla="*/ 795338 h 2352675"/>
              <a:gd name="connsiteX17" fmla="*/ 300037 w 1285875"/>
              <a:gd name="connsiteY17" fmla="*/ 840581 h 2352675"/>
              <a:gd name="connsiteX18" fmla="*/ 338137 w 1285875"/>
              <a:gd name="connsiteY18" fmla="*/ 864394 h 2352675"/>
              <a:gd name="connsiteX19" fmla="*/ 369094 w 1285875"/>
              <a:gd name="connsiteY19" fmla="*/ 871537 h 2352675"/>
              <a:gd name="connsiteX20" fmla="*/ 431006 w 1285875"/>
              <a:gd name="connsiteY20" fmla="*/ 914400 h 2352675"/>
              <a:gd name="connsiteX21" fmla="*/ 502444 w 1285875"/>
              <a:gd name="connsiteY21" fmla="*/ 992982 h 2352675"/>
              <a:gd name="connsiteX22" fmla="*/ 433387 w 1285875"/>
              <a:gd name="connsiteY22" fmla="*/ 1054893 h 2352675"/>
              <a:gd name="connsiteX23" fmla="*/ 383382 w 1285875"/>
              <a:gd name="connsiteY23" fmla="*/ 1126331 h 2352675"/>
              <a:gd name="connsiteX24" fmla="*/ 416720 w 1285875"/>
              <a:gd name="connsiteY24" fmla="*/ 1138238 h 2352675"/>
              <a:gd name="connsiteX25" fmla="*/ 414337 w 1285875"/>
              <a:gd name="connsiteY25" fmla="*/ 1178720 h 2352675"/>
              <a:gd name="connsiteX26" fmla="*/ 388144 w 1285875"/>
              <a:gd name="connsiteY26" fmla="*/ 1219201 h 2352675"/>
              <a:gd name="connsiteX27" fmla="*/ 388144 w 1285875"/>
              <a:gd name="connsiteY27" fmla="*/ 1312069 h 2352675"/>
              <a:gd name="connsiteX28" fmla="*/ 352425 w 1285875"/>
              <a:gd name="connsiteY28" fmla="*/ 1397795 h 2352675"/>
              <a:gd name="connsiteX29" fmla="*/ 345282 w 1285875"/>
              <a:gd name="connsiteY29" fmla="*/ 1452563 h 2352675"/>
              <a:gd name="connsiteX30" fmla="*/ 364332 w 1285875"/>
              <a:gd name="connsiteY30" fmla="*/ 1509713 h 2352675"/>
              <a:gd name="connsiteX31" fmla="*/ 297656 w 1285875"/>
              <a:gd name="connsiteY31" fmla="*/ 1559719 h 2352675"/>
              <a:gd name="connsiteX32" fmla="*/ 214313 w 1285875"/>
              <a:gd name="connsiteY32" fmla="*/ 1616869 h 2352675"/>
              <a:gd name="connsiteX33" fmla="*/ 166688 w 1285875"/>
              <a:gd name="connsiteY33" fmla="*/ 1647825 h 2352675"/>
              <a:gd name="connsiteX34" fmla="*/ 123826 w 1285875"/>
              <a:gd name="connsiteY34" fmla="*/ 1709738 h 2352675"/>
              <a:gd name="connsiteX35" fmla="*/ 66675 w 1285875"/>
              <a:gd name="connsiteY35" fmla="*/ 1747838 h 2352675"/>
              <a:gd name="connsiteX36" fmla="*/ 47626 w 1285875"/>
              <a:gd name="connsiteY36" fmla="*/ 1816894 h 2352675"/>
              <a:gd name="connsiteX37" fmla="*/ 57150 w 1285875"/>
              <a:gd name="connsiteY37" fmla="*/ 1914525 h 2352675"/>
              <a:gd name="connsiteX38" fmla="*/ 33338 w 1285875"/>
              <a:gd name="connsiteY38" fmla="*/ 1957388 h 2352675"/>
              <a:gd name="connsiteX39" fmla="*/ 0 w 1285875"/>
              <a:gd name="connsiteY39" fmla="*/ 2157413 h 2352675"/>
              <a:gd name="connsiteX40" fmla="*/ 195263 w 1285875"/>
              <a:gd name="connsiteY40" fmla="*/ 2319338 h 2352675"/>
              <a:gd name="connsiteX41" fmla="*/ 423863 w 1285875"/>
              <a:gd name="connsiteY41" fmla="*/ 2352675 h 2352675"/>
              <a:gd name="connsiteX42" fmla="*/ 876300 w 1285875"/>
              <a:gd name="connsiteY42" fmla="*/ 2243138 h 2352675"/>
              <a:gd name="connsiteX43" fmla="*/ 1204913 w 1285875"/>
              <a:gd name="connsiteY43" fmla="*/ 1862138 h 2352675"/>
              <a:gd name="connsiteX44" fmla="*/ 1262063 w 1285875"/>
              <a:gd name="connsiteY44" fmla="*/ 1500188 h 2352675"/>
              <a:gd name="connsiteX45" fmla="*/ 1285875 w 1285875"/>
              <a:gd name="connsiteY45" fmla="*/ 1204913 h 2352675"/>
              <a:gd name="connsiteX46" fmla="*/ 1143000 w 1285875"/>
              <a:gd name="connsiteY46" fmla="*/ 881063 h 2352675"/>
              <a:gd name="connsiteX47" fmla="*/ 1252538 w 1285875"/>
              <a:gd name="connsiteY47" fmla="*/ 723900 h 2352675"/>
              <a:gd name="connsiteX48" fmla="*/ 1262063 w 1285875"/>
              <a:gd name="connsiteY48" fmla="*/ 623888 h 2352675"/>
              <a:gd name="connsiteX49" fmla="*/ 1147763 w 1285875"/>
              <a:gd name="connsiteY49" fmla="*/ 504825 h 2352675"/>
              <a:gd name="connsiteX50" fmla="*/ 1066800 w 1285875"/>
              <a:gd name="connsiteY50" fmla="*/ 381000 h 2352675"/>
              <a:gd name="connsiteX51" fmla="*/ 1095375 w 1285875"/>
              <a:gd name="connsiteY51" fmla="*/ 209550 h 2352675"/>
              <a:gd name="connsiteX52" fmla="*/ 1009650 w 1285875"/>
              <a:gd name="connsiteY52" fmla="*/ 95250 h 2352675"/>
              <a:gd name="connsiteX53" fmla="*/ 990600 w 1285875"/>
              <a:gd name="connsiteY53" fmla="*/ 23813 h 2352675"/>
              <a:gd name="connsiteX54" fmla="*/ 866775 w 1285875"/>
              <a:gd name="connsiteY54" fmla="*/ 4763 h 2352675"/>
              <a:gd name="connsiteX55" fmla="*/ 795338 w 1285875"/>
              <a:gd name="connsiteY55" fmla="*/ 0 h 2352675"/>
              <a:gd name="connsiteX0" fmla="*/ 795338 w 1285875"/>
              <a:gd name="connsiteY0" fmla="*/ 0 h 2352675"/>
              <a:gd name="connsiteX1" fmla="*/ 757238 w 1285875"/>
              <a:gd name="connsiteY1" fmla="*/ 47625 h 2352675"/>
              <a:gd name="connsiteX2" fmla="*/ 678656 w 1285875"/>
              <a:gd name="connsiteY2" fmla="*/ 71438 h 2352675"/>
              <a:gd name="connsiteX3" fmla="*/ 626269 w 1285875"/>
              <a:gd name="connsiteY3" fmla="*/ 83343 h 2352675"/>
              <a:gd name="connsiteX4" fmla="*/ 588169 w 1285875"/>
              <a:gd name="connsiteY4" fmla="*/ 123825 h 2352675"/>
              <a:gd name="connsiteX5" fmla="*/ 547688 w 1285875"/>
              <a:gd name="connsiteY5" fmla="*/ 121444 h 2352675"/>
              <a:gd name="connsiteX6" fmla="*/ 521494 w 1285875"/>
              <a:gd name="connsiteY6" fmla="*/ 142876 h 2352675"/>
              <a:gd name="connsiteX7" fmla="*/ 516732 w 1285875"/>
              <a:gd name="connsiteY7" fmla="*/ 204787 h 2352675"/>
              <a:gd name="connsiteX8" fmla="*/ 473869 w 1285875"/>
              <a:gd name="connsiteY8" fmla="*/ 197644 h 2352675"/>
              <a:gd name="connsiteX9" fmla="*/ 442912 w 1285875"/>
              <a:gd name="connsiteY9" fmla="*/ 266701 h 2352675"/>
              <a:gd name="connsiteX10" fmla="*/ 390526 w 1285875"/>
              <a:gd name="connsiteY10" fmla="*/ 359569 h 2352675"/>
              <a:gd name="connsiteX11" fmla="*/ 335756 w 1285875"/>
              <a:gd name="connsiteY11" fmla="*/ 431006 h 2352675"/>
              <a:gd name="connsiteX12" fmla="*/ 300038 w 1285875"/>
              <a:gd name="connsiteY12" fmla="*/ 492919 h 2352675"/>
              <a:gd name="connsiteX13" fmla="*/ 321469 w 1285875"/>
              <a:gd name="connsiteY13" fmla="*/ 559593 h 2352675"/>
              <a:gd name="connsiteX14" fmla="*/ 297657 w 1285875"/>
              <a:gd name="connsiteY14" fmla="*/ 647700 h 2352675"/>
              <a:gd name="connsiteX15" fmla="*/ 314326 w 1285875"/>
              <a:gd name="connsiteY15" fmla="*/ 731044 h 2352675"/>
              <a:gd name="connsiteX16" fmla="*/ 302419 w 1285875"/>
              <a:gd name="connsiteY16" fmla="*/ 795338 h 2352675"/>
              <a:gd name="connsiteX17" fmla="*/ 300037 w 1285875"/>
              <a:gd name="connsiteY17" fmla="*/ 840581 h 2352675"/>
              <a:gd name="connsiteX18" fmla="*/ 338137 w 1285875"/>
              <a:gd name="connsiteY18" fmla="*/ 864394 h 2352675"/>
              <a:gd name="connsiteX19" fmla="*/ 369094 w 1285875"/>
              <a:gd name="connsiteY19" fmla="*/ 871537 h 2352675"/>
              <a:gd name="connsiteX20" fmla="*/ 431006 w 1285875"/>
              <a:gd name="connsiteY20" fmla="*/ 914400 h 2352675"/>
              <a:gd name="connsiteX21" fmla="*/ 502444 w 1285875"/>
              <a:gd name="connsiteY21" fmla="*/ 992982 h 2352675"/>
              <a:gd name="connsiteX22" fmla="*/ 433387 w 1285875"/>
              <a:gd name="connsiteY22" fmla="*/ 1054893 h 2352675"/>
              <a:gd name="connsiteX23" fmla="*/ 383382 w 1285875"/>
              <a:gd name="connsiteY23" fmla="*/ 1126331 h 2352675"/>
              <a:gd name="connsiteX24" fmla="*/ 416720 w 1285875"/>
              <a:gd name="connsiteY24" fmla="*/ 1138238 h 2352675"/>
              <a:gd name="connsiteX25" fmla="*/ 414337 w 1285875"/>
              <a:gd name="connsiteY25" fmla="*/ 1178720 h 2352675"/>
              <a:gd name="connsiteX26" fmla="*/ 388144 w 1285875"/>
              <a:gd name="connsiteY26" fmla="*/ 1219201 h 2352675"/>
              <a:gd name="connsiteX27" fmla="*/ 388144 w 1285875"/>
              <a:gd name="connsiteY27" fmla="*/ 1312069 h 2352675"/>
              <a:gd name="connsiteX28" fmla="*/ 352425 w 1285875"/>
              <a:gd name="connsiteY28" fmla="*/ 1397795 h 2352675"/>
              <a:gd name="connsiteX29" fmla="*/ 345282 w 1285875"/>
              <a:gd name="connsiteY29" fmla="*/ 1452563 h 2352675"/>
              <a:gd name="connsiteX30" fmla="*/ 364332 w 1285875"/>
              <a:gd name="connsiteY30" fmla="*/ 1509713 h 2352675"/>
              <a:gd name="connsiteX31" fmla="*/ 297656 w 1285875"/>
              <a:gd name="connsiteY31" fmla="*/ 1559719 h 2352675"/>
              <a:gd name="connsiteX32" fmla="*/ 214313 w 1285875"/>
              <a:gd name="connsiteY32" fmla="*/ 1616869 h 2352675"/>
              <a:gd name="connsiteX33" fmla="*/ 166688 w 1285875"/>
              <a:gd name="connsiteY33" fmla="*/ 1647825 h 2352675"/>
              <a:gd name="connsiteX34" fmla="*/ 123826 w 1285875"/>
              <a:gd name="connsiteY34" fmla="*/ 1709738 h 2352675"/>
              <a:gd name="connsiteX35" fmla="*/ 66675 w 1285875"/>
              <a:gd name="connsiteY35" fmla="*/ 1747838 h 2352675"/>
              <a:gd name="connsiteX36" fmla="*/ 47626 w 1285875"/>
              <a:gd name="connsiteY36" fmla="*/ 1816894 h 2352675"/>
              <a:gd name="connsiteX37" fmla="*/ 57150 w 1285875"/>
              <a:gd name="connsiteY37" fmla="*/ 1914525 h 2352675"/>
              <a:gd name="connsiteX38" fmla="*/ 33338 w 1285875"/>
              <a:gd name="connsiteY38" fmla="*/ 1957388 h 2352675"/>
              <a:gd name="connsiteX39" fmla="*/ 0 w 1285875"/>
              <a:gd name="connsiteY39" fmla="*/ 2157413 h 2352675"/>
              <a:gd name="connsiteX40" fmla="*/ 195263 w 1285875"/>
              <a:gd name="connsiteY40" fmla="*/ 2319338 h 2352675"/>
              <a:gd name="connsiteX41" fmla="*/ 423863 w 1285875"/>
              <a:gd name="connsiteY41" fmla="*/ 2352675 h 2352675"/>
              <a:gd name="connsiteX42" fmla="*/ 876300 w 1285875"/>
              <a:gd name="connsiteY42" fmla="*/ 2243138 h 2352675"/>
              <a:gd name="connsiteX43" fmla="*/ 1204913 w 1285875"/>
              <a:gd name="connsiteY43" fmla="*/ 1862138 h 2352675"/>
              <a:gd name="connsiteX44" fmla="*/ 1262063 w 1285875"/>
              <a:gd name="connsiteY44" fmla="*/ 1500188 h 2352675"/>
              <a:gd name="connsiteX45" fmla="*/ 1285875 w 1285875"/>
              <a:gd name="connsiteY45" fmla="*/ 1204913 h 2352675"/>
              <a:gd name="connsiteX46" fmla="*/ 1143000 w 1285875"/>
              <a:gd name="connsiteY46" fmla="*/ 881063 h 2352675"/>
              <a:gd name="connsiteX47" fmla="*/ 1252538 w 1285875"/>
              <a:gd name="connsiteY47" fmla="*/ 723900 h 2352675"/>
              <a:gd name="connsiteX48" fmla="*/ 1262063 w 1285875"/>
              <a:gd name="connsiteY48" fmla="*/ 623888 h 2352675"/>
              <a:gd name="connsiteX49" fmla="*/ 1147763 w 1285875"/>
              <a:gd name="connsiteY49" fmla="*/ 504825 h 2352675"/>
              <a:gd name="connsiteX50" fmla="*/ 1066800 w 1285875"/>
              <a:gd name="connsiteY50" fmla="*/ 381000 h 2352675"/>
              <a:gd name="connsiteX51" fmla="*/ 1095375 w 1285875"/>
              <a:gd name="connsiteY51" fmla="*/ 209550 h 2352675"/>
              <a:gd name="connsiteX52" fmla="*/ 1009650 w 1285875"/>
              <a:gd name="connsiteY52" fmla="*/ 95250 h 2352675"/>
              <a:gd name="connsiteX53" fmla="*/ 990600 w 1285875"/>
              <a:gd name="connsiteY53" fmla="*/ 23813 h 2352675"/>
              <a:gd name="connsiteX54" fmla="*/ 866775 w 1285875"/>
              <a:gd name="connsiteY54" fmla="*/ 4763 h 2352675"/>
              <a:gd name="connsiteX55" fmla="*/ 795338 w 1285875"/>
              <a:gd name="connsiteY55" fmla="*/ 0 h 235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85875" h="2352675">
                <a:moveTo>
                  <a:pt x="795338" y="0"/>
                </a:moveTo>
                <a:lnTo>
                  <a:pt x="757238" y="47625"/>
                </a:lnTo>
                <a:lnTo>
                  <a:pt x="678656" y="71438"/>
                </a:lnTo>
                <a:lnTo>
                  <a:pt x="626269" y="83343"/>
                </a:lnTo>
                <a:cubicBezTo>
                  <a:pt x="604838" y="71437"/>
                  <a:pt x="601266" y="117475"/>
                  <a:pt x="588169" y="123825"/>
                </a:cubicBezTo>
                <a:cubicBezTo>
                  <a:pt x="575072" y="130175"/>
                  <a:pt x="558801" y="118269"/>
                  <a:pt x="547688" y="121444"/>
                </a:cubicBezTo>
                <a:cubicBezTo>
                  <a:pt x="536576" y="124619"/>
                  <a:pt x="526653" y="128986"/>
                  <a:pt x="521494" y="142876"/>
                </a:cubicBezTo>
                <a:cubicBezTo>
                  <a:pt x="516335" y="156766"/>
                  <a:pt x="542529" y="191293"/>
                  <a:pt x="516732" y="204787"/>
                </a:cubicBezTo>
                <a:cubicBezTo>
                  <a:pt x="465932" y="214312"/>
                  <a:pt x="524669" y="188119"/>
                  <a:pt x="473869" y="197644"/>
                </a:cubicBezTo>
                <a:lnTo>
                  <a:pt x="442912" y="266701"/>
                </a:lnTo>
                <a:lnTo>
                  <a:pt x="390526" y="359569"/>
                </a:lnTo>
                <a:lnTo>
                  <a:pt x="335756" y="431006"/>
                </a:lnTo>
                <a:lnTo>
                  <a:pt x="300038" y="492919"/>
                </a:lnTo>
                <a:lnTo>
                  <a:pt x="321469" y="559593"/>
                </a:lnTo>
                <a:lnTo>
                  <a:pt x="297657" y="647700"/>
                </a:lnTo>
                <a:lnTo>
                  <a:pt x="314326" y="731044"/>
                </a:lnTo>
                <a:lnTo>
                  <a:pt x="302419" y="795338"/>
                </a:lnTo>
                <a:lnTo>
                  <a:pt x="300037" y="840581"/>
                </a:lnTo>
                <a:cubicBezTo>
                  <a:pt x="309562" y="850106"/>
                  <a:pt x="326628" y="859235"/>
                  <a:pt x="338137" y="864394"/>
                </a:cubicBezTo>
                <a:cubicBezTo>
                  <a:pt x="349647" y="869553"/>
                  <a:pt x="338138" y="885825"/>
                  <a:pt x="369094" y="871537"/>
                </a:cubicBezTo>
                <a:cubicBezTo>
                  <a:pt x="384969" y="882650"/>
                  <a:pt x="408781" y="894159"/>
                  <a:pt x="431006" y="914400"/>
                </a:cubicBezTo>
                <a:cubicBezTo>
                  <a:pt x="453231" y="934641"/>
                  <a:pt x="449263" y="984251"/>
                  <a:pt x="502444" y="992982"/>
                </a:cubicBezTo>
                <a:lnTo>
                  <a:pt x="433387" y="1054893"/>
                </a:lnTo>
                <a:lnTo>
                  <a:pt x="383382" y="1126331"/>
                </a:lnTo>
                <a:lnTo>
                  <a:pt x="416720" y="1138238"/>
                </a:lnTo>
                <a:lnTo>
                  <a:pt x="414337" y="1178720"/>
                </a:lnTo>
                <a:lnTo>
                  <a:pt x="388144" y="1219201"/>
                </a:lnTo>
                <a:lnTo>
                  <a:pt x="388144" y="1312069"/>
                </a:lnTo>
                <a:lnTo>
                  <a:pt x="352425" y="1397795"/>
                </a:lnTo>
                <a:lnTo>
                  <a:pt x="345282" y="1452563"/>
                </a:lnTo>
                <a:lnTo>
                  <a:pt x="364332" y="1509713"/>
                </a:lnTo>
                <a:lnTo>
                  <a:pt x="297656" y="1559719"/>
                </a:lnTo>
                <a:lnTo>
                  <a:pt x="214313" y="1616869"/>
                </a:lnTo>
                <a:cubicBezTo>
                  <a:pt x="203200" y="1623219"/>
                  <a:pt x="181769" y="1632347"/>
                  <a:pt x="166688" y="1647825"/>
                </a:cubicBezTo>
                <a:cubicBezTo>
                  <a:pt x="151607" y="1663303"/>
                  <a:pt x="127001" y="1677988"/>
                  <a:pt x="123826" y="1709738"/>
                </a:cubicBezTo>
                <a:lnTo>
                  <a:pt x="66675" y="1747838"/>
                </a:lnTo>
                <a:cubicBezTo>
                  <a:pt x="66675" y="1786732"/>
                  <a:pt x="47626" y="1778000"/>
                  <a:pt x="47626" y="1816894"/>
                </a:cubicBezTo>
                <a:lnTo>
                  <a:pt x="57150" y="1914525"/>
                </a:lnTo>
                <a:lnTo>
                  <a:pt x="33338" y="1957388"/>
                </a:lnTo>
                <a:lnTo>
                  <a:pt x="0" y="2157413"/>
                </a:lnTo>
                <a:lnTo>
                  <a:pt x="195263" y="2319338"/>
                </a:lnTo>
                <a:lnTo>
                  <a:pt x="423863" y="2352675"/>
                </a:lnTo>
                <a:lnTo>
                  <a:pt x="876300" y="2243138"/>
                </a:lnTo>
                <a:lnTo>
                  <a:pt x="1204913" y="1862138"/>
                </a:lnTo>
                <a:lnTo>
                  <a:pt x="1262063" y="1500188"/>
                </a:lnTo>
                <a:lnTo>
                  <a:pt x="1285875" y="1204913"/>
                </a:lnTo>
                <a:lnTo>
                  <a:pt x="1143000" y="881063"/>
                </a:lnTo>
                <a:lnTo>
                  <a:pt x="1252538" y="723900"/>
                </a:lnTo>
                <a:lnTo>
                  <a:pt x="1262063" y="623888"/>
                </a:lnTo>
                <a:lnTo>
                  <a:pt x="1147763" y="504825"/>
                </a:lnTo>
                <a:lnTo>
                  <a:pt x="1066800" y="381000"/>
                </a:lnTo>
                <a:lnTo>
                  <a:pt x="1095375" y="209550"/>
                </a:lnTo>
                <a:lnTo>
                  <a:pt x="1009650" y="95250"/>
                </a:lnTo>
                <a:lnTo>
                  <a:pt x="990600" y="23813"/>
                </a:lnTo>
                <a:lnTo>
                  <a:pt x="866775" y="4763"/>
                </a:lnTo>
                <a:lnTo>
                  <a:pt x="795338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smtClean="0">
                <a:solidFill>
                  <a:srgbClr val="000000"/>
                </a:solidFill>
              </a:rPr>
              <a:t>Singida 22</a:t>
            </a:r>
            <a:endParaRPr lang="en-MY" sz="1200" b="1" dirty="0">
              <a:solidFill>
                <a:srgbClr val="000000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664870" y="2014538"/>
            <a:ext cx="1221582" cy="2114550"/>
          </a:xfrm>
          <a:custGeom>
            <a:avLst/>
            <a:gdLst>
              <a:gd name="connsiteX0" fmla="*/ 266700 w 1304925"/>
              <a:gd name="connsiteY0" fmla="*/ 490537 h 2114550"/>
              <a:gd name="connsiteX1" fmla="*/ 419100 w 1304925"/>
              <a:gd name="connsiteY1" fmla="*/ 200025 h 2114550"/>
              <a:gd name="connsiteX2" fmla="*/ 623888 w 1304925"/>
              <a:gd name="connsiteY2" fmla="*/ 38100 h 2114550"/>
              <a:gd name="connsiteX3" fmla="*/ 823913 w 1304925"/>
              <a:gd name="connsiteY3" fmla="*/ 0 h 2114550"/>
              <a:gd name="connsiteX4" fmla="*/ 933450 w 1304925"/>
              <a:gd name="connsiteY4" fmla="*/ 47625 h 2114550"/>
              <a:gd name="connsiteX5" fmla="*/ 1004888 w 1304925"/>
              <a:gd name="connsiteY5" fmla="*/ 390525 h 2114550"/>
              <a:gd name="connsiteX6" fmla="*/ 966788 w 1304925"/>
              <a:gd name="connsiteY6" fmla="*/ 652462 h 2114550"/>
              <a:gd name="connsiteX7" fmla="*/ 985838 w 1304925"/>
              <a:gd name="connsiteY7" fmla="*/ 776287 h 2114550"/>
              <a:gd name="connsiteX8" fmla="*/ 1147763 w 1304925"/>
              <a:gd name="connsiteY8" fmla="*/ 1004887 h 2114550"/>
              <a:gd name="connsiteX9" fmla="*/ 1295400 w 1304925"/>
              <a:gd name="connsiteY9" fmla="*/ 1238250 h 2114550"/>
              <a:gd name="connsiteX10" fmla="*/ 1304925 w 1304925"/>
              <a:gd name="connsiteY10" fmla="*/ 1452562 h 2114550"/>
              <a:gd name="connsiteX11" fmla="*/ 1233488 w 1304925"/>
              <a:gd name="connsiteY11" fmla="*/ 1676400 h 2114550"/>
              <a:gd name="connsiteX12" fmla="*/ 1190625 w 1304925"/>
              <a:gd name="connsiteY12" fmla="*/ 1919287 h 2114550"/>
              <a:gd name="connsiteX13" fmla="*/ 1095375 w 1304925"/>
              <a:gd name="connsiteY13" fmla="*/ 2062162 h 2114550"/>
              <a:gd name="connsiteX14" fmla="*/ 957263 w 1304925"/>
              <a:gd name="connsiteY14" fmla="*/ 2100262 h 2114550"/>
              <a:gd name="connsiteX15" fmla="*/ 790575 w 1304925"/>
              <a:gd name="connsiteY15" fmla="*/ 2114550 h 2114550"/>
              <a:gd name="connsiteX16" fmla="*/ 690563 w 1304925"/>
              <a:gd name="connsiteY16" fmla="*/ 2033587 h 2114550"/>
              <a:gd name="connsiteX17" fmla="*/ 523875 w 1304925"/>
              <a:gd name="connsiteY17" fmla="*/ 1971675 h 2114550"/>
              <a:gd name="connsiteX18" fmla="*/ 366713 w 1304925"/>
              <a:gd name="connsiteY18" fmla="*/ 1919287 h 2114550"/>
              <a:gd name="connsiteX19" fmla="*/ 266700 w 1304925"/>
              <a:gd name="connsiteY19" fmla="*/ 1900237 h 2114550"/>
              <a:gd name="connsiteX20" fmla="*/ 180975 w 1304925"/>
              <a:gd name="connsiteY20" fmla="*/ 1876425 h 2114550"/>
              <a:gd name="connsiteX21" fmla="*/ 90488 w 1304925"/>
              <a:gd name="connsiteY21" fmla="*/ 1771650 h 2114550"/>
              <a:gd name="connsiteX22" fmla="*/ 38100 w 1304925"/>
              <a:gd name="connsiteY22" fmla="*/ 1676400 h 2114550"/>
              <a:gd name="connsiteX23" fmla="*/ 9525 w 1304925"/>
              <a:gd name="connsiteY23" fmla="*/ 1604962 h 2114550"/>
              <a:gd name="connsiteX24" fmla="*/ 4763 w 1304925"/>
              <a:gd name="connsiteY24" fmla="*/ 1557337 h 2114550"/>
              <a:gd name="connsiteX25" fmla="*/ 38100 w 1304925"/>
              <a:gd name="connsiteY25" fmla="*/ 1509712 h 2114550"/>
              <a:gd name="connsiteX26" fmla="*/ 104775 w 1304925"/>
              <a:gd name="connsiteY26" fmla="*/ 1538287 h 2114550"/>
              <a:gd name="connsiteX27" fmla="*/ 157163 w 1304925"/>
              <a:gd name="connsiteY27" fmla="*/ 1500187 h 2114550"/>
              <a:gd name="connsiteX28" fmla="*/ 114300 w 1304925"/>
              <a:gd name="connsiteY28" fmla="*/ 1452562 h 2114550"/>
              <a:gd name="connsiteX29" fmla="*/ 90488 w 1304925"/>
              <a:gd name="connsiteY29" fmla="*/ 1385887 h 2114550"/>
              <a:gd name="connsiteX30" fmla="*/ 80963 w 1304925"/>
              <a:gd name="connsiteY30" fmla="*/ 1323975 h 2114550"/>
              <a:gd name="connsiteX31" fmla="*/ 80963 w 1304925"/>
              <a:gd name="connsiteY31" fmla="*/ 1238250 h 2114550"/>
              <a:gd name="connsiteX32" fmla="*/ 123825 w 1304925"/>
              <a:gd name="connsiteY32" fmla="*/ 1133475 h 2114550"/>
              <a:gd name="connsiteX33" fmla="*/ 166688 w 1304925"/>
              <a:gd name="connsiteY33" fmla="*/ 1062037 h 2114550"/>
              <a:gd name="connsiteX34" fmla="*/ 161925 w 1304925"/>
              <a:gd name="connsiteY34" fmla="*/ 995362 h 2114550"/>
              <a:gd name="connsiteX35" fmla="*/ 85725 w 1304925"/>
              <a:gd name="connsiteY35" fmla="*/ 942975 h 2114550"/>
              <a:gd name="connsiteX36" fmla="*/ 33338 w 1304925"/>
              <a:gd name="connsiteY36" fmla="*/ 890587 h 2114550"/>
              <a:gd name="connsiteX37" fmla="*/ 9525 w 1304925"/>
              <a:gd name="connsiteY37" fmla="*/ 838200 h 2114550"/>
              <a:gd name="connsiteX38" fmla="*/ 0 w 1304925"/>
              <a:gd name="connsiteY38" fmla="*/ 766762 h 2114550"/>
              <a:gd name="connsiteX39" fmla="*/ 9525 w 1304925"/>
              <a:gd name="connsiteY39" fmla="*/ 681037 h 2114550"/>
              <a:gd name="connsiteX40" fmla="*/ 19050 w 1304925"/>
              <a:gd name="connsiteY40" fmla="*/ 604837 h 2114550"/>
              <a:gd name="connsiteX41" fmla="*/ 57150 w 1304925"/>
              <a:gd name="connsiteY41" fmla="*/ 542925 h 2114550"/>
              <a:gd name="connsiteX42" fmla="*/ 80963 w 1304925"/>
              <a:gd name="connsiteY42" fmla="*/ 538162 h 2114550"/>
              <a:gd name="connsiteX43" fmla="*/ 133350 w 1304925"/>
              <a:gd name="connsiteY43" fmla="*/ 519112 h 2114550"/>
              <a:gd name="connsiteX44" fmla="*/ 180975 w 1304925"/>
              <a:gd name="connsiteY44" fmla="*/ 542925 h 2114550"/>
              <a:gd name="connsiteX45" fmla="*/ 266700 w 1304925"/>
              <a:gd name="connsiteY45" fmla="*/ 490537 h 2114550"/>
              <a:gd name="connsiteX0" fmla="*/ 266700 w 1304925"/>
              <a:gd name="connsiteY0" fmla="*/ 490537 h 2114550"/>
              <a:gd name="connsiteX1" fmla="*/ 419100 w 1304925"/>
              <a:gd name="connsiteY1" fmla="*/ 200025 h 2114550"/>
              <a:gd name="connsiteX2" fmla="*/ 623888 w 1304925"/>
              <a:gd name="connsiteY2" fmla="*/ 38100 h 2114550"/>
              <a:gd name="connsiteX3" fmla="*/ 823913 w 1304925"/>
              <a:gd name="connsiteY3" fmla="*/ 0 h 2114550"/>
              <a:gd name="connsiteX4" fmla="*/ 933450 w 1304925"/>
              <a:gd name="connsiteY4" fmla="*/ 47625 h 2114550"/>
              <a:gd name="connsiteX5" fmla="*/ 1004888 w 1304925"/>
              <a:gd name="connsiteY5" fmla="*/ 390525 h 2114550"/>
              <a:gd name="connsiteX6" fmla="*/ 966788 w 1304925"/>
              <a:gd name="connsiteY6" fmla="*/ 652462 h 2114550"/>
              <a:gd name="connsiteX7" fmla="*/ 985838 w 1304925"/>
              <a:gd name="connsiteY7" fmla="*/ 776287 h 2114550"/>
              <a:gd name="connsiteX8" fmla="*/ 1147763 w 1304925"/>
              <a:gd name="connsiteY8" fmla="*/ 1004887 h 2114550"/>
              <a:gd name="connsiteX9" fmla="*/ 1295400 w 1304925"/>
              <a:gd name="connsiteY9" fmla="*/ 1238250 h 2114550"/>
              <a:gd name="connsiteX10" fmla="*/ 1304925 w 1304925"/>
              <a:gd name="connsiteY10" fmla="*/ 1452562 h 2114550"/>
              <a:gd name="connsiteX11" fmla="*/ 1233488 w 1304925"/>
              <a:gd name="connsiteY11" fmla="*/ 1676400 h 2114550"/>
              <a:gd name="connsiteX12" fmla="*/ 1190625 w 1304925"/>
              <a:gd name="connsiteY12" fmla="*/ 1919287 h 2114550"/>
              <a:gd name="connsiteX13" fmla="*/ 1095375 w 1304925"/>
              <a:gd name="connsiteY13" fmla="*/ 2062162 h 2114550"/>
              <a:gd name="connsiteX14" fmla="*/ 957263 w 1304925"/>
              <a:gd name="connsiteY14" fmla="*/ 2100262 h 2114550"/>
              <a:gd name="connsiteX15" fmla="*/ 790575 w 1304925"/>
              <a:gd name="connsiteY15" fmla="*/ 2114550 h 2114550"/>
              <a:gd name="connsiteX16" fmla="*/ 690563 w 1304925"/>
              <a:gd name="connsiteY16" fmla="*/ 2033587 h 2114550"/>
              <a:gd name="connsiteX17" fmla="*/ 523875 w 1304925"/>
              <a:gd name="connsiteY17" fmla="*/ 1971675 h 2114550"/>
              <a:gd name="connsiteX18" fmla="*/ 366713 w 1304925"/>
              <a:gd name="connsiteY18" fmla="*/ 1919287 h 2114550"/>
              <a:gd name="connsiteX19" fmla="*/ 266700 w 1304925"/>
              <a:gd name="connsiteY19" fmla="*/ 1900237 h 2114550"/>
              <a:gd name="connsiteX20" fmla="*/ 180975 w 1304925"/>
              <a:gd name="connsiteY20" fmla="*/ 1876425 h 2114550"/>
              <a:gd name="connsiteX21" fmla="*/ 90488 w 1304925"/>
              <a:gd name="connsiteY21" fmla="*/ 1771650 h 2114550"/>
              <a:gd name="connsiteX22" fmla="*/ 38100 w 1304925"/>
              <a:gd name="connsiteY22" fmla="*/ 1676400 h 2114550"/>
              <a:gd name="connsiteX23" fmla="*/ 9525 w 1304925"/>
              <a:gd name="connsiteY23" fmla="*/ 1604962 h 2114550"/>
              <a:gd name="connsiteX24" fmla="*/ 4763 w 1304925"/>
              <a:gd name="connsiteY24" fmla="*/ 1557337 h 2114550"/>
              <a:gd name="connsiteX25" fmla="*/ 38100 w 1304925"/>
              <a:gd name="connsiteY25" fmla="*/ 1509712 h 2114550"/>
              <a:gd name="connsiteX26" fmla="*/ 104775 w 1304925"/>
              <a:gd name="connsiteY26" fmla="*/ 1538287 h 2114550"/>
              <a:gd name="connsiteX27" fmla="*/ 157163 w 1304925"/>
              <a:gd name="connsiteY27" fmla="*/ 1500187 h 2114550"/>
              <a:gd name="connsiteX28" fmla="*/ 114300 w 1304925"/>
              <a:gd name="connsiteY28" fmla="*/ 1452562 h 2114550"/>
              <a:gd name="connsiteX29" fmla="*/ 90488 w 1304925"/>
              <a:gd name="connsiteY29" fmla="*/ 1385887 h 2114550"/>
              <a:gd name="connsiteX30" fmla="*/ 80963 w 1304925"/>
              <a:gd name="connsiteY30" fmla="*/ 1323975 h 2114550"/>
              <a:gd name="connsiteX31" fmla="*/ 80963 w 1304925"/>
              <a:gd name="connsiteY31" fmla="*/ 1238250 h 2114550"/>
              <a:gd name="connsiteX32" fmla="*/ 123825 w 1304925"/>
              <a:gd name="connsiteY32" fmla="*/ 1133475 h 2114550"/>
              <a:gd name="connsiteX33" fmla="*/ 166688 w 1304925"/>
              <a:gd name="connsiteY33" fmla="*/ 1062037 h 2114550"/>
              <a:gd name="connsiteX34" fmla="*/ 161925 w 1304925"/>
              <a:gd name="connsiteY34" fmla="*/ 995362 h 2114550"/>
              <a:gd name="connsiteX35" fmla="*/ 85725 w 1304925"/>
              <a:gd name="connsiteY35" fmla="*/ 942975 h 2114550"/>
              <a:gd name="connsiteX36" fmla="*/ 33338 w 1304925"/>
              <a:gd name="connsiteY36" fmla="*/ 890587 h 2114550"/>
              <a:gd name="connsiteX37" fmla="*/ 9525 w 1304925"/>
              <a:gd name="connsiteY37" fmla="*/ 838200 h 2114550"/>
              <a:gd name="connsiteX38" fmla="*/ 0 w 1304925"/>
              <a:gd name="connsiteY38" fmla="*/ 766762 h 2114550"/>
              <a:gd name="connsiteX39" fmla="*/ 9525 w 1304925"/>
              <a:gd name="connsiteY39" fmla="*/ 681037 h 2114550"/>
              <a:gd name="connsiteX40" fmla="*/ 19050 w 1304925"/>
              <a:gd name="connsiteY40" fmla="*/ 604837 h 2114550"/>
              <a:gd name="connsiteX41" fmla="*/ 57150 w 1304925"/>
              <a:gd name="connsiteY41" fmla="*/ 542925 h 2114550"/>
              <a:gd name="connsiteX42" fmla="*/ 80963 w 1304925"/>
              <a:gd name="connsiteY42" fmla="*/ 538162 h 2114550"/>
              <a:gd name="connsiteX43" fmla="*/ 133350 w 1304925"/>
              <a:gd name="connsiteY43" fmla="*/ 519112 h 2114550"/>
              <a:gd name="connsiteX44" fmla="*/ 254794 w 1304925"/>
              <a:gd name="connsiteY44" fmla="*/ 545306 h 2114550"/>
              <a:gd name="connsiteX45" fmla="*/ 266700 w 1304925"/>
              <a:gd name="connsiteY45" fmla="*/ 490537 h 2114550"/>
              <a:gd name="connsiteX0" fmla="*/ 266700 w 1304925"/>
              <a:gd name="connsiteY0" fmla="*/ 490537 h 2114550"/>
              <a:gd name="connsiteX1" fmla="*/ 419100 w 1304925"/>
              <a:gd name="connsiteY1" fmla="*/ 200025 h 2114550"/>
              <a:gd name="connsiteX2" fmla="*/ 623888 w 1304925"/>
              <a:gd name="connsiteY2" fmla="*/ 38100 h 2114550"/>
              <a:gd name="connsiteX3" fmla="*/ 823913 w 1304925"/>
              <a:gd name="connsiteY3" fmla="*/ 0 h 2114550"/>
              <a:gd name="connsiteX4" fmla="*/ 933450 w 1304925"/>
              <a:gd name="connsiteY4" fmla="*/ 47625 h 2114550"/>
              <a:gd name="connsiteX5" fmla="*/ 1004888 w 1304925"/>
              <a:gd name="connsiteY5" fmla="*/ 390525 h 2114550"/>
              <a:gd name="connsiteX6" fmla="*/ 966788 w 1304925"/>
              <a:gd name="connsiteY6" fmla="*/ 652462 h 2114550"/>
              <a:gd name="connsiteX7" fmla="*/ 985838 w 1304925"/>
              <a:gd name="connsiteY7" fmla="*/ 776287 h 2114550"/>
              <a:gd name="connsiteX8" fmla="*/ 1147763 w 1304925"/>
              <a:gd name="connsiteY8" fmla="*/ 1004887 h 2114550"/>
              <a:gd name="connsiteX9" fmla="*/ 1295400 w 1304925"/>
              <a:gd name="connsiteY9" fmla="*/ 1238250 h 2114550"/>
              <a:gd name="connsiteX10" fmla="*/ 1304925 w 1304925"/>
              <a:gd name="connsiteY10" fmla="*/ 1452562 h 2114550"/>
              <a:gd name="connsiteX11" fmla="*/ 1233488 w 1304925"/>
              <a:gd name="connsiteY11" fmla="*/ 1676400 h 2114550"/>
              <a:gd name="connsiteX12" fmla="*/ 1190625 w 1304925"/>
              <a:gd name="connsiteY12" fmla="*/ 1919287 h 2114550"/>
              <a:gd name="connsiteX13" fmla="*/ 1095375 w 1304925"/>
              <a:gd name="connsiteY13" fmla="*/ 2062162 h 2114550"/>
              <a:gd name="connsiteX14" fmla="*/ 957263 w 1304925"/>
              <a:gd name="connsiteY14" fmla="*/ 2100262 h 2114550"/>
              <a:gd name="connsiteX15" fmla="*/ 790575 w 1304925"/>
              <a:gd name="connsiteY15" fmla="*/ 2114550 h 2114550"/>
              <a:gd name="connsiteX16" fmla="*/ 690563 w 1304925"/>
              <a:gd name="connsiteY16" fmla="*/ 2033587 h 2114550"/>
              <a:gd name="connsiteX17" fmla="*/ 523875 w 1304925"/>
              <a:gd name="connsiteY17" fmla="*/ 1971675 h 2114550"/>
              <a:gd name="connsiteX18" fmla="*/ 366713 w 1304925"/>
              <a:gd name="connsiteY18" fmla="*/ 1919287 h 2114550"/>
              <a:gd name="connsiteX19" fmla="*/ 266700 w 1304925"/>
              <a:gd name="connsiteY19" fmla="*/ 1900237 h 2114550"/>
              <a:gd name="connsiteX20" fmla="*/ 180975 w 1304925"/>
              <a:gd name="connsiteY20" fmla="*/ 1876425 h 2114550"/>
              <a:gd name="connsiteX21" fmla="*/ 90488 w 1304925"/>
              <a:gd name="connsiteY21" fmla="*/ 1771650 h 2114550"/>
              <a:gd name="connsiteX22" fmla="*/ 38100 w 1304925"/>
              <a:gd name="connsiteY22" fmla="*/ 1676400 h 2114550"/>
              <a:gd name="connsiteX23" fmla="*/ 9525 w 1304925"/>
              <a:gd name="connsiteY23" fmla="*/ 1604962 h 2114550"/>
              <a:gd name="connsiteX24" fmla="*/ 4763 w 1304925"/>
              <a:gd name="connsiteY24" fmla="*/ 1557337 h 2114550"/>
              <a:gd name="connsiteX25" fmla="*/ 38100 w 1304925"/>
              <a:gd name="connsiteY25" fmla="*/ 1509712 h 2114550"/>
              <a:gd name="connsiteX26" fmla="*/ 104775 w 1304925"/>
              <a:gd name="connsiteY26" fmla="*/ 1538287 h 2114550"/>
              <a:gd name="connsiteX27" fmla="*/ 157163 w 1304925"/>
              <a:gd name="connsiteY27" fmla="*/ 1500187 h 2114550"/>
              <a:gd name="connsiteX28" fmla="*/ 114300 w 1304925"/>
              <a:gd name="connsiteY28" fmla="*/ 1452562 h 2114550"/>
              <a:gd name="connsiteX29" fmla="*/ 90488 w 1304925"/>
              <a:gd name="connsiteY29" fmla="*/ 1385887 h 2114550"/>
              <a:gd name="connsiteX30" fmla="*/ 80963 w 1304925"/>
              <a:gd name="connsiteY30" fmla="*/ 1323975 h 2114550"/>
              <a:gd name="connsiteX31" fmla="*/ 80963 w 1304925"/>
              <a:gd name="connsiteY31" fmla="*/ 1238250 h 2114550"/>
              <a:gd name="connsiteX32" fmla="*/ 123825 w 1304925"/>
              <a:gd name="connsiteY32" fmla="*/ 1133475 h 2114550"/>
              <a:gd name="connsiteX33" fmla="*/ 166688 w 1304925"/>
              <a:gd name="connsiteY33" fmla="*/ 1062037 h 2114550"/>
              <a:gd name="connsiteX34" fmla="*/ 161925 w 1304925"/>
              <a:gd name="connsiteY34" fmla="*/ 995362 h 2114550"/>
              <a:gd name="connsiteX35" fmla="*/ 85725 w 1304925"/>
              <a:gd name="connsiteY35" fmla="*/ 942975 h 2114550"/>
              <a:gd name="connsiteX36" fmla="*/ 33338 w 1304925"/>
              <a:gd name="connsiteY36" fmla="*/ 890587 h 2114550"/>
              <a:gd name="connsiteX37" fmla="*/ 9525 w 1304925"/>
              <a:gd name="connsiteY37" fmla="*/ 838200 h 2114550"/>
              <a:gd name="connsiteX38" fmla="*/ 0 w 1304925"/>
              <a:gd name="connsiteY38" fmla="*/ 766762 h 2114550"/>
              <a:gd name="connsiteX39" fmla="*/ 9525 w 1304925"/>
              <a:gd name="connsiteY39" fmla="*/ 681037 h 2114550"/>
              <a:gd name="connsiteX40" fmla="*/ 19050 w 1304925"/>
              <a:gd name="connsiteY40" fmla="*/ 604837 h 2114550"/>
              <a:gd name="connsiteX41" fmla="*/ 57150 w 1304925"/>
              <a:gd name="connsiteY41" fmla="*/ 542925 h 2114550"/>
              <a:gd name="connsiteX42" fmla="*/ 80963 w 1304925"/>
              <a:gd name="connsiteY42" fmla="*/ 538162 h 2114550"/>
              <a:gd name="connsiteX43" fmla="*/ 216694 w 1304925"/>
              <a:gd name="connsiteY43" fmla="*/ 581025 h 2114550"/>
              <a:gd name="connsiteX44" fmla="*/ 254794 w 1304925"/>
              <a:gd name="connsiteY44" fmla="*/ 545306 h 2114550"/>
              <a:gd name="connsiteX45" fmla="*/ 266700 w 1304925"/>
              <a:gd name="connsiteY45" fmla="*/ 490537 h 2114550"/>
              <a:gd name="connsiteX0" fmla="*/ 266700 w 1304925"/>
              <a:gd name="connsiteY0" fmla="*/ 490537 h 2114550"/>
              <a:gd name="connsiteX1" fmla="*/ 419100 w 1304925"/>
              <a:gd name="connsiteY1" fmla="*/ 200025 h 2114550"/>
              <a:gd name="connsiteX2" fmla="*/ 623888 w 1304925"/>
              <a:gd name="connsiteY2" fmla="*/ 38100 h 2114550"/>
              <a:gd name="connsiteX3" fmla="*/ 823913 w 1304925"/>
              <a:gd name="connsiteY3" fmla="*/ 0 h 2114550"/>
              <a:gd name="connsiteX4" fmla="*/ 933450 w 1304925"/>
              <a:gd name="connsiteY4" fmla="*/ 47625 h 2114550"/>
              <a:gd name="connsiteX5" fmla="*/ 1004888 w 1304925"/>
              <a:gd name="connsiteY5" fmla="*/ 390525 h 2114550"/>
              <a:gd name="connsiteX6" fmla="*/ 966788 w 1304925"/>
              <a:gd name="connsiteY6" fmla="*/ 652462 h 2114550"/>
              <a:gd name="connsiteX7" fmla="*/ 985838 w 1304925"/>
              <a:gd name="connsiteY7" fmla="*/ 776287 h 2114550"/>
              <a:gd name="connsiteX8" fmla="*/ 1147763 w 1304925"/>
              <a:gd name="connsiteY8" fmla="*/ 1004887 h 2114550"/>
              <a:gd name="connsiteX9" fmla="*/ 1295400 w 1304925"/>
              <a:gd name="connsiteY9" fmla="*/ 1238250 h 2114550"/>
              <a:gd name="connsiteX10" fmla="*/ 1304925 w 1304925"/>
              <a:gd name="connsiteY10" fmla="*/ 1452562 h 2114550"/>
              <a:gd name="connsiteX11" fmla="*/ 1233488 w 1304925"/>
              <a:gd name="connsiteY11" fmla="*/ 1676400 h 2114550"/>
              <a:gd name="connsiteX12" fmla="*/ 1190625 w 1304925"/>
              <a:gd name="connsiteY12" fmla="*/ 1919287 h 2114550"/>
              <a:gd name="connsiteX13" fmla="*/ 1095375 w 1304925"/>
              <a:gd name="connsiteY13" fmla="*/ 2062162 h 2114550"/>
              <a:gd name="connsiteX14" fmla="*/ 957263 w 1304925"/>
              <a:gd name="connsiteY14" fmla="*/ 2100262 h 2114550"/>
              <a:gd name="connsiteX15" fmla="*/ 790575 w 1304925"/>
              <a:gd name="connsiteY15" fmla="*/ 2114550 h 2114550"/>
              <a:gd name="connsiteX16" fmla="*/ 690563 w 1304925"/>
              <a:gd name="connsiteY16" fmla="*/ 2033587 h 2114550"/>
              <a:gd name="connsiteX17" fmla="*/ 523875 w 1304925"/>
              <a:gd name="connsiteY17" fmla="*/ 1971675 h 2114550"/>
              <a:gd name="connsiteX18" fmla="*/ 366713 w 1304925"/>
              <a:gd name="connsiteY18" fmla="*/ 1919287 h 2114550"/>
              <a:gd name="connsiteX19" fmla="*/ 266700 w 1304925"/>
              <a:gd name="connsiteY19" fmla="*/ 1900237 h 2114550"/>
              <a:gd name="connsiteX20" fmla="*/ 180975 w 1304925"/>
              <a:gd name="connsiteY20" fmla="*/ 1876425 h 2114550"/>
              <a:gd name="connsiteX21" fmla="*/ 90488 w 1304925"/>
              <a:gd name="connsiteY21" fmla="*/ 1771650 h 2114550"/>
              <a:gd name="connsiteX22" fmla="*/ 38100 w 1304925"/>
              <a:gd name="connsiteY22" fmla="*/ 1676400 h 2114550"/>
              <a:gd name="connsiteX23" fmla="*/ 9525 w 1304925"/>
              <a:gd name="connsiteY23" fmla="*/ 1604962 h 2114550"/>
              <a:gd name="connsiteX24" fmla="*/ 4763 w 1304925"/>
              <a:gd name="connsiteY24" fmla="*/ 1557337 h 2114550"/>
              <a:gd name="connsiteX25" fmla="*/ 38100 w 1304925"/>
              <a:gd name="connsiteY25" fmla="*/ 1509712 h 2114550"/>
              <a:gd name="connsiteX26" fmla="*/ 104775 w 1304925"/>
              <a:gd name="connsiteY26" fmla="*/ 1538287 h 2114550"/>
              <a:gd name="connsiteX27" fmla="*/ 157163 w 1304925"/>
              <a:gd name="connsiteY27" fmla="*/ 1500187 h 2114550"/>
              <a:gd name="connsiteX28" fmla="*/ 114300 w 1304925"/>
              <a:gd name="connsiteY28" fmla="*/ 1452562 h 2114550"/>
              <a:gd name="connsiteX29" fmla="*/ 90488 w 1304925"/>
              <a:gd name="connsiteY29" fmla="*/ 1385887 h 2114550"/>
              <a:gd name="connsiteX30" fmla="*/ 80963 w 1304925"/>
              <a:gd name="connsiteY30" fmla="*/ 1323975 h 2114550"/>
              <a:gd name="connsiteX31" fmla="*/ 80963 w 1304925"/>
              <a:gd name="connsiteY31" fmla="*/ 1238250 h 2114550"/>
              <a:gd name="connsiteX32" fmla="*/ 123825 w 1304925"/>
              <a:gd name="connsiteY32" fmla="*/ 1133475 h 2114550"/>
              <a:gd name="connsiteX33" fmla="*/ 166688 w 1304925"/>
              <a:gd name="connsiteY33" fmla="*/ 1062037 h 2114550"/>
              <a:gd name="connsiteX34" fmla="*/ 161925 w 1304925"/>
              <a:gd name="connsiteY34" fmla="*/ 995362 h 2114550"/>
              <a:gd name="connsiteX35" fmla="*/ 85725 w 1304925"/>
              <a:gd name="connsiteY35" fmla="*/ 942975 h 2114550"/>
              <a:gd name="connsiteX36" fmla="*/ 33338 w 1304925"/>
              <a:gd name="connsiteY36" fmla="*/ 890587 h 2114550"/>
              <a:gd name="connsiteX37" fmla="*/ 9525 w 1304925"/>
              <a:gd name="connsiteY37" fmla="*/ 838200 h 2114550"/>
              <a:gd name="connsiteX38" fmla="*/ 0 w 1304925"/>
              <a:gd name="connsiteY38" fmla="*/ 766762 h 2114550"/>
              <a:gd name="connsiteX39" fmla="*/ 9525 w 1304925"/>
              <a:gd name="connsiteY39" fmla="*/ 681037 h 2114550"/>
              <a:gd name="connsiteX40" fmla="*/ 19050 w 1304925"/>
              <a:gd name="connsiteY40" fmla="*/ 604837 h 2114550"/>
              <a:gd name="connsiteX41" fmla="*/ 57150 w 1304925"/>
              <a:gd name="connsiteY41" fmla="*/ 542925 h 2114550"/>
              <a:gd name="connsiteX42" fmla="*/ 128588 w 1304925"/>
              <a:gd name="connsiteY42" fmla="*/ 621506 h 2114550"/>
              <a:gd name="connsiteX43" fmla="*/ 216694 w 1304925"/>
              <a:gd name="connsiteY43" fmla="*/ 581025 h 2114550"/>
              <a:gd name="connsiteX44" fmla="*/ 254794 w 1304925"/>
              <a:gd name="connsiteY44" fmla="*/ 545306 h 2114550"/>
              <a:gd name="connsiteX45" fmla="*/ 266700 w 1304925"/>
              <a:gd name="connsiteY45" fmla="*/ 490537 h 2114550"/>
              <a:gd name="connsiteX0" fmla="*/ 266700 w 1304925"/>
              <a:gd name="connsiteY0" fmla="*/ 490537 h 2114550"/>
              <a:gd name="connsiteX1" fmla="*/ 419100 w 1304925"/>
              <a:gd name="connsiteY1" fmla="*/ 200025 h 2114550"/>
              <a:gd name="connsiteX2" fmla="*/ 623888 w 1304925"/>
              <a:gd name="connsiteY2" fmla="*/ 38100 h 2114550"/>
              <a:gd name="connsiteX3" fmla="*/ 823913 w 1304925"/>
              <a:gd name="connsiteY3" fmla="*/ 0 h 2114550"/>
              <a:gd name="connsiteX4" fmla="*/ 933450 w 1304925"/>
              <a:gd name="connsiteY4" fmla="*/ 47625 h 2114550"/>
              <a:gd name="connsiteX5" fmla="*/ 1004888 w 1304925"/>
              <a:gd name="connsiteY5" fmla="*/ 390525 h 2114550"/>
              <a:gd name="connsiteX6" fmla="*/ 966788 w 1304925"/>
              <a:gd name="connsiteY6" fmla="*/ 652462 h 2114550"/>
              <a:gd name="connsiteX7" fmla="*/ 985838 w 1304925"/>
              <a:gd name="connsiteY7" fmla="*/ 776287 h 2114550"/>
              <a:gd name="connsiteX8" fmla="*/ 1147763 w 1304925"/>
              <a:gd name="connsiteY8" fmla="*/ 1004887 h 2114550"/>
              <a:gd name="connsiteX9" fmla="*/ 1295400 w 1304925"/>
              <a:gd name="connsiteY9" fmla="*/ 1238250 h 2114550"/>
              <a:gd name="connsiteX10" fmla="*/ 1304925 w 1304925"/>
              <a:gd name="connsiteY10" fmla="*/ 1452562 h 2114550"/>
              <a:gd name="connsiteX11" fmla="*/ 1233488 w 1304925"/>
              <a:gd name="connsiteY11" fmla="*/ 1676400 h 2114550"/>
              <a:gd name="connsiteX12" fmla="*/ 1190625 w 1304925"/>
              <a:gd name="connsiteY12" fmla="*/ 1919287 h 2114550"/>
              <a:gd name="connsiteX13" fmla="*/ 1095375 w 1304925"/>
              <a:gd name="connsiteY13" fmla="*/ 2062162 h 2114550"/>
              <a:gd name="connsiteX14" fmla="*/ 957263 w 1304925"/>
              <a:gd name="connsiteY14" fmla="*/ 2100262 h 2114550"/>
              <a:gd name="connsiteX15" fmla="*/ 790575 w 1304925"/>
              <a:gd name="connsiteY15" fmla="*/ 2114550 h 2114550"/>
              <a:gd name="connsiteX16" fmla="*/ 690563 w 1304925"/>
              <a:gd name="connsiteY16" fmla="*/ 2033587 h 2114550"/>
              <a:gd name="connsiteX17" fmla="*/ 523875 w 1304925"/>
              <a:gd name="connsiteY17" fmla="*/ 1971675 h 2114550"/>
              <a:gd name="connsiteX18" fmla="*/ 366713 w 1304925"/>
              <a:gd name="connsiteY18" fmla="*/ 1919287 h 2114550"/>
              <a:gd name="connsiteX19" fmla="*/ 266700 w 1304925"/>
              <a:gd name="connsiteY19" fmla="*/ 1900237 h 2114550"/>
              <a:gd name="connsiteX20" fmla="*/ 180975 w 1304925"/>
              <a:gd name="connsiteY20" fmla="*/ 1876425 h 2114550"/>
              <a:gd name="connsiteX21" fmla="*/ 90488 w 1304925"/>
              <a:gd name="connsiteY21" fmla="*/ 1771650 h 2114550"/>
              <a:gd name="connsiteX22" fmla="*/ 38100 w 1304925"/>
              <a:gd name="connsiteY22" fmla="*/ 1676400 h 2114550"/>
              <a:gd name="connsiteX23" fmla="*/ 9525 w 1304925"/>
              <a:gd name="connsiteY23" fmla="*/ 1604962 h 2114550"/>
              <a:gd name="connsiteX24" fmla="*/ 4763 w 1304925"/>
              <a:gd name="connsiteY24" fmla="*/ 1557337 h 2114550"/>
              <a:gd name="connsiteX25" fmla="*/ 38100 w 1304925"/>
              <a:gd name="connsiteY25" fmla="*/ 1509712 h 2114550"/>
              <a:gd name="connsiteX26" fmla="*/ 104775 w 1304925"/>
              <a:gd name="connsiteY26" fmla="*/ 1538287 h 2114550"/>
              <a:gd name="connsiteX27" fmla="*/ 157163 w 1304925"/>
              <a:gd name="connsiteY27" fmla="*/ 1500187 h 2114550"/>
              <a:gd name="connsiteX28" fmla="*/ 114300 w 1304925"/>
              <a:gd name="connsiteY28" fmla="*/ 1452562 h 2114550"/>
              <a:gd name="connsiteX29" fmla="*/ 90488 w 1304925"/>
              <a:gd name="connsiteY29" fmla="*/ 1385887 h 2114550"/>
              <a:gd name="connsiteX30" fmla="*/ 80963 w 1304925"/>
              <a:gd name="connsiteY30" fmla="*/ 1323975 h 2114550"/>
              <a:gd name="connsiteX31" fmla="*/ 80963 w 1304925"/>
              <a:gd name="connsiteY31" fmla="*/ 1238250 h 2114550"/>
              <a:gd name="connsiteX32" fmla="*/ 123825 w 1304925"/>
              <a:gd name="connsiteY32" fmla="*/ 1133475 h 2114550"/>
              <a:gd name="connsiteX33" fmla="*/ 166688 w 1304925"/>
              <a:gd name="connsiteY33" fmla="*/ 1062037 h 2114550"/>
              <a:gd name="connsiteX34" fmla="*/ 161925 w 1304925"/>
              <a:gd name="connsiteY34" fmla="*/ 995362 h 2114550"/>
              <a:gd name="connsiteX35" fmla="*/ 85725 w 1304925"/>
              <a:gd name="connsiteY35" fmla="*/ 942975 h 2114550"/>
              <a:gd name="connsiteX36" fmla="*/ 33338 w 1304925"/>
              <a:gd name="connsiteY36" fmla="*/ 890587 h 2114550"/>
              <a:gd name="connsiteX37" fmla="*/ 9525 w 1304925"/>
              <a:gd name="connsiteY37" fmla="*/ 838200 h 2114550"/>
              <a:gd name="connsiteX38" fmla="*/ 0 w 1304925"/>
              <a:gd name="connsiteY38" fmla="*/ 766762 h 2114550"/>
              <a:gd name="connsiteX39" fmla="*/ 9525 w 1304925"/>
              <a:gd name="connsiteY39" fmla="*/ 681037 h 2114550"/>
              <a:gd name="connsiteX40" fmla="*/ 19050 w 1304925"/>
              <a:gd name="connsiteY40" fmla="*/ 604837 h 2114550"/>
              <a:gd name="connsiteX41" fmla="*/ 95250 w 1304925"/>
              <a:gd name="connsiteY41" fmla="*/ 650081 h 2114550"/>
              <a:gd name="connsiteX42" fmla="*/ 128588 w 1304925"/>
              <a:gd name="connsiteY42" fmla="*/ 621506 h 2114550"/>
              <a:gd name="connsiteX43" fmla="*/ 216694 w 1304925"/>
              <a:gd name="connsiteY43" fmla="*/ 581025 h 2114550"/>
              <a:gd name="connsiteX44" fmla="*/ 254794 w 1304925"/>
              <a:gd name="connsiteY44" fmla="*/ 545306 h 2114550"/>
              <a:gd name="connsiteX45" fmla="*/ 266700 w 1304925"/>
              <a:gd name="connsiteY45" fmla="*/ 490537 h 2114550"/>
              <a:gd name="connsiteX0" fmla="*/ 266700 w 1304925"/>
              <a:gd name="connsiteY0" fmla="*/ 490537 h 2114550"/>
              <a:gd name="connsiteX1" fmla="*/ 419100 w 1304925"/>
              <a:gd name="connsiteY1" fmla="*/ 200025 h 2114550"/>
              <a:gd name="connsiteX2" fmla="*/ 623888 w 1304925"/>
              <a:gd name="connsiteY2" fmla="*/ 38100 h 2114550"/>
              <a:gd name="connsiteX3" fmla="*/ 823913 w 1304925"/>
              <a:gd name="connsiteY3" fmla="*/ 0 h 2114550"/>
              <a:gd name="connsiteX4" fmla="*/ 933450 w 1304925"/>
              <a:gd name="connsiteY4" fmla="*/ 47625 h 2114550"/>
              <a:gd name="connsiteX5" fmla="*/ 1004888 w 1304925"/>
              <a:gd name="connsiteY5" fmla="*/ 390525 h 2114550"/>
              <a:gd name="connsiteX6" fmla="*/ 966788 w 1304925"/>
              <a:gd name="connsiteY6" fmla="*/ 652462 h 2114550"/>
              <a:gd name="connsiteX7" fmla="*/ 985838 w 1304925"/>
              <a:gd name="connsiteY7" fmla="*/ 776287 h 2114550"/>
              <a:gd name="connsiteX8" fmla="*/ 1147763 w 1304925"/>
              <a:gd name="connsiteY8" fmla="*/ 1004887 h 2114550"/>
              <a:gd name="connsiteX9" fmla="*/ 1295400 w 1304925"/>
              <a:gd name="connsiteY9" fmla="*/ 1238250 h 2114550"/>
              <a:gd name="connsiteX10" fmla="*/ 1304925 w 1304925"/>
              <a:gd name="connsiteY10" fmla="*/ 1452562 h 2114550"/>
              <a:gd name="connsiteX11" fmla="*/ 1233488 w 1304925"/>
              <a:gd name="connsiteY11" fmla="*/ 1676400 h 2114550"/>
              <a:gd name="connsiteX12" fmla="*/ 1190625 w 1304925"/>
              <a:gd name="connsiteY12" fmla="*/ 1919287 h 2114550"/>
              <a:gd name="connsiteX13" fmla="*/ 1095375 w 1304925"/>
              <a:gd name="connsiteY13" fmla="*/ 2062162 h 2114550"/>
              <a:gd name="connsiteX14" fmla="*/ 957263 w 1304925"/>
              <a:gd name="connsiteY14" fmla="*/ 2100262 h 2114550"/>
              <a:gd name="connsiteX15" fmla="*/ 790575 w 1304925"/>
              <a:gd name="connsiteY15" fmla="*/ 2114550 h 2114550"/>
              <a:gd name="connsiteX16" fmla="*/ 690563 w 1304925"/>
              <a:gd name="connsiteY16" fmla="*/ 2033587 h 2114550"/>
              <a:gd name="connsiteX17" fmla="*/ 523875 w 1304925"/>
              <a:gd name="connsiteY17" fmla="*/ 1971675 h 2114550"/>
              <a:gd name="connsiteX18" fmla="*/ 366713 w 1304925"/>
              <a:gd name="connsiteY18" fmla="*/ 1919287 h 2114550"/>
              <a:gd name="connsiteX19" fmla="*/ 266700 w 1304925"/>
              <a:gd name="connsiteY19" fmla="*/ 1900237 h 2114550"/>
              <a:gd name="connsiteX20" fmla="*/ 180975 w 1304925"/>
              <a:gd name="connsiteY20" fmla="*/ 1876425 h 2114550"/>
              <a:gd name="connsiteX21" fmla="*/ 90488 w 1304925"/>
              <a:gd name="connsiteY21" fmla="*/ 1771650 h 2114550"/>
              <a:gd name="connsiteX22" fmla="*/ 38100 w 1304925"/>
              <a:gd name="connsiteY22" fmla="*/ 1676400 h 2114550"/>
              <a:gd name="connsiteX23" fmla="*/ 9525 w 1304925"/>
              <a:gd name="connsiteY23" fmla="*/ 1604962 h 2114550"/>
              <a:gd name="connsiteX24" fmla="*/ 4763 w 1304925"/>
              <a:gd name="connsiteY24" fmla="*/ 1557337 h 2114550"/>
              <a:gd name="connsiteX25" fmla="*/ 38100 w 1304925"/>
              <a:gd name="connsiteY25" fmla="*/ 1509712 h 2114550"/>
              <a:gd name="connsiteX26" fmla="*/ 104775 w 1304925"/>
              <a:gd name="connsiteY26" fmla="*/ 1538287 h 2114550"/>
              <a:gd name="connsiteX27" fmla="*/ 157163 w 1304925"/>
              <a:gd name="connsiteY27" fmla="*/ 1500187 h 2114550"/>
              <a:gd name="connsiteX28" fmla="*/ 114300 w 1304925"/>
              <a:gd name="connsiteY28" fmla="*/ 1452562 h 2114550"/>
              <a:gd name="connsiteX29" fmla="*/ 90488 w 1304925"/>
              <a:gd name="connsiteY29" fmla="*/ 1385887 h 2114550"/>
              <a:gd name="connsiteX30" fmla="*/ 80963 w 1304925"/>
              <a:gd name="connsiteY30" fmla="*/ 1323975 h 2114550"/>
              <a:gd name="connsiteX31" fmla="*/ 80963 w 1304925"/>
              <a:gd name="connsiteY31" fmla="*/ 1238250 h 2114550"/>
              <a:gd name="connsiteX32" fmla="*/ 123825 w 1304925"/>
              <a:gd name="connsiteY32" fmla="*/ 1133475 h 2114550"/>
              <a:gd name="connsiteX33" fmla="*/ 166688 w 1304925"/>
              <a:gd name="connsiteY33" fmla="*/ 1062037 h 2114550"/>
              <a:gd name="connsiteX34" fmla="*/ 161925 w 1304925"/>
              <a:gd name="connsiteY34" fmla="*/ 995362 h 2114550"/>
              <a:gd name="connsiteX35" fmla="*/ 85725 w 1304925"/>
              <a:gd name="connsiteY35" fmla="*/ 942975 h 2114550"/>
              <a:gd name="connsiteX36" fmla="*/ 33338 w 1304925"/>
              <a:gd name="connsiteY36" fmla="*/ 890587 h 2114550"/>
              <a:gd name="connsiteX37" fmla="*/ 9525 w 1304925"/>
              <a:gd name="connsiteY37" fmla="*/ 838200 h 2114550"/>
              <a:gd name="connsiteX38" fmla="*/ 0 w 1304925"/>
              <a:gd name="connsiteY38" fmla="*/ 766762 h 2114550"/>
              <a:gd name="connsiteX39" fmla="*/ 9525 w 1304925"/>
              <a:gd name="connsiteY39" fmla="*/ 681037 h 2114550"/>
              <a:gd name="connsiteX40" fmla="*/ 95250 w 1304925"/>
              <a:gd name="connsiteY40" fmla="*/ 690562 h 2114550"/>
              <a:gd name="connsiteX41" fmla="*/ 95250 w 1304925"/>
              <a:gd name="connsiteY41" fmla="*/ 650081 h 2114550"/>
              <a:gd name="connsiteX42" fmla="*/ 128588 w 1304925"/>
              <a:gd name="connsiteY42" fmla="*/ 621506 h 2114550"/>
              <a:gd name="connsiteX43" fmla="*/ 216694 w 1304925"/>
              <a:gd name="connsiteY43" fmla="*/ 581025 h 2114550"/>
              <a:gd name="connsiteX44" fmla="*/ 254794 w 1304925"/>
              <a:gd name="connsiteY44" fmla="*/ 545306 h 2114550"/>
              <a:gd name="connsiteX45" fmla="*/ 266700 w 1304925"/>
              <a:gd name="connsiteY45" fmla="*/ 490537 h 2114550"/>
              <a:gd name="connsiteX0" fmla="*/ 266700 w 1304925"/>
              <a:gd name="connsiteY0" fmla="*/ 490537 h 2114550"/>
              <a:gd name="connsiteX1" fmla="*/ 419100 w 1304925"/>
              <a:gd name="connsiteY1" fmla="*/ 200025 h 2114550"/>
              <a:gd name="connsiteX2" fmla="*/ 623888 w 1304925"/>
              <a:gd name="connsiteY2" fmla="*/ 38100 h 2114550"/>
              <a:gd name="connsiteX3" fmla="*/ 823913 w 1304925"/>
              <a:gd name="connsiteY3" fmla="*/ 0 h 2114550"/>
              <a:gd name="connsiteX4" fmla="*/ 933450 w 1304925"/>
              <a:gd name="connsiteY4" fmla="*/ 47625 h 2114550"/>
              <a:gd name="connsiteX5" fmla="*/ 1004888 w 1304925"/>
              <a:gd name="connsiteY5" fmla="*/ 390525 h 2114550"/>
              <a:gd name="connsiteX6" fmla="*/ 966788 w 1304925"/>
              <a:gd name="connsiteY6" fmla="*/ 652462 h 2114550"/>
              <a:gd name="connsiteX7" fmla="*/ 985838 w 1304925"/>
              <a:gd name="connsiteY7" fmla="*/ 776287 h 2114550"/>
              <a:gd name="connsiteX8" fmla="*/ 1147763 w 1304925"/>
              <a:gd name="connsiteY8" fmla="*/ 1004887 h 2114550"/>
              <a:gd name="connsiteX9" fmla="*/ 1295400 w 1304925"/>
              <a:gd name="connsiteY9" fmla="*/ 1238250 h 2114550"/>
              <a:gd name="connsiteX10" fmla="*/ 1304925 w 1304925"/>
              <a:gd name="connsiteY10" fmla="*/ 1452562 h 2114550"/>
              <a:gd name="connsiteX11" fmla="*/ 1233488 w 1304925"/>
              <a:gd name="connsiteY11" fmla="*/ 1676400 h 2114550"/>
              <a:gd name="connsiteX12" fmla="*/ 1190625 w 1304925"/>
              <a:gd name="connsiteY12" fmla="*/ 1919287 h 2114550"/>
              <a:gd name="connsiteX13" fmla="*/ 1095375 w 1304925"/>
              <a:gd name="connsiteY13" fmla="*/ 2062162 h 2114550"/>
              <a:gd name="connsiteX14" fmla="*/ 957263 w 1304925"/>
              <a:gd name="connsiteY14" fmla="*/ 2100262 h 2114550"/>
              <a:gd name="connsiteX15" fmla="*/ 790575 w 1304925"/>
              <a:gd name="connsiteY15" fmla="*/ 2114550 h 2114550"/>
              <a:gd name="connsiteX16" fmla="*/ 690563 w 1304925"/>
              <a:gd name="connsiteY16" fmla="*/ 2033587 h 2114550"/>
              <a:gd name="connsiteX17" fmla="*/ 523875 w 1304925"/>
              <a:gd name="connsiteY17" fmla="*/ 1971675 h 2114550"/>
              <a:gd name="connsiteX18" fmla="*/ 366713 w 1304925"/>
              <a:gd name="connsiteY18" fmla="*/ 1919287 h 2114550"/>
              <a:gd name="connsiteX19" fmla="*/ 266700 w 1304925"/>
              <a:gd name="connsiteY19" fmla="*/ 1900237 h 2114550"/>
              <a:gd name="connsiteX20" fmla="*/ 180975 w 1304925"/>
              <a:gd name="connsiteY20" fmla="*/ 1876425 h 2114550"/>
              <a:gd name="connsiteX21" fmla="*/ 90488 w 1304925"/>
              <a:gd name="connsiteY21" fmla="*/ 1771650 h 2114550"/>
              <a:gd name="connsiteX22" fmla="*/ 38100 w 1304925"/>
              <a:gd name="connsiteY22" fmla="*/ 1676400 h 2114550"/>
              <a:gd name="connsiteX23" fmla="*/ 9525 w 1304925"/>
              <a:gd name="connsiteY23" fmla="*/ 1604962 h 2114550"/>
              <a:gd name="connsiteX24" fmla="*/ 4763 w 1304925"/>
              <a:gd name="connsiteY24" fmla="*/ 1557337 h 2114550"/>
              <a:gd name="connsiteX25" fmla="*/ 38100 w 1304925"/>
              <a:gd name="connsiteY25" fmla="*/ 1509712 h 2114550"/>
              <a:gd name="connsiteX26" fmla="*/ 104775 w 1304925"/>
              <a:gd name="connsiteY26" fmla="*/ 1538287 h 2114550"/>
              <a:gd name="connsiteX27" fmla="*/ 157163 w 1304925"/>
              <a:gd name="connsiteY27" fmla="*/ 1500187 h 2114550"/>
              <a:gd name="connsiteX28" fmla="*/ 114300 w 1304925"/>
              <a:gd name="connsiteY28" fmla="*/ 1452562 h 2114550"/>
              <a:gd name="connsiteX29" fmla="*/ 90488 w 1304925"/>
              <a:gd name="connsiteY29" fmla="*/ 1385887 h 2114550"/>
              <a:gd name="connsiteX30" fmla="*/ 80963 w 1304925"/>
              <a:gd name="connsiteY30" fmla="*/ 1323975 h 2114550"/>
              <a:gd name="connsiteX31" fmla="*/ 80963 w 1304925"/>
              <a:gd name="connsiteY31" fmla="*/ 1238250 h 2114550"/>
              <a:gd name="connsiteX32" fmla="*/ 123825 w 1304925"/>
              <a:gd name="connsiteY32" fmla="*/ 1133475 h 2114550"/>
              <a:gd name="connsiteX33" fmla="*/ 166688 w 1304925"/>
              <a:gd name="connsiteY33" fmla="*/ 1062037 h 2114550"/>
              <a:gd name="connsiteX34" fmla="*/ 161925 w 1304925"/>
              <a:gd name="connsiteY34" fmla="*/ 995362 h 2114550"/>
              <a:gd name="connsiteX35" fmla="*/ 85725 w 1304925"/>
              <a:gd name="connsiteY35" fmla="*/ 942975 h 2114550"/>
              <a:gd name="connsiteX36" fmla="*/ 33338 w 1304925"/>
              <a:gd name="connsiteY36" fmla="*/ 890587 h 2114550"/>
              <a:gd name="connsiteX37" fmla="*/ 9525 w 1304925"/>
              <a:gd name="connsiteY37" fmla="*/ 838200 h 2114550"/>
              <a:gd name="connsiteX38" fmla="*/ 0 w 1304925"/>
              <a:gd name="connsiteY38" fmla="*/ 766762 h 2114550"/>
              <a:gd name="connsiteX39" fmla="*/ 114300 w 1304925"/>
              <a:gd name="connsiteY39" fmla="*/ 738187 h 2114550"/>
              <a:gd name="connsiteX40" fmla="*/ 95250 w 1304925"/>
              <a:gd name="connsiteY40" fmla="*/ 690562 h 2114550"/>
              <a:gd name="connsiteX41" fmla="*/ 95250 w 1304925"/>
              <a:gd name="connsiteY41" fmla="*/ 650081 h 2114550"/>
              <a:gd name="connsiteX42" fmla="*/ 128588 w 1304925"/>
              <a:gd name="connsiteY42" fmla="*/ 621506 h 2114550"/>
              <a:gd name="connsiteX43" fmla="*/ 216694 w 1304925"/>
              <a:gd name="connsiteY43" fmla="*/ 581025 h 2114550"/>
              <a:gd name="connsiteX44" fmla="*/ 254794 w 1304925"/>
              <a:gd name="connsiteY44" fmla="*/ 545306 h 2114550"/>
              <a:gd name="connsiteX45" fmla="*/ 266700 w 1304925"/>
              <a:gd name="connsiteY45" fmla="*/ 490537 h 2114550"/>
              <a:gd name="connsiteX0" fmla="*/ 261937 w 1300162"/>
              <a:gd name="connsiteY0" fmla="*/ 490537 h 2114550"/>
              <a:gd name="connsiteX1" fmla="*/ 414337 w 1300162"/>
              <a:gd name="connsiteY1" fmla="*/ 200025 h 2114550"/>
              <a:gd name="connsiteX2" fmla="*/ 619125 w 1300162"/>
              <a:gd name="connsiteY2" fmla="*/ 38100 h 2114550"/>
              <a:gd name="connsiteX3" fmla="*/ 819150 w 1300162"/>
              <a:gd name="connsiteY3" fmla="*/ 0 h 2114550"/>
              <a:gd name="connsiteX4" fmla="*/ 928687 w 1300162"/>
              <a:gd name="connsiteY4" fmla="*/ 47625 h 2114550"/>
              <a:gd name="connsiteX5" fmla="*/ 1000125 w 1300162"/>
              <a:gd name="connsiteY5" fmla="*/ 390525 h 2114550"/>
              <a:gd name="connsiteX6" fmla="*/ 962025 w 1300162"/>
              <a:gd name="connsiteY6" fmla="*/ 652462 h 2114550"/>
              <a:gd name="connsiteX7" fmla="*/ 981075 w 1300162"/>
              <a:gd name="connsiteY7" fmla="*/ 776287 h 2114550"/>
              <a:gd name="connsiteX8" fmla="*/ 1143000 w 1300162"/>
              <a:gd name="connsiteY8" fmla="*/ 1004887 h 2114550"/>
              <a:gd name="connsiteX9" fmla="*/ 1290637 w 1300162"/>
              <a:gd name="connsiteY9" fmla="*/ 1238250 h 2114550"/>
              <a:gd name="connsiteX10" fmla="*/ 1300162 w 1300162"/>
              <a:gd name="connsiteY10" fmla="*/ 1452562 h 2114550"/>
              <a:gd name="connsiteX11" fmla="*/ 1228725 w 1300162"/>
              <a:gd name="connsiteY11" fmla="*/ 1676400 h 2114550"/>
              <a:gd name="connsiteX12" fmla="*/ 1185862 w 1300162"/>
              <a:gd name="connsiteY12" fmla="*/ 1919287 h 2114550"/>
              <a:gd name="connsiteX13" fmla="*/ 1090612 w 1300162"/>
              <a:gd name="connsiteY13" fmla="*/ 2062162 h 2114550"/>
              <a:gd name="connsiteX14" fmla="*/ 952500 w 1300162"/>
              <a:gd name="connsiteY14" fmla="*/ 2100262 h 2114550"/>
              <a:gd name="connsiteX15" fmla="*/ 785812 w 1300162"/>
              <a:gd name="connsiteY15" fmla="*/ 2114550 h 2114550"/>
              <a:gd name="connsiteX16" fmla="*/ 685800 w 1300162"/>
              <a:gd name="connsiteY16" fmla="*/ 2033587 h 2114550"/>
              <a:gd name="connsiteX17" fmla="*/ 519112 w 1300162"/>
              <a:gd name="connsiteY17" fmla="*/ 1971675 h 2114550"/>
              <a:gd name="connsiteX18" fmla="*/ 361950 w 1300162"/>
              <a:gd name="connsiteY18" fmla="*/ 1919287 h 2114550"/>
              <a:gd name="connsiteX19" fmla="*/ 261937 w 1300162"/>
              <a:gd name="connsiteY19" fmla="*/ 1900237 h 2114550"/>
              <a:gd name="connsiteX20" fmla="*/ 176212 w 1300162"/>
              <a:gd name="connsiteY20" fmla="*/ 1876425 h 2114550"/>
              <a:gd name="connsiteX21" fmla="*/ 85725 w 1300162"/>
              <a:gd name="connsiteY21" fmla="*/ 1771650 h 2114550"/>
              <a:gd name="connsiteX22" fmla="*/ 33337 w 1300162"/>
              <a:gd name="connsiteY22" fmla="*/ 1676400 h 2114550"/>
              <a:gd name="connsiteX23" fmla="*/ 4762 w 1300162"/>
              <a:gd name="connsiteY23" fmla="*/ 1604962 h 2114550"/>
              <a:gd name="connsiteX24" fmla="*/ 0 w 1300162"/>
              <a:gd name="connsiteY24" fmla="*/ 1557337 h 2114550"/>
              <a:gd name="connsiteX25" fmla="*/ 33337 w 1300162"/>
              <a:gd name="connsiteY25" fmla="*/ 1509712 h 2114550"/>
              <a:gd name="connsiteX26" fmla="*/ 100012 w 1300162"/>
              <a:gd name="connsiteY26" fmla="*/ 1538287 h 2114550"/>
              <a:gd name="connsiteX27" fmla="*/ 152400 w 1300162"/>
              <a:gd name="connsiteY27" fmla="*/ 1500187 h 2114550"/>
              <a:gd name="connsiteX28" fmla="*/ 109537 w 1300162"/>
              <a:gd name="connsiteY28" fmla="*/ 1452562 h 2114550"/>
              <a:gd name="connsiteX29" fmla="*/ 85725 w 1300162"/>
              <a:gd name="connsiteY29" fmla="*/ 1385887 h 2114550"/>
              <a:gd name="connsiteX30" fmla="*/ 76200 w 1300162"/>
              <a:gd name="connsiteY30" fmla="*/ 1323975 h 2114550"/>
              <a:gd name="connsiteX31" fmla="*/ 76200 w 1300162"/>
              <a:gd name="connsiteY31" fmla="*/ 1238250 h 2114550"/>
              <a:gd name="connsiteX32" fmla="*/ 119062 w 1300162"/>
              <a:gd name="connsiteY32" fmla="*/ 1133475 h 2114550"/>
              <a:gd name="connsiteX33" fmla="*/ 161925 w 1300162"/>
              <a:gd name="connsiteY33" fmla="*/ 1062037 h 2114550"/>
              <a:gd name="connsiteX34" fmla="*/ 157162 w 1300162"/>
              <a:gd name="connsiteY34" fmla="*/ 995362 h 2114550"/>
              <a:gd name="connsiteX35" fmla="*/ 80962 w 1300162"/>
              <a:gd name="connsiteY35" fmla="*/ 942975 h 2114550"/>
              <a:gd name="connsiteX36" fmla="*/ 28575 w 1300162"/>
              <a:gd name="connsiteY36" fmla="*/ 890587 h 2114550"/>
              <a:gd name="connsiteX37" fmla="*/ 4762 w 1300162"/>
              <a:gd name="connsiteY37" fmla="*/ 838200 h 2114550"/>
              <a:gd name="connsiteX38" fmla="*/ 128587 w 1300162"/>
              <a:gd name="connsiteY38" fmla="*/ 804862 h 2114550"/>
              <a:gd name="connsiteX39" fmla="*/ 109537 w 1300162"/>
              <a:gd name="connsiteY39" fmla="*/ 738187 h 2114550"/>
              <a:gd name="connsiteX40" fmla="*/ 90487 w 1300162"/>
              <a:gd name="connsiteY40" fmla="*/ 690562 h 2114550"/>
              <a:gd name="connsiteX41" fmla="*/ 90487 w 1300162"/>
              <a:gd name="connsiteY41" fmla="*/ 650081 h 2114550"/>
              <a:gd name="connsiteX42" fmla="*/ 123825 w 1300162"/>
              <a:gd name="connsiteY42" fmla="*/ 621506 h 2114550"/>
              <a:gd name="connsiteX43" fmla="*/ 211931 w 1300162"/>
              <a:gd name="connsiteY43" fmla="*/ 581025 h 2114550"/>
              <a:gd name="connsiteX44" fmla="*/ 250031 w 1300162"/>
              <a:gd name="connsiteY44" fmla="*/ 545306 h 2114550"/>
              <a:gd name="connsiteX45" fmla="*/ 261937 w 1300162"/>
              <a:gd name="connsiteY45" fmla="*/ 490537 h 2114550"/>
              <a:gd name="connsiteX0" fmla="*/ 261937 w 1300162"/>
              <a:gd name="connsiteY0" fmla="*/ 490537 h 2114550"/>
              <a:gd name="connsiteX1" fmla="*/ 414337 w 1300162"/>
              <a:gd name="connsiteY1" fmla="*/ 200025 h 2114550"/>
              <a:gd name="connsiteX2" fmla="*/ 619125 w 1300162"/>
              <a:gd name="connsiteY2" fmla="*/ 38100 h 2114550"/>
              <a:gd name="connsiteX3" fmla="*/ 819150 w 1300162"/>
              <a:gd name="connsiteY3" fmla="*/ 0 h 2114550"/>
              <a:gd name="connsiteX4" fmla="*/ 928687 w 1300162"/>
              <a:gd name="connsiteY4" fmla="*/ 47625 h 2114550"/>
              <a:gd name="connsiteX5" fmla="*/ 1000125 w 1300162"/>
              <a:gd name="connsiteY5" fmla="*/ 390525 h 2114550"/>
              <a:gd name="connsiteX6" fmla="*/ 962025 w 1300162"/>
              <a:gd name="connsiteY6" fmla="*/ 652462 h 2114550"/>
              <a:gd name="connsiteX7" fmla="*/ 981075 w 1300162"/>
              <a:gd name="connsiteY7" fmla="*/ 776287 h 2114550"/>
              <a:gd name="connsiteX8" fmla="*/ 1143000 w 1300162"/>
              <a:gd name="connsiteY8" fmla="*/ 1004887 h 2114550"/>
              <a:gd name="connsiteX9" fmla="*/ 1290637 w 1300162"/>
              <a:gd name="connsiteY9" fmla="*/ 1238250 h 2114550"/>
              <a:gd name="connsiteX10" fmla="*/ 1300162 w 1300162"/>
              <a:gd name="connsiteY10" fmla="*/ 1452562 h 2114550"/>
              <a:gd name="connsiteX11" fmla="*/ 1228725 w 1300162"/>
              <a:gd name="connsiteY11" fmla="*/ 1676400 h 2114550"/>
              <a:gd name="connsiteX12" fmla="*/ 1185862 w 1300162"/>
              <a:gd name="connsiteY12" fmla="*/ 1919287 h 2114550"/>
              <a:gd name="connsiteX13" fmla="*/ 1090612 w 1300162"/>
              <a:gd name="connsiteY13" fmla="*/ 2062162 h 2114550"/>
              <a:gd name="connsiteX14" fmla="*/ 952500 w 1300162"/>
              <a:gd name="connsiteY14" fmla="*/ 2100262 h 2114550"/>
              <a:gd name="connsiteX15" fmla="*/ 785812 w 1300162"/>
              <a:gd name="connsiteY15" fmla="*/ 2114550 h 2114550"/>
              <a:gd name="connsiteX16" fmla="*/ 685800 w 1300162"/>
              <a:gd name="connsiteY16" fmla="*/ 2033587 h 2114550"/>
              <a:gd name="connsiteX17" fmla="*/ 519112 w 1300162"/>
              <a:gd name="connsiteY17" fmla="*/ 1971675 h 2114550"/>
              <a:gd name="connsiteX18" fmla="*/ 361950 w 1300162"/>
              <a:gd name="connsiteY18" fmla="*/ 1919287 h 2114550"/>
              <a:gd name="connsiteX19" fmla="*/ 261937 w 1300162"/>
              <a:gd name="connsiteY19" fmla="*/ 1900237 h 2114550"/>
              <a:gd name="connsiteX20" fmla="*/ 176212 w 1300162"/>
              <a:gd name="connsiteY20" fmla="*/ 1876425 h 2114550"/>
              <a:gd name="connsiteX21" fmla="*/ 85725 w 1300162"/>
              <a:gd name="connsiteY21" fmla="*/ 1771650 h 2114550"/>
              <a:gd name="connsiteX22" fmla="*/ 33337 w 1300162"/>
              <a:gd name="connsiteY22" fmla="*/ 1676400 h 2114550"/>
              <a:gd name="connsiteX23" fmla="*/ 4762 w 1300162"/>
              <a:gd name="connsiteY23" fmla="*/ 1604962 h 2114550"/>
              <a:gd name="connsiteX24" fmla="*/ 0 w 1300162"/>
              <a:gd name="connsiteY24" fmla="*/ 1557337 h 2114550"/>
              <a:gd name="connsiteX25" fmla="*/ 33337 w 1300162"/>
              <a:gd name="connsiteY25" fmla="*/ 1509712 h 2114550"/>
              <a:gd name="connsiteX26" fmla="*/ 100012 w 1300162"/>
              <a:gd name="connsiteY26" fmla="*/ 1538287 h 2114550"/>
              <a:gd name="connsiteX27" fmla="*/ 152400 w 1300162"/>
              <a:gd name="connsiteY27" fmla="*/ 1500187 h 2114550"/>
              <a:gd name="connsiteX28" fmla="*/ 109537 w 1300162"/>
              <a:gd name="connsiteY28" fmla="*/ 1452562 h 2114550"/>
              <a:gd name="connsiteX29" fmla="*/ 85725 w 1300162"/>
              <a:gd name="connsiteY29" fmla="*/ 1385887 h 2114550"/>
              <a:gd name="connsiteX30" fmla="*/ 76200 w 1300162"/>
              <a:gd name="connsiteY30" fmla="*/ 1323975 h 2114550"/>
              <a:gd name="connsiteX31" fmla="*/ 76200 w 1300162"/>
              <a:gd name="connsiteY31" fmla="*/ 1238250 h 2114550"/>
              <a:gd name="connsiteX32" fmla="*/ 119062 w 1300162"/>
              <a:gd name="connsiteY32" fmla="*/ 1133475 h 2114550"/>
              <a:gd name="connsiteX33" fmla="*/ 161925 w 1300162"/>
              <a:gd name="connsiteY33" fmla="*/ 1062037 h 2114550"/>
              <a:gd name="connsiteX34" fmla="*/ 157162 w 1300162"/>
              <a:gd name="connsiteY34" fmla="*/ 995362 h 2114550"/>
              <a:gd name="connsiteX35" fmla="*/ 80962 w 1300162"/>
              <a:gd name="connsiteY35" fmla="*/ 942975 h 2114550"/>
              <a:gd name="connsiteX36" fmla="*/ 28575 w 1300162"/>
              <a:gd name="connsiteY36" fmla="*/ 890587 h 2114550"/>
              <a:gd name="connsiteX37" fmla="*/ 161924 w 1300162"/>
              <a:gd name="connsiteY37" fmla="*/ 866775 h 2114550"/>
              <a:gd name="connsiteX38" fmla="*/ 128587 w 1300162"/>
              <a:gd name="connsiteY38" fmla="*/ 804862 h 2114550"/>
              <a:gd name="connsiteX39" fmla="*/ 109537 w 1300162"/>
              <a:gd name="connsiteY39" fmla="*/ 738187 h 2114550"/>
              <a:gd name="connsiteX40" fmla="*/ 90487 w 1300162"/>
              <a:gd name="connsiteY40" fmla="*/ 690562 h 2114550"/>
              <a:gd name="connsiteX41" fmla="*/ 90487 w 1300162"/>
              <a:gd name="connsiteY41" fmla="*/ 650081 h 2114550"/>
              <a:gd name="connsiteX42" fmla="*/ 123825 w 1300162"/>
              <a:gd name="connsiteY42" fmla="*/ 621506 h 2114550"/>
              <a:gd name="connsiteX43" fmla="*/ 211931 w 1300162"/>
              <a:gd name="connsiteY43" fmla="*/ 581025 h 2114550"/>
              <a:gd name="connsiteX44" fmla="*/ 250031 w 1300162"/>
              <a:gd name="connsiteY44" fmla="*/ 545306 h 2114550"/>
              <a:gd name="connsiteX45" fmla="*/ 261937 w 1300162"/>
              <a:gd name="connsiteY45" fmla="*/ 490537 h 2114550"/>
              <a:gd name="connsiteX0" fmla="*/ 261937 w 1300162"/>
              <a:gd name="connsiteY0" fmla="*/ 490537 h 2114550"/>
              <a:gd name="connsiteX1" fmla="*/ 414337 w 1300162"/>
              <a:gd name="connsiteY1" fmla="*/ 200025 h 2114550"/>
              <a:gd name="connsiteX2" fmla="*/ 619125 w 1300162"/>
              <a:gd name="connsiteY2" fmla="*/ 38100 h 2114550"/>
              <a:gd name="connsiteX3" fmla="*/ 819150 w 1300162"/>
              <a:gd name="connsiteY3" fmla="*/ 0 h 2114550"/>
              <a:gd name="connsiteX4" fmla="*/ 928687 w 1300162"/>
              <a:gd name="connsiteY4" fmla="*/ 47625 h 2114550"/>
              <a:gd name="connsiteX5" fmla="*/ 1000125 w 1300162"/>
              <a:gd name="connsiteY5" fmla="*/ 390525 h 2114550"/>
              <a:gd name="connsiteX6" fmla="*/ 962025 w 1300162"/>
              <a:gd name="connsiteY6" fmla="*/ 652462 h 2114550"/>
              <a:gd name="connsiteX7" fmla="*/ 981075 w 1300162"/>
              <a:gd name="connsiteY7" fmla="*/ 776287 h 2114550"/>
              <a:gd name="connsiteX8" fmla="*/ 1143000 w 1300162"/>
              <a:gd name="connsiteY8" fmla="*/ 1004887 h 2114550"/>
              <a:gd name="connsiteX9" fmla="*/ 1290637 w 1300162"/>
              <a:gd name="connsiteY9" fmla="*/ 1238250 h 2114550"/>
              <a:gd name="connsiteX10" fmla="*/ 1300162 w 1300162"/>
              <a:gd name="connsiteY10" fmla="*/ 1452562 h 2114550"/>
              <a:gd name="connsiteX11" fmla="*/ 1228725 w 1300162"/>
              <a:gd name="connsiteY11" fmla="*/ 1676400 h 2114550"/>
              <a:gd name="connsiteX12" fmla="*/ 1185862 w 1300162"/>
              <a:gd name="connsiteY12" fmla="*/ 1919287 h 2114550"/>
              <a:gd name="connsiteX13" fmla="*/ 1090612 w 1300162"/>
              <a:gd name="connsiteY13" fmla="*/ 2062162 h 2114550"/>
              <a:gd name="connsiteX14" fmla="*/ 952500 w 1300162"/>
              <a:gd name="connsiteY14" fmla="*/ 2100262 h 2114550"/>
              <a:gd name="connsiteX15" fmla="*/ 785812 w 1300162"/>
              <a:gd name="connsiteY15" fmla="*/ 2114550 h 2114550"/>
              <a:gd name="connsiteX16" fmla="*/ 685800 w 1300162"/>
              <a:gd name="connsiteY16" fmla="*/ 2033587 h 2114550"/>
              <a:gd name="connsiteX17" fmla="*/ 519112 w 1300162"/>
              <a:gd name="connsiteY17" fmla="*/ 1971675 h 2114550"/>
              <a:gd name="connsiteX18" fmla="*/ 361950 w 1300162"/>
              <a:gd name="connsiteY18" fmla="*/ 1919287 h 2114550"/>
              <a:gd name="connsiteX19" fmla="*/ 261937 w 1300162"/>
              <a:gd name="connsiteY19" fmla="*/ 1900237 h 2114550"/>
              <a:gd name="connsiteX20" fmla="*/ 176212 w 1300162"/>
              <a:gd name="connsiteY20" fmla="*/ 1876425 h 2114550"/>
              <a:gd name="connsiteX21" fmla="*/ 85725 w 1300162"/>
              <a:gd name="connsiteY21" fmla="*/ 1771650 h 2114550"/>
              <a:gd name="connsiteX22" fmla="*/ 33337 w 1300162"/>
              <a:gd name="connsiteY22" fmla="*/ 1676400 h 2114550"/>
              <a:gd name="connsiteX23" fmla="*/ 4762 w 1300162"/>
              <a:gd name="connsiteY23" fmla="*/ 1604962 h 2114550"/>
              <a:gd name="connsiteX24" fmla="*/ 0 w 1300162"/>
              <a:gd name="connsiteY24" fmla="*/ 1557337 h 2114550"/>
              <a:gd name="connsiteX25" fmla="*/ 33337 w 1300162"/>
              <a:gd name="connsiteY25" fmla="*/ 1509712 h 2114550"/>
              <a:gd name="connsiteX26" fmla="*/ 100012 w 1300162"/>
              <a:gd name="connsiteY26" fmla="*/ 1538287 h 2114550"/>
              <a:gd name="connsiteX27" fmla="*/ 152400 w 1300162"/>
              <a:gd name="connsiteY27" fmla="*/ 1500187 h 2114550"/>
              <a:gd name="connsiteX28" fmla="*/ 109537 w 1300162"/>
              <a:gd name="connsiteY28" fmla="*/ 1452562 h 2114550"/>
              <a:gd name="connsiteX29" fmla="*/ 85725 w 1300162"/>
              <a:gd name="connsiteY29" fmla="*/ 1385887 h 2114550"/>
              <a:gd name="connsiteX30" fmla="*/ 76200 w 1300162"/>
              <a:gd name="connsiteY30" fmla="*/ 1323975 h 2114550"/>
              <a:gd name="connsiteX31" fmla="*/ 76200 w 1300162"/>
              <a:gd name="connsiteY31" fmla="*/ 1238250 h 2114550"/>
              <a:gd name="connsiteX32" fmla="*/ 119062 w 1300162"/>
              <a:gd name="connsiteY32" fmla="*/ 1133475 h 2114550"/>
              <a:gd name="connsiteX33" fmla="*/ 161925 w 1300162"/>
              <a:gd name="connsiteY33" fmla="*/ 1062037 h 2114550"/>
              <a:gd name="connsiteX34" fmla="*/ 157162 w 1300162"/>
              <a:gd name="connsiteY34" fmla="*/ 995362 h 2114550"/>
              <a:gd name="connsiteX35" fmla="*/ 80962 w 1300162"/>
              <a:gd name="connsiteY35" fmla="*/ 942975 h 2114550"/>
              <a:gd name="connsiteX36" fmla="*/ 180975 w 1300162"/>
              <a:gd name="connsiteY36" fmla="*/ 904875 h 2114550"/>
              <a:gd name="connsiteX37" fmla="*/ 161924 w 1300162"/>
              <a:gd name="connsiteY37" fmla="*/ 866775 h 2114550"/>
              <a:gd name="connsiteX38" fmla="*/ 128587 w 1300162"/>
              <a:gd name="connsiteY38" fmla="*/ 804862 h 2114550"/>
              <a:gd name="connsiteX39" fmla="*/ 109537 w 1300162"/>
              <a:gd name="connsiteY39" fmla="*/ 738187 h 2114550"/>
              <a:gd name="connsiteX40" fmla="*/ 90487 w 1300162"/>
              <a:gd name="connsiteY40" fmla="*/ 690562 h 2114550"/>
              <a:gd name="connsiteX41" fmla="*/ 90487 w 1300162"/>
              <a:gd name="connsiteY41" fmla="*/ 650081 h 2114550"/>
              <a:gd name="connsiteX42" fmla="*/ 123825 w 1300162"/>
              <a:gd name="connsiteY42" fmla="*/ 621506 h 2114550"/>
              <a:gd name="connsiteX43" fmla="*/ 211931 w 1300162"/>
              <a:gd name="connsiteY43" fmla="*/ 581025 h 2114550"/>
              <a:gd name="connsiteX44" fmla="*/ 250031 w 1300162"/>
              <a:gd name="connsiteY44" fmla="*/ 545306 h 2114550"/>
              <a:gd name="connsiteX45" fmla="*/ 261937 w 1300162"/>
              <a:gd name="connsiteY45" fmla="*/ 490537 h 2114550"/>
              <a:gd name="connsiteX0" fmla="*/ 261937 w 1300162"/>
              <a:gd name="connsiteY0" fmla="*/ 490537 h 2114550"/>
              <a:gd name="connsiteX1" fmla="*/ 414337 w 1300162"/>
              <a:gd name="connsiteY1" fmla="*/ 200025 h 2114550"/>
              <a:gd name="connsiteX2" fmla="*/ 619125 w 1300162"/>
              <a:gd name="connsiteY2" fmla="*/ 38100 h 2114550"/>
              <a:gd name="connsiteX3" fmla="*/ 819150 w 1300162"/>
              <a:gd name="connsiteY3" fmla="*/ 0 h 2114550"/>
              <a:gd name="connsiteX4" fmla="*/ 928687 w 1300162"/>
              <a:gd name="connsiteY4" fmla="*/ 47625 h 2114550"/>
              <a:gd name="connsiteX5" fmla="*/ 1000125 w 1300162"/>
              <a:gd name="connsiteY5" fmla="*/ 390525 h 2114550"/>
              <a:gd name="connsiteX6" fmla="*/ 962025 w 1300162"/>
              <a:gd name="connsiteY6" fmla="*/ 652462 h 2114550"/>
              <a:gd name="connsiteX7" fmla="*/ 981075 w 1300162"/>
              <a:gd name="connsiteY7" fmla="*/ 776287 h 2114550"/>
              <a:gd name="connsiteX8" fmla="*/ 1143000 w 1300162"/>
              <a:gd name="connsiteY8" fmla="*/ 1004887 h 2114550"/>
              <a:gd name="connsiteX9" fmla="*/ 1290637 w 1300162"/>
              <a:gd name="connsiteY9" fmla="*/ 1238250 h 2114550"/>
              <a:gd name="connsiteX10" fmla="*/ 1300162 w 1300162"/>
              <a:gd name="connsiteY10" fmla="*/ 1452562 h 2114550"/>
              <a:gd name="connsiteX11" fmla="*/ 1228725 w 1300162"/>
              <a:gd name="connsiteY11" fmla="*/ 1676400 h 2114550"/>
              <a:gd name="connsiteX12" fmla="*/ 1185862 w 1300162"/>
              <a:gd name="connsiteY12" fmla="*/ 1919287 h 2114550"/>
              <a:gd name="connsiteX13" fmla="*/ 1090612 w 1300162"/>
              <a:gd name="connsiteY13" fmla="*/ 2062162 h 2114550"/>
              <a:gd name="connsiteX14" fmla="*/ 952500 w 1300162"/>
              <a:gd name="connsiteY14" fmla="*/ 2100262 h 2114550"/>
              <a:gd name="connsiteX15" fmla="*/ 785812 w 1300162"/>
              <a:gd name="connsiteY15" fmla="*/ 2114550 h 2114550"/>
              <a:gd name="connsiteX16" fmla="*/ 685800 w 1300162"/>
              <a:gd name="connsiteY16" fmla="*/ 2033587 h 2114550"/>
              <a:gd name="connsiteX17" fmla="*/ 519112 w 1300162"/>
              <a:gd name="connsiteY17" fmla="*/ 1971675 h 2114550"/>
              <a:gd name="connsiteX18" fmla="*/ 361950 w 1300162"/>
              <a:gd name="connsiteY18" fmla="*/ 1919287 h 2114550"/>
              <a:gd name="connsiteX19" fmla="*/ 261937 w 1300162"/>
              <a:gd name="connsiteY19" fmla="*/ 1900237 h 2114550"/>
              <a:gd name="connsiteX20" fmla="*/ 176212 w 1300162"/>
              <a:gd name="connsiteY20" fmla="*/ 1876425 h 2114550"/>
              <a:gd name="connsiteX21" fmla="*/ 85725 w 1300162"/>
              <a:gd name="connsiteY21" fmla="*/ 1771650 h 2114550"/>
              <a:gd name="connsiteX22" fmla="*/ 33337 w 1300162"/>
              <a:gd name="connsiteY22" fmla="*/ 1676400 h 2114550"/>
              <a:gd name="connsiteX23" fmla="*/ 4762 w 1300162"/>
              <a:gd name="connsiteY23" fmla="*/ 1604962 h 2114550"/>
              <a:gd name="connsiteX24" fmla="*/ 0 w 1300162"/>
              <a:gd name="connsiteY24" fmla="*/ 1557337 h 2114550"/>
              <a:gd name="connsiteX25" fmla="*/ 33337 w 1300162"/>
              <a:gd name="connsiteY25" fmla="*/ 1509712 h 2114550"/>
              <a:gd name="connsiteX26" fmla="*/ 100012 w 1300162"/>
              <a:gd name="connsiteY26" fmla="*/ 1538287 h 2114550"/>
              <a:gd name="connsiteX27" fmla="*/ 152400 w 1300162"/>
              <a:gd name="connsiteY27" fmla="*/ 1500187 h 2114550"/>
              <a:gd name="connsiteX28" fmla="*/ 109537 w 1300162"/>
              <a:gd name="connsiteY28" fmla="*/ 1452562 h 2114550"/>
              <a:gd name="connsiteX29" fmla="*/ 85725 w 1300162"/>
              <a:gd name="connsiteY29" fmla="*/ 1385887 h 2114550"/>
              <a:gd name="connsiteX30" fmla="*/ 76200 w 1300162"/>
              <a:gd name="connsiteY30" fmla="*/ 1323975 h 2114550"/>
              <a:gd name="connsiteX31" fmla="*/ 76200 w 1300162"/>
              <a:gd name="connsiteY31" fmla="*/ 1238250 h 2114550"/>
              <a:gd name="connsiteX32" fmla="*/ 119062 w 1300162"/>
              <a:gd name="connsiteY32" fmla="*/ 1133475 h 2114550"/>
              <a:gd name="connsiteX33" fmla="*/ 161925 w 1300162"/>
              <a:gd name="connsiteY33" fmla="*/ 1062037 h 2114550"/>
              <a:gd name="connsiteX34" fmla="*/ 157162 w 1300162"/>
              <a:gd name="connsiteY34" fmla="*/ 995362 h 2114550"/>
              <a:gd name="connsiteX35" fmla="*/ 216694 w 1300162"/>
              <a:gd name="connsiteY35" fmla="*/ 923925 h 2114550"/>
              <a:gd name="connsiteX36" fmla="*/ 180975 w 1300162"/>
              <a:gd name="connsiteY36" fmla="*/ 904875 h 2114550"/>
              <a:gd name="connsiteX37" fmla="*/ 161924 w 1300162"/>
              <a:gd name="connsiteY37" fmla="*/ 866775 h 2114550"/>
              <a:gd name="connsiteX38" fmla="*/ 128587 w 1300162"/>
              <a:gd name="connsiteY38" fmla="*/ 804862 h 2114550"/>
              <a:gd name="connsiteX39" fmla="*/ 109537 w 1300162"/>
              <a:gd name="connsiteY39" fmla="*/ 738187 h 2114550"/>
              <a:gd name="connsiteX40" fmla="*/ 90487 w 1300162"/>
              <a:gd name="connsiteY40" fmla="*/ 690562 h 2114550"/>
              <a:gd name="connsiteX41" fmla="*/ 90487 w 1300162"/>
              <a:gd name="connsiteY41" fmla="*/ 650081 h 2114550"/>
              <a:gd name="connsiteX42" fmla="*/ 123825 w 1300162"/>
              <a:gd name="connsiteY42" fmla="*/ 621506 h 2114550"/>
              <a:gd name="connsiteX43" fmla="*/ 211931 w 1300162"/>
              <a:gd name="connsiteY43" fmla="*/ 581025 h 2114550"/>
              <a:gd name="connsiteX44" fmla="*/ 250031 w 1300162"/>
              <a:gd name="connsiteY44" fmla="*/ 545306 h 2114550"/>
              <a:gd name="connsiteX45" fmla="*/ 261937 w 1300162"/>
              <a:gd name="connsiteY45" fmla="*/ 490537 h 2114550"/>
              <a:gd name="connsiteX0" fmla="*/ 261937 w 1300162"/>
              <a:gd name="connsiteY0" fmla="*/ 490537 h 2114550"/>
              <a:gd name="connsiteX1" fmla="*/ 414337 w 1300162"/>
              <a:gd name="connsiteY1" fmla="*/ 200025 h 2114550"/>
              <a:gd name="connsiteX2" fmla="*/ 619125 w 1300162"/>
              <a:gd name="connsiteY2" fmla="*/ 38100 h 2114550"/>
              <a:gd name="connsiteX3" fmla="*/ 819150 w 1300162"/>
              <a:gd name="connsiteY3" fmla="*/ 0 h 2114550"/>
              <a:gd name="connsiteX4" fmla="*/ 928687 w 1300162"/>
              <a:gd name="connsiteY4" fmla="*/ 47625 h 2114550"/>
              <a:gd name="connsiteX5" fmla="*/ 1000125 w 1300162"/>
              <a:gd name="connsiteY5" fmla="*/ 390525 h 2114550"/>
              <a:gd name="connsiteX6" fmla="*/ 962025 w 1300162"/>
              <a:gd name="connsiteY6" fmla="*/ 652462 h 2114550"/>
              <a:gd name="connsiteX7" fmla="*/ 981075 w 1300162"/>
              <a:gd name="connsiteY7" fmla="*/ 776287 h 2114550"/>
              <a:gd name="connsiteX8" fmla="*/ 1143000 w 1300162"/>
              <a:gd name="connsiteY8" fmla="*/ 1004887 h 2114550"/>
              <a:gd name="connsiteX9" fmla="*/ 1290637 w 1300162"/>
              <a:gd name="connsiteY9" fmla="*/ 1238250 h 2114550"/>
              <a:gd name="connsiteX10" fmla="*/ 1300162 w 1300162"/>
              <a:gd name="connsiteY10" fmla="*/ 1452562 h 2114550"/>
              <a:gd name="connsiteX11" fmla="*/ 1228725 w 1300162"/>
              <a:gd name="connsiteY11" fmla="*/ 1676400 h 2114550"/>
              <a:gd name="connsiteX12" fmla="*/ 1185862 w 1300162"/>
              <a:gd name="connsiteY12" fmla="*/ 1919287 h 2114550"/>
              <a:gd name="connsiteX13" fmla="*/ 1090612 w 1300162"/>
              <a:gd name="connsiteY13" fmla="*/ 2062162 h 2114550"/>
              <a:gd name="connsiteX14" fmla="*/ 952500 w 1300162"/>
              <a:gd name="connsiteY14" fmla="*/ 2100262 h 2114550"/>
              <a:gd name="connsiteX15" fmla="*/ 785812 w 1300162"/>
              <a:gd name="connsiteY15" fmla="*/ 2114550 h 2114550"/>
              <a:gd name="connsiteX16" fmla="*/ 685800 w 1300162"/>
              <a:gd name="connsiteY16" fmla="*/ 2033587 h 2114550"/>
              <a:gd name="connsiteX17" fmla="*/ 519112 w 1300162"/>
              <a:gd name="connsiteY17" fmla="*/ 1971675 h 2114550"/>
              <a:gd name="connsiteX18" fmla="*/ 361950 w 1300162"/>
              <a:gd name="connsiteY18" fmla="*/ 1919287 h 2114550"/>
              <a:gd name="connsiteX19" fmla="*/ 261937 w 1300162"/>
              <a:gd name="connsiteY19" fmla="*/ 1900237 h 2114550"/>
              <a:gd name="connsiteX20" fmla="*/ 176212 w 1300162"/>
              <a:gd name="connsiteY20" fmla="*/ 1876425 h 2114550"/>
              <a:gd name="connsiteX21" fmla="*/ 85725 w 1300162"/>
              <a:gd name="connsiteY21" fmla="*/ 1771650 h 2114550"/>
              <a:gd name="connsiteX22" fmla="*/ 33337 w 1300162"/>
              <a:gd name="connsiteY22" fmla="*/ 1676400 h 2114550"/>
              <a:gd name="connsiteX23" fmla="*/ 4762 w 1300162"/>
              <a:gd name="connsiteY23" fmla="*/ 1604962 h 2114550"/>
              <a:gd name="connsiteX24" fmla="*/ 0 w 1300162"/>
              <a:gd name="connsiteY24" fmla="*/ 1557337 h 2114550"/>
              <a:gd name="connsiteX25" fmla="*/ 33337 w 1300162"/>
              <a:gd name="connsiteY25" fmla="*/ 1509712 h 2114550"/>
              <a:gd name="connsiteX26" fmla="*/ 100012 w 1300162"/>
              <a:gd name="connsiteY26" fmla="*/ 1538287 h 2114550"/>
              <a:gd name="connsiteX27" fmla="*/ 152400 w 1300162"/>
              <a:gd name="connsiteY27" fmla="*/ 1500187 h 2114550"/>
              <a:gd name="connsiteX28" fmla="*/ 109537 w 1300162"/>
              <a:gd name="connsiteY28" fmla="*/ 1452562 h 2114550"/>
              <a:gd name="connsiteX29" fmla="*/ 85725 w 1300162"/>
              <a:gd name="connsiteY29" fmla="*/ 1385887 h 2114550"/>
              <a:gd name="connsiteX30" fmla="*/ 76200 w 1300162"/>
              <a:gd name="connsiteY30" fmla="*/ 1323975 h 2114550"/>
              <a:gd name="connsiteX31" fmla="*/ 76200 w 1300162"/>
              <a:gd name="connsiteY31" fmla="*/ 1238250 h 2114550"/>
              <a:gd name="connsiteX32" fmla="*/ 119062 w 1300162"/>
              <a:gd name="connsiteY32" fmla="*/ 1133475 h 2114550"/>
              <a:gd name="connsiteX33" fmla="*/ 161925 w 1300162"/>
              <a:gd name="connsiteY33" fmla="*/ 1062037 h 2114550"/>
              <a:gd name="connsiteX34" fmla="*/ 223837 w 1300162"/>
              <a:gd name="connsiteY34" fmla="*/ 964406 h 2114550"/>
              <a:gd name="connsiteX35" fmla="*/ 216694 w 1300162"/>
              <a:gd name="connsiteY35" fmla="*/ 923925 h 2114550"/>
              <a:gd name="connsiteX36" fmla="*/ 180975 w 1300162"/>
              <a:gd name="connsiteY36" fmla="*/ 904875 h 2114550"/>
              <a:gd name="connsiteX37" fmla="*/ 161924 w 1300162"/>
              <a:gd name="connsiteY37" fmla="*/ 866775 h 2114550"/>
              <a:gd name="connsiteX38" fmla="*/ 128587 w 1300162"/>
              <a:gd name="connsiteY38" fmla="*/ 804862 h 2114550"/>
              <a:gd name="connsiteX39" fmla="*/ 109537 w 1300162"/>
              <a:gd name="connsiteY39" fmla="*/ 738187 h 2114550"/>
              <a:gd name="connsiteX40" fmla="*/ 90487 w 1300162"/>
              <a:gd name="connsiteY40" fmla="*/ 690562 h 2114550"/>
              <a:gd name="connsiteX41" fmla="*/ 90487 w 1300162"/>
              <a:gd name="connsiteY41" fmla="*/ 650081 h 2114550"/>
              <a:gd name="connsiteX42" fmla="*/ 123825 w 1300162"/>
              <a:gd name="connsiteY42" fmla="*/ 621506 h 2114550"/>
              <a:gd name="connsiteX43" fmla="*/ 211931 w 1300162"/>
              <a:gd name="connsiteY43" fmla="*/ 581025 h 2114550"/>
              <a:gd name="connsiteX44" fmla="*/ 250031 w 1300162"/>
              <a:gd name="connsiteY44" fmla="*/ 545306 h 2114550"/>
              <a:gd name="connsiteX45" fmla="*/ 261937 w 1300162"/>
              <a:gd name="connsiteY45" fmla="*/ 490537 h 2114550"/>
              <a:gd name="connsiteX0" fmla="*/ 261937 w 1300162"/>
              <a:gd name="connsiteY0" fmla="*/ 490537 h 2114550"/>
              <a:gd name="connsiteX1" fmla="*/ 414337 w 1300162"/>
              <a:gd name="connsiteY1" fmla="*/ 200025 h 2114550"/>
              <a:gd name="connsiteX2" fmla="*/ 619125 w 1300162"/>
              <a:gd name="connsiteY2" fmla="*/ 38100 h 2114550"/>
              <a:gd name="connsiteX3" fmla="*/ 819150 w 1300162"/>
              <a:gd name="connsiteY3" fmla="*/ 0 h 2114550"/>
              <a:gd name="connsiteX4" fmla="*/ 928687 w 1300162"/>
              <a:gd name="connsiteY4" fmla="*/ 47625 h 2114550"/>
              <a:gd name="connsiteX5" fmla="*/ 1000125 w 1300162"/>
              <a:gd name="connsiteY5" fmla="*/ 390525 h 2114550"/>
              <a:gd name="connsiteX6" fmla="*/ 962025 w 1300162"/>
              <a:gd name="connsiteY6" fmla="*/ 652462 h 2114550"/>
              <a:gd name="connsiteX7" fmla="*/ 981075 w 1300162"/>
              <a:gd name="connsiteY7" fmla="*/ 776287 h 2114550"/>
              <a:gd name="connsiteX8" fmla="*/ 1143000 w 1300162"/>
              <a:gd name="connsiteY8" fmla="*/ 1004887 h 2114550"/>
              <a:gd name="connsiteX9" fmla="*/ 1290637 w 1300162"/>
              <a:gd name="connsiteY9" fmla="*/ 1238250 h 2114550"/>
              <a:gd name="connsiteX10" fmla="*/ 1300162 w 1300162"/>
              <a:gd name="connsiteY10" fmla="*/ 1452562 h 2114550"/>
              <a:gd name="connsiteX11" fmla="*/ 1228725 w 1300162"/>
              <a:gd name="connsiteY11" fmla="*/ 1676400 h 2114550"/>
              <a:gd name="connsiteX12" fmla="*/ 1185862 w 1300162"/>
              <a:gd name="connsiteY12" fmla="*/ 1919287 h 2114550"/>
              <a:gd name="connsiteX13" fmla="*/ 1090612 w 1300162"/>
              <a:gd name="connsiteY13" fmla="*/ 2062162 h 2114550"/>
              <a:gd name="connsiteX14" fmla="*/ 952500 w 1300162"/>
              <a:gd name="connsiteY14" fmla="*/ 2100262 h 2114550"/>
              <a:gd name="connsiteX15" fmla="*/ 785812 w 1300162"/>
              <a:gd name="connsiteY15" fmla="*/ 2114550 h 2114550"/>
              <a:gd name="connsiteX16" fmla="*/ 685800 w 1300162"/>
              <a:gd name="connsiteY16" fmla="*/ 2033587 h 2114550"/>
              <a:gd name="connsiteX17" fmla="*/ 519112 w 1300162"/>
              <a:gd name="connsiteY17" fmla="*/ 1971675 h 2114550"/>
              <a:gd name="connsiteX18" fmla="*/ 361950 w 1300162"/>
              <a:gd name="connsiteY18" fmla="*/ 1919287 h 2114550"/>
              <a:gd name="connsiteX19" fmla="*/ 261937 w 1300162"/>
              <a:gd name="connsiteY19" fmla="*/ 1900237 h 2114550"/>
              <a:gd name="connsiteX20" fmla="*/ 176212 w 1300162"/>
              <a:gd name="connsiteY20" fmla="*/ 1876425 h 2114550"/>
              <a:gd name="connsiteX21" fmla="*/ 85725 w 1300162"/>
              <a:gd name="connsiteY21" fmla="*/ 1771650 h 2114550"/>
              <a:gd name="connsiteX22" fmla="*/ 33337 w 1300162"/>
              <a:gd name="connsiteY22" fmla="*/ 1676400 h 2114550"/>
              <a:gd name="connsiteX23" fmla="*/ 4762 w 1300162"/>
              <a:gd name="connsiteY23" fmla="*/ 1604962 h 2114550"/>
              <a:gd name="connsiteX24" fmla="*/ 0 w 1300162"/>
              <a:gd name="connsiteY24" fmla="*/ 1557337 h 2114550"/>
              <a:gd name="connsiteX25" fmla="*/ 33337 w 1300162"/>
              <a:gd name="connsiteY25" fmla="*/ 1509712 h 2114550"/>
              <a:gd name="connsiteX26" fmla="*/ 100012 w 1300162"/>
              <a:gd name="connsiteY26" fmla="*/ 1538287 h 2114550"/>
              <a:gd name="connsiteX27" fmla="*/ 152400 w 1300162"/>
              <a:gd name="connsiteY27" fmla="*/ 1500187 h 2114550"/>
              <a:gd name="connsiteX28" fmla="*/ 109537 w 1300162"/>
              <a:gd name="connsiteY28" fmla="*/ 1452562 h 2114550"/>
              <a:gd name="connsiteX29" fmla="*/ 85725 w 1300162"/>
              <a:gd name="connsiteY29" fmla="*/ 1385887 h 2114550"/>
              <a:gd name="connsiteX30" fmla="*/ 76200 w 1300162"/>
              <a:gd name="connsiteY30" fmla="*/ 1323975 h 2114550"/>
              <a:gd name="connsiteX31" fmla="*/ 76200 w 1300162"/>
              <a:gd name="connsiteY31" fmla="*/ 1238250 h 2114550"/>
              <a:gd name="connsiteX32" fmla="*/ 119062 w 1300162"/>
              <a:gd name="connsiteY32" fmla="*/ 1133475 h 2114550"/>
              <a:gd name="connsiteX33" fmla="*/ 254794 w 1300162"/>
              <a:gd name="connsiteY33" fmla="*/ 1012031 h 2114550"/>
              <a:gd name="connsiteX34" fmla="*/ 223837 w 1300162"/>
              <a:gd name="connsiteY34" fmla="*/ 964406 h 2114550"/>
              <a:gd name="connsiteX35" fmla="*/ 216694 w 1300162"/>
              <a:gd name="connsiteY35" fmla="*/ 923925 h 2114550"/>
              <a:gd name="connsiteX36" fmla="*/ 180975 w 1300162"/>
              <a:gd name="connsiteY36" fmla="*/ 904875 h 2114550"/>
              <a:gd name="connsiteX37" fmla="*/ 161924 w 1300162"/>
              <a:gd name="connsiteY37" fmla="*/ 866775 h 2114550"/>
              <a:gd name="connsiteX38" fmla="*/ 128587 w 1300162"/>
              <a:gd name="connsiteY38" fmla="*/ 804862 h 2114550"/>
              <a:gd name="connsiteX39" fmla="*/ 109537 w 1300162"/>
              <a:gd name="connsiteY39" fmla="*/ 738187 h 2114550"/>
              <a:gd name="connsiteX40" fmla="*/ 90487 w 1300162"/>
              <a:gd name="connsiteY40" fmla="*/ 690562 h 2114550"/>
              <a:gd name="connsiteX41" fmla="*/ 90487 w 1300162"/>
              <a:gd name="connsiteY41" fmla="*/ 650081 h 2114550"/>
              <a:gd name="connsiteX42" fmla="*/ 123825 w 1300162"/>
              <a:gd name="connsiteY42" fmla="*/ 621506 h 2114550"/>
              <a:gd name="connsiteX43" fmla="*/ 211931 w 1300162"/>
              <a:gd name="connsiteY43" fmla="*/ 581025 h 2114550"/>
              <a:gd name="connsiteX44" fmla="*/ 250031 w 1300162"/>
              <a:gd name="connsiteY44" fmla="*/ 545306 h 2114550"/>
              <a:gd name="connsiteX45" fmla="*/ 261937 w 1300162"/>
              <a:gd name="connsiteY45" fmla="*/ 490537 h 2114550"/>
              <a:gd name="connsiteX0" fmla="*/ 261937 w 1300162"/>
              <a:gd name="connsiteY0" fmla="*/ 490537 h 2114550"/>
              <a:gd name="connsiteX1" fmla="*/ 414337 w 1300162"/>
              <a:gd name="connsiteY1" fmla="*/ 200025 h 2114550"/>
              <a:gd name="connsiteX2" fmla="*/ 619125 w 1300162"/>
              <a:gd name="connsiteY2" fmla="*/ 38100 h 2114550"/>
              <a:gd name="connsiteX3" fmla="*/ 819150 w 1300162"/>
              <a:gd name="connsiteY3" fmla="*/ 0 h 2114550"/>
              <a:gd name="connsiteX4" fmla="*/ 928687 w 1300162"/>
              <a:gd name="connsiteY4" fmla="*/ 47625 h 2114550"/>
              <a:gd name="connsiteX5" fmla="*/ 1000125 w 1300162"/>
              <a:gd name="connsiteY5" fmla="*/ 390525 h 2114550"/>
              <a:gd name="connsiteX6" fmla="*/ 962025 w 1300162"/>
              <a:gd name="connsiteY6" fmla="*/ 652462 h 2114550"/>
              <a:gd name="connsiteX7" fmla="*/ 981075 w 1300162"/>
              <a:gd name="connsiteY7" fmla="*/ 776287 h 2114550"/>
              <a:gd name="connsiteX8" fmla="*/ 1143000 w 1300162"/>
              <a:gd name="connsiteY8" fmla="*/ 1004887 h 2114550"/>
              <a:gd name="connsiteX9" fmla="*/ 1290637 w 1300162"/>
              <a:gd name="connsiteY9" fmla="*/ 1238250 h 2114550"/>
              <a:gd name="connsiteX10" fmla="*/ 1300162 w 1300162"/>
              <a:gd name="connsiteY10" fmla="*/ 1452562 h 2114550"/>
              <a:gd name="connsiteX11" fmla="*/ 1228725 w 1300162"/>
              <a:gd name="connsiteY11" fmla="*/ 1676400 h 2114550"/>
              <a:gd name="connsiteX12" fmla="*/ 1185862 w 1300162"/>
              <a:gd name="connsiteY12" fmla="*/ 1919287 h 2114550"/>
              <a:gd name="connsiteX13" fmla="*/ 1090612 w 1300162"/>
              <a:gd name="connsiteY13" fmla="*/ 2062162 h 2114550"/>
              <a:gd name="connsiteX14" fmla="*/ 952500 w 1300162"/>
              <a:gd name="connsiteY14" fmla="*/ 2100262 h 2114550"/>
              <a:gd name="connsiteX15" fmla="*/ 785812 w 1300162"/>
              <a:gd name="connsiteY15" fmla="*/ 2114550 h 2114550"/>
              <a:gd name="connsiteX16" fmla="*/ 685800 w 1300162"/>
              <a:gd name="connsiteY16" fmla="*/ 2033587 h 2114550"/>
              <a:gd name="connsiteX17" fmla="*/ 519112 w 1300162"/>
              <a:gd name="connsiteY17" fmla="*/ 1971675 h 2114550"/>
              <a:gd name="connsiteX18" fmla="*/ 361950 w 1300162"/>
              <a:gd name="connsiteY18" fmla="*/ 1919287 h 2114550"/>
              <a:gd name="connsiteX19" fmla="*/ 261937 w 1300162"/>
              <a:gd name="connsiteY19" fmla="*/ 1900237 h 2114550"/>
              <a:gd name="connsiteX20" fmla="*/ 176212 w 1300162"/>
              <a:gd name="connsiteY20" fmla="*/ 1876425 h 2114550"/>
              <a:gd name="connsiteX21" fmla="*/ 85725 w 1300162"/>
              <a:gd name="connsiteY21" fmla="*/ 1771650 h 2114550"/>
              <a:gd name="connsiteX22" fmla="*/ 33337 w 1300162"/>
              <a:gd name="connsiteY22" fmla="*/ 1676400 h 2114550"/>
              <a:gd name="connsiteX23" fmla="*/ 4762 w 1300162"/>
              <a:gd name="connsiteY23" fmla="*/ 1604962 h 2114550"/>
              <a:gd name="connsiteX24" fmla="*/ 0 w 1300162"/>
              <a:gd name="connsiteY24" fmla="*/ 1557337 h 2114550"/>
              <a:gd name="connsiteX25" fmla="*/ 33337 w 1300162"/>
              <a:gd name="connsiteY25" fmla="*/ 1509712 h 2114550"/>
              <a:gd name="connsiteX26" fmla="*/ 100012 w 1300162"/>
              <a:gd name="connsiteY26" fmla="*/ 1538287 h 2114550"/>
              <a:gd name="connsiteX27" fmla="*/ 152400 w 1300162"/>
              <a:gd name="connsiteY27" fmla="*/ 1500187 h 2114550"/>
              <a:gd name="connsiteX28" fmla="*/ 109537 w 1300162"/>
              <a:gd name="connsiteY28" fmla="*/ 1452562 h 2114550"/>
              <a:gd name="connsiteX29" fmla="*/ 85725 w 1300162"/>
              <a:gd name="connsiteY29" fmla="*/ 1385887 h 2114550"/>
              <a:gd name="connsiteX30" fmla="*/ 76200 w 1300162"/>
              <a:gd name="connsiteY30" fmla="*/ 1323975 h 2114550"/>
              <a:gd name="connsiteX31" fmla="*/ 76200 w 1300162"/>
              <a:gd name="connsiteY31" fmla="*/ 1238250 h 2114550"/>
              <a:gd name="connsiteX32" fmla="*/ 221455 w 1300162"/>
              <a:gd name="connsiteY32" fmla="*/ 1047750 h 2114550"/>
              <a:gd name="connsiteX33" fmla="*/ 254794 w 1300162"/>
              <a:gd name="connsiteY33" fmla="*/ 1012031 h 2114550"/>
              <a:gd name="connsiteX34" fmla="*/ 223837 w 1300162"/>
              <a:gd name="connsiteY34" fmla="*/ 964406 h 2114550"/>
              <a:gd name="connsiteX35" fmla="*/ 216694 w 1300162"/>
              <a:gd name="connsiteY35" fmla="*/ 923925 h 2114550"/>
              <a:gd name="connsiteX36" fmla="*/ 180975 w 1300162"/>
              <a:gd name="connsiteY36" fmla="*/ 904875 h 2114550"/>
              <a:gd name="connsiteX37" fmla="*/ 161924 w 1300162"/>
              <a:gd name="connsiteY37" fmla="*/ 866775 h 2114550"/>
              <a:gd name="connsiteX38" fmla="*/ 128587 w 1300162"/>
              <a:gd name="connsiteY38" fmla="*/ 804862 h 2114550"/>
              <a:gd name="connsiteX39" fmla="*/ 109537 w 1300162"/>
              <a:gd name="connsiteY39" fmla="*/ 738187 h 2114550"/>
              <a:gd name="connsiteX40" fmla="*/ 90487 w 1300162"/>
              <a:gd name="connsiteY40" fmla="*/ 690562 h 2114550"/>
              <a:gd name="connsiteX41" fmla="*/ 90487 w 1300162"/>
              <a:gd name="connsiteY41" fmla="*/ 650081 h 2114550"/>
              <a:gd name="connsiteX42" fmla="*/ 123825 w 1300162"/>
              <a:gd name="connsiteY42" fmla="*/ 621506 h 2114550"/>
              <a:gd name="connsiteX43" fmla="*/ 211931 w 1300162"/>
              <a:gd name="connsiteY43" fmla="*/ 581025 h 2114550"/>
              <a:gd name="connsiteX44" fmla="*/ 250031 w 1300162"/>
              <a:gd name="connsiteY44" fmla="*/ 545306 h 2114550"/>
              <a:gd name="connsiteX45" fmla="*/ 261937 w 1300162"/>
              <a:gd name="connsiteY45" fmla="*/ 490537 h 2114550"/>
              <a:gd name="connsiteX0" fmla="*/ 261937 w 1300162"/>
              <a:gd name="connsiteY0" fmla="*/ 490537 h 2114550"/>
              <a:gd name="connsiteX1" fmla="*/ 414337 w 1300162"/>
              <a:gd name="connsiteY1" fmla="*/ 200025 h 2114550"/>
              <a:gd name="connsiteX2" fmla="*/ 619125 w 1300162"/>
              <a:gd name="connsiteY2" fmla="*/ 38100 h 2114550"/>
              <a:gd name="connsiteX3" fmla="*/ 819150 w 1300162"/>
              <a:gd name="connsiteY3" fmla="*/ 0 h 2114550"/>
              <a:gd name="connsiteX4" fmla="*/ 928687 w 1300162"/>
              <a:gd name="connsiteY4" fmla="*/ 47625 h 2114550"/>
              <a:gd name="connsiteX5" fmla="*/ 1000125 w 1300162"/>
              <a:gd name="connsiteY5" fmla="*/ 390525 h 2114550"/>
              <a:gd name="connsiteX6" fmla="*/ 962025 w 1300162"/>
              <a:gd name="connsiteY6" fmla="*/ 652462 h 2114550"/>
              <a:gd name="connsiteX7" fmla="*/ 981075 w 1300162"/>
              <a:gd name="connsiteY7" fmla="*/ 776287 h 2114550"/>
              <a:gd name="connsiteX8" fmla="*/ 1143000 w 1300162"/>
              <a:gd name="connsiteY8" fmla="*/ 1004887 h 2114550"/>
              <a:gd name="connsiteX9" fmla="*/ 1290637 w 1300162"/>
              <a:gd name="connsiteY9" fmla="*/ 1238250 h 2114550"/>
              <a:gd name="connsiteX10" fmla="*/ 1300162 w 1300162"/>
              <a:gd name="connsiteY10" fmla="*/ 1452562 h 2114550"/>
              <a:gd name="connsiteX11" fmla="*/ 1228725 w 1300162"/>
              <a:gd name="connsiteY11" fmla="*/ 1676400 h 2114550"/>
              <a:gd name="connsiteX12" fmla="*/ 1185862 w 1300162"/>
              <a:gd name="connsiteY12" fmla="*/ 1919287 h 2114550"/>
              <a:gd name="connsiteX13" fmla="*/ 1090612 w 1300162"/>
              <a:gd name="connsiteY13" fmla="*/ 2062162 h 2114550"/>
              <a:gd name="connsiteX14" fmla="*/ 952500 w 1300162"/>
              <a:gd name="connsiteY14" fmla="*/ 2100262 h 2114550"/>
              <a:gd name="connsiteX15" fmla="*/ 785812 w 1300162"/>
              <a:gd name="connsiteY15" fmla="*/ 2114550 h 2114550"/>
              <a:gd name="connsiteX16" fmla="*/ 685800 w 1300162"/>
              <a:gd name="connsiteY16" fmla="*/ 2033587 h 2114550"/>
              <a:gd name="connsiteX17" fmla="*/ 519112 w 1300162"/>
              <a:gd name="connsiteY17" fmla="*/ 1971675 h 2114550"/>
              <a:gd name="connsiteX18" fmla="*/ 361950 w 1300162"/>
              <a:gd name="connsiteY18" fmla="*/ 1919287 h 2114550"/>
              <a:gd name="connsiteX19" fmla="*/ 261937 w 1300162"/>
              <a:gd name="connsiteY19" fmla="*/ 1900237 h 2114550"/>
              <a:gd name="connsiteX20" fmla="*/ 176212 w 1300162"/>
              <a:gd name="connsiteY20" fmla="*/ 1876425 h 2114550"/>
              <a:gd name="connsiteX21" fmla="*/ 85725 w 1300162"/>
              <a:gd name="connsiteY21" fmla="*/ 1771650 h 2114550"/>
              <a:gd name="connsiteX22" fmla="*/ 33337 w 1300162"/>
              <a:gd name="connsiteY22" fmla="*/ 1676400 h 2114550"/>
              <a:gd name="connsiteX23" fmla="*/ 4762 w 1300162"/>
              <a:gd name="connsiteY23" fmla="*/ 1604962 h 2114550"/>
              <a:gd name="connsiteX24" fmla="*/ 0 w 1300162"/>
              <a:gd name="connsiteY24" fmla="*/ 1557337 h 2114550"/>
              <a:gd name="connsiteX25" fmla="*/ 33337 w 1300162"/>
              <a:gd name="connsiteY25" fmla="*/ 1509712 h 2114550"/>
              <a:gd name="connsiteX26" fmla="*/ 100012 w 1300162"/>
              <a:gd name="connsiteY26" fmla="*/ 1538287 h 2114550"/>
              <a:gd name="connsiteX27" fmla="*/ 152400 w 1300162"/>
              <a:gd name="connsiteY27" fmla="*/ 1500187 h 2114550"/>
              <a:gd name="connsiteX28" fmla="*/ 109537 w 1300162"/>
              <a:gd name="connsiteY28" fmla="*/ 1452562 h 2114550"/>
              <a:gd name="connsiteX29" fmla="*/ 85725 w 1300162"/>
              <a:gd name="connsiteY29" fmla="*/ 1385887 h 2114550"/>
              <a:gd name="connsiteX30" fmla="*/ 76200 w 1300162"/>
              <a:gd name="connsiteY30" fmla="*/ 1323975 h 2114550"/>
              <a:gd name="connsiteX31" fmla="*/ 214312 w 1300162"/>
              <a:gd name="connsiteY31" fmla="*/ 1095375 h 2114550"/>
              <a:gd name="connsiteX32" fmla="*/ 221455 w 1300162"/>
              <a:gd name="connsiteY32" fmla="*/ 1047750 h 2114550"/>
              <a:gd name="connsiteX33" fmla="*/ 254794 w 1300162"/>
              <a:gd name="connsiteY33" fmla="*/ 1012031 h 2114550"/>
              <a:gd name="connsiteX34" fmla="*/ 223837 w 1300162"/>
              <a:gd name="connsiteY34" fmla="*/ 964406 h 2114550"/>
              <a:gd name="connsiteX35" fmla="*/ 216694 w 1300162"/>
              <a:gd name="connsiteY35" fmla="*/ 923925 h 2114550"/>
              <a:gd name="connsiteX36" fmla="*/ 180975 w 1300162"/>
              <a:gd name="connsiteY36" fmla="*/ 904875 h 2114550"/>
              <a:gd name="connsiteX37" fmla="*/ 161924 w 1300162"/>
              <a:gd name="connsiteY37" fmla="*/ 866775 h 2114550"/>
              <a:gd name="connsiteX38" fmla="*/ 128587 w 1300162"/>
              <a:gd name="connsiteY38" fmla="*/ 804862 h 2114550"/>
              <a:gd name="connsiteX39" fmla="*/ 109537 w 1300162"/>
              <a:gd name="connsiteY39" fmla="*/ 738187 h 2114550"/>
              <a:gd name="connsiteX40" fmla="*/ 90487 w 1300162"/>
              <a:gd name="connsiteY40" fmla="*/ 690562 h 2114550"/>
              <a:gd name="connsiteX41" fmla="*/ 90487 w 1300162"/>
              <a:gd name="connsiteY41" fmla="*/ 650081 h 2114550"/>
              <a:gd name="connsiteX42" fmla="*/ 123825 w 1300162"/>
              <a:gd name="connsiteY42" fmla="*/ 621506 h 2114550"/>
              <a:gd name="connsiteX43" fmla="*/ 211931 w 1300162"/>
              <a:gd name="connsiteY43" fmla="*/ 581025 h 2114550"/>
              <a:gd name="connsiteX44" fmla="*/ 250031 w 1300162"/>
              <a:gd name="connsiteY44" fmla="*/ 545306 h 2114550"/>
              <a:gd name="connsiteX45" fmla="*/ 261937 w 1300162"/>
              <a:gd name="connsiteY45" fmla="*/ 490537 h 2114550"/>
              <a:gd name="connsiteX0" fmla="*/ 261937 w 1300162"/>
              <a:gd name="connsiteY0" fmla="*/ 490537 h 2114550"/>
              <a:gd name="connsiteX1" fmla="*/ 414337 w 1300162"/>
              <a:gd name="connsiteY1" fmla="*/ 200025 h 2114550"/>
              <a:gd name="connsiteX2" fmla="*/ 619125 w 1300162"/>
              <a:gd name="connsiteY2" fmla="*/ 38100 h 2114550"/>
              <a:gd name="connsiteX3" fmla="*/ 819150 w 1300162"/>
              <a:gd name="connsiteY3" fmla="*/ 0 h 2114550"/>
              <a:gd name="connsiteX4" fmla="*/ 928687 w 1300162"/>
              <a:gd name="connsiteY4" fmla="*/ 47625 h 2114550"/>
              <a:gd name="connsiteX5" fmla="*/ 1000125 w 1300162"/>
              <a:gd name="connsiteY5" fmla="*/ 390525 h 2114550"/>
              <a:gd name="connsiteX6" fmla="*/ 962025 w 1300162"/>
              <a:gd name="connsiteY6" fmla="*/ 652462 h 2114550"/>
              <a:gd name="connsiteX7" fmla="*/ 981075 w 1300162"/>
              <a:gd name="connsiteY7" fmla="*/ 776287 h 2114550"/>
              <a:gd name="connsiteX8" fmla="*/ 1143000 w 1300162"/>
              <a:gd name="connsiteY8" fmla="*/ 1004887 h 2114550"/>
              <a:gd name="connsiteX9" fmla="*/ 1290637 w 1300162"/>
              <a:gd name="connsiteY9" fmla="*/ 1238250 h 2114550"/>
              <a:gd name="connsiteX10" fmla="*/ 1300162 w 1300162"/>
              <a:gd name="connsiteY10" fmla="*/ 1452562 h 2114550"/>
              <a:gd name="connsiteX11" fmla="*/ 1228725 w 1300162"/>
              <a:gd name="connsiteY11" fmla="*/ 1676400 h 2114550"/>
              <a:gd name="connsiteX12" fmla="*/ 1185862 w 1300162"/>
              <a:gd name="connsiteY12" fmla="*/ 1919287 h 2114550"/>
              <a:gd name="connsiteX13" fmla="*/ 1090612 w 1300162"/>
              <a:gd name="connsiteY13" fmla="*/ 2062162 h 2114550"/>
              <a:gd name="connsiteX14" fmla="*/ 952500 w 1300162"/>
              <a:gd name="connsiteY14" fmla="*/ 2100262 h 2114550"/>
              <a:gd name="connsiteX15" fmla="*/ 785812 w 1300162"/>
              <a:gd name="connsiteY15" fmla="*/ 2114550 h 2114550"/>
              <a:gd name="connsiteX16" fmla="*/ 685800 w 1300162"/>
              <a:gd name="connsiteY16" fmla="*/ 2033587 h 2114550"/>
              <a:gd name="connsiteX17" fmla="*/ 519112 w 1300162"/>
              <a:gd name="connsiteY17" fmla="*/ 1971675 h 2114550"/>
              <a:gd name="connsiteX18" fmla="*/ 361950 w 1300162"/>
              <a:gd name="connsiteY18" fmla="*/ 1919287 h 2114550"/>
              <a:gd name="connsiteX19" fmla="*/ 261937 w 1300162"/>
              <a:gd name="connsiteY19" fmla="*/ 1900237 h 2114550"/>
              <a:gd name="connsiteX20" fmla="*/ 176212 w 1300162"/>
              <a:gd name="connsiteY20" fmla="*/ 1876425 h 2114550"/>
              <a:gd name="connsiteX21" fmla="*/ 85725 w 1300162"/>
              <a:gd name="connsiteY21" fmla="*/ 1771650 h 2114550"/>
              <a:gd name="connsiteX22" fmla="*/ 33337 w 1300162"/>
              <a:gd name="connsiteY22" fmla="*/ 1676400 h 2114550"/>
              <a:gd name="connsiteX23" fmla="*/ 4762 w 1300162"/>
              <a:gd name="connsiteY23" fmla="*/ 1604962 h 2114550"/>
              <a:gd name="connsiteX24" fmla="*/ 0 w 1300162"/>
              <a:gd name="connsiteY24" fmla="*/ 1557337 h 2114550"/>
              <a:gd name="connsiteX25" fmla="*/ 33337 w 1300162"/>
              <a:gd name="connsiteY25" fmla="*/ 1509712 h 2114550"/>
              <a:gd name="connsiteX26" fmla="*/ 100012 w 1300162"/>
              <a:gd name="connsiteY26" fmla="*/ 1538287 h 2114550"/>
              <a:gd name="connsiteX27" fmla="*/ 152400 w 1300162"/>
              <a:gd name="connsiteY27" fmla="*/ 1500187 h 2114550"/>
              <a:gd name="connsiteX28" fmla="*/ 109537 w 1300162"/>
              <a:gd name="connsiteY28" fmla="*/ 1452562 h 2114550"/>
              <a:gd name="connsiteX29" fmla="*/ 85725 w 1300162"/>
              <a:gd name="connsiteY29" fmla="*/ 1385887 h 2114550"/>
              <a:gd name="connsiteX30" fmla="*/ 178594 w 1300162"/>
              <a:gd name="connsiteY30" fmla="*/ 1169193 h 2114550"/>
              <a:gd name="connsiteX31" fmla="*/ 214312 w 1300162"/>
              <a:gd name="connsiteY31" fmla="*/ 1095375 h 2114550"/>
              <a:gd name="connsiteX32" fmla="*/ 221455 w 1300162"/>
              <a:gd name="connsiteY32" fmla="*/ 1047750 h 2114550"/>
              <a:gd name="connsiteX33" fmla="*/ 254794 w 1300162"/>
              <a:gd name="connsiteY33" fmla="*/ 1012031 h 2114550"/>
              <a:gd name="connsiteX34" fmla="*/ 223837 w 1300162"/>
              <a:gd name="connsiteY34" fmla="*/ 964406 h 2114550"/>
              <a:gd name="connsiteX35" fmla="*/ 216694 w 1300162"/>
              <a:gd name="connsiteY35" fmla="*/ 923925 h 2114550"/>
              <a:gd name="connsiteX36" fmla="*/ 180975 w 1300162"/>
              <a:gd name="connsiteY36" fmla="*/ 904875 h 2114550"/>
              <a:gd name="connsiteX37" fmla="*/ 161924 w 1300162"/>
              <a:gd name="connsiteY37" fmla="*/ 866775 h 2114550"/>
              <a:gd name="connsiteX38" fmla="*/ 128587 w 1300162"/>
              <a:gd name="connsiteY38" fmla="*/ 804862 h 2114550"/>
              <a:gd name="connsiteX39" fmla="*/ 109537 w 1300162"/>
              <a:gd name="connsiteY39" fmla="*/ 738187 h 2114550"/>
              <a:gd name="connsiteX40" fmla="*/ 90487 w 1300162"/>
              <a:gd name="connsiteY40" fmla="*/ 690562 h 2114550"/>
              <a:gd name="connsiteX41" fmla="*/ 90487 w 1300162"/>
              <a:gd name="connsiteY41" fmla="*/ 650081 h 2114550"/>
              <a:gd name="connsiteX42" fmla="*/ 123825 w 1300162"/>
              <a:gd name="connsiteY42" fmla="*/ 621506 h 2114550"/>
              <a:gd name="connsiteX43" fmla="*/ 211931 w 1300162"/>
              <a:gd name="connsiteY43" fmla="*/ 581025 h 2114550"/>
              <a:gd name="connsiteX44" fmla="*/ 250031 w 1300162"/>
              <a:gd name="connsiteY44" fmla="*/ 545306 h 2114550"/>
              <a:gd name="connsiteX45" fmla="*/ 261937 w 1300162"/>
              <a:gd name="connsiteY45" fmla="*/ 490537 h 2114550"/>
              <a:gd name="connsiteX0" fmla="*/ 261937 w 1300162"/>
              <a:gd name="connsiteY0" fmla="*/ 490537 h 2114550"/>
              <a:gd name="connsiteX1" fmla="*/ 414337 w 1300162"/>
              <a:gd name="connsiteY1" fmla="*/ 200025 h 2114550"/>
              <a:gd name="connsiteX2" fmla="*/ 619125 w 1300162"/>
              <a:gd name="connsiteY2" fmla="*/ 38100 h 2114550"/>
              <a:gd name="connsiteX3" fmla="*/ 819150 w 1300162"/>
              <a:gd name="connsiteY3" fmla="*/ 0 h 2114550"/>
              <a:gd name="connsiteX4" fmla="*/ 928687 w 1300162"/>
              <a:gd name="connsiteY4" fmla="*/ 47625 h 2114550"/>
              <a:gd name="connsiteX5" fmla="*/ 1000125 w 1300162"/>
              <a:gd name="connsiteY5" fmla="*/ 390525 h 2114550"/>
              <a:gd name="connsiteX6" fmla="*/ 962025 w 1300162"/>
              <a:gd name="connsiteY6" fmla="*/ 652462 h 2114550"/>
              <a:gd name="connsiteX7" fmla="*/ 981075 w 1300162"/>
              <a:gd name="connsiteY7" fmla="*/ 776287 h 2114550"/>
              <a:gd name="connsiteX8" fmla="*/ 1143000 w 1300162"/>
              <a:gd name="connsiteY8" fmla="*/ 1004887 h 2114550"/>
              <a:gd name="connsiteX9" fmla="*/ 1290637 w 1300162"/>
              <a:gd name="connsiteY9" fmla="*/ 1238250 h 2114550"/>
              <a:gd name="connsiteX10" fmla="*/ 1300162 w 1300162"/>
              <a:gd name="connsiteY10" fmla="*/ 1452562 h 2114550"/>
              <a:gd name="connsiteX11" fmla="*/ 1228725 w 1300162"/>
              <a:gd name="connsiteY11" fmla="*/ 1676400 h 2114550"/>
              <a:gd name="connsiteX12" fmla="*/ 1185862 w 1300162"/>
              <a:gd name="connsiteY12" fmla="*/ 1919287 h 2114550"/>
              <a:gd name="connsiteX13" fmla="*/ 1090612 w 1300162"/>
              <a:gd name="connsiteY13" fmla="*/ 2062162 h 2114550"/>
              <a:gd name="connsiteX14" fmla="*/ 952500 w 1300162"/>
              <a:gd name="connsiteY14" fmla="*/ 2100262 h 2114550"/>
              <a:gd name="connsiteX15" fmla="*/ 785812 w 1300162"/>
              <a:gd name="connsiteY15" fmla="*/ 2114550 h 2114550"/>
              <a:gd name="connsiteX16" fmla="*/ 685800 w 1300162"/>
              <a:gd name="connsiteY16" fmla="*/ 2033587 h 2114550"/>
              <a:gd name="connsiteX17" fmla="*/ 519112 w 1300162"/>
              <a:gd name="connsiteY17" fmla="*/ 1971675 h 2114550"/>
              <a:gd name="connsiteX18" fmla="*/ 361950 w 1300162"/>
              <a:gd name="connsiteY18" fmla="*/ 1919287 h 2114550"/>
              <a:gd name="connsiteX19" fmla="*/ 261937 w 1300162"/>
              <a:gd name="connsiteY19" fmla="*/ 1900237 h 2114550"/>
              <a:gd name="connsiteX20" fmla="*/ 176212 w 1300162"/>
              <a:gd name="connsiteY20" fmla="*/ 1876425 h 2114550"/>
              <a:gd name="connsiteX21" fmla="*/ 85725 w 1300162"/>
              <a:gd name="connsiteY21" fmla="*/ 1771650 h 2114550"/>
              <a:gd name="connsiteX22" fmla="*/ 33337 w 1300162"/>
              <a:gd name="connsiteY22" fmla="*/ 1676400 h 2114550"/>
              <a:gd name="connsiteX23" fmla="*/ 4762 w 1300162"/>
              <a:gd name="connsiteY23" fmla="*/ 1604962 h 2114550"/>
              <a:gd name="connsiteX24" fmla="*/ 0 w 1300162"/>
              <a:gd name="connsiteY24" fmla="*/ 1557337 h 2114550"/>
              <a:gd name="connsiteX25" fmla="*/ 33337 w 1300162"/>
              <a:gd name="connsiteY25" fmla="*/ 1509712 h 2114550"/>
              <a:gd name="connsiteX26" fmla="*/ 100012 w 1300162"/>
              <a:gd name="connsiteY26" fmla="*/ 1538287 h 2114550"/>
              <a:gd name="connsiteX27" fmla="*/ 152400 w 1300162"/>
              <a:gd name="connsiteY27" fmla="*/ 1500187 h 2114550"/>
              <a:gd name="connsiteX28" fmla="*/ 109537 w 1300162"/>
              <a:gd name="connsiteY28" fmla="*/ 1452562 h 2114550"/>
              <a:gd name="connsiteX29" fmla="*/ 185738 w 1300162"/>
              <a:gd name="connsiteY29" fmla="*/ 1235869 h 2114550"/>
              <a:gd name="connsiteX30" fmla="*/ 178594 w 1300162"/>
              <a:gd name="connsiteY30" fmla="*/ 1169193 h 2114550"/>
              <a:gd name="connsiteX31" fmla="*/ 214312 w 1300162"/>
              <a:gd name="connsiteY31" fmla="*/ 1095375 h 2114550"/>
              <a:gd name="connsiteX32" fmla="*/ 221455 w 1300162"/>
              <a:gd name="connsiteY32" fmla="*/ 1047750 h 2114550"/>
              <a:gd name="connsiteX33" fmla="*/ 254794 w 1300162"/>
              <a:gd name="connsiteY33" fmla="*/ 1012031 h 2114550"/>
              <a:gd name="connsiteX34" fmla="*/ 223837 w 1300162"/>
              <a:gd name="connsiteY34" fmla="*/ 964406 h 2114550"/>
              <a:gd name="connsiteX35" fmla="*/ 216694 w 1300162"/>
              <a:gd name="connsiteY35" fmla="*/ 923925 h 2114550"/>
              <a:gd name="connsiteX36" fmla="*/ 180975 w 1300162"/>
              <a:gd name="connsiteY36" fmla="*/ 904875 h 2114550"/>
              <a:gd name="connsiteX37" fmla="*/ 161924 w 1300162"/>
              <a:gd name="connsiteY37" fmla="*/ 866775 h 2114550"/>
              <a:gd name="connsiteX38" fmla="*/ 128587 w 1300162"/>
              <a:gd name="connsiteY38" fmla="*/ 804862 h 2114550"/>
              <a:gd name="connsiteX39" fmla="*/ 109537 w 1300162"/>
              <a:gd name="connsiteY39" fmla="*/ 738187 h 2114550"/>
              <a:gd name="connsiteX40" fmla="*/ 90487 w 1300162"/>
              <a:gd name="connsiteY40" fmla="*/ 690562 h 2114550"/>
              <a:gd name="connsiteX41" fmla="*/ 90487 w 1300162"/>
              <a:gd name="connsiteY41" fmla="*/ 650081 h 2114550"/>
              <a:gd name="connsiteX42" fmla="*/ 123825 w 1300162"/>
              <a:gd name="connsiteY42" fmla="*/ 621506 h 2114550"/>
              <a:gd name="connsiteX43" fmla="*/ 211931 w 1300162"/>
              <a:gd name="connsiteY43" fmla="*/ 581025 h 2114550"/>
              <a:gd name="connsiteX44" fmla="*/ 250031 w 1300162"/>
              <a:gd name="connsiteY44" fmla="*/ 545306 h 2114550"/>
              <a:gd name="connsiteX45" fmla="*/ 261937 w 1300162"/>
              <a:gd name="connsiteY45" fmla="*/ 490537 h 2114550"/>
              <a:gd name="connsiteX0" fmla="*/ 261937 w 1300162"/>
              <a:gd name="connsiteY0" fmla="*/ 490537 h 2114550"/>
              <a:gd name="connsiteX1" fmla="*/ 414337 w 1300162"/>
              <a:gd name="connsiteY1" fmla="*/ 200025 h 2114550"/>
              <a:gd name="connsiteX2" fmla="*/ 619125 w 1300162"/>
              <a:gd name="connsiteY2" fmla="*/ 38100 h 2114550"/>
              <a:gd name="connsiteX3" fmla="*/ 819150 w 1300162"/>
              <a:gd name="connsiteY3" fmla="*/ 0 h 2114550"/>
              <a:gd name="connsiteX4" fmla="*/ 928687 w 1300162"/>
              <a:gd name="connsiteY4" fmla="*/ 47625 h 2114550"/>
              <a:gd name="connsiteX5" fmla="*/ 1000125 w 1300162"/>
              <a:gd name="connsiteY5" fmla="*/ 390525 h 2114550"/>
              <a:gd name="connsiteX6" fmla="*/ 962025 w 1300162"/>
              <a:gd name="connsiteY6" fmla="*/ 652462 h 2114550"/>
              <a:gd name="connsiteX7" fmla="*/ 981075 w 1300162"/>
              <a:gd name="connsiteY7" fmla="*/ 776287 h 2114550"/>
              <a:gd name="connsiteX8" fmla="*/ 1143000 w 1300162"/>
              <a:gd name="connsiteY8" fmla="*/ 1004887 h 2114550"/>
              <a:gd name="connsiteX9" fmla="*/ 1290637 w 1300162"/>
              <a:gd name="connsiteY9" fmla="*/ 1238250 h 2114550"/>
              <a:gd name="connsiteX10" fmla="*/ 1300162 w 1300162"/>
              <a:gd name="connsiteY10" fmla="*/ 1452562 h 2114550"/>
              <a:gd name="connsiteX11" fmla="*/ 1228725 w 1300162"/>
              <a:gd name="connsiteY11" fmla="*/ 1676400 h 2114550"/>
              <a:gd name="connsiteX12" fmla="*/ 1185862 w 1300162"/>
              <a:gd name="connsiteY12" fmla="*/ 1919287 h 2114550"/>
              <a:gd name="connsiteX13" fmla="*/ 1090612 w 1300162"/>
              <a:gd name="connsiteY13" fmla="*/ 2062162 h 2114550"/>
              <a:gd name="connsiteX14" fmla="*/ 952500 w 1300162"/>
              <a:gd name="connsiteY14" fmla="*/ 2100262 h 2114550"/>
              <a:gd name="connsiteX15" fmla="*/ 785812 w 1300162"/>
              <a:gd name="connsiteY15" fmla="*/ 2114550 h 2114550"/>
              <a:gd name="connsiteX16" fmla="*/ 685800 w 1300162"/>
              <a:gd name="connsiteY16" fmla="*/ 2033587 h 2114550"/>
              <a:gd name="connsiteX17" fmla="*/ 519112 w 1300162"/>
              <a:gd name="connsiteY17" fmla="*/ 1971675 h 2114550"/>
              <a:gd name="connsiteX18" fmla="*/ 361950 w 1300162"/>
              <a:gd name="connsiteY18" fmla="*/ 1919287 h 2114550"/>
              <a:gd name="connsiteX19" fmla="*/ 261937 w 1300162"/>
              <a:gd name="connsiteY19" fmla="*/ 1900237 h 2114550"/>
              <a:gd name="connsiteX20" fmla="*/ 176212 w 1300162"/>
              <a:gd name="connsiteY20" fmla="*/ 1876425 h 2114550"/>
              <a:gd name="connsiteX21" fmla="*/ 85725 w 1300162"/>
              <a:gd name="connsiteY21" fmla="*/ 1771650 h 2114550"/>
              <a:gd name="connsiteX22" fmla="*/ 33337 w 1300162"/>
              <a:gd name="connsiteY22" fmla="*/ 1676400 h 2114550"/>
              <a:gd name="connsiteX23" fmla="*/ 4762 w 1300162"/>
              <a:gd name="connsiteY23" fmla="*/ 1604962 h 2114550"/>
              <a:gd name="connsiteX24" fmla="*/ 0 w 1300162"/>
              <a:gd name="connsiteY24" fmla="*/ 1557337 h 2114550"/>
              <a:gd name="connsiteX25" fmla="*/ 33337 w 1300162"/>
              <a:gd name="connsiteY25" fmla="*/ 1509712 h 2114550"/>
              <a:gd name="connsiteX26" fmla="*/ 100012 w 1300162"/>
              <a:gd name="connsiteY26" fmla="*/ 1538287 h 2114550"/>
              <a:gd name="connsiteX27" fmla="*/ 152400 w 1300162"/>
              <a:gd name="connsiteY27" fmla="*/ 1500187 h 2114550"/>
              <a:gd name="connsiteX28" fmla="*/ 152400 w 1300162"/>
              <a:gd name="connsiteY28" fmla="*/ 1340644 h 2114550"/>
              <a:gd name="connsiteX29" fmla="*/ 185738 w 1300162"/>
              <a:gd name="connsiteY29" fmla="*/ 1235869 h 2114550"/>
              <a:gd name="connsiteX30" fmla="*/ 178594 w 1300162"/>
              <a:gd name="connsiteY30" fmla="*/ 1169193 h 2114550"/>
              <a:gd name="connsiteX31" fmla="*/ 214312 w 1300162"/>
              <a:gd name="connsiteY31" fmla="*/ 1095375 h 2114550"/>
              <a:gd name="connsiteX32" fmla="*/ 221455 w 1300162"/>
              <a:gd name="connsiteY32" fmla="*/ 1047750 h 2114550"/>
              <a:gd name="connsiteX33" fmla="*/ 254794 w 1300162"/>
              <a:gd name="connsiteY33" fmla="*/ 1012031 h 2114550"/>
              <a:gd name="connsiteX34" fmla="*/ 223837 w 1300162"/>
              <a:gd name="connsiteY34" fmla="*/ 964406 h 2114550"/>
              <a:gd name="connsiteX35" fmla="*/ 216694 w 1300162"/>
              <a:gd name="connsiteY35" fmla="*/ 923925 h 2114550"/>
              <a:gd name="connsiteX36" fmla="*/ 180975 w 1300162"/>
              <a:gd name="connsiteY36" fmla="*/ 904875 h 2114550"/>
              <a:gd name="connsiteX37" fmla="*/ 161924 w 1300162"/>
              <a:gd name="connsiteY37" fmla="*/ 866775 h 2114550"/>
              <a:gd name="connsiteX38" fmla="*/ 128587 w 1300162"/>
              <a:gd name="connsiteY38" fmla="*/ 804862 h 2114550"/>
              <a:gd name="connsiteX39" fmla="*/ 109537 w 1300162"/>
              <a:gd name="connsiteY39" fmla="*/ 738187 h 2114550"/>
              <a:gd name="connsiteX40" fmla="*/ 90487 w 1300162"/>
              <a:gd name="connsiteY40" fmla="*/ 690562 h 2114550"/>
              <a:gd name="connsiteX41" fmla="*/ 90487 w 1300162"/>
              <a:gd name="connsiteY41" fmla="*/ 650081 h 2114550"/>
              <a:gd name="connsiteX42" fmla="*/ 123825 w 1300162"/>
              <a:gd name="connsiteY42" fmla="*/ 621506 h 2114550"/>
              <a:gd name="connsiteX43" fmla="*/ 211931 w 1300162"/>
              <a:gd name="connsiteY43" fmla="*/ 581025 h 2114550"/>
              <a:gd name="connsiteX44" fmla="*/ 250031 w 1300162"/>
              <a:gd name="connsiteY44" fmla="*/ 545306 h 2114550"/>
              <a:gd name="connsiteX45" fmla="*/ 261937 w 1300162"/>
              <a:gd name="connsiteY45" fmla="*/ 490537 h 2114550"/>
              <a:gd name="connsiteX0" fmla="*/ 261937 w 1300162"/>
              <a:gd name="connsiteY0" fmla="*/ 490537 h 2114550"/>
              <a:gd name="connsiteX1" fmla="*/ 414337 w 1300162"/>
              <a:gd name="connsiteY1" fmla="*/ 200025 h 2114550"/>
              <a:gd name="connsiteX2" fmla="*/ 619125 w 1300162"/>
              <a:gd name="connsiteY2" fmla="*/ 38100 h 2114550"/>
              <a:gd name="connsiteX3" fmla="*/ 819150 w 1300162"/>
              <a:gd name="connsiteY3" fmla="*/ 0 h 2114550"/>
              <a:gd name="connsiteX4" fmla="*/ 928687 w 1300162"/>
              <a:gd name="connsiteY4" fmla="*/ 47625 h 2114550"/>
              <a:gd name="connsiteX5" fmla="*/ 1000125 w 1300162"/>
              <a:gd name="connsiteY5" fmla="*/ 390525 h 2114550"/>
              <a:gd name="connsiteX6" fmla="*/ 962025 w 1300162"/>
              <a:gd name="connsiteY6" fmla="*/ 652462 h 2114550"/>
              <a:gd name="connsiteX7" fmla="*/ 981075 w 1300162"/>
              <a:gd name="connsiteY7" fmla="*/ 776287 h 2114550"/>
              <a:gd name="connsiteX8" fmla="*/ 1143000 w 1300162"/>
              <a:gd name="connsiteY8" fmla="*/ 1004887 h 2114550"/>
              <a:gd name="connsiteX9" fmla="*/ 1290637 w 1300162"/>
              <a:gd name="connsiteY9" fmla="*/ 1238250 h 2114550"/>
              <a:gd name="connsiteX10" fmla="*/ 1300162 w 1300162"/>
              <a:gd name="connsiteY10" fmla="*/ 1452562 h 2114550"/>
              <a:gd name="connsiteX11" fmla="*/ 1228725 w 1300162"/>
              <a:gd name="connsiteY11" fmla="*/ 1676400 h 2114550"/>
              <a:gd name="connsiteX12" fmla="*/ 1185862 w 1300162"/>
              <a:gd name="connsiteY12" fmla="*/ 1919287 h 2114550"/>
              <a:gd name="connsiteX13" fmla="*/ 1090612 w 1300162"/>
              <a:gd name="connsiteY13" fmla="*/ 2062162 h 2114550"/>
              <a:gd name="connsiteX14" fmla="*/ 952500 w 1300162"/>
              <a:gd name="connsiteY14" fmla="*/ 2100262 h 2114550"/>
              <a:gd name="connsiteX15" fmla="*/ 785812 w 1300162"/>
              <a:gd name="connsiteY15" fmla="*/ 2114550 h 2114550"/>
              <a:gd name="connsiteX16" fmla="*/ 685800 w 1300162"/>
              <a:gd name="connsiteY16" fmla="*/ 2033587 h 2114550"/>
              <a:gd name="connsiteX17" fmla="*/ 519112 w 1300162"/>
              <a:gd name="connsiteY17" fmla="*/ 1971675 h 2114550"/>
              <a:gd name="connsiteX18" fmla="*/ 361950 w 1300162"/>
              <a:gd name="connsiteY18" fmla="*/ 1919287 h 2114550"/>
              <a:gd name="connsiteX19" fmla="*/ 261937 w 1300162"/>
              <a:gd name="connsiteY19" fmla="*/ 1900237 h 2114550"/>
              <a:gd name="connsiteX20" fmla="*/ 176212 w 1300162"/>
              <a:gd name="connsiteY20" fmla="*/ 1876425 h 2114550"/>
              <a:gd name="connsiteX21" fmla="*/ 85725 w 1300162"/>
              <a:gd name="connsiteY21" fmla="*/ 1771650 h 2114550"/>
              <a:gd name="connsiteX22" fmla="*/ 33337 w 1300162"/>
              <a:gd name="connsiteY22" fmla="*/ 1676400 h 2114550"/>
              <a:gd name="connsiteX23" fmla="*/ 4762 w 1300162"/>
              <a:gd name="connsiteY23" fmla="*/ 1604962 h 2114550"/>
              <a:gd name="connsiteX24" fmla="*/ 0 w 1300162"/>
              <a:gd name="connsiteY24" fmla="*/ 1557337 h 2114550"/>
              <a:gd name="connsiteX25" fmla="*/ 33337 w 1300162"/>
              <a:gd name="connsiteY25" fmla="*/ 1509712 h 2114550"/>
              <a:gd name="connsiteX26" fmla="*/ 100012 w 1300162"/>
              <a:gd name="connsiteY26" fmla="*/ 1538287 h 2114550"/>
              <a:gd name="connsiteX27" fmla="*/ 195263 w 1300162"/>
              <a:gd name="connsiteY27" fmla="*/ 1390650 h 2114550"/>
              <a:gd name="connsiteX28" fmla="*/ 152400 w 1300162"/>
              <a:gd name="connsiteY28" fmla="*/ 1340644 h 2114550"/>
              <a:gd name="connsiteX29" fmla="*/ 185738 w 1300162"/>
              <a:gd name="connsiteY29" fmla="*/ 1235869 h 2114550"/>
              <a:gd name="connsiteX30" fmla="*/ 178594 w 1300162"/>
              <a:gd name="connsiteY30" fmla="*/ 1169193 h 2114550"/>
              <a:gd name="connsiteX31" fmla="*/ 214312 w 1300162"/>
              <a:gd name="connsiteY31" fmla="*/ 1095375 h 2114550"/>
              <a:gd name="connsiteX32" fmla="*/ 221455 w 1300162"/>
              <a:gd name="connsiteY32" fmla="*/ 1047750 h 2114550"/>
              <a:gd name="connsiteX33" fmla="*/ 254794 w 1300162"/>
              <a:gd name="connsiteY33" fmla="*/ 1012031 h 2114550"/>
              <a:gd name="connsiteX34" fmla="*/ 223837 w 1300162"/>
              <a:gd name="connsiteY34" fmla="*/ 964406 h 2114550"/>
              <a:gd name="connsiteX35" fmla="*/ 216694 w 1300162"/>
              <a:gd name="connsiteY35" fmla="*/ 923925 h 2114550"/>
              <a:gd name="connsiteX36" fmla="*/ 180975 w 1300162"/>
              <a:gd name="connsiteY36" fmla="*/ 904875 h 2114550"/>
              <a:gd name="connsiteX37" fmla="*/ 161924 w 1300162"/>
              <a:gd name="connsiteY37" fmla="*/ 866775 h 2114550"/>
              <a:gd name="connsiteX38" fmla="*/ 128587 w 1300162"/>
              <a:gd name="connsiteY38" fmla="*/ 804862 h 2114550"/>
              <a:gd name="connsiteX39" fmla="*/ 109537 w 1300162"/>
              <a:gd name="connsiteY39" fmla="*/ 738187 h 2114550"/>
              <a:gd name="connsiteX40" fmla="*/ 90487 w 1300162"/>
              <a:gd name="connsiteY40" fmla="*/ 690562 h 2114550"/>
              <a:gd name="connsiteX41" fmla="*/ 90487 w 1300162"/>
              <a:gd name="connsiteY41" fmla="*/ 650081 h 2114550"/>
              <a:gd name="connsiteX42" fmla="*/ 123825 w 1300162"/>
              <a:gd name="connsiteY42" fmla="*/ 621506 h 2114550"/>
              <a:gd name="connsiteX43" fmla="*/ 211931 w 1300162"/>
              <a:gd name="connsiteY43" fmla="*/ 581025 h 2114550"/>
              <a:gd name="connsiteX44" fmla="*/ 250031 w 1300162"/>
              <a:gd name="connsiteY44" fmla="*/ 545306 h 2114550"/>
              <a:gd name="connsiteX45" fmla="*/ 261937 w 1300162"/>
              <a:gd name="connsiteY45" fmla="*/ 490537 h 2114550"/>
              <a:gd name="connsiteX0" fmla="*/ 261937 w 1300162"/>
              <a:gd name="connsiteY0" fmla="*/ 490537 h 2114550"/>
              <a:gd name="connsiteX1" fmla="*/ 414337 w 1300162"/>
              <a:gd name="connsiteY1" fmla="*/ 200025 h 2114550"/>
              <a:gd name="connsiteX2" fmla="*/ 619125 w 1300162"/>
              <a:gd name="connsiteY2" fmla="*/ 38100 h 2114550"/>
              <a:gd name="connsiteX3" fmla="*/ 819150 w 1300162"/>
              <a:gd name="connsiteY3" fmla="*/ 0 h 2114550"/>
              <a:gd name="connsiteX4" fmla="*/ 928687 w 1300162"/>
              <a:gd name="connsiteY4" fmla="*/ 47625 h 2114550"/>
              <a:gd name="connsiteX5" fmla="*/ 1000125 w 1300162"/>
              <a:gd name="connsiteY5" fmla="*/ 390525 h 2114550"/>
              <a:gd name="connsiteX6" fmla="*/ 962025 w 1300162"/>
              <a:gd name="connsiteY6" fmla="*/ 652462 h 2114550"/>
              <a:gd name="connsiteX7" fmla="*/ 981075 w 1300162"/>
              <a:gd name="connsiteY7" fmla="*/ 776287 h 2114550"/>
              <a:gd name="connsiteX8" fmla="*/ 1143000 w 1300162"/>
              <a:gd name="connsiteY8" fmla="*/ 1004887 h 2114550"/>
              <a:gd name="connsiteX9" fmla="*/ 1290637 w 1300162"/>
              <a:gd name="connsiteY9" fmla="*/ 1238250 h 2114550"/>
              <a:gd name="connsiteX10" fmla="*/ 1300162 w 1300162"/>
              <a:gd name="connsiteY10" fmla="*/ 1452562 h 2114550"/>
              <a:gd name="connsiteX11" fmla="*/ 1228725 w 1300162"/>
              <a:gd name="connsiteY11" fmla="*/ 1676400 h 2114550"/>
              <a:gd name="connsiteX12" fmla="*/ 1185862 w 1300162"/>
              <a:gd name="connsiteY12" fmla="*/ 1919287 h 2114550"/>
              <a:gd name="connsiteX13" fmla="*/ 1090612 w 1300162"/>
              <a:gd name="connsiteY13" fmla="*/ 2062162 h 2114550"/>
              <a:gd name="connsiteX14" fmla="*/ 952500 w 1300162"/>
              <a:gd name="connsiteY14" fmla="*/ 2100262 h 2114550"/>
              <a:gd name="connsiteX15" fmla="*/ 785812 w 1300162"/>
              <a:gd name="connsiteY15" fmla="*/ 2114550 h 2114550"/>
              <a:gd name="connsiteX16" fmla="*/ 685800 w 1300162"/>
              <a:gd name="connsiteY16" fmla="*/ 2033587 h 2114550"/>
              <a:gd name="connsiteX17" fmla="*/ 519112 w 1300162"/>
              <a:gd name="connsiteY17" fmla="*/ 1971675 h 2114550"/>
              <a:gd name="connsiteX18" fmla="*/ 361950 w 1300162"/>
              <a:gd name="connsiteY18" fmla="*/ 1919287 h 2114550"/>
              <a:gd name="connsiteX19" fmla="*/ 261937 w 1300162"/>
              <a:gd name="connsiteY19" fmla="*/ 1900237 h 2114550"/>
              <a:gd name="connsiteX20" fmla="*/ 176212 w 1300162"/>
              <a:gd name="connsiteY20" fmla="*/ 1876425 h 2114550"/>
              <a:gd name="connsiteX21" fmla="*/ 85725 w 1300162"/>
              <a:gd name="connsiteY21" fmla="*/ 1771650 h 2114550"/>
              <a:gd name="connsiteX22" fmla="*/ 33337 w 1300162"/>
              <a:gd name="connsiteY22" fmla="*/ 1676400 h 2114550"/>
              <a:gd name="connsiteX23" fmla="*/ 4762 w 1300162"/>
              <a:gd name="connsiteY23" fmla="*/ 1604962 h 2114550"/>
              <a:gd name="connsiteX24" fmla="*/ 0 w 1300162"/>
              <a:gd name="connsiteY24" fmla="*/ 1557337 h 2114550"/>
              <a:gd name="connsiteX25" fmla="*/ 33337 w 1300162"/>
              <a:gd name="connsiteY25" fmla="*/ 1509712 h 2114550"/>
              <a:gd name="connsiteX26" fmla="*/ 192880 w 1300162"/>
              <a:gd name="connsiteY26" fmla="*/ 1428750 h 2114550"/>
              <a:gd name="connsiteX27" fmla="*/ 195263 w 1300162"/>
              <a:gd name="connsiteY27" fmla="*/ 1390650 h 2114550"/>
              <a:gd name="connsiteX28" fmla="*/ 152400 w 1300162"/>
              <a:gd name="connsiteY28" fmla="*/ 1340644 h 2114550"/>
              <a:gd name="connsiteX29" fmla="*/ 185738 w 1300162"/>
              <a:gd name="connsiteY29" fmla="*/ 1235869 h 2114550"/>
              <a:gd name="connsiteX30" fmla="*/ 178594 w 1300162"/>
              <a:gd name="connsiteY30" fmla="*/ 1169193 h 2114550"/>
              <a:gd name="connsiteX31" fmla="*/ 214312 w 1300162"/>
              <a:gd name="connsiteY31" fmla="*/ 1095375 h 2114550"/>
              <a:gd name="connsiteX32" fmla="*/ 221455 w 1300162"/>
              <a:gd name="connsiteY32" fmla="*/ 1047750 h 2114550"/>
              <a:gd name="connsiteX33" fmla="*/ 254794 w 1300162"/>
              <a:gd name="connsiteY33" fmla="*/ 1012031 h 2114550"/>
              <a:gd name="connsiteX34" fmla="*/ 223837 w 1300162"/>
              <a:gd name="connsiteY34" fmla="*/ 964406 h 2114550"/>
              <a:gd name="connsiteX35" fmla="*/ 216694 w 1300162"/>
              <a:gd name="connsiteY35" fmla="*/ 923925 h 2114550"/>
              <a:gd name="connsiteX36" fmla="*/ 180975 w 1300162"/>
              <a:gd name="connsiteY36" fmla="*/ 904875 h 2114550"/>
              <a:gd name="connsiteX37" fmla="*/ 161924 w 1300162"/>
              <a:gd name="connsiteY37" fmla="*/ 866775 h 2114550"/>
              <a:gd name="connsiteX38" fmla="*/ 128587 w 1300162"/>
              <a:gd name="connsiteY38" fmla="*/ 804862 h 2114550"/>
              <a:gd name="connsiteX39" fmla="*/ 109537 w 1300162"/>
              <a:gd name="connsiteY39" fmla="*/ 738187 h 2114550"/>
              <a:gd name="connsiteX40" fmla="*/ 90487 w 1300162"/>
              <a:gd name="connsiteY40" fmla="*/ 690562 h 2114550"/>
              <a:gd name="connsiteX41" fmla="*/ 90487 w 1300162"/>
              <a:gd name="connsiteY41" fmla="*/ 650081 h 2114550"/>
              <a:gd name="connsiteX42" fmla="*/ 123825 w 1300162"/>
              <a:gd name="connsiteY42" fmla="*/ 621506 h 2114550"/>
              <a:gd name="connsiteX43" fmla="*/ 211931 w 1300162"/>
              <a:gd name="connsiteY43" fmla="*/ 581025 h 2114550"/>
              <a:gd name="connsiteX44" fmla="*/ 250031 w 1300162"/>
              <a:gd name="connsiteY44" fmla="*/ 545306 h 2114550"/>
              <a:gd name="connsiteX45" fmla="*/ 261937 w 1300162"/>
              <a:gd name="connsiteY45" fmla="*/ 490537 h 2114550"/>
              <a:gd name="connsiteX0" fmla="*/ 261937 w 1300162"/>
              <a:gd name="connsiteY0" fmla="*/ 490537 h 2114550"/>
              <a:gd name="connsiteX1" fmla="*/ 414337 w 1300162"/>
              <a:gd name="connsiteY1" fmla="*/ 200025 h 2114550"/>
              <a:gd name="connsiteX2" fmla="*/ 619125 w 1300162"/>
              <a:gd name="connsiteY2" fmla="*/ 38100 h 2114550"/>
              <a:gd name="connsiteX3" fmla="*/ 819150 w 1300162"/>
              <a:gd name="connsiteY3" fmla="*/ 0 h 2114550"/>
              <a:gd name="connsiteX4" fmla="*/ 928687 w 1300162"/>
              <a:gd name="connsiteY4" fmla="*/ 47625 h 2114550"/>
              <a:gd name="connsiteX5" fmla="*/ 1000125 w 1300162"/>
              <a:gd name="connsiteY5" fmla="*/ 390525 h 2114550"/>
              <a:gd name="connsiteX6" fmla="*/ 962025 w 1300162"/>
              <a:gd name="connsiteY6" fmla="*/ 652462 h 2114550"/>
              <a:gd name="connsiteX7" fmla="*/ 981075 w 1300162"/>
              <a:gd name="connsiteY7" fmla="*/ 776287 h 2114550"/>
              <a:gd name="connsiteX8" fmla="*/ 1143000 w 1300162"/>
              <a:gd name="connsiteY8" fmla="*/ 1004887 h 2114550"/>
              <a:gd name="connsiteX9" fmla="*/ 1290637 w 1300162"/>
              <a:gd name="connsiteY9" fmla="*/ 1238250 h 2114550"/>
              <a:gd name="connsiteX10" fmla="*/ 1300162 w 1300162"/>
              <a:gd name="connsiteY10" fmla="*/ 1452562 h 2114550"/>
              <a:gd name="connsiteX11" fmla="*/ 1228725 w 1300162"/>
              <a:gd name="connsiteY11" fmla="*/ 1676400 h 2114550"/>
              <a:gd name="connsiteX12" fmla="*/ 1185862 w 1300162"/>
              <a:gd name="connsiteY12" fmla="*/ 1919287 h 2114550"/>
              <a:gd name="connsiteX13" fmla="*/ 1090612 w 1300162"/>
              <a:gd name="connsiteY13" fmla="*/ 2062162 h 2114550"/>
              <a:gd name="connsiteX14" fmla="*/ 952500 w 1300162"/>
              <a:gd name="connsiteY14" fmla="*/ 2100262 h 2114550"/>
              <a:gd name="connsiteX15" fmla="*/ 785812 w 1300162"/>
              <a:gd name="connsiteY15" fmla="*/ 2114550 h 2114550"/>
              <a:gd name="connsiteX16" fmla="*/ 685800 w 1300162"/>
              <a:gd name="connsiteY16" fmla="*/ 2033587 h 2114550"/>
              <a:gd name="connsiteX17" fmla="*/ 519112 w 1300162"/>
              <a:gd name="connsiteY17" fmla="*/ 1971675 h 2114550"/>
              <a:gd name="connsiteX18" fmla="*/ 361950 w 1300162"/>
              <a:gd name="connsiteY18" fmla="*/ 1919287 h 2114550"/>
              <a:gd name="connsiteX19" fmla="*/ 261937 w 1300162"/>
              <a:gd name="connsiteY19" fmla="*/ 1900237 h 2114550"/>
              <a:gd name="connsiteX20" fmla="*/ 176212 w 1300162"/>
              <a:gd name="connsiteY20" fmla="*/ 1876425 h 2114550"/>
              <a:gd name="connsiteX21" fmla="*/ 85725 w 1300162"/>
              <a:gd name="connsiteY21" fmla="*/ 1771650 h 2114550"/>
              <a:gd name="connsiteX22" fmla="*/ 33337 w 1300162"/>
              <a:gd name="connsiteY22" fmla="*/ 1676400 h 2114550"/>
              <a:gd name="connsiteX23" fmla="*/ 4762 w 1300162"/>
              <a:gd name="connsiteY23" fmla="*/ 1604962 h 2114550"/>
              <a:gd name="connsiteX24" fmla="*/ 0 w 1300162"/>
              <a:gd name="connsiteY24" fmla="*/ 1557337 h 2114550"/>
              <a:gd name="connsiteX25" fmla="*/ 159543 w 1300162"/>
              <a:gd name="connsiteY25" fmla="*/ 1450181 h 2114550"/>
              <a:gd name="connsiteX26" fmla="*/ 192880 w 1300162"/>
              <a:gd name="connsiteY26" fmla="*/ 1428750 h 2114550"/>
              <a:gd name="connsiteX27" fmla="*/ 195263 w 1300162"/>
              <a:gd name="connsiteY27" fmla="*/ 1390650 h 2114550"/>
              <a:gd name="connsiteX28" fmla="*/ 152400 w 1300162"/>
              <a:gd name="connsiteY28" fmla="*/ 1340644 h 2114550"/>
              <a:gd name="connsiteX29" fmla="*/ 185738 w 1300162"/>
              <a:gd name="connsiteY29" fmla="*/ 1235869 h 2114550"/>
              <a:gd name="connsiteX30" fmla="*/ 178594 w 1300162"/>
              <a:gd name="connsiteY30" fmla="*/ 1169193 h 2114550"/>
              <a:gd name="connsiteX31" fmla="*/ 214312 w 1300162"/>
              <a:gd name="connsiteY31" fmla="*/ 1095375 h 2114550"/>
              <a:gd name="connsiteX32" fmla="*/ 221455 w 1300162"/>
              <a:gd name="connsiteY32" fmla="*/ 1047750 h 2114550"/>
              <a:gd name="connsiteX33" fmla="*/ 254794 w 1300162"/>
              <a:gd name="connsiteY33" fmla="*/ 1012031 h 2114550"/>
              <a:gd name="connsiteX34" fmla="*/ 223837 w 1300162"/>
              <a:gd name="connsiteY34" fmla="*/ 964406 h 2114550"/>
              <a:gd name="connsiteX35" fmla="*/ 216694 w 1300162"/>
              <a:gd name="connsiteY35" fmla="*/ 923925 h 2114550"/>
              <a:gd name="connsiteX36" fmla="*/ 180975 w 1300162"/>
              <a:gd name="connsiteY36" fmla="*/ 904875 h 2114550"/>
              <a:gd name="connsiteX37" fmla="*/ 161924 w 1300162"/>
              <a:gd name="connsiteY37" fmla="*/ 866775 h 2114550"/>
              <a:gd name="connsiteX38" fmla="*/ 128587 w 1300162"/>
              <a:gd name="connsiteY38" fmla="*/ 804862 h 2114550"/>
              <a:gd name="connsiteX39" fmla="*/ 109537 w 1300162"/>
              <a:gd name="connsiteY39" fmla="*/ 738187 h 2114550"/>
              <a:gd name="connsiteX40" fmla="*/ 90487 w 1300162"/>
              <a:gd name="connsiteY40" fmla="*/ 690562 h 2114550"/>
              <a:gd name="connsiteX41" fmla="*/ 90487 w 1300162"/>
              <a:gd name="connsiteY41" fmla="*/ 650081 h 2114550"/>
              <a:gd name="connsiteX42" fmla="*/ 123825 w 1300162"/>
              <a:gd name="connsiteY42" fmla="*/ 621506 h 2114550"/>
              <a:gd name="connsiteX43" fmla="*/ 211931 w 1300162"/>
              <a:gd name="connsiteY43" fmla="*/ 581025 h 2114550"/>
              <a:gd name="connsiteX44" fmla="*/ 250031 w 1300162"/>
              <a:gd name="connsiteY44" fmla="*/ 545306 h 2114550"/>
              <a:gd name="connsiteX45" fmla="*/ 261937 w 1300162"/>
              <a:gd name="connsiteY45" fmla="*/ 490537 h 2114550"/>
              <a:gd name="connsiteX0" fmla="*/ 257175 w 1295400"/>
              <a:gd name="connsiteY0" fmla="*/ 490537 h 2114550"/>
              <a:gd name="connsiteX1" fmla="*/ 409575 w 1295400"/>
              <a:gd name="connsiteY1" fmla="*/ 200025 h 2114550"/>
              <a:gd name="connsiteX2" fmla="*/ 614363 w 1295400"/>
              <a:gd name="connsiteY2" fmla="*/ 38100 h 2114550"/>
              <a:gd name="connsiteX3" fmla="*/ 814388 w 1295400"/>
              <a:gd name="connsiteY3" fmla="*/ 0 h 2114550"/>
              <a:gd name="connsiteX4" fmla="*/ 923925 w 1295400"/>
              <a:gd name="connsiteY4" fmla="*/ 47625 h 2114550"/>
              <a:gd name="connsiteX5" fmla="*/ 995363 w 1295400"/>
              <a:gd name="connsiteY5" fmla="*/ 390525 h 2114550"/>
              <a:gd name="connsiteX6" fmla="*/ 957263 w 1295400"/>
              <a:gd name="connsiteY6" fmla="*/ 652462 h 2114550"/>
              <a:gd name="connsiteX7" fmla="*/ 976313 w 1295400"/>
              <a:gd name="connsiteY7" fmla="*/ 776287 h 2114550"/>
              <a:gd name="connsiteX8" fmla="*/ 1138238 w 1295400"/>
              <a:gd name="connsiteY8" fmla="*/ 1004887 h 2114550"/>
              <a:gd name="connsiteX9" fmla="*/ 1285875 w 1295400"/>
              <a:gd name="connsiteY9" fmla="*/ 1238250 h 2114550"/>
              <a:gd name="connsiteX10" fmla="*/ 1295400 w 1295400"/>
              <a:gd name="connsiteY10" fmla="*/ 1452562 h 2114550"/>
              <a:gd name="connsiteX11" fmla="*/ 1223963 w 1295400"/>
              <a:gd name="connsiteY11" fmla="*/ 1676400 h 2114550"/>
              <a:gd name="connsiteX12" fmla="*/ 1181100 w 1295400"/>
              <a:gd name="connsiteY12" fmla="*/ 1919287 h 2114550"/>
              <a:gd name="connsiteX13" fmla="*/ 1085850 w 1295400"/>
              <a:gd name="connsiteY13" fmla="*/ 2062162 h 2114550"/>
              <a:gd name="connsiteX14" fmla="*/ 947738 w 1295400"/>
              <a:gd name="connsiteY14" fmla="*/ 2100262 h 2114550"/>
              <a:gd name="connsiteX15" fmla="*/ 781050 w 1295400"/>
              <a:gd name="connsiteY15" fmla="*/ 2114550 h 2114550"/>
              <a:gd name="connsiteX16" fmla="*/ 681038 w 1295400"/>
              <a:gd name="connsiteY16" fmla="*/ 2033587 h 2114550"/>
              <a:gd name="connsiteX17" fmla="*/ 514350 w 1295400"/>
              <a:gd name="connsiteY17" fmla="*/ 1971675 h 2114550"/>
              <a:gd name="connsiteX18" fmla="*/ 357188 w 1295400"/>
              <a:gd name="connsiteY18" fmla="*/ 1919287 h 2114550"/>
              <a:gd name="connsiteX19" fmla="*/ 257175 w 1295400"/>
              <a:gd name="connsiteY19" fmla="*/ 1900237 h 2114550"/>
              <a:gd name="connsiteX20" fmla="*/ 171450 w 1295400"/>
              <a:gd name="connsiteY20" fmla="*/ 1876425 h 2114550"/>
              <a:gd name="connsiteX21" fmla="*/ 80963 w 1295400"/>
              <a:gd name="connsiteY21" fmla="*/ 1771650 h 2114550"/>
              <a:gd name="connsiteX22" fmla="*/ 28575 w 1295400"/>
              <a:gd name="connsiteY22" fmla="*/ 1676400 h 2114550"/>
              <a:gd name="connsiteX23" fmla="*/ 0 w 1295400"/>
              <a:gd name="connsiteY23" fmla="*/ 1604962 h 2114550"/>
              <a:gd name="connsiteX24" fmla="*/ 171450 w 1295400"/>
              <a:gd name="connsiteY24" fmla="*/ 1597818 h 2114550"/>
              <a:gd name="connsiteX25" fmla="*/ 154781 w 1295400"/>
              <a:gd name="connsiteY25" fmla="*/ 1450181 h 2114550"/>
              <a:gd name="connsiteX26" fmla="*/ 188118 w 1295400"/>
              <a:gd name="connsiteY26" fmla="*/ 1428750 h 2114550"/>
              <a:gd name="connsiteX27" fmla="*/ 190501 w 1295400"/>
              <a:gd name="connsiteY27" fmla="*/ 1390650 h 2114550"/>
              <a:gd name="connsiteX28" fmla="*/ 147638 w 1295400"/>
              <a:gd name="connsiteY28" fmla="*/ 1340644 h 2114550"/>
              <a:gd name="connsiteX29" fmla="*/ 180976 w 1295400"/>
              <a:gd name="connsiteY29" fmla="*/ 1235869 h 2114550"/>
              <a:gd name="connsiteX30" fmla="*/ 173832 w 1295400"/>
              <a:gd name="connsiteY30" fmla="*/ 1169193 h 2114550"/>
              <a:gd name="connsiteX31" fmla="*/ 209550 w 1295400"/>
              <a:gd name="connsiteY31" fmla="*/ 1095375 h 2114550"/>
              <a:gd name="connsiteX32" fmla="*/ 216693 w 1295400"/>
              <a:gd name="connsiteY32" fmla="*/ 1047750 h 2114550"/>
              <a:gd name="connsiteX33" fmla="*/ 250032 w 1295400"/>
              <a:gd name="connsiteY33" fmla="*/ 1012031 h 2114550"/>
              <a:gd name="connsiteX34" fmla="*/ 219075 w 1295400"/>
              <a:gd name="connsiteY34" fmla="*/ 964406 h 2114550"/>
              <a:gd name="connsiteX35" fmla="*/ 211932 w 1295400"/>
              <a:gd name="connsiteY35" fmla="*/ 923925 h 2114550"/>
              <a:gd name="connsiteX36" fmla="*/ 176213 w 1295400"/>
              <a:gd name="connsiteY36" fmla="*/ 904875 h 2114550"/>
              <a:gd name="connsiteX37" fmla="*/ 157162 w 1295400"/>
              <a:gd name="connsiteY37" fmla="*/ 866775 h 2114550"/>
              <a:gd name="connsiteX38" fmla="*/ 123825 w 1295400"/>
              <a:gd name="connsiteY38" fmla="*/ 804862 h 2114550"/>
              <a:gd name="connsiteX39" fmla="*/ 104775 w 1295400"/>
              <a:gd name="connsiteY39" fmla="*/ 738187 h 2114550"/>
              <a:gd name="connsiteX40" fmla="*/ 85725 w 1295400"/>
              <a:gd name="connsiteY40" fmla="*/ 690562 h 2114550"/>
              <a:gd name="connsiteX41" fmla="*/ 85725 w 1295400"/>
              <a:gd name="connsiteY41" fmla="*/ 650081 h 2114550"/>
              <a:gd name="connsiteX42" fmla="*/ 119063 w 1295400"/>
              <a:gd name="connsiteY42" fmla="*/ 621506 h 2114550"/>
              <a:gd name="connsiteX43" fmla="*/ 207169 w 1295400"/>
              <a:gd name="connsiteY43" fmla="*/ 581025 h 2114550"/>
              <a:gd name="connsiteX44" fmla="*/ 245269 w 1295400"/>
              <a:gd name="connsiteY44" fmla="*/ 545306 h 2114550"/>
              <a:gd name="connsiteX45" fmla="*/ 257175 w 1295400"/>
              <a:gd name="connsiteY45" fmla="*/ 490537 h 2114550"/>
              <a:gd name="connsiteX0" fmla="*/ 228600 w 1266825"/>
              <a:gd name="connsiteY0" fmla="*/ 490537 h 2114550"/>
              <a:gd name="connsiteX1" fmla="*/ 381000 w 1266825"/>
              <a:gd name="connsiteY1" fmla="*/ 200025 h 2114550"/>
              <a:gd name="connsiteX2" fmla="*/ 585788 w 1266825"/>
              <a:gd name="connsiteY2" fmla="*/ 38100 h 2114550"/>
              <a:gd name="connsiteX3" fmla="*/ 785813 w 1266825"/>
              <a:gd name="connsiteY3" fmla="*/ 0 h 2114550"/>
              <a:gd name="connsiteX4" fmla="*/ 895350 w 1266825"/>
              <a:gd name="connsiteY4" fmla="*/ 47625 h 2114550"/>
              <a:gd name="connsiteX5" fmla="*/ 966788 w 1266825"/>
              <a:gd name="connsiteY5" fmla="*/ 390525 h 2114550"/>
              <a:gd name="connsiteX6" fmla="*/ 928688 w 1266825"/>
              <a:gd name="connsiteY6" fmla="*/ 652462 h 2114550"/>
              <a:gd name="connsiteX7" fmla="*/ 947738 w 1266825"/>
              <a:gd name="connsiteY7" fmla="*/ 776287 h 2114550"/>
              <a:gd name="connsiteX8" fmla="*/ 1109663 w 1266825"/>
              <a:gd name="connsiteY8" fmla="*/ 1004887 h 2114550"/>
              <a:gd name="connsiteX9" fmla="*/ 1257300 w 1266825"/>
              <a:gd name="connsiteY9" fmla="*/ 1238250 h 2114550"/>
              <a:gd name="connsiteX10" fmla="*/ 1266825 w 1266825"/>
              <a:gd name="connsiteY10" fmla="*/ 1452562 h 2114550"/>
              <a:gd name="connsiteX11" fmla="*/ 1195388 w 1266825"/>
              <a:gd name="connsiteY11" fmla="*/ 1676400 h 2114550"/>
              <a:gd name="connsiteX12" fmla="*/ 1152525 w 1266825"/>
              <a:gd name="connsiteY12" fmla="*/ 1919287 h 2114550"/>
              <a:gd name="connsiteX13" fmla="*/ 1057275 w 1266825"/>
              <a:gd name="connsiteY13" fmla="*/ 2062162 h 2114550"/>
              <a:gd name="connsiteX14" fmla="*/ 919163 w 1266825"/>
              <a:gd name="connsiteY14" fmla="*/ 2100262 h 2114550"/>
              <a:gd name="connsiteX15" fmla="*/ 752475 w 1266825"/>
              <a:gd name="connsiteY15" fmla="*/ 2114550 h 2114550"/>
              <a:gd name="connsiteX16" fmla="*/ 652463 w 1266825"/>
              <a:gd name="connsiteY16" fmla="*/ 2033587 h 2114550"/>
              <a:gd name="connsiteX17" fmla="*/ 485775 w 1266825"/>
              <a:gd name="connsiteY17" fmla="*/ 1971675 h 2114550"/>
              <a:gd name="connsiteX18" fmla="*/ 328613 w 1266825"/>
              <a:gd name="connsiteY18" fmla="*/ 1919287 h 2114550"/>
              <a:gd name="connsiteX19" fmla="*/ 228600 w 1266825"/>
              <a:gd name="connsiteY19" fmla="*/ 1900237 h 2114550"/>
              <a:gd name="connsiteX20" fmla="*/ 142875 w 1266825"/>
              <a:gd name="connsiteY20" fmla="*/ 1876425 h 2114550"/>
              <a:gd name="connsiteX21" fmla="*/ 52388 w 1266825"/>
              <a:gd name="connsiteY21" fmla="*/ 1771650 h 2114550"/>
              <a:gd name="connsiteX22" fmla="*/ 0 w 1266825"/>
              <a:gd name="connsiteY22" fmla="*/ 1676400 h 2114550"/>
              <a:gd name="connsiteX23" fmla="*/ 126206 w 1266825"/>
              <a:gd name="connsiteY23" fmla="*/ 1662112 h 2114550"/>
              <a:gd name="connsiteX24" fmla="*/ 142875 w 1266825"/>
              <a:gd name="connsiteY24" fmla="*/ 1597818 h 2114550"/>
              <a:gd name="connsiteX25" fmla="*/ 126206 w 1266825"/>
              <a:gd name="connsiteY25" fmla="*/ 1450181 h 2114550"/>
              <a:gd name="connsiteX26" fmla="*/ 159543 w 1266825"/>
              <a:gd name="connsiteY26" fmla="*/ 1428750 h 2114550"/>
              <a:gd name="connsiteX27" fmla="*/ 161926 w 1266825"/>
              <a:gd name="connsiteY27" fmla="*/ 1390650 h 2114550"/>
              <a:gd name="connsiteX28" fmla="*/ 119063 w 1266825"/>
              <a:gd name="connsiteY28" fmla="*/ 1340644 h 2114550"/>
              <a:gd name="connsiteX29" fmla="*/ 152401 w 1266825"/>
              <a:gd name="connsiteY29" fmla="*/ 1235869 h 2114550"/>
              <a:gd name="connsiteX30" fmla="*/ 145257 w 1266825"/>
              <a:gd name="connsiteY30" fmla="*/ 1169193 h 2114550"/>
              <a:gd name="connsiteX31" fmla="*/ 180975 w 1266825"/>
              <a:gd name="connsiteY31" fmla="*/ 1095375 h 2114550"/>
              <a:gd name="connsiteX32" fmla="*/ 188118 w 1266825"/>
              <a:gd name="connsiteY32" fmla="*/ 1047750 h 2114550"/>
              <a:gd name="connsiteX33" fmla="*/ 221457 w 1266825"/>
              <a:gd name="connsiteY33" fmla="*/ 1012031 h 2114550"/>
              <a:gd name="connsiteX34" fmla="*/ 190500 w 1266825"/>
              <a:gd name="connsiteY34" fmla="*/ 964406 h 2114550"/>
              <a:gd name="connsiteX35" fmla="*/ 183357 w 1266825"/>
              <a:gd name="connsiteY35" fmla="*/ 923925 h 2114550"/>
              <a:gd name="connsiteX36" fmla="*/ 147638 w 1266825"/>
              <a:gd name="connsiteY36" fmla="*/ 904875 h 2114550"/>
              <a:gd name="connsiteX37" fmla="*/ 128587 w 1266825"/>
              <a:gd name="connsiteY37" fmla="*/ 866775 h 2114550"/>
              <a:gd name="connsiteX38" fmla="*/ 95250 w 1266825"/>
              <a:gd name="connsiteY38" fmla="*/ 804862 h 2114550"/>
              <a:gd name="connsiteX39" fmla="*/ 76200 w 1266825"/>
              <a:gd name="connsiteY39" fmla="*/ 738187 h 2114550"/>
              <a:gd name="connsiteX40" fmla="*/ 57150 w 1266825"/>
              <a:gd name="connsiteY40" fmla="*/ 690562 h 2114550"/>
              <a:gd name="connsiteX41" fmla="*/ 57150 w 1266825"/>
              <a:gd name="connsiteY41" fmla="*/ 650081 h 2114550"/>
              <a:gd name="connsiteX42" fmla="*/ 90488 w 1266825"/>
              <a:gd name="connsiteY42" fmla="*/ 621506 h 2114550"/>
              <a:gd name="connsiteX43" fmla="*/ 178594 w 1266825"/>
              <a:gd name="connsiteY43" fmla="*/ 581025 h 2114550"/>
              <a:gd name="connsiteX44" fmla="*/ 216694 w 1266825"/>
              <a:gd name="connsiteY44" fmla="*/ 545306 h 2114550"/>
              <a:gd name="connsiteX45" fmla="*/ 228600 w 1266825"/>
              <a:gd name="connsiteY45" fmla="*/ 490537 h 2114550"/>
              <a:gd name="connsiteX0" fmla="*/ 183357 w 1221582"/>
              <a:gd name="connsiteY0" fmla="*/ 490537 h 2114550"/>
              <a:gd name="connsiteX1" fmla="*/ 335757 w 1221582"/>
              <a:gd name="connsiteY1" fmla="*/ 200025 h 2114550"/>
              <a:gd name="connsiteX2" fmla="*/ 540545 w 1221582"/>
              <a:gd name="connsiteY2" fmla="*/ 38100 h 2114550"/>
              <a:gd name="connsiteX3" fmla="*/ 740570 w 1221582"/>
              <a:gd name="connsiteY3" fmla="*/ 0 h 2114550"/>
              <a:gd name="connsiteX4" fmla="*/ 850107 w 1221582"/>
              <a:gd name="connsiteY4" fmla="*/ 47625 h 2114550"/>
              <a:gd name="connsiteX5" fmla="*/ 921545 w 1221582"/>
              <a:gd name="connsiteY5" fmla="*/ 390525 h 2114550"/>
              <a:gd name="connsiteX6" fmla="*/ 883445 w 1221582"/>
              <a:gd name="connsiteY6" fmla="*/ 652462 h 2114550"/>
              <a:gd name="connsiteX7" fmla="*/ 902495 w 1221582"/>
              <a:gd name="connsiteY7" fmla="*/ 776287 h 2114550"/>
              <a:gd name="connsiteX8" fmla="*/ 1064420 w 1221582"/>
              <a:gd name="connsiteY8" fmla="*/ 1004887 h 2114550"/>
              <a:gd name="connsiteX9" fmla="*/ 1212057 w 1221582"/>
              <a:gd name="connsiteY9" fmla="*/ 1238250 h 2114550"/>
              <a:gd name="connsiteX10" fmla="*/ 1221582 w 1221582"/>
              <a:gd name="connsiteY10" fmla="*/ 1452562 h 2114550"/>
              <a:gd name="connsiteX11" fmla="*/ 1150145 w 1221582"/>
              <a:gd name="connsiteY11" fmla="*/ 1676400 h 2114550"/>
              <a:gd name="connsiteX12" fmla="*/ 1107282 w 1221582"/>
              <a:gd name="connsiteY12" fmla="*/ 1919287 h 2114550"/>
              <a:gd name="connsiteX13" fmla="*/ 1012032 w 1221582"/>
              <a:gd name="connsiteY13" fmla="*/ 2062162 h 2114550"/>
              <a:gd name="connsiteX14" fmla="*/ 873920 w 1221582"/>
              <a:gd name="connsiteY14" fmla="*/ 2100262 h 2114550"/>
              <a:gd name="connsiteX15" fmla="*/ 707232 w 1221582"/>
              <a:gd name="connsiteY15" fmla="*/ 2114550 h 2114550"/>
              <a:gd name="connsiteX16" fmla="*/ 607220 w 1221582"/>
              <a:gd name="connsiteY16" fmla="*/ 2033587 h 2114550"/>
              <a:gd name="connsiteX17" fmla="*/ 440532 w 1221582"/>
              <a:gd name="connsiteY17" fmla="*/ 1971675 h 2114550"/>
              <a:gd name="connsiteX18" fmla="*/ 283370 w 1221582"/>
              <a:gd name="connsiteY18" fmla="*/ 1919287 h 2114550"/>
              <a:gd name="connsiteX19" fmla="*/ 183357 w 1221582"/>
              <a:gd name="connsiteY19" fmla="*/ 1900237 h 2114550"/>
              <a:gd name="connsiteX20" fmla="*/ 97632 w 1221582"/>
              <a:gd name="connsiteY20" fmla="*/ 1876425 h 2114550"/>
              <a:gd name="connsiteX21" fmla="*/ 7145 w 1221582"/>
              <a:gd name="connsiteY21" fmla="*/ 1771650 h 2114550"/>
              <a:gd name="connsiteX22" fmla="*/ 0 w 1221582"/>
              <a:gd name="connsiteY22" fmla="*/ 1643062 h 2114550"/>
              <a:gd name="connsiteX23" fmla="*/ 80963 w 1221582"/>
              <a:gd name="connsiteY23" fmla="*/ 1662112 h 2114550"/>
              <a:gd name="connsiteX24" fmla="*/ 97632 w 1221582"/>
              <a:gd name="connsiteY24" fmla="*/ 1597818 h 2114550"/>
              <a:gd name="connsiteX25" fmla="*/ 80963 w 1221582"/>
              <a:gd name="connsiteY25" fmla="*/ 1450181 h 2114550"/>
              <a:gd name="connsiteX26" fmla="*/ 114300 w 1221582"/>
              <a:gd name="connsiteY26" fmla="*/ 1428750 h 2114550"/>
              <a:gd name="connsiteX27" fmla="*/ 116683 w 1221582"/>
              <a:gd name="connsiteY27" fmla="*/ 1390650 h 2114550"/>
              <a:gd name="connsiteX28" fmla="*/ 73820 w 1221582"/>
              <a:gd name="connsiteY28" fmla="*/ 1340644 h 2114550"/>
              <a:gd name="connsiteX29" fmla="*/ 107158 w 1221582"/>
              <a:gd name="connsiteY29" fmla="*/ 1235869 h 2114550"/>
              <a:gd name="connsiteX30" fmla="*/ 100014 w 1221582"/>
              <a:gd name="connsiteY30" fmla="*/ 1169193 h 2114550"/>
              <a:gd name="connsiteX31" fmla="*/ 135732 w 1221582"/>
              <a:gd name="connsiteY31" fmla="*/ 1095375 h 2114550"/>
              <a:gd name="connsiteX32" fmla="*/ 142875 w 1221582"/>
              <a:gd name="connsiteY32" fmla="*/ 1047750 h 2114550"/>
              <a:gd name="connsiteX33" fmla="*/ 176214 w 1221582"/>
              <a:gd name="connsiteY33" fmla="*/ 1012031 h 2114550"/>
              <a:gd name="connsiteX34" fmla="*/ 145257 w 1221582"/>
              <a:gd name="connsiteY34" fmla="*/ 964406 h 2114550"/>
              <a:gd name="connsiteX35" fmla="*/ 138114 w 1221582"/>
              <a:gd name="connsiteY35" fmla="*/ 923925 h 2114550"/>
              <a:gd name="connsiteX36" fmla="*/ 102395 w 1221582"/>
              <a:gd name="connsiteY36" fmla="*/ 904875 h 2114550"/>
              <a:gd name="connsiteX37" fmla="*/ 83344 w 1221582"/>
              <a:gd name="connsiteY37" fmla="*/ 866775 h 2114550"/>
              <a:gd name="connsiteX38" fmla="*/ 50007 w 1221582"/>
              <a:gd name="connsiteY38" fmla="*/ 804862 h 2114550"/>
              <a:gd name="connsiteX39" fmla="*/ 30957 w 1221582"/>
              <a:gd name="connsiteY39" fmla="*/ 738187 h 2114550"/>
              <a:gd name="connsiteX40" fmla="*/ 11907 w 1221582"/>
              <a:gd name="connsiteY40" fmla="*/ 690562 h 2114550"/>
              <a:gd name="connsiteX41" fmla="*/ 11907 w 1221582"/>
              <a:gd name="connsiteY41" fmla="*/ 650081 h 2114550"/>
              <a:gd name="connsiteX42" fmla="*/ 45245 w 1221582"/>
              <a:gd name="connsiteY42" fmla="*/ 621506 h 2114550"/>
              <a:gd name="connsiteX43" fmla="*/ 133351 w 1221582"/>
              <a:gd name="connsiteY43" fmla="*/ 581025 h 2114550"/>
              <a:gd name="connsiteX44" fmla="*/ 171451 w 1221582"/>
              <a:gd name="connsiteY44" fmla="*/ 545306 h 2114550"/>
              <a:gd name="connsiteX45" fmla="*/ 183357 w 1221582"/>
              <a:gd name="connsiteY45" fmla="*/ 490537 h 2114550"/>
              <a:gd name="connsiteX0" fmla="*/ 183357 w 1221582"/>
              <a:gd name="connsiteY0" fmla="*/ 490537 h 2114550"/>
              <a:gd name="connsiteX1" fmla="*/ 335757 w 1221582"/>
              <a:gd name="connsiteY1" fmla="*/ 200025 h 2114550"/>
              <a:gd name="connsiteX2" fmla="*/ 540545 w 1221582"/>
              <a:gd name="connsiteY2" fmla="*/ 38100 h 2114550"/>
              <a:gd name="connsiteX3" fmla="*/ 740570 w 1221582"/>
              <a:gd name="connsiteY3" fmla="*/ 0 h 2114550"/>
              <a:gd name="connsiteX4" fmla="*/ 850107 w 1221582"/>
              <a:gd name="connsiteY4" fmla="*/ 47625 h 2114550"/>
              <a:gd name="connsiteX5" fmla="*/ 921545 w 1221582"/>
              <a:gd name="connsiteY5" fmla="*/ 390525 h 2114550"/>
              <a:gd name="connsiteX6" fmla="*/ 883445 w 1221582"/>
              <a:gd name="connsiteY6" fmla="*/ 652462 h 2114550"/>
              <a:gd name="connsiteX7" fmla="*/ 902495 w 1221582"/>
              <a:gd name="connsiteY7" fmla="*/ 776287 h 2114550"/>
              <a:gd name="connsiteX8" fmla="*/ 1064420 w 1221582"/>
              <a:gd name="connsiteY8" fmla="*/ 1004887 h 2114550"/>
              <a:gd name="connsiteX9" fmla="*/ 1212057 w 1221582"/>
              <a:gd name="connsiteY9" fmla="*/ 1238250 h 2114550"/>
              <a:gd name="connsiteX10" fmla="*/ 1221582 w 1221582"/>
              <a:gd name="connsiteY10" fmla="*/ 1452562 h 2114550"/>
              <a:gd name="connsiteX11" fmla="*/ 1150145 w 1221582"/>
              <a:gd name="connsiteY11" fmla="*/ 1676400 h 2114550"/>
              <a:gd name="connsiteX12" fmla="*/ 1107282 w 1221582"/>
              <a:gd name="connsiteY12" fmla="*/ 1919287 h 2114550"/>
              <a:gd name="connsiteX13" fmla="*/ 1012032 w 1221582"/>
              <a:gd name="connsiteY13" fmla="*/ 2062162 h 2114550"/>
              <a:gd name="connsiteX14" fmla="*/ 873920 w 1221582"/>
              <a:gd name="connsiteY14" fmla="*/ 2100262 h 2114550"/>
              <a:gd name="connsiteX15" fmla="*/ 707232 w 1221582"/>
              <a:gd name="connsiteY15" fmla="*/ 2114550 h 2114550"/>
              <a:gd name="connsiteX16" fmla="*/ 607220 w 1221582"/>
              <a:gd name="connsiteY16" fmla="*/ 2033587 h 2114550"/>
              <a:gd name="connsiteX17" fmla="*/ 440532 w 1221582"/>
              <a:gd name="connsiteY17" fmla="*/ 1971675 h 2114550"/>
              <a:gd name="connsiteX18" fmla="*/ 283370 w 1221582"/>
              <a:gd name="connsiteY18" fmla="*/ 1919287 h 2114550"/>
              <a:gd name="connsiteX19" fmla="*/ 183357 w 1221582"/>
              <a:gd name="connsiteY19" fmla="*/ 1900237 h 2114550"/>
              <a:gd name="connsiteX20" fmla="*/ 97632 w 1221582"/>
              <a:gd name="connsiteY20" fmla="*/ 1876425 h 2114550"/>
              <a:gd name="connsiteX21" fmla="*/ 7145 w 1221582"/>
              <a:gd name="connsiteY21" fmla="*/ 1771650 h 2114550"/>
              <a:gd name="connsiteX22" fmla="*/ 14286 w 1221582"/>
              <a:gd name="connsiteY22" fmla="*/ 1702593 h 2114550"/>
              <a:gd name="connsiteX23" fmla="*/ 0 w 1221582"/>
              <a:gd name="connsiteY23" fmla="*/ 1643062 h 2114550"/>
              <a:gd name="connsiteX24" fmla="*/ 80963 w 1221582"/>
              <a:gd name="connsiteY24" fmla="*/ 1662112 h 2114550"/>
              <a:gd name="connsiteX25" fmla="*/ 97632 w 1221582"/>
              <a:gd name="connsiteY25" fmla="*/ 1597818 h 2114550"/>
              <a:gd name="connsiteX26" fmla="*/ 80963 w 1221582"/>
              <a:gd name="connsiteY26" fmla="*/ 1450181 h 2114550"/>
              <a:gd name="connsiteX27" fmla="*/ 114300 w 1221582"/>
              <a:gd name="connsiteY27" fmla="*/ 1428750 h 2114550"/>
              <a:gd name="connsiteX28" fmla="*/ 116683 w 1221582"/>
              <a:gd name="connsiteY28" fmla="*/ 1390650 h 2114550"/>
              <a:gd name="connsiteX29" fmla="*/ 73820 w 1221582"/>
              <a:gd name="connsiteY29" fmla="*/ 1340644 h 2114550"/>
              <a:gd name="connsiteX30" fmla="*/ 107158 w 1221582"/>
              <a:gd name="connsiteY30" fmla="*/ 1235869 h 2114550"/>
              <a:gd name="connsiteX31" fmla="*/ 100014 w 1221582"/>
              <a:gd name="connsiteY31" fmla="*/ 1169193 h 2114550"/>
              <a:gd name="connsiteX32" fmla="*/ 135732 w 1221582"/>
              <a:gd name="connsiteY32" fmla="*/ 1095375 h 2114550"/>
              <a:gd name="connsiteX33" fmla="*/ 142875 w 1221582"/>
              <a:gd name="connsiteY33" fmla="*/ 1047750 h 2114550"/>
              <a:gd name="connsiteX34" fmla="*/ 176214 w 1221582"/>
              <a:gd name="connsiteY34" fmla="*/ 1012031 h 2114550"/>
              <a:gd name="connsiteX35" fmla="*/ 145257 w 1221582"/>
              <a:gd name="connsiteY35" fmla="*/ 964406 h 2114550"/>
              <a:gd name="connsiteX36" fmla="*/ 138114 w 1221582"/>
              <a:gd name="connsiteY36" fmla="*/ 923925 h 2114550"/>
              <a:gd name="connsiteX37" fmla="*/ 102395 w 1221582"/>
              <a:gd name="connsiteY37" fmla="*/ 904875 h 2114550"/>
              <a:gd name="connsiteX38" fmla="*/ 83344 w 1221582"/>
              <a:gd name="connsiteY38" fmla="*/ 866775 h 2114550"/>
              <a:gd name="connsiteX39" fmla="*/ 50007 w 1221582"/>
              <a:gd name="connsiteY39" fmla="*/ 804862 h 2114550"/>
              <a:gd name="connsiteX40" fmla="*/ 30957 w 1221582"/>
              <a:gd name="connsiteY40" fmla="*/ 738187 h 2114550"/>
              <a:gd name="connsiteX41" fmla="*/ 11907 w 1221582"/>
              <a:gd name="connsiteY41" fmla="*/ 690562 h 2114550"/>
              <a:gd name="connsiteX42" fmla="*/ 11907 w 1221582"/>
              <a:gd name="connsiteY42" fmla="*/ 650081 h 2114550"/>
              <a:gd name="connsiteX43" fmla="*/ 45245 w 1221582"/>
              <a:gd name="connsiteY43" fmla="*/ 621506 h 2114550"/>
              <a:gd name="connsiteX44" fmla="*/ 133351 w 1221582"/>
              <a:gd name="connsiteY44" fmla="*/ 581025 h 2114550"/>
              <a:gd name="connsiteX45" fmla="*/ 171451 w 1221582"/>
              <a:gd name="connsiteY45" fmla="*/ 545306 h 2114550"/>
              <a:gd name="connsiteX46" fmla="*/ 183357 w 1221582"/>
              <a:gd name="connsiteY46" fmla="*/ 490537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21582" h="2114550">
                <a:moveTo>
                  <a:pt x="183357" y="490537"/>
                </a:moveTo>
                <a:lnTo>
                  <a:pt x="335757" y="200025"/>
                </a:lnTo>
                <a:lnTo>
                  <a:pt x="540545" y="38100"/>
                </a:lnTo>
                <a:lnTo>
                  <a:pt x="740570" y="0"/>
                </a:lnTo>
                <a:lnTo>
                  <a:pt x="850107" y="47625"/>
                </a:lnTo>
                <a:lnTo>
                  <a:pt x="921545" y="390525"/>
                </a:lnTo>
                <a:lnTo>
                  <a:pt x="883445" y="652462"/>
                </a:lnTo>
                <a:lnTo>
                  <a:pt x="902495" y="776287"/>
                </a:lnTo>
                <a:lnTo>
                  <a:pt x="1064420" y="1004887"/>
                </a:lnTo>
                <a:lnTo>
                  <a:pt x="1212057" y="1238250"/>
                </a:lnTo>
                <a:lnTo>
                  <a:pt x="1221582" y="1452562"/>
                </a:lnTo>
                <a:lnTo>
                  <a:pt x="1150145" y="1676400"/>
                </a:lnTo>
                <a:lnTo>
                  <a:pt x="1107282" y="1919287"/>
                </a:lnTo>
                <a:lnTo>
                  <a:pt x="1012032" y="2062162"/>
                </a:lnTo>
                <a:lnTo>
                  <a:pt x="873920" y="2100262"/>
                </a:lnTo>
                <a:lnTo>
                  <a:pt x="707232" y="2114550"/>
                </a:lnTo>
                <a:lnTo>
                  <a:pt x="607220" y="2033587"/>
                </a:lnTo>
                <a:lnTo>
                  <a:pt x="440532" y="1971675"/>
                </a:lnTo>
                <a:lnTo>
                  <a:pt x="283370" y="1919287"/>
                </a:lnTo>
                <a:lnTo>
                  <a:pt x="183357" y="1900237"/>
                </a:lnTo>
                <a:lnTo>
                  <a:pt x="97632" y="1876425"/>
                </a:lnTo>
                <a:lnTo>
                  <a:pt x="7145" y="1771650"/>
                </a:lnTo>
                <a:cubicBezTo>
                  <a:pt x="4763" y="1749425"/>
                  <a:pt x="16668" y="1724818"/>
                  <a:pt x="14286" y="1702593"/>
                </a:cubicBezTo>
                <a:lnTo>
                  <a:pt x="0" y="1643062"/>
                </a:lnTo>
                <a:lnTo>
                  <a:pt x="80963" y="1662112"/>
                </a:lnTo>
                <a:lnTo>
                  <a:pt x="97632" y="1597818"/>
                </a:lnTo>
                <a:lnTo>
                  <a:pt x="80963" y="1450181"/>
                </a:lnTo>
                <a:lnTo>
                  <a:pt x="114300" y="1428750"/>
                </a:lnTo>
                <a:lnTo>
                  <a:pt x="116683" y="1390650"/>
                </a:lnTo>
                <a:lnTo>
                  <a:pt x="73820" y="1340644"/>
                </a:lnTo>
                <a:lnTo>
                  <a:pt x="107158" y="1235869"/>
                </a:lnTo>
                <a:lnTo>
                  <a:pt x="100014" y="1169193"/>
                </a:lnTo>
                <a:lnTo>
                  <a:pt x="135732" y="1095375"/>
                </a:lnTo>
                <a:lnTo>
                  <a:pt x="142875" y="1047750"/>
                </a:lnTo>
                <a:lnTo>
                  <a:pt x="176214" y="1012031"/>
                </a:lnTo>
                <a:lnTo>
                  <a:pt x="145257" y="964406"/>
                </a:lnTo>
                <a:lnTo>
                  <a:pt x="138114" y="923925"/>
                </a:lnTo>
                <a:lnTo>
                  <a:pt x="102395" y="904875"/>
                </a:lnTo>
                <a:lnTo>
                  <a:pt x="83344" y="866775"/>
                </a:lnTo>
                <a:lnTo>
                  <a:pt x="50007" y="804862"/>
                </a:lnTo>
                <a:lnTo>
                  <a:pt x="30957" y="738187"/>
                </a:lnTo>
                <a:lnTo>
                  <a:pt x="11907" y="690562"/>
                </a:lnTo>
                <a:lnTo>
                  <a:pt x="11907" y="650081"/>
                </a:lnTo>
                <a:lnTo>
                  <a:pt x="45245" y="621506"/>
                </a:lnTo>
                <a:lnTo>
                  <a:pt x="133351" y="581025"/>
                </a:lnTo>
                <a:lnTo>
                  <a:pt x="171451" y="545306"/>
                </a:lnTo>
                <a:lnTo>
                  <a:pt x="183357" y="49053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smtClean="0">
                <a:solidFill>
                  <a:srgbClr val="000000"/>
                </a:solidFill>
              </a:rPr>
              <a:t>Dodom 18</a:t>
            </a:r>
            <a:endParaRPr lang="en-MY" sz="1200" b="1" dirty="0">
              <a:solidFill>
                <a:srgbClr val="000000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850481" y="3764757"/>
            <a:ext cx="2095500" cy="1404937"/>
          </a:xfrm>
          <a:custGeom>
            <a:avLst/>
            <a:gdLst>
              <a:gd name="connsiteX0" fmla="*/ 114300 w 2095500"/>
              <a:gd name="connsiteY0" fmla="*/ 409575 h 1212056"/>
              <a:gd name="connsiteX1" fmla="*/ 152400 w 2095500"/>
              <a:gd name="connsiteY1" fmla="*/ 340519 h 1212056"/>
              <a:gd name="connsiteX2" fmla="*/ 200025 w 2095500"/>
              <a:gd name="connsiteY2" fmla="*/ 271462 h 1212056"/>
              <a:gd name="connsiteX3" fmla="*/ 285750 w 2095500"/>
              <a:gd name="connsiteY3" fmla="*/ 223837 h 1212056"/>
              <a:gd name="connsiteX4" fmla="*/ 352425 w 2095500"/>
              <a:gd name="connsiteY4" fmla="*/ 197644 h 1212056"/>
              <a:gd name="connsiteX5" fmla="*/ 407194 w 2095500"/>
              <a:gd name="connsiteY5" fmla="*/ 183356 h 1212056"/>
              <a:gd name="connsiteX6" fmla="*/ 442913 w 2095500"/>
              <a:gd name="connsiteY6" fmla="*/ 173831 h 1212056"/>
              <a:gd name="connsiteX7" fmla="*/ 485775 w 2095500"/>
              <a:gd name="connsiteY7" fmla="*/ 154781 h 1212056"/>
              <a:gd name="connsiteX8" fmla="*/ 528638 w 2095500"/>
              <a:gd name="connsiteY8" fmla="*/ 130969 h 1212056"/>
              <a:gd name="connsiteX9" fmla="*/ 552450 w 2095500"/>
              <a:gd name="connsiteY9" fmla="*/ 104775 h 1212056"/>
              <a:gd name="connsiteX10" fmla="*/ 595313 w 2095500"/>
              <a:gd name="connsiteY10" fmla="*/ 66675 h 1212056"/>
              <a:gd name="connsiteX11" fmla="*/ 619125 w 2095500"/>
              <a:gd name="connsiteY11" fmla="*/ 47625 h 1212056"/>
              <a:gd name="connsiteX12" fmla="*/ 697707 w 2095500"/>
              <a:gd name="connsiteY12" fmla="*/ 30956 h 1212056"/>
              <a:gd name="connsiteX13" fmla="*/ 750094 w 2095500"/>
              <a:gd name="connsiteY13" fmla="*/ 9525 h 1212056"/>
              <a:gd name="connsiteX14" fmla="*/ 831057 w 2095500"/>
              <a:gd name="connsiteY14" fmla="*/ 2381 h 1212056"/>
              <a:gd name="connsiteX15" fmla="*/ 940594 w 2095500"/>
              <a:gd name="connsiteY15" fmla="*/ 0 h 1212056"/>
              <a:gd name="connsiteX16" fmla="*/ 985838 w 2095500"/>
              <a:gd name="connsiteY16" fmla="*/ 0 h 1212056"/>
              <a:gd name="connsiteX17" fmla="*/ 1069182 w 2095500"/>
              <a:gd name="connsiteY17" fmla="*/ 11906 h 1212056"/>
              <a:gd name="connsiteX18" fmla="*/ 1119188 w 2095500"/>
              <a:gd name="connsiteY18" fmla="*/ 19050 h 1212056"/>
              <a:gd name="connsiteX19" fmla="*/ 1214438 w 2095500"/>
              <a:gd name="connsiteY19" fmla="*/ 47625 h 1212056"/>
              <a:gd name="connsiteX20" fmla="*/ 1240632 w 2095500"/>
              <a:gd name="connsiteY20" fmla="*/ 64294 h 1212056"/>
              <a:gd name="connsiteX21" fmla="*/ 1338263 w 2095500"/>
              <a:gd name="connsiteY21" fmla="*/ 78581 h 1212056"/>
              <a:gd name="connsiteX22" fmla="*/ 1390650 w 2095500"/>
              <a:gd name="connsiteY22" fmla="*/ 95250 h 1212056"/>
              <a:gd name="connsiteX23" fmla="*/ 1447800 w 2095500"/>
              <a:gd name="connsiteY23" fmla="*/ 116681 h 1212056"/>
              <a:gd name="connsiteX24" fmla="*/ 1509713 w 2095500"/>
              <a:gd name="connsiteY24" fmla="*/ 128587 h 1212056"/>
              <a:gd name="connsiteX25" fmla="*/ 1540669 w 2095500"/>
              <a:gd name="connsiteY25" fmla="*/ 138112 h 1212056"/>
              <a:gd name="connsiteX26" fmla="*/ 1609725 w 2095500"/>
              <a:gd name="connsiteY26" fmla="*/ 171450 h 1212056"/>
              <a:gd name="connsiteX27" fmla="*/ 1621632 w 2095500"/>
              <a:gd name="connsiteY27" fmla="*/ 178594 h 1212056"/>
              <a:gd name="connsiteX28" fmla="*/ 1654969 w 2095500"/>
              <a:gd name="connsiteY28" fmla="*/ 223837 h 1212056"/>
              <a:gd name="connsiteX29" fmla="*/ 1674019 w 2095500"/>
              <a:gd name="connsiteY29" fmla="*/ 252412 h 1212056"/>
              <a:gd name="connsiteX30" fmla="*/ 1712119 w 2095500"/>
              <a:gd name="connsiteY30" fmla="*/ 316706 h 1212056"/>
              <a:gd name="connsiteX31" fmla="*/ 1902619 w 2095500"/>
              <a:gd name="connsiteY31" fmla="*/ 400050 h 1212056"/>
              <a:gd name="connsiteX32" fmla="*/ 2031207 w 2095500"/>
              <a:gd name="connsiteY32" fmla="*/ 473869 h 1212056"/>
              <a:gd name="connsiteX33" fmla="*/ 2095500 w 2095500"/>
              <a:gd name="connsiteY33" fmla="*/ 533400 h 1212056"/>
              <a:gd name="connsiteX34" fmla="*/ 1990725 w 2095500"/>
              <a:gd name="connsiteY34" fmla="*/ 645319 h 1212056"/>
              <a:gd name="connsiteX35" fmla="*/ 1897857 w 2095500"/>
              <a:gd name="connsiteY35" fmla="*/ 800100 h 1212056"/>
              <a:gd name="connsiteX36" fmla="*/ 1702594 w 2095500"/>
              <a:gd name="connsiteY36" fmla="*/ 771525 h 1212056"/>
              <a:gd name="connsiteX37" fmla="*/ 1626394 w 2095500"/>
              <a:gd name="connsiteY37" fmla="*/ 876300 h 1212056"/>
              <a:gd name="connsiteX38" fmla="*/ 1533525 w 2095500"/>
              <a:gd name="connsiteY38" fmla="*/ 919162 h 1212056"/>
              <a:gd name="connsiteX39" fmla="*/ 1466850 w 2095500"/>
              <a:gd name="connsiteY39" fmla="*/ 1009650 h 1212056"/>
              <a:gd name="connsiteX40" fmla="*/ 1366838 w 2095500"/>
              <a:gd name="connsiteY40" fmla="*/ 1128712 h 1212056"/>
              <a:gd name="connsiteX41" fmla="*/ 1288257 w 2095500"/>
              <a:gd name="connsiteY41" fmla="*/ 1166812 h 1212056"/>
              <a:gd name="connsiteX42" fmla="*/ 1228725 w 2095500"/>
              <a:gd name="connsiteY42" fmla="*/ 1195387 h 1212056"/>
              <a:gd name="connsiteX43" fmla="*/ 1073944 w 2095500"/>
              <a:gd name="connsiteY43" fmla="*/ 1209675 h 1212056"/>
              <a:gd name="connsiteX44" fmla="*/ 900113 w 2095500"/>
              <a:gd name="connsiteY44" fmla="*/ 1212056 h 1212056"/>
              <a:gd name="connsiteX45" fmla="*/ 683419 w 2095500"/>
              <a:gd name="connsiteY45" fmla="*/ 1195387 h 1212056"/>
              <a:gd name="connsiteX46" fmla="*/ 600075 w 2095500"/>
              <a:gd name="connsiteY46" fmla="*/ 1162050 h 1212056"/>
              <a:gd name="connsiteX47" fmla="*/ 557213 w 2095500"/>
              <a:gd name="connsiteY47" fmla="*/ 1102519 h 1212056"/>
              <a:gd name="connsiteX48" fmla="*/ 523875 w 2095500"/>
              <a:gd name="connsiteY48" fmla="*/ 1028700 h 1212056"/>
              <a:gd name="connsiteX49" fmla="*/ 507207 w 2095500"/>
              <a:gd name="connsiteY49" fmla="*/ 876300 h 1212056"/>
              <a:gd name="connsiteX50" fmla="*/ 459582 w 2095500"/>
              <a:gd name="connsiteY50" fmla="*/ 742950 h 1212056"/>
              <a:gd name="connsiteX51" fmla="*/ 340519 w 2095500"/>
              <a:gd name="connsiteY51" fmla="*/ 690562 h 1212056"/>
              <a:gd name="connsiteX52" fmla="*/ 123825 w 2095500"/>
              <a:gd name="connsiteY52" fmla="*/ 685800 h 1212056"/>
              <a:gd name="connsiteX53" fmla="*/ 33338 w 2095500"/>
              <a:gd name="connsiteY53" fmla="*/ 685800 h 1212056"/>
              <a:gd name="connsiteX54" fmla="*/ 0 w 2095500"/>
              <a:gd name="connsiteY54" fmla="*/ 595312 h 1212056"/>
              <a:gd name="connsiteX55" fmla="*/ 66675 w 2095500"/>
              <a:gd name="connsiteY55" fmla="*/ 452437 h 1212056"/>
              <a:gd name="connsiteX56" fmla="*/ 114300 w 2095500"/>
              <a:gd name="connsiteY56" fmla="*/ 409575 h 1212056"/>
              <a:gd name="connsiteX0" fmla="*/ 114300 w 2095500"/>
              <a:gd name="connsiteY0" fmla="*/ 409575 h 1295400"/>
              <a:gd name="connsiteX1" fmla="*/ 152400 w 2095500"/>
              <a:gd name="connsiteY1" fmla="*/ 340519 h 1295400"/>
              <a:gd name="connsiteX2" fmla="*/ 200025 w 2095500"/>
              <a:gd name="connsiteY2" fmla="*/ 271462 h 1295400"/>
              <a:gd name="connsiteX3" fmla="*/ 285750 w 2095500"/>
              <a:gd name="connsiteY3" fmla="*/ 223837 h 1295400"/>
              <a:gd name="connsiteX4" fmla="*/ 352425 w 2095500"/>
              <a:gd name="connsiteY4" fmla="*/ 197644 h 1295400"/>
              <a:gd name="connsiteX5" fmla="*/ 407194 w 2095500"/>
              <a:gd name="connsiteY5" fmla="*/ 183356 h 1295400"/>
              <a:gd name="connsiteX6" fmla="*/ 442913 w 2095500"/>
              <a:gd name="connsiteY6" fmla="*/ 173831 h 1295400"/>
              <a:gd name="connsiteX7" fmla="*/ 485775 w 2095500"/>
              <a:gd name="connsiteY7" fmla="*/ 154781 h 1295400"/>
              <a:gd name="connsiteX8" fmla="*/ 528638 w 2095500"/>
              <a:gd name="connsiteY8" fmla="*/ 130969 h 1295400"/>
              <a:gd name="connsiteX9" fmla="*/ 552450 w 2095500"/>
              <a:gd name="connsiteY9" fmla="*/ 104775 h 1295400"/>
              <a:gd name="connsiteX10" fmla="*/ 595313 w 2095500"/>
              <a:gd name="connsiteY10" fmla="*/ 66675 h 1295400"/>
              <a:gd name="connsiteX11" fmla="*/ 619125 w 2095500"/>
              <a:gd name="connsiteY11" fmla="*/ 47625 h 1295400"/>
              <a:gd name="connsiteX12" fmla="*/ 697707 w 2095500"/>
              <a:gd name="connsiteY12" fmla="*/ 30956 h 1295400"/>
              <a:gd name="connsiteX13" fmla="*/ 750094 w 2095500"/>
              <a:gd name="connsiteY13" fmla="*/ 9525 h 1295400"/>
              <a:gd name="connsiteX14" fmla="*/ 831057 w 2095500"/>
              <a:gd name="connsiteY14" fmla="*/ 2381 h 1295400"/>
              <a:gd name="connsiteX15" fmla="*/ 940594 w 2095500"/>
              <a:gd name="connsiteY15" fmla="*/ 0 h 1295400"/>
              <a:gd name="connsiteX16" fmla="*/ 985838 w 2095500"/>
              <a:gd name="connsiteY16" fmla="*/ 0 h 1295400"/>
              <a:gd name="connsiteX17" fmla="*/ 1069182 w 2095500"/>
              <a:gd name="connsiteY17" fmla="*/ 11906 h 1295400"/>
              <a:gd name="connsiteX18" fmla="*/ 1119188 w 2095500"/>
              <a:gd name="connsiteY18" fmla="*/ 19050 h 1295400"/>
              <a:gd name="connsiteX19" fmla="*/ 1214438 w 2095500"/>
              <a:gd name="connsiteY19" fmla="*/ 47625 h 1295400"/>
              <a:gd name="connsiteX20" fmla="*/ 1240632 w 2095500"/>
              <a:gd name="connsiteY20" fmla="*/ 64294 h 1295400"/>
              <a:gd name="connsiteX21" fmla="*/ 1338263 w 2095500"/>
              <a:gd name="connsiteY21" fmla="*/ 78581 h 1295400"/>
              <a:gd name="connsiteX22" fmla="*/ 1390650 w 2095500"/>
              <a:gd name="connsiteY22" fmla="*/ 95250 h 1295400"/>
              <a:gd name="connsiteX23" fmla="*/ 1447800 w 2095500"/>
              <a:gd name="connsiteY23" fmla="*/ 116681 h 1295400"/>
              <a:gd name="connsiteX24" fmla="*/ 1509713 w 2095500"/>
              <a:gd name="connsiteY24" fmla="*/ 128587 h 1295400"/>
              <a:gd name="connsiteX25" fmla="*/ 1540669 w 2095500"/>
              <a:gd name="connsiteY25" fmla="*/ 138112 h 1295400"/>
              <a:gd name="connsiteX26" fmla="*/ 1609725 w 2095500"/>
              <a:gd name="connsiteY26" fmla="*/ 171450 h 1295400"/>
              <a:gd name="connsiteX27" fmla="*/ 1621632 w 2095500"/>
              <a:gd name="connsiteY27" fmla="*/ 178594 h 1295400"/>
              <a:gd name="connsiteX28" fmla="*/ 1654969 w 2095500"/>
              <a:gd name="connsiteY28" fmla="*/ 223837 h 1295400"/>
              <a:gd name="connsiteX29" fmla="*/ 1674019 w 2095500"/>
              <a:gd name="connsiteY29" fmla="*/ 252412 h 1295400"/>
              <a:gd name="connsiteX30" fmla="*/ 1712119 w 2095500"/>
              <a:gd name="connsiteY30" fmla="*/ 316706 h 1295400"/>
              <a:gd name="connsiteX31" fmla="*/ 1902619 w 2095500"/>
              <a:gd name="connsiteY31" fmla="*/ 400050 h 1295400"/>
              <a:gd name="connsiteX32" fmla="*/ 2031207 w 2095500"/>
              <a:gd name="connsiteY32" fmla="*/ 473869 h 1295400"/>
              <a:gd name="connsiteX33" fmla="*/ 2095500 w 2095500"/>
              <a:gd name="connsiteY33" fmla="*/ 533400 h 1295400"/>
              <a:gd name="connsiteX34" fmla="*/ 1990725 w 2095500"/>
              <a:gd name="connsiteY34" fmla="*/ 645319 h 1295400"/>
              <a:gd name="connsiteX35" fmla="*/ 1897857 w 2095500"/>
              <a:gd name="connsiteY35" fmla="*/ 800100 h 1295400"/>
              <a:gd name="connsiteX36" fmla="*/ 1702594 w 2095500"/>
              <a:gd name="connsiteY36" fmla="*/ 771525 h 1295400"/>
              <a:gd name="connsiteX37" fmla="*/ 1626394 w 2095500"/>
              <a:gd name="connsiteY37" fmla="*/ 876300 h 1295400"/>
              <a:gd name="connsiteX38" fmla="*/ 1533525 w 2095500"/>
              <a:gd name="connsiteY38" fmla="*/ 919162 h 1295400"/>
              <a:gd name="connsiteX39" fmla="*/ 1466850 w 2095500"/>
              <a:gd name="connsiteY39" fmla="*/ 1009650 h 1295400"/>
              <a:gd name="connsiteX40" fmla="*/ 1366838 w 2095500"/>
              <a:gd name="connsiteY40" fmla="*/ 1128712 h 1295400"/>
              <a:gd name="connsiteX41" fmla="*/ 1288257 w 2095500"/>
              <a:gd name="connsiteY41" fmla="*/ 1166812 h 1295400"/>
              <a:gd name="connsiteX42" fmla="*/ 1228725 w 2095500"/>
              <a:gd name="connsiteY42" fmla="*/ 1195387 h 1295400"/>
              <a:gd name="connsiteX43" fmla="*/ 1073944 w 2095500"/>
              <a:gd name="connsiteY43" fmla="*/ 1209675 h 1295400"/>
              <a:gd name="connsiteX44" fmla="*/ 747713 w 2095500"/>
              <a:gd name="connsiteY44" fmla="*/ 1295400 h 1295400"/>
              <a:gd name="connsiteX45" fmla="*/ 683419 w 2095500"/>
              <a:gd name="connsiteY45" fmla="*/ 1195387 h 1295400"/>
              <a:gd name="connsiteX46" fmla="*/ 600075 w 2095500"/>
              <a:gd name="connsiteY46" fmla="*/ 1162050 h 1295400"/>
              <a:gd name="connsiteX47" fmla="*/ 557213 w 2095500"/>
              <a:gd name="connsiteY47" fmla="*/ 1102519 h 1295400"/>
              <a:gd name="connsiteX48" fmla="*/ 523875 w 2095500"/>
              <a:gd name="connsiteY48" fmla="*/ 1028700 h 1295400"/>
              <a:gd name="connsiteX49" fmla="*/ 507207 w 2095500"/>
              <a:gd name="connsiteY49" fmla="*/ 876300 h 1295400"/>
              <a:gd name="connsiteX50" fmla="*/ 459582 w 2095500"/>
              <a:gd name="connsiteY50" fmla="*/ 742950 h 1295400"/>
              <a:gd name="connsiteX51" fmla="*/ 340519 w 2095500"/>
              <a:gd name="connsiteY51" fmla="*/ 690562 h 1295400"/>
              <a:gd name="connsiteX52" fmla="*/ 123825 w 2095500"/>
              <a:gd name="connsiteY52" fmla="*/ 685800 h 1295400"/>
              <a:gd name="connsiteX53" fmla="*/ 33338 w 2095500"/>
              <a:gd name="connsiteY53" fmla="*/ 685800 h 1295400"/>
              <a:gd name="connsiteX54" fmla="*/ 0 w 2095500"/>
              <a:gd name="connsiteY54" fmla="*/ 595312 h 1295400"/>
              <a:gd name="connsiteX55" fmla="*/ 66675 w 2095500"/>
              <a:gd name="connsiteY55" fmla="*/ 452437 h 1295400"/>
              <a:gd name="connsiteX56" fmla="*/ 114300 w 2095500"/>
              <a:gd name="connsiteY56" fmla="*/ 409575 h 1295400"/>
              <a:gd name="connsiteX0" fmla="*/ 114300 w 2095500"/>
              <a:gd name="connsiteY0" fmla="*/ 409575 h 1428750"/>
              <a:gd name="connsiteX1" fmla="*/ 152400 w 2095500"/>
              <a:gd name="connsiteY1" fmla="*/ 340519 h 1428750"/>
              <a:gd name="connsiteX2" fmla="*/ 200025 w 2095500"/>
              <a:gd name="connsiteY2" fmla="*/ 271462 h 1428750"/>
              <a:gd name="connsiteX3" fmla="*/ 285750 w 2095500"/>
              <a:gd name="connsiteY3" fmla="*/ 223837 h 1428750"/>
              <a:gd name="connsiteX4" fmla="*/ 352425 w 2095500"/>
              <a:gd name="connsiteY4" fmla="*/ 197644 h 1428750"/>
              <a:gd name="connsiteX5" fmla="*/ 407194 w 2095500"/>
              <a:gd name="connsiteY5" fmla="*/ 183356 h 1428750"/>
              <a:gd name="connsiteX6" fmla="*/ 442913 w 2095500"/>
              <a:gd name="connsiteY6" fmla="*/ 173831 h 1428750"/>
              <a:gd name="connsiteX7" fmla="*/ 485775 w 2095500"/>
              <a:gd name="connsiteY7" fmla="*/ 154781 h 1428750"/>
              <a:gd name="connsiteX8" fmla="*/ 528638 w 2095500"/>
              <a:gd name="connsiteY8" fmla="*/ 130969 h 1428750"/>
              <a:gd name="connsiteX9" fmla="*/ 552450 w 2095500"/>
              <a:gd name="connsiteY9" fmla="*/ 104775 h 1428750"/>
              <a:gd name="connsiteX10" fmla="*/ 595313 w 2095500"/>
              <a:gd name="connsiteY10" fmla="*/ 66675 h 1428750"/>
              <a:gd name="connsiteX11" fmla="*/ 619125 w 2095500"/>
              <a:gd name="connsiteY11" fmla="*/ 47625 h 1428750"/>
              <a:gd name="connsiteX12" fmla="*/ 697707 w 2095500"/>
              <a:gd name="connsiteY12" fmla="*/ 30956 h 1428750"/>
              <a:gd name="connsiteX13" fmla="*/ 750094 w 2095500"/>
              <a:gd name="connsiteY13" fmla="*/ 9525 h 1428750"/>
              <a:gd name="connsiteX14" fmla="*/ 831057 w 2095500"/>
              <a:gd name="connsiteY14" fmla="*/ 2381 h 1428750"/>
              <a:gd name="connsiteX15" fmla="*/ 940594 w 2095500"/>
              <a:gd name="connsiteY15" fmla="*/ 0 h 1428750"/>
              <a:gd name="connsiteX16" fmla="*/ 985838 w 2095500"/>
              <a:gd name="connsiteY16" fmla="*/ 0 h 1428750"/>
              <a:gd name="connsiteX17" fmla="*/ 1069182 w 2095500"/>
              <a:gd name="connsiteY17" fmla="*/ 11906 h 1428750"/>
              <a:gd name="connsiteX18" fmla="*/ 1119188 w 2095500"/>
              <a:gd name="connsiteY18" fmla="*/ 19050 h 1428750"/>
              <a:gd name="connsiteX19" fmla="*/ 1214438 w 2095500"/>
              <a:gd name="connsiteY19" fmla="*/ 47625 h 1428750"/>
              <a:gd name="connsiteX20" fmla="*/ 1240632 w 2095500"/>
              <a:gd name="connsiteY20" fmla="*/ 64294 h 1428750"/>
              <a:gd name="connsiteX21" fmla="*/ 1338263 w 2095500"/>
              <a:gd name="connsiteY21" fmla="*/ 78581 h 1428750"/>
              <a:gd name="connsiteX22" fmla="*/ 1390650 w 2095500"/>
              <a:gd name="connsiteY22" fmla="*/ 95250 h 1428750"/>
              <a:gd name="connsiteX23" fmla="*/ 1447800 w 2095500"/>
              <a:gd name="connsiteY23" fmla="*/ 116681 h 1428750"/>
              <a:gd name="connsiteX24" fmla="*/ 1509713 w 2095500"/>
              <a:gd name="connsiteY24" fmla="*/ 128587 h 1428750"/>
              <a:gd name="connsiteX25" fmla="*/ 1540669 w 2095500"/>
              <a:gd name="connsiteY25" fmla="*/ 138112 h 1428750"/>
              <a:gd name="connsiteX26" fmla="*/ 1609725 w 2095500"/>
              <a:gd name="connsiteY26" fmla="*/ 171450 h 1428750"/>
              <a:gd name="connsiteX27" fmla="*/ 1621632 w 2095500"/>
              <a:gd name="connsiteY27" fmla="*/ 178594 h 1428750"/>
              <a:gd name="connsiteX28" fmla="*/ 1654969 w 2095500"/>
              <a:gd name="connsiteY28" fmla="*/ 223837 h 1428750"/>
              <a:gd name="connsiteX29" fmla="*/ 1674019 w 2095500"/>
              <a:gd name="connsiteY29" fmla="*/ 252412 h 1428750"/>
              <a:gd name="connsiteX30" fmla="*/ 1712119 w 2095500"/>
              <a:gd name="connsiteY30" fmla="*/ 316706 h 1428750"/>
              <a:gd name="connsiteX31" fmla="*/ 1902619 w 2095500"/>
              <a:gd name="connsiteY31" fmla="*/ 400050 h 1428750"/>
              <a:gd name="connsiteX32" fmla="*/ 2031207 w 2095500"/>
              <a:gd name="connsiteY32" fmla="*/ 473869 h 1428750"/>
              <a:gd name="connsiteX33" fmla="*/ 2095500 w 2095500"/>
              <a:gd name="connsiteY33" fmla="*/ 533400 h 1428750"/>
              <a:gd name="connsiteX34" fmla="*/ 1990725 w 2095500"/>
              <a:gd name="connsiteY34" fmla="*/ 645319 h 1428750"/>
              <a:gd name="connsiteX35" fmla="*/ 1897857 w 2095500"/>
              <a:gd name="connsiteY35" fmla="*/ 800100 h 1428750"/>
              <a:gd name="connsiteX36" fmla="*/ 1702594 w 2095500"/>
              <a:gd name="connsiteY36" fmla="*/ 771525 h 1428750"/>
              <a:gd name="connsiteX37" fmla="*/ 1626394 w 2095500"/>
              <a:gd name="connsiteY37" fmla="*/ 876300 h 1428750"/>
              <a:gd name="connsiteX38" fmla="*/ 1533525 w 2095500"/>
              <a:gd name="connsiteY38" fmla="*/ 919162 h 1428750"/>
              <a:gd name="connsiteX39" fmla="*/ 1466850 w 2095500"/>
              <a:gd name="connsiteY39" fmla="*/ 1009650 h 1428750"/>
              <a:gd name="connsiteX40" fmla="*/ 1366838 w 2095500"/>
              <a:gd name="connsiteY40" fmla="*/ 1128712 h 1428750"/>
              <a:gd name="connsiteX41" fmla="*/ 1288257 w 2095500"/>
              <a:gd name="connsiteY41" fmla="*/ 1166812 h 1428750"/>
              <a:gd name="connsiteX42" fmla="*/ 1228725 w 2095500"/>
              <a:gd name="connsiteY42" fmla="*/ 1195387 h 1428750"/>
              <a:gd name="connsiteX43" fmla="*/ 890587 w 2095500"/>
              <a:gd name="connsiteY43" fmla="*/ 1428750 h 1428750"/>
              <a:gd name="connsiteX44" fmla="*/ 747713 w 2095500"/>
              <a:gd name="connsiteY44" fmla="*/ 1295400 h 1428750"/>
              <a:gd name="connsiteX45" fmla="*/ 683419 w 2095500"/>
              <a:gd name="connsiteY45" fmla="*/ 1195387 h 1428750"/>
              <a:gd name="connsiteX46" fmla="*/ 600075 w 2095500"/>
              <a:gd name="connsiteY46" fmla="*/ 1162050 h 1428750"/>
              <a:gd name="connsiteX47" fmla="*/ 557213 w 2095500"/>
              <a:gd name="connsiteY47" fmla="*/ 1102519 h 1428750"/>
              <a:gd name="connsiteX48" fmla="*/ 523875 w 2095500"/>
              <a:gd name="connsiteY48" fmla="*/ 1028700 h 1428750"/>
              <a:gd name="connsiteX49" fmla="*/ 507207 w 2095500"/>
              <a:gd name="connsiteY49" fmla="*/ 876300 h 1428750"/>
              <a:gd name="connsiteX50" fmla="*/ 459582 w 2095500"/>
              <a:gd name="connsiteY50" fmla="*/ 742950 h 1428750"/>
              <a:gd name="connsiteX51" fmla="*/ 340519 w 2095500"/>
              <a:gd name="connsiteY51" fmla="*/ 690562 h 1428750"/>
              <a:gd name="connsiteX52" fmla="*/ 123825 w 2095500"/>
              <a:gd name="connsiteY52" fmla="*/ 685800 h 1428750"/>
              <a:gd name="connsiteX53" fmla="*/ 33338 w 2095500"/>
              <a:gd name="connsiteY53" fmla="*/ 685800 h 1428750"/>
              <a:gd name="connsiteX54" fmla="*/ 0 w 2095500"/>
              <a:gd name="connsiteY54" fmla="*/ 595312 h 1428750"/>
              <a:gd name="connsiteX55" fmla="*/ 66675 w 2095500"/>
              <a:gd name="connsiteY55" fmla="*/ 452437 h 1428750"/>
              <a:gd name="connsiteX56" fmla="*/ 114300 w 2095500"/>
              <a:gd name="connsiteY56" fmla="*/ 409575 h 1428750"/>
              <a:gd name="connsiteX0" fmla="*/ 114300 w 2095500"/>
              <a:gd name="connsiteY0" fmla="*/ 409575 h 1428750"/>
              <a:gd name="connsiteX1" fmla="*/ 152400 w 2095500"/>
              <a:gd name="connsiteY1" fmla="*/ 340519 h 1428750"/>
              <a:gd name="connsiteX2" fmla="*/ 200025 w 2095500"/>
              <a:gd name="connsiteY2" fmla="*/ 271462 h 1428750"/>
              <a:gd name="connsiteX3" fmla="*/ 285750 w 2095500"/>
              <a:gd name="connsiteY3" fmla="*/ 223837 h 1428750"/>
              <a:gd name="connsiteX4" fmla="*/ 352425 w 2095500"/>
              <a:gd name="connsiteY4" fmla="*/ 197644 h 1428750"/>
              <a:gd name="connsiteX5" fmla="*/ 407194 w 2095500"/>
              <a:gd name="connsiteY5" fmla="*/ 183356 h 1428750"/>
              <a:gd name="connsiteX6" fmla="*/ 442913 w 2095500"/>
              <a:gd name="connsiteY6" fmla="*/ 173831 h 1428750"/>
              <a:gd name="connsiteX7" fmla="*/ 485775 w 2095500"/>
              <a:gd name="connsiteY7" fmla="*/ 154781 h 1428750"/>
              <a:gd name="connsiteX8" fmla="*/ 528638 w 2095500"/>
              <a:gd name="connsiteY8" fmla="*/ 130969 h 1428750"/>
              <a:gd name="connsiteX9" fmla="*/ 552450 w 2095500"/>
              <a:gd name="connsiteY9" fmla="*/ 104775 h 1428750"/>
              <a:gd name="connsiteX10" fmla="*/ 595313 w 2095500"/>
              <a:gd name="connsiteY10" fmla="*/ 66675 h 1428750"/>
              <a:gd name="connsiteX11" fmla="*/ 619125 w 2095500"/>
              <a:gd name="connsiteY11" fmla="*/ 47625 h 1428750"/>
              <a:gd name="connsiteX12" fmla="*/ 697707 w 2095500"/>
              <a:gd name="connsiteY12" fmla="*/ 30956 h 1428750"/>
              <a:gd name="connsiteX13" fmla="*/ 750094 w 2095500"/>
              <a:gd name="connsiteY13" fmla="*/ 9525 h 1428750"/>
              <a:gd name="connsiteX14" fmla="*/ 831057 w 2095500"/>
              <a:gd name="connsiteY14" fmla="*/ 2381 h 1428750"/>
              <a:gd name="connsiteX15" fmla="*/ 940594 w 2095500"/>
              <a:gd name="connsiteY15" fmla="*/ 0 h 1428750"/>
              <a:gd name="connsiteX16" fmla="*/ 985838 w 2095500"/>
              <a:gd name="connsiteY16" fmla="*/ 0 h 1428750"/>
              <a:gd name="connsiteX17" fmla="*/ 1069182 w 2095500"/>
              <a:gd name="connsiteY17" fmla="*/ 11906 h 1428750"/>
              <a:gd name="connsiteX18" fmla="*/ 1119188 w 2095500"/>
              <a:gd name="connsiteY18" fmla="*/ 19050 h 1428750"/>
              <a:gd name="connsiteX19" fmla="*/ 1214438 w 2095500"/>
              <a:gd name="connsiteY19" fmla="*/ 47625 h 1428750"/>
              <a:gd name="connsiteX20" fmla="*/ 1240632 w 2095500"/>
              <a:gd name="connsiteY20" fmla="*/ 64294 h 1428750"/>
              <a:gd name="connsiteX21" fmla="*/ 1338263 w 2095500"/>
              <a:gd name="connsiteY21" fmla="*/ 78581 h 1428750"/>
              <a:gd name="connsiteX22" fmla="*/ 1390650 w 2095500"/>
              <a:gd name="connsiteY22" fmla="*/ 95250 h 1428750"/>
              <a:gd name="connsiteX23" fmla="*/ 1447800 w 2095500"/>
              <a:gd name="connsiteY23" fmla="*/ 116681 h 1428750"/>
              <a:gd name="connsiteX24" fmla="*/ 1509713 w 2095500"/>
              <a:gd name="connsiteY24" fmla="*/ 128587 h 1428750"/>
              <a:gd name="connsiteX25" fmla="*/ 1540669 w 2095500"/>
              <a:gd name="connsiteY25" fmla="*/ 138112 h 1428750"/>
              <a:gd name="connsiteX26" fmla="*/ 1609725 w 2095500"/>
              <a:gd name="connsiteY26" fmla="*/ 171450 h 1428750"/>
              <a:gd name="connsiteX27" fmla="*/ 1621632 w 2095500"/>
              <a:gd name="connsiteY27" fmla="*/ 178594 h 1428750"/>
              <a:gd name="connsiteX28" fmla="*/ 1654969 w 2095500"/>
              <a:gd name="connsiteY28" fmla="*/ 223837 h 1428750"/>
              <a:gd name="connsiteX29" fmla="*/ 1674019 w 2095500"/>
              <a:gd name="connsiteY29" fmla="*/ 252412 h 1428750"/>
              <a:gd name="connsiteX30" fmla="*/ 1712119 w 2095500"/>
              <a:gd name="connsiteY30" fmla="*/ 316706 h 1428750"/>
              <a:gd name="connsiteX31" fmla="*/ 1902619 w 2095500"/>
              <a:gd name="connsiteY31" fmla="*/ 400050 h 1428750"/>
              <a:gd name="connsiteX32" fmla="*/ 2031207 w 2095500"/>
              <a:gd name="connsiteY32" fmla="*/ 473869 h 1428750"/>
              <a:gd name="connsiteX33" fmla="*/ 2095500 w 2095500"/>
              <a:gd name="connsiteY33" fmla="*/ 533400 h 1428750"/>
              <a:gd name="connsiteX34" fmla="*/ 1990725 w 2095500"/>
              <a:gd name="connsiteY34" fmla="*/ 645319 h 1428750"/>
              <a:gd name="connsiteX35" fmla="*/ 1897857 w 2095500"/>
              <a:gd name="connsiteY35" fmla="*/ 800100 h 1428750"/>
              <a:gd name="connsiteX36" fmla="*/ 1702594 w 2095500"/>
              <a:gd name="connsiteY36" fmla="*/ 771525 h 1428750"/>
              <a:gd name="connsiteX37" fmla="*/ 1626394 w 2095500"/>
              <a:gd name="connsiteY37" fmla="*/ 876300 h 1428750"/>
              <a:gd name="connsiteX38" fmla="*/ 1533525 w 2095500"/>
              <a:gd name="connsiteY38" fmla="*/ 919162 h 1428750"/>
              <a:gd name="connsiteX39" fmla="*/ 1466850 w 2095500"/>
              <a:gd name="connsiteY39" fmla="*/ 1009650 h 1428750"/>
              <a:gd name="connsiteX40" fmla="*/ 1366838 w 2095500"/>
              <a:gd name="connsiteY40" fmla="*/ 1128712 h 1428750"/>
              <a:gd name="connsiteX41" fmla="*/ 1288257 w 2095500"/>
              <a:gd name="connsiteY41" fmla="*/ 1166812 h 1428750"/>
              <a:gd name="connsiteX42" fmla="*/ 1195387 w 2095500"/>
              <a:gd name="connsiteY42" fmla="*/ 1314450 h 1428750"/>
              <a:gd name="connsiteX43" fmla="*/ 890587 w 2095500"/>
              <a:gd name="connsiteY43" fmla="*/ 1428750 h 1428750"/>
              <a:gd name="connsiteX44" fmla="*/ 747713 w 2095500"/>
              <a:gd name="connsiteY44" fmla="*/ 1295400 h 1428750"/>
              <a:gd name="connsiteX45" fmla="*/ 683419 w 2095500"/>
              <a:gd name="connsiteY45" fmla="*/ 1195387 h 1428750"/>
              <a:gd name="connsiteX46" fmla="*/ 600075 w 2095500"/>
              <a:gd name="connsiteY46" fmla="*/ 1162050 h 1428750"/>
              <a:gd name="connsiteX47" fmla="*/ 557213 w 2095500"/>
              <a:gd name="connsiteY47" fmla="*/ 1102519 h 1428750"/>
              <a:gd name="connsiteX48" fmla="*/ 523875 w 2095500"/>
              <a:gd name="connsiteY48" fmla="*/ 1028700 h 1428750"/>
              <a:gd name="connsiteX49" fmla="*/ 507207 w 2095500"/>
              <a:gd name="connsiteY49" fmla="*/ 876300 h 1428750"/>
              <a:gd name="connsiteX50" fmla="*/ 459582 w 2095500"/>
              <a:gd name="connsiteY50" fmla="*/ 742950 h 1428750"/>
              <a:gd name="connsiteX51" fmla="*/ 340519 w 2095500"/>
              <a:gd name="connsiteY51" fmla="*/ 690562 h 1428750"/>
              <a:gd name="connsiteX52" fmla="*/ 123825 w 2095500"/>
              <a:gd name="connsiteY52" fmla="*/ 685800 h 1428750"/>
              <a:gd name="connsiteX53" fmla="*/ 33338 w 2095500"/>
              <a:gd name="connsiteY53" fmla="*/ 685800 h 1428750"/>
              <a:gd name="connsiteX54" fmla="*/ 0 w 2095500"/>
              <a:gd name="connsiteY54" fmla="*/ 595312 h 1428750"/>
              <a:gd name="connsiteX55" fmla="*/ 66675 w 2095500"/>
              <a:gd name="connsiteY55" fmla="*/ 452437 h 1428750"/>
              <a:gd name="connsiteX56" fmla="*/ 114300 w 2095500"/>
              <a:gd name="connsiteY56" fmla="*/ 409575 h 1428750"/>
              <a:gd name="connsiteX0" fmla="*/ 114300 w 2095500"/>
              <a:gd name="connsiteY0" fmla="*/ 409575 h 1428750"/>
              <a:gd name="connsiteX1" fmla="*/ 226219 w 2095500"/>
              <a:gd name="connsiteY1" fmla="*/ 359569 h 1428750"/>
              <a:gd name="connsiteX2" fmla="*/ 200025 w 2095500"/>
              <a:gd name="connsiteY2" fmla="*/ 271462 h 1428750"/>
              <a:gd name="connsiteX3" fmla="*/ 285750 w 2095500"/>
              <a:gd name="connsiteY3" fmla="*/ 223837 h 1428750"/>
              <a:gd name="connsiteX4" fmla="*/ 352425 w 2095500"/>
              <a:gd name="connsiteY4" fmla="*/ 197644 h 1428750"/>
              <a:gd name="connsiteX5" fmla="*/ 407194 w 2095500"/>
              <a:gd name="connsiteY5" fmla="*/ 183356 h 1428750"/>
              <a:gd name="connsiteX6" fmla="*/ 442913 w 2095500"/>
              <a:gd name="connsiteY6" fmla="*/ 173831 h 1428750"/>
              <a:gd name="connsiteX7" fmla="*/ 485775 w 2095500"/>
              <a:gd name="connsiteY7" fmla="*/ 154781 h 1428750"/>
              <a:gd name="connsiteX8" fmla="*/ 528638 w 2095500"/>
              <a:gd name="connsiteY8" fmla="*/ 130969 h 1428750"/>
              <a:gd name="connsiteX9" fmla="*/ 552450 w 2095500"/>
              <a:gd name="connsiteY9" fmla="*/ 104775 h 1428750"/>
              <a:gd name="connsiteX10" fmla="*/ 595313 w 2095500"/>
              <a:gd name="connsiteY10" fmla="*/ 66675 h 1428750"/>
              <a:gd name="connsiteX11" fmla="*/ 619125 w 2095500"/>
              <a:gd name="connsiteY11" fmla="*/ 47625 h 1428750"/>
              <a:gd name="connsiteX12" fmla="*/ 697707 w 2095500"/>
              <a:gd name="connsiteY12" fmla="*/ 30956 h 1428750"/>
              <a:gd name="connsiteX13" fmla="*/ 750094 w 2095500"/>
              <a:gd name="connsiteY13" fmla="*/ 9525 h 1428750"/>
              <a:gd name="connsiteX14" fmla="*/ 831057 w 2095500"/>
              <a:gd name="connsiteY14" fmla="*/ 2381 h 1428750"/>
              <a:gd name="connsiteX15" fmla="*/ 940594 w 2095500"/>
              <a:gd name="connsiteY15" fmla="*/ 0 h 1428750"/>
              <a:gd name="connsiteX16" fmla="*/ 985838 w 2095500"/>
              <a:gd name="connsiteY16" fmla="*/ 0 h 1428750"/>
              <a:gd name="connsiteX17" fmla="*/ 1069182 w 2095500"/>
              <a:gd name="connsiteY17" fmla="*/ 11906 h 1428750"/>
              <a:gd name="connsiteX18" fmla="*/ 1119188 w 2095500"/>
              <a:gd name="connsiteY18" fmla="*/ 19050 h 1428750"/>
              <a:gd name="connsiteX19" fmla="*/ 1214438 w 2095500"/>
              <a:gd name="connsiteY19" fmla="*/ 47625 h 1428750"/>
              <a:gd name="connsiteX20" fmla="*/ 1240632 w 2095500"/>
              <a:gd name="connsiteY20" fmla="*/ 64294 h 1428750"/>
              <a:gd name="connsiteX21" fmla="*/ 1338263 w 2095500"/>
              <a:gd name="connsiteY21" fmla="*/ 78581 h 1428750"/>
              <a:gd name="connsiteX22" fmla="*/ 1390650 w 2095500"/>
              <a:gd name="connsiteY22" fmla="*/ 95250 h 1428750"/>
              <a:gd name="connsiteX23" fmla="*/ 1447800 w 2095500"/>
              <a:gd name="connsiteY23" fmla="*/ 116681 h 1428750"/>
              <a:gd name="connsiteX24" fmla="*/ 1509713 w 2095500"/>
              <a:gd name="connsiteY24" fmla="*/ 128587 h 1428750"/>
              <a:gd name="connsiteX25" fmla="*/ 1540669 w 2095500"/>
              <a:gd name="connsiteY25" fmla="*/ 138112 h 1428750"/>
              <a:gd name="connsiteX26" fmla="*/ 1609725 w 2095500"/>
              <a:gd name="connsiteY26" fmla="*/ 171450 h 1428750"/>
              <a:gd name="connsiteX27" fmla="*/ 1621632 w 2095500"/>
              <a:gd name="connsiteY27" fmla="*/ 178594 h 1428750"/>
              <a:gd name="connsiteX28" fmla="*/ 1654969 w 2095500"/>
              <a:gd name="connsiteY28" fmla="*/ 223837 h 1428750"/>
              <a:gd name="connsiteX29" fmla="*/ 1674019 w 2095500"/>
              <a:gd name="connsiteY29" fmla="*/ 252412 h 1428750"/>
              <a:gd name="connsiteX30" fmla="*/ 1712119 w 2095500"/>
              <a:gd name="connsiteY30" fmla="*/ 316706 h 1428750"/>
              <a:gd name="connsiteX31" fmla="*/ 1902619 w 2095500"/>
              <a:gd name="connsiteY31" fmla="*/ 400050 h 1428750"/>
              <a:gd name="connsiteX32" fmla="*/ 2031207 w 2095500"/>
              <a:gd name="connsiteY32" fmla="*/ 473869 h 1428750"/>
              <a:gd name="connsiteX33" fmla="*/ 2095500 w 2095500"/>
              <a:gd name="connsiteY33" fmla="*/ 533400 h 1428750"/>
              <a:gd name="connsiteX34" fmla="*/ 1990725 w 2095500"/>
              <a:gd name="connsiteY34" fmla="*/ 645319 h 1428750"/>
              <a:gd name="connsiteX35" fmla="*/ 1897857 w 2095500"/>
              <a:gd name="connsiteY35" fmla="*/ 800100 h 1428750"/>
              <a:gd name="connsiteX36" fmla="*/ 1702594 w 2095500"/>
              <a:gd name="connsiteY36" fmla="*/ 771525 h 1428750"/>
              <a:gd name="connsiteX37" fmla="*/ 1626394 w 2095500"/>
              <a:gd name="connsiteY37" fmla="*/ 876300 h 1428750"/>
              <a:gd name="connsiteX38" fmla="*/ 1533525 w 2095500"/>
              <a:gd name="connsiteY38" fmla="*/ 919162 h 1428750"/>
              <a:gd name="connsiteX39" fmla="*/ 1466850 w 2095500"/>
              <a:gd name="connsiteY39" fmla="*/ 1009650 h 1428750"/>
              <a:gd name="connsiteX40" fmla="*/ 1366838 w 2095500"/>
              <a:gd name="connsiteY40" fmla="*/ 1128712 h 1428750"/>
              <a:gd name="connsiteX41" fmla="*/ 1288257 w 2095500"/>
              <a:gd name="connsiteY41" fmla="*/ 1166812 h 1428750"/>
              <a:gd name="connsiteX42" fmla="*/ 1195387 w 2095500"/>
              <a:gd name="connsiteY42" fmla="*/ 1314450 h 1428750"/>
              <a:gd name="connsiteX43" fmla="*/ 890587 w 2095500"/>
              <a:gd name="connsiteY43" fmla="*/ 1428750 h 1428750"/>
              <a:gd name="connsiteX44" fmla="*/ 747713 w 2095500"/>
              <a:gd name="connsiteY44" fmla="*/ 1295400 h 1428750"/>
              <a:gd name="connsiteX45" fmla="*/ 683419 w 2095500"/>
              <a:gd name="connsiteY45" fmla="*/ 1195387 h 1428750"/>
              <a:gd name="connsiteX46" fmla="*/ 600075 w 2095500"/>
              <a:gd name="connsiteY46" fmla="*/ 1162050 h 1428750"/>
              <a:gd name="connsiteX47" fmla="*/ 557213 w 2095500"/>
              <a:gd name="connsiteY47" fmla="*/ 1102519 h 1428750"/>
              <a:gd name="connsiteX48" fmla="*/ 523875 w 2095500"/>
              <a:gd name="connsiteY48" fmla="*/ 1028700 h 1428750"/>
              <a:gd name="connsiteX49" fmla="*/ 507207 w 2095500"/>
              <a:gd name="connsiteY49" fmla="*/ 876300 h 1428750"/>
              <a:gd name="connsiteX50" fmla="*/ 459582 w 2095500"/>
              <a:gd name="connsiteY50" fmla="*/ 742950 h 1428750"/>
              <a:gd name="connsiteX51" fmla="*/ 340519 w 2095500"/>
              <a:gd name="connsiteY51" fmla="*/ 690562 h 1428750"/>
              <a:gd name="connsiteX52" fmla="*/ 123825 w 2095500"/>
              <a:gd name="connsiteY52" fmla="*/ 685800 h 1428750"/>
              <a:gd name="connsiteX53" fmla="*/ 33338 w 2095500"/>
              <a:gd name="connsiteY53" fmla="*/ 685800 h 1428750"/>
              <a:gd name="connsiteX54" fmla="*/ 0 w 2095500"/>
              <a:gd name="connsiteY54" fmla="*/ 595312 h 1428750"/>
              <a:gd name="connsiteX55" fmla="*/ 66675 w 2095500"/>
              <a:gd name="connsiteY55" fmla="*/ 452437 h 1428750"/>
              <a:gd name="connsiteX56" fmla="*/ 114300 w 2095500"/>
              <a:gd name="connsiteY56" fmla="*/ 409575 h 1428750"/>
              <a:gd name="connsiteX0" fmla="*/ 114300 w 2095500"/>
              <a:gd name="connsiteY0" fmla="*/ 409575 h 1428750"/>
              <a:gd name="connsiteX1" fmla="*/ 226219 w 2095500"/>
              <a:gd name="connsiteY1" fmla="*/ 359569 h 1428750"/>
              <a:gd name="connsiteX2" fmla="*/ 247650 w 2095500"/>
              <a:gd name="connsiteY2" fmla="*/ 304800 h 1428750"/>
              <a:gd name="connsiteX3" fmla="*/ 285750 w 2095500"/>
              <a:gd name="connsiteY3" fmla="*/ 223837 h 1428750"/>
              <a:gd name="connsiteX4" fmla="*/ 352425 w 2095500"/>
              <a:gd name="connsiteY4" fmla="*/ 197644 h 1428750"/>
              <a:gd name="connsiteX5" fmla="*/ 407194 w 2095500"/>
              <a:gd name="connsiteY5" fmla="*/ 183356 h 1428750"/>
              <a:gd name="connsiteX6" fmla="*/ 442913 w 2095500"/>
              <a:gd name="connsiteY6" fmla="*/ 173831 h 1428750"/>
              <a:gd name="connsiteX7" fmla="*/ 485775 w 2095500"/>
              <a:gd name="connsiteY7" fmla="*/ 154781 h 1428750"/>
              <a:gd name="connsiteX8" fmla="*/ 528638 w 2095500"/>
              <a:gd name="connsiteY8" fmla="*/ 130969 h 1428750"/>
              <a:gd name="connsiteX9" fmla="*/ 552450 w 2095500"/>
              <a:gd name="connsiteY9" fmla="*/ 104775 h 1428750"/>
              <a:gd name="connsiteX10" fmla="*/ 595313 w 2095500"/>
              <a:gd name="connsiteY10" fmla="*/ 66675 h 1428750"/>
              <a:gd name="connsiteX11" fmla="*/ 619125 w 2095500"/>
              <a:gd name="connsiteY11" fmla="*/ 47625 h 1428750"/>
              <a:gd name="connsiteX12" fmla="*/ 697707 w 2095500"/>
              <a:gd name="connsiteY12" fmla="*/ 30956 h 1428750"/>
              <a:gd name="connsiteX13" fmla="*/ 750094 w 2095500"/>
              <a:gd name="connsiteY13" fmla="*/ 9525 h 1428750"/>
              <a:gd name="connsiteX14" fmla="*/ 831057 w 2095500"/>
              <a:gd name="connsiteY14" fmla="*/ 2381 h 1428750"/>
              <a:gd name="connsiteX15" fmla="*/ 940594 w 2095500"/>
              <a:gd name="connsiteY15" fmla="*/ 0 h 1428750"/>
              <a:gd name="connsiteX16" fmla="*/ 985838 w 2095500"/>
              <a:gd name="connsiteY16" fmla="*/ 0 h 1428750"/>
              <a:gd name="connsiteX17" fmla="*/ 1069182 w 2095500"/>
              <a:gd name="connsiteY17" fmla="*/ 11906 h 1428750"/>
              <a:gd name="connsiteX18" fmla="*/ 1119188 w 2095500"/>
              <a:gd name="connsiteY18" fmla="*/ 19050 h 1428750"/>
              <a:gd name="connsiteX19" fmla="*/ 1214438 w 2095500"/>
              <a:gd name="connsiteY19" fmla="*/ 47625 h 1428750"/>
              <a:gd name="connsiteX20" fmla="*/ 1240632 w 2095500"/>
              <a:gd name="connsiteY20" fmla="*/ 64294 h 1428750"/>
              <a:gd name="connsiteX21" fmla="*/ 1338263 w 2095500"/>
              <a:gd name="connsiteY21" fmla="*/ 78581 h 1428750"/>
              <a:gd name="connsiteX22" fmla="*/ 1390650 w 2095500"/>
              <a:gd name="connsiteY22" fmla="*/ 95250 h 1428750"/>
              <a:gd name="connsiteX23" fmla="*/ 1447800 w 2095500"/>
              <a:gd name="connsiteY23" fmla="*/ 116681 h 1428750"/>
              <a:gd name="connsiteX24" fmla="*/ 1509713 w 2095500"/>
              <a:gd name="connsiteY24" fmla="*/ 128587 h 1428750"/>
              <a:gd name="connsiteX25" fmla="*/ 1540669 w 2095500"/>
              <a:gd name="connsiteY25" fmla="*/ 138112 h 1428750"/>
              <a:gd name="connsiteX26" fmla="*/ 1609725 w 2095500"/>
              <a:gd name="connsiteY26" fmla="*/ 171450 h 1428750"/>
              <a:gd name="connsiteX27" fmla="*/ 1621632 w 2095500"/>
              <a:gd name="connsiteY27" fmla="*/ 178594 h 1428750"/>
              <a:gd name="connsiteX28" fmla="*/ 1654969 w 2095500"/>
              <a:gd name="connsiteY28" fmla="*/ 223837 h 1428750"/>
              <a:gd name="connsiteX29" fmla="*/ 1674019 w 2095500"/>
              <a:gd name="connsiteY29" fmla="*/ 252412 h 1428750"/>
              <a:gd name="connsiteX30" fmla="*/ 1712119 w 2095500"/>
              <a:gd name="connsiteY30" fmla="*/ 316706 h 1428750"/>
              <a:gd name="connsiteX31" fmla="*/ 1902619 w 2095500"/>
              <a:gd name="connsiteY31" fmla="*/ 400050 h 1428750"/>
              <a:gd name="connsiteX32" fmla="*/ 2031207 w 2095500"/>
              <a:gd name="connsiteY32" fmla="*/ 473869 h 1428750"/>
              <a:gd name="connsiteX33" fmla="*/ 2095500 w 2095500"/>
              <a:gd name="connsiteY33" fmla="*/ 533400 h 1428750"/>
              <a:gd name="connsiteX34" fmla="*/ 1990725 w 2095500"/>
              <a:gd name="connsiteY34" fmla="*/ 645319 h 1428750"/>
              <a:gd name="connsiteX35" fmla="*/ 1897857 w 2095500"/>
              <a:gd name="connsiteY35" fmla="*/ 800100 h 1428750"/>
              <a:gd name="connsiteX36" fmla="*/ 1702594 w 2095500"/>
              <a:gd name="connsiteY36" fmla="*/ 771525 h 1428750"/>
              <a:gd name="connsiteX37" fmla="*/ 1626394 w 2095500"/>
              <a:gd name="connsiteY37" fmla="*/ 876300 h 1428750"/>
              <a:gd name="connsiteX38" fmla="*/ 1533525 w 2095500"/>
              <a:gd name="connsiteY38" fmla="*/ 919162 h 1428750"/>
              <a:gd name="connsiteX39" fmla="*/ 1466850 w 2095500"/>
              <a:gd name="connsiteY39" fmla="*/ 1009650 h 1428750"/>
              <a:gd name="connsiteX40" fmla="*/ 1366838 w 2095500"/>
              <a:gd name="connsiteY40" fmla="*/ 1128712 h 1428750"/>
              <a:gd name="connsiteX41" fmla="*/ 1288257 w 2095500"/>
              <a:gd name="connsiteY41" fmla="*/ 1166812 h 1428750"/>
              <a:gd name="connsiteX42" fmla="*/ 1195387 w 2095500"/>
              <a:gd name="connsiteY42" fmla="*/ 1314450 h 1428750"/>
              <a:gd name="connsiteX43" fmla="*/ 890587 w 2095500"/>
              <a:gd name="connsiteY43" fmla="*/ 1428750 h 1428750"/>
              <a:gd name="connsiteX44" fmla="*/ 747713 w 2095500"/>
              <a:gd name="connsiteY44" fmla="*/ 1295400 h 1428750"/>
              <a:gd name="connsiteX45" fmla="*/ 683419 w 2095500"/>
              <a:gd name="connsiteY45" fmla="*/ 1195387 h 1428750"/>
              <a:gd name="connsiteX46" fmla="*/ 600075 w 2095500"/>
              <a:gd name="connsiteY46" fmla="*/ 1162050 h 1428750"/>
              <a:gd name="connsiteX47" fmla="*/ 557213 w 2095500"/>
              <a:gd name="connsiteY47" fmla="*/ 1102519 h 1428750"/>
              <a:gd name="connsiteX48" fmla="*/ 523875 w 2095500"/>
              <a:gd name="connsiteY48" fmla="*/ 1028700 h 1428750"/>
              <a:gd name="connsiteX49" fmla="*/ 507207 w 2095500"/>
              <a:gd name="connsiteY49" fmla="*/ 876300 h 1428750"/>
              <a:gd name="connsiteX50" fmla="*/ 459582 w 2095500"/>
              <a:gd name="connsiteY50" fmla="*/ 742950 h 1428750"/>
              <a:gd name="connsiteX51" fmla="*/ 340519 w 2095500"/>
              <a:gd name="connsiteY51" fmla="*/ 690562 h 1428750"/>
              <a:gd name="connsiteX52" fmla="*/ 123825 w 2095500"/>
              <a:gd name="connsiteY52" fmla="*/ 685800 h 1428750"/>
              <a:gd name="connsiteX53" fmla="*/ 33338 w 2095500"/>
              <a:gd name="connsiteY53" fmla="*/ 685800 h 1428750"/>
              <a:gd name="connsiteX54" fmla="*/ 0 w 2095500"/>
              <a:gd name="connsiteY54" fmla="*/ 595312 h 1428750"/>
              <a:gd name="connsiteX55" fmla="*/ 66675 w 2095500"/>
              <a:gd name="connsiteY55" fmla="*/ 452437 h 1428750"/>
              <a:gd name="connsiteX56" fmla="*/ 114300 w 2095500"/>
              <a:gd name="connsiteY56" fmla="*/ 409575 h 1428750"/>
              <a:gd name="connsiteX0" fmla="*/ 114300 w 2095500"/>
              <a:gd name="connsiteY0" fmla="*/ 409575 h 1428750"/>
              <a:gd name="connsiteX1" fmla="*/ 226219 w 2095500"/>
              <a:gd name="connsiteY1" fmla="*/ 359569 h 1428750"/>
              <a:gd name="connsiteX2" fmla="*/ 247650 w 2095500"/>
              <a:gd name="connsiteY2" fmla="*/ 304800 h 1428750"/>
              <a:gd name="connsiteX3" fmla="*/ 278606 w 2095500"/>
              <a:gd name="connsiteY3" fmla="*/ 288131 h 1428750"/>
              <a:gd name="connsiteX4" fmla="*/ 352425 w 2095500"/>
              <a:gd name="connsiteY4" fmla="*/ 197644 h 1428750"/>
              <a:gd name="connsiteX5" fmla="*/ 407194 w 2095500"/>
              <a:gd name="connsiteY5" fmla="*/ 183356 h 1428750"/>
              <a:gd name="connsiteX6" fmla="*/ 442913 w 2095500"/>
              <a:gd name="connsiteY6" fmla="*/ 173831 h 1428750"/>
              <a:gd name="connsiteX7" fmla="*/ 485775 w 2095500"/>
              <a:gd name="connsiteY7" fmla="*/ 154781 h 1428750"/>
              <a:gd name="connsiteX8" fmla="*/ 528638 w 2095500"/>
              <a:gd name="connsiteY8" fmla="*/ 130969 h 1428750"/>
              <a:gd name="connsiteX9" fmla="*/ 552450 w 2095500"/>
              <a:gd name="connsiteY9" fmla="*/ 104775 h 1428750"/>
              <a:gd name="connsiteX10" fmla="*/ 595313 w 2095500"/>
              <a:gd name="connsiteY10" fmla="*/ 66675 h 1428750"/>
              <a:gd name="connsiteX11" fmla="*/ 619125 w 2095500"/>
              <a:gd name="connsiteY11" fmla="*/ 47625 h 1428750"/>
              <a:gd name="connsiteX12" fmla="*/ 697707 w 2095500"/>
              <a:gd name="connsiteY12" fmla="*/ 30956 h 1428750"/>
              <a:gd name="connsiteX13" fmla="*/ 750094 w 2095500"/>
              <a:gd name="connsiteY13" fmla="*/ 9525 h 1428750"/>
              <a:gd name="connsiteX14" fmla="*/ 831057 w 2095500"/>
              <a:gd name="connsiteY14" fmla="*/ 2381 h 1428750"/>
              <a:gd name="connsiteX15" fmla="*/ 940594 w 2095500"/>
              <a:gd name="connsiteY15" fmla="*/ 0 h 1428750"/>
              <a:gd name="connsiteX16" fmla="*/ 985838 w 2095500"/>
              <a:gd name="connsiteY16" fmla="*/ 0 h 1428750"/>
              <a:gd name="connsiteX17" fmla="*/ 1069182 w 2095500"/>
              <a:gd name="connsiteY17" fmla="*/ 11906 h 1428750"/>
              <a:gd name="connsiteX18" fmla="*/ 1119188 w 2095500"/>
              <a:gd name="connsiteY18" fmla="*/ 19050 h 1428750"/>
              <a:gd name="connsiteX19" fmla="*/ 1214438 w 2095500"/>
              <a:gd name="connsiteY19" fmla="*/ 47625 h 1428750"/>
              <a:gd name="connsiteX20" fmla="*/ 1240632 w 2095500"/>
              <a:gd name="connsiteY20" fmla="*/ 64294 h 1428750"/>
              <a:gd name="connsiteX21" fmla="*/ 1338263 w 2095500"/>
              <a:gd name="connsiteY21" fmla="*/ 78581 h 1428750"/>
              <a:gd name="connsiteX22" fmla="*/ 1390650 w 2095500"/>
              <a:gd name="connsiteY22" fmla="*/ 95250 h 1428750"/>
              <a:gd name="connsiteX23" fmla="*/ 1447800 w 2095500"/>
              <a:gd name="connsiteY23" fmla="*/ 116681 h 1428750"/>
              <a:gd name="connsiteX24" fmla="*/ 1509713 w 2095500"/>
              <a:gd name="connsiteY24" fmla="*/ 128587 h 1428750"/>
              <a:gd name="connsiteX25" fmla="*/ 1540669 w 2095500"/>
              <a:gd name="connsiteY25" fmla="*/ 138112 h 1428750"/>
              <a:gd name="connsiteX26" fmla="*/ 1609725 w 2095500"/>
              <a:gd name="connsiteY26" fmla="*/ 171450 h 1428750"/>
              <a:gd name="connsiteX27" fmla="*/ 1621632 w 2095500"/>
              <a:gd name="connsiteY27" fmla="*/ 178594 h 1428750"/>
              <a:gd name="connsiteX28" fmla="*/ 1654969 w 2095500"/>
              <a:gd name="connsiteY28" fmla="*/ 223837 h 1428750"/>
              <a:gd name="connsiteX29" fmla="*/ 1674019 w 2095500"/>
              <a:gd name="connsiteY29" fmla="*/ 252412 h 1428750"/>
              <a:gd name="connsiteX30" fmla="*/ 1712119 w 2095500"/>
              <a:gd name="connsiteY30" fmla="*/ 316706 h 1428750"/>
              <a:gd name="connsiteX31" fmla="*/ 1902619 w 2095500"/>
              <a:gd name="connsiteY31" fmla="*/ 400050 h 1428750"/>
              <a:gd name="connsiteX32" fmla="*/ 2031207 w 2095500"/>
              <a:gd name="connsiteY32" fmla="*/ 473869 h 1428750"/>
              <a:gd name="connsiteX33" fmla="*/ 2095500 w 2095500"/>
              <a:gd name="connsiteY33" fmla="*/ 533400 h 1428750"/>
              <a:gd name="connsiteX34" fmla="*/ 1990725 w 2095500"/>
              <a:gd name="connsiteY34" fmla="*/ 645319 h 1428750"/>
              <a:gd name="connsiteX35" fmla="*/ 1897857 w 2095500"/>
              <a:gd name="connsiteY35" fmla="*/ 800100 h 1428750"/>
              <a:gd name="connsiteX36" fmla="*/ 1702594 w 2095500"/>
              <a:gd name="connsiteY36" fmla="*/ 771525 h 1428750"/>
              <a:gd name="connsiteX37" fmla="*/ 1626394 w 2095500"/>
              <a:gd name="connsiteY37" fmla="*/ 876300 h 1428750"/>
              <a:gd name="connsiteX38" fmla="*/ 1533525 w 2095500"/>
              <a:gd name="connsiteY38" fmla="*/ 919162 h 1428750"/>
              <a:gd name="connsiteX39" fmla="*/ 1466850 w 2095500"/>
              <a:gd name="connsiteY39" fmla="*/ 1009650 h 1428750"/>
              <a:gd name="connsiteX40" fmla="*/ 1366838 w 2095500"/>
              <a:gd name="connsiteY40" fmla="*/ 1128712 h 1428750"/>
              <a:gd name="connsiteX41" fmla="*/ 1288257 w 2095500"/>
              <a:gd name="connsiteY41" fmla="*/ 1166812 h 1428750"/>
              <a:gd name="connsiteX42" fmla="*/ 1195387 w 2095500"/>
              <a:gd name="connsiteY42" fmla="*/ 1314450 h 1428750"/>
              <a:gd name="connsiteX43" fmla="*/ 890587 w 2095500"/>
              <a:gd name="connsiteY43" fmla="*/ 1428750 h 1428750"/>
              <a:gd name="connsiteX44" fmla="*/ 747713 w 2095500"/>
              <a:gd name="connsiteY44" fmla="*/ 1295400 h 1428750"/>
              <a:gd name="connsiteX45" fmla="*/ 683419 w 2095500"/>
              <a:gd name="connsiteY45" fmla="*/ 1195387 h 1428750"/>
              <a:gd name="connsiteX46" fmla="*/ 600075 w 2095500"/>
              <a:gd name="connsiteY46" fmla="*/ 1162050 h 1428750"/>
              <a:gd name="connsiteX47" fmla="*/ 557213 w 2095500"/>
              <a:gd name="connsiteY47" fmla="*/ 1102519 h 1428750"/>
              <a:gd name="connsiteX48" fmla="*/ 523875 w 2095500"/>
              <a:gd name="connsiteY48" fmla="*/ 1028700 h 1428750"/>
              <a:gd name="connsiteX49" fmla="*/ 507207 w 2095500"/>
              <a:gd name="connsiteY49" fmla="*/ 876300 h 1428750"/>
              <a:gd name="connsiteX50" fmla="*/ 459582 w 2095500"/>
              <a:gd name="connsiteY50" fmla="*/ 742950 h 1428750"/>
              <a:gd name="connsiteX51" fmla="*/ 340519 w 2095500"/>
              <a:gd name="connsiteY51" fmla="*/ 690562 h 1428750"/>
              <a:gd name="connsiteX52" fmla="*/ 123825 w 2095500"/>
              <a:gd name="connsiteY52" fmla="*/ 685800 h 1428750"/>
              <a:gd name="connsiteX53" fmla="*/ 33338 w 2095500"/>
              <a:gd name="connsiteY53" fmla="*/ 685800 h 1428750"/>
              <a:gd name="connsiteX54" fmla="*/ 0 w 2095500"/>
              <a:gd name="connsiteY54" fmla="*/ 595312 h 1428750"/>
              <a:gd name="connsiteX55" fmla="*/ 66675 w 2095500"/>
              <a:gd name="connsiteY55" fmla="*/ 452437 h 1428750"/>
              <a:gd name="connsiteX56" fmla="*/ 114300 w 2095500"/>
              <a:gd name="connsiteY56" fmla="*/ 409575 h 1428750"/>
              <a:gd name="connsiteX0" fmla="*/ 114300 w 2095500"/>
              <a:gd name="connsiteY0" fmla="*/ 409575 h 1428750"/>
              <a:gd name="connsiteX1" fmla="*/ 226219 w 2095500"/>
              <a:gd name="connsiteY1" fmla="*/ 359569 h 1428750"/>
              <a:gd name="connsiteX2" fmla="*/ 247650 w 2095500"/>
              <a:gd name="connsiteY2" fmla="*/ 304800 h 1428750"/>
              <a:gd name="connsiteX3" fmla="*/ 278606 w 2095500"/>
              <a:gd name="connsiteY3" fmla="*/ 288131 h 1428750"/>
              <a:gd name="connsiteX4" fmla="*/ 311944 w 2095500"/>
              <a:gd name="connsiteY4" fmla="*/ 304801 h 1428750"/>
              <a:gd name="connsiteX5" fmla="*/ 407194 w 2095500"/>
              <a:gd name="connsiteY5" fmla="*/ 183356 h 1428750"/>
              <a:gd name="connsiteX6" fmla="*/ 442913 w 2095500"/>
              <a:gd name="connsiteY6" fmla="*/ 173831 h 1428750"/>
              <a:gd name="connsiteX7" fmla="*/ 485775 w 2095500"/>
              <a:gd name="connsiteY7" fmla="*/ 154781 h 1428750"/>
              <a:gd name="connsiteX8" fmla="*/ 528638 w 2095500"/>
              <a:gd name="connsiteY8" fmla="*/ 130969 h 1428750"/>
              <a:gd name="connsiteX9" fmla="*/ 552450 w 2095500"/>
              <a:gd name="connsiteY9" fmla="*/ 104775 h 1428750"/>
              <a:gd name="connsiteX10" fmla="*/ 595313 w 2095500"/>
              <a:gd name="connsiteY10" fmla="*/ 66675 h 1428750"/>
              <a:gd name="connsiteX11" fmla="*/ 619125 w 2095500"/>
              <a:gd name="connsiteY11" fmla="*/ 47625 h 1428750"/>
              <a:gd name="connsiteX12" fmla="*/ 697707 w 2095500"/>
              <a:gd name="connsiteY12" fmla="*/ 30956 h 1428750"/>
              <a:gd name="connsiteX13" fmla="*/ 750094 w 2095500"/>
              <a:gd name="connsiteY13" fmla="*/ 9525 h 1428750"/>
              <a:gd name="connsiteX14" fmla="*/ 831057 w 2095500"/>
              <a:gd name="connsiteY14" fmla="*/ 2381 h 1428750"/>
              <a:gd name="connsiteX15" fmla="*/ 940594 w 2095500"/>
              <a:gd name="connsiteY15" fmla="*/ 0 h 1428750"/>
              <a:gd name="connsiteX16" fmla="*/ 985838 w 2095500"/>
              <a:gd name="connsiteY16" fmla="*/ 0 h 1428750"/>
              <a:gd name="connsiteX17" fmla="*/ 1069182 w 2095500"/>
              <a:gd name="connsiteY17" fmla="*/ 11906 h 1428750"/>
              <a:gd name="connsiteX18" fmla="*/ 1119188 w 2095500"/>
              <a:gd name="connsiteY18" fmla="*/ 19050 h 1428750"/>
              <a:gd name="connsiteX19" fmla="*/ 1214438 w 2095500"/>
              <a:gd name="connsiteY19" fmla="*/ 47625 h 1428750"/>
              <a:gd name="connsiteX20" fmla="*/ 1240632 w 2095500"/>
              <a:gd name="connsiteY20" fmla="*/ 64294 h 1428750"/>
              <a:gd name="connsiteX21" fmla="*/ 1338263 w 2095500"/>
              <a:gd name="connsiteY21" fmla="*/ 78581 h 1428750"/>
              <a:gd name="connsiteX22" fmla="*/ 1390650 w 2095500"/>
              <a:gd name="connsiteY22" fmla="*/ 95250 h 1428750"/>
              <a:gd name="connsiteX23" fmla="*/ 1447800 w 2095500"/>
              <a:gd name="connsiteY23" fmla="*/ 116681 h 1428750"/>
              <a:gd name="connsiteX24" fmla="*/ 1509713 w 2095500"/>
              <a:gd name="connsiteY24" fmla="*/ 128587 h 1428750"/>
              <a:gd name="connsiteX25" fmla="*/ 1540669 w 2095500"/>
              <a:gd name="connsiteY25" fmla="*/ 138112 h 1428750"/>
              <a:gd name="connsiteX26" fmla="*/ 1609725 w 2095500"/>
              <a:gd name="connsiteY26" fmla="*/ 171450 h 1428750"/>
              <a:gd name="connsiteX27" fmla="*/ 1621632 w 2095500"/>
              <a:gd name="connsiteY27" fmla="*/ 178594 h 1428750"/>
              <a:gd name="connsiteX28" fmla="*/ 1654969 w 2095500"/>
              <a:gd name="connsiteY28" fmla="*/ 223837 h 1428750"/>
              <a:gd name="connsiteX29" fmla="*/ 1674019 w 2095500"/>
              <a:gd name="connsiteY29" fmla="*/ 252412 h 1428750"/>
              <a:gd name="connsiteX30" fmla="*/ 1712119 w 2095500"/>
              <a:gd name="connsiteY30" fmla="*/ 316706 h 1428750"/>
              <a:gd name="connsiteX31" fmla="*/ 1902619 w 2095500"/>
              <a:gd name="connsiteY31" fmla="*/ 400050 h 1428750"/>
              <a:gd name="connsiteX32" fmla="*/ 2031207 w 2095500"/>
              <a:gd name="connsiteY32" fmla="*/ 473869 h 1428750"/>
              <a:gd name="connsiteX33" fmla="*/ 2095500 w 2095500"/>
              <a:gd name="connsiteY33" fmla="*/ 533400 h 1428750"/>
              <a:gd name="connsiteX34" fmla="*/ 1990725 w 2095500"/>
              <a:gd name="connsiteY34" fmla="*/ 645319 h 1428750"/>
              <a:gd name="connsiteX35" fmla="*/ 1897857 w 2095500"/>
              <a:gd name="connsiteY35" fmla="*/ 800100 h 1428750"/>
              <a:gd name="connsiteX36" fmla="*/ 1702594 w 2095500"/>
              <a:gd name="connsiteY36" fmla="*/ 771525 h 1428750"/>
              <a:gd name="connsiteX37" fmla="*/ 1626394 w 2095500"/>
              <a:gd name="connsiteY37" fmla="*/ 876300 h 1428750"/>
              <a:gd name="connsiteX38" fmla="*/ 1533525 w 2095500"/>
              <a:gd name="connsiteY38" fmla="*/ 919162 h 1428750"/>
              <a:gd name="connsiteX39" fmla="*/ 1466850 w 2095500"/>
              <a:gd name="connsiteY39" fmla="*/ 1009650 h 1428750"/>
              <a:gd name="connsiteX40" fmla="*/ 1366838 w 2095500"/>
              <a:gd name="connsiteY40" fmla="*/ 1128712 h 1428750"/>
              <a:gd name="connsiteX41" fmla="*/ 1288257 w 2095500"/>
              <a:gd name="connsiteY41" fmla="*/ 1166812 h 1428750"/>
              <a:gd name="connsiteX42" fmla="*/ 1195387 w 2095500"/>
              <a:gd name="connsiteY42" fmla="*/ 1314450 h 1428750"/>
              <a:gd name="connsiteX43" fmla="*/ 890587 w 2095500"/>
              <a:gd name="connsiteY43" fmla="*/ 1428750 h 1428750"/>
              <a:gd name="connsiteX44" fmla="*/ 747713 w 2095500"/>
              <a:gd name="connsiteY44" fmla="*/ 1295400 h 1428750"/>
              <a:gd name="connsiteX45" fmla="*/ 683419 w 2095500"/>
              <a:gd name="connsiteY45" fmla="*/ 1195387 h 1428750"/>
              <a:gd name="connsiteX46" fmla="*/ 600075 w 2095500"/>
              <a:gd name="connsiteY46" fmla="*/ 1162050 h 1428750"/>
              <a:gd name="connsiteX47" fmla="*/ 557213 w 2095500"/>
              <a:gd name="connsiteY47" fmla="*/ 1102519 h 1428750"/>
              <a:gd name="connsiteX48" fmla="*/ 523875 w 2095500"/>
              <a:gd name="connsiteY48" fmla="*/ 1028700 h 1428750"/>
              <a:gd name="connsiteX49" fmla="*/ 507207 w 2095500"/>
              <a:gd name="connsiteY49" fmla="*/ 876300 h 1428750"/>
              <a:gd name="connsiteX50" fmla="*/ 459582 w 2095500"/>
              <a:gd name="connsiteY50" fmla="*/ 742950 h 1428750"/>
              <a:gd name="connsiteX51" fmla="*/ 340519 w 2095500"/>
              <a:gd name="connsiteY51" fmla="*/ 690562 h 1428750"/>
              <a:gd name="connsiteX52" fmla="*/ 123825 w 2095500"/>
              <a:gd name="connsiteY52" fmla="*/ 685800 h 1428750"/>
              <a:gd name="connsiteX53" fmla="*/ 33338 w 2095500"/>
              <a:gd name="connsiteY53" fmla="*/ 685800 h 1428750"/>
              <a:gd name="connsiteX54" fmla="*/ 0 w 2095500"/>
              <a:gd name="connsiteY54" fmla="*/ 595312 h 1428750"/>
              <a:gd name="connsiteX55" fmla="*/ 66675 w 2095500"/>
              <a:gd name="connsiteY55" fmla="*/ 452437 h 1428750"/>
              <a:gd name="connsiteX56" fmla="*/ 114300 w 2095500"/>
              <a:gd name="connsiteY56" fmla="*/ 409575 h 1428750"/>
              <a:gd name="connsiteX0" fmla="*/ 114300 w 2095500"/>
              <a:gd name="connsiteY0" fmla="*/ 409575 h 1428750"/>
              <a:gd name="connsiteX1" fmla="*/ 226219 w 2095500"/>
              <a:gd name="connsiteY1" fmla="*/ 359569 h 1428750"/>
              <a:gd name="connsiteX2" fmla="*/ 247650 w 2095500"/>
              <a:gd name="connsiteY2" fmla="*/ 304800 h 1428750"/>
              <a:gd name="connsiteX3" fmla="*/ 278606 w 2095500"/>
              <a:gd name="connsiteY3" fmla="*/ 288131 h 1428750"/>
              <a:gd name="connsiteX4" fmla="*/ 311944 w 2095500"/>
              <a:gd name="connsiteY4" fmla="*/ 304801 h 1428750"/>
              <a:gd name="connsiteX5" fmla="*/ 397669 w 2095500"/>
              <a:gd name="connsiteY5" fmla="*/ 295275 h 1428750"/>
              <a:gd name="connsiteX6" fmla="*/ 442913 w 2095500"/>
              <a:gd name="connsiteY6" fmla="*/ 173831 h 1428750"/>
              <a:gd name="connsiteX7" fmla="*/ 485775 w 2095500"/>
              <a:gd name="connsiteY7" fmla="*/ 154781 h 1428750"/>
              <a:gd name="connsiteX8" fmla="*/ 528638 w 2095500"/>
              <a:gd name="connsiteY8" fmla="*/ 130969 h 1428750"/>
              <a:gd name="connsiteX9" fmla="*/ 552450 w 2095500"/>
              <a:gd name="connsiteY9" fmla="*/ 104775 h 1428750"/>
              <a:gd name="connsiteX10" fmla="*/ 595313 w 2095500"/>
              <a:gd name="connsiteY10" fmla="*/ 66675 h 1428750"/>
              <a:gd name="connsiteX11" fmla="*/ 619125 w 2095500"/>
              <a:gd name="connsiteY11" fmla="*/ 47625 h 1428750"/>
              <a:gd name="connsiteX12" fmla="*/ 697707 w 2095500"/>
              <a:gd name="connsiteY12" fmla="*/ 30956 h 1428750"/>
              <a:gd name="connsiteX13" fmla="*/ 750094 w 2095500"/>
              <a:gd name="connsiteY13" fmla="*/ 9525 h 1428750"/>
              <a:gd name="connsiteX14" fmla="*/ 831057 w 2095500"/>
              <a:gd name="connsiteY14" fmla="*/ 2381 h 1428750"/>
              <a:gd name="connsiteX15" fmla="*/ 940594 w 2095500"/>
              <a:gd name="connsiteY15" fmla="*/ 0 h 1428750"/>
              <a:gd name="connsiteX16" fmla="*/ 985838 w 2095500"/>
              <a:gd name="connsiteY16" fmla="*/ 0 h 1428750"/>
              <a:gd name="connsiteX17" fmla="*/ 1069182 w 2095500"/>
              <a:gd name="connsiteY17" fmla="*/ 11906 h 1428750"/>
              <a:gd name="connsiteX18" fmla="*/ 1119188 w 2095500"/>
              <a:gd name="connsiteY18" fmla="*/ 19050 h 1428750"/>
              <a:gd name="connsiteX19" fmla="*/ 1214438 w 2095500"/>
              <a:gd name="connsiteY19" fmla="*/ 47625 h 1428750"/>
              <a:gd name="connsiteX20" fmla="*/ 1240632 w 2095500"/>
              <a:gd name="connsiteY20" fmla="*/ 64294 h 1428750"/>
              <a:gd name="connsiteX21" fmla="*/ 1338263 w 2095500"/>
              <a:gd name="connsiteY21" fmla="*/ 78581 h 1428750"/>
              <a:gd name="connsiteX22" fmla="*/ 1390650 w 2095500"/>
              <a:gd name="connsiteY22" fmla="*/ 95250 h 1428750"/>
              <a:gd name="connsiteX23" fmla="*/ 1447800 w 2095500"/>
              <a:gd name="connsiteY23" fmla="*/ 116681 h 1428750"/>
              <a:gd name="connsiteX24" fmla="*/ 1509713 w 2095500"/>
              <a:gd name="connsiteY24" fmla="*/ 128587 h 1428750"/>
              <a:gd name="connsiteX25" fmla="*/ 1540669 w 2095500"/>
              <a:gd name="connsiteY25" fmla="*/ 138112 h 1428750"/>
              <a:gd name="connsiteX26" fmla="*/ 1609725 w 2095500"/>
              <a:gd name="connsiteY26" fmla="*/ 171450 h 1428750"/>
              <a:gd name="connsiteX27" fmla="*/ 1621632 w 2095500"/>
              <a:gd name="connsiteY27" fmla="*/ 178594 h 1428750"/>
              <a:gd name="connsiteX28" fmla="*/ 1654969 w 2095500"/>
              <a:gd name="connsiteY28" fmla="*/ 223837 h 1428750"/>
              <a:gd name="connsiteX29" fmla="*/ 1674019 w 2095500"/>
              <a:gd name="connsiteY29" fmla="*/ 252412 h 1428750"/>
              <a:gd name="connsiteX30" fmla="*/ 1712119 w 2095500"/>
              <a:gd name="connsiteY30" fmla="*/ 316706 h 1428750"/>
              <a:gd name="connsiteX31" fmla="*/ 1902619 w 2095500"/>
              <a:gd name="connsiteY31" fmla="*/ 400050 h 1428750"/>
              <a:gd name="connsiteX32" fmla="*/ 2031207 w 2095500"/>
              <a:gd name="connsiteY32" fmla="*/ 473869 h 1428750"/>
              <a:gd name="connsiteX33" fmla="*/ 2095500 w 2095500"/>
              <a:gd name="connsiteY33" fmla="*/ 533400 h 1428750"/>
              <a:gd name="connsiteX34" fmla="*/ 1990725 w 2095500"/>
              <a:gd name="connsiteY34" fmla="*/ 645319 h 1428750"/>
              <a:gd name="connsiteX35" fmla="*/ 1897857 w 2095500"/>
              <a:gd name="connsiteY35" fmla="*/ 800100 h 1428750"/>
              <a:gd name="connsiteX36" fmla="*/ 1702594 w 2095500"/>
              <a:gd name="connsiteY36" fmla="*/ 771525 h 1428750"/>
              <a:gd name="connsiteX37" fmla="*/ 1626394 w 2095500"/>
              <a:gd name="connsiteY37" fmla="*/ 876300 h 1428750"/>
              <a:gd name="connsiteX38" fmla="*/ 1533525 w 2095500"/>
              <a:gd name="connsiteY38" fmla="*/ 919162 h 1428750"/>
              <a:gd name="connsiteX39" fmla="*/ 1466850 w 2095500"/>
              <a:gd name="connsiteY39" fmla="*/ 1009650 h 1428750"/>
              <a:gd name="connsiteX40" fmla="*/ 1366838 w 2095500"/>
              <a:gd name="connsiteY40" fmla="*/ 1128712 h 1428750"/>
              <a:gd name="connsiteX41" fmla="*/ 1288257 w 2095500"/>
              <a:gd name="connsiteY41" fmla="*/ 1166812 h 1428750"/>
              <a:gd name="connsiteX42" fmla="*/ 1195387 w 2095500"/>
              <a:gd name="connsiteY42" fmla="*/ 1314450 h 1428750"/>
              <a:gd name="connsiteX43" fmla="*/ 890587 w 2095500"/>
              <a:gd name="connsiteY43" fmla="*/ 1428750 h 1428750"/>
              <a:gd name="connsiteX44" fmla="*/ 747713 w 2095500"/>
              <a:gd name="connsiteY44" fmla="*/ 1295400 h 1428750"/>
              <a:gd name="connsiteX45" fmla="*/ 683419 w 2095500"/>
              <a:gd name="connsiteY45" fmla="*/ 1195387 h 1428750"/>
              <a:gd name="connsiteX46" fmla="*/ 600075 w 2095500"/>
              <a:gd name="connsiteY46" fmla="*/ 1162050 h 1428750"/>
              <a:gd name="connsiteX47" fmla="*/ 557213 w 2095500"/>
              <a:gd name="connsiteY47" fmla="*/ 1102519 h 1428750"/>
              <a:gd name="connsiteX48" fmla="*/ 523875 w 2095500"/>
              <a:gd name="connsiteY48" fmla="*/ 1028700 h 1428750"/>
              <a:gd name="connsiteX49" fmla="*/ 507207 w 2095500"/>
              <a:gd name="connsiteY49" fmla="*/ 876300 h 1428750"/>
              <a:gd name="connsiteX50" fmla="*/ 459582 w 2095500"/>
              <a:gd name="connsiteY50" fmla="*/ 742950 h 1428750"/>
              <a:gd name="connsiteX51" fmla="*/ 340519 w 2095500"/>
              <a:gd name="connsiteY51" fmla="*/ 690562 h 1428750"/>
              <a:gd name="connsiteX52" fmla="*/ 123825 w 2095500"/>
              <a:gd name="connsiteY52" fmla="*/ 685800 h 1428750"/>
              <a:gd name="connsiteX53" fmla="*/ 33338 w 2095500"/>
              <a:gd name="connsiteY53" fmla="*/ 685800 h 1428750"/>
              <a:gd name="connsiteX54" fmla="*/ 0 w 2095500"/>
              <a:gd name="connsiteY54" fmla="*/ 595312 h 1428750"/>
              <a:gd name="connsiteX55" fmla="*/ 66675 w 2095500"/>
              <a:gd name="connsiteY55" fmla="*/ 452437 h 1428750"/>
              <a:gd name="connsiteX56" fmla="*/ 114300 w 2095500"/>
              <a:gd name="connsiteY56" fmla="*/ 409575 h 1428750"/>
              <a:gd name="connsiteX0" fmla="*/ 114300 w 2095500"/>
              <a:gd name="connsiteY0" fmla="*/ 409575 h 1428750"/>
              <a:gd name="connsiteX1" fmla="*/ 226219 w 2095500"/>
              <a:gd name="connsiteY1" fmla="*/ 359569 h 1428750"/>
              <a:gd name="connsiteX2" fmla="*/ 247650 w 2095500"/>
              <a:gd name="connsiteY2" fmla="*/ 304800 h 1428750"/>
              <a:gd name="connsiteX3" fmla="*/ 278606 w 2095500"/>
              <a:gd name="connsiteY3" fmla="*/ 288131 h 1428750"/>
              <a:gd name="connsiteX4" fmla="*/ 311944 w 2095500"/>
              <a:gd name="connsiteY4" fmla="*/ 304801 h 1428750"/>
              <a:gd name="connsiteX5" fmla="*/ 397669 w 2095500"/>
              <a:gd name="connsiteY5" fmla="*/ 295275 h 1428750"/>
              <a:gd name="connsiteX6" fmla="*/ 383382 w 2095500"/>
              <a:gd name="connsiteY6" fmla="*/ 264318 h 1428750"/>
              <a:gd name="connsiteX7" fmla="*/ 485775 w 2095500"/>
              <a:gd name="connsiteY7" fmla="*/ 154781 h 1428750"/>
              <a:gd name="connsiteX8" fmla="*/ 528638 w 2095500"/>
              <a:gd name="connsiteY8" fmla="*/ 130969 h 1428750"/>
              <a:gd name="connsiteX9" fmla="*/ 552450 w 2095500"/>
              <a:gd name="connsiteY9" fmla="*/ 104775 h 1428750"/>
              <a:gd name="connsiteX10" fmla="*/ 595313 w 2095500"/>
              <a:gd name="connsiteY10" fmla="*/ 66675 h 1428750"/>
              <a:gd name="connsiteX11" fmla="*/ 619125 w 2095500"/>
              <a:gd name="connsiteY11" fmla="*/ 47625 h 1428750"/>
              <a:gd name="connsiteX12" fmla="*/ 697707 w 2095500"/>
              <a:gd name="connsiteY12" fmla="*/ 30956 h 1428750"/>
              <a:gd name="connsiteX13" fmla="*/ 750094 w 2095500"/>
              <a:gd name="connsiteY13" fmla="*/ 9525 h 1428750"/>
              <a:gd name="connsiteX14" fmla="*/ 831057 w 2095500"/>
              <a:gd name="connsiteY14" fmla="*/ 2381 h 1428750"/>
              <a:gd name="connsiteX15" fmla="*/ 940594 w 2095500"/>
              <a:gd name="connsiteY15" fmla="*/ 0 h 1428750"/>
              <a:gd name="connsiteX16" fmla="*/ 985838 w 2095500"/>
              <a:gd name="connsiteY16" fmla="*/ 0 h 1428750"/>
              <a:gd name="connsiteX17" fmla="*/ 1069182 w 2095500"/>
              <a:gd name="connsiteY17" fmla="*/ 11906 h 1428750"/>
              <a:gd name="connsiteX18" fmla="*/ 1119188 w 2095500"/>
              <a:gd name="connsiteY18" fmla="*/ 19050 h 1428750"/>
              <a:gd name="connsiteX19" fmla="*/ 1214438 w 2095500"/>
              <a:gd name="connsiteY19" fmla="*/ 47625 h 1428750"/>
              <a:gd name="connsiteX20" fmla="*/ 1240632 w 2095500"/>
              <a:gd name="connsiteY20" fmla="*/ 64294 h 1428750"/>
              <a:gd name="connsiteX21" fmla="*/ 1338263 w 2095500"/>
              <a:gd name="connsiteY21" fmla="*/ 78581 h 1428750"/>
              <a:gd name="connsiteX22" fmla="*/ 1390650 w 2095500"/>
              <a:gd name="connsiteY22" fmla="*/ 95250 h 1428750"/>
              <a:gd name="connsiteX23" fmla="*/ 1447800 w 2095500"/>
              <a:gd name="connsiteY23" fmla="*/ 116681 h 1428750"/>
              <a:gd name="connsiteX24" fmla="*/ 1509713 w 2095500"/>
              <a:gd name="connsiteY24" fmla="*/ 128587 h 1428750"/>
              <a:gd name="connsiteX25" fmla="*/ 1540669 w 2095500"/>
              <a:gd name="connsiteY25" fmla="*/ 138112 h 1428750"/>
              <a:gd name="connsiteX26" fmla="*/ 1609725 w 2095500"/>
              <a:gd name="connsiteY26" fmla="*/ 171450 h 1428750"/>
              <a:gd name="connsiteX27" fmla="*/ 1621632 w 2095500"/>
              <a:gd name="connsiteY27" fmla="*/ 178594 h 1428750"/>
              <a:gd name="connsiteX28" fmla="*/ 1654969 w 2095500"/>
              <a:gd name="connsiteY28" fmla="*/ 223837 h 1428750"/>
              <a:gd name="connsiteX29" fmla="*/ 1674019 w 2095500"/>
              <a:gd name="connsiteY29" fmla="*/ 252412 h 1428750"/>
              <a:gd name="connsiteX30" fmla="*/ 1712119 w 2095500"/>
              <a:gd name="connsiteY30" fmla="*/ 316706 h 1428750"/>
              <a:gd name="connsiteX31" fmla="*/ 1902619 w 2095500"/>
              <a:gd name="connsiteY31" fmla="*/ 400050 h 1428750"/>
              <a:gd name="connsiteX32" fmla="*/ 2031207 w 2095500"/>
              <a:gd name="connsiteY32" fmla="*/ 473869 h 1428750"/>
              <a:gd name="connsiteX33" fmla="*/ 2095500 w 2095500"/>
              <a:gd name="connsiteY33" fmla="*/ 533400 h 1428750"/>
              <a:gd name="connsiteX34" fmla="*/ 1990725 w 2095500"/>
              <a:gd name="connsiteY34" fmla="*/ 645319 h 1428750"/>
              <a:gd name="connsiteX35" fmla="*/ 1897857 w 2095500"/>
              <a:gd name="connsiteY35" fmla="*/ 800100 h 1428750"/>
              <a:gd name="connsiteX36" fmla="*/ 1702594 w 2095500"/>
              <a:gd name="connsiteY36" fmla="*/ 771525 h 1428750"/>
              <a:gd name="connsiteX37" fmla="*/ 1626394 w 2095500"/>
              <a:gd name="connsiteY37" fmla="*/ 876300 h 1428750"/>
              <a:gd name="connsiteX38" fmla="*/ 1533525 w 2095500"/>
              <a:gd name="connsiteY38" fmla="*/ 919162 h 1428750"/>
              <a:gd name="connsiteX39" fmla="*/ 1466850 w 2095500"/>
              <a:gd name="connsiteY39" fmla="*/ 1009650 h 1428750"/>
              <a:gd name="connsiteX40" fmla="*/ 1366838 w 2095500"/>
              <a:gd name="connsiteY40" fmla="*/ 1128712 h 1428750"/>
              <a:gd name="connsiteX41" fmla="*/ 1288257 w 2095500"/>
              <a:gd name="connsiteY41" fmla="*/ 1166812 h 1428750"/>
              <a:gd name="connsiteX42" fmla="*/ 1195387 w 2095500"/>
              <a:gd name="connsiteY42" fmla="*/ 1314450 h 1428750"/>
              <a:gd name="connsiteX43" fmla="*/ 890587 w 2095500"/>
              <a:gd name="connsiteY43" fmla="*/ 1428750 h 1428750"/>
              <a:gd name="connsiteX44" fmla="*/ 747713 w 2095500"/>
              <a:gd name="connsiteY44" fmla="*/ 1295400 h 1428750"/>
              <a:gd name="connsiteX45" fmla="*/ 683419 w 2095500"/>
              <a:gd name="connsiteY45" fmla="*/ 1195387 h 1428750"/>
              <a:gd name="connsiteX46" fmla="*/ 600075 w 2095500"/>
              <a:gd name="connsiteY46" fmla="*/ 1162050 h 1428750"/>
              <a:gd name="connsiteX47" fmla="*/ 557213 w 2095500"/>
              <a:gd name="connsiteY47" fmla="*/ 1102519 h 1428750"/>
              <a:gd name="connsiteX48" fmla="*/ 523875 w 2095500"/>
              <a:gd name="connsiteY48" fmla="*/ 1028700 h 1428750"/>
              <a:gd name="connsiteX49" fmla="*/ 507207 w 2095500"/>
              <a:gd name="connsiteY49" fmla="*/ 876300 h 1428750"/>
              <a:gd name="connsiteX50" fmla="*/ 459582 w 2095500"/>
              <a:gd name="connsiteY50" fmla="*/ 742950 h 1428750"/>
              <a:gd name="connsiteX51" fmla="*/ 340519 w 2095500"/>
              <a:gd name="connsiteY51" fmla="*/ 690562 h 1428750"/>
              <a:gd name="connsiteX52" fmla="*/ 123825 w 2095500"/>
              <a:gd name="connsiteY52" fmla="*/ 685800 h 1428750"/>
              <a:gd name="connsiteX53" fmla="*/ 33338 w 2095500"/>
              <a:gd name="connsiteY53" fmla="*/ 685800 h 1428750"/>
              <a:gd name="connsiteX54" fmla="*/ 0 w 2095500"/>
              <a:gd name="connsiteY54" fmla="*/ 595312 h 1428750"/>
              <a:gd name="connsiteX55" fmla="*/ 66675 w 2095500"/>
              <a:gd name="connsiteY55" fmla="*/ 452437 h 1428750"/>
              <a:gd name="connsiteX56" fmla="*/ 114300 w 2095500"/>
              <a:gd name="connsiteY56" fmla="*/ 409575 h 1428750"/>
              <a:gd name="connsiteX0" fmla="*/ 114300 w 2095500"/>
              <a:gd name="connsiteY0" fmla="*/ 409575 h 1428750"/>
              <a:gd name="connsiteX1" fmla="*/ 226219 w 2095500"/>
              <a:gd name="connsiteY1" fmla="*/ 359569 h 1428750"/>
              <a:gd name="connsiteX2" fmla="*/ 247650 w 2095500"/>
              <a:gd name="connsiteY2" fmla="*/ 304800 h 1428750"/>
              <a:gd name="connsiteX3" fmla="*/ 278606 w 2095500"/>
              <a:gd name="connsiteY3" fmla="*/ 288131 h 1428750"/>
              <a:gd name="connsiteX4" fmla="*/ 311944 w 2095500"/>
              <a:gd name="connsiteY4" fmla="*/ 304801 h 1428750"/>
              <a:gd name="connsiteX5" fmla="*/ 397669 w 2095500"/>
              <a:gd name="connsiteY5" fmla="*/ 295275 h 1428750"/>
              <a:gd name="connsiteX6" fmla="*/ 383382 w 2095500"/>
              <a:gd name="connsiteY6" fmla="*/ 264318 h 1428750"/>
              <a:gd name="connsiteX7" fmla="*/ 488156 w 2095500"/>
              <a:gd name="connsiteY7" fmla="*/ 211931 h 1428750"/>
              <a:gd name="connsiteX8" fmla="*/ 528638 w 2095500"/>
              <a:gd name="connsiteY8" fmla="*/ 130969 h 1428750"/>
              <a:gd name="connsiteX9" fmla="*/ 552450 w 2095500"/>
              <a:gd name="connsiteY9" fmla="*/ 104775 h 1428750"/>
              <a:gd name="connsiteX10" fmla="*/ 595313 w 2095500"/>
              <a:gd name="connsiteY10" fmla="*/ 66675 h 1428750"/>
              <a:gd name="connsiteX11" fmla="*/ 619125 w 2095500"/>
              <a:gd name="connsiteY11" fmla="*/ 47625 h 1428750"/>
              <a:gd name="connsiteX12" fmla="*/ 697707 w 2095500"/>
              <a:gd name="connsiteY12" fmla="*/ 30956 h 1428750"/>
              <a:gd name="connsiteX13" fmla="*/ 750094 w 2095500"/>
              <a:gd name="connsiteY13" fmla="*/ 9525 h 1428750"/>
              <a:gd name="connsiteX14" fmla="*/ 831057 w 2095500"/>
              <a:gd name="connsiteY14" fmla="*/ 2381 h 1428750"/>
              <a:gd name="connsiteX15" fmla="*/ 940594 w 2095500"/>
              <a:gd name="connsiteY15" fmla="*/ 0 h 1428750"/>
              <a:gd name="connsiteX16" fmla="*/ 985838 w 2095500"/>
              <a:gd name="connsiteY16" fmla="*/ 0 h 1428750"/>
              <a:gd name="connsiteX17" fmla="*/ 1069182 w 2095500"/>
              <a:gd name="connsiteY17" fmla="*/ 11906 h 1428750"/>
              <a:gd name="connsiteX18" fmla="*/ 1119188 w 2095500"/>
              <a:gd name="connsiteY18" fmla="*/ 19050 h 1428750"/>
              <a:gd name="connsiteX19" fmla="*/ 1214438 w 2095500"/>
              <a:gd name="connsiteY19" fmla="*/ 47625 h 1428750"/>
              <a:gd name="connsiteX20" fmla="*/ 1240632 w 2095500"/>
              <a:gd name="connsiteY20" fmla="*/ 64294 h 1428750"/>
              <a:gd name="connsiteX21" fmla="*/ 1338263 w 2095500"/>
              <a:gd name="connsiteY21" fmla="*/ 78581 h 1428750"/>
              <a:gd name="connsiteX22" fmla="*/ 1390650 w 2095500"/>
              <a:gd name="connsiteY22" fmla="*/ 95250 h 1428750"/>
              <a:gd name="connsiteX23" fmla="*/ 1447800 w 2095500"/>
              <a:gd name="connsiteY23" fmla="*/ 116681 h 1428750"/>
              <a:gd name="connsiteX24" fmla="*/ 1509713 w 2095500"/>
              <a:gd name="connsiteY24" fmla="*/ 128587 h 1428750"/>
              <a:gd name="connsiteX25" fmla="*/ 1540669 w 2095500"/>
              <a:gd name="connsiteY25" fmla="*/ 138112 h 1428750"/>
              <a:gd name="connsiteX26" fmla="*/ 1609725 w 2095500"/>
              <a:gd name="connsiteY26" fmla="*/ 171450 h 1428750"/>
              <a:gd name="connsiteX27" fmla="*/ 1621632 w 2095500"/>
              <a:gd name="connsiteY27" fmla="*/ 178594 h 1428750"/>
              <a:gd name="connsiteX28" fmla="*/ 1654969 w 2095500"/>
              <a:gd name="connsiteY28" fmla="*/ 223837 h 1428750"/>
              <a:gd name="connsiteX29" fmla="*/ 1674019 w 2095500"/>
              <a:gd name="connsiteY29" fmla="*/ 252412 h 1428750"/>
              <a:gd name="connsiteX30" fmla="*/ 1712119 w 2095500"/>
              <a:gd name="connsiteY30" fmla="*/ 316706 h 1428750"/>
              <a:gd name="connsiteX31" fmla="*/ 1902619 w 2095500"/>
              <a:gd name="connsiteY31" fmla="*/ 400050 h 1428750"/>
              <a:gd name="connsiteX32" fmla="*/ 2031207 w 2095500"/>
              <a:gd name="connsiteY32" fmla="*/ 473869 h 1428750"/>
              <a:gd name="connsiteX33" fmla="*/ 2095500 w 2095500"/>
              <a:gd name="connsiteY33" fmla="*/ 533400 h 1428750"/>
              <a:gd name="connsiteX34" fmla="*/ 1990725 w 2095500"/>
              <a:gd name="connsiteY34" fmla="*/ 645319 h 1428750"/>
              <a:gd name="connsiteX35" fmla="*/ 1897857 w 2095500"/>
              <a:gd name="connsiteY35" fmla="*/ 800100 h 1428750"/>
              <a:gd name="connsiteX36" fmla="*/ 1702594 w 2095500"/>
              <a:gd name="connsiteY36" fmla="*/ 771525 h 1428750"/>
              <a:gd name="connsiteX37" fmla="*/ 1626394 w 2095500"/>
              <a:gd name="connsiteY37" fmla="*/ 876300 h 1428750"/>
              <a:gd name="connsiteX38" fmla="*/ 1533525 w 2095500"/>
              <a:gd name="connsiteY38" fmla="*/ 919162 h 1428750"/>
              <a:gd name="connsiteX39" fmla="*/ 1466850 w 2095500"/>
              <a:gd name="connsiteY39" fmla="*/ 1009650 h 1428750"/>
              <a:gd name="connsiteX40" fmla="*/ 1366838 w 2095500"/>
              <a:gd name="connsiteY40" fmla="*/ 1128712 h 1428750"/>
              <a:gd name="connsiteX41" fmla="*/ 1288257 w 2095500"/>
              <a:gd name="connsiteY41" fmla="*/ 1166812 h 1428750"/>
              <a:gd name="connsiteX42" fmla="*/ 1195387 w 2095500"/>
              <a:gd name="connsiteY42" fmla="*/ 1314450 h 1428750"/>
              <a:gd name="connsiteX43" fmla="*/ 890587 w 2095500"/>
              <a:gd name="connsiteY43" fmla="*/ 1428750 h 1428750"/>
              <a:gd name="connsiteX44" fmla="*/ 747713 w 2095500"/>
              <a:gd name="connsiteY44" fmla="*/ 1295400 h 1428750"/>
              <a:gd name="connsiteX45" fmla="*/ 683419 w 2095500"/>
              <a:gd name="connsiteY45" fmla="*/ 1195387 h 1428750"/>
              <a:gd name="connsiteX46" fmla="*/ 600075 w 2095500"/>
              <a:gd name="connsiteY46" fmla="*/ 1162050 h 1428750"/>
              <a:gd name="connsiteX47" fmla="*/ 557213 w 2095500"/>
              <a:gd name="connsiteY47" fmla="*/ 1102519 h 1428750"/>
              <a:gd name="connsiteX48" fmla="*/ 523875 w 2095500"/>
              <a:gd name="connsiteY48" fmla="*/ 1028700 h 1428750"/>
              <a:gd name="connsiteX49" fmla="*/ 507207 w 2095500"/>
              <a:gd name="connsiteY49" fmla="*/ 876300 h 1428750"/>
              <a:gd name="connsiteX50" fmla="*/ 459582 w 2095500"/>
              <a:gd name="connsiteY50" fmla="*/ 742950 h 1428750"/>
              <a:gd name="connsiteX51" fmla="*/ 340519 w 2095500"/>
              <a:gd name="connsiteY51" fmla="*/ 690562 h 1428750"/>
              <a:gd name="connsiteX52" fmla="*/ 123825 w 2095500"/>
              <a:gd name="connsiteY52" fmla="*/ 685800 h 1428750"/>
              <a:gd name="connsiteX53" fmla="*/ 33338 w 2095500"/>
              <a:gd name="connsiteY53" fmla="*/ 685800 h 1428750"/>
              <a:gd name="connsiteX54" fmla="*/ 0 w 2095500"/>
              <a:gd name="connsiteY54" fmla="*/ 595312 h 1428750"/>
              <a:gd name="connsiteX55" fmla="*/ 66675 w 2095500"/>
              <a:gd name="connsiteY55" fmla="*/ 452437 h 1428750"/>
              <a:gd name="connsiteX56" fmla="*/ 114300 w 2095500"/>
              <a:gd name="connsiteY56" fmla="*/ 409575 h 1428750"/>
              <a:gd name="connsiteX0" fmla="*/ 114300 w 2095500"/>
              <a:gd name="connsiteY0" fmla="*/ 409575 h 1428750"/>
              <a:gd name="connsiteX1" fmla="*/ 226219 w 2095500"/>
              <a:gd name="connsiteY1" fmla="*/ 359569 h 1428750"/>
              <a:gd name="connsiteX2" fmla="*/ 247650 w 2095500"/>
              <a:gd name="connsiteY2" fmla="*/ 304800 h 1428750"/>
              <a:gd name="connsiteX3" fmla="*/ 278606 w 2095500"/>
              <a:gd name="connsiteY3" fmla="*/ 288131 h 1428750"/>
              <a:gd name="connsiteX4" fmla="*/ 311944 w 2095500"/>
              <a:gd name="connsiteY4" fmla="*/ 304801 h 1428750"/>
              <a:gd name="connsiteX5" fmla="*/ 397669 w 2095500"/>
              <a:gd name="connsiteY5" fmla="*/ 295275 h 1428750"/>
              <a:gd name="connsiteX6" fmla="*/ 383382 w 2095500"/>
              <a:gd name="connsiteY6" fmla="*/ 264318 h 1428750"/>
              <a:gd name="connsiteX7" fmla="*/ 488156 w 2095500"/>
              <a:gd name="connsiteY7" fmla="*/ 211931 h 1428750"/>
              <a:gd name="connsiteX8" fmla="*/ 571501 w 2095500"/>
              <a:gd name="connsiteY8" fmla="*/ 207169 h 1428750"/>
              <a:gd name="connsiteX9" fmla="*/ 552450 w 2095500"/>
              <a:gd name="connsiteY9" fmla="*/ 104775 h 1428750"/>
              <a:gd name="connsiteX10" fmla="*/ 595313 w 2095500"/>
              <a:gd name="connsiteY10" fmla="*/ 66675 h 1428750"/>
              <a:gd name="connsiteX11" fmla="*/ 619125 w 2095500"/>
              <a:gd name="connsiteY11" fmla="*/ 47625 h 1428750"/>
              <a:gd name="connsiteX12" fmla="*/ 697707 w 2095500"/>
              <a:gd name="connsiteY12" fmla="*/ 30956 h 1428750"/>
              <a:gd name="connsiteX13" fmla="*/ 750094 w 2095500"/>
              <a:gd name="connsiteY13" fmla="*/ 9525 h 1428750"/>
              <a:gd name="connsiteX14" fmla="*/ 831057 w 2095500"/>
              <a:gd name="connsiteY14" fmla="*/ 2381 h 1428750"/>
              <a:gd name="connsiteX15" fmla="*/ 940594 w 2095500"/>
              <a:gd name="connsiteY15" fmla="*/ 0 h 1428750"/>
              <a:gd name="connsiteX16" fmla="*/ 985838 w 2095500"/>
              <a:gd name="connsiteY16" fmla="*/ 0 h 1428750"/>
              <a:gd name="connsiteX17" fmla="*/ 1069182 w 2095500"/>
              <a:gd name="connsiteY17" fmla="*/ 11906 h 1428750"/>
              <a:gd name="connsiteX18" fmla="*/ 1119188 w 2095500"/>
              <a:gd name="connsiteY18" fmla="*/ 19050 h 1428750"/>
              <a:gd name="connsiteX19" fmla="*/ 1214438 w 2095500"/>
              <a:gd name="connsiteY19" fmla="*/ 47625 h 1428750"/>
              <a:gd name="connsiteX20" fmla="*/ 1240632 w 2095500"/>
              <a:gd name="connsiteY20" fmla="*/ 64294 h 1428750"/>
              <a:gd name="connsiteX21" fmla="*/ 1338263 w 2095500"/>
              <a:gd name="connsiteY21" fmla="*/ 78581 h 1428750"/>
              <a:gd name="connsiteX22" fmla="*/ 1390650 w 2095500"/>
              <a:gd name="connsiteY22" fmla="*/ 95250 h 1428750"/>
              <a:gd name="connsiteX23" fmla="*/ 1447800 w 2095500"/>
              <a:gd name="connsiteY23" fmla="*/ 116681 h 1428750"/>
              <a:gd name="connsiteX24" fmla="*/ 1509713 w 2095500"/>
              <a:gd name="connsiteY24" fmla="*/ 128587 h 1428750"/>
              <a:gd name="connsiteX25" fmla="*/ 1540669 w 2095500"/>
              <a:gd name="connsiteY25" fmla="*/ 138112 h 1428750"/>
              <a:gd name="connsiteX26" fmla="*/ 1609725 w 2095500"/>
              <a:gd name="connsiteY26" fmla="*/ 171450 h 1428750"/>
              <a:gd name="connsiteX27" fmla="*/ 1621632 w 2095500"/>
              <a:gd name="connsiteY27" fmla="*/ 178594 h 1428750"/>
              <a:gd name="connsiteX28" fmla="*/ 1654969 w 2095500"/>
              <a:gd name="connsiteY28" fmla="*/ 223837 h 1428750"/>
              <a:gd name="connsiteX29" fmla="*/ 1674019 w 2095500"/>
              <a:gd name="connsiteY29" fmla="*/ 252412 h 1428750"/>
              <a:gd name="connsiteX30" fmla="*/ 1712119 w 2095500"/>
              <a:gd name="connsiteY30" fmla="*/ 316706 h 1428750"/>
              <a:gd name="connsiteX31" fmla="*/ 1902619 w 2095500"/>
              <a:gd name="connsiteY31" fmla="*/ 400050 h 1428750"/>
              <a:gd name="connsiteX32" fmla="*/ 2031207 w 2095500"/>
              <a:gd name="connsiteY32" fmla="*/ 473869 h 1428750"/>
              <a:gd name="connsiteX33" fmla="*/ 2095500 w 2095500"/>
              <a:gd name="connsiteY33" fmla="*/ 533400 h 1428750"/>
              <a:gd name="connsiteX34" fmla="*/ 1990725 w 2095500"/>
              <a:gd name="connsiteY34" fmla="*/ 645319 h 1428750"/>
              <a:gd name="connsiteX35" fmla="*/ 1897857 w 2095500"/>
              <a:gd name="connsiteY35" fmla="*/ 800100 h 1428750"/>
              <a:gd name="connsiteX36" fmla="*/ 1702594 w 2095500"/>
              <a:gd name="connsiteY36" fmla="*/ 771525 h 1428750"/>
              <a:gd name="connsiteX37" fmla="*/ 1626394 w 2095500"/>
              <a:gd name="connsiteY37" fmla="*/ 876300 h 1428750"/>
              <a:gd name="connsiteX38" fmla="*/ 1533525 w 2095500"/>
              <a:gd name="connsiteY38" fmla="*/ 919162 h 1428750"/>
              <a:gd name="connsiteX39" fmla="*/ 1466850 w 2095500"/>
              <a:gd name="connsiteY39" fmla="*/ 1009650 h 1428750"/>
              <a:gd name="connsiteX40" fmla="*/ 1366838 w 2095500"/>
              <a:gd name="connsiteY40" fmla="*/ 1128712 h 1428750"/>
              <a:gd name="connsiteX41" fmla="*/ 1288257 w 2095500"/>
              <a:gd name="connsiteY41" fmla="*/ 1166812 h 1428750"/>
              <a:gd name="connsiteX42" fmla="*/ 1195387 w 2095500"/>
              <a:gd name="connsiteY42" fmla="*/ 1314450 h 1428750"/>
              <a:gd name="connsiteX43" fmla="*/ 890587 w 2095500"/>
              <a:gd name="connsiteY43" fmla="*/ 1428750 h 1428750"/>
              <a:gd name="connsiteX44" fmla="*/ 747713 w 2095500"/>
              <a:gd name="connsiteY44" fmla="*/ 1295400 h 1428750"/>
              <a:gd name="connsiteX45" fmla="*/ 683419 w 2095500"/>
              <a:gd name="connsiteY45" fmla="*/ 1195387 h 1428750"/>
              <a:gd name="connsiteX46" fmla="*/ 600075 w 2095500"/>
              <a:gd name="connsiteY46" fmla="*/ 1162050 h 1428750"/>
              <a:gd name="connsiteX47" fmla="*/ 557213 w 2095500"/>
              <a:gd name="connsiteY47" fmla="*/ 1102519 h 1428750"/>
              <a:gd name="connsiteX48" fmla="*/ 523875 w 2095500"/>
              <a:gd name="connsiteY48" fmla="*/ 1028700 h 1428750"/>
              <a:gd name="connsiteX49" fmla="*/ 507207 w 2095500"/>
              <a:gd name="connsiteY49" fmla="*/ 876300 h 1428750"/>
              <a:gd name="connsiteX50" fmla="*/ 459582 w 2095500"/>
              <a:gd name="connsiteY50" fmla="*/ 742950 h 1428750"/>
              <a:gd name="connsiteX51" fmla="*/ 340519 w 2095500"/>
              <a:gd name="connsiteY51" fmla="*/ 690562 h 1428750"/>
              <a:gd name="connsiteX52" fmla="*/ 123825 w 2095500"/>
              <a:gd name="connsiteY52" fmla="*/ 685800 h 1428750"/>
              <a:gd name="connsiteX53" fmla="*/ 33338 w 2095500"/>
              <a:gd name="connsiteY53" fmla="*/ 685800 h 1428750"/>
              <a:gd name="connsiteX54" fmla="*/ 0 w 2095500"/>
              <a:gd name="connsiteY54" fmla="*/ 595312 h 1428750"/>
              <a:gd name="connsiteX55" fmla="*/ 66675 w 2095500"/>
              <a:gd name="connsiteY55" fmla="*/ 452437 h 1428750"/>
              <a:gd name="connsiteX56" fmla="*/ 114300 w 2095500"/>
              <a:gd name="connsiteY56" fmla="*/ 409575 h 1428750"/>
              <a:gd name="connsiteX0" fmla="*/ 114300 w 2095500"/>
              <a:gd name="connsiteY0" fmla="*/ 409575 h 1428750"/>
              <a:gd name="connsiteX1" fmla="*/ 226219 w 2095500"/>
              <a:gd name="connsiteY1" fmla="*/ 359569 h 1428750"/>
              <a:gd name="connsiteX2" fmla="*/ 247650 w 2095500"/>
              <a:gd name="connsiteY2" fmla="*/ 304800 h 1428750"/>
              <a:gd name="connsiteX3" fmla="*/ 278606 w 2095500"/>
              <a:gd name="connsiteY3" fmla="*/ 288131 h 1428750"/>
              <a:gd name="connsiteX4" fmla="*/ 311944 w 2095500"/>
              <a:gd name="connsiteY4" fmla="*/ 304801 h 1428750"/>
              <a:gd name="connsiteX5" fmla="*/ 397669 w 2095500"/>
              <a:gd name="connsiteY5" fmla="*/ 295275 h 1428750"/>
              <a:gd name="connsiteX6" fmla="*/ 383382 w 2095500"/>
              <a:gd name="connsiteY6" fmla="*/ 264318 h 1428750"/>
              <a:gd name="connsiteX7" fmla="*/ 488156 w 2095500"/>
              <a:gd name="connsiteY7" fmla="*/ 211931 h 1428750"/>
              <a:gd name="connsiteX8" fmla="*/ 571501 w 2095500"/>
              <a:gd name="connsiteY8" fmla="*/ 207169 h 1428750"/>
              <a:gd name="connsiteX9" fmla="*/ 619125 w 2095500"/>
              <a:gd name="connsiteY9" fmla="*/ 195262 h 1428750"/>
              <a:gd name="connsiteX10" fmla="*/ 595313 w 2095500"/>
              <a:gd name="connsiteY10" fmla="*/ 66675 h 1428750"/>
              <a:gd name="connsiteX11" fmla="*/ 619125 w 2095500"/>
              <a:gd name="connsiteY11" fmla="*/ 47625 h 1428750"/>
              <a:gd name="connsiteX12" fmla="*/ 697707 w 2095500"/>
              <a:gd name="connsiteY12" fmla="*/ 30956 h 1428750"/>
              <a:gd name="connsiteX13" fmla="*/ 750094 w 2095500"/>
              <a:gd name="connsiteY13" fmla="*/ 9525 h 1428750"/>
              <a:gd name="connsiteX14" fmla="*/ 831057 w 2095500"/>
              <a:gd name="connsiteY14" fmla="*/ 2381 h 1428750"/>
              <a:gd name="connsiteX15" fmla="*/ 940594 w 2095500"/>
              <a:gd name="connsiteY15" fmla="*/ 0 h 1428750"/>
              <a:gd name="connsiteX16" fmla="*/ 985838 w 2095500"/>
              <a:gd name="connsiteY16" fmla="*/ 0 h 1428750"/>
              <a:gd name="connsiteX17" fmla="*/ 1069182 w 2095500"/>
              <a:gd name="connsiteY17" fmla="*/ 11906 h 1428750"/>
              <a:gd name="connsiteX18" fmla="*/ 1119188 w 2095500"/>
              <a:gd name="connsiteY18" fmla="*/ 19050 h 1428750"/>
              <a:gd name="connsiteX19" fmla="*/ 1214438 w 2095500"/>
              <a:gd name="connsiteY19" fmla="*/ 47625 h 1428750"/>
              <a:gd name="connsiteX20" fmla="*/ 1240632 w 2095500"/>
              <a:gd name="connsiteY20" fmla="*/ 64294 h 1428750"/>
              <a:gd name="connsiteX21" fmla="*/ 1338263 w 2095500"/>
              <a:gd name="connsiteY21" fmla="*/ 78581 h 1428750"/>
              <a:gd name="connsiteX22" fmla="*/ 1390650 w 2095500"/>
              <a:gd name="connsiteY22" fmla="*/ 95250 h 1428750"/>
              <a:gd name="connsiteX23" fmla="*/ 1447800 w 2095500"/>
              <a:gd name="connsiteY23" fmla="*/ 116681 h 1428750"/>
              <a:gd name="connsiteX24" fmla="*/ 1509713 w 2095500"/>
              <a:gd name="connsiteY24" fmla="*/ 128587 h 1428750"/>
              <a:gd name="connsiteX25" fmla="*/ 1540669 w 2095500"/>
              <a:gd name="connsiteY25" fmla="*/ 138112 h 1428750"/>
              <a:gd name="connsiteX26" fmla="*/ 1609725 w 2095500"/>
              <a:gd name="connsiteY26" fmla="*/ 171450 h 1428750"/>
              <a:gd name="connsiteX27" fmla="*/ 1621632 w 2095500"/>
              <a:gd name="connsiteY27" fmla="*/ 178594 h 1428750"/>
              <a:gd name="connsiteX28" fmla="*/ 1654969 w 2095500"/>
              <a:gd name="connsiteY28" fmla="*/ 223837 h 1428750"/>
              <a:gd name="connsiteX29" fmla="*/ 1674019 w 2095500"/>
              <a:gd name="connsiteY29" fmla="*/ 252412 h 1428750"/>
              <a:gd name="connsiteX30" fmla="*/ 1712119 w 2095500"/>
              <a:gd name="connsiteY30" fmla="*/ 316706 h 1428750"/>
              <a:gd name="connsiteX31" fmla="*/ 1902619 w 2095500"/>
              <a:gd name="connsiteY31" fmla="*/ 400050 h 1428750"/>
              <a:gd name="connsiteX32" fmla="*/ 2031207 w 2095500"/>
              <a:gd name="connsiteY32" fmla="*/ 473869 h 1428750"/>
              <a:gd name="connsiteX33" fmla="*/ 2095500 w 2095500"/>
              <a:gd name="connsiteY33" fmla="*/ 533400 h 1428750"/>
              <a:gd name="connsiteX34" fmla="*/ 1990725 w 2095500"/>
              <a:gd name="connsiteY34" fmla="*/ 645319 h 1428750"/>
              <a:gd name="connsiteX35" fmla="*/ 1897857 w 2095500"/>
              <a:gd name="connsiteY35" fmla="*/ 800100 h 1428750"/>
              <a:gd name="connsiteX36" fmla="*/ 1702594 w 2095500"/>
              <a:gd name="connsiteY36" fmla="*/ 771525 h 1428750"/>
              <a:gd name="connsiteX37" fmla="*/ 1626394 w 2095500"/>
              <a:gd name="connsiteY37" fmla="*/ 876300 h 1428750"/>
              <a:gd name="connsiteX38" fmla="*/ 1533525 w 2095500"/>
              <a:gd name="connsiteY38" fmla="*/ 919162 h 1428750"/>
              <a:gd name="connsiteX39" fmla="*/ 1466850 w 2095500"/>
              <a:gd name="connsiteY39" fmla="*/ 1009650 h 1428750"/>
              <a:gd name="connsiteX40" fmla="*/ 1366838 w 2095500"/>
              <a:gd name="connsiteY40" fmla="*/ 1128712 h 1428750"/>
              <a:gd name="connsiteX41" fmla="*/ 1288257 w 2095500"/>
              <a:gd name="connsiteY41" fmla="*/ 1166812 h 1428750"/>
              <a:gd name="connsiteX42" fmla="*/ 1195387 w 2095500"/>
              <a:gd name="connsiteY42" fmla="*/ 1314450 h 1428750"/>
              <a:gd name="connsiteX43" fmla="*/ 890587 w 2095500"/>
              <a:gd name="connsiteY43" fmla="*/ 1428750 h 1428750"/>
              <a:gd name="connsiteX44" fmla="*/ 747713 w 2095500"/>
              <a:gd name="connsiteY44" fmla="*/ 1295400 h 1428750"/>
              <a:gd name="connsiteX45" fmla="*/ 683419 w 2095500"/>
              <a:gd name="connsiteY45" fmla="*/ 1195387 h 1428750"/>
              <a:gd name="connsiteX46" fmla="*/ 600075 w 2095500"/>
              <a:gd name="connsiteY46" fmla="*/ 1162050 h 1428750"/>
              <a:gd name="connsiteX47" fmla="*/ 557213 w 2095500"/>
              <a:gd name="connsiteY47" fmla="*/ 1102519 h 1428750"/>
              <a:gd name="connsiteX48" fmla="*/ 523875 w 2095500"/>
              <a:gd name="connsiteY48" fmla="*/ 1028700 h 1428750"/>
              <a:gd name="connsiteX49" fmla="*/ 507207 w 2095500"/>
              <a:gd name="connsiteY49" fmla="*/ 876300 h 1428750"/>
              <a:gd name="connsiteX50" fmla="*/ 459582 w 2095500"/>
              <a:gd name="connsiteY50" fmla="*/ 742950 h 1428750"/>
              <a:gd name="connsiteX51" fmla="*/ 340519 w 2095500"/>
              <a:gd name="connsiteY51" fmla="*/ 690562 h 1428750"/>
              <a:gd name="connsiteX52" fmla="*/ 123825 w 2095500"/>
              <a:gd name="connsiteY52" fmla="*/ 685800 h 1428750"/>
              <a:gd name="connsiteX53" fmla="*/ 33338 w 2095500"/>
              <a:gd name="connsiteY53" fmla="*/ 685800 h 1428750"/>
              <a:gd name="connsiteX54" fmla="*/ 0 w 2095500"/>
              <a:gd name="connsiteY54" fmla="*/ 595312 h 1428750"/>
              <a:gd name="connsiteX55" fmla="*/ 66675 w 2095500"/>
              <a:gd name="connsiteY55" fmla="*/ 452437 h 1428750"/>
              <a:gd name="connsiteX56" fmla="*/ 114300 w 2095500"/>
              <a:gd name="connsiteY56" fmla="*/ 409575 h 1428750"/>
              <a:gd name="connsiteX0" fmla="*/ 114300 w 2095500"/>
              <a:gd name="connsiteY0" fmla="*/ 409575 h 1428750"/>
              <a:gd name="connsiteX1" fmla="*/ 226219 w 2095500"/>
              <a:gd name="connsiteY1" fmla="*/ 359569 h 1428750"/>
              <a:gd name="connsiteX2" fmla="*/ 247650 w 2095500"/>
              <a:gd name="connsiteY2" fmla="*/ 304800 h 1428750"/>
              <a:gd name="connsiteX3" fmla="*/ 278606 w 2095500"/>
              <a:gd name="connsiteY3" fmla="*/ 288131 h 1428750"/>
              <a:gd name="connsiteX4" fmla="*/ 311944 w 2095500"/>
              <a:gd name="connsiteY4" fmla="*/ 304801 h 1428750"/>
              <a:gd name="connsiteX5" fmla="*/ 397669 w 2095500"/>
              <a:gd name="connsiteY5" fmla="*/ 295275 h 1428750"/>
              <a:gd name="connsiteX6" fmla="*/ 383382 w 2095500"/>
              <a:gd name="connsiteY6" fmla="*/ 264318 h 1428750"/>
              <a:gd name="connsiteX7" fmla="*/ 488156 w 2095500"/>
              <a:gd name="connsiteY7" fmla="*/ 211931 h 1428750"/>
              <a:gd name="connsiteX8" fmla="*/ 571501 w 2095500"/>
              <a:gd name="connsiteY8" fmla="*/ 207169 h 1428750"/>
              <a:gd name="connsiteX9" fmla="*/ 619125 w 2095500"/>
              <a:gd name="connsiteY9" fmla="*/ 195262 h 1428750"/>
              <a:gd name="connsiteX10" fmla="*/ 633413 w 2095500"/>
              <a:gd name="connsiteY10" fmla="*/ 100012 h 1428750"/>
              <a:gd name="connsiteX11" fmla="*/ 619125 w 2095500"/>
              <a:gd name="connsiteY11" fmla="*/ 47625 h 1428750"/>
              <a:gd name="connsiteX12" fmla="*/ 697707 w 2095500"/>
              <a:gd name="connsiteY12" fmla="*/ 30956 h 1428750"/>
              <a:gd name="connsiteX13" fmla="*/ 750094 w 2095500"/>
              <a:gd name="connsiteY13" fmla="*/ 9525 h 1428750"/>
              <a:gd name="connsiteX14" fmla="*/ 831057 w 2095500"/>
              <a:gd name="connsiteY14" fmla="*/ 2381 h 1428750"/>
              <a:gd name="connsiteX15" fmla="*/ 940594 w 2095500"/>
              <a:gd name="connsiteY15" fmla="*/ 0 h 1428750"/>
              <a:gd name="connsiteX16" fmla="*/ 985838 w 2095500"/>
              <a:gd name="connsiteY16" fmla="*/ 0 h 1428750"/>
              <a:gd name="connsiteX17" fmla="*/ 1069182 w 2095500"/>
              <a:gd name="connsiteY17" fmla="*/ 11906 h 1428750"/>
              <a:gd name="connsiteX18" fmla="*/ 1119188 w 2095500"/>
              <a:gd name="connsiteY18" fmla="*/ 19050 h 1428750"/>
              <a:gd name="connsiteX19" fmla="*/ 1214438 w 2095500"/>
              <a:gd name="connsiteY19" fmla="*/ 47625 h 1428750"/>
              <a:gd name="connsiteX20" fmla="*/ 1240632 w 2095500"/>
              <a:gd name="connsiteY20" fmla="*/ 64294 h 1428750"/>
              <a:gd name="connsiteX21" fmla="*/ 1338263 w 2095500"/>
              <a:gd name="connsiteY21" fmla="*/ 78581 h 1428750"/>
              <a:gd name="connsiteX22" fmla="*/ 1390650 w 2095500"/>
              <a:gd name="connsiteY22" fmla="*/ 95250 h 1428750"/>
              <a:gd name="connsiteX23" fmla="*/ 1447800 w 2095500"/>
              <a:gd name="connsiteY23" fmla="*/ 116681 h 1428750"/>
              <a:gd name="connsiteX24" fmla="*/ 1509713 w 2095500"/>
              <a:gd name="connsiteY24" fmla="*/ 128587 h 1428750"/>
              <a:gd name="connsiteX25" fmla="*/ 1540669 w 2095500"/>
              <a:gd name="connsiteY25" fmla="*/ 138112 h 1428750"/>
              <a:gd name="connsiteX26" fmla="*/ 1609725 w 2095500"/>
              <a:gd name="connsiteY26" fmla="*/ 171450 h 1428750"/>
              <a:gd name="connsiteX27" fmla="*/ 1621632 w 2095500"/>
              <a:gd name="connsiteY27" fmla="*/ 178594 h 1428750"/>
              <a:gd name="connsiteX28" fmla="*/ 1654969 w 2095500"/>
              <a:gd name="connsiteY28" fmla="*/ 223837 h 1428750"/>
              <a:gd name="connsiteX29" fmla="*/ 1674019 w 2095500"/>
              <a:gd name="connsiteY29" fmla="*/ 252412 h 1428750"/>
              <a:gd name="connsiteX30" fmla="*/ 1712119 w 2095500"/>
              <a:gd name="connsiteY30" fmla="*/ 316706 h 1428750"/>
              <a:gd name="connsiteX31" fmla="*/ 1902619 w 2095500"/>
              <a:gd name="connsiteY31" fmla="*/ 400050 h 1428750"/>
              <a:gd name="connsiteX32" fmla="*/ 2031207 w 2095500"/>
              <a:gd name="connsiteY32" fmla="*/ 473869 h 1428750"/>
              <a:gd name="connsiteX33" fmla="*/ 2095500 w 2095500"/>
              <a:gd name="connsiteY33" fmla="*/ 533400 h 1428750"/>
              <a:gd name="connsiteX34" fmla="*/ 1990725 w 2095500"/>
              <a:gd name="connsiteY34" fmla="*/ 645319 h 1428750"/>
              <a:gd name="connsiteX35" fmla="*/ 1897857 w 2095500"/>
              <a:gd name="connsiteY35" fmla="*/ 800100 h 1428750"/>
              <a:gd name="connsiteX36" fmla="*/ 1702594 w 2095500"/>
              <a:gd name="connsiteY36" fmla="*/ 771525 h 1428750"/>
              <a:gd name="connsiteX37" fmla="*/ 1626394 w 2095500"/>
              <a:gd name="connsiteY37" fmla="*/ 876300 h 1428750"/>
              <a:gd name="connsiteX38" fmla="*/ 1533525 w 2095500"/>
              <a:gd name="connsiteY38" fmla="*/ 919162 h 1428750"/>
              <a:gd name="connsiteX39" fmla="*/ 1466850 w 2095500"/>
              <a:gd name="connsiteY39" fmla="*/ 1009650 h 1428750"/>
              <a:gd name="connsiteX40" fmla="*/ 1366838 w 2095500"/>
              <a:gd name="connsiteY40" fmla="*/ 1128712 h 1428750"/>
              <a:gd name="connsiteX41" fmla="*/ 1288257 w 2095500"/>
              <a:gd name="connsiteY41" fmla="*/ 1166812 h 1428750"/>
              <a:gd name="connsiteX42" fmla="*/ 1195387 w 2095500"/>
              <a:gd name="connsiteY42" fmla="*/ 1314450 h 1428750"/>
              <a:gd name="connsiteX43" fmla="*/ 890587 w 2095500"/>
              <a:gd name="connsiteY43" fmla="*/ 1428750 h 1428750"/>
              <a:gd name="connsiteX44" fmla="*/ 747713 w 2095500"/>
              <a:gd name="connsiteY44" fmla="*/ 1295400 h 1428750"/>
              <a:gd name="connsiteX45" fmla="*/ 683419 w 2095500"/>
              <a:gd name="connsiteY45" fmla="*/ 1195387 h 1428750"/>
              <a:gd name="connsiteX46" fmla="*/ 600075 w 2095500"/>
              <a:gd name="connsiteY46" fmla="*/ 1162050 h 1428750"/>
              <a:gd name="connsiteX47" fmla="*/ 557213 w 2095500"/>
              <a:gd name="connsiteY47" fmla="*/ 1102519 h 1428750"/>
              <a:gd name="connsiteX48" fmla="*/ 523875 w 2095500"/>
              <a:gd name="connsiteY48" fmla="*/ 1028700 h 1428750"/>
              <a:gd name="connsiteX49" fmla="*/ 507207 w 2095500"/>
              <a:gd name="connsiteY49" fmla="*/ 876300 h 1428750"/>
              <a:gd name="connsiteX50" fmla="*/ 459582 w 2095500"/>
              <a:gd name="connsiteY50" fmla="*/ 742950 h 1428750"/>
              <a:gd name="connsiteX51" fmla="*/ 340519 w 2095500"/>
              <a:gd name="connsiteY51" fmla="*/ 690562 h 1428750"/>
              <a:gd name="connsiteX52" fmla="*/ 123825 w 2095500"/>
              <a:gd name="connsiteY52" fmla="*/ 685800 h 1428750"/>
              <a:gd name="connsiteX53" fmla="*/ 33338 w 2095500"/>
              <a:gd name="connsiteY53" fmla="*/ 685800 h 1428750"/>
              <a:gd name="connsiteX54" fmla="*/ 0 w 2095500"/>
              <a:gd name="connsiteY54" fmla="*/ 595312 h 1428750"/>
              <a:gd name="connsiteX55" fmla="*/ 66675 w 2095500"/>
              <a:gd name="connsiteY55" fmla="*/ 452437 h 1428750"/>
              <a:gd name="connsiteX56" fmla="*/ 114300 w 2095500"/>
              <a:gd name="connsiteY56" fmla="*/ 409575 h 1428750"/>
              <a:gd name="connsiteX0" fmla="*/ 114300 w 2095500"/>
              <a:gd name="connsiteY0" fmla="*/ 409575 h 1428750"/>
              <a:gd name="connsiteX1" fmla="*/ 226219 w 2095500"/>
              <a:gd name="connsiteY1" fmla="*/ 359569 h 1428750"/>
              <a:gd name="connsiteX2" fmla="*/ 247650 w 2095500"/>
              <a:gd name="connsiteY2" fmla="*/ 304800 h 1428750"/>
              <a:gd name="connsiteX3" fmla="*/ 278606 w 2095500"/>
              <a:gd name="connsiteY3" fmla="*/ 288131 h 1428750"/>
              <a:gd name="connsiteX4" fmla="*/ 311944 w 2095500"/>
              <a:gd name="connsiteY4" fmla="*/ 304801 h 1428750"/>
              <a:gd name="connsiteX5" fmla="*/ 397669 w 2095500"/>
              <a:gd name="connsiteY5" fmla="*/ 295275 h 1428750"/>
              <a:gd name="connsiteX6" fmla="*/ 383382 w 2095500"/>
              <a:gd name="connsiteY6" fmla="*/ 264318 h 1428750"/>
              <a:gd name="connsiteX7" fmla="*/ 488156 w 2095500"/>
              <a:gd name="connsiteY7" fmla="*/ 211931 h 1428750"/>
              <a:gd name="connsiteX8" fmla="*/ 571501 w 2095500"/>
              <a:gd name="connsiteY8" fmla="*/ 207169 h 1428750"/>
              <a:gd name="connsiteX9" fmla="*/ 619125 w 2095500"/>
              <a:gd name="connsiteY9" fmla="*/ 195262 h 1428750"/>
              <a:gd name="connsiteX10" fmla="*/ 633413 w 2095500"/>
              <a:gd name="connsiteY10" fmla="*/ 100012 h 1428750"/>
              <a:gd name="connsiteX11" fmla="*/ 659606 w 2095500"/>
              <a:gd name="connsiteY11" fmla="*/ 73819 h 1428750"/>
              <a:gd name="connsiteX12" fmla="*/ 697707 w 2095500"/>
              <a:gd name="connsiteY12" fmla="*/ 30956 h 1428750"/>
              <a:gd name="connsiteX13" fmla="*/ 750094 w 2095500"/>
              <a:gd name="connsiteY13" fmla="*/ 9525 h 1428750"/>
              <a:gd name="connsiteX14" fmla="*/ 831057 w 2095500"/>
              <a:gd name="connsiteY14" fmla="*/ 2381 h 1428750"/>
              <a:gd name="connsiteX15" fmla="*/ 940594 w 2095500"/>
              <a:gd name="connsiteY15" fmla="*/ 0 h 1428750"/>
              <a:gd name="connsiteX16" fmla="*/ 985838 w 2095500"/>
              <a:gd name="connsiteY16" fmla="*/ 0 h 1428750"/>
              <a:gd name="connsiteX17" fmla="*/ 1069182 w 2095500"/>
              <a:gd name="connsiteY17" fmla="*/ 11906 h 1428750"/>
              <a:gd name="connsiteX18" fmla="*/ 1119188 w 2095500"/>
              <a:gd name="connsiteY18" fmla="*/ 19050 h 1428750"/>
              <a:gd name="connsiteX19" fmla="*/ 1214438 w 2095500"/>
              <a:gd name="connsiteY19" fmla="*/ 47625 h 1428750"/>
              <a:gd name="connsiteX20" fmla="*/ 1240632 w 2095500"/>
              <a:gd name="connsiteY20" fmla="*/ 64294 h 1428750"/>
              <a:gd name="connsiteX21" fmla="*/ 1338263 w 2095500"/>
              <a:gd name="connsiteY21" fmla="*/ 78581 h 1428750"/>
              <a:gd name="connsiteX22" fmla="*/ 1390650 w 2095500"/>
              <a:gd name="connsiteY22" fmla="*/ 95250 h 1428750"/>
              <a:gd name="connsiteX23" fmla="*/ 1447800 w 2095500"/>
              <a:gd name="connsiteY23" fmla="*/ 116681 h 1428750"/>
              <a:gd name="connsiteX24" fmla="*/ 1509713 w 2095500"/>
              <a:gd name="connsiteY24" fmla="*/ 128587 h 1428750"/>
              <a:gd name="connsiteX25" fmla="*/ 1540669 w 2095500"/>
              <a:gd name="connsiteY25" fmla="*/ 138112 h 1428750"/>
              <a:gd name="connsiteX26" fmla="*/ 1609725 w 2095500"/>
              <a:gd name="connsiteY26" fmla="*/ 171450 h 1428750"/>
              <a:gd name="connsiteX27" fmla="*/ 1621632 w 2095500"/>
              <a:gd name="connsiteY27" fmla="*/ 178594 h 1428750"/>
              <a:gd name="connsiteX28" fmla="*/ 1654969 w 2095500"/>
              <a:gd name="connsiteY28" fmla="*/ 223837 h 1428750"/>
              <a:gd name="connsiteX29" fmla="*/ 1674019 w 2095500"/>
              <a:gd name="connsiteY29" fmla="*/ 252412 h 1428750"/>
              <a:gd name="connsiteX30" fmla="*/ 1712119 w 2095500"/>
              <a:gd name="connsiteY30" fmla="*/ 316706 h 1428750"/>
              <a:gd name="connsiteX31" fmla="*/ 1902619 w 2095500"/>
              <a:gd name="connsiteY31" fmla="*/ 400050 h 1428750"/>
              <a:gd name="connsiteX32" fmla="*/ 2031207 w 2095500"/>
              <a:gd name="connsiteY32" fmla="*/ 473869 h 1428750"/>
              <a:gd name="connsiteX33" fmla="*/ 2095500 w 2095500"/>
              <a:gd name="connsiteY33" fmla="*/ 533400 h 1428750"/>
              <a:gd name="connsiteX34" fmla="*/ 1990725 w 2095500"/>
              <a:gd name="connsiteY34" fmla="*/ 645319 h 1428750"/>
              <a:gd name="connsiteX35" fmla="*/ 1897857 w 2095500"/>
              <a:gd name="connsiteY35" fmla="*/ 800100 h 1428750"/>
              <a:gd name="connsiteX36" fmla="*/ 1702594 w 2095500"/>
              <a:gd name="connsiteY36" fmla="*/ 771525 h 1428750"/>
              <a:gd name="connsiteX37" fmla="*/ 1626394 w 2095500"/>
              <a:gd name="connsiteY37" fmla="*/ 876300 h 1428750"/>
              <a:gd name="connsiteX38" fmla="*/ 1533525 w 2095500"/>
              <a:gd name="connsiteY38" fmla="*/ 919162 h 1428750"/>
              <a:gd name="connsiteX39" fmla="*/ 1466850 w 2095500"/>
              <a:gd name="connsiteY39" fmla="*/ 1009650 h 1428750"/>
              <a:gd name="connsiteX40" fmla="*/ 1366838 w 2095500"/>
              <a:gd name="connsiteY40" fmla="*/ 1128712 h 1428750"/>
              <a:gd name="connsiteX41" fmla="*/ 1288257 w 2095500"/>
              <a:gd name="connsiteY41" fmla="*/ 1166812 h 1428750"/>
              <a:gd name="connsiteX42" fmla="*/ 1195387 w 2095500"/>
              <a:gd name="connsiteY42" fmla="*/ 1314450 h 1428750"/>
              <a:gd name="connsiteX43" fmla="*/ 890587 w 2095500"/>
              <a:gd name="connsiteY43" fmla="*/ 1428750 h 1428750"/>
              <a:gd name="connsiteX44" fmla="*/ 747713 w 2095500"/>
              <a:gd name="connsiteY44" fmla="*/ 1295400 h 1428750"/>
              <a:gd name="connsiteX45" fmla="*/ 683419 w 2095500"/>
              <a:gd name="connsiteY45" fmla="*/ 1195387 h 1428750"/>
              <a:gd name="connsiteX46" fmla="*/ 600075 w 2095500"/>
              <a:gd name="connsiteY46" fmla="*/ 1162050 h 1428750"/>
              <a:gd name="connsiteX47" fmla="*/ 557213 w 2095500"/>
              <a:gd name="connsiteY47" fmla="*/ 1102519 h 1428750"/>
              <a:gd name="connsiteX48" fmla="*/ 523875 w 2095500"/>
              <a:gd name="connsiteY48" fmla="*/ 1028700 h 1428750"/>
              <a:gd name="connsiteX49" fmla="*/ 507207 w 2095500"/>
              <a:gd name="connsiteY49" fmla="*/ 876300 h 1428750"/>
              <a:gd name="connsiteX50" fmla="*/ 459582 w 2095500"/>
              <a:gd name="connsiteY50" fmla="*/ 742950 h 1428750"/>
              <a:gd name="connsiteX51" fmla="*/ 340519 w 2095500"/>
              <a:gd name="connsiteY51" fmla="*/ 690562 h 1428750"/>
              <a:gd name="connsiteX52" fmla="*/ 123825 w 2095500"/>
              <a:gd name="connsiteY52" fmla="*/ 685800 h 1428750"/>
              <a:gd name="connsiteX53" fmla="*/ 33338 w 2095500"/>
              <a:gd name="connsiteY53" fmla="*/ 685800 h 1428750"/>
              <a:gd name="connsiteX54" fmla="*/ 0 w 2095500"/>
              <a:gd name="connsiteY54" fmla="*/ 595312 h 1428750"/>
              <a:gd name="connsiteX55" fmla="*/ 66675 w 2095500"/>
              <a:gd name="connsiteY55" fmla="*/ 452437 h 1428750"/>
              <a:gd name="connsiteX56" fmla="*/ 114300 w 2095500"/>
              <a:gd name="connsiteY56" fmla="*/ 409575 h 1428750"/>
              <a:gd name="connsiteX0" fmla="*/ 114300 w 2095500"/>
              <a:gd name="connsiteY0" fmla="*/ 409575 h 1428750"/>
              <a:gd name="connsiteX1" fmla="*/ 226219 w 2095500"/>
              <a:gd name="connsiteY1" fmla="*/ 359569 h 1428750"/>
              <a:gd name="connsiteX2" fmla="*/ 247650 w 2095500"/>
              <a:gd name="connsiteY2" fmla="*/ 304800 h 1428750"/>
              <a:gd name="connsiteX3" fmla="*/ 278606 w 2095500"/>
              <a:gd name="connsiteY3" fmla="*/ 288131 h 1428750"/>
              <a:gd name="connsiteX4" fmla="*/ 311944 w 2095500"/>
              <a:gd name="connsiteY4" fmla="*/ 304801 h 1428750"/>
              <a:gd name="connsiteX5" fmla="*/ 397669 w 2095500"/>
              <a:gd name="connsiteY5" fmla="*/ 295275 h 1428750"/>
              <a:gd name="connsiteX6" fmla="*/ 383382 w 2095500"/>
              <a:gd name="connsiteY6" fmla="*/ 264318 h 1428750"/>
              <a:gd name="connsiteX7" fmla="*/ 488156 w 2095500"/>
              <a:gd name="connsiteY7" fmla="*/ 211931 h 1428750"/>
              <a:gd name="connsiteX8" fmla="*/ 571501 w 2095500"/>
              <a:gd name="connsiteY8" fmla="*/ 207169 h 1428750"/>
              <a:gd name="connsiteX9" fmla="*/ 619125 w 2095500"/>
              <a:gd name="connsiteY9" fmla="*/ 195262 h 1428750"/>
              <a:gd name="connsiteX10" fmla="*/ 633413 w 2095500"/>
              <a:gd name="connsiteY10" fmla="*/ 100012 h 1428750"/>
              <a:gd name="connsiteX11" fmla="*/ 659606 w 2095500"/>
              <a:gd name="connsiteY11" fmla="*/ 73819 h 1428750"/>
              <a:gd name="connsiteX12" fmla="*/ 697707 w 2095500"/>
              <a:gd name="connsiteY12" fmla="*/ 30956 h 1428750"/>
              <a:gd name="connsiteX13" fmla="*/ 750094 w 2095500"/>
              <a:gd name="connsiteY13" fmla="*/ 9525 h 1428750"/>
              <a:gd name="connsiteX14" fmla="*/ 831057 w 2095500"/>
              <a:gd name="connsiteY14" fmla="*/ 2381 h 1428750"/>
              <a:gd name="connsiteX15" fmla="*/ 940594 w 2095500"/>
              <a:gd name="connsiteY15" fmla="*/ 0 h 1428750"/>
              <a:gd name="connsiteX16" fmla="*/ 985838 w 2095500"/>
              <a:gd name="connsiteY16" fmla="*/ 0 h 1428750"/>
              <a:gd name="connsiteX17" fmla="*/ 1069182 w 2095500"/>
              <a:gd name="connsiteY17" fmla="*/ 11906 h 1428750"/>
              <a:gd name="connsiteX18" fmla="*/ 1119188 w 2095500"/>
              <a:gd name="connsiteY18" fmla="*/ 19050 h 1428750"/>
              <a:gd name="connsiteX19" fmla="*/ 1214438 w 2095500"/>
              <a:gd name="connsiteY19" fmla="*/ 47625 h 1428750"/>
              <a:gd name="connsiteX20" fmla="*/ 1240632 w 2095500"/>
              <a:gd name="connsiteY20" fmla="*/ 64294 h 1428750"/>
              <a:gd name="connsiteX21" fmla="*/ 1338263 w 2095500"/>
              <a:gd name="connsiteY21" fmla="*/ 78581 h 1428750"/>
              <a:gd name="connsiteX22" fmla="*/ 1390650 w 2095500"/>
              <a:gd name="connsiteY22" fmla="*/ 95250 h 1428750"/>
              <a:gd name="connsiteX23" fmla="*/ 1447800 w 2095500"/>
              <a:gd name="connsiteY23" fmla="*/ 116681 h 1428750"/>
              <a:gd name="connsiteX24" fmla="*/ 1509713 w 2095500"/>
              <a:gd name="connsiteY24" fmla="*/ 128587 h 1428750"/>
              <a:gd name="connsiteX25" fmla="*/ 1540669 w 2095500"/>
              <a:gd name="connsiteY25" fmla="*/ 138112 h 1428750"/>
              <a:gd name="connsiteX26" fmla="*/ 1609725 w 2095500"/>
              <a:gd name="connsiteY26" fmla="*/ 171450 h 1428750"/>
              <a:gd name="connsiteX27" fmla="*/ 1621632 w 2095500"/>
              <a:gd name="connsiteY27" fmla="*/ 178594 h 1428750"/>
              <a:gd name="connsiteX28" fmla="*/ 1654969 w 2095500"/>
              <a:gd name="connsiteY28" fmla="*/ 223837 h 1428750"/>
              <a:gd name="connsiteX29" fmla="*/ 1635919 w 2095500"/>
              <a:gd name="connsiteY29" fmla="*/ 292893 h 1428750"/>
              <a:gd name="connsiteX30" fmla="*/ 1712119 w 2095500"/>
              <a:gd name="connsiteY30" fmla="*/ 316706 h 1428750"/>
              <a:gd name="connsiteX31" fmla="*/ 1902619 w 2095500"/>
              <a:gd name="connsiteY31" fmla="*/ 400050 h 1428750"/>
              <a:gd name="connsiteX32" fmla="*/ 2031207 w 2095500"/>
              <a:gd name="connsiteY32" fmla="*/ 473869 h 1428750"/>
              <a:gd name="connsiteX33" fmla="*/ 2095500 w 2095500"/>
              <a:gd name="connsiteY33" fmla="*/ 533400 h 1428750"/>
              <a:gd name="connsiteX34" fmla="*/ 1990725 w 2095500"/>
              <a:gd name="connsiteY34" fmla="*/ 645319 h 1428750"/>
              <a:gd name="connsiteX35" fmla="*/ 1897857 w 2095500"/>
              <a:gd name="connsiteY35" fmla="*/ 800100 h 1428750"/>
              <a:gd name="connsiteX36" fmla="*/ 1702594 w 2095500"/>
              <a:gd name="connsiteY36" fmla="*/ 771525 h 1428750"/>
              <a:gd name="connsiteX37" fmla="*/ 1626394 w 2095500"/>
              <a:gd name="connsiteY37" fmla="*/ 876300 h 1428750"/>
              <a:gd name="connsiteX38" fmla="*/ 1533525 w 2095500"/>
              <a:gd name="connsiteY38" fmla="*/ 919162 h 1428750"/>
              <a:gd name="connsiteX39" fmla="*/ 1466850 w 2095500"/>
              <a:gd name="connsiteY39" fmla="*/ 1009650 h 1428750"/>
              <a:gd name="connsiteX40" fmla="*/ 1366838 w 2095500"/>
              <a:gd name="connsiteY40" fmla="*/ 1128712 h 1428750"/>
              <a:gd name="connsiteX41" fmla="*/ 1288257 w 2095500"/>
              <a:gd name="connsiteY41" fmla="*/ 1166812 h 1428750"/>
              <a:gd name="connsiteX42" fmla="*/ 1195387 w 2095500"/>
              <a:gd name="connsiteY42" fmla="*/ 1314450 h 1428750"/>
              <a:gd name="connsiteX43" fmla="*/ 890587 w 2095500"/>
              <a:gd name="connsiteY43" fmla="*/ 1428750 h 1428750"/>
              <a:gd name="connsiteX44" fmla="*/ 747713 w 2095500"/>
              <a:gd name="connsiteY44" fmla="*/ 1295400 h 1428750"/>
              <a:gd name="connsiteX45" fmla="*/ 683419 w 2095500"/>
              <a:gd name="connsiteY45" fmla="*/ 1195387 h 1428750"/>
              <a:gd name="connsiteX46" fmla="*/ 600075 w 2095500"/>
              <a:gd name="connsiteY46" fmla="*/ 1162050 h 1428750"/>
              <a:gd name="connsiteX47" fmla="*/ 557213 w 2095500"/>
              <a:gd name="connsiteY47" fmla="*/ 1102519 h 1428750"/>
              <a:gd name="connsiteX48" fmla="*/ 523875 w 2095500"/>
              <a:gd name="connsiteY48" fmla="*/ 1028700 h 1428750"/>
              <a:gd name="connsiteX49" fmla="*/ 507207 w 2095500"/>
              <a:gd name="connsiteY49" fmla="*/ 876300 h 1428750"/>
              <a:gd name="connsiteX50" fmla="*/ 459582 w 2095500"/>
              <a:gd name="connsiteY50" fmla="*/ 742950 h 1428750"/>
              <a:gd name="connsiteX51" fmla="*/ 340519 w 2095500"/>
              <a:gd name="connsiteY51" fmla="*/ 690562 h 1428750"/>
              <a:gd name="connsiteX52" fmla="*/ 123825 w 2095500"/>
              <a:gd name="connsiteY52" fmla="*/ 685800 h 1428750"/>
              <a:gd name="connsiteX53" fmla="*/ 33338 w 2095500"/>
              <a:gd name="connsiteY53" fmla="*/ 685800 h 1428750"/>
              <a:gd name="connsiteX54" fmla="*/ 0 w 2095500"/>
              <a:gd name="connsiteY54" fmla="*/ 595312 h 1428750"/>
              <a:gd name="connsiteX55" fmla="*/ 66675 w 2095500"/>
              <a:gd name="connsiteY55" fmla="*/ 452437 h 1428750"/>
              <a:gd name="connsiteX56" fmla="*/ 114300 w 2095500"/>
              <a:gd name="connsiteY56" fmla="*/ 409575 h 1428750"/>
              <a:gd name="connsiteX0" fmla="*/ 114300 w 2095500"/>
              <a:gd name="connsiteY0" fmla="*/ 409575 h 1428750"/>
              <a:gd name="connsiteX1" fmla="*/ 226219 w 2095500"/>
              <a:gd name="connsiteY1" fmla="*/ 359569 h 1428750"/>
              <a:gd name="connsiteX2" fmla="*/ 247650 w 2095500"/>
              <a:gd name="connsiteY2" fmla="*/ 304800 h 1428750"/>
              <a:gd name="connsiteX3" fmla="*/ 278606 w 2095500"/>
              <a:gd name="connsiteY3" fmla="*/ 288131 h 1428750"/>
              <a:gd name="connsiteX4" fmla="*/ 311944 w 2095500"/>
              <a:gd name="connsiteY4" fmla="*/ 304801 h 1428750"/>
              <a:gd name="connsiteX5" fmla="*/ 397669 w 2095500"/>
              <a:gd name="connsiteY5" fmla="*/ 295275 h 1428750"/>
              <a:gd name="connsiteX6" fmla="*/ 383382 w 2095500"/>
              <a:gd name="connsiteY6" fmla="*/ 264318 h 1428750"/>
              <a:gd name="connsiteX7" fmla="*/ 488156 w 2095500"/>
              <a:gd name="connsiteY7" fmla="*/ 211931 h 1428750"/>
              <a:gd name="connsiteX8" fmla="*/ 571501 w 2095500"/>
              <a:gd name="connsiteY8" fmla="*/ 207169 h 1428750"/>
              <a:gd name="connsiteX9" fmla="*/ 619125 w 2095500"/>
              <a:gd name="connsiteY9" fmla="*/ 195262 h 1428750"/>
              <a:gd name="connsiteX10" fmla="*/ 633413 w 2095500"/>
              <a:gd name="connsiteY10" fmla="*/ 100012 h 1428750"/>
              <a:gd name="connsiteX11" fmla="*/ 659606 w 2095500"/>
              <a:gd name="connsiteY11" fmla="*/ 73819 h 1428750"/>
              <a:gd name="connsiteX12" fmla="*/ 697707 w 2095500"/>
              <a:gd name="connsiteY12" fmla="*/ 30956 h 1428750"/>
              <a:gd name="connsiteX13" fmla="*/ 750094 w 2095500"/>
              <a:gd name="connsiteY13" fmla="*/ 9525 h 1428750"/>
              <a:gd name="connsiteX14" fmla="*/ 831057 w 2095500"/>
              <a:gd name="connsiteY14" fmla="*/ 2381 h 1428750"/>
              <a:gd name="connsiteX15" fmla="*/ 940594 w 2095500"/>
              <a:gd name="connsiteY15" fmla="*/ 0 h 1428750"/>
              <a:gd name="connsiteX16" fmla="*/ 985838 w 2095500"/>
              <a:gd name="connsiteY16" fmla="*/ 0 h 1428750"/>
              <a:gd name="connsiteX17" fmla="*/ 1069182 w 2095500"/>
              <a:gd name="connsiteY17" fmla="*/ 11906 h 1428750"/>
              <a:gd name="connsiteX18" fmla="*/ 1119188 w 2095500"/>
              <a:gd name="connsiteY18" fmla="*/ 19050 h 1428750"/>
              <a:gd name="connsiteX19" fmla="*/ 1214438 w 2095500"/>
              <a:gd name="connsiteY19" fmla="*/ 47625 h 1428750"/>
              <a:gd name="connsiteX20" fmla="*/ 1240632 w 2095500"/>
              <a:gd name="connsiteY20" fmla="*/ 64294 h 1428750"/>
              <a:gd name="connsiteX21" fmla="*/ 1338263 w 2095500"/>
              <a:gd name="connsiteY21" fmla="*/ 78581 h 1428750"/>
              <a:gd name="connsiteX22" fmla="*/ 1390650 w 2095500"/>
              <a:gd name="connsiteY22" fmla="*/ 95250 h 1428750"/>
              <a:gd name="connsiteX23" fmla="*/ 1447800 w 2095500"/>
              <a:gd name="connsiteY23" fmla="*/ 116681 h 1428750"/>
              <a:gd name="connsiteX24" fmla="*/ 1509713 w 2095500"/>
              <a:gd name="connsiteY24" fmla="*/ 128587 h 1428750"/>
              <a:gd name="connsiteX25" fmla="*/ 1540669 w 2095500"/>
              <a:gd name="connsiteY25" fmla="*/ 138112 h 1428750"/>
              <a:gd name="connsiteX26" fmla="*/ 1609725 w 2095500"/>
              <a:gd name="connsiteY26" fmla="*/ 171450 h 1428750"/>
              <a:gd name="connsiteX27" fmla="*/ 1621632 w 2095500"/>
              <a:gd name="connsiteY27" fmla="*/ 178594 h 1428750"/>
              <a:gd name="connsiteX28" fmla="*/ 1609725 w 2095500"/>
              <a:gd name="connsiteY28" fmla="*/ 297655 h 1428750"/>
              <a:gd name="connsiteX29" fmla="*/ 1635919 w 2095500"/>
              <a:gd name="connsiteY29" fmla="*/ 292893 h 1428750"/>
              <a:gd name="connsiteX30" fmla="*/ 1712119 w 2095500"/>
              <a:gd name="connsiteY30" fmla="*/ 316706 h 1428750"/>
              <a:gd name="connsiteX31" fmla="*/ 1902619 w 2095500"/>
              <a:gd name="connsiteY31" fmla="*/ 400050 h 1428750"/>
              <a:gd name="connsiteX32" fmla="*/ 2031207 w 2095500"/>
              <a:gd name="connsiteY32" fmla="*/ 473869 h 1428750"/>
              <a:gd name="connsiteX33" fmla="*/ 2095500 w 2095500"/>
              <a:gd name="connsiteY33" fmla="*/ 533400 h 1428750"/>
              <a:gd name="connsiteX34" fmla="*/ 1990725 w 2095500"/>
              <a:gd name="connsiteY34" fmla="*/ 645319 h 1428750"/>
              <a:gd name="connsiteX35" fmla="*/ 1897857 w 2095500"/>
              <a:gd name="connsiteY35" fmla="*/ 800100 h 1428750"/>
              <a:gd name="connsiteX36" fmla="*/ 1702594 w 2095500"/>
              <a:gd name="connsiteY36" fmla="*/ 771525 h 1428750"/>
              <a:gd name="connsiteX37" fmla="*/ 1626394 w 2095500"/>
              <a:gd name="connsiteY37" fmla="*/ 876300 h 1428750"/>
              <a:gd name="connsiteX38" fmla="*/ 1533525 w 2095500"/>
              <a:gd name="connsiteY38" fmla="*/ 919162 h 1428750"/>
              <a:gd name="connsiteX39" fmla="*/ 1466850 w 2095500"/>
              <a:gd name="connsiteY39" fmla="*/ 1009650 h 1428750"/>
              <a:gd name="connsiteX40" fmla="*/ 1366838 w 2095500"/>
              <a:gd name="connsiteY40" fmla="*/ 1128712 h 1428750"/>
              <a:gd name="connsiteX41" fmla="*/ 1288257 w 2095500"/>
              <a:gd name="connsiteY41" fmla="*/ 1166812 h 1428750"/>
              <a:gd name="connsiteX42" fmla="*/ 1195387 w 2095500"/>
              <a:gd name="connsiteY42" fmla="*/ 1314450 h 1428750"/>
              <a:gd name="connsiteX43" fmla="*/ 890587 w 2095500"/>
              <a:gd name="connsiteY43" fmla="*/ 1428750 h 1428750"/>
              <a:gd name="connsiteX44" fmla="*/ 747713 w 2095500"/>
              <a:gd name="connsiteY44" fmla="*/ 1295400 h 1428750"/>
              <a:gd name="connsiteX45" fmla="*/ 683419 w 2095500"/>
              <a:gd name="connsiteY45" fmla="*/ 1195387 h 1428750"/>
              <a:gd name="connsiteX46" fmla="*/ 600075 w 2095500"/>
              <a:gd name="connsiteY46" fmla="*/ 1162050 h 1428750"/>
              <a:gd name="connsiteX47" fmla="*/ 557213 w 2095500"/>
              <a:gd name="connsiteY47" fmla="*/ 1102519 h 1428750"/>
              <a:gd name="connsiteX48" fmla="*/ 523875 w 2095500"/>
              <a:gd name="connsiteY48" fmla="*/ 1028700 h 1428750"/>
              <a:gd name="connsiteX49" fmla="*/ 507207 w 2095500"/>
              <a:gd name="connsiteY49" fmla="*/ 876300 h 1428750"/>
              <a:gd name="connsiteX50" fmla="*/ 459582 w 2095500"/>
              <a:gd name="connsiteY50" fmla="*/ 742950 h 1428750"/>
              <a:gd name="connsiteX51" fmla="*/ 340519 w 2095500"/>
              <a:gd name="connsiteY51" fmla="*/ 690562 h 1428750"/>
              <a:gd name="connsiteX52" fmla="*/ 123825 w 2095500"/>
              <a:gd name="connsiteY52" fmla="*/ 685800 h 1428750"/>
              <a:gd name="connsiteX53" fmla="*/ 33338 w 2095500"/>
              <a:gd name="connsiteY53" fmla="*/ 685800 h 1428750"/>
              <a:gd name="connsiteX54" fmla="*/ 0 w 2095500"/>
              <a:gd name="connsiteY54" fmla="*/ 595312 h 1428750"/>
              <a:gd name="connsiteX55" fmla="*/ 66675 w 2095500"/>
              <a:gd name="connsiteY55" fmla="*/ 452437 h 1428750"/>
              <a:gd name="connsiteX56" fmla="*/ 114300 w 2095500"/>
              <a:gd name="connsiteY56" fmla="*/ 409575 h 1428750"/>
              <a:gd name="connsiteX0" fmla="*/ 114300 w 2095500"/>
              <a:gd name="connsiteY0" fmla="*/ 409575 h 1428750"/>
              <a:gd name="connsiteX1" fmla="*/ 226219 w 2095500"/>
              <a:gd name="connsiteY1" fmla="*/ 359569 h 1428750"/>
              <a:gd name="connsiteX2" fmla="*/ 247650 w 2095500"/>
              <a:gd name="connsiteY2" fmla="*/ 304800 h 1428750"/>
              <a:gd name="connsiteX3" fmla="*/ 278606 w 2095500"/>
              <a:gd name="connsiteY3" fmla="*/ 288131 h 1428750"/>
              <a:gd name="connsiteX4" fmla="*/ 311944 w 2095500"/>
              <a:gd name="connsiteY4" fmla="*/ 304801 h 1428750"/>
              <a:gd name="connsiteX5" fmla="*/ 397669 w 2095500"/>
              <a:gd name="connsiteY5" fmla="*/ 295275 h 1428750"/>
              <a:gd name="connsiteX6" fmla="*/ 383382 w 2095500"/>
              <a:gd name="connsiteY6" fmla="*/ 264318 h 1428750"/>
              <a:gd name="connsiteX7" fmla="*/ 488156 w 2095500"/>
              <a:gd name="connsiteY7" fmla="*/ 211931 h 1428750"/>
              <a:gd name="connsiteX8" fmla="*/ 571501 w 2095500"/>
              <a:gd name="connsiteY8" fmla="*/ 207169 h 1428750"/>
              <a:gd name="connsiteX9" fmla="*/ 619125 w 2095500"/>
              <a:gd name="connsiteY9" fmla="*/ 195262 h 1428750"/>
              <a:gd name="connsiteX10" fmla="*/ 633413 w 2095500"/>
              <a:gd name="connsiteY10" fmla="*/ 100012 h 1428750"/>
              <a:gd name="connsiteX11" fmla="*/ 659606 w 2095500"/>
              <a:gd name="connsiteY11" fmla="*/ 73819 h 1428750"/>
              <a:gd name="connsiteX12" fmla="*/ 697707 w 2095500"/>
              <a:gd name="connsiteY12" fmla="*/ 30956 h 1428750"/>
              <a:gd name="connsiteX13" fmla="*/ 750094 w 2095500"/>
              <a:gd name="connsiteY13" fmla="*/ 9525 h 1428750"/>
              <a:gd name="connsiteX14" fmla="*/ 831057 w 2095500"/>
              <a:gd name="connsiteY14" fmla="*/ 2381 h 1428750"/>
              <a:gd name="connsiteX15" fmla="*/ 940594 w 2095500"/>
              <a:gd name="connsiteY15" fmla="*/ 0 h 1428750"/>
              <a:gd name="connsiteX16" fmla="*/ 985838 w 2095500"/>
              <a:gd name="connsiteY16" fmla="*/ 0 h 1428750"/>
              <a:gd name="connsiteX17" fmla="*/ 1069182 w 2095500"/>
              <a:gd name="connsiteY17" fmla="*/ 11906 h 1428750"/>
              <a:gd name="connsiteX18" fmla="*/ 1119188 w 2095500"/>
              <a:gd name="connsiteY18" fmla="*/ 19050 h 1428750"/>
              <a:gd name="connsiteX19" fmla="*/ 1214438 w 2095500"/>
              <a:gd name="connsiteY19" fmla="*/ 47625 h 1428750"/>
              <a:gd name="connsiteX20" fmla="*/ 1240632 w 2095500"/>
              <a:gd name="connsiteY20" fmla="*/ 64294 h 1428750"/>
              <a:gd name="connsiteX21" fmla="*/ 1338263 w 2095500"/>
              <a:gd name="connsiteY21" fmla="*/ 78581 h 1428750"/>
              <a:gd name="connsiteX22" fmla="*/ 1390650 w 2095500"/>
              <a:gd name="connsiteY22" fmla="*/ 95250 h 1428750"/>
              <a:gd name="connsiteX23" fmla="*/ 1447800 w 2095500"/>
              <a:gd name="connsiteY23" fmla="*/ 116681 h 1428750"/>
              <a:gd name="connsiteX24" fmla="*/ 1509713 w 2095500"/>
              <a:gd name="connsiteY24" fmla="*/ 128587 h 1428750"/>
              <a:gd name="connsiteX25" fmla="*/ 1540669 w 2095500"/>
              <a:gd name="connsiteY25" fmla="*/ 138112 h 1428750"/>
              <a:gd name="connsiteX26" fmla="*/ 1609725 w 2095500"/>
              <a:gd name="connsiteY26" fmla="*/ 171450 h 1428750"/>
              <a:gd name="connsiteX27" fmla="*/ 1597819 w 2095500"/>
              <a:gd name="connsiteY27" fmla="*/ 261938 h 1428750"/>
              <a:gd name="connsiteX28" fmla="*/ 1609725 w 2095500"/>
              <a:gd name="connsiteY28" fmla="*/ 297655 h 1428750"/>
              <a:gd name="connsiteX29" fmla="*/ 1635919 w 2095500"/>
              <a:gd name="connsiteY29" fmla="*/ 292893 h 1428750"/>
              <a:gd name="connsiteX30" fmla="*/ 1712119 w 2095500"/>
              <a:gd name="connsiteY30" fmla="*/ 316706 h 1428750"/>
              <a:gd name="connsiteX31" fmla="*/ 1902619 w 2095500"/>
              <a:gd name="connsiteY31" fmla="*/ 400050 h 1428750"/>
              <a:gd name="connsiteX32" fmla="*/ 2031207 w 2095500"/>
              <a:gd name="connsiteY32" fmla="*/ 473869 h 1428750"/>
              <a:gd name="connsiteX33" fmla="*/ 2095500 w 2095500"/>
              <a:gd name="connsiteY33" fmla="*/ 533400 h 1428750"/>
              <a:gd name="connsiteX34" fmla="*/ 1990725 w 2095500"/>
              <a:gd name="connsiteY34" fmla="*/ 645319 h 1428750"/>
              <a:gd name="connsiteX35" fmla="*/ 1897857 w 2095500"/>
              <a:gd name="connsiteY35" fmla="*/ 800100 h 1428750"/>
              <a:gd name="connsiteX36" fmla="*/ 1702594 w 2095500"/>
              <a:gd name="connsiteY36" fmla="*/ 771525 h 1428750"/>
              <a:gd name="connsiteX37" fmla="*/ 1626394 w 2095500"/>
              <a:gd name="connsiteY37" fmla="*/ 876300 h 1428750"/>
              <a:gd name="connsiteX38" fmla="*/ 1533525 w 2095500"/>
              <a:gd name="connsiteY38" fmla="*/ 919162 h 1428750"/>
              <a:gd name="connsiteX39" fmla="*/ 1466850 w 2095500"/>
              <a:gd name="connsiteY39" fmla="*/ 1009650 h 1428750"/>
              <a:gd name="connsiteX40" fmla="*/ 1366838 w 2095500"/>
              <a:gd name="connsiteY40" fmla="*/ 1128712 h 1428750"/>
              <a:gd name="connsiteX41" fmla="*/ 1288257 w 2095500"/>
              <a:gd name="connsiteY41" fmla="*/ 1166812 h 1428750"/>
              <a:gd name="connsiteX42" fmla="*/ 1195387 w 2095500"/>
              <a:gd name="connsiteY42" fmla="*/ 1314450 h 1428750"/>
              <a:gd name="connsiteX43" fmla="*/ 890587 w 2095500"/>
              <a:gd name="connsiteY43" fmla="*/ 1428750 h 1428750"/>
              <a:gd name="connsiteX44" fmla="*/ 747713 w 2095500"/>
              <a:gd name="connsiteY44" fmla="*/ 1295400 h 1428750"/>
              <a:gd name="connsiteX45" fmla="*/ 683419 w 2095500"/>
              <a:gd name="connsiteY45" fmla="*/ 1195387 h 1428750"/>
              <a:gd name="connsiteX46" fmla="*/ 600075 w 2095500"/>
              <a:gd name="connsiteY46" fmla="*/ 1162050 h 1428750"/>
              <a:gd name="connsiteX47" fmla="*/ 557213 w 2095500"/>
              <a:gd name="connsiteY47" fmla="*/ 1102519 h 1428750"/>
              <a:gd name="connsiteX48" fmla="*/ 523875 w 2095500"/>
              <a:gd name="connsiteY48" fmla="*/ 1028700 h 1428750"/>
              <a:gd name="connsiteX49" fmla="*/ 507207 w 2095500"/>
              <a:gd name="connsiteY49" fmla="*/ 876300 h 1428750"/>
              <a:gd name="connsiteX50" fmla="*/ 459582 w 2095500"/>
              <a:gd name="connsiteY50" fmla="*/ 742950 h 1428750"/>
              <a:gd name="connsiteX51" fmla="*/ 340519 w 2095500"/>
              <a:gd name="connsiteY51" fmla="*/ 690562 h 1428750"/>
              <a:gd name="connsiteX52" fmla="*/ 123825 w 2095500"/>
              <a:gd name="connsiteY52" fmla="*/ 685800 h 1428750"/>
              <a:gd name="connsiteX53" fmla="*/ 33338 w 2095500"/>
              <a:gd name="connsiteY53" fmla="*/ 685800 h 1428750"/>
              <a:gd name="connsiteX54" fmla="*/ 0 w 2095500"/>
              <a:gd name="connsiteY54" fmla="*/ 595312 h 1428750"/>
              <a:gd name="connsiteX55" fmla="*/ 66675 w 2095500"/>
              <a:gd name="connsiteY55" fmla="*/ 452437 h 1428750"/>
              <a:gd name="connsiteX56" fmla="*/ 114300 w 2095500"/>
              <a:gd name="connsiteY56" fmla="*/ 409575 h 1428750"/>
              <a:gd name="connsiteX0" fmla="*/ 114300 w 2095500"/>
              <a:gd name="connsiteY0" fmla="*/ 409575 h 1428750"/>
              <a:gd name="connsiteX1" fmla="*/ 226219 w 2095500"/>
              <a:gd name="connsiteY1" fmla="*/ 359569 h 1428750"/>
              <a:gd name="connsiteX2" fmla="*/ 247650 w 2095500"/>
              <a:gd name="connsiteY2" fmla="*/ 304800 h 1428750"/>
              <a:gd name="connsiteX3" fmla="*/ 278606 w 2095500"/>
              <a:gd name="connsiteY3" fmla="*/ 288131 h 1428750"/>
              <a:gd name="connsiteX4" fmla="*/ 311944 w 2095500"/>
              <a:gd name="connsiteY4" fmla="*/ 304801 h 1428750"/>
              <a:gd name="connsiteX5" fmla="*/ 397669 w 2095500"/>
              <a:gd name="connsiteY5" fmla="*/ 295275 h 1428750"/>
              <a:gd name="connsiteX6" fmla="*/ 383382 w 2095500"/>
              <a:gd name="connsiteY6" fmla="*/ 264318 h 1428750"/>
              <a:gd name="connsiteX7" fmla="*/ 488156 w 2095500"/>
              <a:gd name="connsiteY7" fmla="*/ 211931 h 1428750"/>
              <a:gd name="connsiteX8" fmla="*/ 571501 w 2095500"/>
              <a:gd name="connsiteY8" fmla="*/ 207169 h 1428750"/>
              <a:gd name="connsiteX9" fmla="*/ 619125 w 2095500"/>
              <a:gd name="connsiteY9" fmla="*/ 195262 h 1428750"/>
              <a:gd name="connsiteX10" fmla="*/ 633413 w 2095500"/>
              <a:gd name="connsiteY10" fmla="*/ 100012 h 1428750"/>
              <a:gd name="connsiteX11" fmla="*/ 659606 w 2095500"/>
              <a:gd name="connsiteY11" fmla="*/ 73819 h 1428750"/>
              <a:gd name="connsiteX12" fmla="*/ 697707 w 2095500"/>
              <a:gd name="connsiteY12" fmla="*/ 30956 h 1428750"/>
              <a:gd name="connsiteX13" fmla="*/ 750094 w 2095500"/>
              <a:gd name="connsiteY13" fmla="*/ 9525 h 1428750"/>
              <a:gd name="connsiteX14" fmla="*/ 831057 w 2095500"/>
              <a:gd name="connsiteY14" fmla="*/ 2381 h 1428750"/>
              <a:gd name="connsiteX15" fmla="*/ 940594 w 2095500"/>
              <a:gd name="connsiteY15" fmla="*/ 0 h 1428750"/>
              <a:gd name="connsiteX16" fmla="*/ 985838 w 2095500"/>
              <a:gd name="connsiteY16" fmla="*/ 0 h 1428750"/>
              <a:gd name="connsiteX17" fmla="*/ 1069182 w 2095500"/>
              <a:gd name="connsiteY17" fmla="*/ 11906 h 1428750"/>
              <a:gd name="connsiteX18" fmla="*/ 1119188 w 2095500"/>
              <a:gd name="connsiteY18" fmla="*/ 19050 h 1428750"/>
              <a:gd name="connsiteX19" fmla="*/ 1214438 w 2095500"/>
              <a:gd name="connsiteY19" fmla="*/ 47625 h 1428750"/>
              <a:gd name="connsiteX20" fmla="*/ 1240632 w 2095500"/>
              <a:gd name="connsiteY20" fmla="*/ 64294 h 1428750"/>
              <a:gd name="connsiteX21" fmla="*/ 1338263 w 2095500"/>
              <a:gd name="connsiteY21" fmla="*/ 78581 h 1428750"/>
              <a:gd name="connsiteX22" fmla="*/ 1390650 w 2095500"/>
              <a:gd name="connsiteY22" fmla="*/ 95250 h 1428750"/>
              <a:gd name="connsiteX23" fmla="*/ 1447800 w 2095500"/>
              <a:gd name="connsiteY23" fmla="*/ 116681 h 1428750"/>
              <a:gd name="connsiteX24" fmla="*/ 1509713 w 2095500"/>
              <a:gd name="connsiteY24" fmla="*/ 128587 h 1428750"/>
              <a:gd name="connsiteX25" fmla="*/ 1540669 w 2095500"/>
              <a:gd name="connsiteY25" fmla="*/ 138112 h 1428750"/>
              <a:gd name="connsiteX26" fmla="*/ 1564481 w 2095500"/>
              <a:gd name="connsiteY26" fmla="*/ 209550 h 1428750"/>
              <a:gd name="connsiteX27" fmla="*/ 1597819 w 2095500"/>
              <a:gd name="connsiteY27" fmla="*/ 261938 h 1428750"/>
              <a:gd name="connsiteX28" fmla="*/ 1609725 w 2095500"/>
              <a:gd name="connsiteY28" fmla="*/ 297655 h 1428750"/>
              <a:gd name="connsiteX29" fmla="*/ 1635919 w 2095500"/>
              <a:gd name="connsiteY29" fmla="*/ 292893 h 1428750"/>
              <a:gd name="connsiteX30" fmla="*/ 1712119 w 2095500"/>
              <a:gd name="connsiteY30" fmla="*/ 316706 h 1428750"/>
              <a:gd name="connsiteX31" fmla="*/ 1902619 w 2095500"/>
              <a:gd name="connsiteY31" fmla="*/ 400050 h 1428750"/>
              <a:gd name="connsiteX32" fmla="*/ 2031207 w 2095500"/>
              <a:gd name="connsiteY32" fmla="*/ 473869 h 1428750"/>
              <a:gd name="connsiteX33" fmla="*/ 2095500 w 2095500"/>
              <a:gd name="connsiteY33" fmla="*/ 533400 h 1428750"/>
              <a:gd name="connsiteX34" fmla="*/ 1990725 w 2095500"/>
              <a:gd name="connsiteY34" fmla="*/ 645319 h 1428750"/>
              <a:gd name="connsiteX35" fmla="*/ 1897857 w 2095500"/>
              <a:gd name="connsiteY35" fmla="*/ 800100 h 1428750"/>
              <a:gd name="connsiteX36" fmla="*/ 1702594 w 2095500"/>
              <a:gd name="connsiteY36" fmla="*/ 771525 h 1428750"/>
              <a:gd name="connsiteX37" fmla="*/ 1626394 w 2095500"/>
              <a:gd name="connsiteY37" fmla="*/ 876300 h 1428750"/>
              <a:gd name="connsiteX38" fmla="*/ 1533525 w 2095500"/>
              <a:gd name="connsiteY38" fmla="*/ 919162 h 1428750"/>
              <a:gd name="connsiteX39" fmla="*/ 1466850 w 2095500"/>
              <a:gd name="connsiteY39" fmla="*/ 1009650 h 1428750"/>
              <a:gd name="connsiteX40" fmla="*/ 1366838 w 2095500"/>
              <a:gd name="connsiteY40" fmla="*/ 1128712 h 1428750"/>
              <a:gd name="connsiteX41" fmla="*/ 1288257 w 2095500"/>
              <a:gd name="connsiteY41" fmla="*/ 1166812 h 1428750"/>
              <a:gd name="connsiteX42" fmla="*/ 1195387 w 2095500"/>
              <a:gd name="connsiteY42" fmla="*/ 1314450 h 1428750"/>
              <a:gd name="connsiteX43" fmla="*/ 890587 w 2095500"/>
              <a:gd name="connsiteY43" fmla="*/ 1428750 h 1428750"/>
              <a:gd name="connsiteX44" fmla="*/ 747713 w 2095500"/>
              <a:gd name="connsiteY44" fmla="*/ 1295400 h 1428750"/>
              <a:gd name="connsiteX45" fmla="*/ 683419 w 2095500"/>
              <a:gd name="connsiteY45" fmla="*/ 1195387 h 1428750"/>
              <a:gd name="connsiteX46" fmla="*/ 600075 w 2095500"/>
              <a:gd name="connsiteY46" fmla="*/ 1162050 h 1428750"/>
              <a:gd name="connsiteX47" fmla="*/ 557213 w 2095500"/>
              <a:gd name="connsiteY47" fmla="*/ 1102519 h 1428750"/>
              <a:gd name="connsiteX48" fmla="*/ 523875 w 2095500"/>
              <a:gd name="connsiteY48" fmla="*/ 1028700 h 1428750"/>
              <a:gd name="connsiteX49" fmla="*/ 507207 w 2095500"/>
              <a:gd name="connsiteY49" fmla="*/ 876300 h 1428750"/>
              <a:gd name="connsiteX50" fmla="*/ 459582 w 2095500"/>
              <a:gd name="connsiteY50" fmla="*/ 742950 h 1428750"/>
              <a:gd name="connsiteX51" fmla="*/ 340519 w 2095500"/>
              <a:gd name="connsiteY51" fmla="*/ 690562 h 1428750"/>
              <a:gd name="connsiteX52" fmla="*/ 123825 w 2095500"/>
              <a:gd name="connsiteY52" fmla="*/ 685800 h 1428750"/>
              <a:gd name="connsiteX53" fmla="*/ 33338 w 2095500"/>
              <a:gd name="connsiteY53" fmla="*/ 685800 h 1428750"/>
              <a:gd name="connsiteX54" fmla="*/ 0 w 2095500"/>
              <a:gd name="connsiteY54" fmla="*/ 595312 h 1428750"/>
              <a:gd name="connsiteX55" fmla="*/ 66675 w 2095500"/>
              <a:gd name="connsiteY55" fmla="*/ 452437 h 1428750"/>
              <a:gd name="connsiteX56" fmla="*/ 114300 w 2095500"/>
              <a:gd name="connsiteY56" fmla="*/ 409575 h 1428750"/>
              <a:gd name="connsiteX0" fmla="*/ 114300 w 2095500"/>
              <a:gd name="connsiteY0" fmla="*/ 409575 h 1428750"/>
              <a:gd name="connsiteX1" fmla="*/ 226219 w 2095500"/>
              <a:gd name="connsiteY1" fmla="*/ 359569 h 1428750"/>
              <a:gd name="connsiteX2" fmla="*/ 247650 w 2095500"/>
              <a:gd name="connsiteY2" fmla="*/ 304800 h 1428750"/>
              <a:gd name="connsiteX3" fmla="*/ 278606 w 2095500"/>
              <a:gd name="connsiteY3" fmla="*/ 288131 h 1428750"/>
              <a:gd name="connsiteX4" fmla="*/ 311944 w 2095500"/>
              <a:gd name="connsiteY4" fmla="*/ 304801 h 1428750"/>
              <a:gd name="connsiteX5" fmla="*/ 397669 w 2095500"/>
              <a:gd name="connsiteY5" fmla="*/ 295275 h 1428750"/>
              <a:gd name="connsiteX6" fmla="*/ 383382 w 2095500"/>
              <a:gd name="connsiteY6" fmla="*/ 264318 h 1428750"/>
              <a:gd name="connsiteX7" fmla="*/ 488156 w 2095500"/>
              <a:gd name="connsiteY7" fmla="*/ 211931 h 1428750"/>
              <a:gd name="connsiteX8" fmla="*/ 571501 w 2095500"/>
              <a:gd name="connsiteY8" fmla="*/ 207169 h 1428750"/>
              <a:gd name="connsiteX9" fmla="*/ 619125 w 2095500"/>
              <a:gd name="connsiteY9" fmla="*/ 195262 h 1428750"/>
              <a:gd name="connsiteX10" fmla="*/ 633413 w 2095500"/>
              <a:gd name="connsiteY10" fmla="*/ 100012 h 1428750"/>
              <a:gd name="connsiteX11" fmla="*/ 659606 w 2095500"/>
              <a:gd name="connsiteY11" fmla="*/ 73819 h 1428750"/>
              <a:gd name="connsiteX12" fmla="*/ 697707 w 2095500"/>
              <a:gd name="connsiteY12" fmla="*/ 30956 h 1428750"/>
              <a:gd name="connsiteX13" fmla="*/ 750094 w 2095500"/>
              <a:gd name="connsiteY13" fmla="*/ 9525 h 1428750"/>
              <a:gd name="connsiteX14" fmla="*/ 831057 w 2095500"/>
              <a:gd name="connsiteY14" fmla="*/ 2381 h 1428750"/>
              <a:gd name="connsiteX15" fmla="*/ 940594 w 2095500"/>
              <a:gd name="connsiteY15" fmla="*/ 0 h 1428750"/>
              <a:gd name="connsiteX16" fmla="*/ 985838 w 2095500"/>
              <a:gd name="connsiteY16" fmla="*/ 0 h 1428750"/>
              <a:gd name="connsiteX17" fmla="*/ 1069182 w 2095500"/>
              <a:gd name="connsiteY17" fmla="*/ 11906 h 1428750"/>
              <a:gd name="connsiteX18" fmla="*/ 1119188 w 2095500"/>
              <a:gd name="connsiteY18" fmla="*/ 19050 h 1428750"/>
              <a:gd name="connsiteX19" fmla="*/ 1214438 w 2095500"/>
              <a:gd name="connsiteY19" fmla="*/ 47625 h 1428750"/>
              <a:gd name="connsiteX20" fmla="*/ 1240632 w 2095500"/>
              <a:gd name="connsiteY20" fmla="*/ 64294 h 1428750"/>
              <a:gd name="connsiteX21" fmla="*/ 1338263 w 2095500"/>
              <a:gd name="connsiteY21" fmla="*/ 78581 h 1428750"/>
              <a:gd name="connsiteX22" fmla="*/ 1390650 w 2095500"/>
              <a:gd name="connsiteY22" fmla="*/ 95250 h 1428750"/>
              <a:gd name="connsiteX23" fmla="*/ 1447800 w 2095500"/>
              <a:gd name="connsiteY23" fmla="*/ 116681 h 1428750"/>
              <a:gd name="connsiteX24" fmla="*/ 1509713 w 2095500"/>
              <a:gd name="connsiteY24" fmla="*/ 128587 h 1428750"/>
              <a:gd name="connsiteX25" fmla="*/ 1535907 w 2095500"/>
              <a:gd name="connsiteY25" fmla="*/ 197644 h 1428750"/>
              <a:gd name="connsiteX26" fmla="*/ 1564481 w 2095500"/>
              <a:gd name="connsiteY26" fmla="*/ 209550 h 1428750"/>
              <a:gd name="connsiteX27" fmla="*/ 1597819 w 2095500"/>
              <a:gd name="connsiteY27" fmla="*/ 261938 h 1428750"/>
              <a:gd name="connsiteX28" fmla="*/ 1609725 w 2095500"/>
              <a:gd name="connsiteY28" fmla="*/ 297655 h 1428750"/>
              <a:gd name="connsiteX29" fmla="*/ 1635919 w 2095500"/>
              <a:gd name="connsiteY29" fmla="*/ 292893 h 1428750"/>
              <a:gd name="connsiteX30" fmla="*/ 1712119 w 2095500"/>
              <a:gd name="connsiteY30" fmla="*/ 316706 h 1428750"/>
              <a:gd name="connsiteX31" fmla="*/ 1902619 w 2095500"/>
              <a:gd name="connsiteY31" fmla="*/ 400050 h 1428750"/>
              <a:gd name="connsiteX32" fmla="*/ 2031207 w 2095500"/>
              <a:gd name="connsiteY32" fmla="*/ 473869 h 1428750"/>
              <a:gd name="connsiteX33" fmla="*/ 2095500 w 2095500"/>
              <a:gd name="connsiteY33" fmla="*/ 533400 h 1428750"/>
              <a:gd name="connsiteX34" fmla="*/ 1990725 w 2095500"/>
              <a:gd name="connsiteY34" fmla="*/ 645319 h 1428750"/>
              <a:gd name="connsiteX35" fmla="*/ 1897857 w 2095500"/>
              <a:gd name="connsiteY35" fmla="*/ 800100 h 1428750"/>
              <a:gd name="connsiteX36" fmla="*/ 1702594 w 2095500"/>
              <a:gd name="connsiteY36" fmla="*/ 771525 h 1428750"/>
              <a:gd name="connsiteX37" fmla="*/ 1626394 w 2095500"/>
              <a:gd name="connsiteY37" fmla="*/ 876300 h 1428750"/>
              <a:gd name="connsiteX38" fmla="*/ 1533525 w 2095500"/>
              <a:gd name="connsiteY38" fmla="*/ 919162 h 1428750"/>
              <a:gd name="connsiteX39" fmla="*/ 1466850 w 2095500"/>
              <a:gd name="connsiteY39" fmla="*/ 1009650 h 1428750"/>
              <a:gd name="connsiteX40" fmla="*/ 1366838 w 2095500"/>
              <a:gd name="connsiteY40" fmla="*/ 1128712 h 1428750"/>
              <a:gd name="connsiteX41" fmla="*/ 1288257 w 2095500"/>
              <a:gd name="connsiteY41" fmla="*/ 1166812 h 1428750"/>
              <a:gd name="connsiteX42" fmla="*/ 1195387 w 2095500"/>
              <a:gd name="connsiteY42" fmla="*/ 1314450 h 1428750"/>
              <a:gd name="connsiteX43" fmla="*/ 890587 w 2095500"/>
              <a:gd name="connsiteY43" fmla="*/ 1428750 h 1428750"/>
              <a:gd name="connsiteX44" fmla="*/ 747713 w 2095500"/>
              <a:gd name="connsiteY44" fmla="*/ 1295400 h 1428750"/>
              <a:gd name="connsiteX45" fmla="*/ 683419 w 2095500"/>
              <a:gd name="connsiteY45" fmla="*/ 1195387 h 1428750"/>
              <a:gd name="connsiteX46" fmla="*/ 600075 w 2095500"/>
              <a:gd name="connsiteY46" fmla="*/ 1162050 h 1428750"/>
              <a:gd name="connsiteX47" fmla="*/ 557213 w 2095500"/>
              <a:gd name="connsiteY47" fmla="*/ 1102519 h 1428750"/>
              <a:gd name="connsiteX48" fmla="*/ 523875 w 2095500"/>
              <a:gd name="connsiteY48" fmla="*/ 1028700 h 1428750"/>
              <a:gd name="connsiteX49" fmla="*/ 507207 w 2095500"/>
              <a:gd name="connsiteY49" fmla="*/ 876300 h 1428750"/>
              <a:gd name="connsiteX50" fmla="*/ 459582 w 2095500"/>
              <a:gd name="connsiteY50" fmla="*/ 742950 h 1428750"/>
              <a:gd name="connsiteX51" fmla="*/ 340519 w 2095500"/>
              <a:gd name="connsiteY51" fmla="*/ 690562 h 1428750"/>
              <a:gd name="connsiteX52" fmla="*/ 123825 w 2095500"/>
              <a:gd name="connsiteY52" fmla="*/ 685800 h 1428750"/>
              <a:gd name="connsiteX53" fmla="*/ 33338 w 2095500"/>
              <a:gd name="connsiteY53" fmla="*/ 685800 h 1428750"/>
              <a:gd name="connsiteX54" fmla="*/ 0 w 2095500"/>
              <a:gd name="connsiteY54" fmla="*/ 595312 h 1428750"/>
              <a:gd name="connsiteX55" fmla="*/ 66675 w 2095500"/>
              <a:gd name="connsiteY55" fmla="*/ 452437 h 1428750"/>
              <a:gd name="connsiteX56" fmla="*/ 114300 w 2095500"/>
              <a:gd name="connsiteY56" fmla="*/ 409575 h 1428750"/>
              <a:gd name="connsiteX0" fmla="*/ 114300 w 2095500"/>
              <a:gd name="connsiteY0" fmla="*/ 409575 h 1428750"/>
              <a:gd name="connsiteX1" fmla="*/ 226219 w 2095500"/>
              <a:gd name="connsiteY1" fmla="*/ 359569 h 1428750"/>
              <a:gd name="connsiteX2" fmla="*/ 247650 w 2095500"/>
              <a:gd name="connsiteY2" fmla="*/ 304800 h 1428750"/>
              <a:gd name="connsiteX3" fmla="*/ 278606 w 2095500"/>
              <a:gd name="connsiteY3" fmla="*/ 288131 h 1428750"/>
              <a:gd name="connsiteX4" fmla="*/ 311944 w 2095500"/>
              <a:gd name="connsiteY4" fmla="*/ 304801 h 1428750"/>
              <a:gd name="connsiteX5" fmla="*/ 397669 w 2095500"/>
              <a:gd name="connsiteY5" fmla="*/ 295275 h 1428750"/>
              <a:gd name="connsiteX6" fmla="*/ 383382 w 2095500"/>
              <a:gd name="connsiteY6" fmla="*/ 264318 h 1428750"/>
              <a:gd name="connsiteX7" fmla="*/ 488156 w 2095500"/>
              <a:gd name="connsiteY7" fmla="*/ 211931 h 1428750"/>
              <a:gd name="connsiteX8" fmla="*/ 571501 w 2095500"/>
              <a:gd name="connsiteY8" fmla="*/ 207169 h 1428750"/>
              <a:gd name="connsiteX9" fmla="*/ 619125 w 2095500"/>
              <a:gd name="connsiteY9" fmla="*/ 195262 h 1428750"/>
              <a:gd name="connsiteX10" fmla="*/ 633413 w 2095500"/>
              <a:gd name="connsiteY10" fmla="*/ 100012 h 1428750"/>
              <a:gd name="connsiteX11" fmla="*/ 659606 w 2095500"/>
              <a:gd name="connsiteY11" fmla="*/ 73819 h 1428750"/>
              <a:gd name="connsiteX12" fmla="*/ 697707 w 2095500"/>
              <a:gd name="connsiteY12" fmla="*/ 30956 h 1428750"/>
              <a:gd name="connsiteX13" fmla="*/ 750094 w 2095500"/>
              <a:gd name="connsiteY13" fmla="*/ 9525 h 1428750"/>
              <a:gd name="connsiteX14" fmla="*/ 831057 w 2095500"/>
              <a:gd name="connsiteY14" fmla="*/ 2381 h 1428750"/>
              <a:gd name="connsiteX15" fmla="*/ 940594 w 2095500"/>
              <a:gd name="connsiteY15" fmla="*/ 0 h 1428750"/>
              <a:gd name="connsiteX16" fmla="*/ 985838 w 2095500"/>
              <a:gd name="connsiteY16" fmla="*/ 0 h 1428750"/>
              <a:gd name="connsiteX17" fmla="*/ 1069182 w 2095500"/>
              <a:gd name="connsiteY17" fmla="*/ 11906 h 1428750"/>
              <a:gd name="connsiteX18" fmla="*/ 1119188 w 2095500"/>
              <a:gd name="connsiteY18" fmla="*/ 19050 h 1428750"/>
              <a:gd name="connsiteX19" fmla="*/ 1214438 w 2095500"/>
              <a:gd name="connsiteY19" fmla="*/ 47625 h 1428750"/>
              <a:gd name="connsiteX20" fmla="*/ 1240632 w 2095500"/>
              <a:gd name="connsiteY20" fmla="*/ 64294 h 1428750"/>
              <a:gd name="connsiteX21" fmla="*/ 1338263 w 2095500"/>
              <a:gd name="connsiteY21" fmla="*/ 78581 h 1428750"/>
              <a:gd name="connsiteX22" fmla="*/ 1390650 w 2095500"/>
              <a:gd name="connsiteY22" fmla="*/ 95250 h 1428750"/>
              <a:gd name="connsiteX23" fmla="*/ 1447800 w 2095500"/>
              <a:gd name="connsiteY23" fmla="*/ 116681 h 1428750"/>
              <a:gd name="connsiteX24" fmla="*/ 1495426 w 2095500"/>
              <a:gd name="connsiteY24" fmla="*/ 176212 h 1428750"/>
              <a:gd name="connsiteX25" fmla="*/ 1535907 w 2095500"/>
              <a:gd name="connsiteY25" fmla="*/ 197644 h 1428750"/>
              <a:gd name="connsiteX26" fmla="*/ 1564481 w 2095500"/>
              <a:gd name="connsiteY26" fmla="*/ 209550 h 1428750"/>
              <a:gd name="connsiteX27" fmla="*/ 1597819 w 2095500"/>
              <a:gd name="connsiteY27" fmla="*/ 261938 h 1428750"/>
              <a:gd name="connsiteX28" fmla="*/ 1609725 w 2095500"/>
              <a:gd name="connsiteY28" fmla="*/ 297655 h 1428750"/>
              <a:gd name="connsiteX29" fmla="*/ 1635919 w 2095500"/>
              <a:gd name="connsiteY29" fmla="*/ 292893 h 1428750"/>
              <a:gd name="connsiteX30" fmla="*/ 1712119 w 2095500"/>
              <a:gd name="connsiteY30" fmla="*/ 316706 h 1428750"/>
              <a:gd name="connsiteX31" fmla="*/ 1902619 w 2095500"/>
              <a:gd name="connsiteY31" fmla="*/ 400050 h 1428750"/>
              <a:gd name="connsiteX32" fmla="*/ 2031207 w 2095500"/>
              <a:gd name="connsiteY32" fmla="*/ 473869 h 1428750"/>
              <a:gd name="connsiteX33" fmla="*/ 2095500 w 2095500"/>
              <a:gd name="connsiteY33" fmla="*/ 533400 h 1428750"/>
              <a:gd name="connsiteX34" fmla="*/ 1990725 w 2095500"/>
              <a:gd name="connsiteY34" fmla="*/ 645319 h 1428750"/>
              <a:gd name="connsiteX35" fmla="*/ 1897857 w 2095500"/>
              <a:gd name="connsiteY35" fmla="*/ 800100 h 1428750"/>
              <a:gd name="connsiteX36" fmla="*/ 1702594 w 2095500"/>
              <a:gd name="connsiteY36" fmla="*/ 771525 h 1428750"/>
              <a:gd name="connsiteX37" fmla="*/ 1626394 w 2095500"/>
              <a:gd name="connsiteY37" fmla="*/ 876300 h 1428750"/>
              <a:gd name="connsiteX38" fmla="*/ 1533525 w 2095500"/>
              <a:gd name="connsiteY38" fmla="*/ 919162 h 1428750"/>
              <a:gd name="connsiteX39" fmla="*/ 1466850 w 2095500"/>
              <a:gd name="connsiteY39" fmla="*/ 1009650 h 1428750"/>
              <a:gd name="connsiteX40" fmla="*/ 1366838 w 2095500"/>
              <a:gd name="connsiteY40" fmla="*/ 1128712 h 1428750"/>
              <a:gd name="connsiteX41" fmla="*/ 1288257 w 2095500"/>
              <a:gd name="connsiteY41" fmla="*/ 1166812 h 1428750"/>
              <a:gd name="connsiteX42" fmla="*/ 1195387 w 2095500"/>
              <a:gd name="connsiteY42" fmla="*/ 1314450 h 1428750"/>
              <a:gd name="connsiteX43" fmla="*/ 890587 w 2095500"/>
              <a:gd name="connsiteY43" fmla="*/ 1428750 h 1428750"/>
              <a:gd name="connsiteX44" fmla="*/ 747713 w 2095500"/>
              <a:gd name="connsiteY44" fmla="*/ 1295400 h 1428750"/>
              <a:gd name="connsiteX45" fmla="*/ 683419 w 2095500"/>
              <a:gd name="connsiteY45" fmla="*/ 1195387 h 1428750"/>
              <a:gd name="connsiteX46" fmla="*/ 600075 w 2095500"/>
              <a:gd name="connsiteY46" fmla="*/ 1162050 h 1428750"/>
              <a:gd name="connsiteX47" fmla="*/ 557213 w 2095500"/>
              <a:gd name="connsiteY47" fmla="*/ 1102519 h 1428750"/>
              <a:gd name="connsiteX48" fmla="*/ 523875 w 2095500"/>
              <a:gd name="connsiteY48" fmla="*/ 1028700 h 1428750"/>
              <a:gd name="connsiteX49" fmla="*/ 507207 w 2095500"/>
              <a:gd name="connsiteY49" fmla="*/ 876300 h 1428750"/>
              <a:gd name="connsiteX50" fmla="*/ 459582 w 2095500"/>
              <a:gd name="connsiteY50" fmla="*/ 742950 h 1428750"/>
              <a:gd name="connsiteX51" fmla="*/ 340519 w 2095500"/>
              <a:gd name="connsiteY51" fmla="*/ 690562 h 1428750"/>
              <a:gd name="connsiteX52" fmla="*/ 123825 w 2095500"/>
              <a:gd name="connsiteY52" fmla="*/ 685800 h 1428750"/>
              <a:gd name="connsiteX53" fmla="*/ 33338 w 2095500"/>
              <a:gd name="connsiteY53" fmla="*/ 685800 h 1428750"/>
              <a:gd name="connsiteX54" fmla="*/ 0 w 2095500"/>
              <a:gd name="connsiteY54" fmla="*/ 595312 h 1428750"/>
              <a:gd name="connsiteX55" fmla="*/ 66675 w 2095500"/>
              <a:gd name="connsiteY55" fmla="*/ 452437 h 1428750"/>
              <a:gd name="connsiteX56" fmla="*/ 114300 w 2095500"/>
              <a:gd name="connsiteY56" fmla="*/ 409575 h 1428750"/>
              <a:gd name="connsiteX0" fmla="*/ 114300 w 2095500"/>
              <a:gd name="connsiteY0" fmla="*/ 409575 h 1428750"/>
              <a:gd name="connsiteX1" fmla="*/ 226219 w 2095500"/>
              <a:gd name="connsiteY1" fmla="*/ 359569 h 1428750"/>
              <a:gd name="connsiteX2" fmla="*/ 247650 w 2095500"/>
              <a:gd name="connsiteY2" fmla="*/ 304800 h 1428750"/>
              <a:gd name="connsiteX3" fmla="*/ 278606 w 2095500"/>
              <a:gd name="connsiteY3" fmla="*/ 288131 h 1428750"/>
              <a:gd name="connsiteX4" fmla="*/ 311944 w 2095500"/>
              <a:gd name="connsiteY4" fmla="*/ 304801 h 1428750"/>
              <a:gd name="connsiteX5" fmla="*/ 397669 w 2095500"/>
              <a:gd name="connsiteY5" fmla="*/ 295275 h 1428750"/>
              <a:gd name="connsiteX6" fmla="*/ 383382 w 2095500"/>
              <a:gd name="connsiteY6" fmla="*/ 264318 h 1428750"/>
              <a:gd name="connsiteX7" fmla="*/ 488156 w 2095500"/>
              <a:gd name="connsiteY7" fmla="*/ 211931 h 1428750"/>
              <a:gd name="connsiteX8" fmla="*/ 571501 w 2095500"/>
              <a:gd name="connsiteY8" fmla="*/ 207169 h 1428750"/>
              <a:gd name="connsiteX9" fmla="*/ 619125 w 2095500"/>
              <a:gd name="connsiteY9" fmla="*/ 195262 h 1428750"/>
              <a:gd name="connsiteX10" fmla="*/ 633413 w 2095500"/>
              <a:gd name="connsiteY10" fmla="*/ 100012 h 1428750"/>
              <a:gd name="connsiteX11" fmla="*/ 659606 w 2095500"/>
              <a:gd name="connsiteY11" fmla="*/ 73819 h 1428750"/>
              <a:gd name="connsiteX12" fmla="*/ 697707 w 2095500"/>
              <a:gd name="connsiteY12" fmla="*/ 30956 h 1428750"/>
              <a:gd name="connsiteX13" fmla="*/ 750094 w 2095500"/>
              <a:gd name="connsiteY13" fmla="*/ 9525 h 1428750"/>
              <a:gd name="connsiteX14" fmla="*/ 831057 w 2095500"/>
              <a:gd name="connsiteY14" fmla="*/ 2381 h 1428750"/>
              <a:gd name="connsiteX15" fmla="*/ 940594 w 2095500"/>
              <a:gd name="connsiteY15" fmla="*/ 0 h 1428750"/>
              <a:gd name="connsiteX16" fmla="*/ 985838 w 2095500"/>
              <a:gd name="connsiteY16" fmla="*/ 0 h 1428750"/>
              <a:gd name="connsiteX17" fmla="*/ 1069182 w 2095500"/>
              <a:gd name="connsiteY17" fmla="*/ 11906 h 1428750"/>
              <a:gd name="connsiteX18" fmla="*/ 1119188 w 2095500"/>
              <a:gd name="connsiteY18" fmla="*/ 19050 h 1428750"/>
              <a:gd name="connsiteX19" fmla="*/ 1214438 w 2095500"/>
              <a:gd name="connsiteY19" fmla="*/ 47625 h 1428750"/>
              <a:gd name="connsiteX20" fmla="*/ 1240632 w 2095500"/>
              <a:gd name="connsiteY20" fmla="*/ 64294 h 1428750"/>
              <a:gd name="connsiteX21" fmla="*/ 1338263 w 2095500"/>
              <a:gd name="connsiteY21" fmla="*/ 78581 h 1428750"/>
              <a:gd name="connsiteX22" fmla="*/ 1390650 w 2095500"/>
              <a:gd name="connsiteY22" fmla="*/ 95250 h 1428750"/>
              <a:gd name="connsiteX23" fmla="*/ 1400175 w 2095500"/>
              <a:gd name="connsiteY23" fmla="*/ 169069 h 1428750"/>
              <a:gd name="connsiteX24" fmla="*/ 1495426 w 2095500"/>
              <a:gd name="connsiteY24" fmla="*/ 176212 h 1428750"/>
              <a:gd name="connsiteX25" fmla="*/ 1535907 w 2095500"/>
              <a:gd name="connsiteY25" fmla="*/ 197644 h 1428750"/>
              <a:gd name="connsiteX26" fmla="*/ 1564481 w 2095500"/>
              <a:gd name="connsiteY26" fmla="*/ 209550 h 1428750"/>
              <a:gd name="connsiteX27" fmla="*/ 1597819 w 2095500"/>
              <a:gd name="connsiteY27" fmla="*/ 261938 h 1428750"/>
              <a:gd name="connsiteX28" fmla="*/ 1609725 w 2095500"/>
              <a:gd name="connsiteY28" fmla="*/ 297655 h 1428750"/>
              <a:gd name="connsiteX29" fmla="*/ 1635919 w 2095500"/>
              <a:gd name="connsiteY29" fmla="*/ 292893 h 1428750"/>
              <a:gd name="connsiteX30" fmla="*/ 1712119 w 2095500"/>
              <a:gd name="connsiteY30" fmla="*/ 316706 h 1428750"/>
              <a:gd name="connsiteX31" fmla="*/ 1902619 w 2095500"/>
              <a:gd name="connsiteY31" fmla="*/ 400050 h 1428750"/>
              <a:gd name="connsiteX32" fmla="*/ 2031207 w 2095500"/>
              <a:gd name="connsiteY32" fmla="*/ 473869 h 1428750"/>
              <a:gd name="connsiteX33" fmla="*/ 2095500 w 2095500"/>
              <a:gd name="connsiteY33" fmla="*/ 533400 h 1428750"/>
              <a:gd name="connsiteX34" fmla="*/ 1990725 w 2095500"/>
              <a:gd name="connsiteY34" fmla="*/ 645319 h 1428750"/>
              <a:gd name="connsiteX35" fmla="*/ 1897857 w 2095500"/>
              <a:gd name="connsiteY35" fmla="*/ 800100 h 1428750"/>
              <a:gd name="connsiteX36" fmla="*/ 1702594 w 2095500"/>
              <a:gd name="connsiteY36" fmla="*/ 771525 h 1428750"/>
              <a:gd name="connsiteX37" fmla="*/ 1626394 w 2095500"/>
              <a:gd name="connsiteY37" fmla="*/ 876300 h 1428750"/>
              <a:gd name="connsiteX38" fmla="*/ 1533525 w 2095500"/>
              <a:gd name="connsiteY38" fmla="*/ 919162 h 1428750"/>
              <a:gd name="connsiteX39" fmla="*/ 1466850 w 2095500"/>
              <a:gd name="connsiteY39" fmla="*/ 1009650 h 1428750"/>
              <a:gd name="connsiteX40" fmla="*/ 1366838 w 2095500"/>
              <a:gd name="connsiteY40" fmla="*/ 1128712 h 1428750"/>
              <a:gd name="connsiteX41" fmla="*/ 1288257 w 2095500"/>
              <a:gd name="connsiteY41" fmla="*/ 1166812 h 1428750"/>
              <a:gd name="connsiteX42" fmla="*/ 1195387 w 2095500"/>
              <a:gd name="connsiteY42" fmla="*/ 1314450 h 1428750"/>
              <a:gd name="connsiteX43" fmla="*/ 890587 w 2095500"/>
              <a:gd name="connsiteY43" fmla="*/ 1428750 h 1428750"/>
              <a:gd name="connsiteX44" fmla="*/ 747713 w 2095500"/>
              <a:gd name="connsiteY44" fmla="*/ 1295400 h 1428750"/>
              <a:gd name="connsiteX45" fmla="*/ 683419 w 2095500"/>
              <a:gd name="connsiteY45" fmla="*/ 1195387 h 1428750"/>
              <a:gd name="connsiteX46" fmla="*/ 600075 w 2095500"/>
              <a:gd name="connsiteY46" fmla="*/ 1162050 h 1428750"/>
              <a:gd name="connsiteX47" fmla="*/ 557213 w 2095500"/>
              <a:gd name="connsiteY47" fmla="*/ 1102519 h 1428750"/>
              <a:gd name="connsiteX48" fmla="*/ 523875 w 2095500"/>
              <a:gd name="connsiteY48" fmla="*/ 1028700 h 1428750"/>
              <a:gd name="connsiteX49" fmla="*/ 507207 w 2095500"/>
              <a:gd name="connsiteY49" fmla="*/ 876300 h 1428750"/>
              <a:gd name="connsiteX50" fmla="*/ 459582 w 2095500"/>
              <a:gd name="connsiteY50" fmla="*/ 742950 h 1428750"/>
              <a:gd name="connsiteX51" fmla="*/ 340519 w 2095500"/>
              <a:gd name="connsiteY51" fmla="*/ 690562 h 1428750"/>
              <a:gd name="connsiteX52" fmla="*/ 123825 w 2095500"/>
              <a:gd name="connsiteY52" fmla="*/ 685800 h 1428750"/>
              <a:gd name="connsiteX53" fmla="*/ 33338 w 2095500"/>
              <a:gd name="connsiteY53" fmla="*/ 685800 h 1428750"/>
              <a:gd name="connsiteX54" fmla="*/ 0 w 2095500"/>
              <a:gd name="connsiteY54" fmla="*/ 595312 h 1428750"/>
              <a:gd name="connsiteX55" fmla="*/ 66675 w 2095500"/>
              <a:gd name="connsiteY55" fmla="*/ 452437 h 1428750"/>
              <a:gd name="connsiteX56" fmla="*/ 114300 w 2095500"/>
              <a:gd name="connsiteY56" fmla="*/ 409575 h 1428750"/>
              <a:gd name="connsiteX0" fmla="*/ 114300 w 2095500"/>
              <a:gd name="connsiteY0" fmla="*/ 409575 h 1428750"/>
              <a:gd name="connsiteX1" fmla="*/ 226219 w 2095500"/>
              <a:gd name="connsiteY1" fmla="*/ 359569 h 1428750"/>
              <a:gd name="connsiteX2" fmla="*/ 247650 w 2095500"/>
              <a:gd name="connsiteY2" fmla="*/ 304800 h 1428750"/>
              <a:gd name="connsiteX3" fmla="*/ 278606 w 2095500"/>
              <a:gd name="connsiteY3" fmla="*/ 288131 h 1428750"/>
              <a:gd name="connsiteX4" fmla="*/ 311944 w 2095500"/>
              <a:gd name="connsiteY4" fmla="*/ 304801 h 1428750"/>
              <a:gd name="connsiteX5" fmla="*/ 397669 w 2095500"/>
              <a:gd name="connsiteY5" fmla="*/ 295275 h 1428750"/>
              <a:gd name="connsiteX6" fmla="*/ 383382 w 2095500"/>
              <a:gd name="connsiteY6" fmla="*/ 264318 h 1428750"/>
              <a:gd name="connsiteX7" fmla="*/ 488156 w 2095500"/>
              <a:gd name="connsiteY7" fmla="*/ 211931 h 1428750"/>
              <a:gd name="connsiteX8" fmla="*/ 571501 w 2095500"/>
              <a:gd name="connsiteY8" fmla="*/ 207169 h 1428750"/>
              <a:gd name="connsiteX9" fmla="*/ 619125 w 2095500"/>
              <a:gd name="connsiteY9" fmla="*/ 195262 h 1428750"/>
              <a:gd name="connsiteX10" fmla="*/ 633413 w 2095500"/>
              <a:gd name="connsiteY10" fmla="*/ 100012 h 1428750"/>
              <a:gd name="connsiteX11" fmla="*/ 659606 w 2095500"/>
              <a:gd name="connsiteY11" fmla="*/ 73819 h 1428750"/>
              <a:gd name="connsiteX12" fmla="*/ 697707 w 2095500"/>
              <a:gd name="connsiteY12" fmla="*/ 30956 h 1428750"/>
              <a:gd name="connsiteX13" fmla="*/ 750094 w 2095500"/>
              <a:gd name="connsiteY13" fmla="*/ 9525 h 1428750"/>
              <a:gd name="connsiteX14" fmla="*/ 831057 w 2095500"/>
              <a:gd name="connsiteY14" fmla="*/ 2381 h 1428750"/>
              <a:gd name="connsiteX15" fmla="*/ 940594 w 2095500"/>
              <a:gd name="connsiteY15" fmla="*/ 0 h 1428750"/>
              <a:gd name="connsiteX16" fmla="*/ 985838 w 2095500"/>
              <a:gd name="connsiteY16" fmla="*/ 0 h 1428750"/>
              <a:gd name="connsiteX17" fmla="*/ 1069182 w 2095500"/>
              <a:gd name="connsiteY17" fmla="*/ 11906 h 1428750"/>
              <a:gd name="connsiteX18" fmla="*/ 1119188 w 2095500"/>
              <a:gd name="connsiteY18" fmla="*/ 19050 h 1428750"/>
              <a:gd name="connsiteX19" fmla="*/ 1214438 w 2095500"/>
              <a:gd name="connsiteY19" fmla="*/ 47625 h 1428750"/>
              <a:gd name="connsiteX20" fmla="*/ 1240632 w 2095500"/>
              <a:gd name="connsiteY20" fmla="*/ 64294 h 1428750"/>
              <a:gd name="connsiteX21" fmla="*/ 1338263 w 2095500"/>
              <a:gd name="connsiteY21" fmla="*/ 78581 h 1428750"/>
              <a:gd name="connsiteX22" fmla="*/ 1340644 w 2095500"/>
              <a:gd name="connsiteY22" fmla="*/ 152400 h 1428750"/>
              <a:gd name="connsiteX23" fmla="*/ 1400175 w 2095500"/>
              <a:gd name="connsiteY23" fmla="*/ 169069 h 1428750"/>
              <a:gd name="connsiteX24" fmla="*/ 1495426 w 2095500"/>
              <a:gd name="connsiteY24" fmla="*/ 176212 h 1428750"/>
              <a:gd name="connsiteX25" fmla="*/ 1535907 w 2095500"/>
              <a:gd name="connsiteY25" fmla="*/ 197644 h 1428750"/>
              <a:gd name="connsiteX26" fmla="*/ 1564481 w 2095500"/>
              <a:gd name="connsiteY26" fmla="*/ 209550 h 1428750"/>
              <a:gd name="connsiteX27" fmla="*/ 1597819 w 2095500"/>
              <a:gd name="connsiteY27" fmla="*/ 261938 h 1428750"/>
              <a:gd name="connsiteX28" fmla="*/ 1609725 w 2095500"/>
              <a:gd name="connsiteY28" fmla="*/ 297655 h 1428750"/>
              <a:gd name="connsiteX29" fmla="*/ 1635919 w 2095500"/>
              <a:gd name="connsiteY29" fmla="*/ 292893 h 1428750"/>
              <a:gd name="connsiteX30" fmla="*/ 1712119 w 2095500"/>
              <a:gd name="connsiteY30" fmla="*/ 316706 h 1428750"/>
              <a:gd name="connsiteX31" fmla="*/ 1902619 w 2095500"/>
              <a:gd name="connsiteY31" fmla="*/ 400050 h 1428750"/>
              <a:gd name="connsiteX32" fmla="*/ 2031207 w 2095500"/>
              <a:gd name="connsiteY32" fmla="*/ 473869 h 1428750"/>
              <a:gd name="connsiteX33" fmla="*/ 2095500 w 2095500"/>
              <a:gd name="connsiteY33" fmla="*/ 533400 h 1428750"/>
              <a:gd name="connsiteX34" fmla="*/ 1990725 w 2095500"/>
              <a:gd name="connsiteY34" fmla="*/ 645319 h 1428750"/>
              <a:gd name="connsiteX35" fmla="*/ 1897857 w 2095500"/>
              <a:gd name="connsiteY35" fmla="*/ 800100 h 1428750"/>
              <a:gd name="connsiteX36" fmla="*/ 1702594 w 2095500"/>
              <a:gd name="connsiteY36" fmla="*/ 771525 h 1428750"/>
              <a:gd name="connsiteX37" fmla="*/ 1626394 w 2095500"/>
              <a:gd name="connsiteY37" fmla="*/ 876300 h 1428750"/>
              <a:gd name="connsiteX38" fmla="*/ 1533525 w 2095500"/>
              <a:gd name="connsiteY38" fmla="*/ 919162 h 1428750"/>
              <a:gd name="connsiteX39" fmla="*/ 1466850 w 2095500"/>
              <a:gd name="connsiteY39" fmla="*/ 1009650 h 1428750"/>
              <a:gd name="connsiteX40" fmla="*/ 1366838 w 2095500"/>
              <a:gd name="connsiteY40" fmla="*/ 1128712 h 1428750"/>
              <a:gd name="connsiteX41" fmla="*/ 1288257 w 2095500"/>
              <a:gd name="connsiteY41" fmla="*/ 1166812 h 1428750"/>
              <a:gd name="connsiteX42" fmla="*/ 1195387 w 2095500"/>
              <a:gd name="connsiteY42" fmla="*/ 1314450 h 1428750"/>
              <a:gd name="connsiteX43" fmla="*/ 890587 w 2095500"/>
              <a:gd name="connsiteY43" fmla="*/ 1428750 h 1428750"/>
              <a:gd name="connsiteX44" fmla="*/ 747713 w 2095500"/>
              <a:gd name="connsiteY44" fmla="*/ 1295400 h 1428750"/>
              <a:gd name="connsiteX45" fmla="*/ 683419 w 2095500"/>
              <a:gd name="connsiteY45" fmla="*/ 1195387 h 1428750"/>
              <a:gd name="connsiteX46" fmla="*/ 600075 w 2095500"/>
              <a:gd name="connsiteY46" fmla="*/ 1162050 h 1428750"/>
              <a:gd name="connsiteX47" fmla="*/ 557213 w 2095500"/>
              <a:gd name="connsiteY47" fmla="*/ 1102519 h 1428750"/>
              <a:gd name="connsiteX48" fmla="*/ 523875 w 2095500"/>
              <a:gd name="connsiteY48" fmla="*/ 1028700 h 1428750"/>
              <a:gd name="connsiteX49" fmla="*/ 507207 w 2095500"/>
              <a:gd name="connsiteY49" fmla="*/ 876300 h 1428750"/>
              <a:gd name="connsiteX50" fmla="*/ 459582 w 2095500"/>
              <a:gd name="connsiteY50" fmla="*/ 742950 h 1428750"/>
              <a:gd name="connsiteX51" fmla="*/ 340519 w 2095500"/>
              <a:gd name="connsiteY51" fmla="*/ 690562 h 1428750"/>
              <a:gd name="connsiteX52" fmla="*/ 123825 w 2095500"/>
              <a:gd name="connsiteY52" fmla="*/ 685800 h 1428750"/>
              <a:gd name="connsiteX53" fmla="*/ 33338 w 2095500"/>
              <a:gd name="connsiteY53" fmla="*/ 685800 h 1428750"/>
              <a:gd name="connsiteX54" fmla="*/ 0 w 2095500"/>
              <a:gd name="connsiteY54" fmla="*/ 595312 h 1428750"/>
              <a:gd name="connsiteX55" fmla="*/ 66675 w 2095500"/>
              <a:gd name="connsiteY55" fmla="*/ 452437 h 1428750"/>
              <a:gd name="connsiteX56" fmla="*/ 114300 w 2095500"/>
              <a:gd name="connsiteY56" fmla="*/ 409575 h 1428750"/>
              <a:gd name="connsiteX0" fmla="*/ 114300 w 2095500"/>
              <a:gd name="connsiteY0" fmla="*/ 409575 h 1428750"/>
              <a:gd name="connsiteX1" fmla="*/ 226219 w 2095500"/>
              <a:gd name="connsiteY1" fmla="*/ 359569 h 1428750"/>
              <a:gd name="connsiteX2" fmla="*/ 247650 w 2095500"/>
              <a:gd name="connsiteY2" fmla="*/ 304800 h 1428750"/>
              <a:gd name="connsiteX3" fmla="*/ 278606 w 2095500"/>
              <a:gd name="connsiteY3" fmla="*/ 288131 h 1428750"/>
              <a:gd name="connsiteX4" fmla="*/ 311944 w 2095500"/>
              <a:gd name="connsiteY4" fmla="*/ 304801 h 1428750"/>
              <a:gd name="connsiteX5" fmla="*/ 397669 w 2095500"/>
              <a:gd name="connsiteY5" fmla="*/ 295275 h 1428750"/>
              <a:gd name="connsiteX6" fmla="*/ 383382 w 2095500"/>
              <a:gd name="connsiteY6" fmla="*/ 264318 h 1428750"/>
              <a:gd name="connsiteX7" fmla="*/ 488156 w 2095500"/>
              <a:gd name="connsiteY7" fmla="*/ 211931 h 1428750"/>
              <a:gd name="connsiteX8" fmla="*/ 571501 w 2095500"/>
              <a:gd name="connsiteY8" fmla="*/ 207169 h 1428750"/>
              <a:gd name="connsiteX9" fmla="*/ 619125 w 2095500"/>
              <a:gd name="connsiteY9" fmla="*/ 195262 h 1428750"/>
              <a:gd name="connsiteX10" fmla="*/ 633413 w 2095500"/>
              <a:gd name="connsiteY10" fmla="*/ 100012 h 1428750"/>
              <a:gd name="connsiteX11" fmla="*/ 659606 w 2095500"/>
              <a:gd name="connsiteY11" fmla="*/ 73819 h 1428750"/>
              <a:gd name="connsiteX12" fmla="*/ 697707 w 2095500"/>
              <a:gd name="connsiteY12" fmla="*/ 30956 h 1428750"/>
              <a:gd name="connsiteX13" fmla="*/ 750094 w 2095500"/>
              <a:gd name="connsiteY13" fmla="*/ 9525 h 1428750"/>
              <a:gd name="connsiteX14" fmla="*/ 831057 w 2095500"/>
              <a:gd name="connsiteY14" fmla="*/ 2381 h 1428750"/>
              <a:gd name="connsiteX15" fmla="*/ 940594 w 2095500"/>
              <a:gd name="connsiteY15" fmla="*/ 0 h 1428750"/>
              <a:gd name="connsiteX16" fmla="*/ 985838 w 2095500"/>
              <a:gd name="connsiteY16" fmla="*/ 0 h 1428750"/>
              <a:gd name="connsiteX17" fmla="*/ 1069182 w 2095500"/>
              <a:gd name="connsiteY17" fmla="*/ 11906 h 1428750"/>
              <a:gd name="connsiteX18" fmla="*/ 1119188 w 2095500"/>
              <a:gd name="connsiteY18" fmla="*/ 19050 h 1428750"/>
              <a:gd name="connsiteX19" fmla="*/ 1214438 w 2095500"/>
              <a:gd name="connsiteY19" fmla="*/ 47625 h 1428750"/>
              <a:gd name="connsiteX20" fmla="*/ 1240632 w 2095500"/>
              <a:gd name="connsiteY20" fmla="*/ 64294 h 1428750"/>
              <a:gd name="connsiteX21" fmla="*/ 1307306 w 2095500"/>
              <a:gd name="connsiteY21" fmla="*/ 138112 h 1428750"/>
              <a:gd name="connsiteX22" fmla="*/ 1340644 w 2095500"/>
              <a:gd name="connsiteY22" fmla="*/ 152400 h 1428750"/>
              <a:gd name="connsiteX23" fmla="*/ 1400175 w 2095500"/>
              <a:gd name="connsiteY23" fmla="*/ 169069 h 1428750"/>
              <a:gd name="connsiteX24" fmla="*/ 1495426 w 2095500"/>
              <a:gd name="connsiteY24" fmla="*/ 176212 h 1428750"/>
              <a:gd name="connsiteX25" fmla="*/ 1535907 w 2095500"/>
              <a:gd name="connsiteY25" fmla="*/ 197644 h 1428750"/>
              <a:gd name="connsiteX26" fmla="*/ 1564481 w 2095500"/>
              <a:gd name="connsiteY26" fmla="*/ 209550 h 1428750"/>
              <a:gd name="connsiteX27" fmla="*/ 1597819 w 2095500"/>
              <a:gd name="connsiteY27" fmla="*/ 261938 h 1428750"/>
              <a:gd name="connsiteX28" fmla="*/ 1609725 w 2095500"/>
              <a:gd name="connsiteY28" fmla="*/ 297655 h 1428750"/>
              <a:gd name="connsiteX29" fmla="*/ 1635919 w 2095500"/>
              <a:gd name="connsiteY29" fmla="*/ 292893 h 1428750"/>
              <a:gd name="connsiteX30" fmla="*/ 1712119 w 2095500"/>
              <a:gd name="connsiteY30" fmla="*/ 316706 h 1428750"/>
              <a:gd name="connsiteX31" fmla="*/ 1902619 w 2095500"/>
              <a:gd name="connsiteY31" fmla="*/ 400050 h 1428750"/>
              <a:gd name="connsiteX32" fmla="*/ 2031207 w 2095500"/>
              <a:gd name="connsiteY32" fmla="*/ 473869 h 1428750"/>
              <a:gd name="connsiteX33" fmla="*/ 2095500 w 2095500"/>
              <a:gd name="connsiteY33" fmla="*/ 533400 h 1428750"/>
              <a:gd name="connsiteX34" fmla="*/ 1990725 w 2095500"/>
              <a:gd name="connsiteY34" fmla="*/ 645319 h 1428750"/>
              <a:gd name="connsiteX35" fmla="*/ 1897857 w 2095500"/>
              <a:gd name="connsiteY35" fmla="*/ 800100 h 1428750"/>
              <a:gd name="connsiteX36" fmla="*/ 1702594 w 2095500"/>
              <a:gd name="connsiteY36" fmla="*/ 771525 h 1428750"/>
              <a:gd name="connsiteX37" fmla="*/ 1626394 w 2095500"/>
              <a:gd name="connsiteY37" fmla="*/ 876300 h 1428750"/>
              <a:gd name="connsiteX38" fmla="*/ 1533525 w 2095500"/>
              <a:gd name="connsiteY38" fmla="*/ 919162 h 1428750"/>
              <a:gd name="connsiteX39" fmla="*/ 1466850 w 2095500"/>
              <a:gd name="connsiteY39" fmla="*/ 1009650 h 1428750"/>
              <a:gd name="connsiteX40" fmla="*/ 1366838 w 2095500"/>
              <a:gd name="connsiteY40" fmla="*/ 1128712 h 1428750"/>
              <a:gd name="connsiteX41" fmla="*/ 1288257 w 2095500"/>
              <a:gd name="connsiteY41" fmla="*/ 1166812 h 1428750"/>
              <a:gd name="connsiteX42" fmla="*/ 1195387 w 2095500"/>
              <a:gd name="connsiteY42" fmla="*/ 1314450 h 1428750"/>
              <a:gd name="connsiteX43" fmla="*/ 890587 w 2095500"/>
              <a:gd name="connsiteY43" fmla="*/ 1428750 h 1428750"/>
              <a:gd name="connsiteX44" fmla="*/ 747713 w 2095500"/>
              <a:gd name="connsiteY44" fmla="*/ 1295400 h 1428750"/>
              <a:gd name="connsiteX45" fmla="*/ 683419 w 2095500"/>
              <a:gd name="connsiteY45" fmla="*/ 1195387 h 1428750"/>
              <a:gd name="connsiteX46" fmla="*/ 600075 w 2095500"/>
              <a:gd name="connsiteY46" fmla="*/ 1162050 h 1428750"/>
              <a:gd name="connsiteX47" fmla="*/ 557213 w 2095500"/>
              <a:gd name="connsiteY47" fmla="*/ 1102519 h 1428750"/>
              <a:gd name="connsiteX48" fmla="*/ 523875 w 2095500"/>
              <a:gd name="connsiteY48" fmla="*/ 1028700 h 1428750"/>
              <a:gd name="connsiteX49" fmla="*/ 507207 w 2095500"/>
              <a:gd name="connsiteY49" fmla="*/ 876300 h 1428750"/>
              <a:gd name="connsiteX50" fmla="*/ 459582 w 2095500"/>
              <a:gd name="connsiteY50" fmla="*/ 742950 h 1428750"/>
              <a:gd name="connsiteX51" fmla="*/ 340519 w 2095500"/>
              <a:gd name="connsiteY51" fmla="*/ 690562 h 1428750"/>
              <a:gd name="connsiteX52" fmla="*/ 123825 w 2095500"/>
              <a:gd name="connsiteY52" fmla="*/ 685800 h 1428750"/>
              <a:gd name="connsiteX53" fmla="*/ 33338 w 2095500"/>
              <a:gd name="connsiteY53" fmla="*/ 685800 h 1428750"/>
              <a:gd name="connsiteX54" fmla="*/ 0 w 2095500"/>
              <a:gd name="connsiteY54" fmla="*/ 595312 h 1428750"/>
              <a:gd name="connsiteX55" fmla="*/ 66675 w 2095500"/>
              <a:gd name="connsiteY55" fmla="*/ 452437 h 1428750"/>
              <a:gd name="connsiteX56" fmla="*/ 114300 w 2095500"/>
              <a:gd name="connsiteY56" fmla="*/ 409575 h 1428750"/>
              <a:gd name="connsiteX0" fmla="*/ 114300 w 2095500"/>
              <a:gd name="connsiteY0" fmla="*/ 409575 h 1428750"/>
              <a:gd name="connsiteX1" fmla="*/ 226219 w 2095500"/>
              <a:gd name="connsiteY1" fmla="*/ 359569 h 1428750"/>
              <a:gd name="connsiteX2" fmla="*/ 247650 w 2095500"/>
              <a:gd name="connsiteY2" fmla="*/ 304800 h 1428750"/>
              <a:gd name="connsiteX3" fmla="*/ 278606 w 2095500"/>
              <a:gd name="connsiteY3" fmla="*/ 288131 h 1428750"/>
              <a:gd name="connsiteX4" fmla="*/ 311944 w 2095500"/>
              <a:gd name="connsiteY4" fmla="*/ 304801 h 1428750"/>
              <a:gd name="connsiteX5" fmla="*/ 397669 w 2095500"/>
              <a:gd name="connsiteY5" fmla="*/ 295275 h 1428750"/>
              <a:gd name="connsiteX6" fmla="*/ 383382 w 2095500"/>
              <a:gd name="connsiteY6" fmla="*/ 264318 h 1428750"/>
              <a:gd name="connsiteX7" fmla="*/ 488156 w 2095500"/>
              <a:gd name="connsiteY7" fmla="*/ 211931 h 1428750"/>
              <a:gd name="connsiteX8" fmla="*/ 571501 w 2095500"/>
              <a:gd name="connsiteY8" fmla="*/ 207169 h 1428750"/>
              <a:gd name="connsiteX9" fmla="*/ 619125 w 2095500"/>
              <a:gd name="connsiteY9" fmla="*/ 195262 h 1428750"/>
              <a:gd name="connsiteX10" fmla="*/ 633413 w 2095500"/>
              <a:gd name="connsiteY10" fmla="*/ 100012 h 1428750"/>
              <a:gd name="connsiteX11" fmla="*/ 659606 w 2095500"/>
              <a:gd name="connsiteY11" fmla="*/ 73819 h 1428750"/>
              <a:gd name="connsiteX12" fmla="*/ 697707 w 2095500"/>
              <a:gd name="connsiteY12" fmla="*/ 30956 h 1428750"/>
              <a:gd name="connsiteX13" fmla="*/ 750094 w 2095500"/>
              <a:gd name="connsiteY13" fmla="*/ 9525 h 1428750"/>
              <a:gd name="connsiteX14" fmla="*/ 831057 w 2095500"/>
              <a:gd name="connsiteY14" fmla="*/ 2381 h 1428750"/>
              <a:gd name="connsiteX15" fmla="*/ 940594 w 2095500"/>
              <a:gd name="connsiteY15" fmla="*/ 0 h 1428750"/>
              <a:gd name="connsiteX16" fmla="*/ 985838 w 2095500"/>
              <a:gd name="connsiteY16" fmla="*/ 0 h 1428750"/>
              <a:gd name="connsiteX17" fmla="*/ 1069182 w 2095500"/>
              <a:gd name="connsiteY17" fmla="*/ 11906 h 1428750"/>
              <a:gd name="connsiteX18" fmla="*/ 1119188 w 2095500"/>
              <a:gd name="connsiteY18" fmla="*/ 19050 h 1428750"/>
              <a:gd name="connsiteX19" fmla="*/ 1214438 w 2095500"/>
              <a:gd name="connsiteY19" fmla="*/ 47625 h 1428750"/>
              <a:gd name="connsiteX20" fmla="*/ 1207295 w 2095500"/>
              <a:gd name="connsiteY20" fmla="*/ 138113 h 1428750"/>
              <a:gd name="connsiteX21" fmla="*/ 1307306 w 2095500"/>
              <a:gd name="connsiteY21" fmla="*/ 138112 h 1428750"/>
              <a:gd name="connsiteX22" fmla="*/ 1340644 w 2095500"/>
              <a:gd name="connsiteY22" fmla="*/ 152400 h 1428750"/>
              <a:gd name="connsiteX23" fmla="*/ 1400175 w 2095500"/>
              <a:gd name="connsiteY23" fmla="*/ 169069 h 1428750"/>
              <a:gd name="connsiteX24" fmla="*/ 1495426 w 2095500"/>
              <a:gd name="connsiteY24" fmla="*/ 176212 h 1428750"/>
              <a:gd name="connsiteX25" fmla="*/ 1535907 w 2095500"/>
              <a:gd name="connsiteY25" fmla="*/ 197644 h 1428750"/>
              <a:gd name="connsiteX26" fmla="*/ 1564481 w 2095500"/>
              <a:gd name="connsiteY26" fmla="*/ 209550 h 1428750"/>
              <a:gd name="connsiteX27" fmla="*/ 1597819 w 2095500"/>
              <a:gd name="connsiteY27" fmla="*/ 261938 h 1428750"/>
              <a:gd name="connsiteX28" fmla="*/ 1609725 w 2095500"/>
              <a:gd name="connsiteY28" fmla="*/ 297655 h 1428750"/>
              <a:gd name="connsiteX29" fmla="*/ 1635919 w 2095500"/>
              <a:gd name="connsiteY29" fmla="*/ 292893 h 1428750"/>
              <a:gd name="connsiteX30" fmla="*/ 1712119 w 2095500"/>
              <a:gd name="connsiteY30" fmla="*/ 316706 h 1428750"/>
              <a:gd name="connsiteX31" fmla="*/ 1902619 w 2095500"/>
              <a:gd name="connsiteY31" fmla="*/ 400050 h 1428750"/>
              <a:gd name="connsiteX32" fmla="*/ 2031207 w 2095500"/>
              <a:gd name="connsiteY32" fmla="*/ 473869 h 1428750"/>
              <a:gd name="connsiteX33" fmla="*/ 2095500 w 2095500"/>
              <a:gd name="connsiteY33" fmla="*/ 533400 h 1428750"/>
              <a:gd name="connsiteX34" fmla="*/ 1990725 w 2095500"/>
              <a:gd name="connsiteY34" fmla="*/ 645319 h 1428750"/>
              <a:gd name="connsiteX35" fmla="*/ 1897857 w 2095500"/>
              <a:gd name="connsiteY35" fmla="*/ 800100 h 1428750"/>
              <a:gd name="connsiteX36" fmla="*/ 1702594 w 2095500"/>
              <a:gd name="connsiteY36" fmla="*/ 771525 h 1428750"/>
              <a:gd name="connsiteX37" fmla="*/ 1626394 w 2095500"/>
              <a:gd name="connsiteY37" fmla="*/ 876300 h 1428750"/>
              <a:gd name="connsiteX38" fmla="*/ 1533525 w 2095500"/>
              <a:gd name="connsiteY38" fmla="*/ 919162 h 1428750"/>
              <a:gd name="connsiteX39" fmla="*/ 1466850 w 2095500"/>
              <a:gd name="connsiteY39" fmla="*/ 1009650 h 1428750"/>
              <a:gd name="connsiteX40" fmla="*/ 1366838 w 2095500"/>
              <a:gd name="connsiteY40" fmla="*/ 1128712 h 1428750"/>
              <a:gd name="connsiteX41" fmla="*/ 1288257 w 2095500"/>
              <a:gd name="connsiteY41" fmla="*/ 1166812 h 1428750"/>
              <a:gd name="connsiteX42" fmla="*/ 1195387 w 2095500"/>
              <a:gd name="connsiteY42" fmla="*/ 1314450 h 1428750"/>
              <a:gd name="connsiteX43" fmla="*/ 890587 w 2095500"/>
              <a:gd name="connsiteY43" fmla="*/ 1428750 h 1428750"/>
              <a:gd name="connsiteX44" fmla="*/ 747713 w 2095500"/>
              <a:gd name="connsiteY44" fmla="*/ 1295400 h 1428750"/>
              <a:gd name="connsiteX45" fmla="*/ 683419 w 2095500"/>
              <a:gd name="connsiteY45" fmla="*/ 1195387 h 1428750"/>
              <a:gd name="connsiteX46" fmla="*/ 600075 w 2095500"/>
              <a:gd name="connsiteY46" fmla="*/ 1162050 h 1428750"/>
              <a:gd name="connsiteX47" fmla="*/ 557213 w 2095500"/>
              <a:gd name="connsiteY47" fmla="*/ 1102519 h 1428750"/>
              <a:gd name="connsiteX48" fmla="*/ 523875 w 2095500"/>
              <a:gd name="connsiteY48" fmla="*/ 1028700 h 1428750"/>
              <a:gd name="connsiteX49" fmla="*/ 507207 w 2095500"/>
              <a:gd name="connsiteY49" fmla="*/ 876300 h 1428750"/>
              <a:gd name="connsiteX50" fmla="*/ 459582 w 2095500"/>
              <a:gd name="connsiteY50" fmla="*/ 742950 h 1428750"/>
              <a:gd name="connsiteX51" fmla="*/ 340519 w 2095500"/>
              <a:gd name="connsiteY51" fmla="*/ 690562 h 1428750"/>
              <a:gd name="connsiteX52" fmla="*/ 123825 w 2095500"/>
              <a:gd name="connsiteY52" fmla="*/ 685800 h 1428750"/>
              <a:gd name="connsiteX53" fmla="*/ 33338 w 2095500"/>
              <a:gd name="connsiteY53" fmla="*/ 685800 h 1428750"/>
              <a:gd name="connsiteX54" fmla="*/ 0 w 2095500"/>
              <a:gd name="connsiteY54" fmla="*/ 595312 h 1428750"/>
              <a:gd name="connsiteX55" fmla="*/ 66675 w 2095500"/>
              <a:gd name="connsiteY55" fmla="*/ 452437 h 1428750"/>
              <a:gd name="connsiteX56" fmla="*/ 114300 w 2095500"/>
              <a:gd name="connsiteY56" fmla="*/ 409575 h 1428750"/>
              <a:gd name="connsiteX0" fmla="*/ 114300 w 2095500"/>
              <a:gd name="connsiteY0" fmla="*/ 409575 h 1428750"/>
              <a:gd name="connsiteX1" fmla="*/ 226219 w 2095500"/>
              <a:gd name="connsiteY1" fmla="*/ 359569 h 1428750"/>
              <a:gd name="connsiteX2" fmla="*/ 247650 w 2095500"/>
              <a:gd name="connsiteY2" fmla="*/ 304800 h 1428750"/>
              <a:gd name="connsiteX3" fmla="*/ 278606 w 2095500"/>
              <a:gd name="connsiteY3" fmla="*/ 288131 h 1428750"/>
              <a:gd name="connsiteX4" fmla="*/ 311944 w 2095500"/>
              <a:gd name="connsiteY4" fmla="*/ 304801 h 1428750"/>
              <a:gd name="connsiteX5" fmla="*/ 397669 w 2095500"/>
              <a:gd name="connsiteY5" fmla="*/ 295275 h 1428750"/>
              <a:gd name="connsiteX6" fmla="*/ 383382 w 2095500"/>
              <a:gd name="connsiteY6" fmla="*/ 264318 h 1428750"/>
              <a:gd name="connsiteX7" fmla="*/ 488156 w 2095500"/>
              <a:gd name="connsiteY7" fmla="*/ 211931 h 1428750"/>
              <a:gd name="connsiteX8" fmla="*/ 571501 w 2095500"/>
              <a:gd name="connsiteY8" fmla="*/ 207169 h 1428750"/>
              <a:gd name="connsiteX9" fmla="*/ 619125 w 2095500"/>
              <a:gd name="connsiteY9" fmla="*/ 195262 h 1428750"/>
              <a:gd name="connsiteX10" fmla="*/ 633413 w 2095500"/>
              <a:gd name="connsiteY10" fmla="*/ 100012 h 1428750"/>
              <a:gd name="connsiteX11" fmla="*/ 659606 w 2095500"/>
              <a:gd name="connsiteY11" fmla="*/ 73819 h 1428750"/>
              <a:gd name="connsiteX12" fmla="*/ 697707 w 2095500"/>
              <a:gd name="connsiteY12" fmla="*/ 30956 h 1428750"/>
              <a:gd name="connsiteX13" fmla="*/ 750094 w 2095500"/>
              <a:gd name="connsiteY13" fmla="*/ 9525 h 1428750"/>
              <a:gd name="connsiteX14" fmla="*/ 831057 w 2095500"/>
              <a:gd name="connsiteY14" fmla="*/ 2381 h 1428750"/>
              <a:gd name="connsiteX15" fmla="*/ 940594 w 2095500"/>
              <a:gd name="connsiteY15" fmla="*/ 0 h 1428750"/>
              <a:gd name="connsiteX16" fmla="*/ 985838 w 2095500"/>
              <a:gd name="connsiteY16" fmla="*/ 0 h 1428750"/>
              <a:gd name="connsiteX17" fmla="*/ 1069182 w 2095500"/>
              <a:gd name="connsiteY17" fmla="*/ 11906 h 1428750"/>
              <a:gd name="connsiteX18" fmla="*/ 1119188 w 2095500"/>
              <a:gd name="connsiteY18" fmla="*/ 19050 h 1428750"/>
              <a:gd name="connsiteX19" fmla="*/ 1171575 w 2095500"/>
              <a:gd name="connsiteY19" fmla="*/ 123825 h 1428750"/>
              <a:gd name="connsiteX20" fmla="*/ 1207295 w 2095500"/>
              <a:gd name="connsiteY20" fmla="*/ 138113 h 1428750"/>
              <a:gd name="connsiteX21" fmla="*/ 1307306 w 2095500"/>
              <a:gd name="connsiteY21" fmla="*/ 138112 h 1428750"/>
              <a:gd name="connsiteX22" fmla="*/ 1340644 w 2095500"/>
              <a:gd name="connsiteY22" fmla="*/ 152400 h 1428750"/>
              <a:gd name="connsiteX23" fmla="*/ 1400175 w 2095500"/>
              <a:gd name="connsiteY23" fmla="*/ 169069 h 1428750"/>
              <a:gd name="connsiteX24" fmla="*/ 1495426 w 2095500"/>
              <a:gd name="connsiteY24" fmla="*/ 176212 h 1428750"/>
              <a:gd name="connsiteX25" fmla="*/ 1535907 w 2095500"/>
              <a:gd name="connsiteY25" fmla="*/ 197644 h 1428750"/>
              <a:gd name="connsiteX26" fmla="*/ 1564481 w 2095500"/>
              <a:gd name="connsiteY26" fmla="*/ 209550 h 1428750"/>
              <a:gd name="connsiteX27" fmla="*/ 1597819 w 2095500"/>
              <a:gd name="connsiteY27" fmla="*/ 261938 h 1428750"/>
              <a:gd name="connsiteX28" fmla="*/ 1609725 w 2095500"/>
              <a:gd name="connsiteY28" fmla="*/ 297655 h 1428750"/>
              <a:gd name="connsiteX29" fmla="*/ 1635919 w 2095500"/>
              <a:gd name="connsiteY29" fmla="*/ 292893 h 1428750"/>
              <a:gd name="connsiteX30" fmla="*/ 1712119 w 2095500"/>
              <a:gd name="connsiteY30" fmla="*/ 316706 h 1428750"/>
              <a:gd name="connsiteX31" fmla="*/ 1902619 w 2095500"/>
              <a:gd name="connsiteY31" fmla="*/ 400050 h 1428750"/>
              <a:gd name="connsiteX32" fmla="*/ 2031207 w 2095500"/>
              <a:gd name="connsiteY32" fmla="*/ 473869 h 1428750"/>
              <a:gd name="connsiteX33" fmla="*/ 2095500 w 2095500"/>
              <a:gd name="connsiteY33" fmla="*/ 533400 h 1428750"/>
              <a:gd name="connsiteX34" fmla="*/ 1990725 w 2095500"/>
              <a:gd name="connsiteY34" fmla="*/ 645319 h 1428750"/>
              <a:gd name="connsiteX35" fmla="*/ 1897857 w 2095500"/>
              <a:gd name="connsiteY35" fmla="*/ 800100 h 1428750"/>
              <a:gd name="connsiteX36" fmla="*/ 1702594 w 2095500"/>
              <a:gd name="connsiteY36" fmla="*/ 771525 h 1428750"/>
              <a:gd name="connsiteX37" fmla="*/ 1626394 w 2095500"/>
              <a:gd name="connsiteY37" fmla="*/ 876300 h 1428750"/>
              <a:gd name="connsiteX38" fmla="*/ 1533525 w 2095500"/>
              <a:gd name="connsiteY38" fmla="*/ 919162 h 1428750"/>
              <a:gd name="connsiteX39" fmla="*/ 1466850 w 2095500"/>
              <a:gd name="connsiteY39" fmla="*/ 1009650 h 1428750"/>
              <a:gd name="connsiteX40" fmla="*/ 1366838 w 2095500"/>
              <a:gd name="connsiteY40" fmla="*/ 1128712 h 1428750"/>
              <a:gd name="connsiteX41" fmla="*/ 1288257 w 2095500"/>
              <a:gd name="connsiteY41" fmla="*/ 1166812 h 1428750"/>
              <a:gd name="connsiteX42" fmla="*/ 1195387 w 2095500"/>
              <a:gd name="connsiteY42" fmla="*/ 1314450 h 1428750"/>
              <a:gd name="connsiteX43" fmla="*/ 890587 w 2095500"/>
              <a:gd name="connsiteY43" fmla="*/ 1428750 h 1428750"/>
              <a:gd name="connsiteX44" fmla="*/ 747713 w 2095500"/>
              <a:gd name="connsiteY44" fmla="*/ 1295400 h 1428750"/>
              <a:gd name="connsiteX45" fmla="*/ 683419 w 2095500"/>
              <a:gd name="connsiteY45" fmla="*/ 1195387 h 1428750"/>
              <a:gd name="connsiteX46" fmla="*/ 600075 w 2095500"/>
              <a:gd name="connsiteY46" fmla="*/ 1162050 h 1428750"/>
              <a:gd name="connsiteX47" fmla="*/ 557213 w 2095500"/>
              <a:gd name="connsiteY47" fmla="*/ 1102519 h 1428750"/>
              <a:gd name="connsiteX48" fmla="*/ 523875 w 2095500"/>
              <a:gd name="connsiteY48" fmla="*/ 1028700 h 1428750"/>
              <a:gd name="connsiteX49" fmla="*/ 507207 w 2095500"/>
              <a:gd name="connsiteY49" fmla="*/ 876300 h 1428750"/>
              <a:gd name="connsiteX50" fmla="*/ 459582 w 2095500"/>
              <a:gd name="connsiteY50" fmla="*/ 742950 h 1428750"/>
              <a:gd name="connsiteX51" fmla="*/ 340519 w 2095500"/>
              <a:gd name="connsiteY51" fmla="*/ 690562 h 1428750"/>
              <a:gd name="connsiteX52" fmla="*/ 123825 w 2095500"/>
              <a:gd name="connsiteY52" fmla="*/ 685800 h 1428750"/>
              <a:gd name="connsiteX53" fmla="*/ 33338 w 2095500"/>
              <a:gd name="connsiteY53" fmla="*/ 685800 h 1428750"/>
              <a:gd name="connsiteX54" fmla="*/ 0 w 2095500"/>
              <a:gd name="connsiteY54" fmla="*/ 595312 h 1428750"/>
              <a:gd name="connsiteX55" fmla="*/ 66675 w 2095500"/>
              <a:gd name="connsiteY55" fmla="*/ 452437 h 1428750"/>
              <a:gd name="connsiteX56" fmla="*/ 114300 w 2095500"/>
              <a:gd name="connsiteY56" fmla="*/ 409575 h 1428750"/>
              <a:gd name="connsiteX0" fmla="*/ 114300 w 2095500"/>
              <a:gd name="connsiteY0" fmla="*/ 409575 h 1428750"/>
              <a:gd name="connsiteX1" fmla="*/ 226219 w 2095500"/>
              <a:gd name="connsiteY1" fmla="*/ 359569 h 1428750"/>
              <a:gd name="connsiteX2" fmla="*/ 247650 w 2095500"/>
              <a:gd name="connsiteY2" fmla="*/ 304800 h 1428750"/>
              <a:gd name="connsiteX3" fmla="*/ 278606 w 2095500"/>
              <a:gd name="connsiteY3" fmla="*/ 288131 h 1428750"/>
              <a:gd name="connsiteX4" fmla="*/ 311944 w 2095500"/>
              <a:gd name="connsiteY4" fmla="*/ 304801 h 1428750"/>
              <a:gd name="connsiteX5" fmla="*/ 397669 w 2095500"/>
              <a:gd name="connsiteY5" fmla="*/ 295275 h 1428750"/>
              <a:gd name="connsiteX6" fmla="*/ 383382 w 2095500"/>
              <a:gd name="connsiteY6" fmla="*/ 264318 h 1428750"/>
              <a:gd name="connsiteX7" fmla="*/ 488156 w 2095500"/>
              <a:gd name="connsiteY7" fmla="*/ 211931 h 1428750"/>
              <a:gd name="connsiteX8" fmla="*/ 571501 w 2095500"/>
              <a:gd name="connsiteY8" fmla="*/ 207169 h 1428750"/>
              <a:gd name="connsiteX9" fmla="*/ 619125 w 2095500"/>
              <a:gd name="connsiteY9" fmla="*/ 195262 h 1428750"/>
              <a:gd name="connsiteX10" fmla="*/ 633413 w 2095500"/>
              <a:gd name="connsiteY10" fmla="*/ 100012 h 1428750"/>
              <a:gd name="connsiteX11" fmla="*/ 659606 w 2095500"/>
              <a:gd name="connsiteY11" fmla="*/ 73819 h 1428750"/>
              <a:gd name="connsiteX12" fmla="*/ 697707 w 2095500"/>
              <a:gd name="connsiteY12" fmla="*/ 30956 h 1428750"/>
              <a:gd name="connsiteX13" fmla="*/ 750094 w 2095500"/>
              <a:gd name="connsiteY13" fmla="*/ 9525 h 1428750"/>
              <a:gd name="connsiteX14" fmla="*/ 831057 w 2095500"/>
              <a:gd name="connsiteY14" fmla="*/ 2381 h 1428750"/>
              <a:gd name="connsiteX15" fmla="*/ 940594 w 2095500"/>
              <a:gd name="connsiteY15" fmla="*/ 0 h 1428750"/>
              <a:gd name="connsiteX16" fmla="*/ 985838 w 2095500"/>
              <a:gd name="connsiteY16" fmla="*/ 0 h 1428750"/>
              <a:gd name="connsiteX17" fmla="*/ 1069182 w 2095500"/>
              <a:gd name="connsiteY17" fmla="*/ 11906 h 1428750"/>
              <a:gd name="connsiteX18" fmla="*/ 1121569 w 2095500"/>
              <a:gd name="connsiteY18" fmla="*/ 102393 h 1428750"/>
              <a:gd name="connsiteX19" fmla="*/ 1171575 w 2095500"/>
              <a:gd name="connsiteY19" fmla="*/ 123825 h 1428750"/>
              <a:gd name="connsiteX20" fmla="*/ 1207295 w 2095500"/>
              <a:gd name="connsiteY20" fmla="*/ 138113 h 1428750"/>
              <a:gd name="connsiteX21" fmla="*/ 1307306 w 2095500"/>
              <a:gd name="connsiteY21" fmla="*/ 138112 h 1428750"/>
              <a:gd name="connsiteX22" fmla="*/ 1340644 w 2095500"/>
              <a:gd name="connsiteY22" fmla="*/ 152400 h 1428750"/>
              <a:gd name="connsiteX23" fmla="*/ 1400175 w 2095500"/>
              <a:gd name="connsiteY23" fmla="*/ 169069 h 1428750"/>
              <a:gd name="connsiteX24" fmla="*/ 1495426 w 2095500"/>
              <a:gd name="connsiteY24" fmla="*/ 176212 h 1428750"/>
              <a:gd name="connsiteX25" fmla="*/ 1535907 w 2095500"/>
              <a:gd name="connsiteY25" fmla="*/ 197644 h 1428750"/>
              <a:gd name="connsiteX26" fmla="*/ 1564481 w 2095500"/>
              <a:gd name="connsiteY26" fmla="*/ 209550 h 1428750"/>
              <a:gd name="connsiteX27" fmla="*/ 1597819 w 2095500"/>
              <a:gd name="connsiteY27" fmla="*/ 261938 h 1428750"/>
              <a:gd name="connsiteX28" fmla="*/ 1609725 w 2095500"/>
              <a:gd name="connsiteY28" fmla="*/ 297655 h 1428750"/>
              <a:gd name="connsiteX29" fmla="*/ 1635919 w 2095500"/>
              <a:gd name="connsiteY29" fmla="*/ 292893 h 1428750"/>
              <a:gd name="connsiteX30" fmla="*/ 1712119 w 2095500"/>
              <a:gd name="connsiteY30" fmla="*/ 316706 h 1428750"/>
              <a:gd name="connsiteX31" fmla="*/ 1902619 w 2095500"/>
              <a:gd name="connsiteY31" fmla="*/ 400050 h 1428750"/>
              <a:gd name="connsiteX32" fmla="*/ 2031207 w 2095500"/>
              <a:gd name="connsiteY32" fmla="*/ 473869 h 1428750"/>
              <a:gd name="connsiteX33" fmla="*/ 2095500 w 2095500"/>
              <a:gd name="connsiteY33" fmla="*/ 533400 h 1428750"/>
              <a:gd name="connsiteX34" fmla="*/ 1990725 w 2095500"/>
              <a:gd name="connsiteY34" fmla="*/ 645319 h 1428750"/>
              <a:gd name="connsiteX35" fmla="*/ 1897857 w 2095500"/>
              <a:gd name="connsiteY35" fmla="*/ 800100 h 1428750"/>
              <a:gd name="connsiteX36" fmla="*/ 1702594 w 2095500"/>
              <a:gd name="connsiteY36" fmla="*/ 771525 h 1428750"/>
              <a:gd name="connsiteX37" fmla="*/ 1626394 w 2095500"/>
              <a:gd name="connsiteY37" fmla="*/ 876300 h 1428750"/>
              <a:gd name="connsiteX38" fmla="*/ 1533525 w 2095500"/>
              <a:gd name="connsiteY38" fmla="*/ 919162 h 1428750"/>
              <a:gd name="connsiteX39" fmla="*/ 1466850 w 2095500"/>
              <a:gd name="connsiteY39" fmla="*/ 1009650 h 1428750"/>
              <a:gd name="connsiteX40" fmla="*/ 1366838 w 2095500"/>
              <a:gd name="connsiteY40" fmla="*/ 1128712 h 1428750"/>
              <a:gd name="connsiteX41" fmla="*/ 1288257 w 2095500"/>
              <a:gd name="connsiteY41" fmla="*/ 1166812 h 1428750"/>
              <a:gd name="connsiteX42" fmla="*/ 1195387 w 2095500"/>
              <a:gd name="connsiteY42" fmla="*/ 1314450 h 1428750"/>
              <a:gd name="connsiteX43" fmla="*/ 890587 w 2095500"/>
              <a:gd name="connsiteY43" fmla="*/ 1428750 h 1428750"/>
              <a:gd name="connsiteX44" fmla="*/ 747713 w 2095500"/>
              <a:gd name="connsiteY44" fmla="*/ 1295400 h 1428750"/>
              <a:gd name="connsiteX45" fmla="*/ 683419 w 2095500"/>
              <a:gd name="connsiteY45" fmla="*/ 1195387 h 1428750"/>
              <a:gd name="connsiteX46" fmla="*/ 600075 w 2095500"/>
              <a:gd name="connsiteY46" fmla="*/ 1162050 h 1428750"/>
              <a:gd name="connsiteX47" fmla="*/ 557213 w 2095500"/>
              <a:gd name="connsiteY47" fmla="*/ 1102519 h 1428750"/>
              <a:gd name="connsiteX48" fmla="*/ 523875 w 2095500"/>
              <a:gd name="connsiteY48" fmla="*/ 1028700 h 1428750"/>
              <a:gd name="connsiteX49" fmla="*/ 507207 w 2095500"/>
              <a:gd name="connsiteY49" fmla="*/ 876300 h 1428750"/>
              <a:gd name="connsiteX50" fmla="*/ 459582 w 2095500"/>
              <a:gd name="connsiteY50" fmla="*/ 742950 h 1428750"/>
              <a:gd name="connsiteX51" fmla="*/ 340519 w 2095500"/>
              <a:gd name="connsiteY51" fmla="*/ 690562 h 1428750"/>
              <a:gd name="connsiteX52" fmla="*/ 123825 w 2095500"/>
              <a:gd name="connsiteY52" fmla="*/ 685800 h 1428750"/>
              <a:gd name="connsiteX53" fmla="*/ 33338 w 2095500"/>
              <a:gd name="connsiteY53" fmla="*/ 685800 h 1428750"/>
              <a:gd name="connsiteX54" fmla="*/ 0 w 2095500"/>
              <a:gd name="connsiteY54" fmla="*/ 595312 h 1428750"/>
              <a:gd name="connsiteX55" fmla="*/ 66675 w 2095500"/>
              <a:gd name="connsiteY55" fmla="*/ 452437 h 1428750"/>
              <a:gd name="connsiteX56" fmla="*/ 114300 w 2095500"/>
              <a:gd name="connsiteY56" fmla="*/ 409575 h 1428750"/>
              <a:gd name="connsiteX0" fmla="*/ 114300 w 2095500"/>
              <a:gd name="connsiteY0" fmla="*/ 409575 h 1428750"/>
              <a:gd name="connsiteX1" fmla="*/ 226219 w 2095500"/>
              <a:gd name="connsiteY1" fmla="*/ 359569 h 1428750"/>
              <a:gd name="connsiteX2" fmla="*/ 247650 w 2095500"/>
              <a:gd name="connsiteY2" fmla="*/ 304800 h 1428750"/>
              <a:gd name="connsiteX3" fmla="*/ 278606 w 2095500"/>
              <a:gd name="connsiteY3" fmla="*/ 288131 h 1428750"/>
              <a:gd name="connsiteX4" fmla="*/ 311944 w 2095500"/>
              <a:gd name="connsiteY4" fmla="*/ 304801 h 1428750"/>
              <a:gd name="connsiteX5" fmla="*/ 397669 w 2095500"/>
              <a:gd name="connsiteY5" fmla="*/ 295275 h 1428750"/>
              <a:gd name="connsiteX6" fmla="*/ 383382 w 2095500"/>
              <a:gd name="connsiteY6" fmla="*/ 264318 h 1428750"/>
              <a:gd name="connsiteX7" fmla="*/ 488156 w 2095500"/>
              <a:gd name="connsiteY7" fmla="*/ 211931 h 1428750"/>
              <a:gd name="connsiteX8" fmla="*/ 571501 w 2095500"/>
              <a:gd name="connsiteY8" fmla="*/ 207169 h 1428750"/>
              <a:gd name="connsiteX9" fmla="*/ 619125 w 2095500"/>
              <a:gd name="connsiteY9" fmla="*/ 195262 h 1428750"/>
              <a:gd name="connsiteX10" fmla="*/ 633413 w 2095500"/>
              <a:gd name="connsiteY10" fmla="*/ 100012 h 1428750"/>
              <a:gd name="connsiteX11" fmla="*/ 659606 w 2095500"/>
              <a:gd name="connsiteY11" fmla="*/ 73819 h 1428750"/>
              <a:gd name="connsiteX12" fmla="*/ 697707 w 2095500"/>
              <a:gd name="connsiteY12" fmla="*/ 30956 h 1428750"/>
              <a:gd name="connsiteX13" fmla="*/ 750094 w 2095500"/>
              <a:gd name="connsiteY13" fmla="*/ 9525 h 1428750"/>
              <a:gd name="connsiteX14" fmla="*/ 831057 w 2095500"/>
              <a:gd name="connsiteY14" fmla="*/ 2381 h 1428750"/>
              <a:gd name="connsiteX15" fmla="*/ 940594 w 2095500"/>
              <a:gd name="connsiteY15" fmla="*/ 0 h 1428750"/>
              <a:gd name="connsiteX16" fmla="*/ 985838 w 2095500"/>
              <a:gd name="connsiteY16" fmla="*/ 0 h 1428750"/>
              <a:gd name="connsiteX17" fmla="*/ 1066801 w 2095500"/>
              <a:gd name="connsiteY17" fmla="*/ 54769 h 1428750"/>
              <a:gd name="connsiteX18" fmla="*/ 1121569 w 2095500"/>
              <a:gd name="connsiteY18" fmla="*/ 102393 h 1428750"/>
              <a:gd name="connsiteX19" fmla="*/ 1171575 w 2095500"/>
              <a:gd name="connsiteY19" fmla="*/ 123825 h 1428750"/>
              <a:gd name="connsiteX20" fmla="*/ 1207295 w 2095500"/>
              <a:gd name="connsiteY20" fmla="*/ 138113 h 1428750"/>
              <a:gd name="connsiteX21" fmla="*/ 1307306 w 2095500"/>
              <a:gd name="connsiteY21" fmla="*/ 138112 h 1428750"/>
              <a:gd name="connsiteX22" fmla="*/ 1340644 w 2095500"/>
              <a:gd name="connsiteY22" fmla="*/ 152400 h 1428750"/>
              <a:gd name="connsiteX23" fmla="*/ 1400175 w 2095500"/>
              <a:gd name="connsiteY23" fmla="*/ 169069 h 1428750"/>
              <a:gd name="connsiteX24" fmla="*/ 1495426 w 2095500"/>
              <a:gd name="connsiteY24" fmla="*/ 176212 h 1428750"/>
              <a:gd name="connsiteX25" fmla="*/ 1535907 w 2095500"/>
              <a:gd name="connsiteY25" fmla="*/ 197644 h 1428750"/>
              <a:gd name="connsiteX26" fmla="*/ 1564481 w 2095500"/>
              <a:gd name="connsiteY26" fmla="*/ 209550 h 1428750"/>
              <a:gd name="connsiteX27" fmla="*/ 1597819 w 2095500"/>
              <a:gd name="connsiteY27" fmla="*/ 261938 h 1428750"/>
              <a:gd name="connsiteX28" fmla="*/ 1609725 w 2095500"/>
              <a:gd name="connsiteY28" fmla="*/ 297655 h 1428750"/>
              <a:gd name="connsiteX29" fmla="*/ 1635919 w 2095500"/>
              <a:gd name="connsiteY29" fmla="*/ 292893 h 1428750"/>
              <a:gd name="connsiteX30" fmla="*/ 1712119 w 2095500"/>
              <a:gd name="connsiteY30" fmla="*/ 316706 h 1428750"/>
              <a:gd name="connsiteX31" fmla="*/ 1902619 w 2095500"/>
              <a:gd name="connsiteY31" fmla="*/ 400050 h 1428750"/>
              <a:gd name="connsiteX32" fmla="*/ 2031207 w 2095500"/>
              <a:gd name="connsiteY32" fmla="*/ 473869 h 1428750"/>
              <a:gd name="connsiteX33" fmla="*/ 2095500 w 2095500"/>
              <a:gd name="connsiteY33" fmla="*/ 533400 h 1428750"/>
              <a:gd name="connsiteX34" fmla="*/ 1990725 w 2095500"/>
              <a:gd name="connsiteY34" fmla="*/ 645319 h 1428750"/>
              <a:gd name="connsiteX35" fmla="*/ 1897857 w 2095500"/>
              <a:gd name="connsiteY35" fmla="*/ 800100 h 1428750"/>
              <a:gd name="connsiteX36" fmla="*/ 1702594 w 2095500"/>
              <a:gd name="connsiteY36" fmla="*/ 771525 h 1428750"/>
              <a:gd name="connsiteX37" fmla="*/ 1626394 w 2095500"/>
              <a:gd name="connsiteY37" fmla="*/ 876300 h 1428750"/>
              <a:gd name="connsiteX38" fmla="*/ 1533525 w 2095500"/>
              <a:gd name="connsiteY38" fmla="*/ 919162 h 1428750"/>
              <a:gd name="connsiteX39" fmla="*/ 1466850 w 2095500"/>
              <a:gd name="connsiteY39" fmla="*/ 1009650 h 1428750"/>
              <a:gd name="connsiteX40" fmla="*/ 1366838 w 2095500"/>
              <a:gd name="connsiteY40" fmla="*/ 1128712 h 1428750"/>
              <a:gd name="connsiteX41" fmla="*/ 1288257 w 2095500"/>
              <a:gd name="connsiteY41" fmla="*/ 1166812 h 1428750"/>
              <a:gd name="connsiteX42" fmla="*/ 1195387 w 2095500"/>
              <a:gd name="connsiteY42" fmla="*/ 1314450 h 1428750"/>
              <a:gd name="connsiteX43" fmla="*/ 890587 w 2095500"/>
              <a:gd name="connsiteY43" fmla="*/ 1428750 h 1428750"/>
              <a:gd name="connsiteX44" fmla="*/ 747713 w 2095500"/>
              <a:gd name="connsiteY44" fmla="*/ 1295400 h 1428750"/>
              <a:gd name="connsiteX45" fmla="*/ 683419 w 2095500"/>
              <a:gd name="connsiteY45" fmla="*/ 1195387 h 1428750"/>
              <a:gd name="connsiteX46" fmla="*/ 600075 w 2095500"/>
              <a:gd name="connsiteY46" fmla="*/ 1162050 h 1428750"/>
              <a:gd name="connsiteX47" fmla="*/ 557213 w 2095500"/>
              <a:gd name="connsiteY47" fmla="*/ 1102519 h 1428750"/>
              <a:gd name="connsiteX48" fmla="*/ 523875 w 2095500"/>
              <a:gd name="connsiteY48" fmla="*/ 1028700 h 1428750"/>
              <a:gd name="connsiteX49" fmla="*/ 507207 w 2095500"/>
              <a:gd name="connsiteY49" fmla="*/ 876300 h 1428750"/>
              <a:gd name="connsiteX50" fmla="*/ 459582 w 2095500"/>
              <a:gd name="connsiteY50" fmla="*/ 742950 h 1428750"/>
              <a:gd name="connsiteX51" fmla="*/ 340519 w 2095500"/>
              <a:gd name="connsiteY51" fmla="*/ 690562 h 1428750"/>
              <a:gd name="connsiteX52" fmla="*/ 123825 w 2095500"/>
              <a:gd name="connsiteY52" fmla="*/ 685800 h 1428750"/>
              <a:gd name="connsiteX53" fmla="*/ 33338 w 2095500"/>
              <a:gd name="connsiteY53" fmla="*/ 685800 h 1428750"/>
              <a:gd name="connsiteX54" fmla="*/ 0 w 2095500"/>
              <a:gd name="connsiteY54" fmla="*/ 595312 h 1428750"/>
              <a:gd name="connsiteX55" fmla="*/ 66675 w 2095500"/>
              <a:gd name="connsiteY55" fmla="*/ 452437 h 1428750"/>
              <a:gd name="connsiteX56" fmla="*/ 114300 w 2095500"/>
              <a:gd name="connsiteY56" fmla="*/ 409575 h 1428750"/>
              <a:gd name="connsiteX0" fmla="*/ 114300 w 2095500"/>
              <a:gd name="connsiteY0" fmla="*/ 409575 h 1428750"/>
              <a:gd name="connsiteX1" fmla="*/ 226219 w 2095500"/>
              <a:gd name="connsiteY1" fmla="*/ 359569 h 1428750"/>
              <a:gd name="connsiteX2" fmla="*/ 247650 w 2095500"/>
              <a:gd name="connsiteY2" fmla="*/ 304800 h 1428750"/>
              <a:gd name="connsiteX3" fmla="*/ 278606 w 2095500"/>
              <a:gd name="connsiteY3" fmla="*/ 288131 h 1428750"/>
              <a:gd name="connsiteX4" fmla="*/ 311944 w 2095500"/>
              <a:gd name="connsiteY4" fmla="*/ 304801 h 1428750"/>
              <a:gd name="connsiteX5" fmla="*/ 397669 w 2095500"/>
              <a:gd name="connsiteY5" fmla="*/ 295275 h 1428750"/>
              <a:gd name="connsiteX6" fmla="*/ 383382 w 2095500"/>
              <a:gd name="connsiteY6" fmla="*/ 264318 h 1428750"/>
              <a:gd name="connsiteX7" fmla="*/ 488156 w 2095500"/>
              <a:gd name="connsiteY7" fmla="*/ 211931 h 1428750"/>
              <a:gd name="connsiteX8" fmla="*/ 571501 w 2095500"/>
              <a:gd name="connsiteY8" fmla="*/ 207169 h 1428750"/>
              <a:gd name="connsiteX9" fmla="*/ 619125 w 2095500"/>
              <a:gd name="connsiteY9" fmla="*/ 195262 h 1428750"/>
              <a:gd name="connsiteX10" fmla="*/ 633413 w 2095500"/>
              <a:gd name="connsiteY10" fmla="*/ 100012 h 1428750"/>
              <a:gd name="connsiteX11" fmla="*/ 659606 w 2095500"/>
              <a:gd name="connsiteY11" fmla="*/ 73819 h 1428750"/>
              <a:gd name="connsiteX12" fmla="*/ 697707 w 2095500"/>
              <a:gd name="connsiteY12" fmla="*/ 30956 h 1428750"/>
              <a:gd name="connsiteX13" fmla="*/ 750094 w 2095500"/>
              <a:gd name="connsiteY13" fmla="*/ 9525 h 1428750"/>
              <a:gd name="connsiteX14" fmla="*/ 831057 w 2095500"/>
              <a:gd name="connsiteY14" fmla="*/ 2381 h 1428750"/>
              <a:gd name="connsiteX15" fmla="*/ 940594 w 2095500"/>
              <a:gd name="connsiteY15" fmla="*/ 0 h 1428750"/>
              <a:gd name="connsiteX16" fmla="*/ 1012032 w 2095500"/>
              <a:gd name="connsiteY16" fmla="*/ 59531 h 1428750"/>
              <a:gd name="connsiteX17" fmla="*/ 1066801 w 2095500"/>
              <a:gd name="connsiteY17" fmla="*/ 54769 h 1428750"/>
              <a:gd name="connsiteX18" fmla="*/ 1121569 w 2095500"/>
              <a:gd name="connsiteY18" fmla="*/ 102393 h 1428750"/>
              <a:gd name="connsiteX19" fmla="*/ 1171575 w 2095500"/>
              <a:gd name="connsiteY19" fmla="*/ 123825 h 1428750"/>
              <a:gd name="connsiteX20" fmla="*/ 1207295 w 2095500"/>
              <a:gd name="connsiteY20" fmla="*/ 138113 h 1428750"/>
              <a:gd name="connsiteX21" fmla="*/ 1307306 w 2095500"/>
              <a:gd name="connsiteY21" fmla="*/ 138112 h 1428750"/>
              <a:gd name="connsiteX22" fmla="*/ 1340644 w 2095500"/>
              <a:gd name="connsiteY22" fmla="*/ 152400 h 1428750"/>
              <a:gd name="connsiteX23" fmla="*/ 1400175 w 2095500"/>
              <a:gd name="connsiteY23" fmla="*/ 169069 h 1428750"/>
              <a:gd name="connsiteX24" fmla="*/ 1495426 w 2095500"/>
              <a:gd name="connsiteY24" fmla="*/ 176212 h 1428750"/>
              <a:gd name="connsiteX25" fmla="*/ 1535907 w 2095500"/>
              <a:gd name="connsiteY25" fmla="*/ 197644 h 1428750"/>
              <a:gd name="connsiteX26" fmla="*/ 1564481 w 2095500"/>
              <a:gd name="connsiteY26" fmla="*/ 209550 h 1428750"/>
              <a:gd name="connsiteX27" fmla="*/ 1597819 w 2095500"/>
              <a:gd name="connsiteY27" fmla="*/ 261938 h 1428750"/>
              <a:gd name="connsiteX28" fmla="*/ 1609725 w 2095500"/>
              <a:gd name="connsiteY28" fmla="*/ 297655 h 1428750"/>
              <a:gd name="connsiteX29" fmla="*/ 1635919 w 2095500"/>
              <a:gd name="connsiteY29" fmla="*/ 292893 h 1428750"/>
              <a:gd name="connsiteX30" fmla="*/ 1712119 w 2095500"/>
              <a:gd name="connsiteY30" fmla="*/ 316706 h 1428750"/>
              <a:gd name="connsiteX31" fmla="*/ 1902619 w 2095500"/>
              <a:gd name="connsiteY31" fmla="*/ 400050 h 1428750"/>
              <a:gd name="connsiteX32" fmla="*/ 2031207 w 2095500"/>
              <a:gd name="connsiteY32" fmla="*/ 473869 h 1428750"/>
              <a:gd name="connsiteX33" fmla="*/ 2095500 w 2095500"/>
              <a:gd name="connsiteY33" fmla="*/ 533400 h 1428750"/>
              <a:gd name="connsiteX34" fmla="*/ 1990725 w 2095500"/>
              <a:gd name="connsiteY34" fmla="*/ 645319 h 1428750"/>
              <a:gd name="connsiteX35" fmla="*/ 1897857 w 2095500"/>
              <a:gd name="connsiteY35" fmla="*/ 800100 h 1428750"/>
              <a:gd name="connsiteX36" fmla="*/ 1702594 w 2095500"/>
              <a:gd name="connsiteY36" fmla="*/ 771525 h 1428750"/>
              <a:gd name="connsiteX37" fmla="*/ 1626394 w 2095500"/>
              <a:gd name="connsiteY37" fmla="*/ 876300 h 1428750"/>
              <a:gd name="connsiteX38" fmla="*/ 1533525 w 2095500"/>
              <a:gd name="connsiteY38" fmla="*/ 919162 h 1428750"/>
              <a:gd name="connsiteX39" fmla="*/ 1466850 w 2095500"/>
              <a:gd name="connsiteY39" fmla="*/ 1009650 h 1428750"/>
              <a:gd name="connsiteX40" fmla="*/ 1366838 w 2095500"/>
              <a:gd name="connsiteY40" fmla="*/ 1128712 h 1428750"/>
              <a:gd name="connsiteX41" fmla="*/ 1288257 w 2095500"/>
              <a:gd name="connsiteY41" fmla="*/ 1166812 h 1428750"/>
              <a:gd name="connsiteX42" fmla="*/ 1195387 w 2095500"/>
              <a:gd name="connsiteY42" fmla="*/ 1314450 h 1428750"/>
              <a:gd name="connsiteX43" fmla="*/ 890587 w 2095500"/>
              <a:gd name="connsiteY43" fmla="*/ 1428750 h 1428750"/>
              <a:gd name="connsiteX44" fmla="*/ 747713 w 2095500"/>
              <a:gd name="connsiteY44" fmla="*/ 1295400 h 1428750"/>
              <a:gd name="connsiteX45" fmla="*/ 683419 w 2095500"/>
              <a:gd name="connsiteY45" fmla="*/ 1195387 h 1428750"/>
              <a:gd name="connsiteX46" fmla="*/ 600075 w 2095500"/>
              <a:gd name="connsiteY46" fmla="*/ 1162050 h 1428750"/>
              <a:gd name="connsiteX47" fmla="*/ 557213 w 2095500"/>
              <a:gd name="connsiteY47" fmla="*/ 1102519 h 1428750"/>
              <a:gd name="connsiteX48" fmla="*/ 523875 w 2095500"/>
              <a:gd name="connsiteY48" fmla="*/ 1028700 h 1428750"/>
              <a:gd name="connsiteX49" fmla="*/ 507207 w 2095500"/>
              <a:gd name="connsiteY49" fmla="*/ 876300 h 1428750"/>
              <a:gd name="connsiteX50" fmla="*/ 459582 w 2095500"/>
              <a:gd name="connsiteY50" fmla="*/ 742950 h 1428750"/>
              <a:gd name="connsiteX51" fmla="*/ 340519 w 2095500"/>
              <a:gd name="connsiteY51" fmla="*/ 690562 h 1428750"/>
              <a:gd name="connsiteX52" fmla="*/ 123825 w 2095500"/>
              <a:gd name="connsiteY52" fmla="*/ 685800 h 1428750"/>
              <a:gd name="connsiteX53" fmla="*/ 33338 w 2095500"/>
              <a:gd name="connsiteY53" fmla="*/ 685800 h 1428750"/>
              <a:gd name="connsiteX54" fmla="*/ 0 w 2095500"/>
              <a:gd name="connsiteY54" fmla="*/ 595312 h 1428750"/>
              <a:gd name="connsiteX55" fmla="*/ 66675 w 2095500"/>
              <a:gd name="connsiteY55" fmla="*/ 452437 h 1428750"/>
              <a:gd name="connsiteX56" fmla="*/ 114300 w 2095500"/>
              <a:gd name="connsiteY56" fmla="*/ 409575 h 1428750"/>
              <a:gd name="connsiteX0" fmla="*/ 114300 w 2095500"/>
              <a:gd name="connsiteY0" fmla="*/ 407194 h 1426369"/>
              <a:gd name="connsiteX1" fmla="*/ 226219 w 2095500"/>
              <a:gd name="connsiteY1" fmla="*/ 357188 h 1426369"/>
              <a:gd name="connsiteX2" fmla="*/ 247650 w 2095500"/>
              <a:gd name="connsiteY2" fmla="*/ 302419 h 1426369"/>
              <a:gd name="connsiteX3" fmla="*/ 278606 w 2095500"/>
              <a:gd name="connsiteY3" fmla="*/ 285750 h 1426369"/>
              <a:gd name="connsiteX4" fmla="*/ 311944 w 2095500"/>
              <a:gd name="connsiteY4" fmla="*/ 302420 h 1426369"/>
              <a:gd name="connsiteX5" fmla="*/ 397669 w 2095500"/>
              <a:gd name="connsiteY5" fmla="*/ 292894 h 1426369"/>
              <a:gd name="connsiteX6" fmla="*/ 383382 w 2095500"/>
              <a:gd name="connsiteY6" fmla="*/ 261937 h 1426369"/>
              <a:gd name="connsiteX7" fmla="*/ 488156 w 2095500"/>
              <a:gd name="connsiteY7" fmla="*/ 209550 h 1426369"/>
              <a:gd name="connsiteX8" fmla="*/ 571501 w 2095500"/>
              <a:gd name="connsiteY8" fmla="*/ 204788 h 1426369"/>
              <a:gd name="connsiteX9" fmla="*/ 619125 w 2095500"/>
              <a:gd name="connsiteY9" fmla="*/ 192881 h 1426369"/>
              <a:gd name="connsiteX10" fmla="*/ 633413 w 2095500"/>
              <a:gd name="connsiteY10" fmla="*/ 97631 h 1426369"/>
              <a:gd name="connsiteX11" fmla="*/ 659606 w 2095500"/>
              <a:gd name="connsiteY11" fmla="*/ 71438 h 1426369"/>
              <a:gd name="connsiteX12" fmla="*/ 697707 w 2095500"/>
              <a:gd name="connsiteY12" fmla="*/ 28575 h 1426369"/>
              <a:gd name="connsiteX13" fmla="*/ 750094 w 2095500"/>
              <a:gd name="connsiteY13" fmla="*/ 7144 h 1426369"/>
              <a:gd name="connsiteX14" fmla="*/ 831057 w 2095500"/>
              <a:gd name="connsiteY14" fmla="*/ 0 h 1426369"/>
              <a:gd name="connsiteX15" fmla="*/ 973931 w 2095500"/>
              <a:gd name="connsiteY15" fmla="*/ 52387 h 1426369"/>
              <a:gd name="connsiteX16" fmla="*/ 1012032 w 2095500"/>
              <a:gd name="connsiteY16" fmla="*/ 57150 h 1426369"/>
              <a:gd name="connsiteX17" fmla="*/ 1066801 w 2095500"/>
              <a:gd name="connsiteY17" fmla="*/ 52388 h 1426369"/>
              <a:gd name="connsiteX18" fmla="*/ 1121569 w 2095500"/>
              <a:gd name="connsiteY18" fmla="*/ 100012 h 1426369"/>
              <a:gd name="connsiteX19" fmla="*/ 1171575 w 2095500"/>
              <a:gd name="connsiteY19" fmla="*/ 121444 h 1426369"/>
              <a:gd name="connsiteX20" fmla="*/ 1207295 w 2095500"/>
              <a:gd name="connsiteY20" fmla="*/ 135732 h 1426369"/>
              <a:gd name="connsiteX21" fmla="*/ 1307306 w 2095500"/>
              <a:gd name="connsiteY21" fmla="*/ 135731 h 1426369"/>
              <a:gd name="connsiteX22" fmla="*/ 1340644 w 2095500"/>
              <a:gd name="connsiteY22" fmla="*/ 150019 h 1426369"/>
              <a:gd name="connsiteX23" fmla="*/ 1400175 w 2095500"/>
              <a:gd name="connsiteY23" fmla="*/ 166688 h 1426369"/>
              <a:gd name="connsiteX24" fmla="*/ 1495426 w 2095500"/>
              <a:gd name="connsiteY24" fmla="*/ 173831 h 1426369"/>
              <a:gd name="connsiteX25" fmla="*/ 1535907 w 2095500"/>
              <a:gd name="connsiteY25" fmla="*/ 195263 h 1426369"/>
              <a:gd name="connsiteX26" fmla="*/ 1564481 w 2095500"/>
              <a:gd name="connsiteY26" fmla="*/ 207169 h 1426369"/>
              <a:gd name="connsiteX27" fmla="*/ 1597819 w 2095500"/>
              <a:gd name="connsiteY27" fmla="*/ 259557 h 1426369"/>
              <a:gd name="connsiteX28" fmla="*/ 1609725 w 2095500"/>
              <a:gd name="connsiteY28" fmla="*/ 295274 h 1426369"/>
              <a:gd name="connsiteX29" fmla="*/ 1635919 w 2095500"/>
              <a:gd name="connsiteY29" fmla="*/ 290512 h 1426369"/>
              <a:gd name="connsiteX30" fmla="*/ 1712119 w 2095500"/>
              <a:gd name="connsiteY30" fmla="*/ 314325 h 1426369"/>
              <a:gd name="connsiteX31" fmla="*/ 1902619 w 2095500"/>
              <a:gd name="connsiteY31" fmla="*/ 397669 h 1426369"/>
              <a:gd name="connsiteX32" fmla="*/ 2031207 w 2095500"/>
              <a:gd name="connsiteY32" fmla="*/ 471488 h 1426369"/>
              <a:gd name="connsiteX33" fmla="*/ 2095500 w 2095500"/>
              <a:gd name="connsiteY33" fmla="*/ 531019 h 1426369"/>
              <a:gd name="connsiteX34" fmla="*/ 1990725 w 2095500"/>
              <a:gd name="connsiteY34" fmla="*/ 642938 h 1426369"/>
              <a:gd name="connsiteX35" fmla="*/ 1897857 w 2095500"/>
              <a:gd name="connsiteY35" fmla="*/ 797719 h 1426369"/>
              <a:gd name="connsiteX36" fmla="*/ 1702594 w 2095500"/>
              <a:gd name="connsiteY36" fmla="*/ 769144 h 1426369"/>
              <a:gd name="connsiteX37" fmla="*/ 1626394 w 2095500"/>
              <a:gd name="connsiteY37" fmla="*/ 873919 h 1426369"/>
              <a:gd name="connsiteX38" fmla="*/ 1533525 w 2095500"/>
              <a:gd name="connsiteY38" fmla="*/ 916781 h 1426369"/>
              <a:gd name="connsiteX39" fmla="*/ 1466850 w 2095500"/>
              <a:gd name="connsiteY39" fmla="*/ 1007269 h 1426369"/>
              <a:gd name="connsiteX40" fmla="*/ 1366838 w 2095500"/>
              <a:gd name="connsiteY40" fmla="*/ 1126331 h 1426369"/>
              <a:gd name="connsiteX41" fmla="*/ 1288257 w 2095500"/>
              <a:gd name="connsiteY41" fmla="*/ 1164431 h 1426369"/>
              <a:gd name="connsiteX42" fmla="*/ 1195387 w 2095500"/>
              <a:gd name="connsiteY42" fmla="*/ 1312069 h 1426369"/>
              <a:gd name="connsiteX43" fmla="*/ 890587 w 2095500"/>
              <a:gd name="connsiteY43" fmla="*/ 1426369 h 1426369"/>
              <a:gd name="connsiteX44" fmla="*/ 747713 w 2095500"/>
              <a:gd name="connsiteY44" fmla="*/ 1293019 h 1426369"/>
              <a:gd name="connsiteX45" fmla="*/ 683419 w 2095500"/>
              <a:gd name="connsiteY45" fmla="*/ 1193006 h 1426369"/>
              <a:gd name="connsiteX46" fmla="*/ 600075 w 2095500"/>
              <a:gd name="connsiteY46" fmla="*/ 1159669 h 1426369"/>
              <a:gd name="connsiteX47" fmla="*/ 557213 w 2095500"/>
              <a:gd name="connsiteY47" fmla="*/ 1100138 h 1426369"/>
              <a:gd name="connsiteX48" fmla="*/ 523875 w 2095500"/>
              <a:gd name="connsiteY48" fmla="*/ 1026319 h 1426369"/>
              <a:gd name="connsiteX49" fmla="*/ 507207 w 2095500"/>
              <a:gd name="connsiteY49" fmla="*/ 873919 h 1426369"/>
              <a:gd name="connsiteX50" fmla="*/ 459582 w 2095500"/>
              <a:gd name="connsiteY50" fmla="*/ 740569 h 1426369"/>
              <a:gd name="connsiteX51" fmla="*/ 340519 w 2095500"/>
              <a:gd name="connsiteY51" fmla="*/ 688181 h 1426369"/>
              <a:gd name="connsiteX52" fmla="*/ 123825 w 2095500"/>
              <a:gd name="connsiteY52" fmla="*/ 683419 h 1426369"/>
              <a:gd name="connsiteX53" fmla="*/ 33338 w 2095500"/>
              <a:gd name="connsiteY53" fmla="*/ 683419 h 1426369"/>
              <a:gd name="connsiteX54" fmla="*/ 0 w 2095500"/>
              <a:gd name="connsiteY54" fmla="*/ 592931 h 1426369"/>
              <a:gd name="connsiteX55" fmla="*/ 66675 w 2095500"/>
              <a:gd name="connsiteY55" fmla="*/ 450056 h 1426369"/>
              <a:gd name="connsiteX56" fmla="*/ 114300 w 2095500"/>
              <a:gd name="connsiteY56" fmla="*/ 407194 h 1426369"/>
              <a:gd name="connsiteX0" fmla="*/ 114300 w 2095500"/>
              <a:gd name="connsiteY0" fmla="*/ 400050 h 1419225"/>
              <a:gd name="connsiteX1" fmla="*/ 226219 w 2095500"/>
              <a:gd name="connsiteY1" fmla="*/ 350044 h 1419225"/>
              <a:gd name="connsiteX2" fmla="*/ 247650 w 2095500"/>
              <a:gd name="connsiteY2" fmla="*/ 295275 h 1419225"/>
              <a:gd name="connsiteX3" fmla="*/ 278606 w 2095500"/>
              <a:gd name="connsiteY3" fmla="*/ 278606 h 1419225"/>
              <a:gd name="connsiteX4" fmla="*/ 311944 w 2095500"/>
              <a:gd name="connsiteY4" fmla="*/ 295276 h 1419225"/>
              <a:gd name="connsiteX5" fmla="*/ 397669 w 2095500"/>
              <a:gd name="connsiteY5" fmla="*/ 285750 h 1419225"/>
              <a:gd name="connsiteX6" fmla="*/ 383382 w 2095500"/>
              <a:gd name="connsiteY6" fmla="*/ 254793 h 1419225"/>
              <a:gd name="connsiteX7" fmla="*/ 488156 w 2095500"/>
              <a:gd name="connsiteY7" fmla="*/ 202406 h 1419225"/>
              <a:gd name="connsiteX8" fmla="*/ 571501 w 2095500"/>
              <a:gd name="connsiteY8" fmla="*/ 197644 h 1419225"/>
              <a:gd name="connsiteX9" fmla="*/ 619125 w 2095500"/>
              <a:gd name="connsiteY9" fmla="*/ 185737 h 1419225"/>
              <a:gd name="connsiteX10" fmla="*/ 633413 w 2095500"/>
              <a:gd name="connsiteY10" fmla="*/ 90487 h 1419225"/>
              <a:gd name="connsiteX11" fmla="*/ 659606 w 2095500"/>
              <a:gd name="connsiteY11" fmla="*/ 64294 h 1419225"/>
              <a:gd name="connsiteX12" fmla="*/ 697707 w 2095500"/>
              <a:gd name="connsiteY12" fmla="*/ 21431 h 1419225"/>
              <a:gd name="connsiteX13" fmla="*/ 750094 w 2095500"/>
              <a:gd name="connsiteY13" fmla="*/ 0 h 1419225"/>
              <a:gd name="connsiteX14" fmla="*/ 935832 w 2095500"/>
              <a:gd name="connsiteY14" fmla="*/ 73819 h 1419225"/>
              <a:gd name="connsiteX15" fmla="*/ 973931 w 2095500"/>
              <a:gd name="connsiteY15" fmla="*/ 45243 h 1419225"/>
              <a:gd name="connsiteX16" fmla="*/ 1012032 w 2095500"/>
              <a:gd name="connsiteY16" fmla="*/ 50006 h 1419225"/>
              <a:gd name="connsiteX17" fmla="*/ 1066801 w 2095500"/>
              <a:gd name="connsiteY17" fmla="*/ 45244 h 1419225"/>
              <a:gd name="connsiteX18" fmla="*/ 1121569 w 2095500"/>
              <a:gd name="connsiteY18" fmla="*/ 92868 h 1419225"/>
              <a:gd name="connsiteX19" fmla="*/ 1171575 w 2095500"/>
              <a:gd name="connsiteY19" fmla="*/ 114300 h 1419225"/>
              <a:gd name="connsiteX20" fmla="*/ 1207295 w 2095500"/>
              <a:gd name="connsiteY20" fmla="*/ 128588 h 1419225"/>
              <a:gd name="connsiteX21" fmla="*/ 1307306 w 2095500"/>
              <a:gd name="connsiteY21" fmla="*/ 128587 h 1419225"/>
              <a:gd name="connsiteX22" fmla="*/ 1340644 w 2095500"/>
              <a:gd name="connsiteY22" fmla="*/ 142875 h 1419225"/>
              <a:gd name="connsiteX23" fmla="*/ 1400175 w 2095500"/>
              <a:gd name="connsiteY23" fmla="*/ 159544 h 1419225"/>
              <a:gd name="connsiteX24" fmla="*/ 1495426 w 2095500"/>
              <a:gd name="connsiteY24" fmla="*/ 166687 h 1419225"/>
              <a:gd name="connsiteX25" fmla="*/ 1535907 w 2095500"/>
              <a:gd name="connsiteY25" fmla="*/ 188119 h 1419225"/>
              <a:gd name="connsiteX26" fmla="*/ 1564481 w 2095500"/>
              <a:gd name="connsiteY26" fmla="*/ 200025 h 1419225"/>
              <a:gd name="connsiteX27" fmla="*/ 1597819 w 2095500"/>
              <a:gd name="connsiteY27" fmla="*/ 252413 h 1419225"/>
              <a:gd name="connsiteX28" fmla="*/ 1609725 w 2095500"/>
              <a:gd name="connsiteY28" fmla="*/ 288130 h 1419225"/>
              <a:gd name="connsiteX29" fmla="*/ 1635919 w 2095500"/>
              <a:gd name="connsiteY29" fmla="*/ 283368 h 1419225"/>
              <a:gd name="connsiteX30" fmla="*/ 1712119 w 2095500"/>
              <a:gd name="connsiteY30" fmla="*/ 307181 h 1419225"/>
              <a:gd name="connsiteX31" fmla="*/ 1902619 w 2095500"/>
              <a:gd name="connsiteY31" fmla="*/ 390525 h 1419225"/>
              <a:gd name="connsiteX32" fmla="*/ 2031207 w 2095500"/>
              <a:gd name="connsiteY32" fmla="*/ 464344 h 1419225"/>
              <a:gd name="connsiteX33" fmla="*/ 2095500 w 2095500"/>
              <a:gd name="connsiteY33" fmla="*/ 523875 h 1419225"/>
              <a:gd name="connsiteX34" fmla="*/ 1990725 w 2095500"/>
              <a:gd name="connsiteY34" fmla="*/ 635794 h 1419225"/>
              <a:gd name="connsiteX35" fmla="*/ 1897857 w 2095500"/>
              <a:gd name="connsiteY35" fmla="*/ 790575 h 1419225"/>
              <a:gd name="connsiteX36" fmla="*/ 1702594 w 2095500"/>
              <a:gd name="connsiteY36" fmla="*/ 762000 h 1419225"/>
              <a:gd name="connsiteX37" fmla="*/ 1626394 w 2095500"/>
              <a:gd name="connsiteY37" fmla="*/ 866775 h 1419225"/>
              <a:gd name="connsiteX38" fmla="*/ 1533525 w 2095500"/>
              <a:gd name="connsiteY38" fmla="*/ 909637 h 1419225"/>
              <a:gd name="connsiteX39" fmla="*/ 1466850 w 2095500"/>
              <a:gd name="connsiteY39" fmla="*/ 1000125 h 1419225"/>
              <a:gd name="connsiteX40" fmla="*/ 1366838 w 2095500"/>
              <a:gd name="connsiteY40" fmla="*/ 1119187 h 1419225"/>
              <a:gd name="connsiteX41" fmla="*/ 1288257 w 2095500"/>
              <a:gd name="connsiteY41" fmla="*/ 1157287 h 1419225"/>
              <a:gd name="connsiteX42" fmla="*/ 1195387 w 2095500"/>
              <a:gd name="connsiteY42" fmla="*/ 1304925 h 1419225"/>
              <a:gd name="connsiteX43" fmla="*/ 890587 w 2095500"/>
              <a:gd name="connsiteY43" fmla="*/ 1419225 h 1419225"/>
              <a:gd name="connsiteX44" fmla="*/ 747713 w 2095500"/>
              <a:gd name="connsiteY44" fmla="*/ 1285875 h 1419225"/>
              <a:gd name="connsiteX45" fmla="*/ 683419 w 2095500"/>
              <a:gd name="connsiteY45" fmla="*/ 1185862 h 1419225"/>
              <a:gd name="connsiteX46" fmla="*/ 600075 w 2095500"/>
              <a:gd name="connsiteY46" fmla="*/ 1152525 h 1419225"/>
              <a:gd name="connsiteX47" fmla="*/ 557213 w 2095500"/>
              <a:gd name="connsiteY47" fmla="*/ 1092994 h 1419225"/>
              <a:gd name="connsiteX48" fmla="*/ 523875 w 2095500"/>
              <a:gd name="connsiteY48" fmla="*/ 1019175 h 1419225"/>
              <a:gd name="connsiteX49" fmla="*/ 507207 w 2095500"/>
              <a:gd name="connsiteY49" fmla="*/ 866775 h 1419225"/>
              <a:gd name="connsiteX50" fmla="*/ 459582 w 2095500"/>
              <a:gd name="connsiteY50" fmla="*/ 733425 h 1419225"/>
              <a:gd name="connsiteX51" fmla="*/ 340519 w 2095500"/>
              <a:gd name="connsiteY51" fmla="*/ 681037 h 1419225"/>
              <a:gd name="connsiteX52" fmla="*/ 123825 w 2095500"/>
              <a:gd name="connsiteY52" fmla="*/ 676275 h 1419225"/>
              <a:gd name="connsiteX53" fmla="*/ 33338 w 2095500"/>
              <a:gd name="connsiteY53" fmla="*/ 676275 h 1419225"/>
              <a:gd name="connsiteX54" fmla="*/ 0 w 2095500"/>
              <a:gd name="connsiteY54" fmla="*/ 585787 h 1419225"/>
              <a:gd name="connsiteX55" fmla="*/ 66675 w 2095500"/>
              <a:gd name="connsiteY55" fmla="*/ 442912 h 1419225"/>
              <a:gd name="connsiteX56" fmla="*/ 114300 w 2095500"/>
              <a:gd name="connsiteY56" fmla="*/ 400050 h 1419225"/>
              <a:gd name="connsiteX0" fmla="*/ 114300 w 2095500"/>
              <a:gd name="connsiteY0" fmla="*/ 378619 h 1397794"/>
              <a:gd name="connsiteX1" fmla="*/ 226219 w 2095500"/>
              <a:gd name="connsiteY1" fmla="*/ 328613 h 1397794"/>
              <a:gd name="connsiteX2" fmla="*/ 247650 w 2095500"/>
              <a:gd name="connsiteY2" fmla="*/ 273844 h 1397794"/>
              <a:gd name="connsiteX3" fmla="*/ 278606 w 2095500"/>
              <a:gd name="connsiteY3" fmla="*/ 257175 h 1397794"/>
              <a:gd name="connsiteX4" fmla="*/ 311944 w 2095500"/>
              <a:gd name="connsiteY4" fmla="*/ 273845 h 1397794"/>
              <a:gd name="connsiteX5" fmla="*/ 397669 w 2095500"/>
              <a:gd name="connsiteY5" fmla="*/ 264319 h 1397794"/>
              <a:gd name="connsiteX6" fmla="*/ 383382 w 2095500"/>
              <a:gd name="connsiteY6" fmla="*/ 233362 h 1397794"/>
              <a:gd name="connsiteX7" fmla="*/ 488156 w 2095500"/>
              <a:gd name="connsiteY7" fmla="*/ 180975 h 1397794"/>
              <a:gd name="connsiteX8" fmla="*/ 571501 w 2095500"/>
              <a:gd name="connsiteY8" fmla="*/ 176213 h 1397794"/>
              <a:gd name="connsiteX9" fmla="*/ 619125 w 2095500"/>
              <a:gd name="connsiteY9" fmla="*/ 164306 h 1397794"/>
              <a:gd name="connsiteX10" fmla="*/ 633413 w 2095500"/>
              <a:gd name="connsiteY10" fmla="*/ 69056 h 1397794"/>
              <a:gd name="connsiteX11" fmla="*/ 659606 w 2095500"/>
              <a:gd name="connsiteY11" fmla="*/ 42863 h 1397794"/>
              <a:gd name="connsiteX12" fmla="*/ 697707 w 2095500"/>
              <a:gd name="connsiteY12" fmla="*/ 0 h 1397794"/>
              <a:gd name="connsiteX13" fmla="*/ 800100 w 2095500"/>
              <a:gd name="connsiteY13" fmla="*/ 2382 h 1397794"/>
              <a:gd name="connsiteX14" fmla="*/ 935832 w 2095500"/>
              <a:gd name="connsiteY14" fmla="*/ 52388 h 1397794"/>
              <a:gd name="connsiteX15" fmla="*/ 973931 w 2095500"/>
              <a:gd name="connsiteY15" fmla="*/ 23812 h 1397794"/>
              <a:gd name="connsiteX16" fmla="*/ 1012032 w 2095500"/>
              <a:gd name="connsiteY16" fmla="*/ 28575 h 1397794"/>
              <a:gd name="connsiteX17" fmla="*/ 1066801 w 2095500"/>
              <a:gd name="connsiteY17" fmla="*/ 23813 h 1397794"/>
              <a:gd name="connsiteX18" fmla="*/ 1121569 w 2095500"/>
              <a:gd name="connsiteY18" fmla="*/ 71437 h 1397794"/>
              <a:gd name="connsiteX19" fmla="*/ 1171575 w 2095500"/>
              <a:gd name="connsiteY19" fmla="*/ 92869 h 1397794"/>
              <a:gd name="connsiteX20" fmla="*/ 1207295 w 2095500"/>
              <a:gd name="connsiteY20" fmla="*/ 107157 h 1397794"/>
              <a:gd name="connsiteX21" fmla="*/ 1307306 w 2095500"/>
              <a:gd name="connsiteY21" fmla="*/ 107156 h 1397794"/>
              <a:gd name="connsiteX22" fmla="*/ 1340644 w 2095500"/>
              <a:gd name="connsiteY22" fmla="*/ 121444 h 1397794"/>
              <a:gd name="connsiteX23" fmla="*/ 1400175 w 2095500"/>
              <a:gd name="connsiteY23" fmla="*/ 138113 h 1397794"/>
              <a:gd name="connsiteX24" fmla="*/ 1495426 w 2095500"/>
              <a:gd name="connsiteY24" fmla="*/ 145256 h 1397794"/>
              <a:gd name="connsiteX25" fmla="*/ 1535907 w 2095500"/>
              <a:gd name="connsiteY25" fmla="*/ 166688 h 1397794"/>
              <a:gd name="connsiteX26" fmla="*/ 1564481 w 2095500"/>
              <a:gd name="connsiteY26" fmla="*/ 178594 h 1397794"/>
              <a:gd name="connsiteX27" fmla="*/ 1597819 w 2095500"/>
              <a:gd name="connsiteY27" fmla="*/ 230982 h 1397794"/>
              <a:gd name="connsiteX28" fmla="*/ 1609725 w 2095500"/>
              <a:gd name="connsiteY28" fmla="*/ 266699 h 1397794"/>
              <a:gd name="connsiteX29" fmla="*/ 1635919 w 2095500"/>
              <a:gd name="connsiteY29" fmla="*/ 261937 h 1397794"/>
              <a:gd name="connsiteX30" fmla="*/ 1712119 w 2095500"/>
              <a:gd name="connsiteY30" fmla="*/ 285750 h 1397794"/>
              <a:gd name="connsiteX31" fmla="*/ 1902619 w 2095500"/>
              <a:gd name="connsiteY31" fmla="*/ 369094 h 1397794"/>
              <a:gd name="connsiteX32" fmla="*/ 2031207 w 2095500"/>
              <a:gd name="connsiteY32" fmla="*/ 442913 h 1397794"/>
              <a:gd name="connsiteX33" fmla="*/ 2095500 w 2095500"/>
              <a:gd name="connsiteY33" fmla="*/ 502444 h 1397794"/>
              <a:gd name="connsiteX34" fmla="*/ 1990725 w 2095500"/>
              <a:gd name="connsiteY34" fmla="*/ 614363 h 1397794"/>
              <a:gd name="connsiteX35" fmla="*/ 1897857 w 2095500"/>
              <a:gd name="connsiteY35" fmla="*/ 769144 h 1397794"/>
              <a:gd name="connsiteX36" fmla="*/ 1702594 w 2095500"/>
              <a:gd name="connsiteY36" fmla="*/ 740569 h 1397794"/>
              <a:gd name="connsiteX37" fmla="*/ 1626394 w 2095500"/>
              <a:gd name="connsiteY37" fmla="*/ 845344 h 1397794"/>
              <a:gd name="connsiteX38" fmla="*/ 1533525 w 2095500"/>
              <a:gd name="connsiteY38" fmla="*/ 888206 h 1397794"/>
              <a:gd name="connsiteX39" fmla="*/ 1466850 w 2095500"/>
              <a:gd name="connsiteY39" fmla="*/ 978694 h 1397794"/>
              <a:gd name="connsiteX40" fmla="*/ 1366838 w 2095500"/>
              <a:gd name="connsiteY40" fmla="*/ 1097756 h 1397794"/>
              <a:gd name="connsiteX41" fmla="*/ 1288257 w 2095500"/>
              <a:gd name="connsiteY41" fmla="*/ 1135856 h 1397794"/>
              <a:gd name="connsiteX42" fmla="*/ 1195387 w 2095500"/>
              <a:gd name="connsiteY42" fmla="*/ 1283494 h 1397794"/>
              <a:gd name="connsiteX43" fmla="*/ 890587 w 2095500"/>
              <a:gd name="connsiteY43" fmla="*/ 1397794 h 1397794"/>
              <a:gd name="connsiteX44" fmla="*/ 747713 w 2095500"/>
              <a:gd name="connsiteY44" fmla="*/ 1264444 h 1397794"/>
              <a:gd name="connsiteX45" fmla="*/ 683419 w 2095500"/>
              <a:gd name="connsiteY45" fmla="*/ 1164431 h 1397794"/>
              <a:gd name="connsiteX46" fmla="*/ 600075 w 2095500"/>
              <a:gd name="connsiteY46" fmla="*/ 1131094 h 1397794"/>
              <a:gd name="connsiteX47" fmla="*/ 557213 w 2095500"/>
              <a:gd name="connsiteY47" fmla="*/ 1071563 h 1397794"/>
              <a:gd name="connsiteX48" fmla="*/ 523875 w 2095500"/>
              <a:gd name="connsiteY48" fmla="*/ 997744 h 1397794"/>
              <a:gd name="connsiteX49" fmla="*/ 507207 w 2095500"/>
              <a:gd name="connsiteY49" fmla="*/ 845344 h 1397794"/>
              <a:gd name="connsiteX50" fmla="*/ 459582 w 2095500"/>
              <a:gd name="connsiteY50" fmla="*/ 711994 h 1397794"/>
              <a:gd name="connsiteX51" fmla="*/ 340519 w 2095500"/>
              <a:gd name="connsiteY51" fmla="*/ 659606 h 1397794"/>
              <a:gd name="connsiteX52" fmla="*/ 123825 w 2095500"/>
              <a:gd name="connsiteY52" fmla="*/ 654844 h 1397794"/>
              <a:gd name="connsiteX53" fmla="*/ 33338 w 2095500"/>
              <a:gd name="connsiteY53" fmla="*/ 654844 h 1397794"/>
              <a:gd name="connsiteX54" fmla="*/ 0 w 2095500"/>
              <a:gd name="connsiteY54" fmla="*/ 564356 h 1397794"/>
              <a:gd name="connsiteX55" fmla="*/ 66675 w 2095500"/>
              <a:gd name="connsiteY55" fmla="*/ 421481 h 1397794"/>
              <a:gd name="connsiteX56" fmla="*/ 114300 w 2095500"/>
              <a:gd name="connsiteY56" fmla="*/ 378619 h 1397794"/>
              <a:gd name="connsiteX0" fmla="*/ 114300 w 2095500"/>
              <a:gd name="connsiteY0" fmla="*/ 378619 h 1397794"/>
              <a:gd name="connsiteX1" fmla="*/ 226219 w 2095500"/>
              <a:gd name="connsiteY1" fmla="*/ 328613 h 1397794"/>
              <a:gd name="connsiteX2" fmla="*/ 247650 w 2095500"/>
              <a:gd name="connsiteY2" fmla="*/ 273844 h 1397794"/>
              <a:gd name="connsiteX3" fmla="*/ 278606 w 2095500"/>
              <a:gd name="connsiteY3" fmla="*/ 257175 h 1397794"/>
              <a:gd name="connsiteX4" fmla="*/ 311944 w 2095500"/>
              <a:gd name="connsiteY4" fmla="*/ 273845 h 1397794"/>
              <a:gd name="connsiteX5" fmla="*/ 397669 w 2095500"/>
              <a:gd name="connsiteY5" fmla="*/ 264319 h 1397794"/>
              <a:gd name="connsiteX6" fmla="*/ 383382 w 2095500"/>
              <a:gd name="connsiteY6" fmla="*/ 233362 h 1397794"/>
              <a:gd name="connsiteX7" fmla="*/ 488156 w 2095500"/>
              <a:gd name="connsiteY7" fmla="*/ 180975 h 1397794"/>
              <a:gd name="connsiteX8" fmla="*/ 571501 w 2095500"/>
              <a:gd name="connsiteY8" fmla="*/ 176213 h 1397794"/>
              <a:gd name="connsiteX9" fmla="*/ 619125 w 2095500"/>
              <a:gd name="connsiteY9" fmla="*/ 164306 h 1397794"/>
              <a:gd name="connsiteX10" fmla="*/ 633413 w 2095500"/>
              <a:gd name="connsiteY10" fmla="*/ 69056 h 1397794"/>
              <a:gd name="connsiteX11" fmla="*/ 659606 w 2095500"/>
              <a:gd name="connsiteY11" fmla="*/ 42863 h 1397794"/>
              <a:gd name="connsiteX12" fmla="*/ 697707 w 2095500"/>
              <a:gd name="connsiteY12" fmla="*/ 0 h 1397794"/>
              <a:gd name="connsiteX13" fmla="*/ 800100 w 2095500"/>
              <a:gd name="connsiteY13" fmla="*/ 2382 h 1397794"/>
              <a:gd name="connsiteX14" fmla="*/ 897732 w 2095500"/>
              <a:gd name="connsiteY14" fmla="*/ 50005 h 1397794"/>
              <a:gd name="connsiteX15" fmla="*/ 935832 w 2095500"/>
              <a:gd name="connsiteY15" fmla="*/ 52388 h 1397794"/>
              <a:gd name="connsiteX16" fmla="*/ 973931 w 2095500"/>
              <a:gd name="connsiteY16" fmla="*/ 23812 h 1397794"/>
              <a:gd name="connsiteX17" fmla="*/ 1012032 w 2095500"/>
              <a:gd name="connsiteY17" fmla="*/ 28575 h 1397794"/>
              <a:gd name="connsiteX18" fmla="*/ 1066801 w 2095500"/>
              <a:gd name="connsiteY18" fmla="*/ 23813 h 1397794"/>
              <a:gd name="connsiteX19" fmla="*/ 1121569 w 2095500"/>
              <a:gd name="connsiteY19" fmla="*/ 71437 h 1397794"/>
              <a:gd name="connsiteX20" fmla="*/ 1171575 w 2095500"/>
              <a:gd name="connsiteY20" fmla="*/ 92869 h 1397794"/>
              <a:gd name="connsiteX21" fmla="*/ 1207295 w 2095500"/>
              <a:gd name="connsiteY21" fmla="*/ 107157 h 1397794"/>
              <a:gd name="connsiteX22" fmla="*/ 1307306 w 2095500"/>
              <a:gd name="connsiteY22" fmla="*/ 107156 h 1397794"/>
              <a:gd name="connsiteX23" fmla="*/ 1340644 w 2095500"/>
              <a:gd name="connsiteY23" fmla="*/ 121444 h 1397794"/>
              <a:gd name="connsiteX24" fmla="*/ 1400175 w 2095500"/>
              <a:gd name="connsiteY24" fmla="*/ 138113 h 1397794"/>
              <a:gd name="connsiteX25" fmla="*/ 1495426 w 2095500"/>
              <a:gd name="connsiteY25" fmla="*/ 145256 h 1397794"/>
              <a:gd name="connsiteX26" fmla="*/ 1535907 w 2095500"/>
              <a:gd name="connsiteY26" fmla="*/ 166688 h 1397794"/>
              <a:gd name="connsiteX27" fmla="*/ 1564481 w 2095500"/>
              <a:gd name="connsiteY27" fmla="*/ 178594 h 1397794"/>
              <a:gd name="connsiteX28" fmla="*/ 1597819 w 2095500"/>
              <a:gd name="connsiteY28" fmla="*/ 230982 h 1397794"/>
              <a:gd name="connsiteX29" fmla="*/ 1609725 w 2095500"/>
              <a:gd name="connsiteY29" fmla="*/ 266699 h 1397794"/>
              <a:gd name="connsiteX30" fmla="*/ 1635919 w 2095500"/>
              <a:gd name="connsiteY30" fmla="*/ 261937 h 1397794"/>
              <a:gd name="connsiteX31" fmla="*/ 1712119 w 2095500"/>
              <a:gd name="connsiteY31" fmla="*/ 285750 h 1397794"/>
              <a:gd name="connsiteX32" fmla="*/ 1902619 w 2095500"/>
              <a:gd name="connsiteY32" fmla="*/ 369094 h 1397794"/>
              <a:gd name="connsiteX33" fmla="*/ 2031207 w 2095500"/>
              <a:gd name="connsiteY33" fmla="*/ 442913 h 1397794"/>
              <a:gd name="connsiteX34" fmla="*/ 2095500 w 2095500"/>
              <a:gd name="connsiteY34" fmla="*/ 502444 h 1397794"/>
              <a:gd name="connsiteX35" fmla="*/ 1990725 w 2095500"/>
              <a:gd name="connsiteY35" fmla="*/ 614363 h 1397794"/>
              <a:gd name="connsiteX36" fmla="*/ 1897857 w 2095500"/>
              <a:gd name="connsiteY36" fmla="*/ 769144 h 1397794"/>
              <a:gd name="connsiteX37" fmla="*/ 1702594 w 2095500"/>
              <a:gd name="connsiteY37" fmla="*/ 740569 h 1397794"/>
              <a:gd name="connsiteX38" fmla="*/ 1626394 w 2095500"/>
              <a:gd name="connsiteY38" fmla="*/ 845344 h 1397794"/>
              <a:gd name="connsiteX39" fmla="*/ 1533525 w 2095500"/>
              <a:gd name="connsiteY39" fmla="*/ 888206 h 1397794"/>
              <a:gd name="connsiteX40" fmla="*/ 1466850 w 2095500"/>
              <a:gd name="connsiteY40" fmla="*/ 978694 h 1397794"/>
              <a:gd name="connsiteX41" fmla="*/ 1366838 w 2095500"/>
              <a:gd name="connsiteY41" fmla="*/ 1097756 h 1397794"/>
              <a:gd name="connsiteX42" fmla="*/ 1288257 w 2095500"/>
              <a:gd name="connsiteY42" fmla="*/ 1135856 h 1397794"/>
              <a:gd name="connsiteX43" fmla="*/ 1195387 w 2095500"/>
              <a:gd name="connsiteY43" fmla="*/ 1283494 h 1397794"/>
              <a:gd name="connsiteX44" fmla="*/ 890587 w 2095500"/>
              <a:gd name="connsiteY44" fmla="*/ 1397794 h 1397794"/>
              <a:gd name="connsiteX45" fmla="*/ 747713 w 2095500"/>
              <a:gd name="connsiteY45" fmla="*/ 1264444 h 1397794"/>
              <a:gd name="connsiteX46" fmla="*/ 683419 w 2095500"/>
              <a:gd name="connsiteY46" fmla="*/ 1164431 h 1397794"/>
              <a:gd name="connsiteX47" fmla="*/ 600075 w 2095500"/>
              <a:gd name="connsiteY47" fmla="*/ 1131094 h 1397794"/>
              <a:gd name="connsiteX48" fmla="*/ 557213 w 2095500"/>
              <a:gd name="connsiteY48" fmla="*/ 1071563 h 1397794"/>
              <a:gd name="connsiteX49" fmla="*/ 523875 w 2095500"/>
              <a:gd name="connsiteY49" fmla="*/ 997744 h 1397794"/>
              <a:gd name="connsiteX50" fmla="*/ 507207 w 2095500"/>
              <a:gd name="connsiteY50" fmla="*/ 845344 h 1397794"/>
              <a:gd name="connsiteX51" fmla="*/ 459582 w 2095500"/>
              <a:gd name="connsiteY51" fmla="*/ 711994 h 1397794"/>
              <a:gd name="connsiteX52" fmla="*/ 340519 w 2095500"/>
              <a:gd name="connsiteY52" fmla="*/ 659606 h 1397794"/>
              <a:gd name="connsiteX53" fmla="*/ 123825 w 2095500"/>
              <a:gd name="connsiteY53" fmla="*/ 654844 h 1397794"/>
              <a:gd name="connsiteX54" fmla="*/ 33338 w 2095500"/>
              <a:gd name="connsiteY54" fmla="*/ 654844 h 1397794"/>
              <a:gd name="connsiteX55" fmla="*/ 0 w 2095500"/>
              <a:gd name="connsiteY55" fmla="*/ 564356 h 1397794"/>
              <a:gd name="connsiteX56" fmla="*/ 66675 w 2095500"/>
              <a:gd name="connsiteY56" fmla="*/ 421481 h 1397794"/>
              <a:gd name="connsiteX57" fmla="*/ 114300 w 2095500"/>
              <a:gd name="connsiteY57" fmla="*/ 378619 h 1397794"/>
              <a:gd name="connsiteX0" fmla="*/ 114300 w 2095500"/>
              <a:gd name="connsiteY0" fmla="*/ 385762 h 1404937"/>
              <a:gd name="connsiteX1" fmla="*/ 226219 w 2095500"/>
              <a:gd name="connsiteY1" fmla="*/ 335756 h 1404937"/>
              <a:gd name="connsiteX2" fmla="*/ 247650 w 2095500"/>
              <a:gd name="connsiteY2" fmla="*/ 280987 h 1404937"/>
              <a:gd name="connsiteX3" fmla="*/ 278606 w 2095500"/>
              <a:gd name="connsiteY3" fmla="*/ 264318 h 1404937"/>
              <a:gd name="connsiteX4" fmla="*/ 311944 w 2095500"/>
              <a:gd name="connsiteY4" fmla="*/ 280988 h 1404937"/>
              <a:gd name="connsiteX5" fmla="*/ 397669 w 2095500"/>
              <a:gd name="connsiteY5" fmla="*/ 271462 h 1404937"/>
              <a:gd name="connsiteX6" fmla="*/ 383382 w 2095500"/>
              <a:gd name="connsiteY6" fmla="*/ 240505 h 1404937"/>
              <a:gd name="connsiteX7" fmla="*/ 488156 w 2095500"/>
              <a:gd name="connsiteY7" fmla="*/ 188118 h 1404937"/>
              <a:gd name="connsiteX8" fmla="*/ 571501 w 2095500"/>
              <a:gd name="connsiteY8" fmla="*/ 183356 h 1404937"/>
              <a:gd name="connsiteX9" fmla="*/ 619125 w 2095500"/>
              <a:gd name="connsiteY9" fmla="*/ 171449 h 1404937"/>
              <a:gd name="connsiteX10" fmla="*/ 633413 w 2095500"/>
              <a:gd name="connsiteY10" fmla="*/ 76199 h 1404937"/>
              <a:gd name="connsiteX11" fmla="*/ 659606 w 2095500"/>
              <a:gd name="connsiteY11" fmla="*/ 50006 h 1404937"/>
              <a:gd name="connsiteX12" fmla="*/ 716757 w 2095500"/>
              <a:gd name="connsiteY12" fmla="*/ 0 h 1404937"/>
              <a:gd name="connsiteX13" fmla="*/ 800100 w 2095500"/>
              <a:gd name="connsiteY13" fmla="*/ 9525 h 1404937"/>
              <a:gd name="connsiteX14" fmla="*/ 897732 w 2095500"/>
              <a:gd name="connsiteY14" fmla="*/ 57148 h 1404937"/>
              <a:gd name="connsiteX15" fmla="*/ 935832 w 2095500"/>
              <a:gd name="connsiteY15" fmla="*/ 59531 h 1404937"/>
              <a:gd name="connsiteX16" fmla="*/ 973931 w 2095500"/>
              <a:gd name="connsiteY16" fmla="*/ 30955 h 1404937"/>
              <a:gd name="connsiteX17" fmla="*/ 1012032 w 2095500"/>
              <a:gd name="connsiteY17" fmla="*/ 35718 h 1404937"/>
              <a:gd name="connsiteX18" fmla="*/ 1066801 w 2095500"/>
              <a:gd name="connsiteY18" fmla="*/ 30956 h 1404937"/>
              <a:gd name="connsiteX19" fmla="*/ 1121569 w 2095500"/>
              <a:gd name="connsiteY19" fmla="*/ 78580 h 1404937"/>
              <a:gd name="connsiteX20" fmla="*/ 1171575 w 2095500"/>
              <a:gd name="connsiteY20" fmla="*/ 100012 h 1404937"/>
              <a:gd name="connsiteX21" fmla="*/ 1207295 w 2095500"/>
              <a:gd name="connsiteY21" fmla="*/ 114300 h 1404937"/>
              <a:gd name="connsiteX22" fmla="*/ 1307306 w 2095500"/>
              <a:gd name="connsiteY22" fmla="*/ 114299 h 1404937"/>
              <a:gd name="connsiteX23" fmla="*/ 1340644 w 2095500"/>
              <a:gd name="connsiteY23" fmla="*/ 128587 h 1404937"/>
              <a:gd name="connsiteX24" fmla="*/ 1400175 w 2095500"/>
              <a:gd name="connsiteY24" fmla="*/ 145256 h 1404937"/>
              <a:gd name="connsiteX25" fmla="*/ 1495426 w 2095500"/>
              <a:gd name="connsiteY25" fmla="*/ 152399 h 1404937"/>
              <a:gd name="connsiteX26" fmla="*/ 1535907 w 2095500"/>
              <a:gd name="connsiteY26" fmla="*/ 173831 h 1404937"/>
              <a:gd name="connsiteX27" fmla="*/ 1564481 w 2095500"/>
              <a:gd name="connsiteY27" fmla="*/ 185737 h 1404937"/>
              <a:gd name="connsiteX28" fmla="*/ 1597819 w 2095500"/>
              <a:gd name="connsiteY28" fmla="*/ 238125 h 1404937"/>
              <a:gd name="connsiteX29" fmla="*/ 1609725 w 2095500"/>
              <a:gd name="connsiteY29" fmla="*/ 273842 h 1404937"/>
              <a:gd name="connsiteX30" fmla="*/ 1635919 w 2095500"/>
              <a:gd name="connsiteY30" fmla="*/ 269080 h 1404937"/>
              <a:gd name="connsiteX31" fmla="*/ 1712119 w 2095500"/>
              <a:gd name="connsiteY31" fmla="*/ 292893 h 1404937"/>
              <a:gd name="connsiteX32" fmla="*/ 1902619 w 2095500"/>
              <a:gd name="connsiteY32" fmla="*/ 376237 h 1404937"/>
              <a:gd name="connsiteX33" fmla="*/ 2031207 w 2095500"/>
              <a:gd name="connsiteY33" fmla="*/ 450056 h 1404937"/>
              <a:gd name="connsiteX34" fmla="*/ 2095500 w 2095500"/>
              <a:gd name="connsiteY34" fmla="*/ 509587 h 1404937"/>
              <a:gd name="connsiteX35" fmla="*/ 1990725 w 2095500"/>
              <a:gd name="connsiteY35" fmla="*/ 621506 h 1404937"/>
              <a:gd name="connsiteX36" fmla="*/ 1897857 w 2095500"/>
              <a:gd name="connsiteY36" fmla="*/ 776287 h 1404937"/>
              <a:gd name="connsiteX37" fmla="*/ 1702594 w 2095500"/>
              <a:gd name="connsiteY37" fmla="*/ 747712 h 1404937"/>
              <a:gd name="connsiteX38" fmla="*/ 1626394 w 2095500"/>
              <a:gd name="connsiteY38" fmla="*/ 852487 h 1404937"/>
              <a:gd name="connsiteX39" fmla="*/ 1533525 w 2095500"/>
              <a:gd name="connsiteY39" fmla="*/ 895349 h 1404937"/>
              <a:gd name="connsiteX40" fmla="*/ 1466850 w 2095500"/>
              <a:gd name="connsiteY40" fmla="*/ 985837 h 1404937"/>
              <a:gd name="connsiteX41" fmla="*/ 1366838 w 2095500"/>
              <a:gd name="connsiteY41" fmla="*/ 1104899 h 1404937"/>
              <a:gd name="connsiteX42" fmla="*/ 1288257 w 2095500"/>
              <a:gd name="connsiteY42" fmla="*/ 1142999 h 1404937"/>
              <a:gd name="connsiteX43" fmla="*/ 1195387 w 2095500"/>
              <a:gd name="connsiteY43" fmla="*/ 1290637 h 1404937"/>
              <a:gd name="connsiteX44" fmla="*/ 890587 w 2095500"/>
              <a:gd name="connsiteY44" fmla="*/ 1404937 h 1404937"/>
              <a:gd name="connsiteX45" fmla="*/ 747713 w 2095500"/>
              <a:gd name="connsiteY45" fmla="*/ 1271587 h 1404937"/>
              <a:gd name="connsiteX46" fmla="*/ 683419 w 2095500"/>
              <a:gd name="connsiteY46" fmla="*/ 1171574 h 1404937"/>
              <a:gd name="connsiteX47" fmla="*/ 600075 w 2095500"/>
              <a:gd name="connsiteY47" fmla="*/ 1138237 h 1404937"/>
              <a:gd name="connsiteX48" fmla="*/ 557213 w 2095500"/>
              <a:gd name="connsiteY48" fmla="*/ 1078706 h 1404937"/>
              <a:gd name="connsiteX49" fmla="*/ 523875 w 2095500"/>
              <a:gd name="connsiteY49" fmla="*/ 1004887 h 1404937"/>
              <a:gd name="connsiteX50" fmla="*/ 507207 w 2095500"/>
              <a:gd name="connsiteY50" fmla="*/ 852487 h 1404937"/>
              <a:gd name="connsiteX51" fmla="*/ 459582 w 2095500"/>
              <a:gd name="connsiteY51" fmla="*/ 719137 h 1404937"/>
              <a:gd name="connsiteX52" fmla="*/ 340519 w 2095500"/>
              <a:gd name="connsiteY52" fmla="*/ 666749 h 1404937"/>
              <a:gd name="connsiteX53" fmla="*/ 123825 w 2095500"/>
              <a:gd name="connsiteY53" fmla="*/ 661987 h 1404937"/>
              <a:gd name="connsiteX54" fmla="*/ 33338 w 2095500"/>
              <a:gd name="connsiteY54" fmla="*/ 661987 h 1404937"/>
              <a:gd name="connsiteX55" fmla="*/ 0 w 2095500"/>
              <a:gd name="connsiteY55" fmla="*/ 571499 h 1404937"/>
              <a:gd name="connsiteX56" fmla="*/ 66675 w 2095500"/>
              <a:gd name="connsiteY56" fmla="*/ 428624 h 1404937"/>
              <a:gd name="connsiteX57" fmla="*/ 114300 w 2095500"/>
              <a:gd name="connsiteY57" fmla="*/ 385762 h 1404937"/>
              <a:gd name="connsiteX0" fmla="*/ 114300 w 2095500"/>
              <a:gd name="connsiteY0" fmla="*/ 385762 h 1404937"/>
              <a:gd name="connsiteX1" fmla="*/ 226219 w 2095500"/>
              <a:gd name="connsiteY1" fmla="*/ 335756 h 1404937"/>
              <a:gd name="connsiteX2" fmla="*/ 247650 w 2095500"/>
              <a:gd name="connsiteY2" fmla="*/ 280987 h 1404937"/>
              <a:gd name="connsiteX3" fmla="*/ 278606 w 2095500"/>
              <a:gd name="connsiteY3" fmla="*/ 264318 h 1404937"/>
              <a:gd name="connsiteX4" fmla="*/ 311944 w 2095500"/>
              <a:gd name="connsiteY4" fmla="*/ 280988 h 1404937"/>
              <a:gd name="connsiteX5" fmla="*/ 354807 w 2095500"/>
              <a:gd name="connsiteY5" fmla="*/ 276224 h 1404937"/>
              <a:gd name="connsiteX6" fmla="*/ 397669 w 2095500"/>
              <a:gd name="connsiteY6" fmla="*/ 271462 h 1404937"/>
              <a:gd name="connsiteX7" fmla="*/ 383382 w 2095500"/>
              <a:gd name="connsiteY7" fmla="*/ 240505 h 1404937"/>
              <a:gd name="connsiteX8" fmla="*/ 488156 w 2095500"/>
              <a:gd name="connsiteY8" fmla="*/ 188118 h 1404937"/>
              <a:gd name="connsiteX9" fmla="*/ 571501 w 2095500"/>
              <a:gd name="connsiteY9" fmla="*/ 183356 h 1404937"/>
              <a:gd name="connsiteX10" fmla="*/ 619125 w 2095500"/>
              <a:gd name="connsiteY10" fmla="*/ 171449 h 1404937"/>
              <a:gd name="connsiteX11" fmla="*/ 633413 w 2095500"/>
              <a:gd name="connsiteY11" fmla="*/ 76199 h 1404937"/>
              <a:gd name="connsiteX12" fmla="*/ 659606 w 2095500"/>
              <a:gd name="connsiteY12" fmla="*/ 50006 h 1404937"/>
              <a:gd name="connsiteX13" fmla="*/ 716757 w 2095500"/>
              <a:gd name="connsiteY13" fmla="*/ 0 h 1404937"/>
              <a:gd name="connsiteX14" fmla="*/ 800100 w 2095500"/>
              <a:gd name="connsiteY14" fmla="*/ 9525 h 1404937"/>
              <a:gd name="connsiteX15" fmla="*/ 897732 w 2095500"/>
              <a:gd name="connsiteY15" fmla="*/ 57148 h 1404937"/>
              <a:gd name="connsiteX16" fmla="*/ 935832 w 2095500"/>
              <a:gd name="connsiteY16" fmla="*/ 59531 h 1404937"/>
              <a:gd name="connsiteX17" fmla="*/ 973931 w 2095500"/>
              <a:gd name="connsiteY17" fmla="*/ 30955 h 1404937"/>
              <a:gd name="connsiteX18" fmla="*/ 1012032 w 2095500"/>
              <a:gd name="connsiteY18" fmla="*/ 35718 h 1404937"/>
              <a:gd name="connsiteX19" fmla="*/ 1066801 w 2095500"/>
              <a:gd name="connsiteY19" fmla="*/ 30956 h 1404937"/>
              <a:gd name="connsiteX20" fmla="*/ 1121569 w 2095500"/>
              <a:gd name="connsiteY20" fmla="*/ 78580 h 1404937"/>
              <a:gd name="connsiteX21" fmla="*/ 1171575 w 2095500"/>
              <a:gd name="connsiteY21" fmla="*/ 100012 h 1404937"/>
              <a:gd name="connsiteX22" fmla="*/ 1207295 w 2095500"/>
              <a:gd name="connsiteY22" fmla="*/ 114300 h 1404937"/>
              <a:gd name="connsiteX23" fmla="*/ 1307306 w 2095500"/>
              <a:gd name="connsiteY23" fmla="*/ 114299 h 1404937"/>
              <a:gd name="connsiteX24" fmla="*/ 1340644 w 2095500"/>
              <a:gd name="connsiteY24" fmla="*/ 128587 h 1404937"/>
              <a:gd name="connsiteX25" fmla="*/ 1400175 w 2095500"/>
              <a:gd name="connsiteY25" fmla="*/ 145256 h 1404937"/>
              <a:gd name="connsiteX26" fmla="*/ 1495426 w 2095500"/>
              <a:gd name="connsiteY26" fmla="*/ 152399 h 1404937"/>
              <a:gd name="connsiteX27" fmla="*/ 1535907 w 2095500"/>
              <a:gd name="connsiteY27" fmla="*/ 173831 h 1404937"/>
              <a:gd name="connsiteX28" fmla="*/ 1564481 w 2095500"/>
              <a:gd name="connsiteY28" fmla="*/ 185737 h 1404937"/>
              <a:gd name="connsiteX29" fmla="*/ 1597819 w 2095500"/>
              <a:gd name="connsiteY29" fmla="*/ 238125 h 1404937"/>
              <a:gd name="connsiteX30" fmla="*/ 1609725 w 2095500"/>
              <a:gd name="connsiteY30" fmla="*/ 273842 h 1404937"/>
              <a:gd name="connsiteX31" fmla="*/ 1635919 w 2095500"/>
              <a:gd name="connsiteY31" fmla="*/ 269080 h 1404937"/>
              <a:gd name="connsiteX32" fmla="*/ 1712119 w 2095500"/>
              <a:gd name="connsiteY32" fmla="*/ 292893 h 1404937"/>
              <a:gd name="connsiteX33" fmla="*/ 1902619 w 2095500"/>
              <a:gd name="connsiteY33" fmla="*/ 376237 h 1404937"/>
              <a:gd name="connsiteX34" fmla="*/ 2031207 w 2095500"/>
              <a:gd name="connsiteY34" fmla="*/ 450056 h 1404937"/>
              <a:gd name="connsiteX35" fmla="*/ 2095500 w 2095500"/>
              <a:gd name="connsiteY35" fmla="*/ 509587 h 1404937"/>
              <a:gd name="connsiteX36" fmla="*/ 1990725 w 2095500"/>
              <a:gd name="connsiteY36" fmla="*/ 621506 h 1404937"/>
              <a:gd name="connsiteX37" fmla="*/ 1897857 w 2095500"/>
              <a:gd name="connsiteY37" fmla="*/ 776287 h 1404937"/>
              <a:gd name="connsiteX38" fmla="*/ 1702594 w 2095500"/>
              <a:gd name="connsiteY38" fmla="*/ 747712 h 1404937"/>
              <a:gd name="connsiteX39" fmla="*/ 1626394 w 2095500"/>
              <a:gd name="connsiteY39" fmla="*/ 852487 h 1404937"/>
              <a:gd name="connsiteX40" fmla="*/ 1533525 w 2095500"/>
              <a:gd name="connsiteY40" fmla="*/ 895349 h 1404937"/>
              <a:gd name="connsiteX41" fmla="*/ 1466850 w 2095500"/>
              <a:gd name="connsiteY41" fmla="*/ 985837 h 1404937"/>
              <a:gd name="connsiteX42" fmla="*/ 1366838 w 2095500"/>
              <a:gd name="connsiteY42" fmla="*/ 1104899 h 1404937"/>
              <a:gd name="connsiteX43" fmla="*/ 1288257 w 2095500"/>
              <a:gd name="connsiteY43" fmla="*/ 1142999 h 1404937"/>
              <a:gd name="connsiteX44" fmla="*/ 1195387 w 2095500"/>
              <a:gd name="connsiteY44" fmla="*/ 1290637 h 1404937"/>
              <a:gd name="connsiteX45" fmla="*/ 890587 w 2095500"/>
              <a:gd name="connsiteY45" fmla="*/ 1404937 h 1404937"/>
              <a:gd name="connsiteX46" fmla="*/ 747713 w 2095500"/>
              <a:gd name="connsiteY46" fmla="*/ 1271587 h 1404937"/>
              <a:gd name="connsiteX47" fmla="*/ 683419 w 2095500"/>
              <a:gd name="connsiteY47" fmla="*/ 1171574 h 1404937"/>
              <a:gd name="connsiteX48" fmla="*/ 600075 w 2095500"/>
              <a:gd name="connsiteY48" fmla="*/ 1138237 h 1404937"/>
              <a:gd name="connsiteX49" fmla="*/ 557213 w 2095500"/>
              <a:gd name="connsiteY49" fmla="*/ 1078706 h 1404937"/>
              <a:gd name="connsiteX50" fmla="*/ 523875 w 2095500"/>
              <a:gd name="connsiteY50" fmla="*/ 1004887 h 1404937"/>
              <a:gd name="connsiteX51" fmla="*/ 507207 w 2095500"/>
              <a:gd name="connsiteY51" fmla="*/ 852487 h 1404937"/>
              <a:gd name="connsiteX52" fmla="*/ 459582 w 2095500"/>
              <a:gd name="connsiteY52" fmla="*/ 719137 h 1404937"/>
              <a:gd name="connsiteX53" fmla="*/ 340519 w 2095500"/>
              <a:gd name="connsiteY53" fmla="*/ 666749 h 1404937"/>
              <a:gd name="connsiteX54" fmla="*/ 123825 w 2095500"/>
              <a:gd name="connsiteY54" fmla="*/ 661987 h 1404937"/>
              <a:gd name="connsiteX55" fmla="*/ 33338 w 2095500"/>
              <a:gd name="connsiteY55" fmla="*/ 661987 h 1404937"/>
              <a:gd name="connsiteX56" fmla="*/ 0 w 2095500"/>
              <a:gd name="connsiteY56" fmla="*/ 571499 h 1404937"/>
              <a:gd name="connsiteX57" fmla="*/ 66675 w 2095500"/>
              <a:gd name="connsiteY57" fmla="*/ 428624 h 1404937"/>
              <a:gd name="connsiteX58" fmla="*/ 114300 w 2095500"/>
              <a:gd name="connsiteY58" fmla="*/ 385762 h 1404937"/>
              <a:gd name="connsiteX0" fmla="*/ 114300 w 2095500"/>
              <a:gd name="connsiteY0" fmla="*/ 385762 h 1404937"/>
              <a:gd name="connsiteX1" fmla="*/ 226219 w 2095500"/>
              <a:gd name="connsiteY1" fmla="*/ 335756 h 1404937"/>
              <a:gd name="connsiteX2" fmla="*/ 247650 w 2095500"/>
              <a:gd name="connsiteY2" fmla="*/ 280987 h 1404937"/>
              <a:gd name="connsiteX3" fmla="*/ 278606 w 2095500"/>
              <a:gd name="connsiteY3" fmla="*/ 264318 h 1404937"/>
              <a:gd name="connsiteX4" fmla="*/ 311944 w 2095500"/>
              <a:gd name="connsiteY4" fmla="*/ 280988 h 1404937"/>
              <a:gd name="connsiteX5" fmla="*/ 354807 w 2095500"/>
              <a:gd name="connsiteY5" fmla="*/ 276224 h 1404937"/>
              <a:gd name="connsiteX6" fmla="*/ 397669 w 2095500"/>
              <a:gd name="connsiteY6" fmla="*/ 271462 h 1404937"/>
              <a:gd name="connsiteX7" fmla="*/ 383382 w 2095500"/>
              <a:gd name="connsiteY7" fmla="*/ 240505 h 1404937"/>
              <a:gd name="connsiteX8" fmla="*/ 423863 w 2095500"/>
              <a:gd name="connsiteY8" fmla="*/ 211931 h 1404937"/>
              <a:gd name="connsiteX9" fmla="*/ 488156 w 2095500"/>
              <a:gd name="connsiteY9" fmla="*/ 188118 h 1404937"/>
              <a:gd name="connsiteX10" fmla="*/ 571501 w 2095500"/>
              <a:gd name="connsiteY10" fmla="*/ 183356 h 1404937"/>
              <a:gd name="connsiteX11" fmla="*/ 619125 w 2095500"/>
              <a:gd name="connsiteY11" fmla="*/ 171449 h 1404937"/>
              <a:gd name="connsiteX12" fmla="*/ 633413 w 2095500"/>
              <a:gd name="connsiteY12" fmla="*/ 76199 h 1404937"/>
              <a:gd name="connsiteX13" fmla="*/ 659606 w 2095500"/>
              <a:gd name="connsiteY13" fmla="*/ 50006 h 1404937"/>
              <a:gd name="connsiteX14" fmla="*/ 716757 w 2095500"/>
              <a:gd name="connsiteY14" fmla="*/ 0 h 1404937"/>
              <a:gd name="connsiteX15" fmla="*/ 800100 w 2095500"/>
              <a:gd name="connsiteY15" fmla="*/ 9525 h 1404937"/>
              <a:gd name="connsiteX16" fmla="*/ 897732 w 2095500"/>
              <a:gd name="connsiteY16" fmla="*/ 57148 h 1404937"/>
              <a:gd name="connsiteX17" fmla="*/ 935832 w 2095500"/>
              <a:gd name="connsiteY17" fmla="*/ 59531 h 1404937"/>
              <a:gd name="connsiteX18" fmla="*/ 973931 w 2095500"/>
              <a:gd name="connsiteY18" fmla="*/ 30955 h 1404937"/>
              <a:gd name="connsiteX19" fmla="*/ 1012032 w 2095500"/>
              <a:gd name="connsiteY19" fmla="*/ 35718 h 1404937"/>
              <a:gd name="connsiteX20" fmla="*/ 1066801 w 2095500"/>
              <a:gd name="connsiteY20" fmla="*/ 30956 h 1404937"/>
              <a:gd name="connsiteX21" fmla="*/ 1121569 w 2095500"/>
              <a:gd name="connsiteY21" fmla="*/ 78580 h 1404937"/>
              <a:gd name="connsiteX22" fmla="*/ 1171575 w 2095500"/>
              <a:gd name="connsiteY22" fmla="*/ 100012 h 1404937"/>
              <a:gd name="connsiteX23" fmla="*/ 1207295 w 2095500"/>
              <a:gd name="connsiteY23" fmla="*/ 114300 h 1404937"/>
              <a:gd name="connsiteX24" fmla="*/ 1307306 w 2095500"/>
              <a:gd name="connsiteY24" fmla="*/ 114299 h 1404937"/>
              <a:gd name="connsiteX25" fmla="*/ 1340644 w 2095500"/>
              <a:gd name="connsiteY25" fmla="*/ 128587 h 1404937"/>
              <a:gd name="connsiteX26" fmla="*/ 1400175 w 2095500"/>
              <a:gd name="connsiteY26" fmla="*/ 145256 h 1404937"/>
              <a:gd name="connsiteX27" fmla="*/ 1495426 w 2095500"/>
              <a:gd name="connsiteY27" fmla="*/ 152399 h 1404937"/>
              <a:gd name="connsiteX28" fmla="*/ 1535907 w 2095500"/>
              <a:gd name="connsiteY28" fmla="*/ 173831 h 1404937"/>
              <a:gd name="connsiteX29" fmla="*/ 1564481 w 2095500"/>
              <a:gd name="connsiteY29" fmla="*/ 185737 h 1404937"/>
              <a:gd name="connsiteX30" fmla="*/ 1597819 w 2095500"/>
              <a:gd name="connsiteY30" fmla="*/ 238125 h 1404937"/>
              <a:gd name="connsiteX31" fmla="*/ 1609725 w 2095500"/>
              <a:gd name="connsiteY31" fmla="*/ 273842 h 1404937"/>
              <a:gd name="connsiteX32" fmla="*/ 1635919 w 2095500"/>
              <a:gd name="connsiteY32" fmla="*/ 269080 h 1404937"/>
              <a:gd name="connsiteX33" fmla="*/ 1712119 w 2095500"/>
              <a:gd name="connsiteY33" fmla="*/ 292893 h 1404937"/>
              <a:gd name="connsiteX34" fmla="*/ 1902619 w 2095500"/>
              <a:gd name="connsiteY34" fmla="*/ 376237 h 1404937"/>
              <a:gd name="connsiteX35" fmla="*/ 2031207 w 2095500"/>
              <a:gd name="connsiteY35" fmla="*/ 450056 h 1404937"/>
              <a:gd name="connsiteX36" fmla="*/ 2095500 w 2095500"/>
              <a:gd name="connsiteY36" fmla="*/ 509587 h 1404937"/>
              <a:gd name="connsiteX37" fmla="*/ 1990725 w 2095500"/>
              <a:gd name="connsiteY37" fmla="*/ 621506 h 1404937"/>
              <a:gd name="connsiteX38" fmla="*/ 1897857 w 2095500"/>
              <a:gd name="connsiteY38" fmla="*/ 776287 h 1404937"/>
              <a:gd name="connsiteX39" fmla="*/ 1702594 w 2095500"/>
              <a:gd name="connsiteY39" fmla="*/ 747712 h 1404937"/>
              <a:gd name="connsiteX40" fmla="*/ 1626394 w 2095500"/>
              <a:gd name="connsiteY40" fmla="*/ 852487 h 1404937"/>
              <a:gd name="connsiteX41" fmla="*/ 1533525 w 2095500"/>
              <a:gd name="connsiteY41" fmla="*/ 895349 h 1404937"/>
              <a:gd name="connsiteX42" fmla="*/ 1466850 w 2095500"/>
              <a:gd name="connsiteY42" fmla="*/ 985837 h 1404937"/>
              <a:gd name="connsiteX43" fmla="*/ 1366838 w 2095500"/>
              <a:gd name="connsiteY43" fmla="*/ 1104899 h 1404937"/>
              <a:gd name="connsiteX44" fmla="*/ 1288257 w 2095500"/>
              <a:gd name="connsiteY44" fmla="*/ 1142999 h 1404937"/>
              <a:gd name="connsiteX45" fmla="*/ 1195387 w 2095500"/>
              <a:gd name="connsiteY45" fmla="*/ 1290637 h 1404937"/>
              <a:gd name="connsiteX46" fmla="*/ 890587 w 2095500"/>
              <a:gd name="connsiteY46" fmla="*/ 1404937 h 1404937"/>
              <a:gd name="connsiteX47" fmla="*/ 747713 w 2095500"/>
              <a:gd name="connsiteY47" fmla="*/ 1271587 h 1404937"/>
              <a:gd name="connsiteX48" fmla="*/ 683419 w 2095500"/>
              <a:gd name="connsiteY48" fmla="*/ 1171574 h 1404937"/>
              <a:gd name="connsiteX49" fmla="*/ 600075 w 2095500"/>
              <a:gd name="connsiteY49" fmla="*/ 1138237 h 1404937"/>
              <a:gd name="connsiteX50" fmla="*/ 557213 w 2095500"/>
              <a:gd name="connsiteY50" fmla="*/ 1078706 h 1404937"/>
              <a:gd name="connsiteX51" fmla="*/ 523875 w 2095500"/>
              <a:gd name="connsiteY51" fmla="*/ 1004887 h 1404937"/>
              <a:gd name="connsiteX52" fmla="*/ 507207 w 2095500"/>
              <a:gd name="connsiteY52" fmla="*/ 852487 h 1404937"/>
              <a:gd name="connsiteX53" fmla="*/ 459582 w 2095500"/>
              <a:gd name="connsiteY53" fmla="*/ 719137 h 1404937"/>
              <a:gd name="connsiteX54" fmla="*/ 340519 w 2095500"/>
              <a:gd name="connsiteY54" fmla="*/ 666749 h 1404937"/>
              <a:gd name="connsiteX55" fmla="*/ 123825 w 2095500"/>
              <a:gd name="connsiteY55" fmla="*/ 661987 h 1404937"/>
              <a:gd name="connsiteX56" fmla="*/ 33338 w 2095500"/>
              <a:gd name="connsiteY56" fmla="*/ 661987 h 1404937"/>
              <a:gd name="connsiteX57" fmla="*/ 0 w 2095500"/>
              <a:gd name="connsiteY57" fmla="*/ 571499 h 1404937"/>
              <a:gd name="connsiteX58" fmla="*/ 66675 w 2095500"/>
              <a:gd name="connsiteY58" fmla="*/ 428624 h 1404937"/>
              <a:gd name="connsiteX59" fmla="*/ 114300 w 2095500"/>
              <a:gd name="connsiteY59" fmla="*/ 385762 h 140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095500" h="1404937">
                <a:moveTo>
                  <a:pt x="114300" y="385762"/>
                </a:moveTo>
                <a:lnTo>
                  <a:pt x="226219" y="335756"/>
                </a:lnTo>
                <a:lnTo>
                  <a:pt x="247650" y="280987"/>
                </a:lnTo>
                <a:lnTo>
                  <a:pt x="278606" y="264318"/>
                </a:lnTo>
                <a:lnTo>
                  <a:pt x="311944" y="280988"/>
                </a:lnTo>
                <a:cubicBezTo>
                  <a:pt x="323850" y="280194"/>
                  <a:pt x="340520" y="277812"/>
                  <a:pt x="354807" y="276224"/>
                </a:cubicBezTo>
                <a:cubicBezTo>
                  <a:pt x="369094" y="274636"/>
                  <a:pt x="392907" y="277415"/>
                  <a:pt x="397669" y="271462"/>
                </a:cubicBezTo>
                <a:cubicBezTo>
                  <a:pt x="402431" y="265509"/>
                  <a:pt x="377032" y="250427"/>
                  <a:pt x="383382" y="240505"/>
                </a:cubicBezTo>
                <a:cubicBezTo>
                  <a:pt x="400844" y="230980"/>
                  <a:pt x="406401" y="221456"/>
                  <a:pt x="423863" y="211931"/>
                </a:cubicBezTo>
                <a:lnTo>
                  <a:pt x="488156" y="188118"/>
                </a:lnTo>
                <a:lnTo>
                  <a:pt x="571501" y="183356"/>
                </a:lnTo>
                <a:lnTo>
                  <a:pt x="619125" y="171449"/>
                </a:lnTo>
                <a:lnTo>
                  <a:pt x="633413" y="76199"/>
                </a:lnTo>
                <a:lnTo>
                  <a:pt x="659606" y="50006"/>
                </a:lnTo>
                <a:lnTo>
                  <a:pt x="716757" y="0"/>
                </a:lnTo>
                <a:lnTo>
                  <a:pt x="800100" y="9525"/>
                </a:lnTo>
                <a:cubicBezTo>
                  <a:pt x="832644" y="21431"/>
                  <a:pt x="865188" y="45242"/>
                  <a:pt x="897732" y="57148"/>
                </a:cubicBezTo>
                <a:lnTo>
                  <a:pt x="935832" y="59531"/>
                </a:lnTo>
                <a:lnTo>
                  <a:pt x="973931" y="30955"/>
                </a:lnTo>
                <a:lnTo>
                  <a:pt x="1012032" y="35718"/>
                </a:lnTo>
                <a:cubicBezTo>
                  <a:pt x="1039813" y="39687"/>
                  <a:pt x="1048545" y="23812"/>
                  <a:pt x="1066801" y="30956"/>
                </a:cubicBezTo>
                <a:cubicBezTo>
                  <a:pt x="1085057" y="38100"/>
                  <a:pt x="1104107" y="48418"/>
                  <a:pt x="1121569" y="78580"/>
                </a:cubicBezTo>
                <a:lnTo>
                  <a:pt x="1171575" y="100012"/>
                </a:lnTo>
                <a:lnTo>
                  <a:pt x="1207295" y="114300"/>
                </a:lnTo>
                <a:lnTo>
                  <a:pt x="1307306" y="114299"/>
                </a:lnTo>
                <a:cubicBezTo>
                  <a:pt x="1308100" y="138905"/>
                  <a:pt x="1339850" y="103981"/>
                  <a:pt x="1340644" y="128587"/>
                </a:cubicBezTo>
                <a:lnTo>
                  <a:pt x="1400175" y="145256"/>
                </a:lnTo>
                <a:lnTo>
                  <a:pt x="1495426" y="152399"/>
                </a:lnTo>
                <a:lnTo>
                  <a:pt x="1535907" y="173831"/>
                </a:lnTo>
                <a:lnTo>
                  <a:pt x="1564481" y="185737"/>
                </a:lnTo>
                <a:lnTo>
                  <a:pt x="1597819" y="238125"/>
                </a:lnTo>
                <a:lnTo>
                  <a:pt x="1609725" y="273842"/>
                </a:lnTo>
                <a:lnTo>
                  <a:pt x="1635919" y="269080"/>
                </a:lnTo>
                <a:lnTo>
                  <a:pt x="1712119" y="292893"/>
                </a:lnTo>
                <a:lnTo>
                  <a:pt x="1902619" y="376237"/>
                </a:lnTo>
                <a:lnTo>
                  <a:pt x="2031207" y="450056"/>
                </a:lnTo>
                <a:lnTo>
                  <a:pt x="2095500" y="509587"/>
                </a:lnTo>
                <a:lnTo>
                  <a:pt x="1990725" y="621506"/>
                </a:lnTo>
                <a:lnTo>
                  <a:pt x="1897857" y="776287"/>
                </a:lnTo>
                <a:lnTo>
                  <a:pt x="1702594" y="747712"/>
                </a:lnTo>
                <a:lnTo>
                  <a:pt x="1626394" y="852487"/>
                </a:lnTo>
                <a:lnTo>
                  <a:pt x="1533525" y="895349"/>
                </a:lnTo>
                <a:lnTo>
                  <a:pt x="1466850" y="985837"/>
                </a:lnTo>
                <a:lnTo>
                  <a:pt x="1366838" y="1104899"/>
                </a:lnTo>
                <a:cubicBezTo>
                  <a:pt x="1340644" y="1117599"/>
                  <a:pt x="1316832" y="1112043"/>
                  <a:pt x="1288257" y="1142999"/>
                </a:cubicBezTo>
                <a:cubicBezTo>
                  <a:pt x="1259682" y="1173955"/>
                  <a:pt x="1226344" y="1241424"/>
                  <a:pt x="1195387" y="1290637"/>
                </a:cubicBezTo>
                <a:lnTo>
                  <a:pt x="890587" y="1404937"/>
                </a:lnTo>
                <a:lnTo>
                  <a:pt x="747713" y="1271587"/>
                </a:lnTo>
                <a:lnTo>
                  <a:pt x="683419" y="1171574"/>
                </a:lnTo>
                <a:lnTo>
                  <a:pt x="600075" y="1138237"/>
                </a:lnTo>
                <a:lnTo>
                  <a:pt x="557213" y="1078706"/>
                </a:lnTo>
                <a:lnTo>
                  <a:pt x="523875" y="1004887"/>
                </a:lnTo>
                <a:lnTo>
                  <a:pt x="507207" y="852487"/>
                </a:lnTo>
                <a:lnTo>
                  <a:pt x="459582" y="719137"/>
                </a:lnTo>
                <a:lnTo>
                  <a:pt x="340519" y="666749"/>
                </a:lnTo>
                <a:lnTo>
                  <a:pt x="123825" y="661987"/>
                </a:lnTo>
                <a:lnTo>
                  <a:pt x="33338" y="661987"/>
                </a:lnTo>
                <a:lnTo>
                  <a:pt x="0" y="571499"/>
                </a:lnTo>
                <a:lnTo>
                  <a:pt x="66675" y="428624"/>
                </a:lnTo>
                <a:lnTo>
                  <a:pt x="114300" y="385762"/>
                </a:lnTo>
                <a:close/>
              </a:path>
            </a:pathLst>
          </a:custGeom>
          <a:solidFill>
            <a:srgbClr val="C3D69B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smtClean="0">
                <a:solidFill>
                  <a:srgbClr val="000000"/>
                </a:solidFill>
              </a:rPr>
              <a:t>Iringa 16</a:t>
            </a:r>
            <a:endParaRPr lang="en-MY" sz="1200" b="1" dirty="0">
              <a:solidFill>
                <a:srgbClr val="000000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4822031" y="3028950"/>
            <a:ext cx="2093119" cy="2749550"/>
          </a:xfrm>
          <a:custGeom>
            <a:avLst/>
            <a:gdLst>
              <a:gd name="connsiteX0" fmla="*/ 1003300 w 2120900"/>
              <a:gd name="connsiteY0" fmla="*/ 184150 h 2749550"/>
              <a:gd name="connsiteX1" fmla="*/ 1136650 w 2120900"/>
              <a:gd name="connsiteY1" fmla="*/ 38100 h 2749550"/>
              <a:gd name="connsiteX2" fmla="*/ 1397000 w 2120900"/>
              <a:gd name="connsiteY2" fmla="*/ 0 h 2749550"/>
              <a:gd name="connsiteX3" fmla="*/ 1784350 w 2120900"/>
              <a:gd name="connsiteY3" fmla="*/ 190500 h 2749550"/>
              <a:gd name="connsiteX4" fmla="*/ 1930400 w 2120900"/>
              <a:gd name="connsiteY4" fmla="*/ 514350 h 2749550"/>
              <a:gd name="connsiteX5" fmla="*/ 2120900 w 2120900"/>
              <a:gd name="connsiteY5" fmla="*/ 730250 h 2749550"/>
              <a:gd name="connsiteX6" fmla="*/ 2114550 w 2120900"/>
              <a:gd name="connsiteY6" fmla="*/ 1085850 h 2749550"/>
              <a:gd name="connsiteX7" fmla="*/ 1981200 w 2120900"/>
              <a:gd name="connsiteY7" fmla="*/ 1308100 h 2749550"/>
              <a:gd name="connsiteX8" fmla="*/ 1708150 w 2120900"/>
              <a:gd name="connsiteY8" fmla="*/ 1485900 h 2749550"/>
              <a:gd name="connsiteX9" fmla="*/ 1485900 w 2120900"/>
              <a:gd name="connsiteY9" fmla="*/ 1885950 h 2749550"/>
              <a:gd name="connsiteX10" fmla="*/ 1320800 w 2120900"/>
              <a:gd name="connsiteY10" fmla="*/ 2279650 h 2749550"/>
              <a:gd name="connsiteX11" fmla="*/ 1104900 w 2120900"/>
              <a:gd name="connsiteY11" fmla="*/ 2552700 h 2749550"/>
              <a:gd name="connsiteX12" fmla="*/ 812800 w 2120900"/>
              <a:gd name="connsiteY12" fmla="*/ 2749550 h 2749550"/>
              <a:gd name="connsiteX13" fmla="*/ 495300 w 2120900"/>
              <a:gd name="connsiteY13" fmla="*/ 2730500 h 2749550"/>
              <a:gd name="connsiteX14" fmla="*/ 266700 w 2120900"/>
              <a:gd name="connsiteY14" fmla="*/ 2616200 h 2749550"/>
              <a:gd name="connsiteX15" fmla="*/ 184150 w 2120900"/>
              <a:gd name="connsiteY15" fmla="*/ 2387600 h 2749550"/>
              <a:gd name="connsiteX16" fmla="*/ 88900 w 2120900"/>
              <a:gd name="connsiteY16" fmla="*/ 2228850 h 2749550"/>
              <a:gd name="connsiteX17" fmla="*/ 76200 w 2120900"/>
              <a:gd name="connsiteY17" fmla="*/ 2076450 h 2749550"/>
              <a:gd name="connsiteX18" fmla="*/ 19050 w 2120900"/>
              <a:gd name="connsiteY18" fmla="*/ 2032000 h 2749550"/>
              <a:gd name="connsiteX19" fmla="*/ 6350 w 2120900"/>
              <a:gd name="connsiteY19" fmla="*/ 1955800 h 2749550"/>
              <a:gd name="connsiteX20" fmla="*/ 0 w 2120900"/>
              <a:gd name="connsiteY20" fmla="*/ 1822450 h 2749550"/>
              <a:gd name="connsiteX21" fmla="*/ 31750 w 2120900"/>
              <a:gd name="connsiteY21" fmla="*/ 1752600 h 2749550"/>
              <a:gd name="connsiteX22" fmla="*/ 82550 w 2120900"/>
              <a:gd name="connsiteY22" fmla="*/ 1739900 h 2749550"/>
              <a:gd name="connsiteX23" fmla="*/ 171450 w 2120900"/>
              <a:gd name="connsiteY23" fmla="*/ 1746250 h 2749550"/>
              <a:gd name="connsiteX24" fmla="*/ 234950 w 2120900"/>
              <a:gd name="connsiteY24" fmla="*/ 1778000 h 2749550"/>
              <a:gd name="connsiteX25" fmla="*/ 311150 w 2120900"/>
              <a:gd name="connsiteY25" fmla="*/ 1695450 h 2749550"/>
              <a:gd name="connsiteX26" fmla="*/ 419100 w 2120900"/>
              <a:gd name="connsiteY26" fmla="*/ 1593850 h 2749550"/>
              <a:gd name="connsiteX27" fmla="*/ 508000 w 2120900"/>
              <a:gd name="connsiteY27" fmla="*/ 1473200 h 2749550"/>
              <a:gd name="connsiteX28" fmla="*/ 603250 w 2120900"/>
              <a:gd name="connsiteY28" fmla="*/ 1409700 h 2749550"/>
              <a:gd name="connsiteX29" fmla="*/ 736600 w 2120900"/>
              <a:gd name="connsiteY29" fmla="*/ 1352550 h 2749550"/>
              <a:gd name="connsiteX30" fmla="*/ 869950 w 2120900"/>
              <a:gd name="connsiteY30" fmla="*/ 1314450 h 2749550"/>
              <a:gd name="connsiteX31" fmla="*/ 920750 w 2120900"/>
              <a:gd name="connsiteY31" fmla="*/ 1263650 h 2749550"/>
              <a:gd name="connsiteX32" fmla="*/ 889000 w 2120900"/>
              <a:gd name="connsiteY32" fmla="*/ 1219200 h 2749550"/>
              <a:gd name="connsiteX33" fmla="*/ 793750 w 2120900"/>
              <a:gd name="connsiteY33" fmla="*/ 1168400 h 2749550"/>
              <a:gd name="connsiteX34" fmla="*/ 685800 w 2120900"/>
              <a:gd name="connsiteY34" fmla="*/ 1136650 h 2749550"/>
              <a:gd name="connsiteX35" fmla="*/ 692150 w 2120900"/>
              <a:gd name="connsiteY35" fmla="*/ 1066800 h 2749550"/>
              <a:gd name="connsiteX36" fmla="*/ 698500 w 2120900"/>
              <a:gd name="connsiteY36" fmla="*/ 990600 h 2749550"/>
              <a:gd name="connsiteX37" fmla="*/ 704850 w 2120900"/>
              <a:gd name="connsiteY37" fmla="*/ 914400 h 2749550"/>
              <a:gd name="connsiteX38" fmla="*/ 704850 w 2120900"/>
              <a:gd name="connsiteY38" fmla="*/ 844550 h 2749550"/>
              <a:gd name="connsiteX39" fmla="*/ 768350 w 2120900"/>
              <a:gd name="connsiteY39" fmla="*/ 749300 h 2749550"/>
              <a:gd name="connsiteX40" fmla="*/ 793750 w 2120900"/>
              <a:gd name="connsiteY40" fmla="*/ 654050 h 2749550"/>
              <a:gd name="connsiteX41" fmla="*/ 806450 w 2120900"/>
              <a:gd name="connsiteY41" fmla="*/ 552450 h 2749550"/>
              <a:gd name="connsiteX42" fmla="*/ 838200 w 2120900"/>
              <a:gd name="connsiteY42" fmla="*/ 438150 h 2749550"/>
              <a:gd name="connsiteX43" fmla="*/ 876300 w 2120900"/>
              <a:gd name="connsiteY43" fmla="*/ 368300 h 2749550"/>
              <a:gd name="connsiteX44" fmla="*/ 927100 w 2120900"/>
              <a:gd name="connsiteY44" fmla="*/ 273050 h 2749550"/>
              <a:gd name="connsiteX45" fmla="*/ 1003300 w 2120900"/>
              <a:gd name="connsiteY45" fmla="*/ 184150 h 2749550"/>
              <a:gd name="connsiteX0" fmla="*/ 1003300 w 2120900"/>
              <a:gd name="connsiteY0" fmla="*/ 184150 h 2749550"/>
              <a:gd name="connsiteX1" fmla="*/ 1136650 w 2120900"/>
              <a:gd name="connsiteY1" fmla="*/ 38100 h 2749550"/>
              <a:gd name="connsiteX2" fmla="*/ 1397000 w 2120900"/>
              <a:gd name="connsiteY2" fmla="*/ 0 h 2749550"/>
              <a:gd name="connsiteX3" fmla="*/ 1784350 w 2120900"/>
              <a:gd name="connsiteY3" fmla="*/ 190500 h 2749550"/>
              <a:gd name="connsiteX4" fmla="*/ 1930400 w 2120900"/>
              <a:gd name="connsiteY4" fmla="*/ 514350 h 2749550"/>
              <a:gd name="connsiteX5" fmla="*/ 2120900 w 2120900"/>
              <a:gd name="connsiteY5" fmla="*/ 730250 h 2749550"/>
              <a:gd name="connsiteX6" fmla="*/ 2114550 w 2120900"/>
              <a:gd name="connsiteY6" fmla="*/ 1085850 h 2749550"/>
              <a:gd name="connsiteX7" fmla="*/ 1981200 w 2120900"/>
              <a:gd name="connsiteY7" fmla="*/ 1308100 h 2749550"/>
              <a:gd name="connsiteX8" fmla="*/ 1708150 w 2120900"/>
              <a:gd name="connsiteY8" fmla="*/ 1485900 h 2749550"/>
              <a:gd name="connsiteX9" fmla="*/ 1485900 w 2120900"/>
              <a:gd name="connsiteY9" fmla="*/ 1885950 h 2749550"/>
              <a:gd name="connsiteX10" fmla="*/ 1320800 w 2120900"/>
              <a:gd name="connsiteY10" fmla="*/ 2279650 h 2749550"/>
              <a:gd name="connsiteX11" fmla="*/ 1104900 w 2120900"/>
              <a:gd name="connsiteY11" fmla="*/ 2552700 h 2749550"/>
              <a:gd name="connsiteX12" fmla="*/ 812800 w 2120900"/>
              <a:gd name="connsiteY12" fmla="*/ 2749550 h 2749550"/>
              <a:gd name="connsiteX13" fmla="*/ 495300 w 2120900"/>
              <a:gd name="connsiteY13" fmla="*/ 2730500 h 2749550"/>
              <a:gd name="connsiteX14" fmla="*/ 266700 w 2120900"/>
              <a:gd name="connsiteY14" fmla="*/ 2616200 h 2749550"/>
              <a:gd name="connsiteX15" fmla="*/ 184150 w 2120900"/>
              <a:gd name="connsiteY15" fmla="*/ 2387600 h 2749550"/>
              <a:gd name="connsiteX16" fmla="*/ 88900 w 2120900"/>
              <a:gd name="connsiteY16" fmla="*/ 2228850 h 2749550"/>
              <a:gd name="connsiteX17" fmla="*/ 76200 w 2120900"/>
              <a:gd name="connsiteY17" fmla="*/ 2076450 h 2749550"/>
              <a:gd name="connsiteX18" fmla="*/ 19050 w 2120900"/>
              <a:gd name="connsiteY18" fmla="*/ 2032000 h 2749550"/>
              <a:gd name="connsiteX19" fmla="*/ 6350 w 2120900"/>
              <a:gd name="connsiteY19" fmla="*/ 1955800 h 2749550"/>
              <a:gd name="connsiteX20" fmla="*/ 0 w 2120900"/>
              <a:gd name="connsiteY20" fmla="*/ 1822450 h 2749550"/>
              <a:gd name="connsiteX21" fmla="*/ 31750 w 2120900"/>
              <a:gd name="connsiteY21" fmla="*/ 1752600 h 2749550"/>
              <a:gd name="connsiteX22" fmla="*/ 82550 w 2120900"/>
              <a:gd name="connsiteY22" fmla="*/ 1739900 h 2749550"/>
              <a:gd name="connsiteX23" fmla="*/ 171450 w 2120900"/>
              <a:gd name="connsiteY23" fmla="*/ 1746250 h 2749550"/>
              <a:gd name="connsiteX24" fmla="*/ 234950 w 2120900"/>
              <a:gd name="connsiteY24" fmla="*/ 1778000 h 2749550"/>
              <a:gd name="connsiteX25" fmla="*/ 311150 w 2120900"/>
              <a:gd name="connsiteY25" fmla="*/ 1695450 h 2749550"/>
              <a:gd name="connsiteX26" fmla="*/ 419100 w 2120900"/>
              <a:gd name="connsiteY26" fmla="*/ 1593850 h 2749550"/>
              <a:gd name="connsiteX27" fmla="*/ 508000 w 2120900"/>
              <a:gd name="connsiteY27" fmla="*/ 1473200 h 2749550"/>
              <a:gd name="connsiteX28" fmla="*/ 603250 w 2120900"/>
              <a:gd name="connsiteY28" fmla="*/ 1409700 h 2749550"/>
              <a:gd name="connsiteX29" fmla="*/ 736600 w 2120900"/>
              <a:gd name="connsiteY29" fmla="*/ 1352550 h 2749550"/>
              <a:gd name="connsiteX30" fmla="*/ 869950 w 2120900"/>
              <a:gd name="connsiteY30" fmla="*/ 1314450 h 2749550"/>
              <a:gd name="connsiteX31" fmla="*/ 920750 w 2120900"/>
              <a:gd name="connsiteY31" fmla="*/ 1263650 h 2749550"/>
              <a:gd name="connsiteX32" fmla="*/ 889000 w 2120900"/>
              <a:gd name="connsiteY32" fmla="*/ 1219200 h 2749550"/>
              <a:gd name="connsiteX33" fmla="*/ 793750 w 2120900"/>
              <a:gd name="connsiteY33" fmla="*/ 1168400 h 2749550"/>
              <a:gd name="connsiteX34" fmla="*/ 685800 w 2120900"/>
              <a:gd name="connsiteY34" fmla="*/ 1136650 h 2749550"/>
              <a:gd name="connsiteX35" fmla="*/ 692150 w 2120900"/>
              <a:gd name="connsiteY35" fmla="*/ 1066800 h 2749550"/>
              <a:gd name="connsiteX36" fmla="*/ 698500 w 2120900"/>
              <a:gd name="connsiteY36" fmla="*/ 990600 h 2749550"/>
              <a:gd name="connsiteX37" fmla="*/ 704850 w 2120900"/>
              <a:gd name="connsiteY37" fmla="*/ 914400 h 2749550"/>
              <a:gd name="connsiteX38" fmla="*/ 704850 w 2120900"/>
              <a:gd name="connsiteY38" fmla="*/ 844550 h 2749550"/>
              <a:gd name="connsiteX39" fmla="*/ 768350 w 2120900"/>
              <a:gd name="connsiteY39" fmla="*/ 749300 h 2749550"/>
              <a:gd name="connsiteX40" fmla="*/ 793750 w 2120900"/>
              <a:gd name="connsiteY40" fmla="*/ 654050 h 2749550"/>
              <a:gd name="connsiteX41" fmla="*/ 806450 w 2120900"/>
              <a:gd name="connsiteY41" fmla="*/ 552450 h 2749550"/>
              <a:gd name="connsiteX42" fmla="*/ 838200 w 2120900"/>
              <a:gd name="connsiteY42" fmla="*/ 438150 h 2749550"/>
              <a:gd name="connsiteX43" fmla="*/ 876300 w 2120900"/>
              <a:gd name="connsiteY43" fmla="*/ 368300 h 2749550"/>
              <a:gd name="connsiteX44" fmla="*/ 962819 w 2120900"/>
              <a:gd name="connsiteY44" fmla="*/ 223043 h 2749550"/>
              <a:gd name="connsiteX45" fmla="*/ 1003300 w 2120900"/>
              <a:gd name="connsiteY45" fmla="*/ 184150 h 2749550"/>
              <a:gd name="connsiteX0" fmla="*/ 1003300 w 2120900"/>
              <a:gd name="connsiteY0" fmla="*/ 184150 h 2749550"/>
              <a:gd name="connsiteX1" fmla="*/ 1136650 w 2120900"/>
              <a:gd name="connsiteY1" fmla="*/ 38100 h 2749550"/>
              <a:gd name="connsiteX2" fmla="*/ 1397000 w 2120900"/>
              <a:gd name="connsiteY2" fmla="*/ 0 h 2749550"/>
              <a:gd name="connsiteX3" fmla="*/ 1784350 w 2120900"/>
              <a:gd name="connsiteY3" fmla="*/ 190500 h 2749550"/>
              <a:gd name="connsiteX4" fmla="*/ 1930400 w 2120900"/>
              <a:gd name="connsiteY4" fmla="*/ 514350 h 2749550"/>
              <a:gd name="connsiteX5" fmla="*/ 2120900 w 2120900"/>
              <a:gd name="connsiteY5" fmla="*/ 730250 h 2749550"/>
              <a:gd name="connsiteX6" fmla="*/ 2114550 w 2120900"/>
              <a:gd name="connsiteY6" fmla="*/ 1085850 h 2749550"/>
              <a:gd name="connsiteX7" fmla="*/ 1981200 w 2120900"/>
              <a:gd name="connsiteY7" fmla="*/ 1308100 h 2749550"/>
              <a:gd name="connsiteX8" fmla="*/ 1708150 w 2120900"/>
              <a:gd name="connsiteY8" fmla="*/ 1485900 h 2749550"/>
              <a:gd name="connsiteX9" fmla="*/ 1485900 w 2120900"/>
              <a:gd name="connsiteY9" fmla="*/ 1885950 h 2749550"/>
              <a:gd name="connsiteX10" fmla="*/ 1320800 w 2120900"/>
              <a:gd name="connsiteY10" fmla="*/ 2279650 h 2749550"/>
              <a:gd name="connsiteX11" fmla="*/ 1104900 w 2120900"/>
              <a:gd name="connsiteY11" fmla="*/ 2552700 h 2749550"/>
              <a:gd name="connsiteX12" fmla="*/ 812800 w 2120900"/>
              <a:gd name="connsiteY12" fmla="*/ 2749550 h 2749550"/>
              <a:gd name="connsiteX13" fmla="*/ 495300 w 2120900"/>
              <a:gd name="connsiteY13" fmla="*/ 2730500 h 2749550"/>
              <a:gd name="connsiteX14" fmla="*/ 266700 w 2120900"/>
              <a:gd name="connsiteY14" fmla="*/ 2616200 h 2749550"/>
              <a:gd name="connsiteX15" fmla="*/ 184150 w 2120900"/>
              <a:gd name="connsiteY15" fmla="*/ 2387600 h 2749550"/>
              <a:gd name="connsiteX16" fmla="*/ 88900 w 2120900"/>
              <a:gd name="connsiteY16" fmla="*/ 2228850 h 2749550"/>
              <a:gd name="connsiteX17" fmla="*/ 76200 w 2120900"/>
              <a:gd name="connsiteY17" fmla="*/ 2076450 h 2749550"/>
              <a:gd name="connsiteX18" fmla="*/ 19050 w 2120900"/>
              <a:gd name="connsiteY18" fmla="*/ 2032000 h 2749550"/>
              <a:gd name="connsiteX19" fmla="*/ 6350 w 2120900"/>
              <a:gd name="connsiteY19" fmla="*/ 1955800 h 2749550"/>
              <a:gd name="connsiteX20" fmla="*/ 0 w 2120900"/>
              <a:gd name="connsiteY20" fmla="*/ 1822450 h 2749550"/>
              <a:gd name="connsiteX21" fmla="*/ 31750 w 2120900"/>
              <a:gd name="connsiteY21" fmla="*/ 1752600 h 2749550"/>
              <a:gd name="connsiteX22" fmla="*/ 82550 w 2120900"/>
              <a:gd name="connsiteY22" fmla="*/ 1739900 h 2749550"/>
              <a:gd name="connsiteX23" fmla="*/ 171450 w 2120900"/>
              <a:gd name="connsiteY23" fmla="*/ 1746250 h 2749550"/>
              <a:gd name="connsiteX24" fmla="*/ 234950 w 2120900"/>
              <a:gd name="connsiteY24" fmla="*/ 1778000 h 2749550"/>
              <a:gd name="connsiteX25" fmla="*/ 311150 w 2120900"/>
              <a:gd name="connsiteY25" fmla="*/ 1695450 h 2749550"/>
              <a:gd name="connsiteX26" fmla="*/ 419100 w 2120900"/>
              <a:gd name="connsiteY26" fmla="*/ 1593850 h 2749550"/>
              <a:gd name="connsiteX27" fmla="*/ 508000 w 2120900"/>
              <a:gd name="connsiteY27" fmla="*/ 1473200 h 2749550"/>
              <a:gd name="connsiteX28" fmla="*/ 603250 w 2120900"/>
              <a:gd name="connsiteY28" fmla="*/ 1409700 h 2749550"/>
              <a:gd name="connsiteX29" fmla="*/ 736600 w 2120900"/>
              <a:gd name="connsiteY29" fmla="*/ 1352550 h 2749550"/>
              <a:gd name="connsiteX30" fmla="*/ 869950 w 2120900"/>
              <a:gd name="connsiteY30" fmla="*/ 1314450 h 2749550"/>
              <a:gd name="connsiteX31" fmla="*/ 920750 w 2120900"/>
              <a:gd name="connsiteY31" fmla="*/ 1263650 h 2749550"/>
              <a:gd name="connsiteX32" fmla="*/ 889000 w 2120900"/>
              <a:gd name="connsiteY32" fmla="*/ 1219200 h 2749550"/>
              <a:gd name="connsiteX33" fmla="*/ 793750 w 2120900"/>
              <a:gd name="connsiteY33" fmla="*/ 1168400 h 2749550"/>
              <a:gd name="connsiteX34" fmla="*/ 685800 w 2120900"/>
              <a:gd name="connsiteY34" fmla="*/ 1136650 h 2749550"/>
              <a:gd name="connsiteX35" fmla="*/ 692150 w 2120900"/>
              <a:gd name="connsiteY35" fmla="*/ 1066800 h 2749550"/>
              <a:gd name="connsiteX36" fmla="*/ 698500 w 2120900"/>
              <a:gd name="connsiteY36" fmla="*/ 990600 h 2749550"/>
              <a:gd name="connsiteX37" fmla="*/ 704850 w 2120900"/>
              <a:gd name="connsiteY37" fmla="*/ 914400 h 2749550"/>
              <a:gd name="connsiteX38" fmla="*/ 704850 w 2120900"/>
              <a:gd name="connsiteY38" fmla="*/ 844550 h 2749550"/>
              <a:gd name="connsiteX39" fmla="*/ 768350 w 2120900"/>
              <a:gd name="connsiteY39" fmla="*/ 749300 h 2749550"/>
              <a:gd name="connsiteX40" fmla="*/ 793750 w 2120900"/>
              <a:gd name="connsiteY40" fmla="*/ 654050 h 2749550"/>
              <a:gd name="connsiteX41" fmla="*/ 806450 w 2120900"/>
              <a:gd name="connsiteY41" fmla="*/ 552450 h 2749550"/>
              <a:gd name="connsiteX42" fmla="*/ 838200 w 2120900"/>
              <a:gd name="connsiteY42" fmla="*/ 438150 h 2749550"/>
              <a:gd name="connsiteX43" fmla="*/ 992982 w 2120900"/>
              <a:gd name="connsiteY43" fmla="*/ 415925 h 2749550"/>
              <a:gd name="connsiteX44" fmla="*/ 962819 w 2120900"/>
              <a:gd name="connsiteY44" fmla="*/ 223043 h 2749550"/>
              <a:gd name="connsiteX45" fmla="*/ 1003300 w 2120900"/>
              <a:gd name="connsiteY45" fmla="*/ 184150 h 2749550"/>
              <a:gd name="connsiteX0" fmla="*/ 1003300 w 2120900"/>
              <a:gd name="connsiteY0" fmla="*/ 184150 h 2749550"/>
              <a:gd name="connsiteX1" fmla="*/ 1136650 w 2120900"/>
              <a:gd name="connsiteY1" fmla="*/ 38100 h 2749550"/>
              <a:gd name="connsiteX2" fmla="*/ 1397000 w 2120900"/>
              <a:gd name="connsiteY2" fmla="*/ 0 h 2749550"/>
              <a:gd name="connsiteX3" fmla="*/ 1784350 w 2120900"/>
              <a:gd name="connsiteY3" fmla="*/ 190500 h 2749550"/>
              <a:gd name="connsiteX4" fmla="*/ 1930400 w 2120900"/>
              <a:gd name="connsiteY4" fmla="*/ 514350 h 2749550"/>
              <a:gd name="connsiteX5" fmla="*/ 2120900 w 2120900"/>
              <a:gd name="connsiteY5" fmla="*/ 730250 h 2749550"/>
              <a:gd name="connsiteX6" fmla="*/ 2114550 w 2120900"/>
              <a:gd name="connsiteY6" fmla="*/ 1085850 h 2749550"/>
              <a:gd name="connsiteX7" fmla="*/ 1981200 w 2120900"/>
              <a:gd name="connsiteY7" fmla="*/ 1308100 h 2749550"/>
              <a:gd name="connsiteX8" fmla="*/ 1708150 w 2120900"/>
              <a:gd name="connsiteY8" fmla="*/ 1485900 h 2749550"/>
              <a:gd name="connsiteX9" fmla="*/ 1485900 w 2120900"/>
              <a:gd name="connsiteY9" fmla="*/ 1885950 h 2749550"/>
              <a:gd name="connsiteX10" fmla="*/ 1320800 w 2120900"/>
              <a:gd name="connsiteY10" fmla="*/ 2279650 h 2749550"/>
              <a:gd name="connsiteX11" fmla="*/ 1104900 w 2120900"/>
              <a:gd name="connsiteY11" fmla="*/ 2552700 h 2749550"/>
              <a:gd name="connsiteX12" fmla="*/ 812800 w 2120900"/>
              <a:gd name="connsiteY12" fmla="*/ 2749550 h 2749550"/>
              <a:gd name="connsiteX13" fmla="*/ 495300 w 2120900"/>
              <a:gd name="connsiteY13" fmla="*/ 2730500 h 2749550"/>
              <a:gd name="connsiteX14" fmla="*/ 266700 w 2120900"/>
              <a:gd name="connsiteY14" fmla="*/ 2616200 h 2749550"/>
              <a:gd name="connsiteX15" fmla="*/ 184150 w 2120900"/>
              <a:gd name="connsiteY15" fmla="*/ 2387600 h 2749550"/>
              <a:gd name="connsiteX16" fmla="*/ 88900 w 2120900"/>
              <a:gd name="connsiteY16" fmla="*/ 2228850 h 2749550"/>
              <a:gd name="connsiteX17" fmla="*/ 76200 w 2120900"/>
              <a:gd name="connsiteY17" fmla="*/ 2076450 h 2749550"/>
              <a:gd name="connsiteX18" fmla="*/ 19050 w 2120900"/>
              <a:gd name="connsiteY18" fmla="*/ 2032000 h 2749550"/>
              <a:gd name="connsiteX19" fmla="*/ 6350 w 2120900"/>
              <a:gd name="connsiteY19" fmla="*/ 1955800 h 2749550"/>
              <a:gd name="connsiteX20" fmla="*/ 0 w 2120900"/>
              <a:gd name="connsiteY20" fmla="*/ 1822450 h 2749550"/>
              <a:gd name="connsiteX21" fmla="*/ 31750 w 2120900"/>
              <a:gd name="connsiteY21" fmla="*/ 1752600 h 2749550"/>
              <a:gd name="connsiteX22" fmla="*/ 82550 w 2120900"/>
              <a:gd name="connsiteY22" fmla="*/ 1739900 h 2749550"/>
              <a:gd name="connsiteX23" fmla="*/ 171450 w 2120900"/>
              <a:gd name="connsiteY23" fmla="*/ 1746250 h 2749550"/>
              <a:gd name="connsiteX24" fmla="*/ 234950 w 2120900"/>
              <a:gd name="connsiteY24" fmla="*/ 1778000 h 2749550"/>
              <a:gd name="connsiteX25" fmla="*/ 311150 w 2120900"/>
              <a:gd name="connsiteY25" fmla="*/ 1695450 h 2749550"/>
              <a:gd name="connsiteX26" fmla="*/ 419100 w 2120900"/>
              <a:gd name="connsiteY26" fmla="*/ 1593850 h 2749550"/>
              <a:gd name="connsiteX27" fmla="*/ 508000 w 2120900"/>
              <a:gd name="connsiteY27" fmla="*/ 1473200 h 2749550"/>
              <a:gd name="connsiteX28" fmla="*/ 603250 w 2120900"/>
              <a:gd name="connsiteY28" fmla="*/ 1409700 h 2749550"/>
              <a:gd name="connsiteX29" fmla="*/ 736600 w 2120900"/>
              <a:gd name="connsiteY29" fmla="*/ 1352550 h 2749550"/>
              <a:gd name="connsiteX30" fmla="*/ 869950 w 2120900"/>
              <a:gd name="connsiteY30" fmla="*/ 1314450 h 2749550"/>
              <a:gd name="connsiteX31" fmla="*/ 920750 w 2120900"/>
              <a:gd name="connsiteY31" fmla="*/ 1263650 h 2749550"/>
              <a:gd name="connsiteX32" fmla="*/ 889000 w 2120900"/>
              <a:gd name="connsiteY32" fmla="*/ 1219200 h 2749550"/>
              <a:gd name="connsiteX33" fmla="*/ 793750 w 2120900"/>
              <a:gd name="connsiteY33" fmla="*/ 1168400 h 2749550"/>
              <a:gd name="connsiteX34" fmla="*/ 685800 w 2120900"/>
              <a:gd name="connsiteY34" fmla="*/ 1136650 h 2749550"/>
              <a:gd name="connsiteX35" fmla="*/ 692150 w 2120900"/>
              <a:gd name="connsiteY35" fmla="*/ 1066800 h 2749550"/>
              <a:gd name="connsiteX36" fmla="*/ 698500 w 2120900"/>
              <a:gd name="connsiteY36" fmla="*/ 990600 h 2749550"/>
              <a:gd name="connsiteX37" fmla="*/ 704850 w 2120900"/>
              <a:gd name="connsiteY37" fmla="*/ 914400 h 2749550"/>
              <a:gd name="connsiteX38" fmla="*/ 704850 w 2120900"/>
              <a:gd name="connsiteY38" fmla="*/ 844550 h 2749550"/>
              <a:gd name="connsiteX39" fmla="*/ 768350 w 2120900"/>
              <a:gd name="connsiteY39" fmla="*/ 749300 h 2749550"/>
              <a:gd name="connsiteX40" fmla="*/ 793750 w 2120900"/>
              <a:gd name="connsiteY40" fmla="*/ 654050 h 2749550"/>
              <a:gd name="connsiteX41" fmla="*/ 806450 w 2120900"/>
              <a:gd name="connsiteY41" fmla="*/ 552450 h 2749550"/>
              <a:gd name="connsiteX42" fmla="*/ 962025 w 2120900"/>
              <a:gd name="connsiteY42" fmla="*/ 454819 h 2749550"/>
              <a:gd name="connsiteX43" fmla="*/ 992982 w 2120900"/>
              <a:gd name="connsiteY43" fmla="*/ 415925 h 2749550"/>
              <a:gd name="connsiteX44" fmla="*/ 962819 w 2120900"/>
              <a:gd name="connsiteY44" fmla="*/ 223043 h 2749550"/>
              <a:gd name="connsiteX45" fmla="*/ 1003300 w 2120900"/>
              <a:gd name="connsiteY45" fmla="*/ 184150 h 2749550"/>
              <a:gd name="connsiteX0" fmla="*/ 1003300 w 2120900"/>
              <a:gd name="connsiteY0" fmla="*/ 184150 h 2749550"/>
              <a:gd name="connsiteX1" fmla="*/ 1136650 w 2120900"/>
              <a:gd name="connsiteY1" fmla="*/ 38100 h 2749550"/>
              <a:gd name="connsiteX2" fmla="*/ 1397000 w 2120900"/>
              <a:gd name="connsiteY2" fmla="*/ 0 h 2749550"/>
              <a:gd name="connsiteX3" fmla="*/ 1784350 w 2120900"/>
              <a:gd name="connsiteY3" fmla="*/ 190500 h 2749550"/>
              <a:gd name="connsiteX4" fmla="*/ 1930400 w 2120900"/>
              <a:gd name="connsiteY4" fmla="*/ 514350 h 2749550"/>
              <a:gd name="connsiteX5" fmla="*/ 2120900 w 2120900"/>
              <a:gd name="connsiteY5" fmla="*/ 730250 h 2749550"/>
              <a:gd name="connsiteX6" fmla="*/ 2114550 w 2120900"/>
              <a:gd name="connsiteY6" fmla="*/ 1085850 h 2749550"/>
              <a:gd name="connsiteX7" fmla="*/ 1981200 w 2120900"/>
              <a:gd name="connsiteY7" fmla="*/ 1308100 h 2749550"/>
              <a:gd name="connsiteX8" fmla="*/ 1708150 w 2120900"/>
              <a:gd name="connsiteY8" fmla="*/ 1485900 h 2749550"/>
              <a:gd name="connsiteX9" fmla="*/ 1485900 w 2120900"/>
              <a:gd name="connsiteY9" fmla="*/ 1885950 h 2749550"/>
              <a:gd name="connsiteX10" fmla="*/ 1320800 w 2120900"/>
              <a:gd name="connsiteY10" fmla="*/ 2279650 h 2749550"/>
              <a:gd name="connsiteX11" fmla="*/ 1104900 w 2120900"/>
              <a:gd name="connsiteY11" fmla="*/ 2552700 h 2749550"/>
              <a:gd name="connsiteX12" fmla="*/ 812800 w 2120900"/>
              <a:gd name="connsiteY12" fmla="*/ 2749550 h 2749550"/>
              <a:gd name="connsiteX13" fmla="*/ 495300 w 2120900"/>
              <a:gd name="connsiteY13" fmla="*/ 2730500 h 2749550"/>
              <a:gd name="connsiteX14" fmla="*/ 266700 w 2120900"/>
              <a:gd name="connsiteY14" fmla="*/ 2616200 h 2749550"/>
              <a:gd name="connsiteX15" fmla="*/ 184150 w 2120900"/>
              <a:gd name="connsiteY15" fmla="*/ 2387600 h 2749550"/>
              <a:gd name="connsiteX16" fmla="*/ 88900 w 2120900"/>
              <a:gd name="connsiteY16" fmla="*/ 2228850 h 2749550"/>
              <a:gd name="connsiteX17" fmla="*/ 76200 w 2120900"/>
              <a:gd name="connsiteY17" fmla="*/ 2076450 h 2749550"/>
              <a:gd name="connsiteX18" fmla="*/ 19050 w 2120900"/>
              <a:gd name="connsiteY18" fmla="*/ 2032000 h 2749550"/>
              <a:gd name="connsiteX19" fmla="*/ 6350 w 2120900"/>
              <a:gd name="connsiteY19" fmla="*/ 1955800 h 2749550"/>
              <a:gd name="connsiteX20" fmla="*/ 0 w 2120900"/>
              <a:gd name="connsiteY20" fmla="*/ 1822450 h 2749550"/>
              <a:gd name="connsiteX21" fmla="*/ 31750 w 2120900"/>
              <a:gd name="connsiteY21" fmla="*/ 1752600 h 2749550"/>
              <a:gd name="connsiteX22" fmla="*/ 82550 w 2120900"/>
              <a:gd name="connsiteY22" fmla="*/ 1739900 h 2749550"/>
              <a:gd name="connsiteX23" fmla="*/ 171450 w 2120900"/>
              <a:gd name="connsiteY23" fmla="*/ 1746250 h 2749550"/>
              <a:gd name="connsiteX24" fmla="*/ 234950 w 2120900"/>
              <a:gd name="connsiteY24" fmla="*/ 1778000 h 2749550"/>
              <a:gd name="connsiteX25" fmla="*/ 311150 w 2120900"/>
              <a:gd name="connsiteY25" fmla="*/ 1695450 h 2749550"/>
              <a:gd name="connsiteX26" fmla="*/ 419100 w 2120900"/>
              <a:gd name="connsiteY26" fmla="*/ 1593850 h 2749550"/>
              <a:gd name="connsiteX27" fmla="*/ 508000 w 2120900"/>
              <a:gd name="connsiteY27" fmla="*/ 1473200 h 2749550"/>
              <a:gd name="connsiteX28" fmla="*/ 603250 w 2120900"/>
              <a:gd name="connsiteY28" fmla="*/ 1409700 h 2749550"/>
              <a:gd name="connsiteX29" fmla="*/ 736600 w 2120900"/>
              <a:gd name="connsiteY29" fmla="*/ 1352550 h 2749550"/>
              <a:gd name="connsiteX30" fmla="*/ 869950 w 2120900"/>
              <a:gd name="connsiteY30" fmla="*/ 1314450 h 2749550"/>
              <a:gd name="connsiteX31" fmla="*/ 920750 w 2120900"/>
              <a:gd name="connsiteY31" fmla="*/ 1263650 h 2749550"/>
              <a:gd name="connsiteX32" fmla="*/ 889000 w 2120900"/>
              <a:gd name="connsiteY32" fmla="*/ 1219200 h 2749550"/>
              <a:gd name="connsiteX33" fmla="*/ 793750 w 2120900"/>
              <a:gd name="connsiteY33" fmla="*/ 1168400 h 2749550"/>
              <a:gd name="connsiteX34" fmla="*/ 685800 w 2120900"/>
              <a:gd name="connsiteY34" fmla="*/ 1136650 h 2749550"/>
              <a:gd name="connsiteX35" fmla="*/ 692150 w 2120900"/>
              <a:gd name="connsiteY35" fmla="*/ 1066800 h 2749550"/>
              <a:gd name="connsiteX36" fmla="*/ 698500 w 2120900"/>
              <a:gd name="connsiteY36" fmla="*/ 990600 h 2749550"/>
              <a:gd name="connsiteX37" fmla="*/ 704850 w 2120900"/>
              <a:gd name="connsiteY37" fmla="*/ 914400 h 2749550"/>
              <a:gd name="connsiteX38" fmla="*/ 704850 w 2120900"/>
              <a:gd name="connsiteY38" fmla="*/ 844550 h 2749550"/>
              <a:gd name="connsiteX39" fmla="*/ 768350 w 2120900"/>
              <a:gd name="connsiteY39" fmla="*/ 749300 h 2749550"/>
              <a:gd name="connsiteX40" fmla="*/ 793750 w 2120900"/>
              <a:gd name="connsiteY40" fmla="*/ 654050 h 2749550"/>
              <a:gd name="connsiteX41" fmla="*/ 930275 w 2120900"/>
              <a:gd name="connsiteY41" fmla="*/ 459581 h 2749550"/>
              <a:gd name="connsiteX42" fmla="*/ 962025 w 2120900"/>
              <a:gd name="connsiteY42" fmla="*/ 454819 h 2749550"/>
              <a:gd name="connsiteX43" fmla="*/ 992982 w 2120900"/>
              <a:gd name="connsiteY43" fmla="*/ 415925 h 2749550"/>
              <a:gd name="connsiteX44" fmla="*/ 962819 w 2120900"/>
              <a:gd name="connsiteY44" fmla="*/ 223043 h 2749550"/>
              <a:gd name="connsiteX45" fmla="*/ 1003300 w 2120900"/>
              <a:gd name="connsiteY45" fmla="*/ 184150 h 2749550"/>
              <a:gd name="connsiteX0" fmla="*/ 1003300 w 2120900"/>
              <a:gd name="connsiteY0" fmla="*/ 184150 h 2749550"/>
              <a:gd name="connsiteX1" fmla="*/ 1136650 w 2120900"/>
              <a:gd name="connsiteY1" fmla="*/ 38100 h 2749550"/>
              <a:gd name="connsiteX2" fmla="*/ 1397000 w 2120900"/>
              <a:gd name="connsiteY2" fmla="*/ 0 h 2749550"/>
              <a:gd name="connsiteX3" fmla="*/ 1784350 w 2120900"/>
              <a:gd name="connsiteY3" fmla="*/ 190500 h 2749550"/>
              <a:gd name="connsiteX4" fmla="*/ 1930400 w 2120900"/>
              <a:gd name="connsiteY4" fmla="*/ 514350 h 2749550"/>
              <a:gd name="connsiteX5" fmla="*/ 2120900 w 2120900"/>
              <a:gd name="connsiteY5" fmla="*/ 730250 h 2749550"/>
              <a:gd name="connsiteX6" fmla="*/ 2114550 w 2120900"/>
              <a:gd name="connsiteY6" fmla="*/ 1085850 h 2749550"/>
              <a:gd name="connsiteX7" fmla="*/ 1981200 w 2120900"/>
              <a:gd name="connsiteY7" fmla="*/ 1308100 h 2749550"/>
              <a:gd name="connsiteX8" fmla="*/ 1708150 w 2120900"/>
              <a:gd name="connsiteY8" fmla="*/ 1485900 h 2749550"/>
              <a:gd name="connsiteX9" fmla="*/ 1485900 w 2120900"/>
              <a:gd name="connsiteY9" fmla="*/ 1885950 h 2749550"/>
              <a:gd name="connsiteX10" fmla="*/ 1320800 w 2120900"/>
              <a:gd name="connsiteY10" fmla="*/ 2279650 h 2749550"/>
              <a:gd name="connsiteX11" fmla="*/ 1104900 w 2120900"/>
              <a:gd name="connsiteY11" fmla="*/ 2552700 h 2749550"/>
              <a:gd name="connsiteX12" fmla="*/ 812800 w 2120900"/>
              <a:gd name="connsiteY12" fmla="*/ 2749550 h 2749550"/>
              <a:gd name="connsiteX13" fmla="*/ 495300 w 2120900"/>
              <a:gd name="connsiteY13" fmla="*/ 2730500 h 2749550"/>
              <a:gd name="connsiteX14" fmla="*/ 266700 w 2120900"/>
              <a:gd name="connsiteY14" fmla="*/ 2616200 h 2749550"/>
              <a:gd name="connsiteX15" fmla="*/ 184150 w 2120900"/>
              <a:gd name="connsiteY15" fmla="*/ 2387600 h 2749550"/>
              <a:gd name="connsiteX16" fmla="*/ 88900 w 2120900"/>
              <a:gd name="connsiteY16" fmla="*/ 2228850 h 2749550"/>
              <a:gd name="connsiteX17" fmla="*/ 76200 w 2120900"/>
              <a:gd name="connsiteY17" fmla="*/ 2076450 h 2749550"/>
              <a:gd name="connsiteX18" fmla="*/ 19050 w 2120900"/>
              <a:gd name="connsiteY18" fmla="*/ 2032000 h 2749550"/>
              <a:gd name="connsiteX19" fmla="*/ 6350 w 2120900"/>
              <a:gd name="connsiteY19" fmla="*/ 1955800 h 2749550"/>
              <a:gd name="connsiteX20" fmla="*/ 0 w 2120900"/>
              <a:gd name="connsiteY20" fmla="*/ 1822450 h 2749550"/>
              <a:gd name="connsiteX21" fmla="*/ 31750 w 2120900"/>
              <a:gd name="connsiteY21" fmla="*/ 1752600 h 2749550"/>
              <a:gd name="connsiteX22" fmla="*/ 82550 w 2120900"/>
              <a:gd name="connsiteY22" fmla="*/ 1739900 h 2749550"/>
              <a:gd name="connsiteX23" fmla="*/ 171450 w 2120900"/>
              <a:gd name="connsiteY23" fmla="*/ 1746250 h 2749550"/>
              <a:gd name="connsiteX24" fmla="*/ 234950 w 2120900"/>
              <a:gd name="connsiteY24" fmla="*/ 1778000 h 2749550"/>
              <a:gd name="connsiteX25" fmla="*/ 311150 w 2120900"/>
              <a:gd name="connsiteY25" fmla="*/ 1695450 h 2749550"/>
              <a:gd name="connsiteX26" fmla="*/ 419100 w 2120900"/>
              <a:gd name="connsiteY26" fmla="*/ 1593850 h 2749550"/>
              <a:gd name="connsiteX27" fmla="*/ 508000 w 2120900"/>
              <a:gd name="connsiteY27" fmla="*/ 1473200 h 2749550"/>
              <a:gd name="connsiteX28" fmla="*/ 603250 w 2120900"/>
              <a:gd name="connsiteY28" fmla="*/ 1409700 h 2749550"/>
              <a:gd name="connsiteX29" fmla="*/ 736600 w 2120900"/>
              <a:gd name="connsiteY29" fmla="*/ 1352550 h 2749550"/>
              <a:gd name="connsiteX30" fmla="*/ 869950 w 2120900"/>
              <a:gd name="connsiteY30" fmla="*/ 1314450 h 2749550"/>
              <a:gd name="connsiteX31" fmla="*/ 920750 w 2120900"/>
              <a:gd name="connsiteY31" fmla="*/ 1263650 h 2749550"/>
              <a:gd name="connsiteX32" fmla="*/ 889000 w 2120900"/>
              <a:gd name="connsiteY32" fmla="*/ 1219200 h 2749550"/>
              <a:gd name="connsiteX33" fmla="*/ 793750 w 2120900"/>
              <a:gd name="connsiteY33" fmla="*/ 1168400 h 2749550"/>
              <a:gd name="connsiteX34" fmla="*/ 685800 w 2120900"/>
              <a:gd name="connsiteY34" fmla="*/ 1136650 h 2749550"/>
              <a:gd name="connsiteX35" fmla="*/ 692150 w 2120900"/>
              <a:gd name="connsiteY35" fmla="*/ 1066800 h 2749550"/>
              <a:gd name="connsiteX36" fmla="*/ 698500 w 2120900"/>
              <a:gd name="connsiteY36" fmla="*/ 990600 h 2749550"/>
              <a:gd name="connsiteX37" fmla="*/ 704850 w 2120900"/>
              <a:gd name="connsiteY37" fmla="*/ 914400 h 2749550"/>
              <a:gd name="connsiteX38" fmla="*/ 704850 w 2120900"/>
              <a:gd name="connsiteY38" fmla="*/ 844550 h 2749550"/>
              <a:gd name="connsiteX39" fmla="*/ 768350 w 2120900"/>
              <a:gd name="connsiteY39" fmla="*/ 749300 h 2749550"/>
              <a:gd name="connsiteX40" fmla="*/ 922338 w 2120900"/>
              <a:gd name="connsiteY40" fmla="*/ 532606 h 2749550"/>
              <a:gd name="connsiteX41" fmla="*/ 930275 w 2120900"/>
              <a:gd name="connsiteY41" fmla="*/ 459581 h 2749550"/>
              <a:gd name="connsiteX42" fmla="*/ 962025 w 2120900"/>
              <a:gd name="connsiteY42" fmla="*/ 454819 h 2749550"/>
              <a:gd name="connsiteX43" fmla="*/ 992982 w 2120900"/>
              <a:gd name="connsiteY43" fmla="*/ 415925 h 2749550"/>
              <a:gd name="connsiteX44" fmla="*/ 962819 w 2120900"/>
              <a:gd name="connsiteY44" fmla="*/ 223043 h 2749550"/>
              <a:gd name="connsiteX45" fmla="*/ 1003300 w 2120900"/>
              <a:gd name="connsiteY45" fmla="*/ 184150 h 2749550"/>
              <a:gd name="connsiteX0" fmla="*/ 1003300 w 2120900"/>
              <a:gd name="connsiteY0" fmla="*/ 184150 h 2749550"/>
              <a:gd name="connsiteX1" fmla="*/ 1136650 w 2120900"/>
              <a:gd name="connsiteY1" fmla="*/ 38100 h 2749550"/>
              <a:gd name="connsiteX2" fmla="*/ 1397000 w 2120900"/>
              <a:gd name="connsiteY2" fmla="*/ 0 h 2749550"/>
              <a:gd name="connsiteX3" fmla="*/ 1784350 w 2120900"/>
              <a:gd name="connsiteY3" fmla="*/ 190500 h 2749550"/>
              <a:gd name="connsiteX4" fmla="*/ 1930400 w 2120900"/>
              <a:gd name="connsiteY4" fmla="*/ 514350 h 2749550"/>
              <a:gd name="connsiteX5" fmla="*/ 2120900 w 2120900"/>
              <a:gd name="connsiteY5" fmla="*/ 730250 h 2749550"/>
              <a:gd name="connsiteX6" fmla="*/ 2114550 w 2120900"/>
              <a:gd name="connsiteY6" fmla="*/ 1085850 h 2749550"/>
              <a:gd name="connsiteX7" fmla="*/ 1981200 w 2120900"/>
              <a:gd name="connsiteY7" fmla="*/ 1308100 h 2749550"/>
              <a:gd name="connsiteX8" fmla="*/ 1708150 w 2120900"/>
              <a:gd name="connsiteY8" fmla="*/ 1485900 h 2749550"/>
              <a:gd name="connsiteX9" fmla="*/ 1485900 w 2120900"/>
              <a:gd name="connsiteY9" fmla="*/ 1885950 h 2749550"/>
              <a:gd name="connsiteX10" fmla="*/ 1320800 w 2120900"/>
              <a:gd name="connsiteY10" fmla="*/ 2279650 h 2749550"/>
              <a:gd name="connsiteX11" fmla="*/ 1104900 w 2120900"/>
              <a:gd name="connsiteY11" fmla="*/ 2552700 h 2749550"/>
              <a:gd name="connsiteX12" fmla="*/ 812800 w 2120900"/>
              <a:gd name="connsiteY12" fmla="*/ 2749550 h 2749550"/>
              <a:gd name="connsiteX13" fmla="*/ 495300 w 2120900"/>
              <a:gd name="connsiteY13" fmla="*/ 2730500 h 2749550"/>
              <a:gd name="connsiteX14" fmla="*/ 266700 w 2120900"/>
              <a:gd name="connsiteY14" fmla="*/ 2616200 h 2749550"/>
              <a:gd name="connsiteX15" fmla="*/ 184150 w 2120900"/>
              <a:gd name="connsiteY15" fmla="*/ 2387600 h 2749550"/>
              <a:gd name="connsiteX16" fmla="*/ 88900 w 2120900"/>
              <a:gd name="connsiteY16" fmla="*/ 2228850 h 2749550"/>
              <a:gd name="connsiteX17" fmla="*/ 76200 w 2120900"/>
              <a:gd name="connsiteY17" fmla="*/ 2076450 h 2749550"/>
              <a:gd name="connsiteX18" fmla="*/ 19050 w 2120900"/>
              <a:gd name="connsiteY18" fmla="*/ 2032000 h 2749550"/>
              <a:gd name="connsiteX19" fmla="*/ 6350 w 2120900"/>
              <a:gd name="connsiteY19" fmla="*/ 1955800 h 2749550"/>
              <a:gd name="connsiteX20" fmla="*/ 0 w 2120900"/>
              <a:gd name="connsiteY20" fmla="*/ 1822450 h 2749550"/>
              <a:gd name="connsiteX21" fmla="*/ 31750 w 2120900"/>
              <a:gd name="connsiteY21" fmla="*/ 1752600 h 2749550"/>
              <a:gd name="connsiteX22" fmla="*/ 82550 w 2120900"/>
              <a:gd name="connsiteY22" fmla="*/ 1739900 h 2749550"/>
              <a:gd name="connsiteX23" fmla="*/ 171450 w 2120900"/>
              <a:gd name="connsiteY23" fmla="*/ 1746250 h 2749550"/>
              <a:gd name="connsiteX24" fmla="*/ 234950 w 2120900"/>
              <a:gd name="connsiteY24" fmla="*/ 1778000 h 2749550"/>
              <a:gd name="connsiteX25" fmla="*/ 311150 w 2120900"/>
              <a:gd name="connsiteY25" fmla="*/ 1695450 h 2749550"/>
              <a:gd name="connsiteX26" fmla="*/ 419100 w 2120900"/>
              <a:gd name="connsiteY26" fmla="*/ 1593850 h 2749550"/>
              <a:gd name="connsiteX27" fmla="*/ 508000 w 2120900"/>
              <a:gd name="connsiteY27" fmla="*/ 1473200 h 2749550"/>
              <a:gd name="connsiteX28" fmla="*/ 603250 w 2120900"/>
              <a:gd name="connsiteY28" fmla="*/ 1409700 h 2749550"/>
              <a:gd name="connsiteX29" fmla="*/ 736600 w 2120900"/>
              <a:gd name="connsiteY29" fmla="*/ 1352550 h 2749550"/>
              <a:gd name="connsiteX30" fmla="*/ 869950 w 2120900"/>
              <a:gd name="connsiteY30" fmla="*/ 1314450 h 2749550"/>
              <a:gd name="connsiteX31" fmla="*/ 920750 w 2120900"/>
              <a:gd name="connsiteY31" fmla="*/ 1263650 h 2749550"/>
              <a:gd name="connsiteX32" fmla="*/ 889000 w 2120900"/>
              <a:gd name="connsiteY32" fmla="*/ 1219200 h 2749550"/>
              <a:gd name="connsiteX33" fmla="*/ 793750 w 2120900"/>
              <a:gd name="connsiteY33" fmla="*/ 1168400 h 2749550"/>
              <a:gd name="connsiteX34" fmla="*/ 685800 w 2120900"/>
              <a:gd name="connsiteY34" fmla="*/ 1136650 h 2749550"/>
              <a:gd name="connsiteX35" fmla="*/ 692150 w 2120900"/>
              <a:gd name="connsiteY35" fmla="*/ 1066800 h 2749550"/>
              <a:gd name="connsiteX36" fmla="*/ 698500 w 2120900"/>
              <a:gd name="connsiteY36" fmla="*/ 990600 h 2749550"/>
              <a:gd name="connsiteX37" fmla="*/ 704850 w 2120900"/>
              <a:gd name="connsiteY37" fmla="*/ 914400 h 2749550"/>
              <a:gd name="connsiteX38" fmla="*/ 704850 w 2120900"/>
              <a:gd name="connsiteY38" fmla="*/ 844550 h 2749550"/>
              <a:gd name="connsiteX39" fmla="*/ 885031 w 2120900"/>
              <a:gd name="connsiteY39" fmla="*/ 584993 h 2749550"/>
              <a:gd name="connsiteX40" fmla="*/ 922338 w 2120900"/>
              <a:gd name="connsiteY40" fmla="*/ 532606 h 2749550"/>
              <a:gd name="connsiteX41" fmla="*/ 930275 w 2120900"/>
              <a:gd name="connsiteY41" fmla="*/ 459581 h 2749550"/>
              <a:gd name="connsiteX42" fmla="*/ 962025 w 2120900"/>
              <a:gd name="connsiteY42" fmla="*/ 454819 h 2749550"/>
              <a:gd name="connsiteX43" fmla="*/ 992982 w 2120900"/>
              <a:gd name="connsiteY43" fmla="*/ 415925 h 2749550"/>
              <a:gd name="connsiteX44" fmla="*/ 962819 w 2120900"/>
              <a:gd name="connsiteY44" fmla="*/ 223043 h 2749550"/>
              <a:gd name="connsiteX45" fmla="*/ 1003300 w 2120900"/>
              <a:gd name="connsiteY45" fmla="*/ 184150 h 2749550"/>
              <a:gd name="connsiteX0" fmla="*/ 1003300 w 2120900"/>
              <a:gd name="connsiteY0" fmla="*/ 184150 h 2749550"/>
              <a:gd name="connsiteX1" fmla="*/ 1136650 w 2120900"/>
              <a:gd name="connsiteY1" fmla="*/ 38100 h 2749550"/>
              <a:gd name="connsiteX2" fmla="*/ 1397000 w 2120900"/>
              <a:gd name="connsiteY2" fmla="*/ 0 h 2749550"/>
              <a:gd name="connsiteX3" fmla="*/ 1784350 w 2120900"/>
              <a:gd name="connsiteY3" fmla="*/ 190500 h 2749550"/>
              <a:gd name="connsiteX4" fmla="*/ 1930400 w 2120900"/>
              <a:gd name="connsiteY4" fmla="*/ 514350 h 2749550"/>
              <a:gd name="connsiteX5" fmla="*/ 2120900 w 2120900"/>
              <a:gd name="connsiteY5" fmla="*/ 730250 h 2749550"/>
              <a:gd name="connsiteX6" fmla="*/ 2114550 w 2120900"/>
              <a:gd name="connsiteY6" fmla="*/ 1085850 h 2749550"/>
              <a:gd name="connsiteX7" fmla="*/ 1981200 w 2120900"/>
              <a:gd name="connsiteY7" fmla="*/ 1308100 h 2749550"/>
              <a:gd name="connsiteX8" fmla="*/ 1708150 w 2120900"/>
              <a:gd name="connsiteY8" fmla="*/ 1485900 h 2749550"/>
              <a:gd name="connsiteX9" fmla="*/ 1485900 w 2120900"/>
              <a:gd name="connsiteY9" fmla="*/ 1885950 h 2749550"/>
              <a:gd name="connsiteX10" fmla="*/ 1320800 w 2120900"/>
              <a:gd name="connsiteY10" fmla="*/ 2279650 h 2749550"/>
              <a:gd name="connsiteX11" fmla="*/ 1104900 w 2120900"/>
              <a:gd name="connsiteY11" fmla="*/ 2552700 h 2749550"/>
              <a:gd name="connsiteX12" fmla="*/ 812800 w 2120900"/>
              <a:gd name="connsiteY12" fmla="*/ 2749550 h 2749550"/>
              <a:gd name="connsiteX13" fmla="*/ 495300 w 2120900"/>
              <a:gd name="connsiteY13" fmla="*/ 2730500 h 2749550"/>
              <a:gd name="connsiteX14" fmla="*/ 266700 w 2120900"/>
              <a:gd name="connsiteY14" fmla="*/ 2616200 h 2749550"/>
              <a:gd name="connsiteX15" fmla="*/ 184150 w 2120900"/>
              <a:gd name="connsiteY15" fmla="*/ 2387600 h 2749550"/>
              <a:gd name="connsiteX16" fmla="*/ 88900 w 2120900"/>
              <a:gd name="connsiteY16" fmla="*/ 2228850 h 2749550"/>
              <a:gd name="connsiteX17" fmla="*/ 76200 w 2120900"/>
              <a:gd name="connsiteY17" fmla="*/ 2076450 h 2749550"/>
              <a:gd name="connsiteX18" fmla="*/ 19050 w 2120900"/>
              <a:gd name="connsiteY18" fmla="*/ 2032000 h 2749550"/>
              <a:gd name="connsiteX19" fmla="*/ 6350 w 2120900"/>
              <a:gd name="connsiteY19" fmla="*/ 1955800 h 2749550"/>
              <a:gd name="connsiteX20" fmla="*/ 0 w 2120900"/>
              <a:gd name="connsiteY20" fmla="*/ 1822450 h 2749550"/>
              <a:gd name="connsiteX21" fmla="*/ 31750 w 2120900"/>
              <a:gd name="connsiteY21" fmla="*/ 1752600 h 2749550"/>
              <a:gd name="connsiteX22" fmla="*/ 82550 w 2120900"/>
              <a:gd name="connsiteY22" fmla="*/ 1739900 h 2749550"/>
              <a:gd name="connsiteX23" fmla="*/ 171450 w 2120900"/>
              <a:gd name="connsiteY23" fmla="*/ 1746250 h 2749550"/>
              <a:gd name="connsiteX24" fmla="*/ 234950 w 2120900"/>
              <a:gd name="connsiteY24" fmla="*/ 1778000 h 2749550"/>
              <a:gd name="connsiteX25" fmla="*/ 311150 w 2120900"/>
              <a:gd name="connsiteY25" fmla="*/ 1695450 h 2749550"/>
              <a:gd name="connsiteX26" fmla="*/ 419100 w 2120900"/>
              <a:gd name="connsiteY26" fmla="*/ 1593850 h 2749550"/>
              <a:gd name="connsiteX27" fmla="*/ 508000 w 2120900"/>
              <a:gd name="connsiteY27" fmla="*/ 1473200 h 2749550"/>
              <a:gd name="connsiteX28" fmla="*/ 603250 w 2120900"/>
              <a:gd name="connsiteY28" fmla="*/ 1409700 h 2749550"/>
              <a:gd name="connsiteX29" fmla="*/ 736600 w 2120900"/>
              <a:gd name="connsiteY29" fmla="*/ 1352550 h 2749550"/>
              <a:gd name="connsiteX30" fmla="*/ 869950 w 2120900"/>
              <a:gd name="connsiteY30" fmla="*/ 1314450 h 2749550"/>
              <a:gd name="connsiteX31" fmla="*/ 920750 w 2120900"/>
              <a:gd name="connsiteY31" fmla="*/ 1263650 h 2749550"/>
              <a:gd name="connsiteX32" fmla="*/ 889000 w 2120900"/>
              <a:gd name="connsiteY32" fmla="*/ 1219200 h 2749550"/>
              <a:gd name="connsiteX33" fmla="*/ 793750 w 2120900"/>
              <a:gd name="connsiteY33" fmla="*/ 1168400 h 2749550"/>
              <a:gd name="connsiteX34" fmla="*/ 685800 w 2120900"/>
              <a:gd name="connsiteY34" fmla="*/ 1136650 h 2749550"/>
              <a:gd name="connsiteX35" fmla="*/ 692150 w 2120900"/>
              <a:gd name="connsiteY35" fmla="*/ 1066800 h 2749550"/>
              <a:gd name="connsiteX36" fmla="*/ 698500 w 2120900"/>
              <a:gd name="connsiteY36" fmla="*/ 990600 h 2749550"/>
              <a:gd name="connsiteX37" fmla="*/ 704850 w 2120900"/>
              <a:gd name="connsiteY37" fmla="*/ 914400 h 2749550"/>
              <a:gd name="connsiteX38" fmla="*/ 862013 w 2120900"/>
              <a:gd name="connsiteY38" fmla="*/ 649287 h 2749550"/>
              <a:gd name="connsiteX39" fmla="*/ 885031 w 2120900"/>
              <a:gd name="connsiteY39" fmla="*/ 584993 h 2749550"/>
              <a:gd name="connsiteX40" fmla="*/ 922338 w 2120900"/>
              <a:gd name="connsiteY40" fmla="*/ 532606 h 2749550"/>
              <a:gd name="connsiteX41" fmla="*/ 930275 w 2120900"/>
              <a:gd name="connsiteY41" fmla="*/ 459581 h 2749550"/>
              <a:gd name="connsiteX42" fmla="*/ 962025 w 2120900"/>
              <a:gd name="connsiteY42" fmla="*/ 454819 h 2749550"/>
              <a:gd name="connsiteX43" fmla="*/ 992982 w 2120900"/>
              <a:gd name="connsiteY43" fmla="*/ 415925 h 2749550"/>
              <a:gd name="connsiteX44" fmla="*/ 962819 w 2120900"/>
              <a:gd name="connsiteY44" fmla="*/ 223043 h 2749550"/>
              <a:gd name="connsiteX45" fmla="*/ 1003300 w 2120900"/>
              <a:gd name="connsiteY45" fmla="*/ 184150 h 2749550"/>
              <a:gd name="connsiteX0" fmla="*/ 1003300 w 2120900"/>
              <a:gd name="connsiteY0" fmla="*/ 184150 h 2749550"/>
              <a:gd name="connsiteX1" fmla="*/ 1136650 w 2120900"/>
              <a:gd name="connsiteY1" fmla="*/ 38100 h 2749550"/>
              <a:gd name="connsiteX2" fmla="*/ 1397000 w 2120900"/>
              <a:gd name="connsiteY2" fmla="*/ 0 h 2749550"/>
              <a:gd name="connsiteX3" fmla="*/ 1784350 w 2120900"/>
              <a:gd name="connsiteY3" fmla="*/ 190500 h 2749550"/>
              <a:gd name="connsiteX4" fmla="*/ 1930400 w 2120900"/>
              <a:gd name="connsiteY4" fmla="*/ 514350 h 2749550"/>
              <a:gd name="connsiteX5" fmla="*/ 2120900 w 2120900"/>
              <a:gd name="connsiteY5" fmla="*/ 730250 h 2749550"/>
              <a:gd name="connsiteX6" fmla="*/ 2114550 w 2120900"/>
              <a:gd name="connsiteY6" fmla="*/ 1085850 h 2749550"/>
              <a:gd name="connsiteX7" fmla="*/ 1981200 w 2120900"/>
              <a:gd name="connsiteY7" fmla="*/ 1308100 h 2749550"/>
              <a:gd name="connsiteX8" fmla="*/ 1708150 w 2120900"/>
              <a:gd name="connsiteY8" fmla="*/ 1485900 h 2749550"/>
              <a:gd name="connsiteX9" fmla="*/ 1485900 w 2120900"/>
              <a:gd name="connsiteY9" fmla="*/ 1885950 h 2749550"/>
              <a:gd name="connsiteX10" fmla="*/ 1320800 w 2120900"/>
              <a:gd name="connsiteY10" fmla="*/ 2279650 h 2749550"/>
              <a:gd name="connsiteX11" fmla="*/ 1104900 w 2120900"/>
              <a:gd name="connsiteY11" fmla="*/ 2552700 h 2749550"/>
              <a:gd name="connsiteX12" fmla="*/ 812800 w 2120900"/>
              <a:gd name="connsiteY12" fmla="*/ 2749550 h 2749550"/>
              <a:gd name="connsiteX13" fmla="*/ 495300 w 2120900"/>
              <a:gd name="connsiteY13" fmla="*/ 2730500 h 2749550"/>
              <a:gd name="connsiteX14" fmla="*/ 266700 w 2120900"/>
              <a:gd name="connsiteY14" fmla="*/ 2616200 h 2749550"/>
              <a:gd name="connsiteX15" fmla="*/ 184150 w 2120900"/>
              <a:gd name="connsiteY15" fmla="*/ 2387600 h 2749550"/>
              <a:gd name="connsiteX16" fmla="*/ 88900 w 2120900"/>
              <a:gd name="connsiteY16" fmla="*/ 2228850 h 2749550"/>
              <a:gd name="connsiteX17" fmla="*/ 76200 w 2120900"/>
              <a:gd name="connsiteY17" fmla="*/ 2076450 h 2749550"/>
              <a:gd name="connsiteX18" fmla="*/ 19050 w 2120900"/>
              <a:gd name="connsiteY18" fmla="*/ 2032000 h 2749550"/>
              <a:gd name="connsiteX19" fmla="*/ 6350 w 2120900"/>
              <a:gd name="connsiteY19" fmla="*/ 1955800 h 2749550"/>
              <a:gd name="connsiteX20" fmla="*/ 0 w 2120900"/>
              <a:gd name="connsiteY20" fmla="*/ 1822450 h 2749550"/>
              <a:gd name="connsiteX21" fmla="*/ 31750 w 2120900"/>
              <a:gd name="connsiteY21" fmla="*/ 1752600 h 2749550"/>
              <a:gd name="connsiteX22" fmla="*/ 82550 w 2120900"/>
              <a:gd name="connsiteY22" fmla="*/ 1739900 h 2749550"/>
              <a:gd name="connsiteX23" fmla="*/ 171450 w 2120900"/>
              <a:gd name="connsiteY23" fmla="*/ 1746250 h 2749550"/>
              <a:gd name="connsiteX24" fmla="*/ 234950 w 2120900"/>
              <a:gd name="connsiteY24" fmla="*/ 1778000 h 2749550"/>
              <a:gd name="connsiteX25" fmla="*/ 311150 w 2120900"/>
              <a:gd name="connsiteY25" fmla="*/ 1695450 h 2749550"/>
              <a:gd name="connsiteX26" fmla="*/ 419100 w 2120900"/>
              <a:gd name="connsiteY26" fmla="*/ 1593850 h 2749550"/>
              <a:gd name="connsiteX27" fmla="*/ 508000 w 2120900"/>
              <a:gd name="connsiteY27" fmla="*/ 1473200 h 2749550"/>
              <a:gd name="connsiteX28" fmla="*/ 603250 w 2120900"/>
              <a:gd name="connsiteY28" fmla="*/ 1409700 h 2749550"/>
              <a:gd name="connsiteX29" fmla="*/ 736600 w 2120900"/>
              <a:gd name="connsiteY29" fmla="*/ 1352550 h 2749550"/>
              <a:gd name="connsiteX30" fmla="*/ 869950 w 2120900"/>
              <a:gd name="connsiteY30" fmla="*/ 1314450 h 2749550"/>
              <a:gd name="connsiteX31" fmla="*/ 920750 w 2120900"/>
              <a:gd name="connsiteY31" fmla="*/ 1263650 h 2749550"/>
              <a:gd name="connsiteX32" fmla="*/ 889000 w 2120900"/>
              <a:gd name="connsiteY32" fmla="*/ 1219200 h 2749550"/>
              <a:gd name="connsiteX33" fmla="*/ 793750 w 2120900"/>
              <a:gd name="connsiteY33" fmla="*/ 1168400 h 2749550"/>
              <a:gd name="connsiteX34" fmla="*/ 685800 w 2120900"/>
              <a:gd name="connsiteY34" fmla="*/ 1136650 h 2749550"/>
              <a:gd name="connsiteX35" fmla="*/ 692150 w 2120900"/>
              <a:gd name="connsiteY35" fmla="*/ 1066800 h 2749550"/>
              <a:gd name="connsiteX36" fmla="*/ 698500 w 2120900"/>
              <a:gd name="connsiteY36" fmla="*/ 990600 h 2749550"/>
              <a:gd name="connsiteX37" fmla="*/ 857250 w 2120900"/>
              <a:gd name="connsiteY37" fmla="*/ 814387 h 2749550"/>
              <a:gd name="connsiteX38" fmla="*/ 862013 w 2120900"/>
              <a:gd name="connsiteY38" fmla="*/ 649287 h 2749550"/>
              <a:gd name="connsiteX39" fmla="*/ 885031 w 2120900"/>
              <a:gd name="connsiteY39" fmla="*/ 584993 h 2749550"/>
              <a:gd name="connsiteX40" fmla="*/ 922338 w 2120900"/>
              <a:gd name="connsiteY40" fmla="*/ 532606 h 2749550"/>
              <a:gd name="connsiteX41" fmla="*/ 930275 w 2120900"/>
              <a:gd name="connsiteY41" fmla="*/ 459581 h 2749550"/>
              <a:gd name="connsiteX42" fmla="*/ 962025 w 2120900"/>
              <a:gd name="connsiteY42" fmla="*/ 454819 h 2749550"/>
              <a:gd name="connsiteX43" fmla="*/ 992982 w 2120900"/>
              <a:gd name="connsiteY43" fmla="*/ 415925 h 2749550"/>
              <a:gd name="connsiteX44" fmla="*/ 962819 w 2120900"/>
              <a:gd name="connsiteY44" fmla="*/ 223043 h 2749550"/>
              <a:gd name="connsiteX45" fmla="*/ 1003300 w 2120900"/>
              <a:gd name="connsiteY45" fmla="*/ 184150 h 2749550"/>
              <a:gd name="connsiteX0" fmla="*/ 1003300 w 2120900"/>
              <a:gd name="connsiteY0" fmla="*/ 184150 h 2749550"/>
              <a:gd name="connsiteX1" fmla="*/ 1136650 w 2120900"/>
              <a:gd name="connsiteY1" fmla="*/ 38100 h 2749550"/>
              <a:gd name="connsiteX2" fmla="*/ 1397000 w 2120900"/>
              <a:gd name="connsiteY2" fmla="*/ 0 h 2749550"/>
              <a:gd name="connsiteX3" fmla="*/ 1784350 w 2120900"/>
              <a:gd name="connsiteY3" fmla="*/ 190500 h 2749550"/>
              <a:gd name="connsiteX4" fmla="*/ 1930400 w 2120900"/>
              <a:gd name="connsiteY4" fmla="*/ 514350 h 2749550"/>
              <a:gd name="connsiteX5" fmla="*/ 2120900 w 2120900"/>
              <a:gd name="connsiteY5" fmla="*/ 730250 h 2749550"/>
              <a:gd name="connsiteX6" fmla="*/ 2114550 w 2120900"/>
              <a:gd name="connsiteY6" fmla="*/ 1085850 h 2749550"/>
              <a:gd name="connsiteX7" fmla="*/ 1981200 w 2120900"/>
              <a:gd name="connsiteY7" fmla="*/ 1308100 h 2749550"/>
              <a:gd name="connsiteX8" fmla="*/ 1708150 w 2120900"/>
              <a:gd name="connsiteY8" fmla="*/ 1485900 h 2749550"/>
              <a:gd name="connsiteX9" fmla="*/ 1485900 w 2120900"/>
              <a:gd name="connsiteY9" fmla="*/ 1885950 h 2749550"/>
              <a:gd name="connsiteX10" fmla="*/ 1320800 w 2120900"/>
              <a:gd name="connsiteY10" fmla="*/ 2279650 h 2749550"/>
              <a:gd name="connsiteX11" fmla="*/ 1104900 w 2120900"/>
              <a:gd name="connsiteY11" fmla="*/ 2552700 h 2749550"/>
              <a:gd name="connsiteX12" fmla="*/ 812800 w 2120900"/>
              <a:gd name="connsiteY12" fmla="*/ 2749550 h 2749550"/>
              <a:gd name="connsiteX13" fmla="*/ 495300 w 2120900"/>
              <a:gd name="connsiteY13" fmla="*/ 2730500 h 2749550"/>
              <a:gd name="connsiteX14" fmla="*/ 266700 w 2120900"/>
              <a:gd name="connsiteY14" fmla="*/ 2616200 h 2749550"/>
              <a:gd name="connsiteX15" fmla="*/ 184150 w 2120900"/>
              <a:gd name="connsiteY15" fmla="*/ 2387600 h 2749550"/>
              <a:gd name="connsiteX16" fmla="*/ 88900 w 2120900"/>
              <a:gd name="connsiteY16" fmla="*/ 2228850 h 2749550"/>
              <a:gd name="connsiteX17" fmla="*/ 76200 w 2120900"/>
              <a:gd name="connsiteY17" fmla="*/ 2076450 h 2749550"/>
              <a:gd name="connsiteX18" fmla="*/ 19050 w 2120900"/>
              <a:gd name="connsiteY18" fmla="*/ 2032000 h 2749550"/>
              <a:gd name="connsiteX19" fmla="*/ 6350 w 2120900"/>
              <a:gd name="connsiteY19" fmla="*/ 1955800 h 2749550"/>
              <a:gd name="connsiteX20" fmla="*/ 0 w 2120900"/>
              <a:gd name="connsiteY20" fmla="*/ 1822450 h 2749550"/>
              <a:gd name="connsiteX21" fmla="*/ 31750 w 2120900"/>
              <a:gd name="connsiteY21" fmla="*/ 1752600 h 2749550"/>
              <a:gd name="connsiteX22" fmla="*/ 82550 w 2120900"/>
              <a:gd name="connsiteY22" fmla="*/ 1739900 h 2749550"/>
              <a:gd name="connsiteX23" fmla="*/ 171450 w 2120900"/>
              <a:gd name="connsiteY23" fmla="*/ 1746250 h 2749550"/>
              <a:gd name="connsiteX24" fmla="*/ 234950 w 2120900"/>
              <a:gd name="connsiteY24" fmla="*/ 1778000 h 2749550"/>
              <a:gd name="connsiteX25" fmla="*/ 311150 w 2120900"/>
              <a:gd name="connsiteY25" fmla="*/ 1695450 h 2749550"/>
              <a:gd name="connsiteX26" fmla="*/ 419100 w 2120900"/>
              <a:gd name="connsiteY26" fmla="*/ 1593850 h 2749550"/>
              <a:gd name="connsiteX27" fmla="*/ 508000 w 2120900"/>
              <a:gd name="connsiteY27" fmla="*/ 1473200 h 2749550"/>
              <a:gd name="connsiteX28" fmla="*/ 603250 w 2120900"/>
              <a:gd name="connsiteY28" fmla="*/ 1409700 h 2749550"/>
              <a:gd name="connsiteX29" fmla="*/ 736600 w 2120900"/>
              <a:gd name="connsiteY29" fmla="*/ 1352550 h 2749550"/>
              <a:gd name="connsiteX30" fmla="*/ 869950 w 2120900"/>
              <a:gd name="connsiteY30" fmla="*/ 1314450 h 2749550"/>
              <a:gd name="connsiteX31" fmla="*/ 920750 w 2120900"/>
              <a:gd name="connsiteY31" fmla="*/ 1263650 h 2749550"/>
              <a:gd name="connsiteX32" fmla="*/ 889000 w 2120900"/>
              <a:gd name="connsiteY32" fmla="*/ 1219200 h 2749550"/>
              <a:gd name="connsiteX33" fmla="*/ 793750 w 2120900"/>
              <a:gd name="connsiteY33" fmla="*/ 1168400 h 2749550"/>
              <a:gd name="connsiteX34" fmla="*/ 685800 w 2120900"/>
              <a:gd name="connsiteY34" fmla="*/ 1136650 h 2749550"/>
              <a:gd name="connsiteX35" fmla="*/ 692150 w 2120900"/>
              <a:gd name="connsiteY35" fmla="*/ 1066800 h 2749550"/>
              <a:gd name="connsiteX36" fmla="*/ 805656 w 2120900"/>
              <a:gd name="connsiteY36" fmla="*/ 840581 h 2749550"/>
              <a:gd name="connsiteX37" fmla="*/ 857250 w 2120900"/>
              <a:gd name="connsiteY37" fmla="*/ 814387 h 2749550"/>
              <a:gd name="connsiteX38" fmla="*/ 862013 w 2120900"/>
              <a:gd name="connsiteY38" fmla="*/ 649287 h 2749550"/>
              <a:gd name="connsiteX39" fmla="*/ 885031 w 2120900"/>
              <a:gd name="connsiteY39" fmla="*/ 584993 h 2749550"/>
              <a:gd name="connsiteX40" fmla="*/ 922338 w 2120900"/>
              <a:gd name="connsiteY40" fmla="*/ 532606 h 2749550"/>
              <a:gd name="connsiteX41" fmla="*/ 930275 w 2120900"/>
              <a:gd name="connsiteY41" fmla="*/ 459581 h 2749550"/>
              <a:gd name="connsiteX42" fmla="*/ 962025 w 2120900"/>
              <a:gd name="connsiteY42" fmla="*/ 454819 h 2749550"/>
              <a:gd name="connsiteX43" fmla="*/ 992982 w 2120900"/>
              <a:gd name="connsiteY43" fmla="*/ 415925 h 2749550"/>
              <a:gd name="connsiteX44" fmla="*/ 962819 w 2120900"/>
              <a:gd name="connsiteY44" fmla="*/ 223043 h 2749550"/>
              <a:gd name="connsiteX45" fmla="*/ 1003300 w 2120900"/>
              <a:gd name="connsiteY45" fmla="*/ 184150 h 2749550"/>
              <a:gd name="connsiteX0" fmla="*/ 1003300 w 2120900"/>
              <a:gd name="connsiteY0" fmla="*/ 184150 h 2749550"/>
              <a:gd name="connsiteX1" fmla="*/ 1136650 w 2120900"/>
              <a:gd name="connsiteY1" fmla="*/ 38100 h 2749550"/>
              <a:gd name="connsiteX2" fmla="*/ 1397000 w 2120900"/>
              <a:gd name="connsiteY2" fmla="*/ 0 h 2749550"/>
              <a:gd name="connsiteX3" fmla="*/ 1784350 w 2120900"/>
              <a:gd name="connsiteY3" fmla="*/ 190500 h 2749550"/>
              <a:gd name="connsiteX4" fmla="*/ 1930400 w 2120900"/>
              <a:gd name="connsiteY4" fmla="*/ 514350 h 2749550"/>
              <a:gd name="connsiteX5" fmla="*/ 2120900 w 2120900"/>
              <a:gd name="connsiteY5" fmla="*/ 730250 h 2749550"/>
              <a:gd name="connsiteX6" fmla="*/ 2114550 w 2120900"/>
              <a:gd name="connsiteY6" fmla="*/ 1085850 h 2749550"/>
              <a:gd name="connsiteX7" fmla="*/ 1981200 w 2120900"/>
              <a:gd name="connsiteY7" fmla="*/ 1308100 h 2749550"/>
              <a:gd name="connsiteX8" fmla="*/ 1708150 w 2120900"/>
              <a:gd name="connsiteY8" fmla="*/ 1485900 h 2749550"/>
              <a:gd name="connsiteX9" fmla="*/ 1485900 w 2120900"/>
              <a:gd name="connsiteY9" fmla="*/ 1885950 h 2749550"/>
              <a:gd name="connsiteX10" fmla="*/ 1320800 w 2120900"/>
              <a:gd name="connsiteY10" fmla="*/ 2279650 h 2749550"/>
              <a:gd name="connsiteX11" fmla="*/ 1104900 w 2120900"/>
              <a:gd name="connsiteY11" fmla="*/ 2552700 h 2749550"/>
              <a:gd name="connsiteX12" fmla="*/ 812800 w 2120900"/>
              <a:gd name="connsiteY12" fmla="*/ 2749550 h 2749550"/>
              <a:gd name="connsiteX13" fmla="*/ 495300 w 2120900"/>
              <a:gd name="connsiteY13" fmla="*/ 2730500 h 2749550"/>
              <a:gd name="connsiteX14" fmla="*/ 266700 w 2120900"/>
              <a:gd name="connsiteY14" fmla="*/ 2616200 h 2749550"/>
              <a:gd name="connsiteX15" fmla="*/ 184150 w 2120900"/>
              <a:gd name="connsiteY15" fmla="*/ 2387600 h 2749550"/>
              <a:gd name="connsiteX16" fmla="*/ 88900 w 2120900"/>
              <a:gd name="connsiteY16" fmla="*/ 2228850 h 2749550"/>
              <a:gd name="connsiteX17" fmla="*/ 76200 w 2120900"/>
              <a:gd name="connsiteY17" fmla="*/ 2076450 h 2749550"/>
              <a:gd name="connsiteX18" fmla="*/ 19050 w 2120900"/>
              <a:gd name="connsiteY18" fmla="*/ 2032000 h 2749550"/>
              <a:gd name="connsiteX19" fmla="*/ 6350 w 2120900"/>
              <a:gd name="connsiteY19" fmla="*/ 1955800 h 2749550"/>
              <a:gd name="connsiteX20" fmla="*/ 0 w 2120900"/>
              <a:gd name="connsiteY20" fmla="*/ 1822450 h 2749550"/>
              <a:gd name="connsiteX21" fmla="*/ 31750 w 2120900"/>
              <a:gd name="connsiteY21" fmla="*/ 1752600 h 2749550"/>
              <a:gd name="connsiteX22" fmla="*/ 82550 w 2120900"/>
              <a:gd name="connsiteY22" fmla="*/ 1739900 h 2749550"/>
              <a:gd name="connsiteX23" fmla="*/ 171450 w 2120900"/>
              <a:gd name="connsiteY23" fmla="*/ 1746250 h 2749550"/>
              <a:gd name="connsiteX24" fmla="*/ 234950 w 2120900"/>
              <a:gd name="connsiteY24" fmla="*/ 1778000 h 2749550"/>
              <a:gd name="connsiteX25" fmla="*/ 311150 w 2120900"/>
              <a:gd name="connsiteY25" fmla="*/ 1695450 h 2749550"/>
              <a:gd name="connsiteX26" fmla="*/ 419100 w 2120900"/>
              <a:gd name="connsiteY26" fmla="*/ 1593850 h 2749550"/>
              <a:gd name="connsiteX27" fmla="*/ 508000 w 2120900"/>
              <a:gd name="connsiteY27" fmla="*/ 1473200 h 2749550"/>
              <a:gd name="connsiteX28" fmla="*/ 603250 w 2120900"/>
              <a:gd name="connsiteY28" fmla="*/ 1409700 h 2749550"/>
              <a:gd name="connsiteX29" fmla="*/ 736600 w 2120900"/>
              <a:gd name="connsiteY29" fmla="*/ 1352550 h 2749550"/>
              <a:gd name="connsiteX30" fmla="*/ 869950 w 2120900"/>
              <a:gd name="connsiteY30" fmla="*/ 1314450 h 2749550"/>
              <a:gd name="connsiteX31" fmla="*/ 920750 w 2120900"/>
              <a:gd name="connsiteY31" fmla="*/ 1263650 h 2749550"/>
              <a:gd name="connsiteX32" fmla="*/ 889000 w 2120900"/>
              <a:gd name="connsiteY32" fmla="*/ 1219200 h 2749550"/>
              <a:gd name="connsiteX33" fmla="*/ 793750 w 2120900"/>
              <a:gd name="connsiteY33" fmla="*/ 1168400 h 2749550"/>
              <a:gd name="connsiteX34" fmla="*/ 685800 w 2120900"/>
              <a:gd name="connsiteY34" fmla="*/ 1136650 h 2749550"/>
              <a:gd name="connsiteX35" fmla="*/ 770731 w 2120900"/>
              <a:gd name="connsiteY35" fmla="*/ 928688 h 2749550"/>
              <a:gd name="connsiteX36" fmla="*/ 805656 w 2120900"/>
              <a:gd name="connsiteY36" fmla="*/ 840581 h 2749550"/>
              <a:gd name="connsiteX37" fmla="*/ 857250 w 2120900"/>
              <a:gd name="connsiteY37" fmla="*/ 814387 h 2749550"/>
              <a:gd name="connsiteX38" fmla="*/ 862013 w 2120900"/>
              <a:gd name="connsiteY38" fmla="*/ 649287 h 2749550"/>
              <a:gd name="connsiteX39" fmla="*/ 885031 w 2120900"/>
              <a:gd name="connsiteY39" fmla="*/ 584993 h 2749550"/>
              <a:gd name="connsiteX40" fmla="*/ 922338 w 2120900"/>
              <a:gd name="connsiteY40" fmla="*/ 532606 h 2749550"/>
              <a:gd name="connsiteX41" fmla="*/ 930275 w 2120900"/>
              <a:gd name="connsiteY41" fmla="*/ 459581 h 2749550"/>
              <a:gd name="connsiteX42" fmla="*/ 962025 w 2120900"/>
              <a:gd name="connsiteY42" fmla="*/ 454819 h 2749550"/>
              <a:gd name="connsiteX43" fmla="*/ 992982 w 2120900"/>
              <a:gd name="connsiteY43" fmla="*/ 415925 h 2749550"/>
              <a:gd name="connsiteX44" fmla="*/ 962819 w 2120900"/>
              <a:gd name="connsiteY44" fmla="*/ 223043 h 2749550"/>
              <a:gd name="connsiteX45" fmla="*/ 1003300 w 2120900"/>
              <a:gd name="connsiteY45" fmla="*/ 184150 h 2749550"/>
              <a:gd name="connsiteX0" fmla="*/ 1003300 w 2120900"/>
              <a:gd name="connsiteY0" fmla="*/ 184150 h 2749550"/>
              <a:gd name="connsiteX1" fmla="*/ 1136650 w 2120900"/>
              <a:gd name="connsiteY1" fmla="*/ 38100 h 2749550"/>
              <a:gd name="connsiteX2" fmla="*/ 1397000 w 2120900"/>
              <a:gd name="connsiteY2" fmla="*/ 0 h 2749550"/>
              <a:gd name="connsiteX3" fmla="*/ 1784350 w 2120900"/>
              <a:gd name="connsiteY3" fmla="*/ 190500 h 2749550"/>
              <a:gd name="connsiteX4" fmla="*/ 1930400 w 2120900"/>
              <a:gd name="connsiteY4" fmla="*/ 514350 h 2749550"/>
              <a:gd name="connsiteX5" fmla="*/ 2120900 w 2120900"/>
              <a:gd name="connsiteY5" fmla="*/ 730250 h 2749550"/>
              <a:gd name="connsiteX6" fmla="*/ 2114550 w 2120900"/>
              <a:gd name="connsiteY6" fmla="*/ 1085850 h 2749550"/>
              <a:gd name="connsiteX7" fmla="*/ 1981200 w 2120900"/>
              <a:gd name="connsiteY7" fmla="*/ 1308100 h 2749550"/>
              <a:gd name="connsiteX8" fmla="*/ 1708150 w 2120900"/>
              <a:gd name="connsiteY8" fmla="*/ 1485900 h 2749550"/>
              <a:gd name="connsiteX9" fmla="*/ 1485900 w 2120900"/>
              <a:gd name="connsiteY9" fmla="*/ 1885950 h 2749550"/>
              <a:gd name="connsiteX10" fmla="*/ 1320800 w 2120900"/>
              <a:gd name="connsiteY10" fmla="*/ 2279650 h 2749550"/>
              <a:gd name="connsiteX11" fmla="*/ 1104900 w 2120900"/>
              <a:gd name="connsiteY11" fmla="*/ 2552700 h 2749550"/>
              <a:gd name="connsiteX12" fmla="*/ 812800 w 2120900"/>
              <a:gd name="connsiteY12" fmla="*/ 2749550 h 2749550"/>
              <a:gd name="connsiteX13" fmla="*/ 495300 w 2120900"/>
              <a:gd name="connsiteY13" fmla="*/ 2730500 h 2749550"/>
              <a:gd name="connsiteX14" fmla="*/ 266700 w 2120900"/>
              <a:gd name="connsiteY14" fmla="*/ 2616200 h 2749550"/>
              <a:gd name="connsiteX15" fmla="*/ 184150 w 2120900"/>
              <a:gd name="connsiteY15" fmla="*/ 2387600 h 2749550"/>
              <a:gd name="connsiteX16" fmla="*/ 88900 w 2120900"/>
              <a:gd name="connsiteY16" fmla="*/ 2228850 h 2749550"/>
              <a:gd name="connsiteX17" fmla="*/ 76200 w 2120900"/>
              <a:gd name="connsiteY17" fmla="*/ 2076450 h 2749550"/>
              <a:gd name="connsiteX18" fmla="*/ 19050 w 2120900"/>
              <a:gd name="connsiteY18" fmla="*/ 2032000 h 2749550"/>
              <a:gd name="connsiteX19" fmla="*/ 6350 w 2120900"/>
              <a:gd name="connsiteY19" fmla="*/ 1955800 h 2749550"/>
              <a:gd name="connsiteX20" fmla="*/ 0 w 2120900"/>
              <a:gd name="connsiteY20" fmla="*/ 1822450 h 2749550"/>
              <a:gd name="connsiteX21" fmla="*/ 31750 w 2120900"/>
              <a:gd name="connsiteY21" fmla="*/ 1752600 h 2749550"/>
              <a:gd name="connsiteX22" fmla="*/ 82550 w 2120900"/>
              <a:gd name="connsiteY22" fmla="*/ 1739900 h 2749550"/>
              <a:gd name="connsiteX23" fmla="*/ 171450 w 2120900"/>
              <a:gd name="connsiteY23" fmla="*/ 1746250 h 2749550"/>
              <a:gd name="connsiteX24" fmla="*/ 234950 w 2120900"/>
              <a:gd name="connsiteY24" fmla="*/ 1778000 h 2749550"/>
              <a:gd name="connsiteX25" fmla="*/ 311150 w 2120900"/>
              <a:gd name="connsiteY25" fmla="*/ 1695450 h 2749550"/>
              <a:gd name="connsiteX26" fmla="*/ 419100 w 2120900"/>
              <a:gd name="connsiteY26" fmla="*/ 1593850 h 2749550"/>
              <a:gd name="connsiteX27" fmla="*/ 508000 w 2120900"/>
              <a:gd name="connsiteY27" fmla="*/ 1473200 h 2749550"/>
              <a:gd name="connsiteX28" fmla="*/ 603250 w 2120900"/>
              <a:gd name="connsiteY28" fmla="*/ 1409700 h 2749550"/>
              <a:gd name="connsiteX29" fmla="*/ 736600 w 2120900"/>
              <a:gd name="connsiteY29" fmla="*/ 1352550 h 2749550"/>
              <a:gd name="connsiteX30" fmla="*/ 869950 w 2120900"/>
              <a:gd name="connsiteY30" fmla="*/ 1314450 h 2749550"/>
              <a:gd name="connsiteX31" fmla="*/ 920750 w 2120900"/>
              <a:gd name="connsiteY31" fmla="*/ 1263650 h 2749550"/>
              <a:gd name="connsiteX32" fmla="*/ 889000 w 2120900"/>
              <a:gd name="connsiteY32" fmla="*/ 1219200 h 2749550"/>
              <a:gd name="connsiteX33" fmla="*/ 793750 w 2120900"/>
              <a:gd name="connsiteY33" fmla="*/ 1168400 h 2749550"/>
              <a:gd name="connsiteX34" fmla="*/ 788193 w 2120900"/>
              <a:gd name="connsiteY34" fmla="*/ 1008062 h 2749550"/>
              <a:gd name="connsiteX35" fmla="*/ 770731 w 2120900"/>
              <a:gd name="connsiteY35" fmla="*/ 928688 h 2749550"/>
              <a:gd name="connsiteX36" fmla="*/ 805656 w 2120900"/>
              <a:gd name="connsiteY36" fmla="*/ 840581 h 2749550"/>
              <a:gd name="connsiteX37" fmla="*/ 857250 w 2120900"/>
              <a:gd name="connsiteY37" fmla="*/ 814387 h 2749550"/>
              <a:gd name="connsiteX38" fmla="*/ 862013 w 2120900"/>
              <a:gd name="connsiteY38" fmla="*/ 649287 h 2749550"/>
              <a:gd name="connsiteX39" fmla="*/ 885031 w 2120900"/>
              <a:gd name="connsiteY39" fmla="*/ 584993 h 2749550"/>
              <a:gd name="connsiteX40" fmla="*/ 922338 w 2120900"/>
              <a:gd name="connsiteY40" fmla="*/ 532606 h 2749550"/>
              <a:gd name="connsiteX41" fmla="*/ 930275 w 2120900"/>
              <a:gd name="connsiteY41" fmla="*/ 459581 h 2749550"/>
              <a:gd name="connsiteX42" fmla="*/ 962025 w 2120900"/>
              <a:gd name="connsiteY42" fmla="*/ 454819 h 2749550"/>
              <a:gd name="connsiteX43" fmla="*/ 992982 w 2120900"/>
              <a:gd name="connsiteY43" fmla="*/ 415925 h 2749550"/>
              <a:gd name="connsiteX44" fmla="*/ 962819 w 2120900"/>
              <a:gd name="connsiteY44" fmla="*/ 223043 h 2749550"/>
              <a:gd name="connsiteX45" fmla="*/ 1003300 w 2120900"/>
              <a:gd name="connsiteY45" fmla="*/ 184150 h 2749550"/>
              <a:gd name="connsiteX0" fmla="*/ 1003300 w 2120900"/>
              <a:gd name="connsiteY0" fmla="*/ 184150 h 2749550"/>
              <a:gd name="connsiteX1" fmla="*/ 1136650 w 2120900"/>
              <a:gd name="connsiteY1" fmla="*/ 38100 h 2749550"/>
              <a:gd name="connsiteX2" fmla="*/ 1397000 w 2120900"/>
              <a:gd name="connsiteY2" fmla="*/ 0 h 2749550"/>
              <a:gd name="connsiteX3" fmla="*/ 1784350 w 2120900"/>
              <a:gd name="connsiteY3" fmla="*/ 190500 h 2749550"/>
              <a:gd name="connsiteX4" fmla="*/ 1930400 w 2120900"/>
              <a:gd name="connsiteY4" fmla="*/ 514350 h 2749550"/>
              <a:gd name="connsiteX5" fmla="*/ 2120900 w 2120900"/>
              <a:gd name="connsiteY5" fmla="*/ 730250 h 2749550"/>
              <a:gd name="connsiteX6" fmla="*/ 2114550 w 2120900"/>
              <a:gd name="connsiteY6" fmla="*/ 1085850 h 2749550"/>
              <a:gd name="connsiteX7" fmla="*/ 1981200 w 2120900"/>
              <a:gd name="connsiteY7" fmla="*/ 1308100 h 2749550"/>
              <a:gd name="connsiteX8" fmla="*/ 1708150 w 2120900"/>
              <a:gd name="connsiteY8" fmla="*/ 1485900 h 2749550"/>
              <a:gd name="connsiteX9" fmla="*/ 1485900 w 2120900"/>
              <a:gd name="connsiteY9" fmla="*/ 1885950 h 2749550"/>
              <a:gd name="connsiteX10" fmla="*/ 1320800 w 2120900"/>
              <a:gd name="connsiteY10" fmla="*/ 2279650 h 2749550"/>
              <a:gd name="connsiteX11" fmla="*/ 1104900 w 2120900"/>
              <a:gd name="connsiteY11" fmla="*/ 2552700 h 2749550"/>
              <a:gd name="connsiteX12" fmla="*/ 812800 w 2120900"/>
              <a:gd name="connsiteY12" fmla="*/ 2749550 h 2749550"/>
              <a:gd name="connsiteX13" fmla="*/ 495300 w 2120900"/>
              <a:gd name="connsiteY13" fmla="*/ 2730500 h 2749550"/>
              <a:gd name="connsiteX14" fmla="*/ 266700 w 2120900"/>
              <a:gd name="connsiteY14" fmla="*/ 2616200 h 2749550"/>
              <a:gd name="connsiteX15" fmla="*/ 184150 w 2120900"/>
              <a:gd name="connsiteY15" fmla="*/ 2387600 h 2749550"/>
              <a:gd name="connsiteX16" fmla="*/ 88900 w 2120900"/>
              <a:gd name="connsiteY16" fmla="*/ 2228850 h 2749550"/>
              <a:gd name="connsiteX17" fmla="*/ 76200 w 2120900"/>
              <a:gd name="connsiteY17" fmla="*/ 2076450 h 2749550"/>
              <a:gd name="connsiteX18" fmla="*/ 19050 w 2120900"/>
              <a:gd name="connsiteY18" fmla="*/ 2032000 h 2749550"/>
              <a:gd name="connsiteX19" fmla="*/ 6350 w 2120900"/>
              <a:gd name="connsiteY19" fmla="*/ 1955800 h 2749550"/>
              <a:gd name="connsiteX20" fmla="*/ 0 w 2120900"/>
              <a:gd name="connsiteY20" fmla="*/ 1822450 h 2749550"/>
              <a:gd name="connsiteX21" fmla="*/ 31750 w 2120900"/>
              <a:gd name="connsiteY21" fmla="*/ 1752600 h 2749550"/>
              <a:gd name="connsiteX22" fmla="*/ 82550 w 2120900"/>
              <a:gd name="connsiteY22" fmla="*/ 1739900 h 2749550"/>
              <a:gd name="connsiteX23" fmla="*/ 171450 w 2120900"/>
              <a:gd name="connsiteY23" fmla="*/ 1746250 h 2749550"/>
              <a:gd name="connsiteX24" fmla="*/ 234950 w 2120900"/>
              <a:gd name="connsiteY24" fmla="*/ 1778000 h 2749550"/>
              <a:gd name="connsiteX25" fmla="*/ 311150 w 2120900"/>
              <a:gd name="connsiteY25" fmla="*/ 1695450 h 2749550"/>
              <a:gd name="connsiteX26" fmla="*/ 419100 w 2120900"/>
              <a:gd name="connsiteY26" fmla="*/ 1593850 h 2749550"/>
              <a:gd name="connsiteX27" fmla="*/ 508000 w 2120900"/>
              <a:gd name="connsiteY27" fmla="*/ 1473200 h 2749550"/>
              <a:gd name="connsiteX28" fmla="*/ 603250 w 2120900"/>
              <a:gd name="connsiteY28" fmla="*/ 1409700 h 2749550"/>
              <a:gd name="connsiteX29" fmla="*/ 736600 w 2120900"/>
              <a:gd name="connsiteY29" fmla="*/ 1352550 h 2749550"/>
              <a:gd name="connsiteX30" fmla="*/ 869950 w 2120900"/>
              <a:gd name="connsiteY30" fmla="*/ 1314450 h 2749550"/>
              <a:gd name="connsiteX31" fmla="*/ 920750 w 2120900"/>
              <a:gd name="connsiteY31" fmla="*/ 1263650 h 2749550"/>
              <a:gd name="connsiteX32" fmla="*/ 889000 w 2120900"/>
              <a:gd name="connsiteY32" fmla="*/ 1219200 h 2749550"/>
              <a:gd name="connsiteX33" fmla="*/ 760412 w 2120900"/>
              <a:gd name="connsiteY33" fmla="*/ 1039813 h 2749550"/>
              <a:gd name="connsiteX34" fmla="*/ 788193 w 2120900"/>
              <a:gd name="connsiteY34" fmla="*/ 1008062 h 2749550"/>
              <a:gd name="connsiteX35" fmla="*/ 770731 w 2120900"/>
              <a:gd name="connsiteY35" fmla="*/ 928688 h 2749550"/>
              <a:gd name="connsiteX36" fmla="*/ 805656 w 2120900"/>
              <a:gd name="connsiteY36" fmla="*/ 840581 h 2749550"/>
              <a:gd name="connsiteX37" fmla="*/ 857250 w 2120900"/>
              <a:gd name="connsiteY37" fmla="*/ 814387 h 2749550"/>
              <a:gd name="connsiteX38" fmla="*/ 862013 w 2120900"/>
              <a:gd name="connsiteY38" fmla="*/ 649287 h 2749550"/>
              <a:gd name="connsiteX39" fmla="*/ 885031 w 2120900"/>
              <a:gd name="connsiteY39" fmla="*/ 584993 h 2749550"/>
              <a:gd name="connsiteX40" fmla="*/ 922338 w 2120900"/>
              <a:gd name="connsiteY40" fmla="*/ 532606 h 2749550"/>
              <a:gd name="connsiteX41" fmla="*/ 930275 w 2120900"/>
              <a:gd name="connsiteY41" fmla="*/ 459581 h 2749550"/>
              <a:gd name="connsiteX42" fmla="*/ 962025 w 2120900"/>
              <a:gd name="connsiteY42" fmla="*/ 454819 h 2749550"/>
              <a:gd name="connsiteX43" fmla="*/ 992982 w 2120900"/>
              <a:gd name="connsiteY43" fmla="*/ 415925 h 2749550"/>
              <a:gd name="connsiteX44" fmla="*/ 962819 w 2120900"/>
              <a:gd name="connsiteY44" fmla="*/ 223043 h 2749550"/>
              <a:gd name="connsiteX45" fmla="*/ 1003300 w 2120900"/>
              <a:gd name="connsiteY45" fmla="*/ 184150 h 2749550"/>
              <a:gd name="connsiteX0" fmla="*/ 1003300 w 2120900"/>
              <a:gd name="connsiteY0" fmla="*/ 184150 h 2749550"/>
              <a:gd name="connsiteX1" fmla="*/ 1136650 w 2120900"/>
              <a:gd name="connsiteY1" fmla="*/ 38100 h 2749550"/>
              <a:gd name="connsiteX2" fmla="*/ 1397000 w 2120900"/>
              <a:gd name="connsiteY2" fmla="*/ 0 h 2749550"/>
              <a:gd name="connsiteX3" fmla="*/ 1784350 w 2120900"/>
              <a:gd name="connsiteY3" fmla="*/ 190500 h 2749550"/>
              <a:gd name="connsiteX4" fmla="*/ 1930400 w 2120900"/>
              <a:gd name="connsiteY4" fmla="*/ 514350 h 2749550"/>
              <a:gd name="connsiteX5" fmla="*/ 2120900 w 2120900"/>
              <a:gd name="connsiteY5" fmla="*/ 730250 h 2749550"/>
              <a:gd name="connsiteX6" fmla="*/ 2114550 w 2120900"/>
              <a:gd name="connsiteY6" fmla="*/ 1085850 h 2749550"/>
              <a:gd name="connsiteX7" fmla="*/ 1981200 w 2120900"/>
              <a:gd name="connsiteY7" fmla="*/ 1308100 h 2749550"/>
              <a:gd name="connsiteX8" fmla="*/ 1708150 w 2120900"/>
              <a:gd name="connsiteY8" fmla="*/ 1485900 h 2749550"/>
              <a:gd name="connsiteX9" fmla="*/ 1485900 w 2120900"/>
              <a:gd name="connsiteY9" fmla="*/ 1885950 h 2749550"/>
              <a:gd name="connsiteX10" fmla="*/ 1320800 w 2120900"/>
              <a:gd name="connsiteY10" fmla="*/ 2279650 h 2749550"/>
              <a:gd name="connsiteX11" fmla="*/ 1104900 w 2120900"/>
              <a:gd name="connsiteY11" fmla="*/ 2552700 h 2749550"/>
              <a:gd name="connsiteX12" fmla="*/ 812800 w 2120900"/>
              <a:gd name="connsiteY12" fmla="*/ 2749550 h 2749550"/>
              <a:gd name="connsiteX13" fmla="*/ 495300 w 2120900"/>
              <a:gd name="connsiteY13" fmla="*/ 2730500 h 2749550"/>
              <a:gd name="connsiteX14" fmla="*/ 266700 w 2120900"/>
              <a:gd name="connsiteY14" fmla="*/ 2616200 h 2749550"/>
              <a:gd name="connsiteX15" fmla="*/ 184150 w 2120900"/>
              <a:gd name="connsiteY15" fmla="*/ 2387600 h 2749550"/>
              <a:gd name="connsiteX16" fmla="*/ 88900 w 2120900"/>
              <a:gd name="connsiteY16" fmla="*/ 2228850 h 2749550"/>
              <a:gd name="connsiteX17" fmla="*/ 76200 w 2120900"/>
              <a:gd name="connsiteY17" fmla="*/ 2076450 h 2749550"/>
              <a:gd name="connsiteX18" fmla="*/ 19050 w 2120900"/>
              <a:gd name="connsiteY18" fmla="*/ 2032000 h 2749550"/>
              <a:gd name="connsiteX19" fmla="*/ 6350 w 2120900"/>
              <a:gd name="connsiteY19" fmla="*/ 1955800 h 2749550"/>
              <a:gd name="connsiteX20" fmla="*/ 0 w 2120900"/>
              <a:gd name="connsiteY20" fmla="*/ 1822450 h 2749550"/>
              <a:gd name="connsiteX21" fmla="*/ 31750 w 2120900"/>
              <a:gd name="connsiteY21" fmla="*/ 1752600 h 2749550"/>
              <a:gd name="connsiteX22" fmla="*/ 82550 w 2120900"/>
              <a:gd name="connsiteY22" fmla="*/ 1739900 h 2749550"/>
              <a:gd name="connsiteX23" fmla="*/ 171450 w 2120900"/>
              <a:gd name="connsiteY23" fmla="*/ 1746250 h 2749550"/>
              <a:gd name="connsiteX24" fmla="*/ 234950 w 2120900"/>
              <a:gd name="connsiteY24" fmla="*/ 1778000 h 2749550"/>
              <a:gd name="connsiteX25" fmla="*/ 311150 w 2120900"/>
              <a:gd name="connsiteY25" fmla="*/ 1695450 h 2749550"/>
              <a:gd name="connsiteX26" fmla="*/ 419100 w 2120900"/>
              <a:gd name="connsiteY26" fmla="*/ 1593850 h 2749550"/>
              <a:gd name="connsiteX27" fmla="*/ 508000 w 2120900"/>
              <a:gd name="connsiteY27" fmla="*/ 1473200 h 2749550"/>
              <a:gd name="connsiteX28" fmla="*/ 603250 w 2120900"/>
              <a:gd name="connsiteY28" fmla="*/ 1409700 h 2749550"/>
              <a:gd name="connsiteX29" fmla="*/ 736600 w 2120900"/>
              <a:gd name="connsiteY29" fmla="*/ 1352550 h 2749550"/>
              <a:gd name="connsiteX30" fmla="*/ 869950 w 2120900"/>
              <a:gd name="connsiteY30" fmla="*/ 1314450 h 2749550"/>
              <a:gd name="connsiteX31" fmla="*/ 920750 w 2120900"/>
              <a:gd name="connsiteY31" fmla="*/ 1263650 h 2749550"/>
              <a:gd name="connsiteX32" fmla="*/ 777082 w 2120900"/>
              <a:gd name="connsiteY32" fmla="*/ 1109663 h 2749550"/>
              <a:gd name="connsiteX33" fmla="*/ 760412 w 2120900"/>
              <a:gd name="connsiteY33" fmla="*/ 1039813 h 2749550"/>
              <a:gd name="connsiteX34" fmla="*/ 788193 w 2120900"/>
              <a:gd name="connsiteY34" fmla="*/ 1008062 h 2749550"/>
              <a:gd name="connsiteX35" fmla="*/ 770731 w 2120900"/>
              <a:gd name="connsiteY35" fmla="*/ 928688 h 2749550"/>
              <a:gd name="connsiteX36" fmla="*/ 805656 w 2120900"/>
              <a:gd name="connsiteY36" fmla="*/ 840581 h 2749550"/>
              <a:gd name="connsiteX37" fmla="*/ 857250 w 2120900"/>
              <a:gd name="connsiteY37" fmla="*/ 814387 h 2749550"/>
              <a:gd name="connsiteX38" fmla="*/ 862013 w 2120900"/>
              <a:gd name="connsiteY38" fmla="*/ 649287 h 2749550"/>
              <a:gd name="connsiteX39" fmla="*/ 885031 w 2120900"/>
              <a:gd name="connsiteY39" fmla="*/ 584993 h 2749550"/>
              <a:gd name="connsiteX40" fmla="*/ 922338 w 2120900"/>
              <a:gd name="connsiteY40" fmla="*/ 532606 h 2749550"/>
              <a:gd name="connsiteX41" fmla="*/ 930275 w 2120900"/>
              <a:gd name="connsiteY41" fmla="*/ 459581 h 2749550"/>
              <a:gd name="connsiteX42" fmla="*/ 962025 w 2120900"/>
              <a:gd name="connsiteY42" fmla="*/ 454819 h 2749550"/>
              <a:gd name="connsiteX43" fmla="*/ 992982 w 2120900"/>
              <a:gd name="connsiteY43" fmla="*/ 415925 h 2749550"/>
              <a:gd name="connsiteX44" fmla="*/ 962819 w 2120900"/>
              <a:gd name="connsiteY44" fmla="*/ 223043 h 2749550"/>
              <a:gd name="connsiteX45" fmla="*/ 1003300 w 2120900"/>
              <a:gd name="connsiteY45" fmla="*/ 184150 h 2749550"/>
              <a:gd name="connsiteX0" fmla="*/ 1003300 w 2120900"/>
              <a:gd name="connsiteY0" fmla="*/ 184150 h 2749550"/>
              <a:gd name="connsiteX1" fmla="*/ 1136650 w 2120900"/>
              <a:gd name="connsiteY1" fmla="*/ 38100 h 2749550"/>
              <a:gd name="connsiteX2" fmla="*/ 1397000 w 2120900"/>
              <a:gd name="connsiteY2" fmla="*/ 0 h 2749550"/>
              <a:gd name="connsiteX3" fmla="*/ 1784350 w 2120900"/>
              <a:gd name="connsiteY3" fmla="*/ 190500 h 2749550"/>
              <a:gd name="connsiteX4" fmla="*/ 1930400 w 2120900"/>
              <a:gd name="connsiteY4" fmla="*/ 514350 h 2749550"/>
              <a:gd name="connsiteX5" fmla="*/ 2120900 w 2120900"/>
              <a:gd name="connsiteY5" fmla="*/ 730250 h 2749550"/>
              <a:gd name="connsiteX6" fmla="*/ 2114550 w 2120900"/>
              <a:gd name="connsiteY6" fmla="*/ 1085850 h 2749550"/>
              <a:gd name="connsiteX7" fmla="*/ 1981200 w 2120900"/>
              <a:gd name="connsiteY7" fmla="*/ 1308100 h 2749550"/>
              <a:gd name="connsiteX8" fmla="*/ 1708150 w 2120900"/>
              <a:gd name="connsiteY8" fmla="*/ 1485900 h 2749550"/>
              <a:gd name="connsiteX9" fmla="*/ 1485900 w 2120900"/>
              <a:gd name="connsiteY9" fmla="*/ 1885950 h 2749550"/>
              <a:gd name="connsiteX10" fmla="*/ 1320800 w 2120900"/>
              <a:gd name="connsiteY10" fmla="*/ 2279650 h 2749550"/>
              <a:gd name="connsiteX11" fmla="*/ 1104900 w 2120900"/>
              <a:gd name="connsiteY11" fmla="*/ 2552700 h 2749550"/>
              <a:gd name="connsiteX12" fmla="*/ 812800 w 2120900"/>
              <a:gd name="connsiteY12" fmla="*/ 2749550 h 2749550"/>
              <a:gd name="connsiteX13" fmla="*/ 495300 w 2120900"/>
              <a:gd name="connsiteY13" fmla="*/ 2730500 h 2749550"/>
              <a:gd name="connsiteX14" fmla="*/ 266700 w 2120900"/>
              <a:gd name="connsiteY14" fmla="*/ 2616200 h 2749550"/>
              <a:gd name="connsiteX15" fmla="*/ 184150 w 2120900"/>
              <a:gd name="connsiteY15" fmla="*/ 2387600 h 2749550"/>
              <a:gd name="connsiteX16" fmla="*/ 88900 w 2120900"/>
              <a:gd name="connsiteY16" fmla="*/ 2228850 h 2749550"/>
              <a:gd name="connsiteX17" fmla="*/ 76200 w 2120900"/>
              <a:gd name="connsiteY17" fmla="*/ 2076450 h 2749550"/>
              <a:gd name="connsiteX18" fmla="*/ 19050 w 2120900"/>
              <a:gd name="connsiteY18" fmla="*/ 2032000 h 2749550"/>
              <a:gd name="connsiteX19" fmla="*/ 6350 w 2120900"/>
              <a:gd name="connsiteY19" fmla="*/ 1955800 h 2749550"/>
              <a:gd name="connsiteX20" fmla="*/ 0 w 2120900"/>
              <a:gd name="connsiteY20" fmla="*/ 1822450 h 2749550"/>
              <a:gd name="connsiteX21" fmla="*/ 31750 w 2120900"/>
              <a:gd name="connsiteY21" fmla="*/ 1752600 h 2749550"/>
              <a:gd name="connsiteX22" fmla="*/ 82550 w 2120900"/>
              <a:gd name="connsiteY22" fmla="*/ 1739900 h 2749550"/>
              <a:gd name="connsiteX23" fmla="*/ 171450 w 2120900"/>
              <a:gd name="connsiteY23" fmla="*/ 1746250 h 2749550"/>
              <a:gd name="connsiteX24" fmla="*/ 234950 w 2120900"/>
              <a:gd name="connsiteY24" fmla="*/ 1778000 h 2749550"/>
              <a:gd name="connsiteX25" fmla="*/ 311150 w 2120900"/>
              <a:gd name="connsiteY25" fmla="*/ 1695450 h 2749550"/>
              <a:gd name="connsiteX26" fmla="*/ 419100 w 2120900"/>
              <a:gd name="connsiteY26" fmla="*/ 1593850 h 2749550"/>
              <a:gd name="connsiteX27" fmla="*/ 508000 w 2120900"/>
              <a:gd name="connsiteY27" fmla="*/ 1473200 h 2749550"/>
              <a:gd name="connsiteX28" fmla="*/ 603250 w 2120900"/>
              <a:gd name="connsiteY28" fmla="*/ 1409700 h 2749550"/>
              <a:gd name="connsiteX29" fmla="*/ 736600 w 2120900"/>
              <a:gd name="connsiteY29" fmla="*/ 1352550 h 2749550"/>
              <a:gd name="connsiteX30" fmla="*/ 869950 w 2120900"/>
              <a:gd name="connsiteY30" fmla="*/ 1314450 h 2749550"/>
              <a:gd name="connsiteX31" fmla="*/ 920750 w 2120900"/>
              <a:gd name="connsiteY31" fmla="*/ 1263650 h 2749550"/>
              <a:gd name="connsiteX32" fmla="*/ 849313 w 2120900"/>
              <a:gd name="connsiteY32" fmla="*/ 1185863 h 2749550"/>
              <a:gd name="connsiteX33" fmla="*/ 777082 w 2120900"/>
              <a:gd name="connsiteY33" fmla="*/ 1109663 h 2749550"/>
              <a:gd name="connsiteX34" fmla="*/ 760412 w 2120900"/>
              <a:gd name="connsiteY34" fmla="*/ 1039813 h 2749550"/>
              <a:gd name="connsiteX35" fmla="*/ 788193 w 2120900"/>
              <a:gd name="connsiteY35" fmla="*/ 1008062 h 2749550"/>
              <a:gd name="connsiteX36" fmla="*/ 770731 w 2120900"/>
              <a:gd name="connsiteY36" fmla="*/ 928688 h 2749550"/>
              <a:gd name="connsiteX37" fmla="*/ 805656 w 2120900"/>
              <a:gd name="connsiteY37" fmla="*/ 840581 h 2749550"/>
              <a:gd name="connsiteX38" fmla="*/ 857250 w 2120900"/>
              <a:gd name="connsiteY38" fmla="*/ 814387 h 2749550"/>
              <a:gd name="connsiteX39" fmla="*/ 862013 w 2120900"/>
              <a:gd name="connsiteY39" fmla="*/ 649287 h 2749550"/>
              <a:gd name="connsiteX40" fmla="*/ 885031 w 2120900"/>
              <a:gd name="connsiteY40" fmla="*/ 584993 h 2749550"/>
              <a:gd name="connsiteX41" fmla="*/ 922338 w 2120900"/>
              <a:gd name="connsiteY41" fmla="*/ 532606 h 2749550"/>
              <a:gd name="connsiteX42" fmla="*/ 930275 w 2120900"/>
              <a:gd name="connsiteY42" fmla="*/ 459581 h 2749550"/>
              <a:gd name="connsiteX43" fmla="*/ 962025 w 2120900"/>
              <a:gd name="connsiteY43" fmla="*/ 454819 h 2749550"/>
              <a:gd name="connsiteX44" fmla="*/ 992982 w 2120900"/>
              <a:gd name="connsiteY44" fmla="*/ 415925 h 2749550"/>
              <a:gd name="connsiteX45" fmla="*/ 962819 w 2120900"/>
              <a:gd name="connsiteY45" fmla="*/ 223043 h 2749550"/>
              <a:gd name="connsiteX46" fmla="*/ 1003300 w 2120900"/>
              <a:gd name="connsiteY46" fmla="*/ 184150 h 2749550"/>
              <a:gd name="connsiteX0" fmla="*/ 1003300 w 2120900"/>
              <a:gd name="connsiteY0" fmla="*/ 184150 h 2749550"/>
              <a:gd name="connsiteX1" fmla="*/ 1136650 w 2120900"/>
              <a:gd name="connsiteY1" fmla="*/ 38100 h 2749550"/>
              <a:gd name="connsiteX2" fmla="*/ 1397000 w 2120900"/>
              <a:gd name="connsiteY2" fmla="*/ 0 h 2749550"/>
              <a:gd name="connsiteX3" fmla="*/ 1784350 w 2120900"/>
              <a:gd name="connsiteY3" fmla="*/ 190500 h 2749550"/>
              <a:gd name="connsiteX4" fmla="*/ 1930400 w 2120900"/>
              <a:gd name="connsiteY4" fmla="*/ 514350 h 2749550"/>
              <a:gd name="connsiteX5" fmla="*/ 2120900 w 2120900"/>
              <a:gd name="connsiteY5" fmla="*/ 730250 h 2749550"/>
              <a:gd name="connsiteX6" fmla="*/ 2114550 w 2120900"/>
              <a:gd name="connsiteY6" fmla="*/ 1085850 h 2749550"/>
              <a:gd name="connsiteX7" fmla="*/ 1981200 w 2120900"/>
              <a:gd name="connsiteY7" fmla="*/ 1308100 h 2749550"/>
              <a:gd name="connsiteX8" fmla="*/ 1708150 w 2120900"/>
              <a:gd name="connsiteY8" fmla="*/ 1485900 h 2749550"/>
              <a:gd name="connsiteX9" fmla="*/ 1485900 w 2120900"/>
              <a:gd name="connsiteY9" fmla="*/ 1885950 h 2749550"/>
              <a:gd name="connsiteX10" fmla="*/ 1320800 w 2120900"/>
              <a:gd name="connsiteY10" fmla="*/ 2279650 h 2749550"/>
              <a:gd name="connsiteX11" fmla="*/ 1104900 w 2120900"/>
              <a:gd name="connsiteY11" fmla="*/ 2552700 h 2749550"/>
              <a:gd name="connsiteX12" fmla="*/ 812800 w 2120900"/>
              <a:gd name="connsiteY12" fmla="*/ 2749550 h 2749550"/>
              <a:gd name="connsiteX13" fmla="*/ 495300 w 2120900"/>
              <a:gd name="connsiteY13" fmla="*/ 2730500 h 2749550"/>
              <a:gd name="connsiteX14" fmla="*/ 266700 w 2120900"/>
              <a:gd name="connsiteY14" fmla="*/ 2616200 h 2749550"/>
              <a:gd name="connsiteX15" fmla="*/ 184150 w 2120900"/>
              <a:gd name="connsiteY15" fmla="*/ 2387600 h 2749550"/>
              <a:gd name="connsiteX16" fmla="*/ 88900 w 2120900"/>
              <a:gd name="connsiteY16" fmla="*/ 2228850 h 2749550"/>
              <a:gd name="connsiteX17" fmla="*/ 76200 w 2120900"/>
              <a:gd name="connsiteY17" fmla="*/ 2076450 h 2749550"/>
              <a:gd name="connsiteX18" fmla="*/ 19050 w 2120900"/>
              <a:gd name="connsiteY18" fmla="*/ 2032000 h 2749550"/>
              <a:gd name="connsiteX19" fmla="*/ 6350 w 2120900"/>
              <a:gd name="connsiteY19" fmla="*/ 1955800 h 2749550"/>
              <a:gd name="connsiteX20" fmla="*/ 0 w 2120900"/>
              <a:gd name="connsiteY20" fmla="*/ 1822450 h 2749550"/>
              <a:gd name="connsiteX21" fmla="*/ 31750 w 2120900"/>
              <a:gd name="connsiteY21" fmla="*/ 1752600 h 2749550"/>
              <a:gd name="connsiteX22" fmla="*/ 82550 w 2120900"/>
              <a:gd name="connsiteY22" fmla="*/ 1739900 h 2749550"/>
              <a:gd name="connsiteX23" fmla="*/ 171450 w 2120900"/>
              <a:gd name="connsiteY23" fmla="*/ 1746250 h 2749550"/>
              <a:gd name="connsiteX24" fmla="*/ 234950 w 2120900"/>
              <a:gd name="connsiteY24" fmla="*/ 1778000 h 2749550"/>
              <a:gd name="connsiteX25" fmla="*/ 311150 w 2120900"/>
              <a:gd name="connsiteY25" fmla="*/ 1695450 h 2749550"/>
              <a:gd name="connsiteX26" fmla="*/ 419100 w 2120900"/>
              <a:gd name="connsiteY26" fmla="*/ 1593850 h 2749550"/>
              <a:gd name="connsiteX27" fmla="*/ 508000 w 2120900"/>
              <a:gd name="connsiteY27" fmla="*/ 1473200 h 2749550"/>
              <a:gd name="connsiteX28" fmla="*/ 603250 w 2120900"/>
              <a:gd name="connsiteY28" fmla="*/ 1409700 h 2749550"/>
              <a:gd name="connsiteX29" fmla="*/ 736600 w 2120900"/>
              <a:gd name="connsiteY29" fmla="*/ 1352550 h 2749550"/>
              <a:gd name="connsiteX30" fmla="*/ 869950 w 2120900"/>
              <a:gd name="connsiteY30" fmla="*/ 1314450 h 2749550"/>
              <a:gd name="connsiteX31" fmla="*/ 920750 w 2120900"/>
              <a:gd name="connsiteY31" fmla="*/ 1263650 h 2749550"/>
              <a:gd name="connsiteX32" fmla="*/ 794544 w 2120900"/>
              <a:gd name="connsiteY32" fmla="*/ 1133475 h 2749550"/>
              <a:gd name="connsiteX33" fmla="*/ 777082 w 2120900"/>
              <a:gd name="connsiteY33" fmla="*/ 1109663 h 2749550"/>
              <a:gd name="connsiteX34" fmla="*/ 760412 w 2120900"/>
              <a:gd name="connsiteY34" fmla="*/ 1039813 h 2749550"/>
              <a:gd name="connsiteX35" fmla="*/ 788193 w 2120900"/>
              <a:gd name="connsiteY35" fmla="*/ 1008062 h 2749550"/>
              <a:gd name="connsiteX36" fmla="*/ 770731 w 2120900"/>
              <a:gd name="connsiteY36" fmla="*/ 928688 h 2749550"/>
              <a:gd name="connsiteX37" fmla="*/ 805656 w 2120900"/>
              <a:gd name="connsiteY37" fmla="*/ 840581 h 2749550"/>
              <a:gd name="connsiteX38" fmla="*/ 857250 w 2120900"/>
              <a:gd name="connsiteY38" fmla="*/ 814387 h 2749550"/>
              <a:gd name="connsiteX39" fmla="*/ 862013 w 2120900"/>
              <a:gd name="connsiteY39" fmla="*/ 649287 h 2749550"/>
              <a:gd name="connsiteX40" fmla="*/ 885031 w 2120900"/>
              <a:gd name="connsiteY40" fmla="*/ 584993 h 2749550"/>
              <a:gd name="connsiteX41" fmla="*/ 922338 w 2120900"/>
              <a:gd name="connsiteY41" fmla="*/ 532606 h 2749550"/>
              <a:gd name="connsiteX42" fmla="*/ 930275 w 2120900"/>
              <a:gd name="connsiteY42" fmla="*/ 459581 h 2749550"/>
              <a:gd name="connsiteX43" fmla="*/ 962025 w 2120900"/>
              <a:gd name="connsiteY43" fmla="*/ 454819 h 2749550"/>
              <a:gd name="connsiteX44" fmla="*/ 992982 w 2120900"/>
              <a:gd name="connsiteY44" fmla="*/ 415925 h 2749550"/>
              <a:gd name="connsiteX45" fmla="*/ 962819 w 2120900"/>
              <a:gd name="connsiteY45" fmla="*/ 223043 h 2749550"/>
              <a:gd name="connsiteX46" fmla="*/ 1003300 w 2120900"/>
              <a:gd name="connsiteY46" fmla="*/ 184150 h 2749550"/>
              <a:gd name="connsiteX0" fmla="*/ 1003300 w 2120900"/>
              <a:gd name="connsiteY0" fmla="*/ 184150 h 2749550"/>
              <a:gd name="connsiteX1" fmla="*/ 1136650 w 2120900"/>
              <a:gd name="connsiteY1" fmla="*/ 38100 h 2749550"/>
              <a:gd name="connsiteX2" fmla="*/ 1397000 w 2120900"/>
              <a:gd name="connsiteY2" fmla="*/ 0 h 2749550"/>
              <a:gd name="connsiteX3" fmla="*/ 1784350 w 2120900"/>
              <a:gd name="connsiteY3" fmla="*/ 190500 h 2749550"/>
              <a:gd name="connsiteX4" fmla="*/ 1930400 w 2120900"/>
              <a:gd name="connsiteY4" fmla="*/ 514350 h 2749550"/>
              <a:gd name="connsiteX5" fmla="*/ 2120900 w 2120900"/>
              <a:gd name="connsiteY5" fmla="*/ 730250 h 2749550"/>
              <a:gd name="connsiteX6" fmla="*/ 2114550 w 2120900"/>
              <a:gd name="connsiteY6" fmla="*/ 1085850 h 2749550"/>
              <a:gd name="connsiteX7" fmla="*/ 1981200 w 2120900"/>
              <a:gd name="connsiteY7" fmla="*/ 1308100 h 2749550"/>
              <a:gd name="connsiteX8" fmla="*/ 1708150 w 2120900"/>
              <a:gd name="connsiteY8" fmla="*/ 1485900 h 2749550"/>
              <a:gd name="connsiteX9" fmla="*/ 1485900 w 2120900"/>
              <a:gd name="connsiteY9" fmla="*/ 1885950 h 2749550"/>
              <a:gd name="connsiteX10" fmla="*/ 1320800 w 2120900"/>
              <a:gd name="connsiteY10" fmla="*/ 2279650 h 2749550"/>
              <a:gd name="connsiteX11" fmla="*/ 1104900 w 2120900"/>
              <a:gd name="connsiteY11" fmla="*/ 2552700 h 2749550"/>
              <a:gd name="connsiteX12" fmla="*/ 812800 w 2120900"/>
              <a:gd name="connsiteY12" fmla="*/ 2749550 h 2749550"/>
              <a:gd name="connsiteX13" fmla="*/ 495300 w 2120900"/>
              <a:gd name="connsiteY13" fmla="*/ 2730500 h 2749550"/>
              <a:gd name="connsiteX14" fmla="*/ 266700 w 2120900"/>
              <a:gd name="connsiteY14" fmla="*/ 2616200 h 2749550"/>
              <a:gd name="connsiteX15" fmla="*/ 184150 w 2120900"/>
              <a:gd name="connsiteY15" fmla="*/ 2387600 h 2749550"/>
              <a:gd name="connsiteX16" fmla="*/ 88900 w 2120900"/>
              <a:gd name="connsiteY16" fmla="*/ 2228850 h 2749550"/>
              <a:gd name="connsiteX17" fmla="*/ 76200 w 2120900"/>
              <a:gd name="connsiteY17" fmla="*/ 2076450 h 2749550"/>
              <a:gd name="connsiteX18" fmla="*/ 19050 w 2120900"/>
              <a:gd name="connsiteY18" fmla="*/ 2032000 h 2749550"/>
              <a:gd name="connsiteX19" fmla="*/ 6350 w 2120900"/>
              <a:gd name="connsiteY19" fmla="*/ 1955800 h 2749550"/>
              <a:gd name="connsiteX20" fmla="*/ 0 w 2120900"/>
              <a:gd name="connsiteY20" fmla="*/ 1822450 h 2749550"/>
              <a:gd name="connsiteX21" fmla="*/ 31750 w 2120900"/>
              <a:gd name="connsiteY21" fmla="*/ 1752600 h 2749550"/>
              <a:gd name="connsiteX22" fmla="*/ 82550 w 2120900"/>
              <a:gd name="connsiteY22" fmla="*/ 1739900 h 2749550"/>
              <a:gd name="connsiteX23" fmla="*/ 171450 w 2120900"/>
              <a:gd name="connsiteY23" fmla="*/ 1746250 h 2749550"/>
              <a:gd name="connsiteX24" fmla="*/ 234950 w 2120900"/>
              <a:gd name="connsiteY24" fmla="*/ 1778000 h 2749550"/>
              <a:gd name="connsiteX25" fmla="*/ 311150 w 2120900"/>
              <a:gd name="connsiteY25" fmla="*/ 1695450 h 2749550"/>
              <a:gd name="connsiteX26" fmla="*/ 419100 w 2120900"/>
              <a:gd name="connsiteY26" fmla="*/ 1593850 h 2749550"/>
              <a:gd name="connsiteX27" fmla="*/ 508000 w 2120900"/>
              <a:gd name="connsiteY27" fmla="*/ 1473200 h 2749550"/>
              <a:gd name="connsiteX28" fmla="*/ 603250 w 2120900"/>
              <a:gd name="connsiteY28" fmla="*/ 1409700 h 2749550"/>
              <a:gd name="connsiteX29" fmla="*/ 736600 w 2120900"/>
              <a:gd name="connsiteY29" fmla="*/ 1352550 h 2749550"/>
              <a:gd name="connsiteX30" fmla="*/ 869950 w 2120900"/>
              <a:gd name="connsiteY30" fmla="*/ 1314450 h 2749550"/>
              <a:gd name="connsiteX31" fmla="*/ 920750 w 2120900"/>
              <a:gd name="connsiteY31" fmla="*/ 1263650 h 2749550"/>
              <a:gd name="connsiteX32" fmla="*/ 894556 w 2120900"/>
              <a:gd name="connsiteY32" fmla="*/ 1162050 h 2749550"/>
              <a:gd name="connsiteX33" fmla="*/ 794544 w 2120900"/>
              <a:gd name="connsiteY33" fmla="*/ 1133475 h 2749550"/>
              <a:gd name="connsiteX34" fmla="*/ 777082 w 2120900"/>
              <a:gd name="connsiteY34" fmla="*/ 1109663 h 2749550"/>
              <a:gd name="connsiteX35" fmla="*/ 760412 w 2120900"/>
              <a:gd name="connsiteY35" fmla="*/ 1039813 h 2749550"/>
              <a:gd name="connsiteX36" fmla="*/ 788193 w 2120900"/>
              <a:gd name="connsiteY36" fmla="*/ 1008062 h 2749550"/>
              <a:gd name="connsiteX37" fmla="*/ 770731 w 2120900"/>
              <a:gd name="connsiteY37" fmla="*/ 928688 h 2749550"/>
              <a:gd name="connsiteX38" fmla="*/ 805656 w 2120900"/>
              <a:gd name="connsiteY38" fmla="*/ 840581 h 2749550"/>
              <a:gd name="connsiteX39" fmla="*/ 857250 w 2120900"/>
              <a:gd name="connsiteY39" fmla="*/ 814387 h 2749550"/>
              <a:gd name="connsiteX40" fmla="*/ 862013 w 2120900"/>
              <a:gd name="connsiteY40" fmla="*/ 649287 h 2749550"/>
              <a:gd name="connsiteX41" fmla="*/ 885031 w 2120900"/>
              <a:gd name="connsiteY41" fmla="*/ 584993 h 2749550"/>
              <a:gd name="connsiteX42" fmla="*/ 922338 w 2120900"/>
              <a:gd name="connsiteY42" fmla="*/ 532606 h 2749550"/>
              <a:gd name="connsiteX43" fmla="*/ 930275 w 2120900"/>
              <a:gd name="connsiteY43" fmla="*/ 459581 h 2749550"/>
              <a:gd name="connsiteX44" fmla="*/ 962025 w 2120900"/>
              <a:gd name="connsiteY44" fmla="*/ 454819 h 2749550"/>
              <a:gd name="connsiteX45" fmla="*/ 992982 w 2120900"/>
              <a:gd name="connsiteY45" fmla="*/ 415925 h 2749550"/>
              <a:gd name="connsiteX46" fmla="*/ 962819 w 2120900"/>
              <a:gd name="connsiteY46" fmla="*/ 223043 h 2749550"/>
              <a:gd name="connsiteX47" fmla="*/ 1003300 w 2120900"/>
              <a:gd name="connsiteY47" fmla="*/ 184150 h 2749550"/>
              <a:gd name="connsiteX0" fmla="*/ 1003300 w 2120900"/>
              <a:gd name="connsiteY0" fmla="*/ 184150 h 2749550"/>
              <a:gd name="connsiteX1" fmla="*/ 1136650 w 2120900"/>
              <a:gd name="connsiteY1" fmla="*/ 38100 h 2749550"/>
              <a:gd name="connsiteX2" fmla="*/ 1397000 w 2120900"/>
              <a:gd name="connsiteY2" fmla="*/ 0 h 2749550"/>
              <a:gd name="connsiteX3" fmla="*/ 1784350 w 2120900"/>
              <a:gd name="connsiteY3" fmla="*/ 190500 h 2749550"/>
              <a:gd name="connsiteX4" fmla="*/ 1930400 w 2120900"/>
              <a:gd name="connsiteY4" fmla="*/ 514350 h 2749550"/>
              <a:gd name="connsiteX5" fmla="*/ 2120900 w 2120900"/>
              <a:gd name="connsiteY5" fmla="*/ 730250 h 2749550"/>
              <a:gd name="connsiteX6" fmla="*/ 2114550 w 2120900"/>
              <a:gd name="connsiteY6" fmla="*/ 1085850 h 2749550"/>
              <a:gd name="connsiteX7" fmla="*/ 1981200 w 2120900"/>
              <a:gd name="connsiteY7" fmla="*/ 1308100 h 2749550"/>
              <a:gd name="connsiteX8" fmla="*/ 1708150 w 2120900"/>
              <a:gd name="connsiteY8" fmla="*/ 1485900 h 2749550"/>
              <a:gd name="connsiteX9" fmla="*/ 1485900 w 2120900"/>
              <a:gd name="connsiteY9" fmla="*/ 1885950 h 2749550"/>
              <a:gd name="connsiteX10" fmla="*/ 1320800 w 2120900"/>
              <a:gd name="connsiteY10" fmla="*/ 2279650 h 2749550"/>
              <a:gd name="connsiteX11" fmla="*/ 1104900 w 2120900"/>
              <a:gd name="connsiteY11" fmla="*/ 2552700 h 2749550"/>
              <a:gd name="connsiteX12" fmla="*/ 812800 w 2120900"/>
              <a:gd name="connsiteY12" fmla="*/ 2749550 h 2749550"/>
              <a:gd name="connsiteX13" fmla="*/ 495300 w 2120900"/>
              <a:gd name="connsiteY13" fmla="*/ 2730500 h 2749550"/>
              <a:gd name="connsiteX14" fmla="*/ 266700 w 2120900"/>
              <a:gd name="connsiteY14" fmla="*/ 2616200 h 2749550"/>
              <a:gd name="connsiteX15" fmla="*/ 184150 w 2120900"/>
              <a:gd name="connsiteY15" fmla="*/ 2387600 h 2749550"/>
              <a:gd name="connsiteX16" fmla="*/ 88900 w 2120900"/>
              <a:gd name="connsiteY16" fmla="*/ 2228850 h 2749550"/>
              <a:gd name="connsiteX17" fmla="*/ 76200 w 2120900"/>
              <a:gd name="connsiteY17" fmla="*/ 2076450 h 2749550"/>
              <a:gd name="connsiteX18" fmla="*/ 19050 w 2120900"/>
              <a:gd name="connsiteY18" fmla="*/ 2032000 h 2749550"/>
              <a:gd name="connsiteX19" fmla="*/ 6350 w 2120900"/>
              <a:gd name="connsiteY19" fmla="*/ 1955800 h 2749550"/>
              <a:gd name="connsiteX20" fmla="*/ 0 w 2120900"/>
              <a:gd name="connsiteY20" fmla="*/ 1822450 h 2749550"/>
              <a:gd name="connsiteX21" fmla="*/ 31750 w 2120900"/>
              <a:gd name="connsiteY21" fmla="*/ 1752600 h 2749550"/>
              <a:gd name="connsiteX22" fmla="*/ 82550 w 2120900"/>
              <a:gd name="connsiteY22" fmla="*/ 1739900 h 2749550"/>
              <a:gd name="connsiteX23" fmla="*/ 171450 w 2120900"/>
              <a:gd name="connsiteY23" fmla="*/ 1746250 h 2749550"/>
              <a:gd name="connsiteX24" fmla="*/ 234950 w 2120900"/>
              <a:gd name="connsiteY24" fmla="*/ 1778000 h 2749550"/>
              <a:gd name="connsiteX25" fmla="*/ 311150 w 2120900"/>
              <a:gd name="connsiteY25" fmla="*/ 1695450 h 2749550"/>
              <a:gd name="connsiteX26" fmla="*/ 419100 w 2120900"/>
              <a:gd name="connsiteY26" fmla="*/ 1593850 h 2749550"/>
              <a:gd name="connsiteX27" fmla="*/ 508000 w 2120900"/>
              <a:gd name="connsiteY27" fmla="*/ 1473200 h 2749550"/>
              <a:gd name="connsiteX28" fmla="*/ 603250 w 2120900"/>
              <a:gd name="connsiteY28" fmla="*/ 1409700 h 2749550"/>
              <a:gd name="connsiteX29" fmla="*/ 736600 w 2120900"/>
              <a:gd name="connsiteY29" fmla="*/ 1352550 h 2749550"/>
              <a:gd name="connsiteX30" fmla="*/ 869950 w 2120900"/>
              <a:gd name="connsiteY30" fmla="*/ 1314450 h 2749550"/>
              <a:gd name="connsiteX31" fmla="*/ 920750 w 2120900"/>
              <a:gd name="connsiteY31" fmla="*/ 1263650 h 2749550"/>
              <a:gd name="connsiteX32" fmla="*/ 894556 w 2120900"/>
              <a:gd name="connsiteY32" fmla="*/ 1162050 h 2749550"/>
              <a:gd name="connsiteX33" fmla="*/ 846931 w 2120900"/>
              <a:gd name="connsiteY33" fmla="*/ 1138238 h 2749550"/>
              <a:gd name="connsiteX34" fmla="*/ 794544 w 2120900"/>
              <a:gd name="connsiteY34" fmla="*/ 1133475 h 2749550"/>
              <a:gd name="connsiteX35" fmla="*/ 777082 w 2120900"/>
              <a:gd name="connsiteY35" fmla="*/ 1109663 h 2749550"/>
              <a:gd name="connsiteX36" fmla="*/ 760412 w 2120900"/>
              <a:gd name="connsiteY36" fmla="*/ 1039813 h 2749550"/>
              <a:gd name="connsiteX37" fmla="*/ 788193 w 2120900"/>
              <a:gd name="connsiteY37" fmla="*/ 1008062 h 2749550"/>
              <a:gd name="connsiteX38" fmla="*/ 770731 w 2120900"/>
              <a:gd name="connsiteY38" fmla="*/ 928688 h 2749550"/>
              <a:gd name="connsiteX39" fmla="*/ 805656 w 2120900"/>
              <a:gd name="connsiteY39" fmla="*/ 840581 h 2749550"/>
              <a:gd name="connsiteX40" fmla="*/ 857250 w 2120900"/>
              <a:gd name="connsiteY40" fmla="*/ 814387 h 2749550"/>
              <a:gd name="connsiteX41" fmla="*/ 862013 w 2120900"/>
              <a:gd name="connsiteY41" fmla="*/ 649287 h 2749550"/>
              <a:gd name="connsiteX42" fmla="*/ 885031 w 2120900"/>
              <a:gd name="connsiteY42" fmla="*/ 584993 h 2749550"/>
              <a:gd name="connsiteX43" fmla="*/ 922338 w 2120900"/>
              <a:gd name="connsiteY43" fmla="*/ 532606 h 2749550"/>
              <a:gd name="connsiteX44" fmla="*/ 930275 w 2120900"/>
              <a:gd name="connsiteY44" fmla="*/ 459581 h 2749550"/>
              <a:gd name="connsiteX45" fmla="*/ 962025 w 2120900"/>
              <a:gd name="connsiteY45" fmla="*/ 454819 h 2749550"/>
              <a:gd name="connsiteX46" fmla="*/ 992982 w 2120900"/>
              <a:gd name="connsiteY46" fmla="*/ 415925 h 2749550"/>
              <a:gd name="connsiteX47" fmla="*/ 962819 w 2120900"/>
              <a:gd name="connsiteY47" fmla="*/ 223043 h 2749550"/>
              <a:gd name="connsiteX48" fmla="*/ 1003300 w 2120900"/>
              <a:gd name="connsiteY48" fmla="*/ 184150 h 2749550"/>
              <a:gd name="connsiteX0" fmla="*/ 1003300 w 2120900"/>
              <a:gd name="connsiteY0" fmla="*/ 184150 h 2749550"/>
              <a:gd name="connsiteX1" fmla="*/ 1136650 w 2120900"/>
              <a:gd name="connsiteY1" fmla="*/ 38100 h 2749550"/>
              <a:gd name="connsiteX2" fmla="*/ 1397000 w 2120900"/>
              <a:gd name="connsiteY2" fmla="*/ 0 h 2749550"/>
              <a:gd name="connsiteX3" fmla="*/ 1784350 w 2120900"/>
              <a:gd name="connsiteY3" fmla="*/ 190500 h 2749550"/>
              <a:gd name="connsiteX4" fmla="*/ 1930400 w 2120900"/>
              <a:gd name="connsiteY4" fmla="*/ 514350 h 2749550"/>
              <a:gd name="connsiteX5" fmla="*/ 2120900 w 2120900"/>
              <a:gd name="connsiteY5" fmla="*/ 730250 h 2749550"/>
              <a:gd name="connsiteX6" fmla="*/ 2114550 w 2120900"/>
              <a:gd name="connsiteY6" fmla="*/ 1085850 h 2749550"/>
              <a:gd name="connsiteX7" fmla="*/ 1981200 w 2120900"/>
              <a:gd name="connsiteY7" fmla="*/ 1308100 h 2749550"/>
              <a:gd name="connsiteX8" fmla="*/ 1708150 w 2120900"/>
              <a:gd name="connsiteY8" fmla="*/ 1485900 h 2749550"/>
              <a:gd name="connsiteX9" fmla="*/ 1485900 w 2120900"/>
              <a:gd name="connsiteY9" fmla="*/ 1885950 h 2749550"/>
              <a:gd name="connsiteX10" fmla="*/ 1320800 w 2120900"/>
              <a:gd name="connsiteY10" fmla="*/ 2279650 h 2749550"/>
              <a:gd name="connsiteX11" fmla="*/ 1104900 w 2120900"/>
              <a:gd name="connsiteY11" fmla="*/ 2552700 h 2749550"/>
              <a:gd name="connsiteX12" fmla="*/ 812800 w 2120900"/>
              <a:gd name="connsiteY12" fmla="*/ 2749550 h 2749550"/>
              <a:gd name="connsiteX13" fmla="*/ 495300 w 2120900"/>
              <a:gd name="connsiteY13" fmla="*/ 2730500 h 2749550"/>
              <a:gd name="connsiteX14" fmla="*/ 266700 w 2120900"/>
              <a:gd name="connsiteY14" fmla="*/ 2616200 h 2749550"/>
              <a:gd name="connsiteX15" fmla="*/ 184150 w 2120900"/>
              <a:gd name="connsiteY15" fmla="*/ 2387600 h 2749550"/>
              <a:gd name="connsiteX16" fmla="*/ 88900 w 2120900"/>
              <a:gd name="connsiteY16" fmla="*/ 2228850 h 2749550"/>
              <a:gd name="connsiteX17" fmla="*/ 76200 w 2120900"/>
              <a:gd name="connsiteY17" fmla="*/ 2076450 h 2749550"/>
              <a:gd name="connsiteX18" fmla="*/ 19050 w 2120900"/>
              <a:gd name="connsiteY18" fmla="*/ 2032000 h 2749550"/>
              <a:gd name="connsiteX19" fmla="*/ 6350 w 2120900"/>
              <a:gd name="connsiteY19" fmla="*/ 1955800 h 2749550"/>
              <a:gd name="connsiteX20" fmla="*/ 0 w 2120900"/>
              <a:gd name="connsiteY20" fmla="*/ 1822450 h 2749550"/>
              <a:gd name="connsiteX21" fmla="*/ 31750 w 2120900"/>
              <a:gd name="connsiteY21" fmla="*/ 1752600 h 2749550"/>
              <a:gd name="connsiteX22" fmla="*/ 82550 w 2120900"/>
              <a:gd name="connsiteY22" fmla="*/ 1739900 h 2749550"/>
              <a:gd name="connsiteX23" fmla="*/ 171450 w 2120900"/>
              <a:gd name="connsiteY23" fmla="*/ 1746250 h 2749550"/>
              <a:gd name="connsiteX24" fmla="*/ 234950 w 2120900"/>
              <a:gd name="connsiteY24" fmla="*/ 1778000 h 2749550"/>
              <a:gd name="connsiteX25" fmla="*/ 311150 w 2120900"/>
              <a:gd name="connsiteY25" fmla="*/ 1695450 h 2749550"/>
              <a:gd name="connsiteX26" fmla="*/ 419100 w 2120900"/>
              <a:gd name="connsiteY26" fmla="*/ 1593850 h 2749550"/>
              <a:gd name="connsiteX27" fmla="*/ 508000 w 2120900"/>
              <a:gd name="connsiteY27" fmla="*/ 1473200 h 2749550"/>
              <a:gd name="connsiteX28" fmla="*/ 603250 w 2120900"/>
              <a:gd name="connsiteY28" fmla="*/ 1409700 h 2749550"/>
              <a:gd name="connsiteX29" fmla="*/ 736600 w 2120900"/>
              <a:gd name="connsiteY29" fmla="*/ 1352550 h 2749550"/>
              <a:gd name="connsiteX30" fmla="*/ 869950 w 2120900"/>
              <a:gd name="connsiteY30" fmla="*/ 1314450 h 2749550"/>
              <a:gd name="connsiteX31" fmla="*/ 1080293 w 2120900"/>
              <a:gd name="connsiteY31" fmla="*/ 1235075 h 2749550"/>
              <a:gd name="connsiteX32" fmla="*/ 894556 w 2120900"/>
              <a:gd name="connsiteY32" fmla="*/ 1162050 h 2749550"/>
              <a:gd name="connsiteX33" fmla="*/ 846931 w 2120900"/>
              <a:gd name="connsiteY33" fmla="*/ 1138238 h 2749550"/>
              <a:gd name="connsiteX34" fmla="*/ 794544 w 2120900"/>
              <a:gd name="connsiteY34" fmla="*/ 1133475 h 2749550"/>
              <a:gd name="connsiteX35" fmla="*/ 777082 w 2120900"/>
              <a:gd name="connsiteY35" fmla="*/ 1109663 h 2749550"/>
              <a:gd name="connsiteX36" fmla="*/ 760412 w 2120900"/>
              <a:gd name="connsiteY36" fmla="*/ 1039813 h 2749550"/>
              <a:gd name="connsiteX37" fmla="*/ 788193 w 2120900"/>
              <a:gd name="connsiteY37" fmla="*/ 1008062 h 2749550"/>
              <a:gd name="connsiteX38" fmla="*/ 770731 w 2120900"/>
              <a:gd name="connsiteY38" fmla="*/ 928688 h 2749550"/>
              <a:gd name="connsiteX39" fmla="*/ 805656 w 2120900"/>
              <a:gd name="connsiteY39" fmla="*/ 840581 h 2749550"/>
              <a:gd name="connsiteX40" fmla="*/ 857250 w 2120900"/>
              <a:gd name="connsiteY40" fmla="*/ 814387 h 2749550"/>
              <a:gd name="connsiteX41" fmla="*/ 862013 w 2120900"/>
              <a:gd name="connsiteY41" fmla="*/ 649287 h 2749550"/>
              <a:gd name="connsiteX42" fmla="*/ 885031 w 2120900"/>
              <a:gd name="connsiteY42" fmla="*/ 584993 h 2749550"/>
              <a:gd name="connsiteX43" fmla="*/ 922338 w 2120900"/>
              <a:gd name="connsiteY43" fmla="*/ 532606 h 2749550"/>
              <a:gd name="connsiteX44" fmla="*/ 930275 w 2120900"/>
              <a:gd name="connsiteY44" fmla="*/ 459581 h 2749550"/>
              <a:gd name="connsiteX45" fmla="*/ 962025 w 2120900"/>
              <a:gd name="connsiteY45" fmla="*/ 454819 h 2749550"/>
              <a:gd name="connsiteX46" fmla="*/ 992982 w 2120900"/>
              <a:gd name="connsiteY46" fmla="*/ 415925 h 2749550"/>
              <a:gd name="connsiteX47" fmla="*/ 962819 w 2120900"/>
              <a:gd name="connsiteY47" fmla="*/ 223043 h 2749550"/>
              <a:gd name="connsiteX48" fmla="*/ 1003300 w 2120900"/>
              <a:gd name="connsiteY48" fmla="*/ 184150 h 2749550"/>
              <a:gd name="connsiteX0" fmla="*/ 1003300 w 2120900"/>
              <a:gd name="connsiteY0" fmla="*/ 184150 h 2749550"/>
              <a:gd name="connsiteX1" fmla="*/ 1136650 w 2120900"/>
              <a:gd name="connsiteY1" fmla="*/ 38100 h 2749550"/>
              <a:gd name="connsiteX2" fmla="*/ 1397000 w 2120900"/>
              <a:gd name="connsiteY2" fmla="*/ 0 h 2749550"/>
              <a:gd name="connsiteX3" fmla="*/ 1784350 w 2120900"/>
              <a:gd name="connsiteY3" fmla="*/ 190500 h 2749550"/>
              <a:gd name="connsiteX4" fmla="*/ 1930400 w 2120900"/>
              <a:gd name="connsiteY4" fmla="*/ 514350 h 2749550"/>
              <a:gd name="connsiteX5" fmla="*/ 2120900 w 2120900"/>
              <a:gd name="connsiteY5" fmla="*/ 730250 h 2749550"/>
              <a:gd name="connsiteX6" fmla="*/ 2114550 w 2120900"/>
              <a:gd name="connsiteY6" fmla="*/ 1085850 h 2749550"/>
              <a:gd name="connsiteX7" fmla="*/ 1981200 w 2120900"/>
              <a:gd name="connsiteY7" fmla="*/ 1308100 h 2749550"/>
              <a:gd name="connsiteX8" fmla="*/ 1708150 w 2120900"/>
              <a:gd name="connsiteY8" fmla="*/ 1485900 h 2749550"/>
              <a:gd name="connsiteX9" fmla="*/ 1485900 w 2120900"/>
              <a:gd name="connsiteY9" fmla="*/ 1885950 h 2749550"/>
              <a:gd name="connsiteX10" fmla="*/ 1320800 w 2120900"/>
              <a:gd name="connsiteY10" fmla="*/ 2279650 h 2749550"/>
              <a:gd name="connsiteX11" fmla="*/ 1104900 w 2120900"/>
              <a:gd name="connsiteY11" fmla="*/ 2552700 h 2749550"/>
              <a:gd name="connsiteX12" fmla="*/ 812800 w 2120900"/>
              <a:gd name="connsiteY12" fmla="*/ 2749550 h 2749550"/>
              <a:gd name="connsiteX13" fmla="*/ 495300 w 2120900"/>
              <a:gd name="connsiteY13" fmla="*/ 2730500 h 2749550"/>
              <a:gd name="connsiteX14" fmla="*/ 266700 w 2120900"/>
              <a:gd name="connsiteY14" fmla="*/ 2616200 h 2749550"/>
              <a:gd name="connsiteX15" fmla="*/ 184150 w 2120900"/>
              <a:gd name="connsiteY15" fmla="*/ 2387600 h 2749550"/>
              <a:gd name="connsiteX16" fmla="*/ 88900 w 2120900"/>
              <a:gd name="connsiteY16" fmla="*/ 2228850 h 2749550"/>
              <a:gd name="connsiteX17" fmla="*/ 76200 w 2120900"/>
              <a:gd name="connsiteY17" fmla="*/ 2076450 h 2749550"/>
              <a:gd name="connsiteX18" fmla="*/ 19050 w 2120900"/>
              <a:gd name="connsiteY18" fmla="*/ 2032000 h 2749550"/>
              <a:gd name="connsiteX19" fmla="*/ 6350 w 2120900"/>
              <a:gd name="connsiteY19" fmla="*/ 1955800 h 2749550"/>
              <a:gd name="connsiteX20" fmla="*/ 0 w 2120900"/>
              <a:gd name="connsiteY20" fmla="*/ 1822450 h 2749550"/>
              <a:gd name="connsiteX21" fmla="*/ 31750 w 2120900"/>
              <a:gd name="connsiteY21" fmla="*/ 1752600 h 2749550"/>
              <a:gd name="connsiteX22" fmla="*/ 82550 w 2120900"/>
              <a:gd name="connsiteY22" fmla="*/ 1739900 h 2749550"/>
              <a:gd name="connsiteX23" fmla="*/ 171450 w 2120900"/>
              <a:gd name="connsiteY23" fmla="*/ 1746250 h 2749550"/>
              <a:gd name="connsiteX24" fmla="*/ 234950 w 2120900"/>
              <a:gd name="connsiteY24" fmla="*/ 1778000 h 2749550"/>
              <a:gd name="connsiteX25" fmla="*/ 311150 w 2120900"/>
              <a:gd name="connsiteY25" fmla="*/ 1695450 h 2749550"/>
              <a:gd name="connsiteX26" fmla="*/ 419100 w 2120900"/>
              <a:gd name="connsiteY26" fmla="*/ 1593850 h 2749550"/>
              <a:gd name="connsiteX27" fmla="*/ 508000 w 2120900"/>
              <a:gd name="connsiteY27" fmla="*/ 1473200 h 2749550"/>
              <a:gd name="connsiteX28" fmla="*/ 603250 w 2120900"/>
              <a:gd name="connsiteY28" fmla="*/ 1409700 h 2749550"/>
              <a:gd name="connsiteX29" fmla="*/ 736600 w 2120900"/>
              <a:gd name="connsiteY29" fmla="*/ 1352550 h 2749550"/>
              <a:gd name="connsiteX30" fmla="*/ 869950 w 2120900"/>
              <a:gd name="connsiteY30" fmla="*/ 1314450 h 2749550"/>
              <a:gd name="connsiteX31" fmla="*/ 1080293 w 2120900"/>
              <a:gd name="connsiteY31" fmla="*/ 1235075 h 2749550"/>
              <a:gd name="connsiteX32" fmla="*/ 961231 w 2120900"/>
              <a:gd name="connsiteY32" fmla="*/ 1212056 h 2749550"/>
              <a:gd name="connsiteX33" fmla="*/ 894556 w 2120900"/>
              <a:gd name="connsiteY33" fmla="*/ 1162050 h 2749550"/>
              <a:gd name="connsiteX34" fmla="*/ 846931 w 2120900"/>
              <a:gd name="connsiteY34" fmla="*/ 1138238 h 2749550"/>
              <a:gd name="connsiteX35" fmla="*/ 794544 w 2120900"/>
              <a:gd name="connsiteY35" fmla="*/ 1133475 h 2749550"/>
              <a:gd name="connsiteX36" fmla="*/ 777082 w 2120900"/>
              <a:gd name="connsiteY36" fmla="*/ 1109663 h 2749550"/>
              <a:gd name="connsiteX37" fmla="*/ 760412 w 2120900"/>
              <a:gd name="connsiteY37" fmla="*/ 1039813 h 2749550"/>
              <a:gd name="connsiteX38" fmla="*/ 788193 w 2120900"/>
              <a:gd name="connsiteY38" fmla="*/ 1008062 h 2749550"/>
              <a:gd name="connsiteX39" fmla="*/ 770731 w 2120900"/>
              <a:gd name="connsiteY39" fmla="*/ 928688 h 2749550"/>
              <a:gd name="connsiteX40" fmla="*/ 805656 w 2120900"/>
              <a:gd name="connsiteY40" fmla="*/ 840581 h 2749550"/>
              <a:gd name="connsiteX41" fmla="*/ 857250 w 2120900"/>
              <a:gd name="connsiteY41" fmla="*/ 814387 h 2749550"/>
              <a:gd name="connsiteX42" fmla="*/ 862013 w 2120900"/>
              <a:gd name="connsiteY42" fmla="*/ 649287 h 2749550"/>
              <a:gd name="connsiteX43" fmla="*/ 885031 w 2120900"/>
              <a:gd name="connsiteY43" fmla="*/ 584993 h 2749550"/>
              <a:gd name="connsiteX44" fmla="*/ 922338 w 2120900"/>
              <a:gd name="connsiteY44" fmla="*/ 532606 h 2749550"/>
              <a:gd name="connsiteX45" fmla="*/ 930275 w 2120900"/>
              <a:gd name="connsiteY45" fmla="*/ 459581 h 2749550"/>
              <a:gd name="connsiteX46" fmla="*/ 962025 w 2120900"/>
              <a:gd name="connsiteY46" fmla="*/ 454819 h 2749550"/>
              <a:gd name="connsiteX47" fmla="*/ 992982 w 2120900"/>
              <a:gd name="connsiteY47" fmla="*/ 415925 h 2749550"/>
              <a:gd name="connsiteX48" fmla="*/ 962819 w 2120900"/>
              <a:gd name="connsiteY48" fmla="*/ 223043 h 2749550"/>
              <a:gd name="connsiteX49" fmla="*/ 1003300 w 2120900"/>
              <a:gd name="connsiteY49" fmla="*/ 184150 h 2749550"/>
              <a:gd name="connsiteX0" fmla="*/ 1003300 w 2120900"/>
              <a:gd name="connsiteY0" fmla="*/ 184150 h 2749550"/>
              <a:gd name="connsiteX1" fmla="*/ 1136650 w 2120900"/>
              <a:gd name="connsiteY1" fmla="*/ 38100 h 2749550"/>
              <a:gd name="connsiteX2" fmla="*/ 1397000 w 2120900"/>
              <a:gd name="connsiteY2" fmla="*/ 0 h 2749550"/>
              <a:gd name="connsiteX3" fmla="*/ 1784350 w 2120900"/>
              <a:gd name="connsiteY3" fmla="*/ 190500 h 2749550"/>
              <a:gd name="connsiteX4" fmla="*/ 1930400 w 2120900"/>
              <a:gd name="connsiteY4" fmla="*/ 514350 h 2749550"/>
              <a:gd name="connsiteX5" fmla="*/ 2120900 w 2120900"/>
              <a:gd name="connsiteY5" fmla="*/ 730250 h 2749550"/>
              <a:gd name="connsiteX6" fmla="*/ 2114550 w 2120900"/>
              <a:gd name="connsiteY6" fmla="*/ 1085850 h 2749550"/>
              <a:gd name="connsiteX7" fmla="*/ 1981200 w 2120900"/>
              <a:gd name="connsiteY7" fmla="*/ 1308100 h 2749550"/>
              <a:gd name="connsiteX8" fmla="*/ 1708150 w 2120900"/>
              <a:gd name="connsiteY8" fmla="*/ 1485900 h 2749550"/>
              <a:gd name="connsiteX9" fmla="*/ 1485900 w 2120900"/>
              <a:gd name="connsiteY9" fmla="*/ 1885950 h 2749550"/>
              <a:gd name="connsiteX10" fmla="*/ 1320800 w 2120900"/>
              <a:gd name="connsiteY10" fmla="*/ 2279650 h 2749550"/>
              <a:gd name="connsiteX11" fmla="*/ 1104900 w 2120900"/>
              <a:gd name="connsiteY11" fmla="*/ 2552700 h 2749550"/>
              <a:gd name="connsiteX12" fmla="*/ 812800 w 2120900"/>
              <a:gd name="connsiteY12" fmla="*/ 2749550 h 2749550"/>
              <a:gd name="connsiteX13" fmla="*/ 495300 w 2120900"/>
              <a:gd name="connsiteY13" fmla="*/ 2730500 h 2749550"/>
              <a:gd name="connsiteX14" fmla="*/ 266700 w 2120900"/>
              <a:gd name="connsiteY14" fmla="*/ 2616200 h 2749550"/>
              <a:gd name="connsiteX15" fmla="*/ 184150 w 2120900"/>
              <a:gd name="connsiteY15" fmla="*/ 2387600 h 2749550"/>
              <a:gd name="connsiteX16" fmla="*/ 88900 w 2120900"/>
              <a:gd name="connsiteY16" fmla="*/ 2228850 h 2749550"/>
              <a:gd name="connsiteX17" fmla="*/ 76200 w 2120900"/>
              <a:gd name="connsiteY17" fmla="*/ 2076450 h 2749550"/>
              <a:gd name="connsiteX18" fmla="*/ 19050 w 2120900"/>
              <a:gd name="connsiteY18" fmla="*/ 2032000 h 2749550"/>
              <a:gd name="connsiteX19" fmla="*/ 6350 w 2120900"/>
              <a:gd name="connsiteY19" fmla="*/ 1955800 h 2749550"/>
              <a:gd name="connsiteX20" fmla="*/ 0 w 2120900"/>
              <a:gd name="connsiteY20" fmla="*/ 1822450 h 2749550"/>
              <a:gd name="connsiteX21" fmla="*/ 31750 w 2120900"/>
              <a:gd name="connsiteY21" fmla="*/ 1752600 h 2749550"/>
              <a:gd name="connsiteX22" fmla="*/ 82550 w 2120900"/>
              <a:gd name="connsiteY22" fmla="*/ 1739900 h 2749550"/>
              <a:gd name="connsiteX23" fmla="*/ 171450 w 2120900"/>
              <a:gd name="connsiteY23" fmla="*/ 1746250 h 2749550"/>
              <a:gd name="connsiteX24" fmla="*/ 234950 w 2120900"/>
              <a:gd name="connsiteY24" fmla="*/ 1778000 h 2749550"/>
              <a:gd name="connsiteX25" fmla="*/ 311150 w 2120900"/>
              <a:gd name="connsiteY25" fmla="*/ 1695450 h 2749550"/>
              <a:gd name="connsiteX26" fmla="*/ 419100 w 2120900"/>
              <a:gd name="connsiteY26" fmla="*/ 1593850 h 2749550"/>
              <a:gd name="connsiteX27" fmla="*/ 508000 w 2120900"/>
              <a:gd name="connsiteY27" fmla="*/ 1473200 h 2749550"/>
              <a:gd name="connsiteX28" fmla="*/ 603250 w 2120900"/>
              <a:gd name="connsiteY28" fmla="*/ 1409700 h 2749550"/>
              <a:gd name="connsiteX29" fmla="*/ 736600 w 2120900"/>
              <a:gd name="connsiteY29" fmla="*/ 1352550 h 2749550"/>
              <a:gd name="connsiteX30" fmla="*/ 869950 w 2120900"/>
              <a:gd name="connsiteY30" fmla="*/ 1314450 h 2749550"/>
              <a:gd name="connsiteX31" fmla="*/ 1080293 w 2120900"/>
              <a:gd name="connsiteY31" fmla="*/ 1235075 h 2749550"/>
              <a:gd name="connsiteX32" fmla="*/ 961231 w 2120900"/>
              <a:gd name="connsiteY32" fmla="*/ 1212056 h 2749550"/>
              <a:gd name="connsiteX33" fmla="*/ 944563 w 2120900"/>
              <a:gd name="connsiteY33" fmla="*/ 1176338 h 2749550"/>
              <a:gd name="connsiteX34" fmla="*/ 894556 w 2120900"/>
              <a:gd name="connsiteY34" fmla="*/ 1162050 h 2749550"/>
              <a:gd name="connsiteX35" fmla="*/ 846931 w 2120900"/>
              <a:gd name="connsiteY35" fmla="*/ 1138238 h 2749550"/>
              <a:gd name="connsiteX36" fmla="*/ 794544 w 2120900"/>
              <a:gd name="connsiteY36" fmla="*/ 1133475 h 2749550"/>
              <a:gd name="connsiteX37" fmla="*/ 777082 w 2120900"/>
              <a:gd name="connsiteY37" fmla="*/ 1109663 h 2749550"/>
              <a:gd name="connsiteX38" fmla="*/ 760412 w 2120900"/>
              <a:gd name="connsiteY38" fmla="*/ 1039813 h 2749550"/>
              <a:gd name="connsiteX39" fmla="*/ 788193 w 2120900"/>
              <a:gd name="connsiteY39" fmla="*/ 1008062 h 2749550"/>
              <a:gd name="connsiteX40" fmla="*/ 770731 w 2120900"/>
              <a:gd name="connsiteY40" fmla="*/ 928688 h 2749550"/>
              <a:gd name="connsiteX41" fmla="*/ 805656 w 2120900"/>
              <a:gd name="connsiteY41" fmla="*/ 840581 h 2749550"/>
              <a:gd name="connsiteX42" fmla="*/ 857250 w 2120900"/>
              <a:gd name="connsiteY42" fmla="*/ 814387 h 2749550"/>
              <a:gd name="connsiteX43" fmla="*/ 862013 w 2120900"/>
              <a:gd name="connsiteY43" fmla="*/ 649287 h 2749550"/>
              <a:gd name="connsiteX44" fmla="*/ 885031 w 2120900"/>
              <a:gd name="connsiteY44" fmla="*/ 584993 h 2749550"/>
              <a:gd name="connsiteX45" fmla="*/ 922338 w 2120900"/>
              <a:gd name="connsiteY45" fmla="*/ 532606 h 2749550"/>
              <a:gd name="connsiteX46" fmla="*/ 930275 w 2120900"/>
              <a:gd name="connsiteY46" fmla="*/ 459581 h 2749550"/>
              <a:gd name="connsiteX47" fmla="*/ 962025 w 2120900"/>
              <a:gd name="connsiteY47" fmla="*/ 454819 h 2749550"/>
              <a:gd name="connsiteX48" fmla="*/ 992982 w 2120900"/>
              <a:gd name="connsiteY48" fmla="*/ 415925 h 2749550"/>
              <a:gd name="connsiteX49" fmla="*/ 962819 w 2120900"/>
              <a:gd name="connsiteY49" fmla="*/ 223043 h 2749550"/>
              <a:gd name="connsiteX50" fmla="*/ 1003300 w 2120900"/>
              <a:gd name="connsiteY50" fmla="*/ 184150 h 2749550"/>
              <a:gd name="connsiteX0" fmla="*/ 1003300 w 2120900"/>
              <a:gd name="connsiteY0" fmla="*/ 184150 h 2749550"/>
              <a:gd name="connsiteX1" fmla="*/ 1136650 w 2120900"/>
              <a:gd name="connsiteY1" fmla="*/ 38100 h 2749550"/>
              <a:gd name="connsiteX2" fmla="*/ 1397000 w 2120900"/>
              <a:gd name="connsiteY2" fmla="*/ 0 h 2749550"/>
              <a:gd name="connsiteX3" fmla="*/ 1784350 w 2120900"/>
              <a:gd name="connsiteY3" fmla="*/ 190500 h 2749550"/>
              <a:gd name="connsiteX4" fmla="*/ 1930400 w 2120900"/>
              <a:gd name="connsiteY4" fmla="*/ 514350 h 2749550"/>
              <a:gd name="connsiteX5" fmla="*/ 2120900 w 2120900"/>
              <a:gd name="connsiteY5" fmla="*/ 730250 h 2749550"/>
              <a:gd name="connsiteX6" fmla="*/ 2114550 w 2120900"/>
              <a:gd name="connsiteY6" fmla="*/ 1085850 h 2749550"/>
              <a:gd name="connsiteX7" fmla="*/ 1981200 w 2120900"/>
              <a:gd name="connsiteY7" fmla="*/ 1308100 h 2749550"/>
              <a:gd name="connsiteX8" fmla="*/ 1708150 w 2120900"/>
              <a:gd name="connsiteY8" fmla="*/ 1485900 h 2749550"/>
              <a:gd name="connsiteX9" fmla="*/ 1485900 w 2120900"/>
              <a:gd name="connsiteY9" fmla="*/ 1885950 h 2749550"/>
              <a:gd name="connsiteX10" fmla="*/ 1320800 w 2120900"/>
              <a:gd name="connsiteY10" fmla="*/ 2279650 h 2749550"/>
              <a:gd name="connsiteX11" fmla="*/ 1104900 w 2120900"/>
              <a:gd name="connsiteY11" fmla="*/ 2552700 h 2749550"/>
              <a:gd name="connsiteX12" fmla="*/ 812800 w 2120900"/>
              <a:gd name="connsiteY12" fmla="*/ 2749550 h 2749550"/>
              <a:gd name="connsiteX13" fmla="*/ 495300 w 2120900"/>
              <a:gd name="connsiteY13" fmla="*/ 2730500 h 2749550"/>
              <a:gd name="connsiteX14" fmla="*/ 266700 w 2120900"/>
              <a:gd name="connsiteY14" fmla="*/ 2616200 h 2749550"/>
              <a:gd name="connsiteX15" fmla="*/ 184150 w 2120900"/>
              <a:gd name="connsiteY15" fmla="*/ 2387600 h 2749550"/>
              <a:gd name="connsiteX16" fmla="*/ 88900 w 2120900"/>
              <a:gd name="connsiteY16" fmla="*/ 2228850 h 2749550"/>
              <a:gd name="connsiteX17" fmla="*/ 76200 w 2120900"/>
              <a:gd name="connsiteY17" fmla="*/ 2076450 h 2749550"/>
              <a:gd name="connsiteX18" fmla="*/ 19050 w 2120900"/>
              <a:gd name="connsiteY18" fmla="*/ 2032000 h 2749550"/>
              <a:gd name="connsiteX19" fmla="*/ 6350 w 2120900"/>
              <a:gd name="connsiteY19" fmla="*/ 1955800 h 2749550"/>
              <a:gd name="connsiteX20" fmla="*/ 0 w 2120900"/>
              <a:gd name="connsiteY20" fmla="*/ 1822450 h 2749550"/>
              <a:gd name="connsiteX21" fmla="*/ 31750 w 2120900"/>
              <a:gd name="connsiteY21" fmla="*/ 1752600 h 2749550"/>
              <a:gd name="connsiteX22" fmla="*/ 82550 w 2120900"/>
              <a:gd name="connsiteY22" fmla="*/ 1739900 h 2749550"/>
              <a:gd name="connsiteX23" fmla="*/ 171450 w 2120900"/>
              <a:gd name="connsiteY23" fmla="*/ 1746250 h 2749550"/>
              <a:gd name="connsiteX24" fmla="*/ 234950 w 2120900"/>
              <a:gd name="connsiteY24" fmla="*/ 1778000 h 2749550"/>
              <a:gd name="connsiteX25" fmla="*/ 311150 w 2120900"/>
              <a:gd name="connsiteY25" fmla="*/ 1695450 h 2749550"/>
              <a:gd name="connsiteX26" fmla="*/ 419100 w 2120900"/>
              <a:gd name="connsiteY26" fmla="*/ 1593850 h 2749550"/>
              <a:gd name="connsiteX27" fmla="*/ 508000 w 2120900"/>
              <a:gd name="connsiteY27" fmla="*/ 1473200 h 2749550"/>
              <a:gd name="connsiteX28" fmla="*/ 603250 w 2120900"/>
              <a:gd name="connsiteY28" fmla="*/ 1409700 h 2749550"/>
              <a:gd name="connsiteX29" fmla="*/ 736600 w 2120900"/>
              <a:gd name="connsiteY29" fmla="*/ 1352550 h 2749550"/>
              <a:gd name="connsiteX30" fmla="*/ 869950 w 2120900"/>
              <a:gd name="connsiteY30" fmla="*/ 1314450 h 2749550"/>
              <a:gd name="connsiteX31" fmla="*/ 1080293 w 2120900"/>
              <a:gd name="connsiteY31" fmla="*/ 1235075 h 2749550"/>
              <a:gd name="connsiteX32" fmla="*/ 1020763 w 2120900"/>
              <a:gd name="connsiteY32" fmla="*/ 1209675 h 2749550"/>
              <a:gd name="connsiteX33" fmla="*/ 961231 w 2120900"/>
              <a:gd name="connsiteY33" fmla="*/ 1212056 h 2749550"/>
              <a:gd name="connsiteX34" fmla="*/ 944563 w 2120900"/>
              <a:gd name="connsiteY34" fmla="*/ 1176338 h 2749550"/>
              <a:gd name="connsiteX35" fmla="*/ 894556 w 2120900"/>
              <a:gd name="connsiteY35" fmla="*/ 1162050 h 2749550"/>
              <a:gd name="connsiteX36" fmla="*/ 846931 w 2120900"/>
              <a:gd name="connsiteY36" fmla="*/ 1138238 h 2749550"/>
              <a:gd name="connsiteX37" fmla="*/ 794544 w 2120900"/>
              <a:gd name="connsiteY37" fmla="*/ 1133475 h 2749550"/>
              <a:gd name="connsiteX38" fmla="*/ 777082 w 2120900"/>
              <a:gd name="connsiteY38" fmla="*/ 1109663 h 2749550"/>
              <a:gd name="connsiteX39" fmla="*/ 760412 w 2120900"/>
              <a:gd name="connsiteY39" fmla="*/ 1039813 h 2749550"/>
              <a:gd name="connsiteX40" fmla="*/ 788193 w 2120900"/>
              <a:gd name="connsiteY40" fmla="*/ 1008062 h 2749550"/>
              <a:gd name="connsiteX41" fmla="*/ 770731 w 2120900"/>
              <a:gd name="connsiteY41" fmla="*/ 928688 h 2749550"/>
              <a:gd name="connsiteX42" fmla="*/ 805656 w 2120900"/>
              <a:gd name="connsiteY42" fmla="*/ 840581 h 2749550"/>
              <a:gd name="connsiteX43" fmla="*/ 857250 w 2120900"/>
              <a:gd name="connsiteY43" fmla="*/ 814387 h 2749550"/>
              <a:gd name="connsiteX44" fmla="*/ 862013 w 2120900"/>
              <a:gd name="connsiteY44" fmla="*/ 649287 h 2749550"/>
              <a:gd name="connsiteX45" fmla="*/ 885031 w 2120900"/>
              <a:gd name="connsiteY45" fmla="*/ 584993 h 2749550"/>
              <a:gd name="connsiteX46" fmla="*/ 922338 w 2120900"/>
              <a:gd name="connsiteY46" fmla="*/ 532606 h 2749550"/>
              <a:gd name="connsiteX47" fmla="*/ 930275 w 2120900"/>
              <a:gd name="connsiteY47" fmla="*/ 459581 h 2749550"/>
              <a:gd name="connsiteX48" fmla="*/ 962025 w 2120900"/>
              <a:gd name="connsiteY48" fmla="*/ 454819 h 2749550"/>
              <a:gd name="connsiteX49" fmla="*/ 992982 w 2120900"/>
              <a:gd name="connsiteY49" fmla="*/ 415925 h 2749550"/>
              <a:gd name="connsiteX50" fmla="*/ 962819 w 2120900"/>
              <a:gd name="connsiteY50" fmla="*/ 223043 h 2749550"/>
              <a:gd name="connsiteX51" fmla="*/ 1003300 w 2120900"/>
              <a:gd name="connsiteY51" fmla="*/ 184150 h 2749550"/>
              <a:gd name="connsiteX0" fmla="*/ 1003300 w 2120900"/>
              <a:gd name="connsiteY0" fmla="*/ 184150 h 2749550"/>
              <a:gd name="connsiteX1" fmla="*/ 1136650 w 2120900"/>
              <a:gd name="connsiteY1" fmla="*/ 38100 h 2749550"/>
              <a:gd name="connsiteX2" fmla="*/ 1397000 w 2120900"/>
              <a:gd name="connsiteY2" fmla="*/ 0 h 2749550"/>
              <a:gd name="connsiteX3" fmla="*/ 1784350 w 2120900"/>
              <a:gd name="connsiteY3" fmla="*/ 190500 h 2749550"/>
              <a:gd name="connsiteX4" fmla="*/ 1930400 w 2120900"/>
              <a:gd name="connsiteY4" fmla="*/ 514350 h 2749550"/>
              <a:gd name="connsiteX5" fmla="*/ 2120900 w 2120900"/>
              <a:gd name="connsiteY5" fmla="*/ 730250 h 2749550"/>
              <a:gd name="connsiteX6" fmla="*/ 2114550 w 2120900"/>
              <a:gd name="connsiteY6" fmla="*/ 1085850 h 2749550"/>
              <a:gd name="connsiteX7" fmla="*/ 1981200 w 2120900"/>
              <a:gd name="connsiteY7" fmla="*/ 1308100 h 2749550"/>
              <a:gd name="connsiteX8" fmla="*/ 1708150 w 2120900"/>
              <a:gd name="connsiteY8" fmla="*/ 1485900 h 2749550"/>
              <a:gd name="connsiteX9" fmla="*/ 1485900 w 2120900"/>
              <a:gd name="connsiteY9" fmla="*/ 1885950 h 2749550"/>
              <a:gd name="connsiteX10" fmla="*/ 1320800 w 2120900"/>
              <a:gd name="connsiteY10" fmla="*/ 2279650 h 2749550"/>
              <a:gd name="connsiteX11" fmla="*/ 1104900 w 2120900"/>
              <a:gd name="connsiteY11" fmla="*/ 2552700 h 2749550"/>
              <a:gd name="connsiteX12" fmla="*/ 812800 w 2120900"/>
              <a:gd name="connsiteY12" fmla="*/ 2749550 h 2749550"/>
              <a:gd name="connsiteX13" fmla="*/ 495300 w 2120900"/>
              <a:gd name="connsiteY13" fmla="*/ 2730500 h 2749550"/>
              <a:gd name="connsiteX14" fmla="*/ 266700 w 2120900"/>
              <a:gd name="connsiteY14" fmla="*/ 2616200 h 2749550"/>
              <a:gd name="connsiteX15" fmla="*/ 184150 w 2120900"/>
              <a:gd name="connsiteY15" fmla="*/ 2387600 h 2749550"/>
              <a:gd name="connsiteX16" fmla="*/ 88900 w 2120900"/>
              <a:gd name="connsiteY16" fmla="*/ 2228850 h 2749550"/>
              <a:gd name="connsiteX17" fmla="*/ 76200 w 2120900"/>
              <a:gd name="connsiteY17" fmla="*/ 2076450 h 2749550"/>
              <a:gd name="connsiteX18" fmla="*/ 19050 w 2120900"/>
              <a:gd name="connsiteY18" fmla="*/ 2032000 h 2749550"/>
              <a:gd name="connsiteX19" fmla="*/ 6350 w 2120900"/>
              <a:gd name="connsiteY19" fmla="*/ 1955800 h 2749550"/>
              <a:gd name="connsiteX20" fmla="*/ 0 w 2120900"/>
              <a:gd name="connsiteY20" fmla="*/ 1822450 h 2749550"/>
              <a:gd name="connsiteX21" fmla="*/ 31750 w 2120900"/>
              <a:gd name="connsiteY21" fmla="*/ 1752600 h 2749550"/>
              <a:gd name="connsiteX22" fmla="*/ 82550 w 2120900"/>
              <a:gd name="connsiteY22" fmla="*/ 1739900 h 2749550"/>
              <a:gd name="connsiteX23" fmla="*/ 171450 w 2120900"/>
              <a:gd name="connsiteY23" fmla="*/ 1746250 h 2749550"/>
              <a:gd name="connsiteX24" fmla="*/ 234950 w 2120900"/>
              <a:gd name="connsiteY24" fmla="*/ 1778000 h 2749550"/>
              <a:gd name="connsiteX25" fmla="*/ 311150 w 2120900"/>
              <a:gd name="connsiteY25" fmla="*/ 1695450 h 2749550"/>
              <a:gd name="connsiteX26" fmla="*/ 419100 w 2120900"/>
              <a:gd name="connsiteY26" fmla="*/ 1593850 h 2749550"/>
              <a:gd name="connsiteX27" fmla="*/ 508000 w 2120900"/>
              <a:gd name="connsiteY27" fmla="*/ 1473200 h 2749550"/>
              <a:gd name="connsiteX28" fmla="*/ 603250 w 2120900"/>
              <a:gd name="connsiteY28" fmla="*/ 1409700 h 2749550"/>
              <a:gd name="connsiteX29" fmla="*/ 736600 w 2120900"/>
              <a:gd name="connsiteY29" fmla="*/ 1352550 h 2749550"/>
              <a:gd name="connsiteX30" fmla="*/ 962818 w 2120900"/>
              <a:gd name="connsiteY30" fmla="*/ 1323975 h 2749550"/>
              <a:gd name="connsiteX31" fmla="*/ 1080293 w 2120900"/>
              <a:gd name="connsiteY31" fmla="*/ 1235075 h 2749550"/>
              <a:gd name="connsiteX32" fmla="*/ 1020763 w 2120900"/>
              <a:gd name="connsiteY32" fmla="*/ 1209675 h 2749550"/>
              <a:gd name="connsiteX33" fmla="*/ 961231 w 2120900"/>
              <a:gd name="connsiteY33" fmla="*/ 1212056 h 2749550"/>
              <a:gd name="connsiteX34" fmla="*/ 944563 w 2120900"/>
              <a:gd name="connsiteY34" fmla="*/ 1176338 h 2749550"/>
              <a:gd name="connsiteX35" fmla="*/ 894556 w 2120900"/>
              <a:gd name="connsiteY35" fmla="*/ 1162050 h 2749550"/>
              <a:gd name="connsiteX36" fmla="*/ 846931 w 2120900"/>
              <a:gd name="connsiteY36" fmla="*/ 1138238 h 2749550"/>
              <a:gd name="connsiteX37" fmla="*/ 794544 w 2120900"/>
              <a:gd name="connsiteY37" fmla="*/ 1133475 h 2749550"/>
              <a:gd name="connsiteX38" fmla="*/ 777082 w 2120900"/>
              <a:gd name="connsiteY38" fmla="*/ 1109663 h 2749550"/>
              <a:gd name="connsiteX39" fmla="*/ 760412 w 2120900"/>
              <a:gd name="connsiteY39" fmla="*/ 1039813 h 2749550"/>
              <a:gd name="connsiteX40" fmla="*/ 788193 w 2120900"/>
              <a:gd name="connsiteY40" fmla="*/ 1008062 h 2749550"/>
              <a:gd name="connsiteX41" fmla="*/ 770731 w 2120900"/>
              <a:gd name="connsiteY41" fmla="*/ 928688 h 2749550"/>
              <a:gd name="connsiteX42" fmla="*/ 805656 w 2120900"/>
              <a:gd name="connsiteY42" fmla="*/ 840581 h 2749550"/>
              <a:gd name="connsiteX43" fmla="*/ 857250 w 2120900"/>
              <a:gd name="connsiteY43" fmla="*/ 814387 h 2749550"/>
              <a:gd name="connsiteX44" fmla="*/ 862013 w 2120900"/>
              <a:gd name="connsiteY44" fmla="*/ 649287 h 2749550"/>
              <a:gd name="connsiteX45" fmla="*/ 885031 w 2120900"/>
              <a:gd name="connsiteY45" fmla="*/ 584993 h 2749550"/>
              <a:gd name="connsiteX46" fmla="*/ 922338 w 2120900"/>
              <a:gd name="connsiteY46" fmla="*/ 532606 h 2749550"/>
              <a:gd name="connsiteX47" fmla="*/ 930275 w 2120900"/>
              <a:gd name="connsiteY47" fmla="*/ 459581 h 2749550"/>
              <a:gd name="connsiteX48" fmla="*/ 962025 w 2120900"/>
              <a:gd name="connsiteY48" fmla="*/ 454819 h 2749550"/>
              <a:gd name="connsiteX49" fmla="*/ 992982 w 2120900"/>
              <a:gd name="connsiteY49" fmla="*/ 415925 h 2749550"/>
              <a:gd name="connsiteX50" fmla="*/ 962819 w 2120900"/>
              <a:gd name="connsiteY50" fmla="*/ 223043 h 2749550"/>
              <a:gd name="connsiteX51" fmla="*/ 1003300 w 2120900"/>
              <a:gd name="connsiteY51" fmla="*/ 184150 h 2749550"/>
              <a:gd name="connsiteX0" fmla="*/ 1003300 w 2120900"/>
              <a:gd name="connsiteY0" fmla="*/ 184150 h 2749550"/>
              <a:gd name="connsiteX1" fmla="*/ 1136650 w 2120900"/>
              <a:gd name="connsiteY1" fmla="*/ 38100 h 2749550"/>
              <a:gd name="connsiteX2" fmla="*/ 1397000 w 2120900"/>
              <a:gd name="connsiteY2" fmla="*/ 0 h 2749550"/>
              <a:gd name="connsiteX3" fmla="*/ 1784350 w 2120900"/>
              <a:gd name="connsiteY3" fmla="*/ 190500 h 2749550"/>
              <a:gd name="connsiteX4" fmla="*/ 1930400 w 2120900"/>
              <a:gd name="connsiteY4" fmla="*/ 514350 h 2749550"/>
              <a:gd name="connsiteX5" fmla="*/ 2120900 w 2120900"/>
              <a:gd name="connsiteY5" fmla="*/ 730250 h 2749550"/>
              <a:gd name="connsiteX6" fmla="*/ 2114550 w 2120900"/>
              <a:gd name="connsiteY6" fmla="*/ 1085850 h 2749550"/>
              <a:gd name="connsiteX7" fmla="*/ 1981200 w 2120900"/>
              <a:gd name="connsiteY7" fmla="*/ 1308100 h 2749550"/>
              <a:gd name="connsiteX8" fmla="*/ 1708150 w 2120900"/>
              <a:gd name="connsiteY8" fmla="*/ 1485900 h 2749550"/>
              <a:gd name="connsiteX9" fmla="*/ 1485900 w 2120900"/>
              <a:gd name="connsiteY9" fmla="*/ 1885950 h 2749550"/>
              <a:gd name="connsiteX10" fmla="*/ 1320800 w 2120900"/>
              <a:gd name="connsiteY10" fmla="*/ 2279650 h 2749550"/>
              <a:gd name="connsiteX11" fmla="*/ 1104900 w 2120900"/>
              <a:gd name="connsiteY11" fmla="*/ 2552700 h 2749550"/>
              <a:gd name="connsiteX12" fmla="*/ 812800 w 2120900"/>
              <a:gd name="connsiteY12" fmla="*/ 2749550 h 2749550"/>
              <a:gd name="connsiteX13" fmla="*/ 495300 w 2120900"/>
              <a:gd name="connsiteY13" fmla="*/ 2730500 h 2749550"/>
              <a:gd name="connsiteX14" fmla="*/ 266700 w 2120900"/>
              <a:gd name="connsiteY14" fmla="*/ 2616200 h 2749550"/>
              <a:gd name="connsiteX15" fmla="*/ 184150 w 2120900"/>
              <a:gd name="connsiteY15" fmla="*/ 2387600 h 2749550"/>
              <a:gd name="connsiteX16" fmla="*/ 88900 w 2120900"/>
              <a:gd name="connsiteY16" fmla="*/ 2228850 h 2749550"/>
              <a:gd name="connsiteX17" fmla="*/ 76200 w 2120900"/>
              <a:gd name="connsiteY17" fmla="*/ 2076450 h 2749550"/>
              <a:gd name="connsiteX18" fmla="*/ 19050 w 2120900"/>
              <a:gd name="connsiteY18" fmla="*/ 2032000 h 2749550"/>
              <a:gd name="connsiteX19" fmla="*/ 6350 w 2120900"/>
              <a:gd name="connsiteY19" fmla="*/ 1955800 h 2749550"/>
              <a:gd name="connsiteX20" fmla="*/ 0 w 2120900"/>
              <a:gd name="connsiteY20" fmla="*/ 1822450 h 2749550"/>
              <a:gd name="connsiteX21" fmla="*/ 31750 w 2120900"/>
              <a:gd name="connsiteY21" fmla="*/ 1752600 h 2749550"/>
              <a:gd name="connsiteX22" fmla="*/ 82550 w 2120900"/>
              <a:gd name="connsiteY22" fmla="*/ 1739900 h 2749550"/>
              <a:gd name="connsiteX23" fmla="*/ 171450 w 2120900"/>
              <a:gd name="connsiteY23" fmla="*/ 1746250 h 2749550"/>
              <a:gd name="connsiteX24" fmla="*/ 234950 w 2120900"/>
              <a:gd name="connsiteY24" fmla="*/ 1778000 h 2749550"/>
              <a:gd name="connsiteX25" fmla="*/ 311150 w 2120900"/>
              <a:gd name="connsiteY25" fmla="*/ 1695450 h 2749550"/>
              <a:gd name="connsiteX26" fmla="*/ 419100 w 2120900"/>
              <a:gd name="connsiteY26" fmla="*/ 1593850 h 2749550"/>
              <a:gd name="connsiteX27" fmla="*/ 508000 w 2120900"/>
              <a:gd name="connsiteY27" fmla="*/ 1473200 h 2749550"/>
              <a:gd name="connsiteX28" fmla="*/ 603250 w 2120900"/>
              <a:gd name="connsiteY28" fmla="*/ 1409700 h 2749550"/>
              <a:gd name="connsiteX29" fmla="*/ 929481 w 2120900"/>
              <a:gd name="connsiteY29" fmla="*/ 1426369 h 2749550"/>
              <a:gd name="connsiteX30" fmla="*/ 962818 w 2120900"/>
              <a:gd name="connsiteY30" fmla="*/ 1323975 h 2749550"/>
              <a:gd name="connsiteX31" fmla="*/ 1080293 w 2120900"/>
              <a:gd name="connsiteY31" fmla="*/ 1235075 h 2749550"/>
              <a:gd name="connsiteX32" fmla="*/ 1020763 w 2120900"/>
              <a:gd name="connsiteY32" fmla="*/ 1209675 h 2749550"/>
              <a:gd name="connsiteX33" fmla="*/ 961231 w 2120900"/>
              <a:gd name="connsiteY33" fmla="*/ 1212056 h 2749550"/>
              <a:gd name="connsiteX34" fmla="*/ 944563 w 2120900"/>
              <a:gd name="connsiteY34" fmla="*/ 1176338 h 2749550"/>
              <a:gd name="connsiteX35" fmla="*/ 894556 w 2120900"/>
              <a:gd name="connsiteY35" fmla="*/ 1162050 h 2749550"/>
              <a:gd name="connsiteX36" fmla="*/ 846931 w 2120900"/>
              <a:gd name="connsiteY36" fmla="*/ 1138238 h 2749550"/>
              <a:gd name="connsiteX37" fmla="*/ 794544 w 2120900"/>
              <a:gd name="connsiteY37" fmla="*/ 1133475 h 2749550"/>
              <a:gd name="connsiteX38" fmla="*/ 777082 w 2120900"/>
              <a:gd name="connsiteY38" fmla="*/ 1109663 h 2749550"/>
              <a:gd name="connsiteX39" fmla="*/ 760412 w 2120900"/>
              <a:gd name="connsiteY39" fmla="*/ 1039813 h 2749550"/>
              <a:gd name="connsiteX40" fmla="*/ 788193 w 2120900"/>
              <a:gd name="connsiteY40" fmla="*/ 1008062 h 2749550"/>
              <a:gd name="connsiteX41" fmla="*/ 770731 w 2120900"/>
              <a:gd name="connsiteY41" fmla="*/ 928688 h 2749550"/>
              <a:gd name="connsiteX42" fmla="*/ 805656 w 2120900"/>
              <a:gd name="connsiteY42" fmla="*/ 840581 h 2749550"/>
              <a:gd name="connsiteX43" fmla="*/ 857250 w 2120900"/>
              <a:gd name="connsiteY43" fmla="*/ 814387 h 2749550"/>
              <a:gd name="connsiteX44" fmla="*/ 862013 w 2120900"/>
              <a:gd name="connsiteY44" fmla="*/ 649287 h 2749550"/>
              <a:gd name="connsiteX45" fmla="*/ 885031 w 2120900"/>
              <a:gd name="connsiteY45" fmla="*/ 584993 h 2749550"/>
              <a:gd name="connsiteX46" fmla="*/ 922338 w 2120900"/>
              <a:gd name="connsiteY46" fmla="*/ 532606 h 2749550"/>
              <a:gd name="connsiteX47" fmla="*/ 930275 w 2120900"/>
              <a:gd name="connsiteY47" fmla="*/ 459581 h 2749550"/>
              <a:gd name="connsiteX48" fmla="*/ 962025 w 2120900"/>
              <a:gd name="connsiteY48" fmla="*/ 454819 h 2749550"/>
              <a:gd name="connsiteX49" fmla="*/ 992982 w 2120900"/>
              <a:gd name="connsiteY49" fmla="*/ 415925 h 2749550"/>
              <a:gd name="connsiteX50" fmla="*/ 962819 w 2120900"/>
              <a:gd name="connsiteY50" fmla="*/ 223043 h 2749550"/>
              <a:gd name="connsiteX51" fmla="*/ 1003300 w 2120900"/>
              <a:gd name="connsiteY51" fmla="*/ 184150 h 2749550"/>
              <a:gd name="connsiteX0" fmla="*/ 1003300 w 2120900"/>
              <a:gd name="connsiteY0" fmla="*/ 184150 h 2749550"/>
              <a:gd name="connsiteX1" fmla="*/ 1136650 w 2120900"/>
              <a:gd name="connsiteY1" fmla="*/ 38100 h 2749550"/>
              <a:gd name="connsiteX2" fmla="*/ 1397000 w 2120900"/>
              <a:gd name="connsiteY2" fmla="*/ 0 h 2749550"/>
              <a:gd name="connsiteX3" fmla="*/ 1784350 w 2120900"/>
              <a:gd name="connsiteY3" fmla="*/ 190500 h 2749550"/>
              <a:gd name="connsiteX4" fmla="*/ 1930400 w 2120900"/>
              <a:gd name="connsiteY4" fmla="*/ 514350 h 2749550"/>
              <a:gd name="connsiteX5" fmla="*/ 2120900 w 2120900"/>
              <a:gd name="connsiteY5" fmla="*/ 730250 h 2749550"/>
              <a:gd name="connsiteX6" fmla="*/ 2114550 w 2120900"/>
              <a:gd name="connsiteY6" fmla="*/ 1085850 h 2749550"/>
              <a:gd name="connsiteX7" fmla="*/ 1981200 w 2120900"/>
              <a:gd name="connsiteY7" fmla="*/ 1308100 h 2749550"/>
              <a:gd name="connsiteX8" fmla="*/ 1708150 w 2120900"/>
              <a:gd name="connsiteY8" fmla="*/ 1485900 h 2749550"/>
              <a:gd name="connsiteX9" fmla="*/ 1485900 w 2120900"/>
              <a:gd name="connsiteY9" fmla="*/ 1885950 h 2749550"/>
              <a:gd name="connsiteX10" fmla="*/ 1320800 w 2120900"/>
              <a:gd name="connsiteY10" fmla="*/ 2279650 h 2749550"/>
              <a:gd name="connsiteX11" fmla="*/ 1104900 w 2120900"/>
              <a:gd name="connsiteY11" fmla="*/ 2552700 h 2749550"/>
              <a:gd name="connsiteX12" fmla="*/ 812800 w 2120900"/>
              <a:gd name="connsiteY12" fmla="*/ 2749550 h 2749550"/>
              <a:gd name="connsiteX13" fmla="*/ 495300 w 2120900"/>
              <a:gd name="connsiteY13" fmla="*/ 2730500 h 2749550"/>
              <a:gd name="connsiteX14" fmla="*/ 266700 w 2120900"/>
              <a:gd name="connsiteY14" fmla="*/ 2616200 h 2749550"/>
              <a:gd name="connsiteX15" fmla="*/ 184150 w 2120900"/>
              <a:gd name="connsiteY15" fmla="*/ 2387600 h 2749550"/>
              <a:gd name="connsiteX16" fmla="*/ 88900 w 2120900"/>
              <a:gd name="connsiteY16" fmla="*/ 2228850 h 2749550"/>
              <a:gd name="connsiteX17" fmla="*/ 76200 w 2120900"/>
              <a:gd name="connsiteY17" fmla="*/ 2076450 h 2749550"/>
              <a:gd name="connsiteX18" fmla="*/ 19050 w 2120900"/>
              <a:gd name="connsiteY18" fmla="*/ 2032000 h 2749550"/>
              <a:gd name="connsiteX19" fmla="*/ 6350 w 2120900"/>
              <a:gd name="connsiteY19" fmla="*/ 1955800 h 2749550"/>
              <a:gd name="connsiteX20" fmla="*/ 0 w 2120900"/>
              <a:gd name="connsiteY20" fmla="*/ 1822450 h 2749550"/>
              <a:gd name="connsiteX21" fmla="*/ 31750 w 2120900"/>
              <a:gd name="connsiteY21" fmla="*/ 1752600 h 2749550"/>
              <a:gd name="connsiteX22" fmla="*/ 82550 w 2120900"/>
              <a:gd name="connsiteY22" fmla="*/ 1739900 h 2749550"/>
              <a:gd name="connsiteX23" fmla="*/ 171450 w 2120900"/>
              <a:gd name="connsiteY23" fmla="*/ 1746250 h 2749550"/>
              <a:gd name="connsiteX24" fmla="*/ 234950 w 2120900"/>
              <a:gd name="connsiteY24" fmla="*/ 1778000 h 2749550"/>
              <a:gd name="connsiteX25" fmla="*/ 311150 w 2120900"/>
              <a:gd name="connsiteY25" fmla="*/ 1695450 h 2749550"/>
              <a:gd name="connsiteX26" fmla="*/ 419100 w 2120900"/>
              <a:gd name="connsiteY26" fmla="*/ 1593850 h 2749550"/>
              <a:gd name="connsiteX27" fmla="*/ 508000 w 2120900"/>
              <a:gd name="connsiteY27" fmla="*/ 1473200 h 2749550"/>
              <a:gd name="connsiteX28" fmla="*/ 836613 w 2120900"/>
              <a:gd name="connsiteY28" fmla="*/ 1402556 h 2749550"/>
              <a:gd name="connsiteX29" fmla="*/ 929481 w 2120900"/>
              <a:gd name="connsiteY29" fmla="*/ 1426369 h 2749550"/>
              <a:gd name="connsiteX30" fmla="*/ 962818 w 2120900"/>
              <a:gd name="connsiteY30" fmla="*/ 1323975 h 2749550"/>
              <a:gd name="connsiteX31" fmla="*/ 1080293 w 2120900"/>
              <a:gd name="connsiteY31" fmla="*/ 1235075 h 2749550"/>
              <a:gd name="connsiteX32" fmla="*/ 1020763 w 2120900"/>
              <a:gd name="connsiteY32" fmla="*/ 1209675 h 2749550"/>
              <a:gd name="connsiteX33" fmla="*/ 961231 w 2120900"/>
              <a:gd name="connsiteY33" fmla="*/ 1212056 h 2749550"/>
              <a:gd name="connsiteX34" fmla="*/ 944563 w 2120900"/>
              <a:gd name="connsiteY34" fmla="*/ 1176338 h 2749550"/>
              <a:gd name="connsiteX35" fmla="*/ 894556 w 2120900"/>
              <a:gd name="connsiteY35" fmla="*/ 1162050 h 2749550"/>
              <a:gd name="connsiteX36" fmla="*/ 846931 w 2120900"/>
              <a:gd name="connsiteY36" fmla="*/ 1138238 h 2749550"/>
              <a:gd name="connsiteX37" fmla="*/ 794544 w 2120900"/>
              <a:gd name="connsiteY37" fmla="*/ 1133475 h 2749550"/>
              <a:gd name="connsiteX38" fmla="*/ 777082 w 2120900"/>
              <a:gd name="connsiteY38" fmla="*/ 1109663 h 2749550"/>
              <a:gd name="connsiteX39" fmla="*/ 760412 w 2120900"/>
              <a:gd name="connsiteY39" fmla="*/ 1039813 h 2749550"/>
              <a:gd name="connsiteX40" fmla="*/ 788193 w 2120900"/>
              <a:gd name="connsiteY40" fmla="*/ 1008062 h 2749550"/>
              <a:gd name="connsiteX41" fmla="*/ 770731 w 2120900"/>
              <a:gd name="connsiteY41" fmla="*/ 928688 h 2749550"/>
              <a:gd name="connsiteX42" fmla="*/ 805656 w 2120900"/>
              <a:gd name="connsiteY42" fmla="*/ 840581 h 2749550"/>
              <a:gd name="connsiteX43" fmla="*/ 857250 w 2120900"/>
              <a:gd name="connsiteY43" fmla="*/ 814387 h 2749550"/>
              <a:gd name="connsiteX44" fmla="*/ 862013 w 2120900"/>
              <a:gd name="connsiteY44" fmla="*/ 649287 h 2749550"/>
              <a:gd name="connsiteX45" fmla="*/ 885031 w 2120900"/>
              <a:gd name="connsiteY45" fmla="*/ 584993 h 2749550"/>
              <a:gd name="connsiteX46" fmla="*/ 922338 w 2120900"/>
              <a:gd name="connsiteY46" fmla="*/ 532606 h 2749550"/>
              <a:gd name="connsiteX47" fmla="*/ 930275 w 2120900"/>
              <a:gd name="connsiteY47" fmla="*/ 459581 h 2749550"/>
              <a:gd name="connsiteX48" fmla="*/ 962025 w 2120900"/>
              <a:gd name="connsiteY48" fmla="*/ 454819 h 2749550"/>
              <a:gd name="connsiteX49" fmla="*/ 992982 w 2120900"/>
              <a:gd name="connsiteY49" fmla="*/ 415925 h 2749550"/>
              <a:gd name="connsiteX50" fmla="*/ 962819 w 2120900"/>
              <a:gd name="connsiteY50" fmla="*/ 223043 h 2749550"/>
              <a:gd name="connsiteX51" fmla="*/ 1003300 w 2120900"/>
              <a:gd name="connsiteY51" fmla="*/ 184150 h 2749550"/>
              <a:gd name="connsiteX0" fmla="*/ 1003300 w 2120900"/>
              <a:gd name="connsiteY0" fmla="*/ 184150 h 2749550"/>
              <a:gd name="connsiteX1" fmla="*/ 1136650 w 2120900"/>
              <a:gd name="connsiteY1" fmla="*/ 38100 h 2749550"/>
              <a:gd name="connsiteX2" fmla="*/ 1397000 w 2120900"/>
              <a:gd name="connsiteY2" fmla="*/ 0 h 2749550"/>
              <a:gd name="connsiteX3" fmla="*/ 1784350 w 2120900"/>
              <a:gd name="connsiteY3" fmla="*/ 190500 h 2749550"/>
              <a:gd name="connsiteX4" fmla="*/ 1930400 w 2120900"/>
              <a:gd name="connsiteY4" fmla="*/ 514350 h 2749550"/>
              <a:gd name="connsiteX5" fmla="*/ 2120900 w 2120900"/>
              <a:gd name="connsiteY5" fmla="*/ 730250 h 2749550"/>
              <a:gd name="connsiteX6" fmla="*/ 2114550 w 2120900"/>
              <a:gd name="connsiteY6" fmla="*/ 1085850 h 2749550"/>
              <a:gd name="connsiteX7" fmla="*/ 1981200 w 2120900"/>
              <a:gd name="connsiteY7" fmla="*/ 1308100 h 2749550"/>
              <a:gd name="connsiteX8" fmla="*/ 1708150 w 2120900"/>
              <a:gd name="connsiteY8" fmla="*/ 1485900 h 2749550"/>
              <a:gd name="connsiteX9" fmla="*/ 1485900 w 2120900"/>
              <a:gd name="connsiteY9" fmla="*/ 1885950 h 2749550"/>
              <a:gd name="connsiteX10" fmla="*/ 1320800 w 2120900"/>
              <a:gd name="connsiteY10" fmla="*/ 2279650 h 2749550"/>
              <a:gd name="connsiteX11" fmla="*/ 1104900 w 2120900"/>
              <a:gd name="connsiteY11" fmla="*/ 2552700 h 2749550"/>
              <a:gd name="connsiteX12" fmla="*/ 812800 w 2120900"/>
              <a:gd name="connsiteY12" fmla="*/ 2749550 h 2749550"/>
              <a:gd name="connsiteX13" fmla="*/ 495300 w 2120900"/>
              <a:gd name="connsiteY13" fmla="*/ 2730500 h 2749550"/>
              <a:gd name="connsiteX14" fmla="*/ 266700 w 2120900"/>
              <a:gd name="connsiteY14" fmla="*/ 2616200 h 2749550"/>
              <a:gd name="connsiteX15" fmla="*/ 184150 w 2120900"/>
              <a:gd name="connsiteY15" fmla="*/ 2387600 h 2749550"/>
              <a:gd name="connsiteX16" fmla="*/ 88900 w 2120900"/>
              <a:gd name="connsiteY16" fmla="*/ 2228850 h 2749550"/>
              <a:gd name="connsiteX17" fmla="*/ 76200 w 2120900"/>
              <a:gd name="connsiteY17" fmla="*/ 2076450 h 2749550"/>
              <a:gd name="connsiteX18" fmla="*/ 19050 w 2120900"/>
              <a:gd name="connsiteY18" fmla="*/ 2032000 h 2749550"/>
              <a:gd name="connsiteX19" fmla="*/ 6350 w 2120900"/>
              <a:gd name="connsiteY19" fmla="*/ 1955800 h 2749550"/>
              <a:gd name="connsiteX20" fmla="*/ 0 w 2120900"/>
              <a:gd name="connsiteY20" fmla="*/ 1822450 h 2749550"/>
              <a:gd name="connsiteX21" fmla="*/ 31750 w 2120900"/>
              <a:gd name="connsiteY21" fmla="*/ 1752600 h 2749550"/>
              <a:gd name="connsiteX22" fmla="*/ 82550 w 2120900"/>
              <a:gd name="connsiteY22" fmla="*/ 1739900 h 2749550"/>
              <a:gd name="connsiteX23" fmla="*/ 171450 w 2120900"/>
              <a:gd name="connsiteY23" fmla="*/ 1746250 h 2749550"/>
              <a:gd name="connsiteX24" fmla="*/ 234950 w 2120900"/>
              <a:gd name="connsiteY24" fmla="*/ 1778000 h 2749550"/>
              <a:gd name="connsiteX25" fmla="*/ 311150 w 2120900"/>
              <a:gd name="connsiteY25" fmla="*/ 1695450 h 2749550"/>
              <a:gd name="connsiteX26" fmla="*/ 419100 w 2120900"/>
              <a:gd name="connsiteY26" fmla="*/ 1593850 h 2749550"/>
              <a:gd name="connsiteX27" fmla="*/ 765175 w 2120900"/>
              <a:gd name="connsiteY27" fmla="*/ 1397000 h 2749550"/>
              <a:gd name="connsiteX28" fmla="*/ 836613 w 2120900"/>
              <a:gd name="connsiteY28" fmla="*/ 1402556 h 2749550"/>
              <a:gd name="connsiteX29" fmla="*/ 929481 w 2120900"/>
              <a:gd name="connsiteY29" fmla="*/ 1426369 h 2749550"/>
              <a:gd name="connsiteX30" fmla="*/ 962818 w 2120900"/>
              <a:gd name="connsiteY30" fmla="*/ 1323975 h 2749550"/>
              <a:gd name="connsiteX31" fmla="*/ 1080293 w 2120900"/>
              <a:gd name="connsiteY31" fmla="*/ 1235075 h 2749550"/>
              <a:gd name="connsiteX32" fmla="*/ 1020763 w 2120900"/>
              <a:gd name="connsiteY32" fmla="*/ 1209675 h 2749550"/>
              <a:gd name="connsiteX33" fmla="*/ 961231 w 2120900"/>
              <a:gd name="connsiteY33" fmla="*/ 1212056 h 2749550"/>
              <a:gd name="connsiteX34" fmla="*/ 944563 w 2120900"/>
              <a:gd name="connsiteY34" fmla="*/ 1176338 h 2749550"/>
              <a:gd name="connsiteX35" fmla="*/ 894556 w 2120900"/>
              <a:gd name="connsiteY35" fmla="*/ 1162050 h 2749550"/>
              <a:gd name="connsiteX36" fmla="*/ 846931 w 2120900"/>
              <a:gd name="connsiteY36" fmla="*/ 1138238 h 2749550"/>
              <a:gd name="connsiteX37" fmla="*/ 794544 w 2120900"/>
              <a:gd name="connsiteY37" fmla="*/ 1133475 h 2749550"/>
              <a:gd name="connsiteX38" fmla="*/ 777082 w 2120900"/>
              <a:gd name="connsiteY38" fmla="*/ 1109663 h 2749550"/>
              <a:gd name="connsiteX39" fmla="*/ 760412 w 2120900"/>
              <a:gd name="connsiteY39" fmla="*/ 1039813 h 2749550"/>
              <a:gd name="connsiteX40" fmla="*/ 788193 w 2120900"/>
              <a:gd name="connsiteY40" fmla="*/ 1008062 h 2749550"/>
              <a:gd name="connsiteX41" fmla="*/ 770731 w 2120900"/>
              <a:gd name="connsiteY41" fmla="*/ 928688 h 2749550"/>
              <a:gd name="connsiteX42" fmla="*/ 805656 w 2120900"/>
              <a:gd name="connsiteY42" fmla="*/ 840581 h 2749550"/>
              <a:gd name="connsiteX43" fmla="*/ 857250 w 2120900"/>
              <a:gd name="connsiteY43" fmla="*/ 814387 h 2749550"/>
              <a:gd name="connsiteX44" fmla="*/ 862013 w 2120900"/>
              <a:gd name="connsiteY44" fmla="*/ 649287 h 2749550"/>
              <a:gd name="connsiteX45" fmla="*/ 885031 w 2120900"/>
              <a:gd name="connsiteY45" fmla="*/ 584993 h 2749550"/>
              <a:gd name="connsiteX46" fmla="*/ 922338 w 2120900"/>
              <a:gd name="connsiteY46" fmla="*/ 532606 h 2749550"/>
              <a:gd name="connsiteX47" fmla="*/ 930275 w 2120900"/>
              <a:gd name="connsiteY47" fmla="*/ 459581 h 2749550"/>
              <a:gd name="connsiteX48" fmla="*/ 962025 w 2120900"/>
              <a:gd name="connsiteY48" fmla="*/ 454819 h 2749550"/>
              <a:gd name="connsiteX49" fmla="*/ 992982 w 2120900"/>
              <a:gd name="connsiteY49" fmla="*/ 415925 h 2749550"/>
              <a:gd name="connsiteX50" fmla="*/ 962819 w 2120900"/>
              <a:gd name="connsiteY50" fmla="*/ 223043 h 2749550"/>
              <a:gd name="connsiteX51" fmla="*/ 1003300 w 2120900"/>
              <a:gd name="connsiteY51" fmla="*/ 184150 h 2749550"/>
              <a:gd name="connsiteX0" fmla="*/ 1003300 w 2120900"/>
              <a:gd name="connsiteY0" fmla="*/ 184150 h 2749550"/>
              <a:gd name="connsiteX1" fmla="*/ 1136650 w 2120900"/>
              <a:gd name="connsiteY1" fmla="*/ 38100 h 2749550"/>
              <a:gd name="connsiteX2" fmla="*/ 1397000 w 2120900"/>
              <a:gd name="connsiteY2" fmla="*/ 0 h 2749550"/>
              <a:gd name="connsiteX3" fmla="*/ 1784350 w 2120900"/>
              <a:gd name="connsiteY3" fmla="*/ 190500 h 2749550"/>
              <a:gd name="connsiteX4" fmla="*/ 1930400 w 2120900"/>
              <a:gd name="connsiteY4" fmla="*/ 514350 h 2749550"/>
              <a:gd name="connsiteX5" fmla="*/ 2120900 w 2120900"/>
              <a:gd name="connsiteY5" fmla="*/ 730250 h 2749550"/>
              <a:gd name="connsiteX6" fmla="*/ 2114550 w 2120900"/>
              <a:gd name="connsiteY6" fmla="*/ 1085850 h 2749550"/>
              <a:gd name="connsiteX7" fmla="*/ 1981200 w 2120900"/>
              <a:gd name="connsiteY7" fmla="*/ 1308100 h 2749550"/>
              <a:gd name="connsiteX8" fmla="*/ 1708150 w 2120900"/>
              <a:gd name="connsiteY8" fmla="*/ 1485900 h 2749550"/>
              <a:gd name="connsiteX9" fmla="*/ 1485900 w 2120900"/>
              <a:gd name="connsiteY9" fmla="*/ 1885950 h 2749550"/>
              <a:gd name="connsiteX10" fmla="*/ 1320800 w 2120900"/>
              <a:gd name="connsiteY10" fmla="*/ 2279650 h 2749550"/>
              <a:gd name="connsiteX11" fmla="*/ 1104900 w 2120900"/>
              <a:gd name="connsiteY11" fmla="*/ 2552700 h 2749550"/>
              <a:gd name="connsiteX12" fmla="*/ 812800 w 2120900"/>
              <a:gd name="connsiteY12" fmla="*/ 2749550 h 2749550"/>
              <a:gd name="connsiteX13" fmla="*/ 495300 w 2120900"/>
              <a:gd name="connsiteY13" fmla="*/ 2730500 h 2749550"/>
              <a:gd name="connsiteX14" fmla="*/ 266700 w 2120900"/>
              <a:gd name="connsiteY14" fmla="*/ 2616200 h 2749550"/>
              <a:gd name="connsiteX15" fmla="*/ 184150 w 2120900"/>
              <a:gd name="connsiteY15" fmla="*/ 2387600 h 2749550"/>
              <a:gd name="connsiteX16" fmla="*/ 88900 w 2120900"/>
              <a:gd name="connsiteY16" fmla="*/ 2228850 h 2749550"/>
              <a:gd name="connsiteX17" fmla="*/ 76200 w 2120900"/>
              <a:gd name="connsiteY17" fmla="*/ 2076450 h 2749550"/>
              <a:gd name="connsiteX18" fmla="*/ 19050 w 2120900"/>
              <a:gd name="connsiteY18" fmla="*/ 2032000 h 2749550"/>
              <a:gd name="connsiteX19" fmla="*/ 6350 w 2120900"/>
              <a:gd name="connsiteY19" fmla="*/ 1955800 h 2749550"/>
              <a:gd name="connsiteX20" fmla="*/ 0 w 2120900"/>
              <a:gd name="connsiteY20" fmla="*/ 1822450 h 2749550"/>
              <a:gd name="connsiteX21" fmla="*/ 31750 w 2120900"/>
              <a:gd name="connsiteY21" fmla="*/ 1752600 h 2749550"/>
              <a:gd name="connsiteX22" fmla="*/ 82550 w 2120900"/>
              <a:gd name="connsiteY22" fmla="*/ 1739900 h 2749550"/>
              <a:gd name="connsiteX23" fmla="*/ 171450 w 2120900"/>
              <a:gd name="connsiteY23" fmla="*/ 1746250 h 2749550"/>
              <a:gd name="connsiteX24" fmla="*/ 234950 w 2120900"/>
              <a:gd name="connsiteY24" fmla="*/ 1778000 h 2749550"/>
              <a:gd name="connsiteX25" fmla="*/ 311150 w 2120900"/>
              <a:gd name="connsiteY25" fmla="*/ 1695450 h 2749550"/>
              <a:gd name="connsiteX26" fmla="*/ 669131 w 2120900"/>
              <a:gd name="connsiteY26" fmla="*/ 1470025 h 2749550"/>
              <a:gd name="connsiteX27" fmla="*/ 765175 w 2120900"/>
              <a:gd name="connsiteY27" fmla="*/ 1397000 h 2749550"/>
              <a:gd name="connsiteX28" fmla="*/ 836613 w 2120900"/>
              <a:gd name="connsiteY28" fmla="*/ 1402556 h 2749550"/>
              <a:gd name="connsiteX29" fmla="*/ 929481 w 2120900"/>
              <a:gd name="connsiteY29" fmla="*/ 1426369 h 2749550"/>
              <a:gd name="connsiteX30" fmla="*/ 962818 w 2120900"/>
              <a:gd name="connsiteY30" fmla="*/ 1323975 h 2749550"/>
              <a:gd name="connsiteX31" fmla="*/ 1080293 w 2120900"/>
              <a:gd name="connsiteY31" fmla="*/ 1235075 h 2749550"/>
              <a:gd name="connsiteX32" fmla="*/ 1020763 w 2120900"/>
              <a:gd name="connsiteY32" fmla="*/ 1209675 h 2749550"/>
              <a:gd name="connsiteX33" fmla="*/ 961231 w 2120900"/>
              <a:gd name="connsiteY33" fmla="*/ 1212056 h 2749550"/>
              <a:gd name="connsiteX34" fmla="*/ 944563 w 2120900"/>
              <a:gd name="connsiteY34" fmla="*/ 1176338 h 2749550"/>
              <a:gd name="connsiteX35" fmla="*/ 894556 w 2120900"/>
              <a:gd name="connsiteY35" fmla="*/ 1162050 h 2749550"/>
              <a:gd name="connsiteX36" fmla="*/ 846931 w 2120900"/>
              <a:gd name="connsiteY36" fmla="*/ 1138238 h 2749550"/>
              <a:gd name="connsiteX37" fmla="*/ 794544 w 2120900"/>
              <a:gd name="connsiteY37" fmla="*/ 1133475 h 2749550"/>
              <a:gd name="connsiteX38" fmla="*/ 777082 w 2120900"/>
              <a:gd name="connsiteY38" fmla="*/ 1109663 h 2749550"/>
              <a:gd name="connsiteX39" fmla="*/ 760412 w 2120900"/>
              <a:gd name="connsiteY39" fmla="*/ 1039813 h 2749550"/>
              <a:gd name="connsiteX40" fmla="*/ 788193 w 2120900"/>
              <a:gd name="connsiteY40" fmla="*/ 1008062 h 2749550"/>
              <a:gd name="connsiteX41" fmla="*/ 770731 w 2120900"/>
              <a:gd name="connsiteY41" fmla="*/ 928688 h 2749550"/>
              <a:gd name="connsiteX42" fmla="*/ 805656 w 2120900"/>
              <a:gd name="connsiteY42" fmla="*/ 840581 h 2749550"/>
              <a:gd name="connsiteX43" fmla="*/ 857250 w 2120900"/>
              <a:gd name="connsiteY43" fmla="*/ 814387 h 2749550"/>
              <a:gd name="connsiteX44" fmla="*/ 862013 w 2120900"/>
              <a:gd name="connsiteY44" fmla="*/ 649287 h 2749550"/>
              <a:gd name="connsiteX45" fmla="*/ 885031 w 2120900"/>
              <a:gd name="connsiteY45" fmla="*/ 584993 h 2749550"/>
              <a:gd name="connsiteX46" fmla="*/ 922338 w 2120900"/>
              <a:gd name="connsiteY46" fmla="*/ 532606 h 2749550"/>
              <a:gd name="connsiteX47" fmla="*/ 930275 w 2120900"/>
              <a:gd name="connsiteY47" fmla="*/ 459581 h 2749550"/>
              <a:gd name="connsiteX48" fmla="*/ 962025 w 2120900"/>
              <a:gd name="connsiteY48" fmla="*/ 454819 h 2749550"/>
              <a:gd name="connsiteX49" fmla="*/ 992982 w 2120900"/>
              <a:gd name="connsiteY49" fmla="*/ 415925 h 2749550"/>
              <a:gd name="connsiteX50" fmla="*/ 962819 w 2120900"/>
              <a:gd name="connsiteY50" fmla="*/ 223043 h 2749550"/>
              <a:gd name="connsiteX51" fmla="*/ 1003300 w 2120900"/>
              <a:gd name="connsiteY51" fmla="*/ 184150 h 2749550"/>
              <a:gd name="connsiteX0" fmla="*/ 1003300 w 2120900"/>
              <a:gd name="connsiteY0" fmla="*/ 184150 h 2749550"/>
              <a:gd name="connsiteX1" fmla="*/ 1136650 w 2120900"/>
              <a:gd name="connsiteY1" fmla="*/ 38100 h 2749550"/>
              <a:gd name="connsiteX2" fmla="*/ 1397000 w 2120900"/>
              <a:gd name="connsiteY2" fmla="*/ 0 h 2749550"/>
              <a:gd name="connsiteX3" fmla="*/ 1784350 w 2120900"/>
              <a:gd name="connsiteY3" fmla="*/ 190500 h 2749550"/>
              <a:gd name="connsiteX4" fmla="*/ 1930400 w 2120900"/>
              <a:gd name="connsiteY4" fmla="*/ 514350 h 2749550"/>
              <a:gd name="connsiteX5" fmla="*/ 2120900 w 2120900"/>
              <a:gd name="connsiteY5" fmla="*/ 730250 h 2749550"/>
              <a:gd name="connsiteX6" fmla="*/ 2114550 w 2120900"/>
              <a:gd name="connsiteY6" fmla="*/ 1085850 h 2749550"/>
              <a:gd name="connsiteX7" fmla="*/ 1981200 w 2120900"/>
              <a:gd name="connsiteY7" fmla="*/ 1308100 h 2749550"/>
              <a:gd name="connsiteX8" fmla="*/ 1708150 w 2120900"/>
              <a:gd name="connsiteY8" fmla="*/ 1485900 h 2749550"/>
              <a:gd name="connsiteX9" fmla="*/ 1485900 w 2120900"/>
              <a:gd name="connsiteY9" fmla="*/ 1885950 h 2749550"/>
              <a:gd name="connsiteX10" fmla="*/ 1320800 w 2120900"/>
              <a:gd name="connsiteY10" fmla="*/ 2279650 h 2749550"/>
              <a:gd name="connsiteX11" fmla="*/ 1104900 w 2120900"/>
              <a:gd name="connsiteY11" fmla="*/ 2552700 h 2749550"/>
              <a:gd name="connsiteX12" fmla="*/ 812800 w 2120900"/>
              <a:gd name="connsiteY12" fmla="*/ 2749550 h 2749550"/>
              <a:gd name="connsiteX13" fmla="*/ 495300 w 2120900"/>
              <a:gd name="connsiteY13" fmla="*/ 2730500 h 2749550"/>
              <a:gd name="connsiteX14" fmla="*/ 266700 w 2120900"/>
              <a:gd name="connsiteY14" fmla="*/ 2616200 h 2749550"/>
              <a:gd name="connsiteX15" fmla="*/ 184150 w 2120900"/>
              <a:gd name="connsiteY15" fmla="*/ 2387600 h 2749550"/>
              <a:gd name="connsiteX16" fmla="*/ 88900 w 2120900"/>
              <a:gd name="connsiteY16" fmla="*/ 2228850 h 2749550"/>
              <a:gd name="connsiteX17" fmla="*/ 76200 w 2120900"/>
              <a:gd name="connsiteY17" fmla="*/ 2076450 h 2749550"/>
              <a:gd name="connsiteX18" fmla="*/ 19050 w 2120900"/>
              <a:gd name="connsiteY18" fmla="*/ 2032000 h 2749550"/>
              <a:gd name="connsiteX19" fmla="*/ 6350 w 2120900"/>
              <a:gd name="connsiteY19" fmla="*/ 1955800 h 2749550"/>
              <a:gd name="connsiteX20" fmla="*/ 0 w 2120900"/>
              <a:gd name="connsiteY20" fmla="*/ 1822450 h 2749550"/>
              <a:gd name="connsiteX21" fmla="*/ 31750 w 2120900"/>
              <a:gd name="connsiteY21" fmla="*/ 1752600 h 2749550"/>
              <a:gd name="connsiteX22" fmla="*/ 82550 w 2120900"/>
              <a:gd name="connsiteY22" fmla="*/ 1739900 h 2749550"/>
              <a:gd name="connsiteX23" fmla="*/ 171450 w 2120900"/>
              <a:gd name="connsiteY23" fmla="*/ 1746250 h 2749550"/>
              <a:gd name="connsiteX24" fmla="*/ 234950 w 2120900"/>
              <a:gd name="connsiteY24" fmla="*/ 1778000 h 2749550"/>
              <a:gd name="connsiteX25" fmla="*/ 311150 w 2120900"/>
              <a:gd name="connsiteY25" fmla="*/ 1695450 h 2749550"/>
              <a:gd name="connsiteX26" fmla="*/ 501650 w 2120900"/>
              <a:gd name="connsiteY26" fmla="*/ 1569244 h 2749550"/>
              <a:gd name="connsiteX27" fmla="*/ 669131 w 2120900"/>
              <a:gd name="connsiteY27" fmla="*/ 1470025 h 2749550"/>
              <a:gd name="connsiteX28" fmla="*/ 765175 w 2120900"/>
              <a:gd name="connsiteY28" fmla="*/ 1397000 h 2749550"/>
              <a:gd name="connsiteX29" fmla="*/ 836613 w 2120900"/>
              <a:gd name="connsiteY29" fmla="*/ 1402556 h 2749550"/>
              <a:gd name="connsiteX30" fmla="*/ 929481 w 2120900"/>
              <a:gd name="connsiteY30" fmla="*/ 1426369 h 2749550"/>
              <a:gd name="connsiteX31" fmla="*/ 962818 w 2120900"/>
              <a:gd name="connsiteY31" fmla="*/ 1323975 h 2749550"/>
              <a:gd name="connsiteX32" fmla="*/ 1080293 w 2120900"/>
              <a:gd name="connsiteY32" fmla="*/ 1235075 h 2749550"/>
              <a:gd name="connsiteX33" fmla="*/ 1020763 w 2120900"/>
              <a:gd name="connsiteY33" fmla="*/ 1209675 h 2749550"/>
              <a:gd name="connsiteX34" fmla="*/ 961231 w 2120900"/>
              <a:gd name="connsiteY34" fmla="*/ 1212056 h 2749550"/>
              <a:gd name="connsiteX35" fmla="*/ 944563 w 2120900"/>
              <a:gd name="connsiteY35" fmla="*/ 1176338 h 2749550"/>
              <a:gd name="connsiteX36" fmla="*/ 894556 w 2120900"/>
              <a:gd name="connsiteY36" fmla="*/ 1162050 h 2749550"/>
              <a:gd name="connsiteX37" fmla="*/ 846931 w 2120900"/>
              <a:gd name="connsiteY37" fmla="*/ 1138238 h 2749550"/>
              <a:gd name="connsiteX38" fmla="*/ 794544 w 2120900"/>
              <a:gd name="connsiteY38" fmla="*/ 1133475 h 2749550"/>
              <a:gd name="connsiteX39" fmla="*/ 777082 w 2120900"/>
              <a:gd name="connsiteY39" fmla="*/ 1109663 h 2749550"/>
              <a:gd name="connsiteX40" fmla="*/ 760412 w 2120900"/>
              <a:gd name="connsiteY40" fmla="*/ 1039813 h 2749550"/>
              <a:gd name="connsiteX41" fmla="*/ 788193 w 2120900"/>
              <a:gd name="connsiteY41" fmla="*/ 1008062 h 2749550"/>
              <a:gd name="connsiteX42" fmla="*/ 770731 w 2120900"/>
              <a:gd name="connsiteY42" fmla="*/ 928688 h 2749550"/>
              <a:gd name="connsiteX43" fmla="*/ 805656 w 2120900"/>
              <a:gd name="connsiteY43" fmla="*/ 840581 h 2749550"/>
              <a:gd name="connsiteX44" fmla="*/ 857250 w 2120900"/>
              <a:gd name="connsiteY44" fmla="*/ 814387 h 2749550"/>
              <a:gd name="connsiteX45" fmla="*/ 862013 w 2120900"/>
              <a:gd name="connsiteY45" fmla="*/ 649287 h 2749550"/>
              <a:gd name="connsiteX46" fmla="*/ 885031 w 2120900"/>
              <a:gd name="connsiteY46" fmla="*/ 584993 h 2749550"/>
              <a:gd name="connsiteX47" fmla="*/ 922338 w 2120900"/>
              <a:gd name="connsiteY47" fmla="*/ 532606 h 2749550"/>
              <a:gd name="connsiteX48" fmla="*/ 930275 w 2120900"/>
              <a:gd name="connsiteY48" fmla="*/ 459581 h 2749550"/>
              <a:gd name="connsiteX49" fmla="*/ 962025 w 2120900"/>
              <a:gd name="connsiteY49" fmla="*/ 454819 h 2749550"/>
              <a:gd name="connsiteX50" fmla="*/ 992982 w 2120900"/>
              <a:gd name="connsiteY50" fmla="*/ 415925 h 2749550"/>
              <a:gd name="connsiteX51" fmla="*/ 962819 w 2120900"/>
              <a:gd name="connsiteY51" fmla="*/ 223043 h 2749550"/>
              <a:gd name="connsiteX52" fmla="*/ 1003300 w 2120900"/>
              <a:gd name="connsiteY52" fmla="*/ 184150 h 2749550"/>
              <a:gd name="connsiteX0" fmla="*/ 1003300 w 2120900"/>
              <a:gd name="connsiteY0" fmla="*/ 184150 h 2749550"/>
              <a:gd name="connsiteX1" fmla="*/ 1136650 w 2120900"/>
              <a:gd name="connsiteY1" fmla="*/ 38100 h 2749550"/>
              <a:gd name="connsiteX2" fmla="*/ 1397000 w 2120900"/>
              <a:gd name="connsiteY2" fmla="*/ 0 h 2749550"/>
              <a:gd name="connsiteX3" fmla="*/ 1784350 w 2120900"/>
              <a:gd name="connsiteY3" fmla="*/ 190500 h 2749550"/>
              <a:gd name="connsiteX4" fmla="*/ 1930400 w 2120900"/>
              <a:gd name="connsiteY4" fmla="*/ 514350 h 2749550"/>
              <a:gd name="connsiteX5" fmla="*/ 2120900 w 2120900"/>
              <a:gd name="connsiteY5" fmla="*/ 730250 h 2749550"/>
              <a:gd name="connsiteX6" fmla="*/ 2114550 w 2120900"/>
              <a:gd name="connsiteY6" fmla="*/ 1085850 h 2749550"/>
              <a:gd name="connsiteX7" fmla="*/ 1981200 w 2120900"/>
              <a:gd name="connsiteY7" fmla="*/ 1308100 h 2749550"/>
              <a:gd name="connsiteX8" fmla="*/ 1708150 w 2120900"/>
              <a:gd name="connsiteY8" fmla="*/ 1485900 h 2749550"/>
              <a:gd name="connsiteX9" fmla="*/ 1485900 w 2120900"/>
              <a:gd name="connsiteY9" fmla="*/ 1885950 h 2749550"/>
              <a:gd name="connsiteX10" fmla="*/ 1320800 w 2120900"/>
              <a:gd name="connsiteY10" fmla="*/ 2279650 h 2749550"/>
              <a:gd name="connsiteX11" fmla="*/ 1104900 w 2120900"/>
              <a:gd name="connsiteY11" fmla="*/ 2552700 h 2749550"/>
              <a:gd name="connsiteX12" fmla="*/ 812800 w 2120900"/>
              <a:gd name="connsiteY12" fmla="*/ 2749550 h 2749550"/>
              <a:gd name="connsiteX13" fmla="*/ 495300 w 2120900"/>
              <a:gd name="connsiteY13" fmla="*/ 2730500 h 2749550"/>
              <a:gd name="connsiteX14" fmla="*/ 266700 w 2120900"/>
              <a:gd name="connsiteY14" fmla="*/ 2616200 h 2749550"/>
              <a:gd name="connsiteX15" fmla="*/ 184150 w 2120900"/>
              <a:gd name="connsiteY15" fmla="*/ 2387600 h 2749550"/>
              <a:gd name="connsiteX16" fmla="*/ 88900 w 2120900"/>
              <a:gd name="connsiteY16" fmla="*/ 2228850 h 2749550"/>
              <a:gd name="connsiteX17" fmla="*/ 76200 w 2120900"/>
              <a:gd name="connsiteY17" fmla="*/ 2076450 h 2749550"/>
              <a:gd name="connsiteX18" fmla="*/ 19050 w 2120900"/>
              <a:gd name="connsiteY18" fmla="*/ 2032000 h 2749550"/>
              <a:gd name="connsiteX19" fmla="*/ 6350 w 2120900"/>
              <a:gd name="connsiteY19" fmla="*/ 1955800 h 2749550"/>
              <a:gd name="connsiteX20" fmla="*/ 0 w 2120900"/>
              <a:gd name="connsiteY20" fmla="*/ 1822450 h 2749550"/>
              <a:gd name="connsiteX21" fmla="*/ 31750 w 2120900"/>
              <a:gd name="connsiteY21" fmla="*/ 1752600 h 2749550"/>
              <a:gd name="connsiteX22" fmla="*/ 82550 w 2120900"/>
              <a:gd name="connsiteY22" fmla="*/ 1739900 h 2749550"/>
              <a:gd name="connsiteX23" fmla="*/ 171450 w 2120900"/>
              <a:gd name="connsiteY23" fmla="*/ 1746250 h 2749550"/>
              <a:gd name="connsiteX24" fmla="*/ 234950 w 2120900"/>
              <a:gd name="connsiteY24" fmla="*/ 1778000 h 2749550"/>
              <a:gd name="connsiteX25" fmla="*/ 311150 w 2120900"/>
              <a:gd name="connsiteY25" fmla="*/ 1695450 h 2749550"/>
              <a:gd name="connsiteX26" fmla="*/ 661194 w 2120900"/>
              <a:gd name="connsiteY26" fmla="*/ 1538288 h 2749550"/>
              <a:gd name="connsiteX27" fmla="*/ 669131 w 2120900"/>
              <a:gd name="connsiteY27" fmla="*/ 1470025 h 2749550"/>
              <a:gd name="connsiteX28" fmla="*/ 765175 w 2120900"/>
              <a:gd name="connsiteY28" fmla="*/ 1397000 h 2749550"/>
              <a:gd name="connsiteX29" fmla="*/ 836613 w 2120900"/>
              <a:gd name="connsiteY29" fmla="*/ 1402556 h 2749550"/>
              <a:gd name="connsiteX30" fmla="*/ 929481 w 2120900"/>
              <a:gd name="connsiteY30" fmla="*/ 1426369 h 2749550"/>
              <a:gd name="connsiteX31" fmla="*/ 962818 w 2120900"/>
              <a:gd name="connsiteY31" fmla="*/ 1323975 h 2749550"/>
              <a:gd name="connsiteX32" fmla="*/ 1080293 w 2120900"/>
              <a:gd name="connsiteY32" fmla="*/ 1235075 h 2749550"/>
              <a:gd name="connsiteX33" fmla="*/ 1020763 w 2120900"/>
              <a:gd name="connsiteY33" fmla="*/ 1209675 h 2749550"/>
              <a:gd name="connsiteX34" fmla="*/ 961231 w 2120900"/>
              <a:gd name="connsiteY34" fmla="*/ 1212056 h 2749550"/>
              <a:gd name="connsiteX35" fmla="*/ 944563 w 2120900"/>
              <a:gd name="connsiteY35" fmla="*/ 1176338 h 2749550"/>
              <a:gd name="connsiteX36" fmla="*/ 894556 w 2120900"/>
              <a:gd name="connsiteY36" fmla="*/ 1162050 h 2749550"/>
              <a:gd name="connsiteX37" fmla="*/ 846931 w 2120900"/>
              <a:gd name="connsiteY37" fmla="*/ 1138238 h 2749550"/>
              <a:gd name="connsiteX38" fmla="*/ 794544 w 2120900"/>
              <a:gd name="connsiteY38" fmla="*/ 1133475 h 2749550"/>
              <a:gd name="connsiteX39" fmla="*/ 777082 w 2120900"/>
              <a:gd name="connsiteY39" fmla="*/ 1109663 h 2749550"/>
              <a:gd name="connsiteX40" fmla="*/ 760412 w 2120900"/>
              <a:gd name="connsiteY40" fmla="*/ 1039813 h 2749550"/>
              <a:gd name="connsiteX41" fmla="*/ 788193 w 2120900"/>
              <a:gd name="connsiteY41" fmla="*/ 1008062 h 2749550"/>
              <a:gd name="connsiteX42" fmla="*/ 770731 w 2120900"/>
              <a:gd name="connsiteY42" fmla="*/ 928688 h 2749550"/>
              <a:gd name="connsiteX43" fmla="*/ 805656 w 2120900"/>
              <a:gd name="connsiteY43" fmla="*/ 840581 h 2749550"/>
              <a:gd name="connsiteX44" fmla="*/ 857250 w 2120900"/>
              <a:gd name="connsiteY44" fmla="*/ 814387 h 2749550"/>
              <a:gd name="connsiteX45" fmla="*/ 862013 w 2120900"/>
              <a:gd name="connsiteY45" fmla="*/ 649287 h 2749550"/>
              <a:gd name="connsiteX46" fmla="*/ 885031 w 2120900"/>
              <a:gd name="connsiteY46" fmla="*/ 584993 h 2749550"/>
              <a:gd name="connsiteX47" fmla="*/ 922338 w 2120900"/>
              <a:gd name="connsiteY47" fmla="*/ 532606 h 2749550"/>
              <a:gd name="connsiteX48" fmla="*/ 930275 w 2120900"/>
              <a:gd name="connsiteY48" fmla="*/ 459581 h 2749550"/>
              <a:gd name="connsiteX49" fmla="*/ 962025 w 2120900"/>
              <a:gd name="connsiteY49" fmla="*/ 454819 h 2749550"/>
              <a:gd name="connsiteX50" fmla="*/ 992982 w 2120900"/>
              <a:gd name="connsiteY50" fmla="*/ 415925 h 2749550"/>
              <a:gd name="connsiteX51" fmla="*/ 962819 w 2120900"/>
              <a:gd name="connsiteY51" fmla="*/ 223043 h 2749550"/>
              <a:gd name="connsiteX52" fmla="*/ 1003300 w 2120900"/>
              <a:gd name="connsiteY52" fmla="*/ 184150 h 2749550"/>
              <a:gd name="connsiteX0" fmla="*/ 1003300 w 2120900"/>
              <a:gd name="connsiteY0" fmla="*/ 184150 h 2749550"/>
              <a:gd name="connsiteX1" fmla="*/ 1136650 w 2120900"/>
              <a:gd name="connsiteY1" fmla="*/ 38100 h 2749550"/>
              <a:gd name="connsiteX2" fmla="*/ 1397000 w 2120900"/>
              <a:gd name="connsiteY2" fmla="*/ 0 h 2749550"/>
              <a:gd name="connsiteX3" fmla="*/ 1784350 w 2120900"/>
              <a:gd name="connsiteY3" fmla="*/ 190500 h 2749550"/>
              <a:gd name="connsiteX4" fmla="*/ 1930400 w 2120900"/>
              <a:gd name="connsiteY4" fmla="*/ 514350 h 2749550"/>
              <a:gd name="connsiteX5" fmla="*/ 2120900 w 2120900"/>
              <a:gd name="connsiteY5" fmla="*/ 730250 h 2749550"/>
              <a:gd name="connsiteX6" fmla="*/ 2114550 w 2120900"/>
              <a:gd name="connsiteY6" fmla="*/ 1085850 h 2749550"/>
              <a:gd name="connsiteX7" fmla="*/ 1981200 w 2120900"/>
              <a:gd name="connsiteY7" fmla="*/ 1308100 h 2749550"/>
              <a:gd name="connsiteX8" fmla="*/ 1708150 w 2120900"/>
              <a:gd name="connsiteY8" fmla="*/ 1485900 h 2749550"/>
              <a:gd name="connsiteX9" fmla="*/ 1485900 w 2120900"/>
              <a:gd name="connsiteY9" fmla="*/ 1885950 h 2749550"/>
              <a:gd name="connsiteX10" fmla="*/ 1320800 w 2120900"/>
              <a:gd name="connsiteY10" fmla="*/ 2279650 h 2749550"/>
              <a:gd name="connsiteX11" fmla="*/ 1104900 w 2120900"/>
              <a:gd name="connsiteY11" fmla="*/ 2552700 h 2749550"/>
              <a:gd name="connsiteX12" fmla="*/ 812800 w 2120900"/>
              <a:gd name="connsiteY12" fmla="*/ 2749550 h 2749550"/>
              <a:gd name="connsiteX13" fmla="*/ 495300 w 2120900"/>
              <a:gd name="connsiteY13" fmla="*/ 2730500 h 2749550"/>
              <a:gd name="connsiteX14" fmla="*/ 266700 w 2120900"/>
              <a:gd name="connsiteY14" fmla="*/ 2616200 h 2749550"/>
              <a:gd name="connsiteX15" fmla="*/ 184150 w 2120900"/>
              <a:gd name="connsiteY15" fmla="*/ 2387600 h 2749550"/>
              <a:gd name="connsiteX16" fmla="*/ 88900 w 2120900"/>
              <a:gd name="connsiteY16" fmla="*/ 2228850 h 2749550"/>
              <a:gd name="connsiteX17" fmla="*/ 76200 w 2120900"/>
              <a:gd name="connsiteY17" fmla="*/ 2076450 h 2749550"/>
              <a:gd name="connsiteX18" fmla="*/ 19050 w 2120900"/>
              <a:gd name="connsiteY18" fmla="*/ 2032000 h 2749550"/>
              <a:gd name="connsiteX19" fmla="*/ 6350 w 2120900"/>
              <a:gd name="connsiteY19" fmla="*/ 1955800 h 2749550"/>
              <a:gd name="connsiteX20" fmla="*/ 0 w 2120900"/>
              <a:gd name="connsiteY20" fmla="*/ 1822450 h 2749550"/>
              <a:gd name="connsiteX21" fmla="*/ 31750 w 2120900"/>
              <a:gd name="connsiteY21" fmla="*/ 1752600 h 2749550"/>
              <a:gd name="connsiteX22" fmla="*/ 82550 w 2120900"/>
              <a:gd name="connsiteY22" fmla="*/ 1739900 h 2749550"/>
              <a:gd name="connsiteX23" fmla="*/ 171450 w 2120900"/>
              <a:gd name="connsiteY23" fmla="*/ 1746250 h 2749550"/>
              <a:gd name="connsiteX24" fmla="*/ 234950 w 2120900"/>
              <a:gd name="connsiteY24" fmla="*/ 1778000 h 2749550"/>
              <a:gd name="connsiteX25" fmla="*/ 311150 w 2120900"/>
              <a:gd name="connsiteY25" fmla="*/ 1695450 h 2749550"/>
              <a:gd name="connsiteX26" fmla="*/ 470694 w 2120900"/>
              <a:gd name="connsiteY26" fmla="*/ 1624013 h 2749550"/>
              <a:gd name="connsiteX27" fmla="*/ 661194 w 2120900"/>
              <a:gd name="connsiteY27" fmla="*/ 1538288 h 2749550"/>
              <a:gd name="connsiteX28" fmla="*/ 669131 w 2120900"/>
              <a:gd name="connsiteY28" fmla="*/ 1470025 h 2749550"/>
              <a:gd name="connsiteX29" fmla="*/ 765175 w 2120900"/>
              <a:gd name="connsiteY29" fmla="*/ 1397000 h 2749550"/>
              <a:gd name="connsiteX30" fmla="*/ 836613 w 2120900"/>
              <a:gd name="connsiteY30" fmla="*/ 1402556 h 2749550"/>
              <a:gd name="connsiteX31" fmla="*/ 929481 w 2120900"/>
              <a:gd name="connsiteY31" fmla="*/ 1426369 h 2749550"/>
              <a:gd name="connsiteX32" fmla="*/ 962818 w 2120900"/>
              <a:gd name="connsiteY32" fmla="*/ 1323975 h 2749550"/>
              <a:gd name="connsiteX33" fmla="*/ 1080293 w 2120900"/>
              <a:gd name="connsiteY33" fmla="*/ 1235075 h 2749550"/>
              <a:gd name="connsiteX34" fmla="*/ 1020763 w 2120900"/>
              <a:gd name="connsiteY34" fmla="*/ 1209675 h 2749550"/>
              <a:gd name="connsiteX35" fmla="*/ 961231 w 2120900"/>
              <a:gd name="connsiteY35" fmla="*/ 1212056 h 2749550"/>
              <a:gd name="connsiteX36" fmla="*/ 944563 w 2120900"/>
              <a:gd name="connsiteY36" fmla="*/ 1176338 h 2749550"/>
              <a:gd name="connsiteX37" fmla="*/ 894556 w 2120900"/>
              <a:gd name="connsiteY37" fmla="*/ 1162050 h 2749550"/>
              <a:gd name="connsiteX38" fmla="*/ 846931 w 2120900"/>
              <a:gd name="connsiteY38" fmla="*/ 1138238 h 2749550"/>
              <a:gd name="connsiteX39" fmla="*/ 794544 w 2120900"/>
              <a:gd name="connsiteY39" fmla="*/ 1133475 h 2749550"/>
              <a:gd name="connsiteX40" fmla="*/ 777082 w 2120900"/>
              <a:gd name="connsiteY40" fmla="*/ 1109663 h 2749550"/>
              <a:gd name="connsiteX41" fmla="*/ 760412 w 2120900"/>
              <a:gd name="connsiteY41" fmla="*/ 1039813 h 2749550"/>
              <a:gd name="connsiteX42" fmla="*/ 788193 w 2120900"/>
              <a:gd name="connsiteY42" fmla="*/ 1008062 h 2749550"/>
              <a:gd name="connsiteX43" fmla="*/ 770731 w 2120900"/>
              <a:gd name="connsiteY43" fmla="*/ 928688 h 2749550"/>
              <a:gd name="connsiteX44" fmla="*/ 805656 w 2120900"/>
              <a:gd name="connsiteY44" fmla="*/ 840581 h 2749550"/>
              <a:gd name="connsiteX45" fmla="*/ 857250 w 2120900"/>
              <a:gd name="connsiteY45" fmla="*/ 814387 h 2749550"/>
              <a:gd name="connsiteX46" fmla="*/ 862013 w 2120900"/>
              <a:gd name="connsiteY46" fmla="*/ 649287 h 2749550"/>
              <a:gd name="connsiteX47" fmla="*/ 885031 w 2120900"/>
              <a:gd name="connsiteY47" fmla="*/ 584993 h 2749550"/>
              <a:gd name="connsiteX48" fmla="*/ 922338 w 2120900"/>
              <a:gd name="connsiteY48" fmla="*/ 532606 h 2749550"/>
              <a:gd name="connsiteX49" fmla="*/ 930275 w 2120900"/>
              <a:gd name="connsiteY49" fmla="*/ 459581 h 2749550"/>
              <a:gd name="connsiteX50" fmla="*/ 962025 w 2120900"/>
              <a:gd name="connsiteY50" fmla="*/ 454819 h 2749550"/>
              <a:gd name="connsiteX51" fmla="*/ 992982 w 2120900"/>
              <a:gd name="connsiteY51" fmla="*/ 415925 h 2749550"/>
              <a:gd name="connsiteX52" fmla="*/ 962819 w 2120900"/>
              <a:gd name="connsiteY52" fmla="*/ 223043 h 2749550"/>
              <a:gd name="connsiteX53" fmla="*/ 1003300 w 2120900"/>
              <a:gd name="connsiteY53" fmla="*/ 184150 h 2749550"/>
              <a:gd name="connsiteX0" fmla="*/ 1003300 w 2120900"/>
              <a:gd name="connsiteY0" fmla="*/ 184150 h 2749550"/>
              <a:gd name="connsiteX1" fmla="*/ 1136650 w 2120900"/>
              <a:gd name="connsiteY1" fmla="*/ 38100 h 2749550"/>
              <a:gd name="connsiteX2" fmla="*/ 1397000 w 2120900"/>
              <a:gd name="connsiteY2" fmla="*/ 0 h 2749550"/>
              <a:gd name="connsiteX3" fmla="*/ 1784350 w 2120900"/>
              <a:gd name="connsiteY3" fmla="*/ 190500 h 2749550"/>
              <a:gd name="connsiteX4" fmla="*/ 1930400 w 2120900"/>
              <a:gd name="connsiteY4" fmla="*/ 514350 h 2749550"/>
              <a:gd name="connsiteX5" fmla="*/ 2120900 w 2120900"/>
              <a:gd name="connsiteY5" fmla="*/ 730250 h 2749550"/>
              <a:gd name="connsiteX6" fmla="*/ 2114550 w 2120900"/>
              <a:gd name="connsiteY6" fmla="*/ 1085850 h 2749550"/>
              <a:gd name="connsiteX7" fmla="*/ 1981200 w 2120900"/>
              <a:gd name="connsiteY7" fmla="*/ 1308100 h 2749550"/>
              <a:gd name="connsiteX8" fmla="*/ 1708150 w 2120900"/>
              <a:gd name="connsiteY8" fmla="*/ 1485900 h 2749550"/>
              <a:gd name="connsiteX9" fmla="*/ 1485900 w 2120900"/>
              <a:gd name="connsiteY9" fmla="*/ 1885950 h 2749550"/>
              <a:gd name="connsiteX10" fmla="*/ 1320800 w 2120900"/>
              <a:gd name="connsiteY10" fmla="*/ 2279650 h 2749550"/>
              <a:gd name="connsiteX11" fmla="*/ 1104900 w 2120900"/>
              <a:gd name="connsiteY11" fmla="*/ 2552700 h 2749550"/>
              <a:gd name="connsiteX12" fmla="*/ 812800 w 2120900"/>
              <a:gd name="connsiteY12" fmla="*/ 2749550 h 2749550"/>
              <a:gd name="connsiteX13" fmla="*/ 495300 w 2120900"/>
              <a:gd name="connsiteY13" fmla="*/ 2730500 h 2749550"/>
              <a:gd name="connsiteX14" fmla="*/ 266700 w 2120900"/>
              <a:gd name="connsiteY14" fmla="*/ 2616200 h 2749550"/>
              <a:gd name="connsiteX15" fmla="*/ 184150 w 2120900"/>
              <a:gd name="connsiteY15" fmla="*/ 2387600 h 2749550"/>
              <a:gd name="connsiteX16" fmla="*/ 88900 w 2120900"/>
              <a:gd name="connsiteY16" fmla="*/ 2228850 h 2749550"/>
              <a:gd name="connsiteX17" fmla="*/ 76200 w 2120900"/>
              <a:gd name="connsiteY17" fmla="*/ 2076450 h 2749550"/>
              <a:gd name="connsiteX18" fmla="*/ 19050 w 2120900"/>
              <a:gd name="connsiteY18" fmla="*/ 2032000 h 2749550"/>
              <a:gd name="connsiteX19" fmla="*/ 6350 w 2120900"/>
              <a:gd name="connsiteY19" fmla="*/ 1955800 h 2749550"/>
              <a:gd name="connsiteX20" fmla="*/ 0 w 2120900"/>
              <a:gd name="connsiteY20" fmla="*/ 1822450 h 2749550"/>
              <a:gd name="connsiteX21" fmla="*/ 31750 w 2120900"/>
              <a:gd name="connsiteY21" fmla="*/ 1752600 h 2749550"/>
              <a:gd name="connsiteX22" fmla="*/ 82550 w 2120900"/>
              <a:gd name="connsiteY22" fmla="*/ 1739900 h 2749550"/>
              <a:gd name="connsiteX23" fmla="*/ 171450 w 2120900"/>
              <a:gd name="connsiteY23" fmla="*/ 1746250 h 2749550"/>
              <a:gd name="connsiteX24" fmla="*/ 234950 w 2120900"/>
              <a:gd name="connsiteY24" fmla="*/ 1778000 h 2749550"/>
              <a:gd name="connsiteX25" fmla="*/ 311150 w 2120900"/>
              <a:gd name="connsiteY25" fmla="*/ 1695450 h 2749550"/>
              <a:gd name="connsiteX26" fmla="*/ 551656 w 2120900"/>
              <a:gd name="connsiteY26" fmla="*/ 1554956 h 2749550"/>
              <a:gd name="connsiteX27" fmla="*/ 661194 w 2120900"/>
              <a:gd name="connsiteY27" fmla="*/ 1538288 h 2749550"/>
              <a:gd name="connsiteX28" fmla="*/ 669131 w 2120900"/>
              <a:gd name="connsiteY28" fmla="*/ 1470025 h 2749550"/>
              <a:gd name="connsiteX29" fmla="*/ 765175 w 2120900"/>
              <a:gd name="connsiteY29" fmla="*/ 1397000 h 2749550"/>
              <a:gd name="connsiteX30" fmla="*/ 836613 w 2120900"/>
              <a:gd name="connsiteY30" fmla="*/ 1402556 h 2749550"/>
              <a:gd name="connsiteX31" fmla="*/ 929481 w 2120900"/>
              <a:gd name="connsiteY31" fmla="*/ 1426369 h 2749550"/>
              <a:gd name="connsiteX32" fmla="*/ 962818 w 2120900"/>
              <a:gd name="connsiteY32" fmla="*/ 1323975 h 2749550"/>
              <a:gd name="connsiteX33" fmla="*/ 1080293 w 2120900"/>
              <a:gd name="connsiteY33" fmla="*/ 1235075 h 2749550"/>
              <a:gd name="connsiteX34" fmla="*/ 1020763 w 2120900"/>
              <a:gd name="connsiteY34" fmla="*/ 1209675 h 2749550"/>
              <a:gd name="connsiteX35" fmla="*/ 961231 w 2120900"/>
              <a:gd name="connsiteY35" fmla="*/ 1212056 h 2749550"/>
              <a:gd name="connsiteX36" fmla="*/ 944563 w 2120900"/>
              <a:gd name="connsiteY36" fmla="*/ 1176338 h 2749550"/>
              <a:gd name="connsiteX37" fmla="*/ 894556 w 2120900"/>
              <a:gd name="connsiteY37" fmla="*/ 1162050 h 2749550"/>
              <a:gd name="connsiteX38" fmla="*/ 846931 w 2120900"/>
              <a:gd name="connsiteY38" fmla="*/ 1138238 h 2749550"/>
              <a:gd name="connsiteX39" fmla="*/ 794544 w 2120900"/>
              <a:gd name="connsiteY39" fmla="*/ 1133475 h 2749550"/>
              <a:gd name="connsiteX40" fmla="*/ 777082 w 2120900"/>
              <a:gd name="connsiteY40" fmla="*/ 1109663 h 2749550"/>
              <a:gd name="connsiteX41" fmla="*/ 760412 w 2120900"/>
              <a:gd name="connsiteY41" fmla="*/ 1039813 h 2749550"/>
              <a:gd name="connsiteX42" fmla="*/ 788193 w 2120900"/>
              <a:gd name="connsiteY42" fmla="*/ 1008062 h 2749550"/>
              <a:gd name="connsiteX43" fmla="*/ 770731 w 2120900"/>
              <a:gd name="connsiteY43" fmla="*/ 928688 h 2749550"/>
              <a:gd name="connsiteX44" fmla="*/ 805656 w 2120900"/>
              <a:gd name="connsiteY44" fmla="*/ 840581 h 2749550"/>
              <a:gd name="connsiteX45" fmla="*/ 857250 w 2120900"/>
              <a:gd name="connsiteY45" fmla="*/ 814387 h 2749550"/>
              <a:gd name="connsiteX46" fmla="*/ 862013 w 2120900"/>
              <a:gd name="connsiteY46" fmla="*/ 649287 h 2749550"/>
              <a:gd name="connsiteX47" fmla="*/ 885031 w 2120900"/>
              <a:gd name="connsiteY47" fmla="*/ 584993 h 2749550"/>
              <a:gd name="connsiteX48" fmla="*/ 922338 w 2120900"/>
              <a:gd name="connsiteY48" fmla="*/ 532606 h 2749550"/>
              <a:gd name="connsiteX49" fmla="*/ 930275 w 2120900"/>
              <a:gd name="connsiteY49" fmla="*/ 459581 h 2749550"/>
              <a:gd name="connsiteX50" fmla="*/ 962025 w 2120900"/>
              <a:gd name="connsiteY50" fmla="*/ 454819 h 2749550"/>
              <a:gd name="connsiteX51" fmla="*/ 992982 w 2120900"/>
              <a:gd name="connsiteY51" fmla="*/ 415925 h 2749550"/>
              <a:gd name="connsiteX52" fmla="*/ 962819 w 2120900"/>
              <a:gd name="connsiteY52" fmla="*/ 223043 h 2749550"/>
              <a:gd name="connsiteX53" fmla="*/ 1003300 w 2120900"/>
              <a:gd name="connsiteY53" fmla="*/ 184150 h 2749550"/>
              <a:gd name="connsiteX0" fmla="*/ 1003300 w 2120900"/>
              <a:gd name="connsiteY0" fmla="*/ 184150 h 2749550"/>
              <a:gd name="connsiteX1" fmla="*/ 1136650 w 2120900"/>
              <a:gd name="connsiteY1" fmla="*/ 38100 h 2749550"/>
              <a:gd name="connsiteX2" fmla="*/ 1397000 w 2120900"/>
              <a:gd name="connsiteY2" fmla="*/ 0 h 2749550"/>
              <a:gd name="connsiteX3" fmla="*/ 1784350 w 2120900"/>
              <a:gd name="connsiteY3" fmla="*/ 190500 h 2749550"/>
              <a:gd name="connsiteX4" fmla="*/ 1930400 w 2120900"/>
              <a:gd name="connsiteY4" fmla="*/ 514350 h 2749550"/>
              <a:gd name="connsiteX5" fmla="*/ 2120900 w 2120900"/>
              <a:gd name="connsiteY5" fmla="*/ 730250 h 2749550"/>
              <a:gd name="connsiteX6" fmla="*/ 2114550 w 2120900"/>
              <a:gd name="connsiteY6" fmla="*/ 1085850 h 2749550"/>
              <a:gd name="connsiteX7" fmla="*/ 1981200 w 2120900"/>
              <a:gd name="connsiteY7" fmla="*/ 1308100 h 2749550"/>
              <a:gd name="connsiteX8" fmla="*/ 1708150 w 2120900"/>
              <a:gd name="connsiteY8" fmla="*/ 1485900 h 2749550"/>
              <a:gd name="connsiteX9" fmla="*/ 1485900 w 2120900"/>
              <a:gd name="connsiteY9" fmla="*/ 1885950 h 2749550"/>
              <a:gd name="connsiteX10" fmla="*/ 1320800 w 2120900"/>
              <a:gd name="connsiteY10" fmla="*/ 2279650 h 2749550"/>
              <a:gd name="connsiteX11" fmla="*/ 1104900 w 2120900"/>
              <a:gd name="connsiteY11" fmla="*/ 2552700 h 2749550"/>
              <a:gd name="connsiteX12" fmla="*/ 812800 w 2120900"/>
              <a:gd name="connsiteY12" fmla="*/ 2749550 h 2749550"/>
              <a:gd name="connsiteX13" fmla="*/ 495300 w 2120900"/>
              <a:gd name="connsiteY13" fmla="*/ 2730500 h 2749550"/>
              <a:gd name="connsiteX14" fmla="*/ 266700 w 2120900"/>
              <a:gd name="connsiteY14" fmla="*/ 2616200 h 2749550"/>
              <a:gd name="connsiteX15" fmla="*/ 184150 w 2120900"/>
              <a:gd name="connsiteY15" fmla="*/ 2387600 h 2749550"/>
              <a:gd name="connsiteX16" fmla="*/ 88900 w 2120900"/>
              <a:gd name="connsiteY16" fmla="*/ 2228850 h 2749550"/>
              <a:gd name="connsiteX17" fmla="*/ 76200 w 2120900"/>
              <a:gd name="connsiteY17" fmla="*/ 2076450 h 2749550"/>
              <a:gd name="connsiteX18" fmla="*/ 19050 w 2120900"/>
              <a:gd name="connsiteY18" fmla="*/ 2032000 h 2749550"/>
              <a:gd name="connsiteX19" fmla="*/ 6350 w 2120900"/>
              <a:gd name="connsiteY19" fmla="*/ 1955800 h 2749550"/>
              <a:gd name="connsiteX20" fmla="*/ 0 w 2120900"/>
              <a:gd name="connsiteY20" fmla="*/ 1822450 h 2749550"/>
              <a:gd name="connsiteX21" fmla="*/ 31750 w 2120900"/>
              <a:gd name="connsiteY21" fmla="*/ 1752600 h 2749550"/>
              <a:gd name="connsiteX22" fmla="*/ 82550 w 2120900"/>
              <a:gd name="connsiteY22" fmla="*/ 1739900 h 2749550"/>
              <a:gd name="connsiteX23" fmla="*/ 171450 w 2120900"/>
              <a:gd name="connsiteY23" fmla="*/ 1746250 h 2749550"/>
              <a:gd name="connsiteX24" fmla="*/ 234950 w 2120900"/>
              <a:gd name="connsiteY24" fmla="*/ 1778000 h 2749550"/>
              <a:gd name="connsiteX25" fmla="*/ 430213 w 2120900"/>
              <a:gd name="connsiteY25" fmla="*/ 1650207 h 2749550"/>
              <a:gd name="connsiteX26" fmla="*/ 551656 w 2120900"/>
              <a:gd name="connsiteY26" fmla="*/ 1554956 h 2749550"/>
              <a:gd name="connsiteX27" fmla="*/ 661194 w 2120900"/>
              <a:gd name="connsiteY27" fmla="*/ 1538288 h 2749550"/>
              <a:gd name="connsiteX28" fmla="*/ 669131 w 2120900"/>
              <a:gd name="connsiteY28" fmla="*/ 1470025 h 2749550"/>
              <a:gd name="connsiteX29" fmla="*/ 765175 w 2120900"/>
              <a:gd name="connsiteY29" fmla="*/ 1397000 h 2749550"/>
              <a:gd name="connsiteX30" fmla="*/ 836613 w 2120900"/>
              <a:gd name="connsiteY30" fmla="*/ 1402556 h 2749550"/>
              <a:gd name="connsiteX31" fmla="*/ 929481 w 2120900"/>
              <a:gd name="connsiteY31" fmla="*/ 1426369 h 2749550"/>
              <a:gd name="connsiteX32" fmla="*/ 962818 w 2120900"/>
              <a:gd name="connsiteY32" fmla="*/ 1323975 h 2749550"/>
              <a:gd name="connsiteX33" fmla="*/ 1080293 w 2120900"/>
              <a:gd name="connsiteY33" fmla="*/ 1235075 h 2749550"/>
              <a:gd name="connsiteX34" fmla="*/ 1020763 w 2120900"/>
              <a:gd name="connsiteY34" fmla="*/ 1209675 h 2749550"/>
              <a:gd name="connsiteX35" fmla="*/ 961231 w 2120900"/>
              <a:gd name="connsiteY35" fmla="*/ 1212056 h 2749550"/>
              <a:gd name="connsiteX36" fmla="*/ 944563 w 2120900"/>
              <a:gd name="connsiteY36" fmla="*/ 1176338 h 2749550"/>
              <a:gd name="connsiteX37" fmla="*/ 894556 w 2120900"/>
              <a:gd name="connsiteY37" fmla="*/ 1162050 h 2749550"/>
              <a:gd name="connsiteX38" fmla="*/ 846931 w 2120900"/>
              <a:gd name="connsiteY38" fmla="*/ 1138238 h 2749550"/>
              <a:gd name="connsiteX39" fmla="*/ 794544 w 2120900"/>
              <a:gd name="connsiteY39" fmla="*/ 1133475 h 2749550"/>
              <a:gd name="connsiteX40" fmla="*/ 777082 w 2120900"/>
              <a:gd name="connsiteY40" fmla="*/ 1109663 h 2749550"/>
              <a:gd name="connsiteX41" fmla="*/ 760412 w 2120900"/>
              <a:gd name="connsiteY41" fmla="*/ 1039813 h 2749550"/>
              <a:gd name="connsiteX42" fmla="*/ 788193 w 2120900"/>
              <a:gd name="connsiteY42" fmla="*/ 1008062 h 2749550"/>
              <a:gd name="connsiteX43" fmla="*/ 770731 w 2120900"/>
              <a:gd name="connsiteY43" fmla="*/ 928688 h 2749550"/>
              <a:gd name="connsiteX44" fmla="*/ 805656 w 2120900"/>
              <a:gd name="connsiteY44" fmla="*/ 840581 h 2749550"/>
              <a:gd name="connsiteX45" fmla="*/ 857250 w 2120900"/>
              <a:gd name="connsiteY45" fmla="*/ 814387 h 2749550"/>
              <a:gd name="connsiteX46" fmla="*/ 862013 w 2120900"/>
              <a:gd name="connsiteY46" fmla="*/ 649287 h 2749550"/>
              <a:gd name="connsiteX47" fmla="*/ 885031 w 2120900"/>
              <a:gd name="connsiteY47" fmla="*/ 584993 h 2749550"/>
              <a:gd name="connsiteX48" fmla="*/ 922338 w 2120900"/>
              <a:gd name="connsiteY48" fmla="*/ 532606 h 2749550"/>
              <a:gd name="connsiteX49" fmla="*/ 930275 w 2120900"/>
              <a:gd name="connsiteY49" fmla="*/ 459581 h 2749550"/>
              <a:gd name="connsiteX50" fmla="*/ 962025 w 2120900"/>
              <a:gd name="connsiteY50" fmla="*/ 454819 h 2749550"/>
              <a:gd name="connsiteX51" fmla="*/ 992982 w 2120900"/>
              <a:gd name="connsiteY51" fmla="*/ 415925 h 2749550"/>
              <a:gd name="connsiteX52" fmla="*/ 962819 w 2120900"/>
              <a:gd name="connsiteY52" fmla="*/ 223043 h 2749550"/>
              <a:gd name="connsiteX53" fmla="*/ 1003300 w 2120900"/>
              <a:gd name="connsiteY53" fmla="*/ 184150 h 2749550"/>
              <a:gd name="connsiteX0" fmla="*/ 1003300 w 2120900"/>
              <a:gd name="connsiteY0" fmla="*/ 184150 h 2749550"/>
              <a:gd name="connsiteX1" fmla="*/ 1136650 w 2120900"/>
              <a:gd name="connsiteY1" fmla="*/ 38100 h 2749550"/>
              <a:gd name="connsiteX2" fmla="*/ 1397000 w 2120900"/>
              <a:gd name="connsiteY2" fmla="*/ 0 h 2749550"/>
              <a:gd name="connsiteX3" fmla="*/ 1784350 w 2120900"/>
              <a:gd name="connsiteY3" fmla="*/ 190500 h 2749550"/>
              <a:gd name="connsiteX4" fmla="*/ 1930400 w 2120900"/>
              <a:gd name="connsiteY4" fmla="*/ 514350 h 2749550"/>
              <a:gd name="connsiteX5" fmla="*/ 2120900 w 2120900"/>
              <a:gd name="connsiteY5" fmla="*/ 730250 h 2749550"/>
              <a:gd name="connsiteX6" fmla="*/ 2114550 w 2120900"/>
              <a:gd name="connsiteY6" fmla="*/ 1085850 h 2749550"/>
              <a:gd name="connsiteX7" fmla="*/ 1981200 w 2120900"/>
              <a:gd name="connsiteY7" fmla="*/ 1308100 h 2749550"/>
              <a:gd name="connsiteX8" fmla="*/ 1708150 w 2120900"/>
              <a:gd name="connsiteY8" fmla="*/ 1485900 h 2749550"/>
              <a:gd name="connsiteX9" fmla="*/ 1485900 w 2120900"/>
              <a:gd name="connsiteY9" fmla="*/ 1885950 h 2749550"/>
              <a:gd name="connsiteX10" fmla="*/ 1320800 w 2120900"/>
              <a:gd name="connsiteY10" fmla="*/ 2279650 h 2749550"/>
              <a:gd name="connsiteX11" fmla="*/ 1104900 w 2120900"/>
              <a:gd name="connsiteY11" fmla="*/ 2552700 h 2749550"/>
              <a:gd name="connsiteX12" fmla="*/ 812800 w 2120900"/>
              <a:gd name="connsiteY12" fmla="*/ 2749550 h 2749550"/>
              <a:gd name="connsiteX13" fmla="*/ 495300 w 2120900"/>
              <a:gd name="connsiteY13" fmla="*/ 2730500 h 2749550"/>
              <a:gd name="connsiteX14" fmla="*/ 266700 w 2120900"/>
              <a:gd name="connsiteY14" fmla="*/ 2616200 h 2749550"/>
              <a:gd name="connsiteX15" fmla="*/ 184150 w 2120900"/>
              <a:gd name="connsiteY15" fmla="*/ 2387600 h 2749550"/>
              <a:gd name="connsiteX16" fmla="*/ 88900 w 2120900"/>
              <a:gd name="connsiteY16" fmla="*/ 2228850 h 2749550"/>
              <a:gd name="connsiteX17" fmla="*/ 76200 w 2120900"/>
              <a:gd name="connsiteY17" fmla="*/ 2076450 h 2749550"/>
              <a:gd name="connsiteX18" fmla="*/ 19050 w 2120900"/>
              <a:gd name="connsiteY18" fmla="*/ 2032000 h 2749550"/>
              <a:gd name="connsiteX19" fmla="*/ 6350 w 2120900"/>
              <a:gd name="connsiteY19" fmla="*/ 1955800 h 2749550"/>
              <a:gd name="connsiteX20" fmla="*/ 0 w 2120900"/>
              <a:gd name="connsiteY20" fmla="*/ 1822450 h 2749550"/>
              <a:gd name="connsiteX21" fmla="*/ 31750 w 2120900"/>
              <a:gd name="connsiteY21" fmla="*/ 1752600 h 2749550"/>
              <a:gd name="connsiteX22" fmla="*/ 82550 w 2120900"/>
              <a:gd name="connsiteY22" fmla="*/ 1739900 h 2749550"/>
              <a:gd name="connsiteX23" fmla="*/ 171450 w 2120900"/>
              <a:gd name="connsiteY23" fmla="*/ 1746250 h 2749550"/>
              <a:gd name="connsiteX24" fmla="*/ 396875 w 2120900"/>
              <a:gd name="connsiteY24" fmla="*/ 1766093 h 2749550"/>
              <a:gd name="connsiteX25" fmla="*/ 430213 w 2120900"/>
              <a:gd name="connsiteY25" fmla="*/ 1650207 h 2749550"/>
              <a:gd name="connsiteX26" fmla="*/ 551656 w 2120900"/>
              <a:gd name="connsiteY26" fmla="*/ 1554956 h 2749550"/>
              <a:gd name="connsiteX27" fmla="*/ 661194 w 2120900"/>
              <a:gd name="connsiteY27" fmla="*/ 1538288 h 2749550"/>
              <a:gd name="connsiteX28" fmla="*/ 669131 w 2120900"/>
              <a:gd name="connsiteY28" fmla="*/ 1470025 h 2749550"/>
              <a:gd name="connsiteX29" fmla="*/ 765175 w 2120900"/>
              <a:gd name="connsiteY29" fmla="*/ 1397000 h 2749550"/>
              <a:gd name="connsiteX30" fmla="*/ 836613 w 2120900"/>
              <a:gd name="connsiteY30" fmla="*/ 1402556 h 2749550"/>
              <a:gd name="connsiteX31" fmla="*/ 929481 w 2120900"/>
              <a:gd name="connsiteY31" fmla="*/ 1426369 h 2749550"/>
              <a:gd name="connsiteX32" fmla="*/ 962818 w 2120900"/>
              <a:gd name="connsiteY32" fmla="*/ 1323975 h 2749550"/>
              <a:gd name="connsiteX33" fmla="*/ 1080293 w 2120900"/>
              <a:gd name="connsiteY33" fmla="*/ 1235075 h 2749550"/>
              <a:gd name="connsiteX34" fmla="*/ 1020763 w 2120900"/>
              <a:gd name="connsiteY34" fmla="*/ 1209675 h 2749550"/>
              <a:gd name="connsiteX35" fmla="*/ 961231 w 2120900"/>
              <a:gd name="connsiteY35" fmla="*/ 1212056 h 2749550"/>
              <a:gd name="connsiteX36" fmla="*/ 944563 w 2120900"/>
              <a:gd name="connsiteY36" fmla="*/ 1176338 h 2749550"/>
              <a:gd name="connsiteX37" fmla="*/ 894556 w 2120900"/>
              <a:gd name="connsiteY37" fmla="*/ 1162050 h 2749550"/>
              <a:gd name="connsiteX38" fmla="*/ 846931 w 2120900"/>
              <a:gd name="connsiteY38" fmla="*/ 1138238 h 2749550"/>
              <a:gd name="connsiteX39" fmla="*/ 794544 w 2120900"/>
              <a:gd name="connsiteY39" fmla="*/ 1133475 h 2749550"/>
              <a:gd name="connsiteX40" fmla="*/ 777082 w 2120900"/>
              <a:gd name="connsiteY40" fmla="*/ 1109663 h 2749550"/>
              <a:gd name="connsiteX41" fmla="*/ 760412 w 2120900"/>
              <a:gd name="connsiteY41" fmla="*/ 1039813 h 2749550"/>
              <a:gd name="connsiteX42" fmla="*/ 788193 w 2120900"/>
              <a:gd name="connsiteY42" fmla="*/ 1008062 h 2749550"/>
              <a:gd name="connsiteX43" fmla="*/ 770731 w 2120900"/>
              <a:gd name="connsiteY43" fmla="*/ 928688 h 2749550"/>
              <a:gd name="connsiteX44" fmla="*/ 805656 w 2120900"/>
              <a:gd name="connsiteY44" fmla="*/ 840581 h 2749550"/>
              <a:gd name="connsiteX45" fmla="*/ 857250 w 2120900"/>
              <a:gd name="connsiteY45" fmla="*/ 814387 h 2749550"/>
              <a:gd name="connsiteX46" fmla="*/ 862013 w 2120900"/>
              <a:gd name="connsiteY46" fmla="*/ 649287 h 2749550"/>
              <a:gd name="connsiteX47" fmla="*/ 885031 w 2120900"/>
              <a:gd name="connsiteY47" fmla="*/ 584993 h 2749550"/>
              <a:gd name="connsiteX48" fmla="*/ 922338 w 2120900"/>
              <a:gd name="connsiteY48" fmla="*/ 532606 h 2749550"/>
              <a:gd name="connsiteX49" fmla="*/ 930275 w 2120900"/>
              <a:gd name="connsiteY49" fmla="*/ 459581 h 2749550"/>
              <a:gd name="connsiteX50" fmla="*/ 962025 w 2120900"/>
              <a:gd name="connsiteY50" fmla="*/ 454819 h 2749550"/>
              <a:gd name="connsiteX51" fmla="*/ 992982 w 2120900"/>
              <a:gd name="connsiteY51" fmla="*/ 415925 h 2749550"/>
              <a:gd name="connsiteX52" fmla="*/ 962819 w 2120900"/>
              <a:gd name="connsiteY52" fmla="*/ 223043 h 2749550"/>
              <a:gd name="connsiteX53" fmla="*/ 1003300 w 2120900"/>
              <a:gd name="connsiteY53" fmla="*/ 184150 h 2749550"/>
              <a:gd name="connsiteX0" fmla="*/ 1003300 w 2120900"/>
              <a:gd name="connsiteY0" fmla="*/ 184150 h 2749550"/>
              <a:gd name="connsiteX1" fmla="*/ 1136650 w 2120900"/>
              <a:gd name="connsiteY1" fmla="*/ 38100 h 2749550"/>
              <a:gd name="connsiteX2" fmla="*/ 1397000 w 2120900"/>
              <a:gd name="connsiteY2" fmla="*/ 0 h 2749550"/>
              <a:gd name="connsiteX3" fmla="*/ 1784350 w 2120900"/>
              <a:gd name="connsiteY3" fmla="*/ 190500 h 2749550"/>
              <a:gd name="connsiteX4" fmla="*/ 1930400 w 2120900"/>
              <a:gd name="connsiteY4" fmla="*/ 514350 h 2749550"/>
              <a:gd name="connsiteX5" fmla="*/ 2120900 w 2120900"/>
              <a:gd name="connsiteY5" fmla="*/ 730250 h 2749550"/>
              <a:gd name="connsiteX6" fmla="*/ 2114550 w 2120900"/>
              <a:gd name="connsiteY6" fmla="*/ 1085850 h 2749550"/>
              <a:gd name="connsiteX7" fmla="*/ 1981200 w 2120900"/>
              <a:gd name="connsiteY7" fmla="*/ 1308100 h 2749550"/>
              <a:gd name="connsiteX8" fmla="*/ 1708150 w 2120900"/>
              <a:gd name="connsiteY8" fmla="*/ 1485900 h 2749550"/>
              <a:gd name="connsiteX9" fmla="*/ 1485900 w 2120900"/>
              <a:gd name="connsiteY9" fmla="*/ 1885950 h 2749550"/>
              <a:gd name="connsiteX10" fmla="*/ 1320800 w 2120900"/>
              <a:gd name="connsiteY10" fmla="*/ 2279650 h 2749550"/>
              <a:gd name="connsiteX11" fmla="*/ 1104900 w 2120900"/>
              <a:gd name="connsiteY11" fmla="*/ 2552700 h 2749550"/>
              <a:gd name="connsiteX12" fmla="*/ 812800 w 2120900"/>
              <a:gd name="connsiteY12" fmla="*/ 2749550 h 2749550"/>
              <a:gd name="connsiteX13" fmla="*/ 495300 w 2120900"/>
              <a:gd name="connsiteY13" fmla="*/ 2730500 h 2749550"/>
              <a:gd name="connsiteX14" fmla="*/ 266700 w 2120900"/>
              <a:gd name="connsiteY14" fmla="*/ 2616200 h 2749550"/>
              <a:gd name="connsiteX15" fmla="*/ 184150 w 2120900"/>
              <a:gd name="connsiteY15" fmla="*/ 2387600 h 2749550"/>
              <a:gd name="connsiteX16" fmla="*/ 88900 w 2120900"/>
              <a:gd name="connsiteY16" fmla="*/ 2228850 h 2749550"/>
              <a:gd name="connsiteX17" fmla="*/ 76200 w 2120900"/>
              <a:gd name="connsiteY17" fmla="*/ 2076450 h 2749550"/>
              <a:gd name="connsiteX18" fmla="*/ 19050 w 2120900"/>
              <a:gd name="connsiteY18" fmla="*/ 2032000 h 2749550"/>
              <a:gd name="connsiteX19" fmla="*/ 6350 w 2120900"/>
              <a:gd name="connsiteY19" fmla="*/ 1955800 h 2749550"/>
              <a:gd name="connsiteX20" fmla="*/ 0 w 2120900"/>
              <a:gd name="connsiteY20" fmla="*/ 1822450 h 2749550"/>
              <a:gd name="connsiteX21" fmla="*/ 31750 w 2120900"/>
              <a:gd name="connsiteY21" fmla="*/ 1752600 h 2749550"/>
              <a:gd name="connsiteX22" fmla="*/ 82550 w 2120900"/>
              <a:gd name="connsiteY22" fmla="*/ 1739900 h 2749550"/>
              <a:gd name="connsiteX23" fmla="*/ 171450 w 2120900"/>
              <a:gd name="connsiteY23" fmla="*/ 1746250 h 2749550"/>
              <a:gd name="connsiteX24" fmla="*/ 396875 w 2120900"/>
              <a:gd name="connsiteY24" fmla="*/ 1766093 h 2749550"/>
              <a:gd name="connsiteX25" fmla="*/ 442120 w 2120900"/>
              <a:gd name="connsiteY25" fmla="*/ 1657350 h 2749550"/>
              <a:gd name="connsiteX26" fmla="*/ 551656 w 2120900"/>
              <a:gd name="connsiteY26" fmla="*/ 1554956 h 2749550"/>
              <a:gd name="connsiteX27" fmla="*/ 661194 w 2120900"/>
              <a:gd name="connsiteY27" fmla="*/ 1538288 h 2749550"/>
              <a:gd name="connsiteX28" fmla="*/ 669131 w 2120900"/>
              <a:gd name="connsiteY28" fmla="*/ 1470025 h 2749550"/>
              <a:gd name="connsiteX29" fmla="*/ 765175 w 2120900"/>
              <a:gd name="connsiteY29" fmla="*/ 1397000 h 2749550"/>
              <a:gd name="connsiteX30" fmla="*/ 836613 w 2120900"/>
              <a:gd name="connsiteY30" fmla="*/ 1402556 h 2749550"/>
              <a:gd name="connsiteX31" fmla="*/ 929481 w 2120900"/>
              <a:gd name="connsiteY31" fmla="*/ 1426369 h 2749550"/>
              <a:gd name="connsiteX32" fmla="*/ 962818 w 2120900"/>
              <a:gd name="connsiteY32" fmla="*/ 1323975 h 2749550"/>
              <a:gd name="connsiteX33" fmla="*/ 1080293 w 2120900"/>
              <a:gd name="connsiteY33" fmla="*/ 1235075 h 2749550"/>
              <a:gd name="connsiteX34" fmla="*/ 1020763 w 2120900"/>
              <a:gd name="connsiteY34" fmla="*/ 1209675 h 2749550"/>
              <a:gd name="connsiteX35" fmla="*/ 961231 w 2120900"/>
              <a:gd name="connsiteY35" fmla="*/ 1212056 h 2749550"/>
              <a:gd name="connsiteX36" fmla="*/ 944563 w 2120900"/>
              <a:gd name="connsiteY36" fmla="*/ 1176338 h 2749550"/>
              <a:gd name="connsiteX37" fmla="*/ 894556 w 2120900"/>
              <a:gd name="connsiteY37" fmla="*/ 1162050 h 2749550"/>
              <a:gd name="connsiteX38" fmla="*/ 846931 w 2120900"/>
              <a:gd name="connsiteY38" fmla="*/ 1138238 h 2749550"/>
              <a:gd name="connsiteX39" fmla="*/ 794544 w 2120900"/>
              <a:gd name="connsiteY39" fmla="*/ 1133475 h 2749550"/>
              <a:gd name="connsiteX40" fmla="*/ 777082 w 2120900"/>
              <a:gd name="connsiteY40" fmla="*/ 1109663 h 2749550"/>
              <a:gd name="connsiteX41" fmla="*/ 760412 w 2120900"/>
              <a:gd name="connsiteY41" fmla="*/ 1039813 h 2749550"/>
              <a:gd name="connsiteX42" fmla="*/ 788193 w 2120900"/>
              <a:gd name="connsiteY42" fmla="*/ 1008062 h 2749550"/>
              <a:gd name="connsiteX43" fmla="*/ 770731 w 2120900"/>
              <a:gd name="connsiteY43" fmla="*/ 928688 h 2749550"/>
              <a:gd name="connsiteX44" fmla="*/ 805656 w 2120900"/>
              <a:gd name="connsiteY44" fmla="*/ 840581 h 2749550"/>
              <a:gd name="connsiteX45" fmla="*/ 857250 w 2120900"/>
              <a:gd name="connsiteY45" fmla="*/ 814387 h 2749550"/>
              <a:gd name="connsiteX46" fmla="*/ 862013 w 2120900"/>
              <a:gd name="connsiteY46" fmla="*/ 649287 h 2749550"/>
              <a:gd name="connsiteX47" fmla="*/ 885031 w 2120900"/>
              <a:gd name="connsiteY47" fmla="*/ 584993 h 2749550"/>
              <a:gd name="connsiteX48" fmla="*/ 922338 w 2120900"/>
              <a:gd name="connsiteY48" fmla="*/ 532606 h 2749550"/>
              <a:gd name="connsiteX49" fmla="*/ 930275 w 2120900"/>
              <a:gd name="connsiteY49" fmla="*/ 459581 h 2749550"/>
              <a:gd name="connsiteX50" fmla="*/ 962025 w 2120900"/>
              <a:gd name="connsiteY50" fmla="*/ 454819 h 2749550"/>
              <a:gd name="connsiteX51" fmla="*/ 992982 w 2120900"/>
              <a:gd name="connsiteY51" fmla="*/ 415925 h 2749550"/>
              <a:gd name="connsiteX52" fmla="*/ 962819 w 2120900"/>
              <a:gd name="connsiteY52" fmla="*/ 223043 h 2749550"/>
              <a:gd name="connsiteX53" fmla="*/ 1003300 w 2120900"/>
              <a:gd name="connsiteY53" fmla="*/ 184150 h 2749550"/>
              <a:gd name="connsiteX0" fmla="*/ 1003300 w 2120900"/>
              <a:gd name="connsiteY0" fmla="*/ 184150 h 2749550"/>
              <a:gd name="connsiteX1" fmla="*/ 1136650 w 2120900"/>
              <a:gd name="connsiteY1" fmla="*/ 38100 h 2749550"/>
              <a:gd name="connsiteX2" fmla="*/ 1397000 w 2120900"/>
              <a:gd name="connsiteY2" fmla="*/ 0 h 2749550"/>
              <a:gd name="connsiteX3" fmla="*/ 1784350 w 2120900"/>
              <a:gd name="connsiteY3" fmla="*/ 190500 h 2749550"/>
              <a:gd name="connsiteX4" fmla="*/ 1930400 w 2120900"/>
              <a:gd name="connsiteY4" fmla="*/ 514350 h 2749550"/>
              <a:gd name="connsiteX5" fmla="*/ 2120900 w 2120900"/>
              <a:gd name="connsiteY5" fmla="*/ 730250 h 2749550"/>
              <a:gd name="connsiteX6" fmla="*/ 2114550 w 2120900"/>
              <a:gd name="connsiteY6" fmla="*/ 1085850 h 2749550"/>
              <a:gd name="connsiteX7" fmla="*/ 1981200 w 2120900"/>
              <a:gd name="connsiteY7" fmla="*/ 1308100 h 2749550"/>
              <a:gd name="connsiteX8" fmla="*/ 1708150 w 2120900"/>
              <a:gd name="connsiteY8" fmla="*/ 1485900 h 2749550"/>
              <a:gd name="connsiteX9" fmla="*/ 1485900 w 2120900"/>
              <a:gd name="connsiteY9" fmla="*/ 1885950 h 2749550"/>
              <a:gd name="connsiteX10" fmla="*/ 1320800 w 2120900"/>
              <a:gd name="connsiteY10" fmla="*/ 2279650 h 2749550"/>
              <a:gd name="connsiteX11" fmla="*/ 1104900 w 2120900"/>
              <a:gd name="connsiteY11" fmla="*/ 2552700 h 2749550"/>
              <a:gd name="connsiteX12" fmla="*/ 812800 w 2120900"/>
              <a:gd name="connsiteY12" fmla="*/ 2749550 h 2749550"/>
              <a:gd name="connsiteX13" fmla="*/ 495300 w 2120900"/>
              <a:gd name="connsiteY13" fmla="*/ 2730500 h 2749550"/>
              <a:gd name="connsiteX14" fmla="*/ 266700 w 2120900"/>
              <a:gd name="connsiteY14" fmla="*/ 2616200 h 2749550"/>
              <a:gd name="connsiteX15" fmla="*/ 184150 w 2120900"/>
              <a:gd name="connsiteY15" fmla="*/ 2387600 h 2749550"/>
              <a:gd name="connsiteX16" fmla="*/ 88900 w 2120900"/>
              <a:gd name="connsiteY16" fmla="*/ 2228850 h 2749550"/>
              <a:gd name="connsiteX17" fmla="*/ 76200 w 2120900"/>
              <a:gd name="connsiteY17" fmla="*/ 2076450 h 2749550"/>
              <a:gd name="connsiteX18" fmla="*/ 19050 w 2120900"/>
              <a:gd name="connsiteY18" fmla="*/ 2032000 h 2749550"/>
              <a:gd name="connsiteX19" fmla="*/ 6350 w 2120900"/>
              <a:gd name="connsiteY19" fmla="*/ 1955800 h 2749550"/>
              <a:gd name="connsiteX20" fmla="*/ 0 w 2120900"/>
              <a:gd name="connsiteY20" fmla="*/ 1822450 h 2749550"/>
              <a:gd name="connsiteX21" fmla="*/ 31750 w 2120900"/>
              <a:gd name="connsiteY21" fmla="*/ 1752600 h 2749550"/>
              <a:gd name="connsiteX22" fmla="*/ 82550 w 2120900"/>
              <a:gd name="connsiteY22" fmla="*/ 1739900 h 2749550"/>
              <a:gd name="connsiteX23" fmla="*/ 171450 w 2120900"/>
              <a:gd name="connsiteY23" fmla="*/ 1746250 h 2749550"/>
              <a:gd name="connsiteX24" fmla="*/ 287338 w 2120900"/>
              <a:gd name="connsiteY24" fmla="*/ 1814513 h 2749550"/>
              <a:gd name="connsiteX25" fmla="*/ 396875 w 2120900"/>
              <a:gd name="connsiteY25" fmla="*/ 1766093 h 2749550"/>
              <a:gd name="connsiteX26" fmla="*/ 442120 w 2120900"/>
              <a:gd name="connsiteY26" fmla="*/ 1657350 h 2749550"/>
              <a:gd name="connsiteX27" fmla="*/ 551656 w 2120900"/>
              <a:gd name="connsiteY27" fmla="*/ 1554956 h 2749550"/>
              <a:gd name="connsiteX28" fmla="*/ 661194 w 2120900"/>
              <a:gd name="connsiteY28" fmla="*/ 1538288 h 2749550"/>
              <a:gd name="connsiteX29" fmla="*/ 669131 w 2120900"/>
              <a:gd name="connsiteY29" fmla="*/ 1470025 h 2749550"/>
              <a:gd name="connsiteX30" fmla="*/ 765175 w 2120900"/>
              <a:gd name="connsiteY30" fmla="*/ 1397000 h 2749550"/>
              <a:gd name="connsiteX31" fmla="*/ 836613 w 2120900"/>
              <a:gd name="connsiteY31" fmla="*/ 1402556 h 2749550"/>
              <a:gd name="connsiteX32" fmla="*/ 929481 w 2120900"/>
              <a:gd name="connsiteY32" fmla="*/ 1426369 h 2749550"/>
              <a:gd name="connsiteX33" fmla="*/ 962818 w 2120900"/>
              <a:gd name="connsiteY33" fmla="*/ 1323975 h 2749550"/>
              <a:gd name="connsiteX34" fmla="*/ 1080293 w 2120900"/>
              <a:gd name="connsiteY34" fmla="*/ 1235075 h 2749550"/>
              <a:gd name="connsiteX35" fmla="*/ 1020763 w 2120900"/>
              <a:gd name="connsiteY35" fmla="*/ 1209675 h 2749550"/>
              <a:gd name="connsiteX36" fmla="*/ 961231 w 2120900"/>
              <a:gd name="connsiteY36" fmla="*/ 1212056 h 2749550"/>
              <a:gd name="connsiteX37" fmla="*/ 944563 w 2120900"/>
              <a:gd name="connsiteY37" fmla="*/ 1176338 h 2749550"/>
              <a:gd name="connsiteX38" fmla="*/ 894556 w 2120900"/>
              <a:gd name="connsiteY38" fmla="*/ 1162050 h 2749550"/>
              <a:gd name="connsiteX39" fmla="*/ 846931 w 2120900"/>
              <a:gd name="connsiteY39" fmla="*/ 1138238 h 2749550"/>
              <a:gd name="connsiteX40" fmla="*/ 794544 w 2120900"/>
              <a:gd name="connsiteY40" fmla="*/ 1133475 h 2749550"/>
              <a:gd name="connsiteX41" fmla="*/ 777082 w 2120900"/>
              <a:gd name="connsiteY41" fmla="*/ 1109663 h 2749550"/>
              <a:gd name="connsiteX42" fmla="*/ 760412 w 2120900"/>
              <a:gd name="connsiteY42" fmla="*/ 1039813 h 2749550"/>
              <a:gd name="connsiteX43" fmla="*/ 788193 w 2120900"/>
              <a:gd name="connsiteY43" fmla="*/ 1008062 h 2749550"/>
              <a:gd name="connsiteX44" fmla="*/ 770731 w 2120900"/>
              <a:gd name="connsiteY44" fmla="*/ 928688 h 2749550"/>
              <a:gd name="connsiteX45" fmla="*/ 805656 w 2120900"/>
              <a:gd name="connsiteY45" fmla="*/ 840581 h 2749550"/>
              <a:gd name="connsiteX46" fmla="*/ 857250 w 2120900"/>
              <a:gd name="connsiteY46" fmla="*/ 814387 h 2749550"/>
              <a:gd name="connsiteX47" fmla="*/ 862013 w 2120900"/>
              <a:gd name="connsiteY47" fmla="*/ 649287 h 2749550"/>
              <a:gd name="connsiteX48" fmla="*/ 885031 w 2120900"/>
              <a:gd name="connsiteY48" fmla="*/ 584993 h 2749550"/>
              <a:gd name="connsiteX49" fmla="*/ 922338 w 2120900"/>
              <a:gd name="connsiteY49" fmla="*/ 532606 h 2749550"/>
              <a:gd name="connsiteX50" fmla="*/ 930275 w 2120900"/>
              <a:gd name="connsiteY50" fmla="*/ 459581 h 2749550"/>
              <a:gd name="connsiteX51" fmla="*/ 962025 w 2120900"/>
              <a:gd name="connsiteY51" fmla="*/ 454819 h 2749550"/>
              <a:gd name="connsiteX52" fmla="*/ 992982 w 2120900"/>
              <a:gd name="connsiteY52" fmla="*/ 415925 h 2749550"/>
              <a:gd name="connsiteX53" fmla="*/ 962819 w 2120900"/>
              <a:gd name="connsiteY53" fmla="*/ 223043 h 2749550"/>
              <a:gd name="connsiteX54" fmla="*/ 1003300 w 2120900"/>
              <a:gd name="connsiteY54" fmla="*/ 184150 h 2749550"/>
              <a:gd name="connsiteX0" fmla="*/ 1003300 w 2120900"/>
              <a:gd name="connsiteY0" fmla="*/ 184150 h 2749550"/>
              <a:gd name="connsiteX1" fmla="*/ 1136650 w 2120900"/>
              <a:gd name="connsiteY1" fmla="*/ 38100 h 2749550"/>
              <a:gd name="connsiteX2" fmla="*/ 1397000 w 2120900"/>
              <a:gd name="connsiteY2" fmla="*/ 0 h 2749550"/>
              <a:gd name="connsiteX3" fmla="*/ 1784350 w 2120900"/>
              <a:gd name="connsiteY3" fmla="*/ 190500 h 2749550"/>
              <a:gd name="connsiteX4" fmla="*/ 1930400 w 2120900"/>
              <a:gd name="connsiteY4" fmla="*/ 514350 h 2749550"/>
              <a:gd name="connsiteX5" fmla="*/ 2120900 w 2120900"/>
              <a:gd name="connsiteY5" fmla="*/ 730250 h 2749550"/>
              <a:gd name="connsiteX6" fmla="*/ 2114550 w 2120900"/>
              <a:gd name="connsiteY6" fmla="*/ 1085850 h 2749550"/>
              <a:gd name="connsiteX7" fmla="*/ 1981200 w 2120900"/>
              <a:gd name="connsiteY7" fmla="*/ 1308100 h 2749550"/>
              <a:gd name="connsiteX8" fmla="*/ 1708150 w 2120900"/>
              <a:gd name="connsiteY8" fmla="*/ 1485900 h 2749550"/>
              <a:gd name="connsiteX9" fmla="*/ 1485900 w 2120900"/>
              <a:gd name="connsiteY9" fmla="*/ 1885950 h 2749550"/>
              <a:gd name="connsiteX10" fmla="*/ 1320800 w 2120900"/>
              <a:gd name="connsiteY10" fmla="*/ 2279650 h 2749550"/>
              <a:gd name="connsiteX11" fmla="*/ 1104900 w 2120900"/>
              <a:gd name="connsiteY11" fmla="*/ 2552700 h 2749550"/>
              <a:gd name="connsiteX12" fmla="*/ 812800 w 2120900"/>
              <a:gd name="connsiteY12" fmla="*/ 2749550 h 2749550"/>
              <a:gd name="connsiteX13" fmla="*/ 495300 w 2120900"/>
              <a:gd name="connsiteY13" fmla="*/ 2730500 h 2749550"/>
              <a:gd name="connsiteX14" fmla="*/ 266700 w 2120900"/>
              <a:gd name="connsiteY14" fmla="*/ 2616200 h 2749550"/>
              <a:gd name="connsiteX15" fmla="*/ 184150 w 2120900"/>
              <a:gd name="connsiteY15" fmla="*/ 2387600 h 2749550"/>
              <a:gd name="connsiteX16" fmla="*/ 88900 w 2120900"/>
              <a:gd name="connsiteY16" fmla="*/ 2228850 h 2749550"/>
              <a:gd name="connsiteX17" fmla="*/ 76200 w 2120900"/>
              <a:gd name="connsiteY17" fmla="*/ 2076450 h 2749550"/>
              <a:gd name="connsiteX18" fmla="*/ 64294 w 2120900"/>
              <a:gd name="connsiteY18" fmla="*/ 1991519 h 2749550"/>
              <a:gd name="connsiteX19" fmla="*/ 6350 w 2120900"/>
              <a:gd name="connsiteY19" fmla="*/ 1955800 h 2749550"/>
              <a:gd name="connsiteX20" fmla="*/ 0 w 2120900"/>
              <a:gd name="connsiteY20" fmla="*/ 1822450 h 2749550"/>
              <a:gd name="connsiteX21" fmla="*/ 31750 w 2120900"/>
              <a:gd name="connsiteY21" fmla="*/ 1752600 h 2749550"/>
              <a:gd name="connsiteX22" fmla="*/ 82550 w 2120900"/>
              <a:gd name="connsiteY22" fmla="*/ 1739900 h 2749550"/>
              <a:gd name="connsiteX23" fmla="*/ 171450 w 2120900"/>
              <a:gd name="connsiteY23" fmla="*/ 1746250 h 2749550"/>
              <a:gd name="connsiteX24" fmla="*/ 287338 w 2120900"/>
              <a:gd name="connsiteY24" fmla="*/ 1814513 h 2749550"/>
              <a:gd name="connsiteX25" fmla="*/ 396875 w 2120900"/>
              <a:gd name="connsiteY25" fmla="*/ 1766093 h 2749550"/>
              <a:gd name="connsiteX26" fmla="*/ 442120 w 2120900"/>
              <a:gd name="connsiteY26" fmla="*/ 1657350 h 2749550"/>
              <a:gd name="connsiteX27" fmla="*/ 551656 w 2120900"/>
              <a:gd name="connsiteY27" fmla="*/ 1554956 h 2749550"/>
              <a:gd name="connsiteX28" fmla="*/ 661194 w 2120900"/>
              <a:gd name="connsiteY28" fmla="*/ 1538288 h 2749550"/>
              <a:gd name="connsiteX29" fmla="*/ 669131 w 2120900"/>
              <a:gd name="connsiteY29" fmla="*/ 1470025 h 2749550"/>
              <a:gd name="connsiteX30" fmla="*/ 765175 w 2120900"/>
              <a:gd name="connsiteY30" fmla="*/ 1397000 h 2749550"/>
              <a:gd name="connsiteX31" fmla="*/ 836613 w 2120900"/>
              <a:gd name="connsiteY31" fmla="*/ 1402556 h 2749550"/>
              <a:gd name="connsiteX32" fmla="*/ 929481 w 2120900"/>
              <a:gd name="connsiteY32" fmla="*/ 1426369 h 2749550"/>
              <a:gd name="connsiteX33" fmla="*/ 962818 w 2120900"/>
              <a:gd name="connsiteY33" fmla="*/ 1323975 h 2749550"/>
              <a:gd name="connsiteX34" fmla="*/ 1080293 w 2120900"/>
              <a:gd name="connsiteY34" fmla="*/ 1235075 h 2749550"/>
              <a:gd name="connsiteX35" fmla="*/ 1020763 w 2120900"/>
              <a:gd name="connsiteY35" fmla="*/ 1209675 h 2749550"/>
              <a:gd name="connsiteX36" fmla="*/ 961231 w 2120900"/>
              <a:gd name="connsiteY36" fmla="*/ 1212056 h 2749550"/>
              <a:gd name="connsiteX37" fmla="*/ 944563 w 2120900"/>
              <a:gd name="connsiteY37" fmla="*/ 1176338 h 2749550"/>
              <a:gd name="connsiteX38" fmla="*/ 894556 w 2120900"/>
              <a:gd name="connsiteY38" fmla="*/ 1162050 h 2749550"/>
              <a:gd name="connsiteX39" fmla="*/ 846931 w 2120900"/>
              <a:gd name="connsiteY39" fmla="*/ 1138238 h 2749550"/>
              <a:gd name="connsiteX40" fmla="*/ 794544 w 2120900"/>
              <a:gd name="connsiteY40" fmla="*/ 1133475 h 2749550"/>
              <a:gd name="connsiteX41" fmla="*/ 777082 w 2120900"/>
              <a:gd name="connsiteY41" fmla="*/ 1109663 h 2749550"/>
              <a:gd name="connsiteX42" fmla="*/ 760412 w 2120900"/>
              <a:gd name="connsiteY42" fmla="*/ 1039813 h 2749550"/>
              <a:gd name="connsiteX43" fmla="*/ 788193 w 2120900"/>
              <a:gd name="connsiteY43" fmla="*/ 1008062 h 2749550"/>
              <a:gd name="connsiteX44" fmla="*/ 770731 w 2120900"/>
              <a:gd name="connsiteY44" fmla="*/ 928688 h 2749550"/>
              <a:gd name="connsiteX45" fmla="*/ 805656 w 2120900"/>
              <a:gd name="connsiteY45" fmla="*/ 840581 h 2749550"/>
              <a:gd name="connsiteX46" fmla="*/ 857250 w 2120900"/>
              <a:gd name="connsiteY46" fmla="*/ 814387 h 2749550"/>
              <a:gd name="connsiteX47" fmla="*/ 862013 w 2120900"/>
              <a:gd name="connsiteY47" fmla="*/ 649287 h 2749550"/>
              <a:gd name="connsiteX48" fmla="*/ 885031 w 2120900"/>
              <a:gd name="connsiteY48" fmla="*/ 584993 h 2749550"/>
              <a:gd name="connsiteX49" fmla="*/ 922338 w 2120900"/>
              <a:gd name="connsiteY49" fmla="*/ 532606 h 2749550"/>
              <a:gd name="connsiteX50" fmla="*/ 930275 w 2120900"/>
              <a:gd name="connsiteY50" fmla="*/ 459581 h 2749550"/>
              <a:gd name="connsiteX51" fmla="*/ 962025 w 2120900"/>
              <a:gd name="connsiteY51" fmla="*/ 454819 h 2749550"/>
              <a:gd name="connsiteX52" fmla="*/ 992982 w 2120900"/>
              <a:gd name="connsiteY52" fmla="*/ 415925 h 2749550"/>
              <a:gd name="connsiteX53" fmla="*/ 962819 w 2120900"/>
              <a:gd name="connsiteY53" fmla="*/ 223043 h 2749550"/>
              <a:gd name="connsiteX54" fmla="*/ 1003300 w 2120900"/>
              <a:gd name="connsiteY54" fmla="*/ 184150 h 2749550"/>
              <a:gd name="connsiteX0" fmla="*/ 1003300 w 2120900"/>
              <a:gd name="connsiteY0" fmla="*/ 184150 h 2749550"/>
              <a:gd name="connsiteX1" fmla="*/ 1136650 w 2120900"/>
              <a:gd name="connsiteY1" fmla="*/ 38100 h 2749550"/>
              <a:gd name="connsiteX2" fmla="*/ 1397000 w 2120900"/>
              <a:gd name="connsiteY2" fmla="*/ 0 h 2749550"/>
              <a:gd name="connsiteX3" fmla="*/ 1784350 w 2120900"/>
              <a:gd name="connsiteY3" fmla="*/ 190500 h 2749550"/>
              <a:gd name="connsiteX4" fmla="*/ 1930400 w 2120900"/>
              <a:gd name="connsiteY4" fmla="*/ 514350 h 2749550"/>
              <a:gd name="connsiteX5" fmla="*/ 2120900 w 2120900"/>
              <a:gd name="connsiteY5" fmla="*/ 730250 h 2749550"/>
              <a:gd name="connsiteX6" fmla="*/ 2114550 w 2120900"/>
              <a:gd name="connsiteY6" fmla="*/ 1085850 h 2749550"/>
              <a:gd name="connsiteX7" fmla="*/ 1981200 w 2120900"/>
              <a:gd name="connsiteY7" fmla="*/ 1308100 h 2749550"/>
              <a:gd name="connsiteX8" fmla="*/ 1708150 w 2120900"/>
              <a:gd name="connsiteY8" fmla="*/ 1485900 h 2749550"/>
              <a:gd name="connsiteX9" fmla="*/ 1485900 w 2120900"/>
              <a:gd name="connsiteY9" fmla="*/ 1885950 h 2749550"/>
              <a:gd name="connsiteX10" fmla="*/ 1320800 w 2120900"/>
              <a:gd name="connsiteY10" fmla="*/ 2279650 h 2749550"/>
              <a:gd name="connsiteX11" fmla="*/ 1104900 w 2120900"/>
              <a:gd name="connsiteY11" fmla="*/ 2552700 h 2749550"/>
              <a:gd name="connsiteX12" fmla="*/ 812800 w 2120900"/>
              <a:gd name="connsiteY12" fmla="*/ 2749550 h 2749550"/>
              <a:gd name="connsiteX13" fmla="*/ 495300 w 2120900"/>
              <a:gd name="connsiteY13" fmla="*/ 2730500 h 2749550"/>
              <a:gd name="connsiteX14" fmla="*/ 266700 w 2120900"/>
              <a:gd name="connsiteY14" fmla="*/ 2616200 h 2749550"/>
              <a:gd name="connsiteX15" fmla="*/ 184150 w 2120900"/>
              <a:gd name="connsiteY15" fmla="*/ 2387600 h 2749550"/>
              <a:gd name="connsiteX16" fmla="*/ 88900 w 2120900"/>
              <a:gd name="connsiteY16" fmla="*/ 2228850 h 2749550"/>
              <a:gd name="connsiteX17" fmla="*/ 76200 w 2120900"/>
              <a:gd name="connsiteY17" fmla="*/ 2076450 h 2749550"/>
              <a:gd name="connsiteX18" fmla="*/ 64294 w 2120900"/>
              <a:gd name="connsiteY18" fmla="*/ 1991519 h 2749550"/>
              <a:gd name="connsiteX19" fmla="*/ 27781 w 2120900"/>
              <a:gd name="connsiteY19" fmla="*/ 1970088 h 2749550"/>
              <a:gd name="connsiteX20" fmla="*/ 0 w 2120900"/>
              <a:gd name="connsiteY20" fmla="*/ 1822450 h 2749550"/>
              <a:gd name="connsiteX21" fmla="*/ 31750 w 2120900"/>
              <a:gd name="connsiteY21" fmla="*/ 1752600 h 2749550"/>
              <a:gd name="connsiteX22" fmla="*/ 82550 w 2120900"/>
              <a:gd name="connsiteY22" fmla="*/ 1739900 h 2749550"/>
              <a:gd name="connsiteX23" fmla="*/ 171450 w 2120900"/>
              <a:gd name="connsiteY23" fmla="*/ 1746250 h 2749550"/>
              <a:gd name="connsiteX24" fmla="*/ 287338 w 2120900"/>
              <a:gd name="connsiteY24" fmla="*/ 1814513 h 2749550"/>
              <a:gd name="connsiteX25" fmla="*/ 396875 w 2120900"/>
              <a:gd name="connsiteY25" fmla="*/ 1766093 h 2749550"/>
              <a:gd name="connsiteX26" fmla="*/ 442120 w 2120900"/>
              <a:gd name="connsiteY26" fmla="*/ 1657350 h 2749550"/>
              <a:gd name="connsiteX27" fmla="*/ 551656 w 2120900"/>
              <a:gd name="connsiteY27" fmla="*/ 1554956 h 2749550"/>
              <a:gd name="connsiteX28" fmla="*/ 661194 w 2120900"/>
              <a:gd name="connsiteY28" fmla="*/ 1538288 h 2749550"/>
              <a:gd name="connsiteX29" fmla="*/ 669131 w 2120900"/>
              <a:gd name="connsiteY29" fmla="*/ 1470025 h 2749550"/>
              <a:gd name="connsiteX30" fmla="*/ 765175 w 2120900"/>
              <a:gd name="connsiteY30" fmla="*/ 1397000 h 2749550"/>
              <a:gd name="connsiteX31" fmla="*/ 836613 w 2120900"/>
              <a:gd name="connsiteY31" fmla="*/ 1402556 h 2749550"/>
              <a:gd name="connsiteX32" fmla="*/ 929481 w 2120900"/>
              <a:gd name="connsiteY32" fmla="*/ 1426369 h 2749550"/>
              <a:gd name="connsiteX33" fmla="*/ 962818 w 2120900"/>
              <a:gd name="connsiteY33" fmla="*/ 1323975 h 2749550"/>
              <a:gd name="connsiteX34" fmla="*/ 1080293 w 2120900"/>
              <a:gd name="connsiteY34" fmla="*/ 1235075 h 2749550"/>
              <a:gd name="connsiteX35" fmla="*/ 1020763 w 2120900"/>
              <a:gd name="connsiteY35" fmla="*/ 1209675 h 2749550"/>
              <a:gd name="connsiteX36" fmla="*/ 961231 w 2120900"/>
              <a:gd name="connsiteY36" fmla="*/ 1212056 h 2749550"/>
              <a:gd name="connsiteX37" fmla="*/ 944563 w 2120900"/>
              <a:gd name="connsiteY37" fmla="*/ 1176338 h 2749550"/>
              <a:gd name="connsiteX38" fmla="*/ 894556 w 2120900"/>
              <a:gd name="connsiteY38" fmla="*/ 1162050 h 2749550"/>
              <a:gd name="connsiteX39" fmla="*/ 846931 w 2120900"/>
              <a:gd name="connsiteY39" fmla="*/ 1138238 h 2749550"/>
              <a:gd name="connsiteX40" fmla="*/ 794544 w 2120900"/>
              <a:gd name="connsiteY40" fmla="*/ 1133475 h 2749550"/>
              <a:gd name="connsiteX41" fmla="*/ 777082 w 2120900"/>
              <a:gd name="connsiteY41" fmla="*/ 1109663 h 2749550"/>
              <a:gd name="connsiteX42" fmla="*/ 760412 w 2120900"/>
              <a:gd name="connsiteY42" fmla="*/ 1039813 h 2749550"/>
              <a:gd name="connsiteX43" fmla="*/ 788193 w 2120900"/>
              <a:gd name="connsiteY43" fmla="*/ 1008062 h 2749550"/>
              <a:gd name="connsiteX44" fmla="*/ 770731 w 2120900"/>
              <a:gd name="connsiteY44" fmla="*/ 928688 h 2749550"/>
              <a:gd name="connsiteX45" fmla="*/ 805656 w 2120900"/>
              <a:gd name="connsiteY45" fmla="*/ 840581 h 2749550"/>
              <a:gd name="connsiteX46" fmla="*/ 857250 w 2120900"/>
              <a:gd name="connsiteY46" fmla="*/ 814387 h 2749550"/>
              <a:gd name="connsiteX47" fmla="*/ 862013 w 2120900"/>
              <a:gd name="connsiteY47" fmla="*/ 649287 h 2749550"/>
              <a:gd name="connsiteX48" fmla="*/ 885031 w 2120900"/>
              <a:gd name="connsiteY48" fmla="*/ 584993 h 2749550"/>
              <a:gd name="connsiteX49" fmla="*/ 922338 w 2120900"/>
              <a:gd name="connsiteY49" fmla="*/ 532606 h 2749550"/>
              <a:gd name="connsiteX50" fmla="*/ 930275 w 2120900"/>
              <a:gd name="connsiteY50" fmla="*/ 459581 h 2749550"/>
              <a:gd name="connsiteX51" fmla="*/ 962025 w 2120900"/>
              <a:gd name="connsiteY51" fmla="*/ 454819 h 2749550"/>
              <a:gd name="connsiteX52" fmla="*/ 992982 w 2120900"/>
              <a:gd name="connsiteY52" fmla="*/ 415925 h 2749550"/>
              <a:gd name="connsiteX53" fmla="*/ 962819 w 2120900"/>
              <a:gd name="connsiteY53" fmla="*/ 223043 h 2749550"/>
              <a:gd name="connsiteX54" fmla="*/ 1003300 w 2120900"/>
              <a:gd name="connsiteY54" fmla="*/ 184150 h 2749550"/>
              <a:gd name="connsiteX0" fmla="*/ 975519 w 2093119"/>
              <a:gd name="connsiteY0" fmla="*/ 184150 h 2749550"/>
              <a:gd name="connsiteX1" fmla="*/ 1108869 w 2093119"/>
              <a:gd name="connsiteY1" fmla="*/ 38100 h 2749550"/>
              <a:gd name="connsiteX2" fmla="*/ 1369219 w 2093119"/>
              <a:gd name="connsiteY2" fmla="*/ 0 h 2749550"/>
              <a:gd name="connsiteX3" fmla="*/ 1756569 w 2093119"/>
              <a:gd name="connsiteY3" fmla="*/ 190500 h 2749550"/>
              <a:gd name="connsiteX4" fmla="*/ 1902619 w 2093119"/>
              <a:gd name="connsiteY4" fmla="*/ 514350 h 2749550"/>
              <a:gd name="connsiteX5" fmla="*/ 2093119 w 2093119"/>
              <a:gd name="connsiteY5" fmla="*/ 730250 h 2749550"/>
              <a:gd name="connsiteX6" fmla="*/ 2086769 w 2093119"/>
              <a:gd name="connsiteY6" fmla="*/ 1085850 h 2749550"/>
              <a:gd name="connsiteX7" fmla="*/ 1953419 w 2093119"/>
              <a:gd name="connsiteY7" fmla="*/ 1308100 h 2749550"/>
              <a:gd name="connsiteX8" fmla="*/ 1680369 w 2093119"/>
              <a:gd name="connsiteY8" fmla="*/ 1485900 h 2749550"/>
              <a:gd name="connsiteX9" fmla="*/ 1458119 w 2093119"/>
              <a:gd name="connsiteY9" fmla="*/ 1885950 h 2749550"/>
              <a:gd name="connsiteX10" fmla="*/ 1293019 w 2093119"/>
              <a:gd name="connsiteY10" fmla="*/ 2279650 h 2749550"/>
              <a:gd name="connsiteX11" fmla="*/ 1077119 w 2093119"/>
              <a:gd name="connsiteY11" fmla="*/ 2552700 h 2749550"/>
              <a:gd name="connsiteX12" fmla="*/ 785019 w 2093119"/>
              <a:gd name="connsiteY12" fmla="*/ 2749550 h 2749550"/>
              <a:gd name="connsiteX13" fmla="*/ 467519 w 2093119"/>
              <a:gd name="connsiteY13" fmla="*/ 2730500 h 2749550"/>
              <a:gd name="connsiteX14" fmla="*/ 238919 w 2093119"/>
              <a:gd name="connsiteY14" fmla="*/ 2616200 h 2749550"/>
              <a:gd name="connsiteX15" fmla="*/ 156369 w 2093119"/>
              <a:gd name="connsiteY15" fmla="*/ 2387600 h 2749550"/>
              <a:gd name="connsiteX16" fmla="*/ 61119 w 2093119"/>
              <a:gd name="connsiteY16" fmla="*/ 2228850 h 2749550"/>
              <a:gd name="connsiteX17" fmla="*/ 48419 w 2093119"/>
              <a:gd name="connsiteY17" fmla="*/ 2076450 h 2749550"/>
              <a:gd name="connsiteX18" fmla="*/ 36513 w 2093119"/>
              <a:gd name="connsiteY18" fmla="*/ 1991519 h 2749550"/>
              <a:gd name="connsiteX19" fmla="*/ 0 w 2093119"/>
              <a:gd name="connsiteY19" fmla="*/ 1970088 h 2749550"/>
              <a:gd name="connsiteX20" fmla="*/ 31750 w 2093119"/>
              <a:gd name="connsiteY20" fmla="*/ 1910556 h 2749550"/>
              <a:gd name="connsiteX21" fmla="*/ 3969 w 2093119"/>
              <a:gd name="connsiteY21" fmla="*/ 1752600 h 2749550"/>
              <a:gd name="connsiteX22" fmla="*/ 54769 w 2093119"/>
              <a:gd name="connsiteY22" fmla="*/ 1739900 h 2749550"/>
              <a:gd name="connsiteX23" fmla="*/ 143669 w 2093119"/>
              <a:gd name="connsiteY23" fmla="*/ 1746250 h 2749550"/>
              <a:gd name="connsiteX24" fmla="*/ 259557 w 2093119"/>
              <a:gd name="connsiteY24" fmla="*/ 1814513 h 2749550"/>
              <a:gd name="connsiteX25" fmla="*/ 369094 w 2093119"/>
              <a:gd name="connsiteY25" fmla="*/ 1766093 h 2749550"/>
              <a:gd name="connsiteX26" fmla="*/ 414339 w 2093119"/>
              <a:gd name="connsiteY26" fmla="*/ 1657350 h 2749550"/>
              <a:gd name="connsiteX27" fmla="*/ 523875 w 2093119"/>
              <a:gd name="connsiteY27" fmla="*/ 1554956 h 2749550"/>
              <a:gd name="connsiteX28" fmla="*/ 633413 w 2093119"/>
              <a:gd name="connsiteY28" fmla="*/ 1538288 h 2749550"/>
              <a:gd name="connsiteX29" fmla="*/ 641350 w 2093119"/>
              <a:gd name="connsiteY29" fmla="*/ 1470025 h 2749550"/>
              <a:gd name="connsiteX30" fmla="*/ 737394 w 2093119"/>
              <a:gd name="connsiteY30" fmla="*/ 1397000 h 2749550"/>
              <a:gd name="connsiteX31" fmla="*/ 808832 w 2093119"/>
              <a:gd name="connsiteY31" fmla="*/ 1402556 h 2749550"/>
              <a:gd name="connsiteX32" fmla="*/ 901700 w 2093119"/>
              <a:gd name="connsiteY32" fmla="*/ 1426369 h 2749550"/>
              <a:gd name="connsiteX33" fmla="*/ 935037 w 2093119"/>
              <a:gd name="connsiteY33" fmla="*/ 1323975 h 2749550"/>
              <a:gd name="connsiteX34" fmla="*/ 1052512 w 2093119"/>
              <a:gd name="connsiteY34" fmla="*/ 1235075 h 2749550"/>
              <a:gd name="connsiteX35" fmla="*/ 992982 w 2093119"/>
              <a:gd name="connsiteY35" fmla="*/ 1209675 h 2749550"/>
              <a:gd name="connsiteX36" fmla="*/ 933450 w 2093119"/>
              <a:gd name="connsiteY36" fmla="*/ 1212056 h 2749550"/>
              <a:gd name="connsiteX37" fmla="*/ 916782 w 2093119"/>
              <a:gd name="connsiteY37" fmla="*/ 1176338 h 2749550"/>
              <a:gd name="connsiteX38" fmla="*/ 866775 w 2093119"/>
              <a:gd name="connsiteY38" fmla="*/ 1162050 h 2749550"/>
              <a:gd name="connsiteX39" fmla="*/ 819150 w 2093119"/>
              <a:gd name="connsiteY39" fmla="*/ 1138238 h 2749550"/>
              <a:gd name="connsiteX40" fmla="*/ 766763 w 2093119"/>
              <a:gd name="connsiteY40" fmla="*/ 1133475 h 2749550"/>
              <a:gd name="connsiteX41" fmla="*/ 749301 w 2093119"/>
              <a:gd name="connsiteY41" fmla="*/ 1109663 h 2749550"/>
              <a:gd name="connsiteX42" fmla="*/ 732631 w 2093119"/>
              <a:gd name="connsiteY42" fmla="*/ 1039813 h 2749550"/>
              <a:gd name="connsiteX43" fmla="*/ 760412 w 2093119"/>
              <a:gd name="connsiteY43" fmla="*/ 1008062 h 2749550"/>
              <a:gd name="connsiteX44" fmla="*/ 742950 w 2093119"/>
              <a:gd name="connsiteY44" fmla="*/ 928688 h 2749550"/>
              <a:gd name="connsiteX45" fmla="*/ 777875 w 2093119"/>
              <a:gd name="connsiteY45" fmla="*/ 840581 h 2749550"/>
              <a:gd name="connsiteX46" fmla="*/ 829469 w 2093119"/>
              <a:gd name="connsiteY46" fmla="*/ 814387 h 2749550"/>
              <a:gd name="connsiteX47" fmla="*/ 834232 w 2093119"/>
              <a:gd name="connsiteY47" fmla="*/ 649287 h 2749550"/>
              <a:gd name="connsiteX48" fmla="*/ 857250 w 2093119"/>
              <a:gd name="connsiteY48" fmla="*/ 584993 h 2749550"/>
              <a:gd name="connsiteX49" fmla="*/ 894557 w 2093119"/>
              <a:gd name="connsiteY49" fmla="*/ 532606 h 2749550"/>
              <a:gd name="connsiteX50" fmla="*/ 902494 w 2093119"/>
              <a:gd name="connsiteY50" fmla="*/ 459581 h 2749550"/>
              <a:gd name="connsiteX51" fmla="*/ 934244 w 2093119"/>
              <a:gd name="connsiteY51" fmla="*/ 454819 h 2749550"/>
              <a:gd name="connsiteX52" fmla="*/ 965201 w 2093119"/>
              <a:gd name="connsiteY52" fmla="*/ 415925 h 2749550"/>
              <a:gd name="connsiteX53" fmla="*/ 935038 w 2093119"/>
              <a:gd name="connsiteY53" fmla="*/ 223043 h 2749550"/>
              <a:gd name="connsiteX54" fmla="*/ 975519 w 2093119"/>
              <a:gd name="connsiteY54" fmla="*/ 184150 h 2749550"/>
              <a:gd name="connsiteX0" fmla="*/ 975519 w 2093119"/>
              <a:gd name="connsiteY0" fmla="*/ 184150 h 2749550"/>
              <a:gd name="connsiteX1" fmla="*/ 1108869 w 2093119"/>
              <a:gd name="connsiteY1" fmla="*/ 38100 h 2749550"/>
              <a:gd name="connsiteX2" fmla="*/ 1369219 w 2093119"/>
              <a:gd name="connsiteY2" fmla="*/ 0 h 2749550"/>
              <a:gd name="connsiteX3" fmla="*/ 1756569 w 2093119"/>
              <a:gd name="connsiteY3" fmla="*/ 190500 h 2749550"/>
              <a:gd name="connsiteX4" fmla="*/ 1902619 w 2093119"/>
              <a:gd name="connsiteY4" fmla="*/ 514350 h 2749550"/>
              <a:gd name="connsiteX5" fmla="*/ 2093119 w 2093119"/>
              <a:gd name="connsiteY5" fmla="*/ 730250 h 2749550"/>
              <a:gd name="connsiteX6" fmla="*/ 2086769 w 2093119"/>
              <a:gd name="connsiteY6" fmla="*/ 1085850 h 2749550"/>
              <a:gd name="connsiteX7" fmla="*/ 1953419 w 2093119"/>
              <a:gd name="connsiteY7" fmla="*/ 1308100 h 2749550"/>
              <a:gd name="connsiteX8" fmla="*/ 1680369 w 2093119"/>
              <a:gd name="connsiteY8" fmla="*/ 1485900 h 2749550"/>
              <a:gd name="connsiteX9" fmla="*/ 1458119 w 2093119"/>
              <a:gd name="connsiteY9" fmla="*/ 1885950 h 2749550"/>
              <a:gd name="connsiteX10" fmla="*/ 1293019 w 2093119"/>
              <a:gd name="connsiteY10" fmla="*/ 2279650 h 2749550"/>
              <a:gd name="connsiteX11" fmla="*/ 1077119 w 2093119"/>
              <a:gd name="connsiteY11" fmla="*/ 2552700 h 2749550"/>
              <a:gd name="connsiteX12" fmla="*/ 785019 w 2093119"/>
              <a:gd name="connsiteY12" fmla="*/ 2749550 h 2749550"/>
              <a:gd name="connsiteX13" fmla="*/ 467519 w 2093119"/>
              <a:gd name="connsiteY13" fmla="*/ 2730500 h 2749550"/>
              <a:gd name="connsiteX14" fmla="*/ 238919 w 2093119"/>
              <a:gd name="connsiteY14" fmla="*/ 2616200 h 2749550"/>
              <a:gd name="connsiteX15" fmla="*/ 156369 w 2093119"/>
              <a:gd name="connsiteY15" fmla="*/ 2387600 h 2749550"/>
              <a:gd name="connsiteX16" fmla="*/ 61119 w 2093119"/>
              <a:gd name="connsiteY16" fmla="*/ 2228850 h 2749550"/>
              <a:gd name="connsiteX17" fmla="*/ 48419 w 2093119"/>
              <a:gd name="connsiteY17" fmla="*/ 2076450 h 2749550"/>
              <a:gd name="connsiteX18" fmla="*/ 36513 w 2093119"/>
              <a:gd name="connsiteY18" fmla="*/ 1991519 h 2749550"/>
              <a:gd name="connsiteX19" fmla="*/ 0 w 2093119"/>
              <a:gd name="connsiteY19" fmla="*/ 1970088 h 2749550"/>
              <a:gd name="connsiteX20" fmla="*/ 31750 w 2093119"/>
              <a:gd name="connsiteY20" fmla="*/ 1910556 h 2749550"/>
              <a:gd name="connsiteX21" fmla="*/ 11112 w 2093119"/>
              <a:gd name="connsiteY21" fmla="*/ 1900237 h 2749550"/>
              <a:gd name="connsiteX22" fmla="*/ 54769 w 2093119"/>
              <a:gd name="connsiteY22" fmla="*/ 1739900 h 2749550"/>
              <a:gd name="connsiteX23" fmla="*/ 143669 w 2093119"/>
              <a:gd name="connsiteY23" fmla="*/ 1746250 h 2749550"/>
              <a:gd name="connsiteX24" fmla="*/ 259557 w 2093119"/>
              <a:gd name="connsiteY24" fmla="*/ 1814513 h 2749550"/>
              <a:gd name="connsiteX25" fmla="*/ 369094 w 2093119"/>
              <a:gd name="connsiteY25" fmla="*/ 1766093 h 2749550"/>
              <a:gd name="connsiteX26" fmla="*/ 414339 w 2093119"/>
              <a:gd name="connsiteY26" fmla="*/ 1657350 h 2749550"/>
              <a:gd name="connsiteX27" fmla="*/ 523875 w 2093119"/>
              <a:gd name="connsiteY27" fmla="*/ 1554956 h 2749550"/>
              <a:gd name="connsiteX28" fmla="*/ 633413 w 2093119"/>
              <a:gd name="connsiteY28" fmla="*/ 1538288 h 2749550"/>
              <a:gd name="connsiteX29" fmla="*/ 641350 w 2093119"/>
              <a:gd name="connsiteY29" fmla="*/ 1470025 h 2749550"/>
              <a:gd name="connsiteX30" fmla="*/ 737394 w 2093119"/>
              <a:gd name="connsiteY30" fmla="*/ 1397000 h 2749550"/>
              <a:gd name="connsiteX31" fmla="*/ 808832 w 2093119"/>
              <a:gd name="connsiteY31" fmla="*/ 1402556 h 2749550"/>
              <a:gd name="connsiteX32" fmla="*/ 901700 w 2093119"/>
              <a:gd name="connsiteY32" fmla="*/ 1426369 h 2749550"/>
              <a:gd name="connsiteX33" fmla="*/ 935037 w 2093119"/>
              <a:gd name="connsiteY33" fmla="*/ 1323975 h 2749550"/>
              <a:gd name="connsiteX34" fmla="*/ 1052512 w 2093119"/>
              <a:gd name="connsiteY34" fmla="*/ 1235075 h 2749550"/>
              <a:gd name="connsiteX35" fmla="*/ 992982 w 2093119"/>
              <a:gd name="connsiteY35" fmla="*/ 1209675 h 2749550"/>
              <a:gd name="connsiteX36" fmla="*/ 933450 w 2093119"/>
              <a:gd name="connsiteY36" fmla="*/ 1212056 h 2749550"/>
              <a:gd name="connsiteX37" fmla="*/ 916782 w 2093119"/>
              <a:gd name="connsiteY37" fmla="*/ 1176338 h 2749550"/>
              <a:gd name="connsiteX38" fmla="*/ 866775 w 2093119"/>
              <a:gd name="connsiteY38" fmla="*/ 1162050 h 2749550"/>
              <a:gd name="connsiteX39" fmla="*/ 819150 w 2093119"/>
              <a:gd name="connsiteY39" fmla="*/ 1138238 h 2749550"/>
              <a:gd name="connsiteX40" fmla="*/ 766763 w 2093119"/>
              <a:gd name="connsiteY40" fmla="*/ 1133475 h 2749550"/>
              <a:gd name="connsiteX41" fmla="*/ 749301 w 2093119"/>
              <a:gd name="connsiteY41" fmla="*/ 1109663 h 2749550"/>
              <a:gd name="connsiteX42" fmla="*/ 732631 w 2093119"/>
              <a:gd name="connsiteY42" fmla="*/ 1039813 h 2749550"/>
              <a:gd name="connsiteX43" fmla="*/ 760412 w 2093119"/>
              <a:gd name="connsiteY43" fmla="*/ 1008062 h 2749550"/>
              <a:gd name="connsiteX44" fmla="*/ 742950 w 2093119"/>
              <a:gd name="connsiteY44" fmla="*/ 928688 h 2749550"/>
              <a:gd name="connsiteX45" fmla="*/ 777875 w 2093119"/>
              <a:gd name="connsiteY45" fmla="*/ 840581 h 2749550"/>
              <a:gd name="connsiteX46" fmla="*/ 829469 w 2093119"/>
              <a:gd name="connsiteY46" fmla="*/ 814387 h 2749550"/>
              <a:gd name="connsiteX47" fmla="*/ 834232 w 2093119"/>
              <a:gd name="connsiteY47" fmla="*/ 649287 h 2749550"/>
              <a:gd name="connsiteX48" fmla="*/ 857250 w 2093119"/>
              <a:gd name="connsiteY48" fmla="*/ 584993 h 2749550"/>
              <a:gd name="connsiteX49" fmla="*/ 894557 w 2093119"/>
              <a:gd name="connsiteY49" fmla="*/ 532606 h 2749550"/>
              <a:gd name="connsiteX50" fmla="*/ 902494 w 2093119"/>
              <a:gd name="connsiteY50" fmla="*/ 459581 h 2749550"/>
              <a:gd name="connsiteX51" fmla="*/ 934244 w 2093119"/>
              <a:gd name="connsiteY51" fmla="*/ 454819 h 2749550"/>
              <a:gd name="connsiteX52" fmla="*/ 965201 w 2093119"/>
              <a:gd name="connsiteY52" fmla="*/ 415925 h 2749550"/>
              <a:gd name="connsiteX53" fmla="*/ 935038 w 2093119"/>
              <a:gd name="connsiteY53" fmla="*/ 223043 h 2749550"/>
              <a:gd name="connsiteX54" fmla="*/ 975519 w 2093119"/>
              <a:gd name="connsiteY54" fmla="*/ 184150 h 2749550"/>
              <a:gd name="connsiteX0" fmla="*/ 975519 w 2093119"/>
              <a:gd name="connsiteY0" fmla="*/ 184150 h 2749550"/>
              <a:gd name="connsiteX1" fmla="*/ 1108869 w 2093119"/>
              <a:gd name="connsiteY1" fmla="*/ 38100 h 2749550"/>
              <a:gd name="connsiteX2" fmla="*/ 1369219 w 2093119"/>
              <a:gd name="connsiteY2" fmla="*/ 0 h 2749550"/>
              <a:gd name="connsiteX3" fmla="*/ 1756569 w 2093119"/>
              <a:gd name="connsiteY3" fmla="*/ 190500 h 2749550"/>
              <a:gd name="connsiteX4" fmla="*/ 1902619 w 2093119"/>
              <a:gd name="connsiteY4" fmla="*/ 514350 h 2749550"/>
              <a:gd name="connsiteX5" fmla="*/ 2093119 w 2093119"/>
              <a:gd name="connsiteY5" fmla="*/ 730250 h 2749550"/>
              <a:gd name="connsiteX6" fmla="*/ 2086769 w 2093119"/>
              <a:gd name="connsiteY6" fmla="*/ 1085850 h 2749550"/>
              <a:gd name="connsiteX7" fmla="*/ 1953419 w 2093119"/>
              <a:gd name="connsiteY7" fmla="*/ 1308100 h 2749550"/>
              <a:gd name="connsiteX8" fmla="*/ 1680369 w 2093119"/>
              <a:gd name="connsiteY8" fmla="*/ 1485900 h 2749550"/>
              <a:gd name="connsiteX9" fmla="*/ 1458119 w 2093119"/>
              <a:gd name="connsiteY9" fmla="*/ 1885950 h 2749550"/>
              <a:gd name="connsiteX10" fmla="*/ 1293019 w 2093119"/>
              <a:gd name="connsiteY10" fmla="*/ 2279650 h 2749550"/>
              <a:gd name="connsiteX11" fmla="*/ 1077119 w 2093119"/>
              <a:gd name="connsiteY11" fmla="*/ 2552700 h 2749550"/>
              <a:gd name="connsiteX12" fmla="*/ 785019 w 2093119"/>
              <a:gd name="connsiteY12" fmla="*/ 2749550 h 2749550"/>
              <a:gd name="connsiteX13" fmla="*/ 467519 w 2093119"/>
              <a:gd name="connsiteY13" fmla="*/ 2730500 h 2749550"/>
              <a:gd name="connsiteX14" fmla="*/ 238919 w 2093119"/>
              <a:gd name="connsiteY14" fmla="*/ 2616200 h 2749550"/>
              <a:gd name="connsiteX15" fmla="*/ 156369 w 2093119"/>
              <a:gd name="connsiteY15" fmla="*/ 2387600 h 2749550"/>
              <a:gd name="connsiteX16" fmla="*/ 61119 w 2093119"/>
              <a:gd name="connsiteY16" fmla="*/ 2228850 h 2749550"/>
              <a:gd name="connsiteX17" fmla="*/ 48419 w 2093119"/>
              <a:gd name="connsiteY17" fmla="*/ 2076450 h 2749550"/>
              <a:gd name="connsiteX18" fmla="*/ 36513 w 2093119"/>
              <a:gd name="connsiteY18" fmla="*/ 1991519 h 2749550"/>
              <a:gd name="connsiteX19" fmla="*/ 0 w 2093119"/>
              <a:gd name="connsiteY19" fmla="*/ 1970088 h 2749550"/>
              <a:gd name="connsiteX20" fmla="*/ 31750 w 2093119"/>
              <a:gd name="connsiteY20" fmla="*/ 1910556 h 2749550"/>
              <a:gd name="connsiteX21" fmla="*/ 11112 w 2093119"/>
              <a:gd name="connsiteY21" fmla="*/ 1900237 h 2749550"/>
              <a:gd name="connsiteX22" fmla="*/ 30957 w 2093119"/>
              <a:gd name="connsiteY22" fmla="*/ 1851819 h 2749550"/>
              <a:gd name="connsiteX23" fmla="*/ 143669 w 2093119"/>
              <a:gd name="connsiteY23" fmla="*/ 1746250 h 2749550"/>
              <a:gd name="connsiteX24" fmla="*/ 259557 w 2093119"/>
              <a:gd name="connsiteY24" fmla="*/ 1814513 h 2749550"/>
              <a:gd name="connsiteX25" fmla="*/ 369094 w 2093119"/>
              <a:gd name="connsiteY25" fmla="*/ 1766093 h 2749550"/>
              <a:gd name="connsiteX26" fmla="*/ 414339 w 2093119"/>
              <a:gd name="connsiteY26" fmla="*/ 1657350 h 2749550"/>
              <a:gd name="connsiteX27" fmla="*/ 523875 w 2093119"/>
              <a:gd name="connsiteY27" fmla="*/ 1554956 h 2749550"/>
              <a:gd name="connsiteX28" fmla="*/ 633413 w 2093119"/>
              <a:gd name="connsiteY28" fmla="*/ 1538288 h 2749550"/>
              <a:gd name="connsiteX29" fmla="*/ 641350 w 2093119"/>
              <a:gd name="connsiteY29" fmla="*/ 1470025 h 2749550"/>
              <a:gd name="connsiteX30" fmla="*/ 737394 w 2093119"/>
              <a:gd name="connsiteY30" fmla="*/ 1397000 h 2749550"/>
              <a:gd name="connsiteX31" fmla="*/ 808832 w 2093119"/>
              <a:gd name="connsiteY31" fmla="*/ 1402556 h 2749550"/>
              <a:gd name="connsiteX32" fmla="*/ 901700 w 2093119"/>
              <a:gd name="connsiteY32" fmla="*/ 1426369 h 2749550"/>
              <a:gd name="connsiteX33" fmla="*/ 935037 w 2093119"/>
              <a:gd name="connsiteY33" fmla="*/ 1323975 h 2749550"/>
              <a:gd name="connsiteX34" fmla="*/ 1052512 w 2093119"/>
              <a:gd name="connsiteY34" fmla="*/ 1235075 h 2749550"/>
              <a:gd name="connsiteX35" fmla="*/ 992982 w 2093119"/>
              <a:gd name="connsiteY35" fmla="*/ 1209675 h 2749550"/>
              <a:gd name="connsiteX36" fmla="*/ 933450 w 2093119"/>
              <a:gd name="connsiteY36" fmla="*/ 1212056 h 2749550"/>
              <a:gd name="connsiteX37" fmla="*/ 916782 w 2093119"/>
              <a:gd name="connsiteY37" fmla="*/ 1176338 h 2749550"/>
              <a:gd name="connsiteX38" fmla="*/ 866775 w 2093119"/>
              <a:gd name="connsiteY38" fmla="*/ 1162050 h 2749550"/>
              <a:gd name="connsiteX39" fmla="*/ 819150 w 2093119"/>
              <a:gd name="connsiteY39" fmla="*/ 1138238 h 2749550"/>
              <a:gd name="connsiteX40" fmla="*/ 766763 w 2093119"/>
              <a:gd name="connsiteY40" fmla="*/ 1133475 h 2749550"/>
              <a:gd name="connsiteX41" fmla="*/ 749301 w 2093119"/>
              <a:gd name="connsiteY41" fmla="*/ 1109663 h 2749550"/>
              <a:gd name="connsiteX42" fmla="*/ 732631 w 2093119"/>
              <a:gd name="connsiteY42" fmla="*/ 1039813 h 2749550"/>
              <a:gd name="connsiteX43" fmla="*/ 760412 w 2093119"/>
              <a:gd name="connsiteY43" fmla="*/ 1008062 h 2749550"/>
              <a:gd name="connsiteX44" fmla="*/ 742950 w 2093119"/>
              <a:gd name="connsiteY44" fmla="*/ 928688 h 2749550"/>
              <a:gd name="connsiteX45" fmla="*/ 777875 w 2093119"/>
              <a:gd name="connsiteY45" fmla="*/ 840581 h 2749550"/>
              <a:gd name="connsiteX46" fmla="*/ 829469 w 2093119"/>
              <a:gd name="connsiteY46" fmla="*/ 814387 h 2749550"/>
              <a:gd name="connsiteX47" fmla="*/ 834232 w 2093119"/>
              <a:gd name="connsiteY47" fmla="*/ 649287 h 2749550"/>
              <a:gd name="connsiteX48" fmla="*/ 857250 w 2093119"/>
              <a:gd name="connsiteY48" fmla="*/ 584993 h 2749550"/>
              <a:gd name="connsiteX49" fmla="*/ 894557 w 2093119"/>
              <a:gd name="connsiteY49" fmla="*/ 532606 h 2749550"/>
              <a:gd name="connsiteX50" fmla="*/ 902494 w 2093119"/>
              <a:gd name="connsiteY50" fmla="*/ 459581 h 2749550"/>
              <a:gd name="connsiteX51" fmla="*/ 934244 w 2093119"/>
              <a:gd name="connsiteY51" fmla="*/ 454819 h 2749550"/>
              <a:gd name="connsiteX52" fmla="*/ 965201 w 2093119"/>
              <a:gd name="connsiteY52" fmla="*/ 415925 h 2749550"/>
              <a:gd name="connsiteX53" fmla="*/ 935038 w 2093119"/>
              <a:gd name="connsiteY53" fmla="*/ 223043 h 2749550"/>
              <a:gd name="connsiteX54" fmla="*/ 975519 w 2093119"/>
              <a:gd name="connsiteY54" fmla="*/ 184150 h 2749550"/>
              <a:gd name="connsiteX0" fmla="*/ 975519 w 2093119"/>
              <a:gd name="connsiteY0" fmla="*/ 184150 h 2749550"/>
              <a:gd name="connsiteX1" fmla="*/ 1108869 w 2093119"/>
              <a:gd name="connsiteY1" fmla="*/ 38100 h 2749550"/>
              <a:gd name="connsiteX2" fmla="*/ 1369219 w 2093119"/>
              <a:gd name="connsiteY2" fmla="*/ 0 h 2749550"/>
              <a:gd name="connsiteX3" fmla="*/ 1756569 w 2093119"/>
              <a:gd name="connsiteY3" fmla="*/ 190500 h 2749550"/>
              <a:gd name="connsiteX4" fmla="*/ 1902619 w 2093119"/>
              <a:gd name="connsiteY4" fmla="*/ 514350 h 2749550"/>
              <a:gd name="connsiteX5" fmla="*/ 2093119 w 2093119"/>
              <a:gd name="connsiteY5" fmla="*/ 730250 h 2749550"/>
              <a:gd name="connsiteX6" fmla="*/ 2086769 w 2093119"/>
              <a:gd name="connsiteY6" fmla="*/ 1085850 h 2749550"/>
              <a:gd name="connsiteX7" fmla="*/ 1953419 w 2093119"/>
              <a:gd name="connsiteY7" fmla="*/ 1308100 h 2749550"/>
              <a:gd name="connsiteX8" fmla="*/ 1680369 w 2093119"/>
              <a:gd name="connsiteY8" fmla="*/ 1485900 h 2749550"/>
              <a:gd name="connsiteX9" fmla="*/ 1458119 w 2093119"/>
              <a:gd name="connsiteY9" fmla="*/ 1885950 h 2749550"/>
              <a:gd name="connsiteX10" fmla="*/ 1293019 w 2093119"/>
              <a:gd name="connsiteY10" fmla="*/ 2279650 h 2749550"/>
              <a:gd name="connsiteX11" fmla="*/ 1077119 w 2093119"/>
              <a:gd name="connsiteY11" fmla="*/ 2552700 h 2749550"/>
              <a:gd name="connsiteX12" fmla="*/ 785019 w 2093119"/>
              <a:gd name="connsiteY12" fmla="*/ 2749550 h 2749550"/>
              <a:gd name="connsiteX13" fmla="*/ 467519 w 2093119"/>
              <a:gd name="connsiteY13" fmla="*/ 2730500 h 2749550"/>
              <a:gd name="connsiteX14" fmla="*/ 238919 w 2093119"/>
              <a:gd name="connsiteY14" fmla="*/ 2616200 h 2749550"/>
              <a:gd name="connsiteX15" fmla="*/ 156369 w 2093119"/>
              <a:gd name="connsiteY15" fmla="*/ 2387600 h 2749550"/>
              <a:gd name="connsiteX16" fmla="*/ 61119 w 2093119"/>
              <a:gd name="connsiteY16" fmla="*/ 2228850 h 2749550"/>
              <a:gd name="connsiteX17" fmla="*/ 48419 w 2093119"/>
              <a:gd name="connsiteY17" fmla="*/ 2076450 h 2749550"/>
              <a:gd name="connsiteX18" fmla="*/ 36513 w 2093119"/>
              <a:gd name="connsiteY18" fmla="*/ 1991519 h 2749550"/>
              <a:gd name="connsiteX19" fmla="*/ 0 w 2093119"/>
              <a:gd name="connsiteY19" fmla="*/ 1970088 h 2749550"/>
              <a:gd name="connsiteX20" fmla="*/ 31750 w 2093119"/>
              <a:gd name="connsiteY20" fmla="*/ 1910556 h 2749550"/>
              <a:gd name="connsiteX21" fmla="*/ 11112 w 2093119"/>
              <a:gd name="connsiteY21" fmla="*/ 1900237 h 2749550"/>
              <a:gd name="connsiteX22" fmla="*/ 30957 w 2093119"/>
              <a:gd name="connsiteY22" fmla="*/ 1851819 h 2749550"/>
              <a:gd name="connsiteX23" fmla="*/ 129382 w 2093119"/>
              <a:gd name="connsiteY23" fmla="*/ 1877219 h 2749550"/>
              <a:gd name="connsiteX24" fmla="*/ 259557 w 2093119"/>
              <a:gd name="connsiteY24" fmla="*/ 1814513 h 2749550"/>
              <a:gd name="connsiteX25" fmla="*/ 369094 w 2093119"/>
              <a:gd name="connsiteY25" fmla="*/ 1766093 h 2749550"/>
              <a:gd name="connsiteX26" fmla="*/ 414339 w 2093119"/>
              <a:gd name="connsiteY26" fmla="*/ 1657350 h 2749550"/>
              <a:gd name="connsiteX27" fmla="*/ 523875 w 2093119"/>
              <a:gd name="connsiteY27" fmla="*/ 1554956 h 2749550"/>
              <a:gd name="connsiteX28" fmla="*/ 633413 w 2093119"/>
              <a:gd name="connsiteY28" fmla="*/ 1538288 h 2749550"/>
              <a:gd name="connsiteX29" fmla="*/ 641350 w 2093119"/>
              <a:gd name="connsiteY29" fmla="*/ 1470025 h 2749550"/>
              <a:gd name="connsiteX30" fmla="*/ 737394 w 2093119"/>
              <a:gd name="connsiteY30" fmla="*/ 1397000 h 2749550"/>
              <a:gd name="connsiteX31" fmla="*/ 808832 w 2093119"/>
              <a:gd name="connsiteY31" fmla="*/ 1402556 h 2749550"/>
              <a:gd name="connsiteX32" fmla="*/ 901700 w 2093119"/>
              <a:gd name="connsiteY32" fmla="*/ 1426369 h 2749550"/>
              <a:gd name="connsiteX33" fmla="*/ 935037 w 2093119"/>
              <a:gd name="connsiteY33" fmla="*/ 1323975 h 2749550"/>
              <a:gd name="connsiteX34" fmla="*/ 1052512 w 2093119"/>
              <a:gd name="connsiteY34" fmla="*/ 1235075 h 2749550"/>
              <a:gd name="connsiteX35" fmla="*/ 992982 w 2093119"/>
              <a:gd name="connsiteY35" fmla="*/ 1209675 h 2749550"/>
              <a:gd name="connsiteX36" fmla="*/ 933450 w 2093119"/>
              <a:gd name="connsiteY36" fmla="*/ 1212056 h 2749550"/>
              <a:gd name="connsiteX37" fmla="*/ 916782 w 2093119"/>
              <a:gd name="connsiteY37" fmla="*/ 1176338 h 2749550"/>
              <a:gd name="connsiteX38" fmla="*/ 866775 w 2093119"/>
              <a:gd name="connsiteY38" fmla="*/ 1162050 h 2749550"/>
              <a:gd name="connsiteX39" fmla="*/ 819150 w 2093119"/>
              <a:gd name="connsiteY39" fmla="*/ 1138238 h 2749550"/>
              <a:gd name="connsiteX40" fmla="*/ 766763 w 2093119"/>
              <a:gd name="connsiteY40" fmla="*/ 1133475 h 2749550"/>
              <a:gd name="connsiteX41" fmla="*/ 749301 w 2093119"/>
              <a:gd name="connsiteY41" fmla="*/ 1109663 h 2749550"/>
              <a:gd name="connsiteX42" fmla="*/ 732631 w 2093119"/>
              <a:gd name="connsiteY42" fmla="*/ 1039813 h 2749550"/>
              <a:gd name="connsiteX43" fmla="*/ 760412 w 2093119"/>
              <a:gd name="connsiteY43" fmla="*/ 1008062 h 2749550"/>
              <a:gd name="connsiteX44" fmla="*/ 742950 w 2093119"/>
              <a:gd name="connsiteY44" fmla="*/ 928688 h 2749550"/>
              <a:gd name="connsiteX45" fmla="*/ 777875 w 2093119"/>
              <a:gd name="connsiteY45" fmla="*/ 840581 h 2749550"/>
              <a:gd name="connsiteX46" fmla="*/ 829469 w 2093119"/>
              <a:gd name="connsiteY46" fmla="*/ 814387 h 2749550"/>
              <a:gd name="connsiteX47" fmla="*/ 834232 w 2093119"/>
              <a:gd name="connsiteY47" fmla="*/ 649287 h 2749550"/>
              <a:gd name="connsiteX48" fmla="*/ 857250 w 2093119"/>
              <a:gd name="connsiteY48" fmla="*/ 584993 h 2749550"/>
              <a:gd name="connsiteX49" fmla="*/ 894557 w 2093119"/>
              <a:gd name="connsiteY49" fmla="*/ 532606 h 2749550"/>
              <a:gd name="connsiteX50" fmla="*/ 902494 w 2093119"/>
              <a:gd name="connsiteY50" fmla="*/ 459581 h 2749550"/>
              <a:gd name="connsiteX51" fmla="*/ 934244 w 2093119"/>
              <a:gd name="connsiteY51" fmla="*/ 454819 h 2749550"/>
              <a:gd name="connsiteX52" fmla="*/ 965201 w 2093119"/>
              <a:gd name="connsiteY52" fmla="*/ 415925 h 2749550"/>
              <a:gd name="connsiteX53" fmla="*/ 935038 w 2093119"/>
              <a:gd name="connsiteY53" fmla="*/ 223043 h 2749550"/>
              <a:gd name="connsiteX54" fmla="*/ 975519 w 2093119"/>
              <a:gd name="connsiteY54" fmla="*/ 184150 h 2749550"/>
              <a:gd name="connsiteX0" fmla="*/ 975519 w 2093119"/>
              <a:gd name="connsiteY0" fmla="*/ 184150 h 2749550"/>
              <a:gd name="connsiteX1" fmla="*/ 1108869 w 2093119"/>
              <a:gd name="connsiteY1" fmla="*/ 38100 h 2749550"/>
              <a:gd name="connsiteX2" fmla="*/ 1369219 w 2093119"/>
              <a:gd name="connsiteY2" fmla="*/ 0 h 2749550"/>
              <a:gd name="connsiteX3" fmla="*/ 1756569 w 2093119"/>
              <a:gd name="connsiteY3" fmla="*/ 190500 h 2749550"/>
              <a:gd name="connsiteX4" fmla="*/ 1902619 w 2093119"/>
              <a:gd name="connsiteY4" fmla="*/ 514350 h 2749550"/>
              <a:gd name="connsiteX5" fmla="*/ 2093119 w 2093119"/>
              <a:gd name="connsiteY5" fmla="*/ 730250 h 2749550"/>
              <a:gd name="connsiteX6" fmla="*/ 2086769 w 2093119"/>
              <a:gd name="connsiteY6" fmla="*/ 1085850 h 2749550"/>
              <a:gd name="connsiteX7" fmla="*/ 1953419 w 2093119"/>
              <a:gd name="connsiteY7" fmla="*/ 1308100 h 2749550"/>
              <a:gd name="connsiteX8" fmla="*/ 1680369 w 2093119"/>
              <a:gd name="connsiteY8" fmla="*/ 1485900 h 2749550"/>
              <a:gd name="connsiteX9" fmla="*/ 1458119 w 2093119"/>
              <a:gd name="connsiteY9" fmla="*/ 1885950 h 2749550"/>
              <a:gd name="connsiteX10" fmla="*/ 1293019 w 2093119"/>
              <a:gd name="connsiteY10" fmla="*/ 2279650 h 2749550"/>
              <a:gd name="connsiteX11" fmla="*/ 1077119 w 2093119"/>
              <a:gd name="connsiteY11" fmla="*/ 2552700 h 2749550"/>
              <a:gd name="connsiteX12" fmla="*/ 785019 w 2093119"/>
              <a:gd name="connsiteY12" fmla="*/ 2749550 h 2749550"/>
              <a:gd name="connsiteX13" fmla="*/ 467519 w 2093119"/>
              <a:gd name="connsiteY13" fmla="*/ 2730500 h 2749550"/>
              <a:gd name="connsiteX14" fmla="*/ 238919 w 2093119"/>
              <a:gd name="connsiteY14" fmla="*/ 2616200 h 2749550"/>
              <a:gd name="connsiteX15" fmla="*/ 156369 w 2093119"/>
              <a:gd name="connsiteY15" fmla="*/ 2387600 h 2749550"/>
              <a:gd name="connsiteX16" fmla="*/ 61119 w 2093119"/>
              <a:gd name="connsiteY16" fmla="*/ 2228850 h 2749550"/>
              <a:gd name="connsiteX17" fmla="*/ 48419 w 2093119"/>
              <a:gd name="connsiteY17" fmla="*/ 2076450 h 2749550"/>
              <a:gd name="connsiteX18" fmla="*/ 36513 w 2093119"/>
              <a:gd name="connsiteY18" fmla="*/ 1991519 h 2749550"/>
              <a:gd name="connsiteX19" fmla="*/ 0 w 2093119"/>
              <a:gd name="connsiteY19" fmla="*/ 1970088 h 2749550"/>
              <a:gd name="connsiteX20" fmla="*/ 31750 w 2093119"/>
              <a:gd name="connsiteY20" fmla="*/ 1910556 h 2749550"/>
              <a:gd name="connsiteX21" fmla="*/ 11112 w 2093119"/>
              <a:gd name="connsiteY21" fmla="*/ 1900237 h 2749550"/>
              <a:gd name="connsiteX22" fmla="*/ 30957 w 2093119"/>
              <a:gd name="connsiteY22" fmla="*/ 1851819 h 2749550"/>
              <a:gd name="connsiteX23" fmla="*/ 129382 w 2093119"/>
              <a:gd name="connsiteY23" fmla="*/ 1877219 h 2749550"/>
              <a:gd name="connsiteX24" fmla="*/ 195263 w 2093119"/>
              <a:gd name="connsiteY24" fmla="*/ 1843088 h 2749550"/>
              <a:gd name="connsiteX25" fmla="*/ 259557 w 2093119"/>
              <a:gd name="connsiteY25" fmla="*/ 1814513 h 2749550"/>
              <a:gd name="connsiteX26" fmla="*/ 369094 w 2093119"/>
              <a:gd name="connsiteY26" fmla="*/ 1766093 h 2749550"/>
              <a:gd name="connsiteX27" fmla="*/ 414339 w 2093119"/>
              <a:gd name="connsiteY27" fmla="*/ 1657350 h 2749550"/>
              <a:gd name="connsiteX28" fmla="*/ 523875 w 2093119"/>
              <a:gd name="connsiteY28" fmla="*/ 1554956 h 2749550"/>
              <a:gd name="connsiteX29" fmla="*/ 633413 w 2093119"/>
              <a:gd name="connsiteY29" fmla="*/ 1538288 h 2749550"/>
              <a:gd name="connsiteX30" fmla="*/ 641350 w 2093119"/>
              <a:gd name="connsiteY30" fmla="*/ 1470025 h 2749550"/>
              <a:gd name="connsiteX31" fmla="*/ 737394 w 2093119"/>
              <a:gd name="connsiteY31" fmla="*/ 1397000 h 2749550"/>
              <a:gd name="connsiteX32" fmla="*/ 808832 w 2093119"/>
              <a:gd name="connsiteY32" fmla="*/ 1402556 h 2749550"/>
              <a:gd name="connsiteX33" fmla="*/ 901700 w 2093119"/>
              <a:gd name="connsiteY33" fmla="*/ 1426369 h 2749550"/>
              <a:gd name="connsiteX34" fmla="*/ 935037 w 2093119"/>
              <a:gd name="connsiteY34" fmla="*/ 1323975 h 2749550"/>
              <a:gd name="connsiteX35" fmla="*/ 1052512 w 2093119"/>
              <a:gd name="connsiteY35" fmla="*/ 1235075 h 2749550"/>
              <a:gd name="connsiteX36" fmla="*/ 992982 w 2093119"/>
              <a:gd name="connsiteY36" fmla="*/ 1209675 h 2749550"/>
              <a:gd name="connsiteX37" fmla="*/ 933450 w 2093119"/>
              <a:gd name="connsiteY37" fmla="*/ 1212056 h 2749550"/>
              <a:gd name="connsiteX38" fmla="*/ 916782 w 2093119"/>
              <a:gd name="connsiteY38" fmla="*/ 1176338 h 2749550"/>
              <a:gd name="connsiteX39" fmla="*/ 866775 w 2093119"/>
              <a:gd name="connsiteY39" fmla="*/ 1162050 h 2749550"/>
              <a:gd name="connsiteX40" fmla="*/ 819150 w 2093119"/>
              <a:gd name="connsiteY40" fmla="*/ 1138238 h 2749550"/>
              <a:gd name="connsiteX41" fmla="*/ 766763 w 2093119"/>
              <a:gd name="connsiteY41" fmla="*/ 1133475 h 2749550"/>
              <a:gd name="connsiteX42" fmla="*/ 749301 w 2093119"/>
              <a:gd name="connsiteY42" fmla="*/ 1109663 h 2749550"/>
              <a:gd name="connsiteX43" fmla="*/ 732631 w 2093119"/>
              <a:gd name="connsiteY43" fmla="*/ 1039813 h 2749550"/>
              <a:gd name="connsiteX44" fmla="*/ 760412 w 2093119"/>
              <a:gd name="connsiteY44" fmla="*/ 1008062 h 2749550"/>
              <a:gd name="connsiteX45" fmla="*/ 742950 w 2093119"/>
              <a:gd name="connsiteY45" fmla="*/ 928688 h 2749550"/>
              <a:gd name="connsiteX46" fmla="*/ 777875 w 2093119"/>
              <a:gd name="connsiteY46" fmla="*/ 840581 h 2749550"/>
              <a:gd name="connsiteX47" fmla="*/ 829469 w 2093119"/>
              <a:gd name="connsiteY47" fmla="*/ 814387 h 2749550"/>
              <a:gd name="connsiteX48" fmla="*/ 834232 w 2093119"/>
              <a:gd name="connsiteY48" fmla="*/ 649287 h 2749550"/>
              <a:gd name="connsiteX49" fmla="*/ 857250 w 2093119"/>
              <a:gd name="connsiteY49" fmla="*/ 584993 h 2749550"/>
              <a:gd name="connsiteX50" fmla="*/ 894557 w 2093119"/>
              <a:gd name="connsiteY50" fmla="*/ 532606 h 2749550"/>
              <a:gd name="connsiteX51" fmla="*/ 902494 w 2093119"/>
              <a:gd name="connsiteY51" fmla="*/ 459581 h 2749550"/>
              <a:gd name="connsiteX52" fmla="*/ 934244 w 2093119"/>
              <a:gd name="connsiteY52" fmla="*/ 454819 h 2749550"/>
              <a:gd name="connsiteX53" fmla="*/ 965201 w 2093119"/>
              <a:gd name="connsiteY53" fmla="*/ 415925 h 2749550"/>
              <a:gd name="connsiteX54" fmla="*/ 935038 w 2093119"/>
              <a:gd name="connsiteY54" fmla="*/ 223043 h 2749550"/>
              <a:gd name="connsiteX55" fmla="*/ 975519 w 2093119"/>
              <a:gd name="connsiteY55" fmla="*/ 184150 h 2749550"/>
              <a:gd name="connsiteX0" fmla="*/ 975519 w 2093119"/>
              <a:gd name="connsiteY0" fmla="*/ 184150 h 2749550"/>
              <a:gd name="connsiteX1" fmla="*/ 1108869 w 2093119"/>
              <a:gd name="connsiteY1" fmla="*/ 38100 h 2749550"/>
              <a:gd name="connsiteX2" fmla="*/ 1369219 w 2093119"/>
              <a:gd name="connsiteY2" fmla="*/ 0 h 2749550"/>
              <a:gd name="connsiteX3" fmla="*/ 1756569 w 2093119"/>
              <a:gd name="connsiteY3" fmla="*/ 190500 h 2749550"/>
              <a:gd name="connsiteX4" fmla="*/ 1902619 w 2093119"/>
              <a:gd name="connsiteY4" fmla="*/ 514350 h 2749550"/>
              <a:gd name="connsiteX5" fmla="*/ 2093119 w 2093119"/>
              <a:gd name="connsiteY5" fmla="*/ 730250 h 2749550"/>
              <a:gd name="connsiteX6" fmla="*/ 2086769 w 2093119"/>
              <a:gd name="connsiteY6" fmla="*/ 1085850 h 2749550"/>
              <a:gd name="connsiteX7" fmla="*/ 1953419 w 2093119"/>
              <a:gd name="connsiteY7" fmla="*/ 1308100 h 2749550"/>
              <a:gd name="connsiteX8" fmla="*/ 1680369 w 2093119"/>
              <a:gd name="connsiteY8" fmla="*/ 1485900 h 2749550"/>
              <a:gd name="connsiteX9" fmla="*/ 1458119 w 2093119"/>
              <a:gd name="connsiteY9" fmla="*/ 1885950 h 2749550"/>
              <a:gd name="connsiteX10" fmla="*/ 1293019 w 2093119"/>
              <a:gd name="connsiteY10" fmla="*/ 2279650 h 2749550"/>
              <a:gd name="connsiteX11" fmla="*/ 1077119 w 2093119"/>
              <a:gd name="connsiteY11" fmla="*/ 2552700 h 2749550"/>
              <a:gd name="connsiteX12" fmla="*/ 785019 w 2093119"/>
              <a:gd name="connsiteY12" fmla="*/ 2749550 h 2749550"/>
              <a:gd name="connsiteX13" fmla="*/ 467519 w 2093119"/>
              <a:gd name="connsiteY13" fmla="*/ 2730500 h 2749550"/>
              <a:gd name="connsiteX14" fmla="*/ 238919 w 2093119"/>
              <a:gd name="connsiteY14" fmla="*/ 2616200 h 2749550"/>
              <a:gd name="connsiteX15" fmla="*/ 156369 w 2093119"/>
              <a:gd name="connsiteY15" fmla="*/ 2387600 h 2749550"/>
              <a:gd name="connsiteX16" fmla="*/ 61119 w 2093119"/>
              <a:gd name="connsiteY16" fmla="*/ 2228850 h 2749550"/>
              <a:gd name="connsiteX17" fmla="*/ 48419 w 2093119"/>
              <a:gd name="connsiteY17" fmla="*/ 2076450 h 2749550"/>
              <a:gd name="connsiteX18" fmla="*/ 36513 w 2093119"/>
              <a:gd name="connsiteY18" fmla="*/ 1991519 h 2749550"/>
              <a:gd name="connsiteX19" fmla="*/ 0 w 2093119"/>
              <a:gd name="connsiteY19" fmla="*/ 1970088 h 2749550"/>
              <a:gd name="connsiteX20" fmla="*/ 31750 w 2093119"/>
              <a:gd name="connsiteY20" fmla="*/ 1910556 h 2749550"/>
              <a:gd name="connsiteX21" fmla="*/ 11112 w 2093119"/>
              <a:gd name="connsiteY21" fmla="*/ 1900237 h 2749550"/>
              <a:gd name="connsiteX22" fmla="*/ 30957 w 2093119"/>
              <a:gd name="connsiteY22" fmla="*/ 1851819 h 2749550"/>
              <a:gd name="connsiteX23" fmla="*/ 129382 w 2093119"/>
              <a:gd name="connsiteY23" fmla="*/ 1877219 h 2749550"/>
              <a:gd name="connsiteX24" fmla="*/ 200026 w 2093119"/>
              <a:gd name="connsiteY24" fmla="*/ 1883569 h 2749550"/>
              <a:gd name="connsiteX25" fmla="*/ 259557 w 2093119"/>
              <a:gd name="connsiteY25" fmla="*/ 1814513 h 2749550"/>
              <a:gd name="connsiteX26" fmla="*/ 369094 w 2093119"/>
              <a:gd name="connsiteY26" fmla="*/ 1766093 h 2749550"/>
              <a:gd name="connsiteX27" fmla="*/ 414339 w 2093119"/>
              <a:gd name="connsiteY27" fmla="*/ 1657350 h 2749550"/>
              <a:gd name="connsiteX28" fmla="*/ 523875 w 2093119"/>
              <a:gd name="connsiteY28" fmla="*/ 1554956 h 2749550"/>
              <a:gd name="connsiteX29" fmla="*/ 633413 w 2093119"/>
              <a:gd name="connsiteY29" fmla="*/ 1538288 h 2749550"/>
              <a:gd name="connsiteX30" fmla="*/ 641350 w 2093119"/>
              <a:gd name="connsiteY30" fmla="*/ 1470025 h 2749550"/>
              <a:gd name="connsiteX31" fmla="*/ 737394 w 2093119"/>
              <a:gd name="connsiteY31" fmla="*/ 1397000 h 2749550"/>
              <a:gd name="connsiteX32" fmla="*/ 808832 w 2093119"/>
              <a:gd name="connsiteY32" fmla="*/ 1402556 h 2749550"/>
              <a:gd name="connsiteX33" fmla="*/ 901700 w 2093119"/>
              <a:gd name="connsiteY33" fmla="*/ 1426369 h 2749550"/>
              <a:gd name="connsiteX34" fmla="*/ 935037 w 2093119"/>
              <a:gd name="connsiteY34" fmla="*/ 1323975 h 2749550"/>
              <a:gd name="connsiteX35" fmla="*/ 1052512 w 2093119"/>
              <a:gd name="connsiteY35" fmla="*/ 1235075 h 2749550"/>
              <a:gd name="connsiteX36" fmla="*/ 992982 w 2093119"/>
              <a:gd name="connsiteY36" fmla="*/ 1209675 h 2749550"/>
              <a:gd name="connsiteX37" fmla="*/ 933450 w 2093119"/>
              <a:gd name="connsiteY37" fmla="*/ 1212056 h 2749550"/>
              <a:gd name="connsiteX38" fmla="*/ 916782 w 2093119"/>
              <a:gd name="connsiteY38" fmla="*/ 1176338 h 2749550"/>
              <a:gd name="connsiteX39" fmla="*/ 866775 w 2093119"/>
              <a:gd name="connsiteY39" fmla="*/ 1162050 h 2749550"/>
              <a:gd name="connsiteX40" fmla="*/ 819150 w 2093119"/>
              <a:gd name="connsiteY40" fmla="*/ 1138238 h 2749550"/>
              <a:gd name="connsiteX41" fmla="*/ 766763 w 2093119"/>
              <a:gd name="connsiteY41" fmla="*/ 1133475 h 2749550"/>
              <a:gd name="connsiteX42" fmla="*/ 749301 w 2093119"/>
              <a:gd name="connsiteY42" fmla="*/ 1109663 h 2749550"/>
              <a:gd name="connsiteX43" fmla="*/ 732631 w 2093119"/>
              <a:gd name="connsiteY43" fmla="*/ 1039813 h 2749550"/>
              <a:gd name="connsiteX44" fmla="*/ 760412 w 2093119"/>
              <a:gd name="connsiteY44" fmla="*/ 1008062 h 2749550"/>
              <a:gd name="connsiteX45" fmla="*/ 742950 w 2093119"/>
              <a:gd name="connsiteY45" fmla="*/ 928688 h 2749550"/>
              <a:gd name="connsiteX46" fmla="*/ 777875 w 2093119"/>
              <a:gd name="connsiteY46" fmla="*/ 840581 h 2749550"/>
              <a:gd name="connsiteX47" fmla="*/ 829469 w 2093119"/>
              <a:gd name="connsiteY47" fmla="*/ 814387 h 2749550"/>
              <a:gd name="connsiteX48" fmla="*/ 834232 w 2093119"/>
              <a:gd name="connsiteY48" fmla="*/ 649287 h 2749550"/>
              <a:gd name="connsiteX49" fmla="*/ 857250 w 2093119"/>
              <a:gd name="connsiteY49" fmla="*/ 584993 h 2749550"/>
              <a:gd name="connsiteX50" fmla="*/ 894557 w 2093119"/>
              <a:gd name="connsiteY50" fmla="*/ 532606 h 2749550"/>
              <a:gd name="connsiteX51" fmla="*/ 902494 w 2093119"/>
              <a:gd name="connsiteY51" fmla="*/ 459581 h 2749550"/>
              <a:gd name="connsiteX52" fmla="*/ 934244 w 2093119"/>
              <a:gd name="connsiteY52" fmla="*/ 454819 h 2749550"/>
              <a:gd name="connsiteX53" fmla="*/ 965201 w 2093119"/>
              <a:gd name="connsiteY53" fmla="*/ 415925 h 2749550"/>
              <a:gd name="connsiteX54" fmla="*/ 935038 w 2093119"/>
              <a:gd name="connsiteY54" fmla="*/ 223043 h 2749550"/>
              <a:gd name="connsiteX55" fmla="*/ 975519 w 2093119"/>
              <a:gd name="connsiteY55" fmla="*/ 184150 h 2749550"/>
              <a:gd name="connsiteX0" fmla="*/ 975519 w 2093119"/>
              <a:gd name="connsiteY0" fmla="*/ 184150 h 2749550"/>
              <a:gd name="connsiteX1" fmla="*/ 1108869 w 2093119"/>
              <a:gd name="connsiteY1" fmla="*/ 38100 h 2749550"/>
              <a:gd name="connsiteX2" fmla="*/ 1369219 w 2093119"/>
              <a:gd name="connsiteY2" fmla="*/ 0 h 2749550"/>
              <a:gd name="connsiteX3" fmla="*/ 1756569 w 2093119"/>
              <a:gd name="connsiteY3" fmla="*/ 190500 h 2749550"/>
              <a:gd name="connsiteX4" fmla="*/ 1902619 w 2093119"/>
              <a:gd name="connsiteY4" fmla="*/ 514350 h 2749550"/>
              <a:gd name="connsiteX5" fmla="*/ 2093119 w 2093119"/>
              <a:gd name="connsiteY5" fmla="*/ 730250 h 2749550"/>
              <a:gd name="connsiteX6" fmla="*/ 2086769 w 2093119"/>
              <a:gd name="connsiteY6" fmla="*/ 1085850 h 2749550"/>
              <a:gd name="connsiteX7" fmla="*/ 1953419 w 2093119"/>
              <a:gd name="connsiteY7" fmla="*/ 1308100 h 2749550"/>
              <a:gd name="connsiteX8" fmla="*/ 1680369 w 2093119"/>
              <a:gd name="connsiteY8" fmla="*/ 1485900 h 2749550"/>
              <a:gd name="connsiteX9" fmla="*/ 1458119 w 2093119"/>
              <a:gd name="connsiteY9" fmla="*/ 1885950 h 2749550"/>
              <a:gd name="connsiteX10" fmla="*/ 1293019 w 2093119"/>
              <a:gd name="connsiteY10" fmla="*/ 2279650 h 2749550"/>
              <a:gd name="connsiteX11" fmla="*/ 1077119 w 2093119"/>
              <a:gd name="connsiteY11" fmla="*/ 2552700 h 2749550"/>
              <a:gd name="connsiteX12" fmla="*/ 785019 w 2093119"/>
              <a:gd name="connsiteY12" fmla="*/ 2749550 h 2749550"/>
              <a:gd name="connsiteX13" fmla="*/ 467519 w 2093119"/>
              <a:gd name="connsiteY13" fmla="*/ 2730500 h 2749550"/>
              <a:gd name="connsiteX14" fmla="*/ 238919 w 2093119"/>
              <a:gd name="connsiteY14" fmla="*/ 2616200 h 2749550"/>
              <a:gd name="connsiteX15" fmla="*/ 156369 w 2093119"/>
              <a:gd name="connsiteY15" fmla="*/ 2387600 h 2749550"/>
              <a:gd name="connsiteX16" fmla="*/ 61119 w 2093119"/>
              <a:gd name="connsiteY16" fmla="*/ 2228850 h 2749550"/>
              <a:gd name="connsiteX17" fmla="*/ 48419 w 2093119"/>
              <a:gd name="connsiteY17" fmla="*/ 2076450 h 2749550"/>
              <a:gd name="connsiteX18" fmla="*/ 36513 w 2093119"/>
              <a:gd name="connsiteY18" fmla="*/ 1991519 h 2749550"/>
              <a:gd name="connsiteX19" fmla="*/ 0 w 2093119"/>
              <a:gd name="connsiteY19" fmla="*/ 1970088 h 2749550"/>
              <a:gd name="connsiteX20" fmla="*/ 31750 w 2093119"/>
              <a:gd name="connsiteY20" fmla="*/ 1910556 h 2749550"/>
              <a:gd name="connsiteX21" fmla="*/ 11112 w 2093119"/>
              <a:gd name="connsiteY21" fmla="*/ 1900237 h 2749550"/>
              <a:gd name="connsiteX22" fmla="*/ 30957 w 2093119"/>
              <a:gd name="connsiteY22" fmla="*/ 1851819 h 2749550"/>
              <a:gd name="connsiteX23" fmla="*/ 129382 w 2093119"/>
              <a:gd name="connsiteY23" fmla="*/ 1877219 h 2749550"/>
              <a:gd name="connsiteX24" fmla="*/ 200026 w 2093119"/>
              <a:gd name="connsiteY24" fmla="*/ 1883569 h 2749550"/>
              <a:gd name="connsiteX25" fmla="*/ 228600 w 2093119"/>
              <a:gd name="connsiteY25" fmla="*/ 1850231 h 2749550"/>
              <a:gd name="connsiteX26" fmla="*/ 259557 w 2093119"/>
              <a:gd name="connsiteY26" fmla="*/ 1814513 h 2749550"/>
              <a:gd name="connsiteX27" fmla="*/ 369094 w 2093119"/>
              <a:gd name="connsiteY27" fmla="*/ 1766093 h 2749550"/>
              <a:gd name="connsiteX28" fmla="*/ 414339 w 2093119"/>
              <a:gd name="connsiteY28" fmla="*/ 1657350 h 2749550"/>
              <a:gd name="connsiteX29" fmla="*/ 523875 w 2093119"/>
              <a:gd name="connsiteY29" fmla="*/ 1554956 h 2749550"/>
              <a:gd name="connsiteX30" fmla="*/ 633413 w 2093119"/>
              <a:gd name="connsiteY30" fmla="*/ 1538288 h 2749550"/>
              <a:gd name="connsiteX31" fmla="*/ 641350 w 2093119"/>
              <a:gd name="connsiteY31" fmla="*/ 1470025 h 2749550"/>
              <a:gd name="connsiteX32" fmla="*/ 737394 w 2093119"/>
              <a:gd name="connsiteY32" fmla="*/ 1397000 h 2749550"/>
              <a:gd name="connsiteX33" fmla="*/ 808832 w 2093119"/>
              <a:gd name="connsiteY33" fmla="*/ 1402556 h 2749550"/>
              <a:gd name="connsiteX34" fmla="*/ 901700 w 2093119"/>
              <a:gd name="connsiteY34" fmla="*/ 1426369 h 2749550"/>
              <a:gd name="connsiteX35" fmla="*/ 935037 w 2093119"/>
              <a:gd name="connsiteY35" fmla="*/ 1323975 h 2749550"/>
              <a:gd name="connsiteX36" fmla="*/ 1052512 w 2093119"/>
              <a:gd name="connsiteY36" fmla="*/ 1235075 h 2749550"/>
              <a:gd name="connsiteX37" fmla="*/ 992982 w 2093119"/>
              <a:gd name="connsiteY37" fmla="*/ 1209675 h 2749550"/>
              <a:gd name="connsiteX38" fmla="*/ 933450 w 2093119"/>
              <a:gd name="connsiteY38" fmla="*/ 1212056 h 2749550"/>
              <a:gd name="connsiteX39" fmla="*/ 916782 w 2093119"/>
              <a:gd name="connsiteY39" fmla="*/ 1176338 h 2749550"/>
              <a:gd name="connsiteX40" fmla="*/ 866775 w 2093119"/>
              <a:gd name="connsiteY40" fmla="*/ 1162050 h 2749550"/>
              <a:gd name="connsiteX41" fmla="*/ 819150 w 2093119"/>
              <a:gd name="connsiteY41" fmla="*/ 1138238 h 2749550"/>
              <a:gd name="connsiteX42" fmla="*/ 766763 w 2093119"/>
              <a:gd name="connsiteY42" fmla="*/ 1133475 h 2749550"/>
              <a:gd name="connsiteX43" fmla="*/ 749301 w 2093119"/>
              <a:gd name="connsiteY43" fmla="*/ 1109663 h 2749550"/>
              <a:gd name="connsiteX44" fmla="*/ 732631 w 2093119"/>
              <a:gd name="connsiteY44" fmla="*/ 1039813 h 2749550"/>
              <a:gd name="connsiteX45" fmla="*/ 760412 w 2093119"/>
              <a:gd name="connsiteY45" fmla="*/ 1008062 h 2749550"/>
              <a:gd name="connsiteX46" fmla="*/ 742950 w 2093119"/>
              <a:gd name="connsiteY46" fmla="*/ 928688 h 2749550"/>
              <a:gd name="connsiteX47" fmla="*/ 777875 w 2093119"/>
              <a:gd name="connsiteY47" fmla="*/ 840581 h 2749550"/>
              <a:gd name="connsiteX48" fmla="*/ 829469 w 2093119"/>
              <a:gd name="connsiteY48" fmla="*/ 814387 h 2749550"/>
              <a:gd name="connsiteX49" fmla="*/ 834232 w 2093119"/>
              <a:gd name="connsiteY49" fmla="*/ 649287 h 2749550"/>
              <a:gd name="connsiteX50" fmla="*/ 857250 w 2093119"/>
              <a:gd name="connsiteY50" fmla="*/ 584993 h 2749550"/>
              <a:gd name="connsiteX51" fmla="*/ 894557 w 2093119"/>
              <a:gd name="connsiteY51" fmla="*/ 532606 h 2749550"/>
              <a:gd name="connsiteX52" fmla="*/ 902494 w 2093119"/>
              <a:gd name="connsiteY52" fmla="*/ 459581 h 2749550"/>
              <a:gd name="connsiteX53" fmla="*/ 934244 w 2093119"/>
              <a:gd name="connsiteY53" fmla="*/ 454819 h 2749550"/>
              <a:gd name="connsiteX54" fmla="*/ 965201 w 2093119"/>
              <a:gd name="connsiteY54" fmla="*/ 415925 h 2749550"/>
              <a:gd name="connsiteX55" fmla="*/ 935038 w 2093119"/>
              <a:gd name="connsiteY55" fmla="*/ 223043 h 2749550"/>
              <a:gd name="connsiteX56" fmla="*/ 975519 w 2093119"/>
              <a:gd name="connsiteY56" fmla="*/ 184150 h 2749550"/>
              <a:gd name="connsiteX0" fmla="*/ 975519 w 2093119"/>
              <a:gd name="connsiteY0" fmla="*/ 184150 h 2749550"/>
              <a:gd name="connsiteX1" fmla="*/ 1108869 w 2093119"/>
              <a:gd name="connsiteY1" fmla="*/ 38100 h 2749550"/>
              <a:gd name="connsiteX2" fmla="*/ 1369219 w 2093119"/>
              <a:gd name="connsiteY2" fmla="*/ 0 h 2749550"/>
              <a:gd name="connsiteX3" fmla="*/ 1756569 w 2093119"/>
              <a:gd name="connsiteY3" fmla="*/ 190500 h 2749550"/>
              <a:gd name="connsiteX4" fmla="*/ 1902619 w 2093119"/>
              <a:gd name="connsiteY4" fmla="*/ 514350 h 2749550"/>
              <a:gd name="connsiteX5" fmla="*/ 2093119 w 2093119"/>
              <a:gd name="connsiteY5" fmla="*/ 730250 h 2749550"/>
              <a:gd name="connsiteX6" fmla="*/ 2086769 w 2093119"/>
              <a:gd name="connsiteY6" fmla="*/ 1085850 h 2749550"/>
              <a:gd name="connsiteX7" fmla="*/ 1953419 w 2093119"/>
              <a:gd name="connsiteY7" fmla="*/ 1308100 h 2749550"/>
              <a:gd name="connsiteX8" fmla="*/ 1680369 w 2093119"/>
              <a:gd name="connsiteY8" fmla="*/ 1485900 h 2749550"/>
              <a:gd name="connsiteX9" fmla="*/ 1458119 w 2093119"/>
              <a:gd name="connsiteY9" fmla="*/ 1885950 h 2749550"/>
              <a:gd name="connsiteX10" fmla="*/ 1293019 w 2093119"/>
              <a:gd name="connsiteY10" fmla="*/ 2279650 h 2749550"/>
              <a:gd name="connsiteX11" fmla="*/ 1077119 w 2093119"/>
              <a:gd name="connsiteY11" fmla="*/ 2552700 h 2749550"/>
              <a:gd name="connsiteX12" fmla="*/ 785019 w 2093119"/>
              <a:gd name="connsiteY12" fmla="*/ 2749550 h 2749550"/>
              <a:gd name="connsiteX13" fmla="*/ 467519 w 2093119"/>
              <a:gd name="connsiteY13" fmla="*/ 2730500 h 2749550"/>
              <a:gd name="connsiteX14" fmla="*/ 238919 w 2093119"/>
              <a:gd name="connsiteY14" fmla="*/ 2616200 h 2749550"/>
              <a:gd name="connsiteX15" fmla="*/ 156369 w 2093119"/>
              <a:gd name="connsiteY15" fmla="*/ 2387600 h 2749550"/>
              <a:gd name="connsiteX16" fmla="*/ 61119 w 2093119"/>
              <a:gd name="connsiteY16" fmla="*/ 2228850 h 2749550"/>
              <a:gd name="connsiteX17" fmla="*/ 48419 w 2093119"/>
              <a:gd name="connsiteY17" fmla="*/ 2076450 h 2749550"/>
              <a:gd name="connsiteX18" fmla="*/ 36513 w 2093119"/>
              <a:gd name="connsiteY18" fmla="*/ 1991519 h 2749550"/>
              <a:gd name="connsiteX19" fmla="*/ 0 w 2093119"/>
              <a:gd name="connsiteY19" fmla="*/ 1970088 h 2749550"/>
              <a:gd name="connsiteX20" fmla="*/ 31750 w 2093119"/>
              <a:gd name="connsiteY20" fmla="*/ 1910556 h 2749550"/>
              <a:gd name="connsiteX21" fmla="*/ 11112 w 2093119"/>
              <a:gd name="connsiteY21" fmla="*/ 1900237 h 2749550"/>
              <a:gd name="connsiteX22" fmla="*/ 30957 w 2093119"/>
              <a:gd name="connsiteY22" fmla="*/ 1851819 h 2749550"/>
              <a:gd name="connsiteX23" fmla="*/ 129382 w 2093119"/>
              <a:gd name="connsiteY23" fmla="*/ 1877219 h 2749550"/>
              <a:gd name="connsiteX24" fmla="*/ 200026 w 2093119"/>
              <a:gd name="connsiteY24" fmla="*/ 1883569 h 2749550"/>
              <a:gd name="connsiteX25" fmla="*/ 221456 w 2093119"/>
              <a:gd name="connsiteY25" fmla="*/ 1959768 h 2749550"/>
              <a:gd name="connsiteX26" fmla="*/ 259557 w 2093119"/>
              <a:gd name="connsiteY26" fmla="*/ 1814513 h 2749550"/>
              <a:gd name="connsiteX27" fmla="*/ 369094 w 2093119"/>
              <a:gd name="connsiteY27" fmla="*/ 1766093 h 2749550"/>
              <a:gd name="connsiteX28" fmla="*/ 414339 w 2093119"/>
              <a:gd name="connsiteY28" fmla="*/ 1657350 h 2749550"/>
              <a:gd name="connsiteX29" fmla="*/ 523875 w 2093119"/>
              <a:gd name="connsiteY29" fmla="*/ 1554956 h 2749550"/>
              <a:gd name="connsiteX30" fmla="*/ 633413 w 2093119"/>
              <a:gd name="connsiteY30" fmla="*/ 1538288 h 2749550"/>
              <a:gd name="connsiteX31" fmla="*/ 641350 w 2093119"/>
              <a:gd name="connsiteY31" fmla="*/ 1470025 h 2749550"/>
              <a:gd name="connsiteX32" fmla="*/ 737394 w 2093119"/>
              <a:gd name="connsiteY32" fmla="*/ 1397000 h 2749550"/>
              <a:gd name="connsiteX33" fmla="*/ 808832 w 2093119"/>
              <a:gd name="connsiteY33" fmla="*/ 1402556 h 2749550"/>
              <a:gd name="connsiteX34" fmla="*/ 901700 w 2093119"/>
              <a:gd name="connsiteY34" fmla="*/ 1426369 h 2749550"/>
              <a:gd name="connsiteX35" fmla="*/ 935037 w 2093119"/>
              <a:gd name="connsiteY35" fmla="*/ 1323975 h 2749550"/>
              <a:gd name="connsiteX36" fmla="*/ 1052512 w 2093119"/>
              <a:gd name="connsiteY36" fmla="*/ 1235075 h 2749550"/>
              <a:gd name="connsiteX37" fmla="*/ 992982 w 2093119"/>
              <a:gd name="connsiteY37" fmla="*/ 1209675 h 2749550"/>
              <a:gd name="connsiteX38" fmla="*/ 933450 w 2093119"/>
              <a:gd name="connsiteY38" fmla="*/ 1212056 h 2749550"/>
              <a:gd name="connsiteX39" fmla="*/ 916782 w 2093119"/>
              <a:gd name="connsiteY39" fmla="*/ 1176338 h 2749550"/>
              <a:gd name="connsiteX40" fmla="*/ 866775 w 2093119"/>
              <a:gd name="connsiteY40" fmla="*/ 1162050 h 2749550"/>
              <a:gd name="connsiteX41" fmla="*/ 819150 w 2093119"/>
              <a:gd name="connsiteY41" fmla="*/ 1138238 h 2749550"/>
              <a:gd name="connsiteX42" fmla="*/ 766763 w 2093119"/>
              <a:gd name="connsiteY42" fmla="*/ 1133475 h 2749550"/>
              <a:gd name="connsiteX43" fmla="*/ 749301 w 2093119"/>
              <a:gd name="connsiteY43" fmla="*/ 1109663 h 2749550"/>
              <a:gd name="connsiteX44" fmla="*/ 732631 w 2093119"/>
              <a:gd name="connsiteY44" fmla="*/ 1039813 h 2749550"/>
              <a:gd name="connsiteX45" fmla="*/ 760412 w 2093119"/>
              <a:gd name="connsiteY45" fmla="*/ 1008062 h 2749550"/>
              <a:gd name="connsiteX46" fmla="*/ 742950 w 2093119"/>
              <a:gd name="connsiteY46" fmla="*/ 928688 h 2749550"/>
              <a:gd name="connsiteX47" fmla="*/ 777875 w 2093119"/>
              <a:gd name="connsiteY47" fmla="*/ 840581 h 2749550"/>
              <a:gd name="connsiteX48" fmla="*/ 829469 w 2093119"/>
              <a:gd name="connsiteY48" fmla="*/ 814387 h 2749550"/>
              <a:gd name="connsiteX49" fmla="*/ 834232 w 2093119"/>
              <a:gd name="connsiteY49" fmla="*/ 649287 h 2749550"/>
              <a:gd name="connsiteX50" fmla="*/ 857250 w 2093119"/>
              <a:gd name="connsiteY50" fmla="*/ 584993 h 2749550"/>
              <a:gd name="connsiteX51" fmla="*/ 894557 w 2093119"/>
              <a:gd name="connsiteY51" fmla="*/ 532606 h 2749550"/>
              <a:gd name="connsiteX52" fmla="*/ 902494 w 2093119"/>
              <a:gd name="connsiteY52" fmla="*/ 459581 h 2749550"/>
              <a:gd name="connsiteX53" fmla="*/ 934244 w 2093119"/>
              <a:gd name="connsiteY53" fmla="*/ 454819 h 2749550"/>
              <a:gd name="connsiteX54" fmla="*/ 965201 w 2093119"/>
              <a:gd name="connsiteY54" fmla="*/ 415925 h 2749550"/>
              <a:gd name="connsiteX55" fmla="*/ 935038 w 2093119"/>
              <a:gd name="connsiteY55" fmla="*/ 223043 h 2749550"/>
              <a:gd name="connsiteX56" fmla="*/ 975519 w 2093119"/>
              <a:gd name="connsiteY56" fmla="*/ 184150 h 2749550"/>
              <a:gd name="connsiteX0" fmla="*/ 975519 w 2093119"/>
              <a:gd name="connsiteY0" fmla="*/ 184150 h 2749550"/>
              <a:gd name="connsiteX1" fmla="*/ 1108869 w 2093119"/>
              <a:gd name="connsiteY1" fmla="*/ 38100 h 2749550"/>
              <a:gd name="connsiteX2" fmla="*/ 1369219 w 2093119"/>
              <a:gd name="connsiteY2" fmla="*/ 0 h 2749550"/>
              <a:gd name="connsiteX3" fmla="*/ 1756569 w 2093119"/>
              <a:gd name="connsiteY3" fmla="*/ 190500 h 2749550"/>
              <a:gd name="connsiteX4" fmla="*/ 1902619 w 2093119"/>
              <a:gd name="connsiteY4" fmla="*/ 514350 h 2749550"/>
              <a:gd name="connsiteX5" fmla="*/ 2093119 w 2093119"/>
              <a:gd name="connsiteY5" fmla="*/ 730250 h 2749550"/>
              <a:gd name="connsiteX6" fmla="*/ 2086769 w 2093119"/>
              <a:gd name="connsiteY6" fmla="*/ 1085850 h 2749550"/>
              <a:gd name="connsiteX7" fmla="*/ 1953419 w 2093119"/>
              <a:gd name="connsiteY7" fmla="*/ 1308100 h 2749550"/>
              <a:gd name="connsiteX8" fmla="*/ 1680369 w 2093119"/>
              <a:gd name="connsiteY8" fmla="*/ 1485900 h 2749550"/>
              <a:gd name="connsiteX9" fmla="*/ 1458119 w 2093119"/>
              <a:gd name="connsiteY9" fmla="*/ 1885950 h 2749550"/>
              <a:gd name="connsiteX10" fmla="*/ 1293019 w 2093119"/>
              <a:gd name="connsiteY10" fmla="*/ 2279650 h 2749550"/>
              <a:gd name="connsiteX11" fmla="*/ 1077119 w 2093119"/>
              <a:gd name="connsiteY11" fmla="*/ 2552700 h 2749550"/>
              <a:gd name="connsiteX12" fmla="*/ 785019 w 2093119"/>
              <a:gd name="connsiteY12" fmla="*/ 2749550 h 2749550"/>
              <a:gd name="connsiteX13" fmla="*/ 467519 w 2093119"/>
              <a:gd name="connsiteY13" fmla="*/ 2730500 h 2749550"/>
              <a:gd name="connsiteX14" fmla="*/ 238919 w 2093119"/>
              <a:gd name="connsiteY14" fmla="*/ 2616200 h 2749550"/>
              <a:gd name="connsiteX15" fmla="*/ 156369 w 2093119"/>
              <a:gd name="connsiteY15" fmla="*/ 2387600 h 2749550"/>
              <a:gd name="connsiteX16" fmla="*/ 61119 w 2093119"/>
              <a:gd name="connsiteY16" fmla="*/ 2228850 h 2749550"/>
              <a:gd name="connsiteX17" fmla="*/ 48419 w 2093119"/>
              <a:gd name="connsiteY17" fmla="*/ 2076450 h 2749550"/>
              <a:gd name="connsiteX18" fmla="*/ 36513 w 2093119"/>
              <a:gd name="connsiteY18" fmla="*/ 1991519 h 2749550"/>
              <a:gd name="connsiteX19" fmla="*/ 0 w 2093119"/>
              <a:gd name="connsiteY19" fmla="*/ 1970088 h 2749550"/>
              <a:gd name="connsiteX20" fmla="*/ 31750 w 2093119"/>
              <a:gd name="connsiteY20" fmla="*/ 1910556 h 2749550"/>
              <a:gd name="connsiteX21" fmla="*/ 11112 w 2093119"/>
              <a:gd name="connsiteY21" fmla="*/ 1900237 h 2749550"/>
              <a:gd name="connsiteX22" fmla="*/ 30957 w 2093119"/>
              <a:gd name="connsiteY22" fmla="*/ 1851819 h 2749550"/>
              <a:gd name="connsiteX23" fmla="*/ 129382 w 2093119"/>
              <a:gd name="connsiteY23" fmla="*/ 1877219 h 2749550"/>
              <a:gd name="connsiteX24" fmla="*/ 200026 w 2093119"/>
              <a:gd name="connsiteY24" fmla="*/ 1883569 h 2749550"/>
              <a:gd name="connsiteX25" fmla="*/ 221456 w 2093119"/>
              <a:gd name="connsiteY25" fmla="*/ 1959768 h 2749550"/>
              <a:gd name="connsiteX26" fmla="*/ 240507 w 2093119"/>
              <a:gd name="connsiteY26" fmla="*/ 1876425 h 2749550"/>
              <a:gd name="connsiteX27" fmla="*/ 259557 w 2093119"/>
              <a:gd name="connsiteY27" fmla="*/ 1814513 h 2749550"/>
              <a:gd name="connsiteX28" fmla="*/ 369094 w 2093119"/>
              <a:gd name="connsiteY28" fmla="*/ 1766093 h 2749550"/>
              <a:gd name="connsiteX29" fmla="*/ 414339 w 2093119"/>
              <a:gd name="connsiteY29" fmla="*/ 1657350 h 2749550"/>
              <a:gd name="connsiteX30" fmla="*/ 523875 w 2093119"/>
              <a:gd name="connsiteY30" fmla="*/ 1554956 h 2749550"/>
              <a:gd name="connsiteX31" fmla="*/ 633413 w 2093119"/>
              <a:gd name="connsiteY31" fmla="*/ 1538288 h 2749550"/>
              <a:gd name="connsiteX32" fmla="*/ 641350 w 2093119"/>
              <a:gd name="connsiteY32" fmla="*/ 1470025 h 2749550"/>
              <a:gd name="connsiteX33" fmla="*/ 737394 w 2093119"/>
              <a:gd name="connsiteY33" fmla="*/ 1397000 h 2749550"/>
              <a:gd name="connsiteX34" fmla="*/ 808832 w 2093119"/>
              <a:gd name="connsiteY34" fmla="*/ 1402556 h 2749550"/>
              <a:gd name="connsiteX35" fmla="*/ 901700 w 2093119"/>
              <a:gd name="connsiteY35" fmla="*/ 1426369 h 2749550"/>
              <a:gd name="connsiteX36" fmla="*/ 935037 w 2093119"/>
              <a:gd name="connsiteY36" fmla="*/ 1323975 h 2749550"/>
              <a:gd name="connsiteX37" fmla="*/ 1052512 w 2093119"/>
              <a:gd name="connsiteY37" fmla="*/ 1235075 h 2749550"/>
              <a:gd name="connsiteX38" fmla="*/ 992982 w 2093119"/>
              <a:gd name="connsiteY38" fmla="*/ 1209675 h 2749550"/>
              <a:gd name="connsiteX39" fmla="*/ 933450 w 2093119"/>
              <a:gd name="connsiteY39" fmla="*/ 1212056 h 2749550"/>
              <a:gd name="connsiteX40" fmla="*/ 916782 w 2093119"/>
              <a:gd name="connsiteY40" fmla="*/ 1176338 h 2749550"/>
              <a:gd name="connsiteX41" fmla="*/ 866775 w 2093119"/>
              <a:gd name="connsiteY41" fmla="*/ 1162050 h 2749550"/>
              <a:gd name="connsiteX42" fmla="*/ 819150 w 2093119"/>
              <a:gd name="connsiteY42" fmla="*/ 1138238 h 2749550"/>
              <a:gd name="connsiteX43" fmla="*/ 766763 w 2093119"/>
              <a:gd name="connsiteY43" fmla="*/ 1133475 h 2749550"/>
              <a:gd name="connsiteX44" fmla="*/ 749301 w 2093119"/>
              <a:gd name="connsiteY44" fmla="*/ 1109663 h 2749550"/>
              <a:gd name="connsiteX45" fmla="*/ 732631 w 2093119"/>
              <a:gd name="connsiteY45" fmla="*/ 1039813 h 2749550"/>
              <a:gd name="connsiteX46" fmla="*/ 760412 w 2093119"/>
              <a:gd name="connsiteY46" fmla="*/ 1008062 h 2749550"/>
              <a:gd name="connsiteX47" fmla="*/ 742950 w 2093119"/>
              <a:gd name="connsiteY47" fmla="*/ 928688 h 2749550"/>
              <a:gd name="connsiteX48" fmla="*/ 777875 w 2093119"/>
              <a:gd name="connsiteY48" fmla="*/ 840581 h 2749550"/>
              <a:gd name="connsiteX49" fmla="*/ 829469 w 2093119"/>
              <a:gd name="connsiteY49" fmla="*/ 814387 h 2749550"/>
              <a:gd name="connsiteX50" fmla="*/ 834232 w 2093119"/>
              <a:gd name="connsiteY50" fmla="*/ 649287 h 2749550"/>
              <a:gd name="connsiteX51" fmla="*/ 857250 w 2093119"/>
              <a:gd name="connsiteY51" fmla="*/ 584993 h 2749550"/>
              <a:gd name="connsiteX52" fmla="*/ 894557 w 2093119"/>
              <a:gd name="connsiteY52" fmla="*/ 532606 h 2749550"/>
              <a:gd name="connsiteX53" fmla="*/ 902494 w 2093119"/>
              <a:gd name="connsiteY53" fmla="*/ 459581 h 2749550"/>
              <a:gd name="connsiteX54" fmla="*/ 934244 w 2093119"/>
              <a:gd name="connsiteY54" fmla="*/ 454819 h 2749550"/>
              <a:gd name="connsiteX55" fmla="*/ 965201 w 2093119"/>
              <a:gd name="connsiteY55" fmla="*/ 415925 h 2749550"/>
              <a:gd name="connsiteX56" fmla="*/ 935038 w 2093119"/>
              <a:gd name="connsiteY56" fmla="*/ 223043 h 2749550"/>
              <a:gd name="connsiteX57" fmla="*/ 975519 w 2093119"/>
              <a:gd name="connsiteY57" fmla="*/ 184150 h 274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093119" h="2749550">
                <a:moveTo>
                  <a:pt x="975519" y="184150"/>
                </a:moveTo>
                <a:lnTo>
                  <a:pt x="1108869" y="38100"/>
                </a:lnTo>
                <a:lnTo>
                  <a:pt x="1369219" y="0"/>
                </a:lnTo>
                <a:lnTo>
                  <a:pt x="1756569" y="190500"/>
                </a:lnTo>
                <a:lnTo>
                  <a:pt x="1902619" y="514350"/>
                </a:lnTo>
                <a:lnTo>
                  <a:pt x="2093119" y="730250"/>
                </a:lnTo>
                <a:lnTo>
                  <a:pt x="2086769" y="1085850"/>
                </a:lnTo>
                <a:lnTo>
                  <a:pt x="1953419" y="1308100"/>
                </a:lnTo>
                <a:lnTo>
                  <a:pt x="1680369" y="1485900"/>
                </a:lnTo>
                <a:lnTo>
                  <a:pt x="1458119" y="1885950"/>
                </a:lnTo>
                <a:lnTo>
                  <a:pt x="1293019" y="2279650"/>
                </a:lnTo>
                <a:lnTo>
                  <a:pt x="1077119" y="2552700"/>
                </a:lnTo>
                <a:lnTo>
                  <a:pt x="785019" y="2749550"/>
                </a:lnTo>
                <a:lnTo>
                  <a:pt x="467519" y="2730500"/>
                </a:lnTo>
                <a:lnTo>
                  <a:pt x="238919" y="2616200"/>
                </a:lnTo>
                <a:lnTo>
                  <a:pt x="156369" y="2387600"/>
                </a:lnTo>
                <a:lnTo>
                  <a:pt x="61119" y="2228850"/>
                </a:lnTo>
                <a:lnTo>
                  <a:pt x="48419" y="2076450"/>
                </a:lnTo>
                <a:lnTo>
                  <a:pt x="36513" y="1991519"/>
                </a:lnTo>
                <a:lnTo>
                  <a:pt x="0" y="1970088"/>
                </a:lnTo>
                <a:lnTo>
                  <a:pt x="31750" y="1910556"/>
                </a:lnTo>
                <a:lnTo>
                  <a:pt x="11112" y="1900237"/>
                </a:lnTo>
                <a:lnTo>
                  <a:pt x="30957" y="1851819"/>
                </a:lnTo>
                <a:lnTo>
                  <a:pt x="129382" y="1877219"/>
                </a:lnTo>
                <a:cubicBezTo>
                  <a:pt x="156766" y="1875764"/>
                  <a:pt x="178330" y="1894020"/>
                  <a:pt x="200026" y="1883569"/>
                </a:cubicBezTo>
                <a:cubicBezTo>
                  <a:pt x="216562" y="1879071"/>
                  <a:pt x="211534" y="1971277"/>
                  <a:pt x="221456" y="1959768"/>
                </a:cubicBezTo>
                <a:cubicBezTo>
                  <a:pt x="228203" y="1958577"/>
                  <a:pt x="234157" y="1900634"/>
                  <a:pt x="240507" y="1876425"/>
                </a:cubicBezTo>
                <a:cubicBezTo>
                  <a:pt x="246857" y="1852216"/>
                  <a:pt x="238126" y="1832902"/>
                  <a:pt x="259557" y="1814513"/>
                </a:cubicBezTo>
                <a:lnTo>
                  <a:pt x="369094" y="1766093"/>
                </a:lnTo>
                <a:lnTo>
                  <a:pt x="414339" y="1657350"/>
                </a:lnTo>
                <a:lnTo>
                  <a:pt x="523875" y="1554956"/>
                </a:lnTo>
                <a:lnTo>
                  <a:pt x="633413" y="1538288"/>
                </a:lnTo>
                <a:lnTo>
                  <a:pt x="641350" y="1470025"/>
                </a:lnTo>
                <a:lnTo>
                  <a:pt x="737394" y="1397000"/>
                </a:lnTo>
                <a:lnTo>
                  <a:pt x="808832" y="1402556"/>
                </a:lnTo>
                <a:lnTo>
                  <a:pt x="901700" y="1426369"/>
                </a:lnTo>
                <a:lnTo>
                  <a:pt x="935037" y="1323975"/>
                </a:lnTo>
                <a:lnTo>
                  <a:pt x="1052512" y="1235075"/>
                </a:lnTo>
                <a:cubicBezTo>
                  <a:pt x="1077647" y="1219200"/>
                  <a:pt x="1012826" y="1213511"/>
                  <a:pt x="992982" y="1209675"/>
                </a:cubicBezTo>
                <a:cubicBezTo>
                  <a:pt x="973138" y="1205839"/>
                  <a:pt x="946150" y="1219200"/>
                  <a:pt x="933450" y="1212056"/>
                </a:cubicBezTo>
                <a:cubicBezTo>
                  <a:pt x="907256" y="1203457"/>
                  <a:pt x="927895" y="1184672"/>
                  <a:pt x="916782" y="1176338"/>
                </a:cubicBezTo>
                <a:cubicBezTo>
                  <a:pt x="905670" y="1168004"/>
                  <a:pt x="879475" y="1169590"/>
                  <a:pt x="866775" y="1162050"/>
                </a:cubicBezTo>
                <a:cubicBezTo>
                  <a:pt x="848519" y="1156494"/>
                  <a:pt x="837406" y="1143794"/>
                  <a:pt x="819150" y="1138238"/>
                </a:cubicBezTo>
                <a:lnTo>
                  <a:pt x="766763" y="1133475"/>
                </a:lnTo>
                <a:lnTo>
                  <a:pt x="749301" y="1109663"/>
                </a:lnTo>
                <a:lnTo>
                  <a:pt x="732631" y="1039813"/>
                </a:lnTo>
                <a:lnTo>
                  <a:pt x="760412" y="1008062"/>
                </a:lnTo>
                <a:lnTo>
                  <a:pt x="742950" y="928688"/>
                </a:lnTo>
                <a:cubicBezTo>
                  <a:pt x="745067" y="903288"/>
                  <a:pt x="763455" y="859631"/>
                  <a:pt x="777875" y="840581"/>
                </a:cubicBezTo>
                <a:cubicBezTo>
                  <a:pt x="792295" y="821531"/>
                  <a:pt x="776552" y="873125"/>
                  <a:pt x="829469" y="814387"/>
                </a:cubicBezTo>
                <a:lnTo>
                  <a:pt x="834232" y="649287"/>
                </a:lnTo>
                <a:lnTo>
                  <a:pt x="857250" y="584993"/>
                </a:lnTo>
                <a:lnTo>
                  <a:pt x="894557" y="532606"/>
                </a:lnTo>
                <a:lnTo>
                  <a:pt x="902494" y="459581"/>
                </a:lnTo>
                <a:lnTo>
                  <a:pt x="934244" y="454819"/>
                </a:lnTo>
                <a:lnTo>
                  <a:pt x="965201" y="415925"/>
                </a:lnTo>
                <a:lnTo>
                  <a:pt x="935038" y="223043"/>
                </a:lnTo>
                <a:lnTo>
                  <a:pt x="975519" y="18415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smtClean="0">
                <a:solidFill>
                  <a:srgbClr val="000000"/>
                </a:solidFill>
              </a:rPr>
              <a:t>Morgoro 49</a:t>
            </a:r>
            <a:endParaRPr lang="en-MY" sz="1200" b="1" dirty="0">
              <a:solidFill>
                <a:srgbClr val="000000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550569" y="1631156"/>
            <a:ext cx="890588" cy="881062"/>
          </a:xfrm>
          <a:custGeom>
            <a:avLst/>
            <a:gdLst>
              <a:gd name="connsiteX0" fmla="*/ 938212 w 938212"/>
              <a:gd name="connsiteY0" fmla="*/ 450057 h 916782"/>
              <a:gd name="connsiteX1" fmla="*/ 881062 w 938212"/>
              <a:gd name="connsiteY1" fmla="*/ 509588 h 916782"/>
              <a:gd name="connsiteX2" fmla="*/ 785812 w 938212"/>
              <a:gd name="connsiteY2" fmla="*/ 569119 h 916782"/>
              <a:gd name="connsiteX3" fmla="*/ 740569 w 938212"/>
              <a:gd name="connsiteY3" fmla="*/ 607219 h 916782"/>
              <a:gd name="connsiteX4" fmla="*/ 681037 w 938212"/>
              <a:gd name="connsiteY4" fmla="*/ 623888 h 916782"/>
              <a:gd name="connsiteX5" fmla="*/ 661987 w 938212"/>
              <a:gd name="connsiteY5" fmla="*/ 638175 h 916782"/>
              <a:gd name="connsiteX6" fmla="*/ 623887 w 938212"/>
              <a:gd name="connsiteY6" fmla="*/ 669132 h 916782"/>
              <a:gd name="connsiteX7" fmla="*/ 595312 w 938212"/>
              <a:gd name="connsiteY7" fmla="*/ 700088 h 916782"/>
              <a:gd name="connsiteX8" fmla="*/ 590550 w 938212"/>
              <a:gd name="connsiteY8" fmla="*/ 754857 h 916782"/>
              <a:gd name="connsiteX9" fmla="*/ 533400 w 938212"/>
              <a:gd name="connsiteY9" fmla="*/ 835819 h 916782"/>
              <a:gd name="connsiteX10" fmla="*/ 495300 w 938212"/>
              <a:gd name="connsiteY10" fmla="*/ 890588 h 916782"/>
              <a:gd name="connsiteX11" fmla="*/ 395287 w 938212"/>
              <a:gd name="connsiteY11" fmla="*/ 914400 h 916782"/>
              <a:gd name="connsiteX12" fmla="*/ 350044 w 938212"/>
              <a:gd name="connsiteY12" fmla="*/ 916782 h 916782"/>
              <a:gd name="connsiteX13" fmla="*/ 264319 w 938212"/>
              <a:gd name="connsiteY13" fmla="*/ 907257 h 916782"/>
              <a:gd name="connsiteX14" fmla="*/ 245269 w 938212"/>
              <a:gd name="connsiteY14" fmla="*/ 904875 h 916782"/>
              <a:gd name="connsiteX15" fmla="*/ 183356 w 938212"/>
              <a:gd name="connsiteY15" fmla="*/ 878682 h 916782"/>
              <a:gd name="connsiteX16" fmla="*/ 166687 w 938212"/>
              <a:gd name="connsiteY16" fmla="*/ 864394 h 916782"/>
              <a:gd name="connsiteX17" fmla="*/ 140494 w 938212"/>
              <a:gd name="connsiteY17" fmla="*/ 831057 h 916782"/>
              <a:gd name="connsiteX18" fmla="*/ 123825 w 938212"/>
              <a:gd name="connsiteY18" fmla="*/ 792957 h 916782"/>
              <a:gd name="connsiteX19" fmla="*/ 95250 w 938212"/>
              <a:gd name="connsiteY19" fmla="*/ 757238 h 916782"/>
              <a:gd name="connsiteX20" fmla="*/ 59531 w 938212"/>
              <a:gd name="connsiteY20" fmla="*/ 714375 h 916782"/>
              <a:gd name="connsiteX21" fmla="*/ 50006 w 938212"/>
              <a:gd name="connsiteY21" fmla="*/ 683419 h 916782"/>
              <a:gd name="connsiteX22" fmla="*/ 16669 w 938212"/>
              <a:gd name="connsiteY22" fmla="*/ 642938 h 916782"/>
              <a:gd name="connsiteX23" fmla="*/ 0 w 938212"/>
              <a:gd name="connsiteY23" fmla="*/ 588169 h 916782"/>
              <a:gd name="connsiteX24" fmla="*/ 21431 w 938212"/>
              <a:gd name="connsiteY24" fmla="*/ 533400 h 916782"/>
              <a:gd name="connsiteX25" fmla="*/ 69056 w 938212"/>
              <a:gd name="connsiteY25" fmla="*/ 473869 h 916782"/>
              <a:gd name="connsiteX26" fmla="*/ 64294 w 938212"/>
              <a:gd name="connsiteY26" fmla="*/ 416719 h 916782"/>
              <a:gd name="connsiteX27" fmla="*/ 50006 w 938212"/>
              <a:gd name="connsiteY27" fmla="*/ 373857 h 916782"/>
              <a:gd name="connsiteX28" fmla="*/ 35719 w 938212"/>
              <a:gd name="connsiteY28" fmla="*/ 340519 h 916782"/>
              <a:gd name="connsiteX29" fmla="*/ 61912 w 938212"/>
              <a:gd name="connsiteY29" fmla="*/ 264319 h 916782"/>
              <a:gd name="connsiteX30" fmla="*/ 226219 w 938212"/>
              <a:gd name="connsiteY30" fmla="*/ 138113 h 916782"/>
              <a:gd name="connsiteX31" fmla="*/ 383381 w 938212"/>
              <a:gd name="connsiteY31" fmla="*/ 54769 h 916782"/>
              <a:gd name="connsiteX32" fmla="*/ 607219 w 938212"/>
              <a:gd name="connsiteY32" fmla="*/ 7144 h 916782"/>
              <a:gd name="connsiteX33" fmla="*/ 778669 w 938212"/>
              <a:gd name="connsiteY33" fmla="*/ 0 h 916782"/>
              <a:gd name="connsiteX34" fmla="*/ 826294 w 938212"/>
              <a:gd name="connsiteY34" fmla="*/ 90488 h 916782"/>
              <a:gd name="connsiteX35" fmla="*/ 850106 w 938212"/>
              <a:gd name="connsiteY35" fmla="*/ 233363 h 916782"/>
              <a:gd name="connsiteX36" fmla="*/ 938212 w 938212"/>
              <a:gd name="connsiteY36" fmla="*/ 450057 h 916782"/>
              <a:gd name="connsiteX0" fmla="*/ 938212 w 938212"/>
              <a:gd name="connsiteY0" fmla="*/ 450057 h 916782"/>
              <a:gd name="connsiteX1" fmla="*/ 814387 w 938212"/>
              <a:gd name="connsiteY1" fmla="*/ 495300 h 916782"/>
              <a:gd name="connsiteX2" fmla="*/ 785812 w 938212"/>
              <a:gd name="connsiteY2" fmla="*/ 569119 h 916782"/>
              <a:gd name="connsiteX3" fmla="*/ 740569 w 938212"/>
              <a:gd name="connsiteY3" fmla="*/ 607219 h 916782"/>
              <a:gd name="connsiteX4" fmla="*/ 681037 w 938212"/>
              <a:gd name="connsiteY4" fmla="*/ 623888 h 916782"/>
              <a:gd name="connsiteX5" fmla="*/ 661987 w 938212"/>
              <a:gd name="connsiteY5" fmla="*/ 638175 h 916782"/>
              <a:gd name="connsiteX6" fmla="*/ 623887 w 938212"/>
              <a:gd name="connsiteY6" fmla="*/ 669132 h 916782"/>
              <a:gd name="connsiteX7" fmla="*/ 595312 w 938212"/>
              <a:gd name="connsiteY7" fmla="*/ 700088 h 916782"/>
              <a:gd name="connsiteX8" fmla="*/ 590550 w 938212"/>
              <a:gd name="connsiteY8" fmla="*/ 754857 h 916782"/>
              <a:gd name="connsiteX9" fmla="*/ 533400 w 938212"/>
              <a:gd name="connsiteY9" fmla="*/ 835819 h 916782"/>
              <a:gd name="connsiteX10" fmla="*/ 495300 w 938212"/>
              <a:gd name="connsiteY10" fmla="*/ 890588 h 916782"/>
              <a:gd name="connsiteX11" fmla="*/ 395287 w 938212"/>
              <a:gd name="connsiteY11" fmla="*/ 914400 h 916782"/>
              <a:gd name="connsiteX12" fmla="*/ 350044 w 938212"/>
              <a:gd name="connsiteY12" fmla="*/ 916782 h 916782"/>
              <a:gd name="connsiteX13" fmla="*/ 264319 w 938212"/>
              <a:gd name="connsiteY13" fmla="*/ 907257 h 916782"/>
              <a:gd name="connsiteX14" fmla="*/ 245269 w 938212"/>
              <a:gd name="connsiteY14" fmla="*/ 904875 h 916782"/>
              <a:gd name="connsiteX15" fmla="*/ 183356 w 938212"/>
              <a:gd name="connsiteY15" fmla="*/ 878682 h 916782"/>
              <a:gd name="connsiteX16" fmla="*/ 166687 w 938212"/>
              <a:gd name="connsiteY16" fmla="*/ 864394 h 916782"/>
              <a:gd name="connsiteX17" fmla="*/ 140494 w 938212"/>
              <a:gd name="connsiteY17" fmla="*/ 831057 h 916782"/>
              <a:gd name="connsiteX18" fmla="*/ 123825 w 938212"/>
              <a:gd name="connsiteY18" fmla="*/ 792957 h 916782"/>
              <a:gd name="connsiteX19" fmla="*/ 95250 w 938212"/>
              <a:gd name="connsiteY19" fmla="*/ 757238 h 916782"/>
              <a:gd name="connsiteX20" fmla="*/ 59531 w 938212"/>
              <a:gd name="connsiteY20" fmla="*/ 714375 h 916782"/>
              <a:gd name="connsiteX21" fmla="*/ 50006 w 938212"/>
              <a:gd name="connsiteY21" fmla="*/ 683419 h 916782"/>
              <a:gd name="connsiteX22" fmla="*/ 16669 w 938212"/>
              <a:gd name="connsiteY22" fmla="*/ 642938 h 916782"/>
              <a:gd name="connsiteX23" fmla="*/ 0 w 938212"/>
              <a:gd name="connsiteY23" fmla="*/ 588169 h 916782"/>
              <a:gd name="connsiteX24" fmla="*/ 21431 w 938212"/>
              <a:gd name="connsiteY24" fmla="*/ 533400 h 916782"/>
              <a:gd name="connsiteX25" fmla="*/ 69056 w 938212"/>
              <a:gd name="connsiteY25" fmla="*/ 473869 h 916782"/>
              <a:gd name="connsiteX26" fmla="*/ 64294 w 938212"/>
              <a:gd name="connsiteY26" fmla="*/ 416719 h 916782"/>
              <a:gd name="connsiteX27" fmla="*/ 50006 w 938212"/>
              <a:gd name="connsiteY27" fmla="*/ 373857 h 916782"/>
              <a:gd name="connsiteX28" fmla="*/ 35719 w 938212"/>
              <a:gd name="connsiteY28" fmla="*/ 340519 h 916782"/>
              <a:gd name="connsiteX29" fmla="*/ 61912 w 938212"/>
              <a:gd name="connsiteY29" fmla="*/ 264319 h 916782"/>
              <a:gd name="connsiteX30" fmla="*/ 226219 w 938212"/>
              <a:gd name="connsiteY30" fmla="*/ 138113 h 916782"/>
              <a:gd name="connsiteX31" fmla="*/ 383381 w 938212"/>
              <a:gd name="connsiteY31" fmla="*/ 54769 h 916782"/>
              <a:gd name="connsiteX32" fmla="*/ 607219 w 938212"/>
              <a:gd name="connsiteY32" fmla="*/ 7144 h 916782"/>
              <a:gd name="connsiteX33" fmla="*/ 778669 w 938212"/>
              <a:gd name="connsiteY33" fmla="*/ 0 h 916782"/>
              <a:gd name="connsiteX34" fmla="*/ 826294 w 938212"/>
              <a:gd name="connsiteY34" fmla="*/ 90488 h 916782"/>
              <a:gd name="connsiteX35" fmla="*/ 850106 w 938212"/>
              <a:gd name="connsiteY35" fmla="*/ 233363 h 916782"/>
              <a:gd name="connsiteX36" fmla="*/ 938212 w 938212"/>
              <a:gd name="connsiteY36" fmla="*/ 450057 h 916782"/>
              <a:gd name="connsiteX0" fmla="*/ 938212 w 938212"/>
              <a:gd name="connsiteY0" fmla="*/ 450057 h 916782"/>
              <a:gd name="connsiteX1" fmla="*/ 814387 w 938212"/>
              <a:gd name="connsiteY1" fmla="*/ 495300 h 916782"/>
              <a:gd name="connsiteX2" fmla="*/ 771524 w 938212"/>
              <a:gd name="connsiteY2" fmla="*/ 492919 h 916782"/>
              <a:gd name="connsiteX3" fmla="*/ 740569 w 938212"/>
              <a:gd name="connsiteY3" fmla="*/ 607219 h 916782"/>
              <a:gd name="connsiteX4" fmla="*/ 681037 w 938212"/>
              <a:gd name="connsiteY4" fmla="*/ 623888 h 916782"/>
              <a:gd name="connsiteX5" fmla="*/ 661987 w 938212"/>
              <a:gd name="connsiteY5" fmla="*/ 638175 h 916782"/>
              <a:gd name="connsiteX6" fmla="*/ 623887 w 938212"/>
              <a:gd name="connsiteY6" fmla="*/ 669132 h 916782"/>
              <a:gd name="connsiteX7" fmla="*/ 595312 w 938212"/>
              <a:gd name="connsiteY7" fmla="*/ 700088 h 916782"/>
              <a:gd name="connsiteX8" fmla="*/ 590550 w 938212"/>
              <a:gd name="connsiteY8" fmla="*/ 754857 h 916782"/>
              <a:gd name="connsiteX9" fmla="*/ 533400 w 938212"/>
              <a:gd name="connsiteY9" fmla="*/ 835819 h 916782"/>
              <a:gd name="connsiteX10" fmla="*/ 495300 w 938212"/>
              <a:gd name="connsiteY10" fmla="*/ 890588 h 916782"/>
              <a:gd name="connsiteX11" fmla="*/ 395287 w 938212"/>
              <a:gd name="connsiteY11" fmla="*/ 914400 h 916782"/>
              <a:gd name="connsiteX12" fmla="*/ 350044 w 938212"/>
              <a:gd name="connsiteY12" fmla="*/ 916782 h 916782"/>
              <a:gd name="connsiteX13" fmla="*/ 264319 w 938212"/>
              <a:gd name="connsiteY13" fmla="*/ 907257 h 916782"/>
              <a:gd name="connsiteX14" fmla="*/ 245269 w 938212"/>
              <a:gd name="connsiteY14" fmla="*/ 904875 h 916782"/>
              <a:gd name="connsiteX15" fmla="*/ 183356 w 938212"/>
              <a:gd name="connsiteY15" fmla="*/ 878682 h 916782"/>
              <a:gd name="connsiteX16" fmla="*/ 166687 w 938212"/>
              <a:gd name="connsiteY16" fmla="*/ 864394 h 916782"/>
              <a:gd name="connsiteX17" fmla="*/ 140494 w 938212"/>
              <a:gd name="connsiteY17" fmla="*/ 831057 h 916782"/>
              <a:gd name="connsiteX18" fmla="*/ 123825 w 938212"/>
              <a:gd name="connsiteY18" fmla="*/ 792957 h 916782"/>
              <a:gd name="connsiteX19" fmla="*/ 95250 w 938212"/>
              <a:gd name="connsiteY19" fmla="*/ 757238 h 916782"/>
              <a:gd name="connsiteX20" fmla="*/ 59531 w 938212"/>
              <a:gd name="connsiteY20" fmla="*/ 714375 h 916782"/>
              <a:gd name="connsiteX21" fmla="*/ 50006 w 938212"/>
              <a:gd name="connsiteY21" fmla="*/ 683419 h 916782"/>
              <a:gd name="connsiteX22" fmla="*/ 16669 w 938212"/>
              <a:gd name="connsiteY22" fmla="*/ 642938 h 916782"/>
              <a:gd name="connsiteX23" fmla="*/ 0 w 938212"/>
              <a:gd name="connsiteY23" fmla="*/ 588169 h 916782"/>
              <a:gd name="connsiteX24" fmla="*/ 21431 w 938212"/>
              <a:gd name="connsiteY24" fmla="*/ 533400 h 916782"/>
              <a:gd name="connsiteX25" fmla="*/ 69056 w 938212"/>
              <a:gd name="connsiteY25" fmla="*/ 473869 h 916782"/>
              <a:gd name="connsiteX26" fmla="*/ 64294 w 938212"/>
              <a:gd name="connsiteY26" fmla="*/ 416719 h 916782"/>
              <a:gd name="connsiteX27" fmla="*/ 50006 w 938212"/>
              <a:gd name="connsiteY27" fmla="*/ 373857 h 916782"/>
              <a:gd name="connsiteX28" fmla="*/ 35719 w 938212"/>
              <a:gd name="connsiteY28" fmla="*/ 340519 h 916782"/>
              <a:gd name="connsiteX29" fmla="*/ 61912 w 938212"/>
              <a:gd name="connsiteY29" fmla="*/ 264319 h 916782"/>
              <a:gd name="connsiteX30" fmla="*/ 226219 w 938212"/>
              <a:gd name="connsiteY30" fmla="*/ 138113 h 916782"/>
              <a:gd name="connsiteX31" fmla="*/ 383381 w 938212"/>
              <a:gd name="connsiteY31" fmla="*/ 54769 h 916782"/>
              <a:gd name="connsiteX32" fmla="*/ 607219 w 938212"/>
              <a:gd name="connsiteY32" fmla="*/ 7144 h 916782"/>
              <a:gd name="connsiteX33" fmla="*/ 778669 w 938212"/>
              <a:gd name="connsiteY33" fmla="*/ 0 h 916782"/>
              <a:gd name="connsiteX34" fmla="*/ 826294 w 938212"/>
              <a:gd name="connsiteY34" fmla="*/ 90488 h 916782"/>
              <a:gd name="connsiteX35" fmla="*/ 850106 w 938212"/>
              <a:gd name="connsiteY35" fmla="*/ 233363 h 916782"/>
              <a:gd name="connsiteX36" fmla="*/ 938212 w 938212"/>
              <a:gd name="connsiteY36" fmla="*/ 450057 h 916782"/>
              <a:gd name="connsiteX0" fmla="*/ 938212 w 938212"/>
              <a:gd name="connsiteY0" fmla="*/ 450057 h 916782"/>
              <a:gd name="connsiteX1" fmla="*/ 814387 w 938212"/>
              <a:gd name="connsiteY1" fmla="*/ 495300 h 916782"/>
              <a:gd name="connsiteX2" fmla="*/ 771524 w 938212"/>
              <a:gd name="connsiteY2" fmla="*/ 492919 h 916782"/>
              <a:gd name="connsiteX3" fmla="*/ 742950 w 938212"/>
              <a:gd name="connsiteY3" fmla="*/ 511969 h 916782"/>
              <a:gd name="connsiteX4" fmla="*/ 681037 w 938212"/>
              <a:gd name="connsiteY4" fmla="*/ 623888 h 916782"/>
              <a:gd name="connsiteX5" fmla="*/ 661987 w 938212"/>
              <a:gd name="connsiteY5" fmla="*/ 638175 h 916782"/>
              <a:gd name="connsiteX6" fmla="*/ 623887 w 938212"/>
              <a:gd name="connsiteY6" fmla="*/ 669132 h 916782"/>
              <a:gd name="connsiteX7" fmla="*/ 595312 w 938212"/>
              <a:gd name="connsiteY7" fmla="*/ 700088 h 916782"/>
              <a:gd name="connsiteX8" fmla="*/ 590550 w 938212"/>
              <a:gd name="connsiteY8" fmla="*/ 754857 h 916782"/>
              <a:gd name="connsiteX9" fmla="*/ 533400 w 938212"/>
              <a:gd name="connsiteY9" fmla="*/ 835819 h 916782"/>
              <a:gd name="connsiteX10" fmla="*/ 495300 w 938212"/>
              <a:gd name="connsiteY10" fmla="*/ 890588 h 916782"/>
              <a:gd name="connsiteX11" fmla="*/ 395287 w 938212"/>
              <a:gd name="connsiteY11" fmla="*/ 914400 h 916782"/>
              <a:gd name="connsiteX12" fmla="*/ 350044 w 938212"/>
              <a:gd name="connsiteY12" fmla="*/ 916782 h 916782"/>
              <a:gd name="connsiteX13" fmla="*/ 264319 w 938212"/>
              <a:gd name="connsiteY13" fmla="*/ 907257 h 916782"/>
              <a:gd name="connsiteX14" fmla="*/ 245269 w 938212"/>
              <a:gd name="connsiteY14" fmla="*/ 904875 h 916782"/>
              <a:gd name="connsiteX15" fmla="*/ 183356 w 938212"/>
              <a:gd name="connsiteY15" fmla="*/ 878682 h 916782"/>
              <a:gd name="connsiteX16" fmla="*/ 166687 w 938212"/>
              <a:gd name="connsiteY16" fmla="*/ 864394 h 916782"/>
              <a:gd name="connsiteX17" fmla="*/ 140494 w 938212"/>
              <a:gd name="connsiteY17" fmla="*/ 831057 h 916782"/>
              <a:gd name="connsiteX18" fmla="*/ 123825 w 938212"/>
              <a:gd name="connsiteY18" fmla="*/ 792957 h 916782"/>
              <a:gd name="connsiteX19" fmla="*/ 95250 w 938212"/>
              <a:gd name="connsiteY19" fmla="*/ 757238 h 916782"/>
              <a:gd name="connsiteX20" fmla="*/ 59531 w 938212"/>
              <a:gd name="connsiteY20" fmla="*/ 714375 h 916782"/>
              <a:gd name="connsiteX21" fmla="*/ 50006 w 938212"/>
              <a:gd name="connsiteY21" fmla="*/ 683419 h 916782"/>
              <a:gd name="connsiteX22" fmla="*/ 16669 w 938212"/>
              <a:gd name="connsiteY22" fmla="*/ 642938 h 916782"/>
              <a:gd name="connsiteX23" fmla="*/ 0 w 938212"/>
              <a:gd name="connsiteY23" fmla="*/ 588169 h 916782"/>
              <a:gd name="connsiteX24" fmla="*/ 21431 w 938212"/>
              <a:gd name="connsiteY24" fmla="*/ 533400 h 916782"/>
              <a:gd name="connsiteX25" fmla="*/ 69056 w 938212"/>
              <a:gd name="connsiteY25" fmla="*/ 473869 h 916782"/>
              <a:gd name="connsiteX26" fmla="*/ 64294 w 938212"/>
              <a:gd name="connsiteY26" fmla="*/ 416719 h 916782"/>
              <a:gd name="connsiteX27" fmla="*/ 50006 w 938212"/>
              <a:gd name="connsiteY27" fmla="*/ 373857 h 916782"/>
              <a:gd name="connsiteX28" fmla="*/ 35719 w 938212"/>
              <a:gd name="connsiteY28" fmla="*/ 340519 h 916782"/>
              <a:gd name="connsiteX29" fmla="*/ 61912 w 938212"/>
              <a:gd name="connsiteY29" fmla="*/ 264319 h 916782"/>
              <a:gd name="connsiteX30" fmla="*/ 226219 w 938212"/>
              <a:gd name="connsiteY30" fmla="*/ 138113 h 916782"/>
              <a:gd name="connsiteX31" fmla="*/ 383381 w 938212"/>
              <a:gd name="connsiteY31" fmla="*/ 54769 h 916782"/>
              <a:gd name="connsiteX32" fmla="*/ 607219 w 938212"/>
              <a:gd name="connsiteY32" fmla="*/ 7144 h 916782"/>
              <a:gd name="connsiteX33" fmla="*/ 778669 w 938212"/>
              <a:gd name="connsiteY33" fmla="*/ 0 h 916782"/>
              <a:gd name="connsiteX34" fmla="*/ 826294 w 938212"/>
              <a:gd name="connsiteY34" fmla="*/ 90488 h 916782"/>
              <a:gd name="connsiteX35" fmla="*/ 850106 w 938212"/>
              <a:gd name="connsiteY35" fmla="*/ 233363 h 916782"/>
              <a:gd name="connsiteX36" fmla="*/ 938212 w 938212"/>
              <a:gd name="connsiteY36" fmla="*/ 450057 h 916782"/>
              <a:gd name="connsiteX0" fmla="*/ 938212 w 938212"/>
              <a:gd name="connsiteY0" fmla="*/ 450057 h 916782"/>
              <a:gd name="connsiteX1" fmla="*/ 814387 w 938212"/>
              <a:gd name="connsiteY1" fmla="*/ 495300 h 916782"/>
              <a:gd name="connsiteX2" fmla="*/ 771524 w 938212"/>
              <a:gd name="connsiteY2" fmla="*/ 492919 h 916782"/>
              <a:gd name="connsiteX3" fmla="*/ 742950 w 938212"/>
              <a:gd name="connsiteY3" fmla="*/ 511969 h 916782"/>
              <a:gd name="connsiteX4" fmla="*/ 733425 w 938212"/>
              <a:gd name="connsiteY4" fmla="*/ 566738 h 916782"/>
              <a:gd name="connsiteX5" fmla="*/ 661987 w 938212"/>
              <a:gd name="connsiteY5" fmla="*/ 638175 h 916782"/>
              <a:gd name="connsiteX6" fmla="*/ 623887 w 938212"/>
              <a:gd name="connsiteY6" fmla="*/ 669132 h 916782"/>
              <a:gd name="connsiteX7" fmla="*/ 595312 w 938212"/>
              <a:gd name="connsiteY7" fmla="*/ 700088 h 916782"/>
              <a:gd name="connsiteX8" fmla="*/ 590550 w 938212"/>
              <a:gd name="connsiteY8" fmla="*/ 754857 h 916782"/>
              <a:gd name="connsiteX9" fmla="*/ 533400 w 938212"/>
              <a:gd name="connsiteY9" fmla="*/ 835819 h 916782"/>
              <a:gd name="connsiteX10" fmla="*/ 495300 w 938212"/>
              <a:gd name="connsiteY10" fmla="*/ 890588 h 916782"/>
              <a:gd name="connsiteX11" fmla="*/ 395287 w 938212"/>
              <a:gd name="connsiteY11" fmla="*/ 914400 h 916782"/>
              <a:gd name="connsiteX12" fmla="*/ 350044 w 938212"/>
              <a:gd name="connsiteY12" fmla="*/ 916782 h 916782"/>
              <a:gd name="connsiteX13" fmla="*/ 264319 w 938212"/>
              <a:gd name="connsiteY13" fmla="*/ 907257 h 916782"/>
              <a:gd name="connsiteX14" fmla="*/ 245269 w 938212"/>
              <a:gd name="connsiteY14" fmla="*/ 904875 h 916782"/>
              <a:gd name="connsiteX15" fmla="*/ 183356 w 938212"/>
              <a:gd name="connsiteY15" fmla="*/ 878682 h 916782"/>
              <a:gd name="connsiteX16" fmla="*/ 166687 w 938212"/>
              <a:gd name="connsiteY16" fmla="*/ 864394 h 916782"/>
              <a:gd name="connsiteX17" fmla="*/ 140494 w 938212"/>
              <a:gd name="connsiteY17" fmla="*/ 831057 h 916782"/>
              <a:gd name="connsiteX18" fmla="*/ 123825 w 938212"/>
              <a:gd name="connsiteY18" fmla="*/ 792957 h 916782"/>
              <a:gd name="connsiteX19" fmla="*/ 95250 w 938212"/>
              <a:gd name="connsiteY19" fmla="*/ 757238 h 916782"/>
              <a:gd name="connsiteX20" fmla="*/ 59531 w 938212"/>
              <a:gd name="connsiteY20" fmla="*/ 714375 h 916782"/>
              <a:gd name="connsiteX21" fmla="*/ 50006 w 938212"/>
              <a:gd name="connsiteY21" fmla="*/ 683419 h 916782"/>
              <a:gd name="connsiteX22" fmla="*/ 16669 w 938212"/>
              <a:gd name="connsiteY22" fmla="*/ 642938 h 916782"/>
              <a:gd name="connsiteX23" fmla="*/ 0 w 938212"/>
              <a:gd name="connsiteY23" fmla="*/ 588169 h 916782"/>
              <a:gd name="connsiteX24" fmla="*/ 21431 w 938212"/>
              <a:gd name="connsiteY24" fmla="*/ 533400 h 916782"/>
              <a:gd name="connsiteX25" fmla="*/ 69056 w 938212"/>
              <a:gd name="connsiteY25" fmla="*/ 473869 h 916782"/>
              <a:gd name="connsiteX26" fmla="*/ 64294 w 938212"/>
              <a:gd name="connsiteY26" fmla="*/ 416719 h 916782"/>
              <a:gd name="connsiteX27" fmla="*/ 50006 w 938212"/>
              <a:gd name="connsiteY27" fmla="*/ 373857 h 916782"/>
              <a:gd name="connsiteX28" fmla="*/ 35719 w 938212"/>
              <a:gd name="connsiteY28" fmla="*/ 340519 h 916782"/>
              <a:gd name="connsiteX29" fmla="*/ 61912 w 938212"/>
              <a:gd name="connsiteY29" fmla="*/ 264319 h 916782"/>
              <a:gd name="connsiteX30" fmla="*/ 226219 w 938212"/>
              <a:gd name="connsiteY30" fmla="*/ 138113 h 916782"/>
              <a:gd name="connsiteX31" fmla="*/ 383381 w 938212"/>
              <a:gd name="connsiteY31" fmla="*/ 54769 h 916782"/>
              <a:gd name="connsiteX32" fmla="*/ 607219 w 938212"/>
              <a:gd name="connsiteY32" fmla="*/ 7144 h 916782"/>
              <a:gd name="connsiteX33" fmla="*/ 778669 w 938212"/>
              <a:gd name="connsiteY33" fmla="*/ 0 h 916782"/>
              <a:gd name="connsiteX34" fmla="*/ 826294 w 938212"/>
              <a:gd name="connsiteY34" fmla="*/ 90488 h 916782"/>
              <a:gd name="connsiteX35" fmla="*/ 850106 w 938212"/>
              <a:gd name="connsiteY35" fmla="*/ 233363 h 916782"/>
              <a:gd name="connsiteX36" fmla="*/ 938212 w 938212"/>
              <a:gd name="connsiteY36" fmla="*/ 450057 h 916782"/>
              <a:gd name="connsiteX0" fmla="*/ 938212 w 938212"/>
              <a:gd name="connsiteY0" fmla="*/ 450057 h 916782"/>
              <a:gd name="connsiteX1" fmla="*/ 814387 w 938212"/>
              <a:gd name="connsiteY1" fmla="*/ 495300 h 916782"/>
              <a:gd name="connsiteX2" fmla="*/ 771524 w 938212"/>
              <a:gd name="connsiteY2" fmla="*/ 492919 h 916782"/>
              <a:gd name="connsiteX3" fmla="*/ 742950 w 938212"/>
              <a:gd name="connsiteY3" fmla="*/ 511969 h 916782"/>
              <a:gd name="connsiteX4" fmla="*/ 733425 w 938212"/>
              <a:gd name="connsiteY4" fmla="*/ 566738 h 916782"/>
              <a:gd name="connsiteX5" fmla="*/ 690562 w 938212"/>
              <a:gd name="connsiteY5" fmla="*/ 538163 h 916782"/>
              <a:gd name="connsiteX6" fmla="*/ 623887 w 938212"/>
              <a:gd name="connsiteY6" fmla="*/ 669132 h 916782"/>
              <a:gd name="connsiteX7" fmla="*/ 595312 w 938212"/>
              <a:gd name="connsiteY7" fmla="*/ 700088 h 916782"/>
              <a:gd name="connsiteX8" fmla="*/ 590550 w 938212"/>
              <a:gd name="connsiteY8" fmla="*/ 754857 h 916782"/>
              <a:gd name="connsiteX9" fmla="*/ 533400 w 938212"/>
              <a:gd name="connsiteY9" fmla="*/ 835819 h 916782"/>
              <a:gd name="connsiteX10" fmla="*/ 495300 w 938212"/>
              <a:gd name="connsiteY10" fmla="*/ 890588 h 916782"/>
              <a:gd name="connsiteX11" fmla="*/ 395287 w 938212"/>
              <a:gd name="connsiteY11" fmla="*/ 914400 h 916782"/>
              <a:gd name="connsiteX12" fmla="*/ 350044 w 938212"/>
              <a:gd name="connsiteY12" fmla="*/ 916782 h 916782"/>
              <a:gd name="connsiteX13" fmla="*/ 264319 w 938212"/>
              <a:gd name="connsiteY13" fmla="*/ 907257 h 916782"/>
              <a:gd name="connsiteX14" fmla="*/ 245269 w 938212"/>
              <a:gd name="connsiteY14" fmla="*/ 904875 h 916782"/>
              <a:gd name="connsiteX15" fmla="*/ 183356 w 938212"/>
              <a:gd name="connsiteY15" fmla="*/ 878682 h 916782"/>
              <a:gd name="connsiteX16" fmla="*/ 166687 w 938212"/>
              <a:gd name="connsiteY16" fmla="*/ 864394 h 916782"/>
              <a:gd name="connsiteX17" fmla="*/ 140494 w 938212"/>
              <a:gd name="connsiteY17" fmla="*/ 831057 h 916782"/>
              <a:gd name="connsiteX18" fmla="*/ 123825 w 938212"/>
              <a:gd name="connsiteY18" fmla="*/ 792957 h 916782"/>
              <a:gd name="connsiteX19" fmla="*/ 95250 w 938212"/>
              <a:gd name="connsiteY19" fmla="*/ 757238 h 916782"/>
              <a:gd name="connsiteX20" fmla="*/ 59531 w 938212"/>
              <a:gd name="connsiteY20" fmla="*/ 714375 h 916782"/>
              <a:gd name="connsiteX21" fmla="*/ 50006 w 938212"/>
              <a:gd name="connsiteY21" fmla="*/ 683419 h 916782"/>
              <a:gd name="connsiteX22" fmla="*/ 16669 w 938212"/>
              <a:gd name="connsiteY22" fmla="*/ 642938 h 916782"/>
              <a:gd name="connsiteX23" fmla="*/ 0 w 938212"/>
              <a:gd name="connsiteY23" fmla="*/ 588169 h 916782"/>
              <a:gd name="connsiteX24" fmla="*/ 21431 w 938212"/>
              <a:gd name="connsiteY24" fmla="*/ 533400 h 916782"/>
              <a:gd name="connsiteX25" fmla="*/ 69056 w 938212"/>
              <a:gd name="connsiteY25" fmla="*/ 473869 h 916782"/>
              <a:gd name="connsiteX26" fmla="*/ 64294 w 938212"/>
              <a:gd name="connsiteY26" fmla="*/ 416719 h 916782"/>
              <a:gd name="connsiteX27" fmla="*/ 50006 w 938212"/>
              <a:gd name="connsiteY27" fmla="*/ 373857 h 916782"/>
              <a:gd name="connsiteX28" fmla="*/ 35719 w 938212"/>
              <a:gd name="connsiteY28" fmla="*/ 340519 h 916782"/>
              <a:gd name="connsiteX29" fmla="*/ 61912 w 938212"/>
              <a:gd name="connsiteY29" fmla="*/ 264319 h 916782"/>
              <a:gd name="connsiteX30" fmla="*/ 226219 w 938212"/>
              <a:gd name="connsiteY30" fmla="*/ 138113 h 916782"/>
              <a:gd name="connsiteX31" fmla="*/ 383381 w 938212"/>
              <a:gd name="connsiteY31" fmla="*/ 54769 h 916782"/>
              <a:gd name="connsiteX32" fmla="*/ 607219 w 938212"/>
              <a:gd name="connsiteY32" fmla="*/ 7144 h 916782"/>
              <a:gd name="connsiteX33" fmla="*/ 778669 w 938212"/>
              <a:gd name="connsiteY33" fmla="*/ 0 h 916782"/>
              <a:gd name="connsiteX34" fmla="*/ 826294 w 938212"/>
              <a:gd name="connsiteY34" fmla="*/ 90488 h 916782"/>
              <a:gd name="connsiteX35" fmla="*/ 850106 w 938212"/>
              <a:gd name="connsiteY35" fmla="*/ 233363 h 916782"/>
              <a:gd name="connsiteX36" fmla="*/ 938212 w 938212"/>
              <a:gd name="connsiteY36" fmla="*/ 450057 h 916782"/>
              <a:gd name="connsiteX0" fmla="*/ 938212 w 938212"/>
              <a:gd name="connsiteY0" fmla="*/ 450057 h 916782"/>
              <a:gd name="connsiteX1" fmla="*/ 814387 w 938212"/>
              <a:gd name="connsiteY1" fmla="*/ 495300 h 916782"/>
              <a:gd name="connsiteX2" fmla="*/ 771524 w 938212"/>
              <a:gd name="connsiteY2" fmla="*/ 492919 h 916782"/>
              <a:gd name="connsiteX3" fmla="*/ 742950 w 938212"/>
              <a:gd name="connsiteY3" fmla="*/ 511969 h 916782"/>
              <a:gd name="connsiteX4" fmla="*/ 733425 w 938212"/>
              <a:gd name="connsiteY4" fmla="*/ 566738 h 916782"/>
              <a:gd name="connsiteX5" fmla="*/ 690562 w 938212"/>
              <a:gd name="connsiteY5" fmla="*/ 538163 h 916782"/>
              <a:gd name="connsiteX6" fmla="*/ 652462 w 938212"/>
              <a:gd name="connsiteY6" fmla="*/ 583407 h 916782"/>
              <a:gd name="connsiteX7" fmla="*/ 595312 w 938212"/>
              <a:gd name="connsiteY7" fmla="*/ 700088 h 916782"/>
              <a:gd name="connsiteX8" fmla="*/ 590550 w 938212"/>
              <a:gd name="connsiteY8" fmla="*/ 754857 h 916782"/>
              <a:gd name="connsiteX9" fmla="*/ 533400 w 938212"/>
              <a:gd name="connsiteY9" fmla="*/ 835819 h 916782"/>
              <a:gd name="connsiteX10" fmla="*/ 495300 w 938212"/>
              <a:gd name="connsiteY10" fmla="*/ 890588 h 916782"/>
              <a:gd name="connsiteX11" fmla="*/ 395287 w 938212"/>
              <a:gd name="connsiteY11" fmla="*/ 914400 h 916782"/>
              <a:gd name="connsiteX12" fmla="*/ 350044 w 938212"/>
              <a:gd name="connsiteY12" fmla="*/ 916782 h 916782"/>
              <a:gd name="connsiteX13" fmla="*/ 264319 w 938212"/>
              <a:gd name="connsiteY13" fmla="*/ 907257 h 916782"/>
              <a:gd name="connsiteX14" fmla="*/ 245269 w 938212"/>
              <a:gd name="connsiteY14" fmla="*/ 904875 h 916782"/>
              <a:gd name="connsiteX15" fmla="*/ 183356 w 938212"/>
              <a:gd name="connsiteY15" fmla="*/ 878682 h 916782"/>
              <a:gd name="connsiteX16" fmla="*/ 166687 w 938212"/>
              <a:gd name="connsiteY16" fmla="*/ 864394 h 916782"/>
              <a:gd name="connsiteX17" fmla="*/ 140494 w 938212"/>
              <a:gd name="connsiteY17" fmla="*/ 831057 h 916782"/>
              <a:gd name="connsiteX18" fmla="*/ 123825 w 938212"/>
              <a:gd name="connsiteY18" fmla="*/ 792957 h 916782"/>
              <a:gd name="connsiteX19" fmla="*/ 95250 w 938212"/>
              <a:gd name="connsiteY19" fmla="*/ 757238 h 916782"/>
              <a:gd name="connsiteX20" fmla="*/ 59531 w 938212"/>
              <a:gd name="connsiteY20" fmla="*/ 714375 h 916782"/>
              <a:gd name="connsiteX21" fmla="*/ 50006 w 938212"/>
              <a:gd name="connsiteY21" fmla="*/ 683419 h 916782"/>
              <a:gd name="connsiteX22" fmla="*/ 16669 w 938212"/>
              <a:gd name="connsiteY22" fmla="*/ 642938 h 916782"/>
              <a:gd name="connsiteX23" fmla="*/ 0 w 938212"/>
              <a:gd name="connsiteY23" fmla="*/ 588169 h 916782"/>
              <a:gd name="connsiteX24" fmla="*/ 21431 w 938212"/>
              <a:gd name="connsiteY24" fmla="*/ 533400 h 916782"/>
              <a:gd name="connsiteX25" fmla="*/ 69056 w 938212"/>
              <a:gd name="connsiteY25" fmla="*/ 473869 h 916782"/>
              <a:gd name="connsiteX26" fmla="*/ 64294 w 938212"/>
              <a:gd name="connsiteY26" fmla="*/ 416719 h 916782"/>
              <a:gd name="connsiteX27" fmla="*/ 50006 w 938212"/>
              <a:gd name="connsiteY27" fmla="*/ 373857 h 916782"/>
              <a:gd name="connsiteX28" fmla="*/ 35719 w 938212"/>
              <a:gd name="connsiteY28" fmla="*/ 340519 h 916782"/>
              <a:gd name="connsiteX29" fmla="*/ 61912 w 938212"/>
              <a:gd name="connsiteY29" fmla="*/ 264319 h 916782"/>
              <a:gd name="connsiteX30" fmla="*/ 226219 w 938212"/>
              <a:gd name="connsiteY30" fmla="*/ 138113 h 916782"/>
              <a:gd name="connsiteX31" fmla="*/ 383381 w 938212"/>
              <a:gd name="connsiteY31" fmla="*/ 54769 h 916782"/>
              <a:gd name="connsiteX32" fmla="*/ 607219 w 938212"/>
              <a:gd name="connsiteY32" fmla="*/ 7144 h 916782"/>
              <a:gd name="connsiteX33" fmla="*/ 778669 w 938212"/>
              <a:gd name="connsiteY33" fmla="*/ 0 h 916782"/>
              <a:gd name="connsiteX34" fmla="*/ 826294 w 938212"/>
              <a:gd name="connsiteY34" fmla="*/ 90488 h 916782"/>
              <a:gd name="connsiteX35" fmla="*/ 850106 w 938212"/>
              <a:gd name="connsiteY35" fmla="*/ 233363 h 916782"/>
              <a:gd name="connsiteX36" fmla="*/ 938212 w 938212"/>
              <a:gd name="connsiteY36" fmla="*/ 450057 h 916782"/>
              <a:gd name="connsiteX0" fmla="*/ 938212 w 938212"/>
              <a:gd name="connsiteY0" fmla="*/ 450057 h 916782"/>
              <a:gd name="connsiteX1" fmla="*/ 814387 w 938212"/>
              <a:gd name="connsiteY1" fmla="*/ 495300 h 916782"/>
              <a:gd name="connsiteX2" fmla="*/ 771524 w 938212"/>
              <a:gd name="connsiteY2" fmla="*/ 492919 h 916782"/>
              <a:gd name="connsiteX3" fmla="*/ 742950 w 938212"/>
              <a:gd name="connsiteY3" fmla="*/ 511969 h 916782"/>
              <a:gd name="connsiteX4" fmla="*/ 733425 w 938212"/>
              <a:gd name="connsiteY4" fmla="*/ 566738 h 916782"/>
              <a:gd name="connsiteX5" fmla="*/ 690562 w 938212"/>
              <a:gd name="connsiteY5" fmla="*/ 538163 h 916782"/>
              <a:gd name="connsiteX6" fmla="*/ 652462 w 938212"/>
              <a:gd name="connsiteY6" fmla="*/ 583407 h 916782"/>
              <a:gd name="connsiteX7" fmla="*/ 640556 w 938212"/>
              <a:gd name="connsiteY7" fmla="*/ 550069 h 916782"/>
              <a:gd name="connsiteX8" fmla="*/ 590550 w 938212"/>
              <a:gd name="connsiteY8" fmla="*/ 754857 h 916782"/>
              <a:gd name="connsiteX9" fmla="*/ 533400 w 938212"/>
              <a:gd name="connsiteY9" fmla="*/ 835819 h 916782"/>
              <a:gd name="connsiteX10" fmla="*/ 495300 w 938212"/>
              <a:gd name="connsiteY10" fmla="*/ 890588 h 916782"/>
              <a:gd name="connsiteX11" fmla="*/ 395287 w 938212"/>
              <a:gd name="connsiteY11" fmla="*/ 914400 h 916782"/>
              <a:gd name="connsiteX12" fmla="*/ 350044 w 938212"/>
              <a:gd name="connsiteY12" fmla="*/ 916782 h 916782"/>
              <a:gd name="connsiteX13" fmla="*/ 264319 w 938212"/>
              <a:gd name="connsiteY13" fmla="*/ 907257 h 916782"/>
              <a:gd name="connsiteX14" fmla="*/ 245269 w 938212"/>
              <a:gd name="connsiteY14" fmla="*/ 904875 h 916782"/>
              <a:gd name="connsiteX15" fmla="*/ 183356 w 938212"/>
              <a:gd name="connsiteY15" fmla="*/ 878682 h 916782"/>
              <a:gd name="connsiteX16" fmla="*/ 166687 w 938212"/>
              <a:gd name="connsiteY16" fmla="*/ 864394 h 916782"/>
              <a:gd name="connsiteX17" fmla="*/ 140494 w 938212"/>
              <a:gd name="connsiteY17" fmla="*/ 831057 h 916782"/>
              <a:gd name="connsiteX18" fmla="*/ 123825 w 938212"/>
              <a:gd name="connsiteY18" fmla="*/ 792957 h 916782"/>
              <a:gd name="connsiteX19" fmla="*/ 95250 w 938212"/>
              <a:gd name="connsiteY19" fmla="*/ 757238 h 916782"/>
              <a:gd name="connsiteX20" fmla="*/ 59531 w 938212"/>
              <a:gd name="connsiteY20" fmla="*/ 714375 h 916782"/>
              <a:gd name="connsiteX21" fmla="*/ 50006 w 938212"/>
              <a:gd name="connsiteY21" fmla="*/ 683419 h 916782"/>
              <a:gd name="connsiteX22" fmla="*/ 16669 w 938212"/>
              <a:gd name="connsiteY22" fmla="*/ 642938 h 916782"/>
              <a:gd name="connsiteX23" fmla="*/ 0 w 938212"/>
              <a:gd name="connsiteY23" fmla="*/ 588169 h 916782"/>
              <a:gd name="connsiteX24" fmla="*/ 21431 w 938212"/>
              <a:gd name="connsiteY24" fmla="*/ 533400 h 916782"/>
              <a:gd name="connsiteX25" fmla="*/ 69056 w 938212"/>
              <a:gd name="connsiteY25" fmla="*/ 473869 h 916782"/>
              <a:gd name="connsiteX26" fmla="*/ 64294 w 938212"/>
              <a:gd name="connsiteY26" fmla="*/ 416719 h 916782"/>
              <a:gd name="connsiteX27" fmla="*/ 50006 w 938212"/>
              <a:gd name="connsiteY27" fmla="*/ 373857 h 916782"/>
              <a:gd name="connsiteX28" fmla="*/ 35719 w 938212"/>
              <a:gd name="connsiteY28" fmla="*/ 340519 h 916782"/>
              <a:gd name="connsiteX29" fmla="*/ 61912 w 938212"/>
              <a:gd name="connsiteY29" fmla="*/ 264319 h 916782"/>
              <a:gd name="connsiteX30" fmla="*/ 226219 w 938212"/>
              <a:gd name="connsiteY30" fmla="*/ 138113 h 916782"/>
              <a:gd name="connsiteX31" fmla="*/ 383381 w 938212"/>
              <a:gd name="connsiteY31" fmla="*/ 54769 h 916782"/>
              <a:gd name="connsiteX32" fmla="*/ 607219 w 938212"/>
              <a:gd name="connsiteY32" fmla="*/ 7144 h 916782"/>
              <a:gd name="connsiteX33" fmla="*/ 778669 w 938212"/>
              <a:gd name="connsiteY33" fmla="*/ 0 h 916782"/>
              <a:gd name="connsiteX34" fmla="*/ 826294 w 938212"/>
              <a:gd name="connsiteY34" fmla="*/ 90488 h 916782"/>
              <a:gd name="connsiteX35" fmla="*/ 850106 w 938212"/>
              <a:gd name="connsiteY35" fmla="*/ 233363 h 916782"/>
              <a:gd name="connsiteX36" fmla="*/ 938212 w 938212"/>
              <a:gd name="connsiteY36" fmla="*/ 450057 h 916782"/>
              <a:gd name="connsiteX0" fmla="*/ 938212 w 938212"/>
              <a:gd name="connsiteY0" fmla="*/ 450057 h 916782"/>
              <a:gd name="connsiteX1" fmla="*/ 814387 w 938212"/>
              <a:gd name="connsiteY1" fmla="*/ 495300 h 916782"/>
              <a:gd name="connsiteX2" fmla="*/ 771524 w 938212"/>
              <a:gd name="connsiteY2" fmla="*/ 492919 h 916782"/>
              <a:gd name="connsiteX3" fmla="*/ 742950 w 938212"/>
              <a:gd name="connsiteY3" fmla="*/ 511969 h 916782"/>
              <a:gd name="connsiteX4" fmla="*/ 733425 w 938212"/>
              <a:gd name="connsiteY4" fmla="*/ 566738 h 916782"/>
              <a:gd name="connsiteX5" fmla="*/ 690562 w 938212"/>
              <a:gd name="connsiteY5" fmla="*/ 538163 h 916782"/>
              <a:gd name="connsiteX6" fmla="*/ 652462 w 938212"/>
              <a:gd name="connsiteY6" fmla="*/ 583407 h 916782"/>
              <a:gd name="connsiteX7" fmla="*/ 640556 w 938212"/>
              <a:gd name="connsiteY7" fmla="*/ 550069 h 916782"/>
              <a:gd name="connsiteX8" fmla="*/ 578643 w 938212"/>
              <a:gd name="connsiteY8" fmla="*/ 623889 h 916782"/>
              <a:gd name="connsiteX9" fmla="*/ 533400 w 938212"/>
              <a:gd name="connsiteY9" fmla="*/ 835819 h 916782"/>
              <a:gd name="connsiteX10" fmla="*/ 495300 w 938212"/>
              <a:gd name="connsiteY10" fmla="*/ 890588 h 916782"/>
              <a:gd name="connsiteX11" fmla="*/ 395287 w 938212"/>
              <a:gd name="connsiteY11" fmla="*/ 914400 h 916782"/>
              <a:gd name="connsiteX12" fmla="*/ 350044 w 938212"/>
              <a:gd name="connsiteY12" fmla="*/ 916782 h 916782"/>
              <a:gd name="connsiteX13" fmla="*/ 264319 w 938212"/>
              <a:gd name="connsiteY13" fmla="*/ 907257 h 916782"/>
              <a:gd name="connsiteX14" fmla="*/ 245269 w 938212"/>
              <a:gd name="connsiteY14" fmla="*/ 904875 h 916782"/>
              <a:gd name="connsiteX15" fmla="*/ 183356 w 938212"/>
              <a:gd name="connsiteY15" fmla="*/ 878682 h 916782"/>
              <a:gd name="connsiteX16" fmla="*/ 166687 w 938212"/>
              <a:gd name="connsiteY16" fmla="*/ 864394 h 916782"/>
              <a:gd name="connsiteX17" fmla="*/ 140494 w 938212"/>
              <a:gd name="connsiteY17" fmla="*/ 831057 h 916782"/>
              <a:gd name="connsiteX18" fmla="*/ 123825 w 938212"/>
              <a:gd name="connsiteY18" fmla="*/ 792957 h 916782"/>
              <a:gd name="connsiteX19" fmla="*/ 95250 w 938212"/>
              <a:gd name="connsiteY19" fmla="*/ 757238 h 916782"/>
              <a:gd name="connsiteX20" fmla="*/ 59531 w 938212"/>
              <a:gd name="connsiteY20" fmla="*/ 714375 h 916782"/>
              <a:gd name="connsiteX21" fmla="*/ 50006 w 938212"/>
              <a:gd name="connsiteY21" fmla="*/ 683419 h 916782"/>
              <a:gd name="connsiteX22" fmla="*/ 16669 w 938212"/>
              <a:gd name="connsiteY22" fmla="*/ 642938 h 916782"/>
              <a:gd name="connsiteX23" fmla="*/ 0 w 938212"/>
              <a:gd name="connsiteY23" fmla="*/ 588169 h 916782"/>
              <a:gd name="connsiteX24" fmla="*/ 21431 w 938212"/>
              <a:gd name="connsiteY24" fmla="*/ 533400 h 916782"/>
              <a:gd name="connsiteX25" fmla="*/ 69056 w 938212"/>
              <a:gd name="connsiteY25" fmla="*/ 473869 h 916782"/>
              <a:gd name="connsiteX26" fmla="*/ 64294 w 938212"/>
              <a:gd name="connsiteY26" fmla="*/ 416719 h 916782"/>
              <a:gd name="connsiteX27" fmla="*/ 50006 w 938212"/>
              <a:gd name="connsiteY27" fmla="*/ 373857 h 916782"/>
              <a:gd name="connsiteX28" fmla="*/ 35719 w 938212"/>
              <a:gd name="connsiteY28" fmla="*/ 340519 h 916782"/>
              <a:gd name="connsiteX29" fmla="*/ 61912 w 938212"/>
              <a:gd name="connsiteY29" fmla="*/ 264319 h 916782"/>
              <a:gd name="connsiteX30" fmla="*/ 226219 w 938212"/>
              <a:gd name="connsiteY30" fmla="*/ 138113 h 916782"/>
              <a:gd name="connsiteX31" fmla="*/ 383381 w 938212"/>
              <a:gd name="connsiteY31" fmla="*/ 54769 h 916782"/>
              <a:gd name="connsiteX32" fmla="*/ 607219 w 938212"/>
              <a:gd name="connsiteY32" fmla="*/ 7144 h 916782"/>
              <a:gd name="connsiteX33" fmla="*/ 778669 w 938212"/>
              <a:gd name="connsiteY33" fmla="*/ 0 h 916782"/>
              <a:gd name="connsiteX34" fmla="*/ 826294 w 938212"/>
              <a:gd name="connsiteY34" fmla="*/ 90488 h 916782"/>
              <a:gd name="connsiteX35" fmla="*/ 850106 w 938212"/>
              <a:gd name="connsiteY35" fmla="*/ 233363 h 916782"/>
              <a:gd name="connsiteX36" fmla="*/ 938212 w 938212"/>
              <a:gd name="connsiteY36" fmla="*/ 450057 h 916782"/>
              <a:gd name="connsiteX0" fmla="*/ 938212 w 938212"/>
              <a:gd name="connsiteY0" fmla="*/ 450057 h 916782"/>
              <a:gd name="connsiteX1" fmla="*/ 814387 w 938212"/>
              <a:gd name="connsiteY1" fmla="*/ 495300 h 916782"/>
              <a:gd name="connsiteX2" fmla="*/ 771524 w 938212"/>
              <a:gd name="connsiteY2" fmla="*/ 492919 h 916782"/>
              <a:gd name="connsiteX3" fmla="*/ 742950 w 938212"/>
              <a:gd name="connsiteY3" fmla="*/ 511969 h 916782"/>
              <a:gd name="connsiteX4" fmla="*/ 733425 w 938212"/>
              <a:gd name="connsiteY4" fmla="*/ 566738 h 916782"/>
              <a:gd name="connsiteX5" fmla="*/ 690562 w 938212"/>
              <a:gd name="connsiteY5" fmla="*/ 538163 h 916782"/>
              <a:gd name="connsiteX6" fmla="*/ 652462 w 938212"/>
              <a:gd name="connsiteY6" fmla="*/ 583407 h 916782"/>
              <a:gd name="connsiteX7" fmla="*/ 640556 w 938212"/>
              <a:gd name="connsiteY7" fmla="*/ 550069 h 916782"/>
              <a:gd name="connsiteX8" fmla="*/ 578643 w 938212"/>
              <a:gd name="connsiteY8" fmla="*/ 623889 h 916782"/>
              <a:gd name="connsiteX9" fmla="*/ 542925 w 938212"/>
              <a:gd name="connsiteY9" fmla="*/ 628651 h 916782"/>
              <a:gd name="connsiteX10" fmla="*/ 495300 w 938212"/>
              <a:gd name="connsiteY10" fmla="*/ 890588 h 916782"/>
              <a:gd name="connsiteX11" fmla="*/ 395287 w 938212"/>
              <a:gd name="connsiteY11" fmla="*/ 914400 h 916782"/>
              <a:gd name="connsiteX12" fmla="*/ 350044 w 938212"/>
              <a:gd name="connsiteY12" fmla="*/ 916782 h 916782"/>
              <a:gd name="connsiteX13" fmla="*/ 264319 w 938212"/>
              <a:gd name="connsiteY13" fmla="*/ 907257 h 916782"/>
              <a:gd name="connsiteX14" fmla="*/ 245269 w 938212"/>
              <a:gd name="connsiteY14" fmla="*/ 904875 h 916782"/>
              <a:gd name="connsiteX15" fmla="*/ 183356 w 938212"/>
              <a:gd name="connsiteY15" fmla="*/ 878682 h 916782"/>
              <a:gd name="connsiteX16" fmla="*/ 166687 w 938212"/>
              <a:gd name="connsiteY16" fmla="*/ 864394 h 916782"/>
              <a:gd name="connsiteX17" fmla="*/ 140494 w 938212"/>
              <a:gd name="connsiteY17" fmla="*/ 831057 h 916782"/>
              <a:gd name="connsiteX18" fmla="*/ 123825 w 938212"/>
              <a:gd name="connsiteY18" fmla="*/ 792957 h 916782"/>
              <a:gd name="connsiteX19" fmla="*/ 95250 w 938212"/>
              <a:gd name="connsiteY19" fmla="*/ 757238 h 916782"/>
              <a:gd name="connsiteX20" fmla="*/ 59531 w 938212"/>
              <a:gd name="connsiteY20" fmla="*/ 714375 h 916782"/>
              <a:gd name="connsiteX21" fmla="*/ 50006 w 938212"/>
              <a:gd name="connsiteY21" fmla="*/ 683419 h 916782"/>
              <a:gd name="connsiteX22" fmla="*/ 16669 w 938212"/>
              <a:gd name="connsiteY22" fmla="*/ 642938 h 916782"/>
              <a:gd name="connsiteX23" fmla="*/ 0 w 938212"/>
              <a:gd name="connsiteY23" fmla="*/ 588169 h 916782"/>
              <a:gd name="connsiteX24" fmla="*/ 21431 w 938212"/>
              <a:gd name="connsiteY24" fmla="*/ 533400 h 916782"/>
              <a:gd name="connsiteX25" fmla="*/ 69056 w 938212"/>
              <a:gd name="connsiteY25" fmla="*/ 473869 h 916782"/>
              <a:gd name="connsiteX26" fmla="*/ 64294 w 938212"/>
              <a:gd name="connsiteY26" fmla="*/ 416719 h 916782"/>
              <a:gd name="connsiteX27" fmla="*/ 50006 w 938212"/>
              <a:gd name="connsiteY27" fmla="*/ 373857 h 916782"/>
              <a:gd name="connsiteX28" fmla="*/ 35719 w 938212"/>
              <a:gd name="connsiteY28" fmla="*/ 340519 h 916782"/>
              <a:gd name="connsiteX29" fmla="*/ 61912 w 938212"/>
              <a:gd name="connsiteY29" fmla="*/ 264319 h 916782"/>
              <a:gd name="connsiteX30" fmla="*/ 226219 w 938212"/>
              <a:gd name="connsiteY30" fmla="*/ 138113 h 916782"/>
              <a:gd name="connsiteX31" fmla="*/ 383381 w 938212"/>
              <a:gd name="connsiteY31" fmla="*/ 54769 h 916782"/>
              <a:gd name="connsiteX32" fmla="*/ 607219 w 938212"/>
              <a:gd name="connsiteY32" fmla="*/ 7144 h 916782"/>
              <a:gd name="connsiteX33" fmla="*/ 778669 w 938212"/>
              <a:gd name="connsiteY33" fmla="*/ 0 h 916782"/>
              <a:gd name="connsiteX34" fmla="*/ 826294 w 938212"/>
              <a:gd name="connsiteY34" fmla="*/ 90488 h 916782"/>
              <a:gd name="connsiteX35" fmla="*/ 850106 w 938212"/>
              <a:gd name="connsiteY35" fmla="*/ 233363 h 916782"/>
              <a:gd name="connsiteX36" fmla="*/ 938212 w 938212"/>
              <a:gd name="connsiteY36" fmla="*/ 450057 h 916782"/>
              <a:gd name="connsiteX0" fmla="*/ 938212 w 938212"/>
              <a:gd name="connsiteY0" fmla="*/ 450057 h 916782"/>
              <a:gd name="connsiteX1" fmla="*/ 814387 w 938212"/>
              <a:gd name="connsiteY1" fmla="*/ 495300 h 916782"/>
              <a:gd name="connsiteX2" fmla="*/ 771524 w 938212"/>
              <a:gd name="connsiteY2" fmla="*/ 492919 h 916782"/>
              <a:gd name="connsiteX3" fmla="*/ 742950 w 938212"/>
              <a:gd name="connsiteY3" fmla="*/ 511969 h 916782"/>
              <a:gd name="connsiteX4" fmla="*/ 733425 w 938212"/>
              <a:gd name="connsiteY4" fmla="*/ 566738 h 916782"/>
              <a:gd name="connsiteX5" fmla="*/ 690562 w 938212"/>
              <a:gd name="connsiteY5" fmla="*/ 538163 h 916782"/>
              <a:gd name="connsiteX6" fmla="*/ 652462 w 938212"/>
              <a:gd name="connsiteY6" fmla="*/ 583407 h 916782"/>
              <a:gd name="connsiteX7" fmla="*/ 640556 w 938212"/>
              <a:gd name="connsiteY7" fmla="*/ 550069 h 916782"/>
              <a:gd name="connsiteX8" fmla="*/ 578643 w 938212"/>
              <a:gd name="connsiteY8" fmla="*/ 623889 h 916782"/>
              <a:gd name="connsiteX9" fmla="*/ 542925 w 938212"/>
              <a:gd name="connsiteY9" fmla="*/ 628651 h 916782"/>
              <a:gd name="connsiteX10" fmla="*/ 545306 w 938212"/>
              <a:gd name="connsiteY10" fmla="*/ 700088 h 916782"/>
              <a:gd name="connsiteX11" fmla="*/ 395287 w 938212"/>
              <a:gd name="connsiteY11" fmla="*/ 914400 h 916782"/>
              <a:gd name="connsiteX12" fmla="*/ 350044 w 938212"/>
              <a:gd name="connsiteY12" fmla="*/ 916782 h 916782"/>
              <a:gd name="connsiteX13" fmla="*/ 264319 w 938212"/>
              <a:gd name="connsiteY13" fmla="*/ 907257 h 916782"/>
              <a:gd name="connsiteX14" fmla="*/ 245269 w 938212"/>
              <a:gd name="connsiteY14" fmla="*/ 904875 h 916782"/>
              <a:gd name="connsiteX15" fmla="*/ 183356 w 938212"/>
              <a:gd name="connsiteY15" fmla="*/ 878682 h 916782"/>
              <a:gd name="connsiteX16" fmla="*/ 166687 w 938212"/>
              <a:gd name="connsiteY16" fmla="*/ 864394 h 916782"/>
              <a:gd name="connsiteX17" fmla="*/ 140494 w 938212"/>
              <a:gd name="connsiteY17" fmla="*/ 831057 h 916782"/>
              <a:gd name="connsiteX18" fmla="*/ 123825 w 938212"/>
              <a:gd name="connsiteY18" fmla="*/ 792957 h 916782"/>
              <a:gd name="connsiteX19" fmla="*/ 95250 w 938212"/>
              <a:gd name="connsiteY19" fmla="*/ 757238 h 916782"/>
              <a:gd name="connsiteX20" fmla="*/ 59531 w 938212"/>
              <a:gd name="connsiteY20" fmla="*/ 714375 h 916782"/>
              <a:gd name="connsiteX21" fmla="*/ 50006 w 938212"/>
              <a:gd name="connsiteY21" fmla="*/ 683419 h 916782"/>
              <a:gd name="connsiteX22" fmla="*/ 16669 w 938212"/>
              <a:gd name="connsiteY22" fmla="*/ 642938 h 916782"/>
              <a:gd name="connsiteX23" fmla="*/ 0 w 938212"/>
              <a:gd name="connsiteY23" fmla="*/ 588169 h 916782"/>
              <a:gd name="connsiteX24" fmla="*/ 21431 w 938212"/>
              <a:gd name="connsiteY24" fmla="*/ 533400 h 916782"/>
              <a:gd name="connsiteX25" fmla="*/ 69056 w 938212"/>
              <a:gd name="connsiteY25" fmla="*/ 473869 h 916782"/>
              <a:gd name="connsiteX26" fmla="*/ 64294 w 938212"/>
              <a:gd name="connsiteY26" fmla="*/ 416719 h 916782"/>
              <a:gd name="connsiteX27" fmla="*/ 50006 w 938212"/>
              <a:gd name="connsiteY27" fmla="*/ 373857 h 916782"/>
              <a:gd name="connsiteX28" fmla="*/ 35719 w 938212"/>
              <a:gd name="connsiteY28" fmla="*/ 340519 h 916782"/>
              <a:gd name="connsiteX29" fmla="*/ 61912 w 938212"/>
              <a:gd name="connsiteY29" fmla="*/ 264319 h 916782"/>
              <a:gd name="connsiteX30" fmla="*/ 226219 w 938212"/>
              <a:gd name="connsiteY30" fmla="*/ 138113 h 916782"/>
              <a:gd name="connsiteX31" fmla="*/ 383381 w 938212"/>
              <a:gd name="connsiteY31" fmla="*/ 54769 h 916782"/>
              <a:gd name="connsiteX32" fmla="*/ 607219 w 938212"/>
              <a:gd name="connsiteY32" fmla="*/ 7144 h 916782"/>
              <a:gd name="connsiteX33" fmla="*/ 778669 w 938212"/>
              <a:gd name="connsiteY33" fmla="*/ 0 h 916782"/>
              <a:gd name="connsiteX34" fmla="*/ 826294 w 938212"/>
              <a:gd name="connsiteY34" fmla="*/ 90488 h 916782"/>
              <a:gd name="connsiteX35" fmla="*/ 850106 w 938212"/>
              <a:gd name="connsiteY35" fmla="*/ 233363 h 916782"/>
              <a:gd name="connsiteX36" fmla="*/ 938212 w 938212"/>
              <a:gd name="connsiteY36" fmla="*/ 450057 h 916782"/>
              <a:gd name="connsiteX0" fmla="*/ 938212 w 938212"/>
              <a:gd name="connsiteY0" fmla="*/ 450057 h 916782"/>
              <a:gd name="connsiteX1" fmla="*/ 814387 w 938212"/>
              <a:gd name="connsiteY1" fmla="*/ 495300 h 916782"/>
              <a:gd name="connsiteX2" fmla="*/ 771524 w 938212"/>
              <a:gd name="connsiteY2" fmla="*/ 492919 h 916782"/>
              <a:gd name="connsiteX3" fmla="*/ 742950 w 938212"/>
              <a:gd name="connsiteY3" fmla="*/ 511969 h 916782"/>
              <a:gd name="connsiteX4" fmla="*/ 733425 w 938212"/>
              <a:gd name="connsiteY4" fmla="*/ 566738 h 916782"/>
              <a:gd name="connsiteX5" fmla="*/ 690562 w 938212"/>
              <a:gd name="connsiteY5" fmla="*/ 538163 h 916782"/>
              <a:gd name="connsiteX6" fmla="*/ 652462 w 938212"/>
              <a:gd name="connsiteY6" fmla="*/ 583407 h 916782"/>
              <a:gd name="connsiteX7" fmla="*/ 640556 w 938212"/>
              <a:gd name="connsiteY7" fmla="*/ 550069 h 916782"/>
              <a:gd name="connsiteX8" fmla="*/ 578643 w 938212"/>
              <a:gd name="connsiteY8" fmla="*/ 623889 h 916782"/>
              <a:gd name="connsiteX9" fmla="*/ 542925 w 938212"/>
              <a:gd name="connsiteY9" fmla="*/ 628651 h 916782"/>
              <a:gd name="connsiteX10" fmla="*/ 545306 w 938212"/>
              <a:gd name="connsiteY10" fmla="*/ 700088 h 916782"/>
              <a:gd name="connsiteX11" fmla="*/ 450056 w 938212"/>
              <a:gd name="connsiteY11" fmla="*/ 881062 h 916782"/>
              <a:gd name="connsiteX12" fmla="*/ 350044 w 938212"/>
              <a:gd name="connsiteY12" fmla="*/ 916782 h 916782"/>
              <a:gd name="connsiteX13" fmla="*/ 264319 w 938212"/>
              <a:gd name="connsiteY13" fmla="*/ 907257 h 916782"/>
              <a:gd name="connsiteX14" fmla="*/ 245269 w 938212"/>
              <a:gd name="connsiteY14" fmla="*/ 904875 h 916782"/>
              <a:gd name="connsiteX15" fmla="*/ 183356 w 938212"/>
              <a:gd name="connsiteY15" fmla="*/ 878682 h 916782"/>
              <a:gd name="connsiteX16" fmla="*/ 166687 w 938212"/>
              <a:gd name="connsiteY16" fmla="*/ 864394 h 916782"/>
              <a:gd name="connsiteX17" fmla="*/ 140494 w 938212"/>
              <a:gd name="connsiteY17" fmla="*/ 831057 h 916782"/>
              <a:gd name="connsiteX18" fmla="*/ 123825 w 938212"/>
              <a:gd name="connsiteY18" fmla="*/ 792957 h 916782"/>
              <a:gd name="connsiteX19" fmla="*/ 95250 w 938212"/>
              <a:gd name="connsiteY19" fmla="*/ 757238 h 916782"/>
              <a:gd name="connsiteX20" fmla="*/ 59531 w 938212"/>
              <a:gd name="connsiteY20" fmla="*/ 714375 h 916782"/>
              <a:gd name="connsiteX21" fmla="*/ 50006 w 938212"/>
              <a:gd name="connsiteY21" fmla="*/ 683419 h 916782"/>
              <a:gd name="connsiteX22" fmla="*/ 16669 w 938212"/>
              <a:gd name="connsiteY22" fmla="*/ 642938 h 916782"/>
              <a:gd name="connsiteX23" fmla="*/ 0 w 938212"/>
              <a:gd name="connsiteY23" fmla="*/ 588169 h 916782"/>
              <a:gd name="connsiteX24" fmla="*/ 21431 w 938212"/>
              <a:gd name="connsiteY24" fmla="*/ 533400 h 916782"/>
              <a:gd name="connsiteX25" fmla="*/ 69056 w 938212"/>
              <a:gd name="connsiteY25" fmla="*/ 473869 h 916782"/>
              <a:gd name="connsiteX26" fmla="*/ 64294 w 938212"/>
              <a:gd name="connsiteY26" fmla="*/ 416719 h 916782"/>
              <a:gd name="connsiteX27" fmla="*/ 50006 w 938212"/>
              <a:gd name="connsiteY27" fmla="*/ 373857 h 916782"/>
              <a:gd name="connsiteX28" fmla="*/ 35719 w 938212"/>
              <a:gd name="connsiteY28" fmla="*/ 340519 h 916782"/>
              <a:gd name="connsiteX29" fmla="*/ 61912 w 938212"/>
              <a:gd name="connsiteY29" fmla="*/ 264319 h 916782"/>
              <a:gd name="connsiteX30" fmla="*/ 226219 w 938212"/>
              <a:gd name="connsiteY30" fmla="*/ 138113 h 916782"/>
              <a:gd name="connsiteX31" fmla="*/ 383381 w 938212"/>
              <a:gd name="connsiteY31" fmla="*/ 54769 h 916782"/>
              <a:gd name="connsiteX32" fmla="*/ 607219 w 938212"/>
              <a:gd name="connsiteY32" fmla="*/ 7144 h 916782"/>
              <a:gd name="connsiteX33" fmla="*/ 778669 w 938212"/>
              <a:gd name="connsiteY33" fmla="*/ 0 h 916782"/>
              <a:gd name="connsiteX34" fmla="*/ 826294 w 938212"/>
              <a:gd name="connsiteY34" fmla="*/ 90488 h 916782"/>
              <a:gd name="connsiteX35" fmla="*/ 850106 w 938212"/>
              <a:gd name="connsiteY35" fmla="*/ 233363 h 916782"/>
              <a:gd name="connsiteX36" fmla="*/ 938212 w 938212"/>
              <a:gd name="connsiteY36" fmla="*/ 450057 h 916782"/>
              <a:gd name="connsiteX0" fmla="*/ 938212 w 938212"/>
              <a:gd name="connsiteY0" fmla="*/ 450057 h 916782"/>
              <a:gd name="connsiteX1" fmla="*/ 814387 w 938212"/>
              <a:gd name="connsiteY1" fmla="*/ 495300 h 916782"/>
              <a:gd name="connsiteX2" fmla="*/ 771524 w 938212"/>
              <a:gd name="connsiteY2" fmla="*/ 492919 h 916782"/>
              <a:gd name="connsiteX3" fmla="*/ 742950 w 938212"/>
              <a:gd name="connsiteY3" fmla="*/ 511969 h 916782"/>
              <a:gd name="connsiteX4" fmla="*/ 733425 w 938212"/>
              <a:gd name="connsiteY4" fmla="*/ 566738 h 916782"/>
              <a:gd name="connsiteX5" fmla="*/ 690562 w 938212"/>
              <a:gd name="connsiteY5" fmla="*/ 538163 h 916782"/>
              <a:gd name="connsiteX6" fmla="*/ 652462 w 938212"/>
              <a:gd name="connsiteY6" fmla="*/ 583407 h 916782"/>
              <a:gd name="connsiteX7" fmla="*/ 640556 w 938212"/>
              <a:gd name="connsiteY7" fmla="*/ 550069 h 916782"/>
              <a:gd name="connsiteX8" fmla="*/ 578643 w 938212"/>
              <a:gd name="connsiteY8" fmla="*/ 623889 h 916782"/>
              <a:gd name="connsiteX9" fmla="*/ 542925 w 938212"/>
              <a:gd name="connsiteY9" fmla="*/ 628651 h 916782"/>
              <a:gd name="connsiteX10" fmla="*/ 545306 w 938212"/>
              <a:gd name="connsiteY10" fmla="*/ 700088 h 916782"/>
              <a:gd name="connsiteX11" fmla="*/ 450056 w 938212"/>
              <a:gd name="connsiteY11" fmla="*/ 881062 h 916782"/>
              <a:gd name="connsiteX12" fmla="*/ 350044 w 938212"/>
              <a:gd name="connsiteY12" fmla="*/ 916782 h 916782"/>
              <a:gd name="connsiteX13" fmla="*/ 264319 w 938212"/>
              <a:gd name="connsiteY13" fmla="*/ 907257 h 916782"/>
              <a:gd name="connsiteX14" fmla="*/ 245269 w 938212"/>
              <a:gd name="connsiteY14" fmla="*/ 904875 h 916782"/>
              <a:gd name="connsiteX15" fmla="*/ 183356 w 938212"/>
              <a:gd name="connsiteY15" fmla="*/ 878682 h 916782"/>
              <a:gd name="connsiteX16" fmla="*/ 166687 w 938212"/>
              <a:gd name="connsiteY16" fmla="*/ 864394 h 916782"/>
              <a:gd name="connsiteX17" fmla="*/ 140494 w 938212"/>
              <a:gd name="connsiteY17" fmla="*/ 831057 h 916782"/>
              <a:gd name="connsiteX18" fmla="*/ 123825 w 938212"/>
              <a:gd name="connsiteY18" fmla="*/ 792957 h 916782"/>
              <a:gd name="connsiteX19" fmla="*/ 95250 w 938212"/>
              <a:gd name="connsiteY19" fmla="*/ 757238 h 916782"/>
              <a:gd name="connsiteX20" fmla="*/ 59531 w 938212"/>
              <a:gd name="connsiteY20" fmla="*/ 714375 h 916782"/>
              <a:gd name="connsiteX21" fmla="*/ 50006 w 938212"/>
              <a:gd name="connsiteY21" fmla="*/ 683419 h 916782"/>
              <a:gd name="connsiteX22" fmla="*/ 16669 w 938212"/>
              <a:gd name="connsiteY22" fmla="*/ 642938 h 916782"/>
              <a:gd name="connsiteX23" fmla="*/ 0 w 938212"/>
              <a:gd name="connsiteY23" fmla="*/ 588169 h 916782"/>
              <a:gd name="connsiteX24" fmla="*/ 21431 w 938212"/>
              <a:gd name="connsiteY24" fmla="*/ 533400 h 916782"/>
              <a:gd name="connsiteX25" fmla="*/ 69056 w 938212"/>
              <a:gd name="connsiteY25" fmla="*/ 473869 h 916782"/>
              <a:gd name="connsiteX26" fmla="*/ 64294 w 938212"/>
              <a:gd name="connsiteY26" fmla="*/ 416719 h 916782"/>
              <a:gd name="connsiteX27" fmla="*/ 50006 w 938212"/>
              <a:gd name="connsiteY27" fmla="*/ 373857 h 916782"/>
              <a:gd name="connsiteX28" fmla="*/ 97632 w 938212"/>
              <a:gd name="connsiteY28" fmla="*/ 342901 h 916782"/>
              <a:gd name="connsiteX29" fmla="*/ 61912 w 938212"/>
              <a:gd name="connsiteY29" fmla="*/ 264319 h 916782"/>
              <a:gd name="connsiteX30" fmla="*/ 226219 w 938212"/>
              <a:gd name="connsiteY30" fmla="*/ 138113 h 916782"/>
              <a:gd name="connsiteX31" fmla="*/ 383381 w 938212"/>
              <a:gd name="connsiteY31" fmla="*/ 54769 h 916782"/>
              <a:gd name="connsiteX32" fmla="*/ 607219 w 938212"/>
              <a:gd name="connsiteY32" fmla="*/ 7144 h 916782"/>
              <a:gd name="connsiteX33" fmla="*/ 778669 w 938212"/>
              <a:gd name="connsiteY33" fmla="*/ 0 h 916782"/>
              <a:gd name="connsiteX34" fmla="*/ 826294 w 938212"/>
              <a:gd name="connsiteY34" fmla="*/ 90488 h 916782"/>
              <a:gd name="connsiteX35" fmla="*/ 850106 w 938212"/>
              <a:gd name="connsiteY35" fmla="*/ 233363 h 916782"/>
              <a:gd name="connsiteX36" fmla="*/ 938212 w 938212"/>
              <a:gd name="connsiteY36" fmla="*/ 450057 h 916782"/>
              <a:gd name="connsiteX0" fmla="*/ 938212 w 938212"/>
              <a:gd name="connsiteY0" fmla="*/ 450057 h 916782"/>
              <a:gd name="connsiteX1" fmla="*/ 814387 w 938212"/>
              <a:gd name="connsiteY1" fmla="*/ 495300 h 916782"/>
              <a:gd name="connsiteX2" fmla="*/ 771524 w 938212"/>
              <a:gd name="connsiteY2" fmla="*/ 492919 h 916782"/>
              <a:gd name="connsiteX3" fmla="*/ 742950 w 938212"/>
              <a:gd name="connsiteY3" fmla="*/ 511969 h 916782"/>
              <a:gd name="connsiteX4" fmla="*/ 733425 w 938212"/>
              <a:gd name="connsiteY4" fmla="*/ 566738 h 916782"/>
              <a:gd name="connsiteX5" fmla="*/ 690562 w 938212"/>
              <a:gd name="connsiteY5" fmla="*/ 538163 h 916782"/>
              <a:gd name="connsiteX6" fmla="*/ 652462 w 938212"/>
              <a:gd name="connsiteY6" fmla="*/ 583407 h 916782"/>
              <a:gd name="connsiteX7" fmla="*/ 640556 w 938212"/>
              <a:gd name="connsiteY7" fmla="*/ 550069 h 916782"/>
              <a:gd name="connsiteX8" fmla="*/ 578643 w 938212"/>
              <a:gd name="connsiteY8" fmla="*/ 623889 h 916782"/>
              <a:gd name="connsiteX9" fmla="*/ 542925 w 938212"/>
              <a:gd name="connsiteY9" fmla="*/ 628651 h 916782"/>
              <a:gd name="connsiteX10" fmla="*/ 545306 w 938212"/>
              <a:gd name="connsiteY10" fmla="*/ 700088 h 916782"/>
              <a:gd name="connsiteX11" fmla="*/ 450056 w 938212"/>
              <a:gd name="connsiteY11" fmla="*/ 881062 h 916782"/>
              <a:gd name="connsiteX12" fmla="*/ 350044 w 938212"/>
              <a:gd name="connsiteY12" fmla="*/ 916782 h 916782"/>
              <a:gd name="connsiteX13" fmla="*/ 264319 w 938212"/>
              <a:gd name="connsiteY13" fmla="*/ 907257 h 916782"/>
              <a:gd name="connsiteX14" fmla="*/ 245269 w 938212"/>
              <a:gd name="connsiteY14" fmla="*/ 904875 h 916782"/>
              <a:gd name="connsiteX15" fmla="*/ 183356 w 938212"/>
              <a:gd name="connsiteY15" fmla="*/ 878682 h 916782"/>
              <a:gd name="connsiteX16" fmla="*/ 166687 w 938212"/>
              <a:gd name="connsiteY16" fmla="*/ 864394 h 916782"/>
              <a:gd name="connsiteX17" fmla="*/ 140494 w 938212"/>
              <a:gd name="connsiteY17" fmla="*/ 831057 h 916782"/>
              <a:gd name="connsiteX18" fmla="*/ 123825 w 938212"/>
              <a:gd name="connsiteY18" fmla="*/ 792957 h 916782"/>
              <a:gd name="connsiteX19" fmla="*/ 95250 w 938212"/>
              <a:gd name="connsiteY19" fmla="*/ 757238 h 916782"/>
              <a:gd name="connsiteX20" fmla="*/ 59531 w 938212"/>
              <a:gd name="connsiteY20" fmla="*/ 714375 h 916782"/>
              <a:gd name="connsiteX21" fmla="*/ 50006 w 938212"/>
              <a:gd name="connsiteY21" fmla="*/ 683419 h 916782"/>
              <a:gd name="connsiteX22" fmla="*/ 16669 w 938212"/>
              <a:gd name="connsiteY22" fmla="*/ 642938 h 916782"/>
              <a:gd name="connsiteX23" fmla="*/ 0 w 938212"/>
              <a:gd name="connsiteY23" fmla="*/ 588169 h 916782"/>
              <a:gd name="connsiteX24" fmla="*/ 21431 w 938212"/>
              <a:gd name="connsiteY24" fmla="*/ 533400 h 916782"/>
              <a:gd name="connsiteX25" fmla="*/ 69056 w 938212"/>
              <a:gd name="connsiteY25" fmla="*/ 473869 h 916782"/>
              <a:gd name="connsiteX26" fmla="*/ 64294 w 938212"/>
              <a:gd name="connsiteY26" fmla="*/ 416719 h 916782"/>
              <a:gd name="connsiteX27" fmla="*/ 123824 w 938212"/>
              <a:gd name="connsiteY27" fmla="*/ 373857 h 916782"/>
              <a:gd name="connsiteX28" fmla="*/ 97632 w 938212"/>
              <a:gd name="connsiteY28" fmla="*/ 342901 h 916782"/>
              <a:gd name="connsiteX29" fmla="*/ 61912 w 938212"/>
              <a:gd name="connsiteY29" fmla="*/ 264319 h 916782"/>
              <a:gd name="connsiteX30" fmla="*/ 226219 w 938212"/>
              <a:gd name="connsiteY30" fmla="*/ 138113 h 916782"/>
              <a:gd name="connsiteX31" fmla="*/ 383381 w 938212"/>
              <a:gd name="connsiteY31" fmla="*/ 54769 h 916782"/>
              <a:gd name="connsiteX32" fmla="*/ 607219 w 938212"/>
              <a:gd name="connsiteY32" fmla="*/ 7144 h 916782"/>
              <a:gd name="connsiteX33" fmla="*/ 778669 w 938212"/>
              <a:gd name="connsiteY33" fmla="*/ 0 h 916782"/>
              <a:gd name="connsiteX34" fmla="*/ 826294 w 938212"/>
              <a:gd name="connsiteY34" fmla="*/ 90488 h 916782"/>
              <a:gd name="connsiteX35" fmla="*/ 850106 w 938212"/>
              <a:gd name="connsiteY35" fmla="*/ 233363 h 916782"/>
              <a:gd name="connsiteX36" fmla="*/ 938212 w 938212"/>
              <a:gd name="connsiteY36" fmla="*/ 450057 h 916782"/>
              <a:gd name="connsiteX0" fmla="*/ 938212 w 938212"/>
              <a:gd name="connsiteY0" fmla="*/ 450057 h 916782"/>
              <a:gd name="connsiteX1" fmla="*/ 814387 w 938212"/>
              <a:gd name="connsiteY1" fmla="*/ 495300 h 916782"/>
              <a:gd name="connsiteX2" fmla="*/ 771524 w 938212"/>
              <a:gd name="connsiteY2" fmla="*/ 492919 h 916782"/>
              <a:gd name="connsiteX3" fmla="*/ 742950 w 938212"/>
              <a:gd name="connsiteY3" fmla="*/ 511969 h 916782"/>
              <a:gd name="connsiteX4" fmla="*/ 733425 w 938212"/>
              <a:gd name="connsiteY4" fmla="*/ 566738 h 916782"/>
              <a:gd name="connsiteX5" fmla="*/ 690562 w 938212"/>
              <a:gd name="connsiteY5" fmla="*/ 538163 h 916782"/>
              <a:gd name="connsiteX6" fmla="*/ 652462 w 938212"/>
              <a:gd name="connsiteY6" fmla="*/ 583407 h 916782"/>
              <a:gd name="connsiteX7" fmla="*/ 640556 w 938212"/>
              <a:gd name="connsiteY7" fmla="*/ 550069 h 916782"/>
              <a:gd name="connsiteX8" fmla="*/ 578643 w 938212"/>
              <a:gd name="connsiteY8" fmla="*/ 623889 h 916782"/>
              <a:gd name="connsiteX9" fmla="*/ 542925 w 938212"/>
              <a:gd name="connsiteY9" fmla="*/ 628651 h 916782"/>
              <a:gd name="connsiteX10" fmla="*/ 545306 w 938212"/>
              <a:gd name="connsiteY10" fmla="*/ 700088 h 916782"/>
              <a:gd name="connsiteX11" fmla="*/ 450056 w 938212"/>
              <a:gd name="connsiteY11" fmla="*/ 881062 h 916782"/>
              <a:gd name="connsiteX12" fmla="*/ 350044 w 938212"/>
              <a:gd name="connsiteY12" fmla="*/ 916782 h 916782"/>
              <a:gd name="connsiteX13" fmla="*/ 264319 w 938212"/>
              <a:gd name="connsiteY13" fmla="*/ 907257 h 916782"/>
              <a:gd name="connsiteX14" fmla="*/ 245269 w 938212"/>
              <a:gd name="connsiteY14" fmla="*/ 904875 h 916782"/>
              <a:gd name="connsiteX15" fmla="*/ 183356 w 938212"/>
              <a:gd name="connsiteY15" fmla="*/ 878682 h 916782"/>
              <a:gd name="connsiteX16" fmla="*/ 166687 w 938212"/>
              <a:gd name="connsiteY16" fmla="*/ 864394 h 916782"/>
              <a:gd name="connsiteX17" fmla="*/ 140494 w 938212"/>
              <a:gd name="connsiteY17" fmla="*/ 831057 h 916782"/>
              <a:gd name="connsiteX18" fmla="*/ 123825 w 938212"/>
              <a:gd name="connsiteY18" fmla="*/ 792957 h 916782"/>
              <a:gd name="connsiteX19" fmla="*/ 95250 w 938212"/>
              <a:gd name="connsiteY19" fmla="*/ 757238 h 916782"/>
              <a:gd name="connsiteX20" fmla="*/ 59531 w 938212"/>
              <a:gd name="connsiteY20" fmla="*/ 714375 h 916782"/>
              <a:gd name="connsiteX21" fmla="*/ 50006 w 938212"/>
              <a:gd name="connsiteY21" fmla="*/ 683419 h 916782"/>
              <a:gd name="connsiteX22" fmla="*/ 16669 w 938212"/>
              <a:gd name="connsiteY22" fmla="*/ 642938 h 916782"/>
              <a:gd name="connsiteX23" fmla="*/ 0 w 938212"/>
              <a:gd name="connsiteY23" fmla="*/ 588169 h 916782"/>
              <a:gd name="connsiteX24" fmla="*/ 21431 w 938212"/>
              <a:gd name="connsiteY24" fmla="*/ 533400 h 916782"/>
              <a:gd name="connsiteX25" fmla="*/ 69056 w 938212"/>
              <a:gd name="connsiteY25" fmla="*/ 473869 h 916782"/>
              <a:gd name="connsiteX26" fmla="*/ 145256 w 938212"/>
              <a:gd name="connsiteY26" fmla="*/ 400050 h 916782"/>
              <a:gd name="connsiteX27" fmla="*/ 123824 w 938212"/>
              <a:gd name="connsiteY27" fmla="*/ 373857 h 916782"/>
              <a:gd name="connsiteX28" fmla="*/ 97632 w 938212"/>
              <a:gd name="connsiteY28" fmla="*/ 342901 h 916782"/>
              <a:gd name="connsiteX29" fmla="*/ 61912 w 938212"/>
              <a:gd name="connsiteY29" fmla="*/ 264319 h 916782"/>
              <a:gd name="connsiteX30" fmla="*/ 226219 w 938212"/>
              <a:gd name="connsiteY30" fmla="*/ 138113 h 916782"/>
              <a:gd name="connsiteX31" fmla="*/ 383381 w 938212"/>
              <a:gd name="connsiteY31" fmla="*/ 54769 h 916782"/>
              <a:gd name="connsiteX32" fmla="*/ 607219 w 938212"/>
              <a:gd name="connsiteY32" fmla="*/ 7144 h 916782"/>
              <a:gd name="connsiteX33" fmla="*/ 778669 w 938212"/>
              <a:gd name="connsiteY33" fmla="*/ 0 h 916782"/>
              <a:gd name="connsiteX34" fmla="*/ 826294 w 938212"/>
              <a:gd name="connsiteY34" fmla="*/ 90488 h 916782"/>
              <a:gd name="connsiteX35" fmla="*/ 850106 w 938212"/>
              <a:gd name="connsiteY35" fmla="*/ 233363 h 916782"/>
              <a:gd name="connsiteX36" fmla="*/ 938212 w 938212"/>
              <a:gd name="connsiteY36" fmla="*/ 450057 h 916782"/>
              <a:gd name="connsiteX0" fmla="*/ 938212 w 938212"/>
              <a:gd name="connsiteY0" fmla="*/ 450057 h 916782"/>
              <a:gd name="connsiteX1" fmla="*/ 814387 w 938212"/>
              <a:gd name="connsiteY1" fmla="*/ 495300 h 916782"/>
              <a:gd name="connsiteX2" fmla="*/ 771524 w 938212"/>
              <a:gd name="connsiteY2" fmla="*/ 492919 h 916782"/>
              <a:gd name="connsiteX3" fmla="*/ 742950 w 938212"/>
              <a:gd name="connsiteY3" fmla="*/ 511969 h 916782"/>
              <a:gd name="connsiteX4" fmla="*/ 733425 w 938212"/>
              <a:gd name="connsiteY4" fmla="*/ 566738 h 916782"/>
              <a:gd name="connsiteX5" fmla="*/ 690562 w 938212"/>
              <a:gd name="connsiteY5" fmla="*/ 538163 h 916782"/>
              <a:gd name="connsiteX6" fmla="*/ 652462 w 938212"/>
              <a:gd name="connsiteY6" fmla="*/ 583407 h 916782"/>
              <a:gd name="connsiteX7" fmla="*/ 640556 w 938212"/>
              <a:gd name="connsiteY7" fmla="*/ 550069 h 916782"/>
              <a:gd name="connsiteX8" fmla="*/ 578643 w 938212"/>
              <a:gd name="connsiteY8" fmla="*/ 623889 h 916782"/>
              <a:gd name="connsiteX9" fmla="*/ 542925 w 938212"/>
              <a:gd name="connsiteY9" fmla="*/ 628651 h 916782"/>
              <a:gd name="connsiteX10" fmla="*/ 545306 w 938212"/>
              <a:gd name="connsiteY10" fmla="*/ 700088 h 916782"/>
              <a:gd name="connsiteX11" fmla="*/ 450056 w 938212"/>
              <a:gd name="connsiteY11" fmla="*/ 881062 h 916782"/>
              <a:gd name="connsiteX12" fmla="*/ 350044 w 938212"/>
              <a:gd name="connsiteY12" fmla="*/ 916782 h 916782"/>
              <a:gd name="connsiteX13" fmla="*/ 264319 w 938212"/>
              <a:gd name="connsiteY13" fmla="*/ 907257 h 916782"/>
              <a:gd name="connsiteX14" fmla="*/ 245269 w 938212"/>
              <a:gd name="connsiteY14" fmla="*/ 904875 h 916782"/>
              <a:gd name="connsiteX15" fmla="*/ 183356 w 938212"/>
              <a:gd name="connsiteY15" fmla="*/ 878682 h 916782"/>
              <a:gd name="connsiteX16" fmla="*/ 166687 w 938212"/>
              <a:gd name="connsiteY16" fmla="*/ 864394 h 916782"/>
              <a:gd name="connsiteX17" fmla="*/ 140494 w 938212"/>
              <a:gd name="connsiteY17" fmla="*/ 831057 h 916782"/>
              <a:gd name="connsiteX18" fmla="*/ 123825 w 938212"/>
              <a:gd name="connsiteY18" fmla="*/ 792957 h 916782"/>
              <a:gd name="connsiteX19" fmla="*/ 95250 w 938212"/>
              <a:gd name="connsiteY19" fmla="*/ 757238 h 916782"/>
              <a:gd name="connsiteX20" fmla="*/ 59531 w 938212"/>
              <a:gd name="connsiteY20" fmla="*/ 714375 h 916782"/>
              <a:gd name="connsiteX21" fmla="*/ 50006 w 938212"/>
              <a:gd name="connsiteY21" fmla="*/ 683419 h 916782"/>
              <a:gd name="connsiteX22" fmla="*/ 16669 w 938212"/>
              <a:gd name="connsiteY22" fmla="*/ 642938 h 916782"/>
              <a:gd name="connsiteX23" fmla="*/ 0 w 938212"/>
              <a:gd name="connsiteY23" fmla="*/ 588169 h 916782"/>
              <a:gd name="connsiteX24" fmla="*/ 21431 w 938212"/>
              <a:gd name="connsiteY24" fmla="*/ 533400 h 916782"/>
              <a:gd name="connsiteX25" fmla="*/ 83343 w 938212"/>
              <a:gd name="connsiteY25" fmla="*/ 473869 h 916782"/>
              <a:gd name="connsiteX26" fmla="*/ 145256 w 938212"/>
              <a:gd name="connsiteY26" fmla="*/ 400050 h 916782"/>
              <a:gd name="connsiteX27" fmla="*/ 123824 w 938212"/>
              <a:gd name="connsiteY27" fmla="*/ 373857 h 916782"/>
              <a:gd name="connsiteX28" fmla="*/ 97632 w 938212"/>
              <a:gd name="connsiteY28" fmla="*/ 342901 h 916782"/>
              <a:gd name="connsiteX29" fmla="*/ 61912 w 938212"/>
              <a:gd name="connsiteY29" fmla="*/ 264319 h 916782"/>
              <a:gd name="connsiteX30" fmla="*/ 226219 w 938212"/>
              <a:gd name="connsiteY30" fmla="*/ 138113 h 916782"/>
              <a:gd name="connsiteX31" fmla="*/ 383381 w 938212"/>
              <a:gd name="connsiteY31" fmla="*/ 54769 h 916782"/>
              <a:gd name="connsiteX32" fmla="*/ 607219 w 938212"/>
              <a:gd name="connsiteY32" fmla="*/ 7144 h 916782"/>
              <a:gd name="connsiteX33" fmla="*/ 778669 w 938212"/>
              <a:gd name="connsiteY33" fmla="*/ 0 h 916782"/>
              <a:gd name="connsiteX34" fmla="*/ 826294 w 938212"/>
              <a:gd name="connsiteY34" fmla="*/ 90488 h 916782"/>
              <a:gd name="connsiteX35" fmla="*/ 850106 w 938212"/>
              <a:gd name="connsiteY35" fmla="*/ 233363 h 916782"/>
              <a:gd name="connsiteX36" fmla="*/ 938212 w 938212"/>
              <a:gd name="connsiteY36" fmla="*/ 450057 h 916782"/>
              <a:gd name="connsiteX0" fmla="*/ 938212 w 938212"/>
              <a:gd name="connsiteY0" fmla="*/ 450057 h 916782"/>
              <a:gd name="connsiteX1" fmla="*/ 814387 w 938212"/>
              <a:gd name="connsiteY1" fmla="*/ 495300 h 916782"/>
              <a:gd name="connsiteX2" fmla="*/ 771524 w 938212"/>
              <a:gd name="connsiteY2" fmla="*/ 492919 h 916782"/>
              <a:gd name="connsiteX3" fmla="*/ 742950 w 938212"/>
              <a:gd name="connsiteY3" fmla="*/ 511969 h 916782"/>
              <a:gd name="connsiteX4" fmla="*/ 733425 w 938212"/>
              <a:gd name="connsiteY4" fmla="*/ 566738 h 916782"/>
              <a:gd name="connsiteX5" fmla="*/ 690562 w 938212"/>
              <a:gd name="connsiteY5" fmla="*/ 538163 h 916782"/>
              <a:gd name="connsiteX6" fmla="*/ 652462 w 938212"/>
              <a:gd name="connsiteY6" fmla="*/ 583407 h 916782"/>
              <a:gd name="connsiteX7" fmla="*/ 640556 w 938212"/>
              <a:gd name="connsiteY7" fmla="*/ 550069 h 916782"/>
              <a:gd name="connsiteX8" fmla="*/ 578643 w 938212"/>
              <a:gd name="connsiteY8" fmla="*/ 623889 h 916782"/>
              <a:gd name="connsiteX9" fmla="*/ 542925 w 938212"/>
              <a:gd name="connsiteY9" fmla="*/ 628651 h 916782"/>
              <a:gd name="connsiteX10" fmla="*/ 545306 w 938212"/>
              <a:gd name="connsiteY10" fmla="*/ 700088 h 916782"/>
              <a:gd name="connsiteX11" fmla="*/ 450056 w 938212"/>
              <a:gd name="connsiteY11" fmla="*/ 881062 h 916782"/>
              <a:gd name="connsiteX12" fmla="*/ 350044 w 938212"/>
              <a:gd name="connsiteY12" fmla="*/ 916782 h 916782"/>
              <a:gd name="connsiteX13" fmla="*/ 264319 w 938212"/>
              <a:gd name="connsiteY13" fmla="*/ 907257 h 916782"/>
              <a:gd name="connsiteX14" fmla="*/ 245269 w 938212"/>
              <a:gd name="connsiteY14" fmla="*/ 904875 h 916782"/>
              <a:gd name="connsiteX15" fmla="*/ 183356 w 938212"/>
              <a:gd name="connsiteY15" fmla="*/ 878682 h 916782"/>
              <a:gd name="connsiteX16" fmla="*/ 166687 w 938212"/>
              <a:gd name="connsiteY16" fmla="*/ 864394 h 916782"/>
              <a:gd name="connsiteX17" fmla="*/ 140494 w 938212"/>
              <a:gd name="connsiteY17" fmla="*/ 831057 h 916782"/>
              <a:gd name="connsiteX18" fmla="*/ 123825 w 938212"/>
              <a:gd name="connsiteY18" fmla="*/ 792957 h 916782"/>
              <a:gd name="connsiteX19" fmla="*/ 95250 w 938212"/>
              <a:gd name="connsiteY19" fmla="*/ 757238 h 916782"/>
              <a:gd name="connsiteX20" fmla="*/ 59531 w 938212"/>
              <a:gd name="connsiteY20" fmla="*/ 714375 h 916782"/>
              <a:gd name="connsiteX21" fmla="*/ 50006 w 938212"/>
              <a:gd name="connsiteY21" fmla="*/ 683419 h 916782"/>
              <a:gd name="connsiteX22" fmla="*/ 16669 w 938212"/>
              <a:gd name="connsiteY22" fmla="*/ 642938 h 916782"/>
              <a:gd name="connsiteX23" fmla="*/ 0 w 938212"/>
              <a:gd name="connsiteY23" fmla="*/ 588169 h 916782"/>
              <a:gd name="connsiteX24" fmla="*/ 47624 w 938212"/>
              <a:gd name="connsiteY24" fmla="*/ 581025 h 916782"/>
              <a:gd name="connsiteX25" fmla="*/ 83343 w 938212"/>
              <a:gd name="connsiteY25" fmla="*/ 473869 h 916782"/>
              <a:gd name="connsiteX26" fmla="*/ 145256 w 938212"/>
              <a:gd name="connsiteY26" fmla="*/ 400050 h 916782"/>
              <a:gd name="connsiteX27" fmla="*/ 123824 w 938212"/>
              <a:gd name="connsiteY27" fmla="*/ 373857 h 916782"/>
              <a:gd name="connsiteX28" fmla="*/ 97632 w 938212"/>
              <a:gd name="connsiteY28" fmla="*/ 342901 h 916782"/>
              <a:gd name="connsiteX29" fmla="*/ 61912 w 938212"/>
              <a:gd name="connsiteY29" fmla="*/ 264319 h 916782"/>
              <a:gd name="connsiteX30" fmla="*/ 226219 w 938212"/>
              <a:gd name="connsiteY30" fmla="*/ 138113 h 916782"/>
              <a:gd name="connsiteX31" fmla="*/ 383381 w 938212"/>
              <a:gd name="connsiteY31" fmla="*/ 54769 h 916782"/>
              <a:gd name="connsiteX32" fmla="*/ 607219 w 938212"/>
              <a:gd name="connsiteY32" fmla="*/ 7144 h 916782"/>
              <a:gd name="connsiteX33" fmla="*/ 778669 w 938212"/>
              <a:gd name="connsiteY33" fmla="*/ 0 h 916782"/>
              <a:gd name="connsiteX34" fmla="*/ 826294 w 938212"/>
              <a:gd name="connsiteY34" fmla="*/ 90488 h 916782"/>
              <a:gd name="connsiteX35" fmla="*/ 850106 w 938212"/>
              <a:gd name="connsiteY35" fmla="*/ 233363 h 916782"/>
              <a:gd name="connsiteX36" fmla="*/ 938212 w 938212"/>
              <a:gd name="connsiteY36" fmla="*/ 450057 h 916782"/>
              <a:gd name="connsiteX0" fmla="*/ 921543 w 921543"/>
              <a:gd name="connsiteY0" fmla="*/ 450057 h 916782"/>
              <a:gd name="connsiteX1" fmla="*/ 797718 w 921543"/>
              <a:gd name="connsiteY1" fmla="*/ 495300 h 916782"/>
              <a:gd name="connsiteX2" fmla="*/ 754855 w 921543"/>
              <a:gd name="connsiteY2" fmla="*/ 492919 h 916782"/>
              <a:gd name="connsiteX3" fmla="*/ 726281 w 921543"/>
              <a:gd name="connsiteY3" fmla="*/ 511969 h 916782"/>
              <a:gd name="connsiteX4" fmla="*/ 716756 w 921543"/>
              <a:gd name="connsiteY4" fmla="*/ 566738 h 916782"/>
              <a:gd name="connsiteX5" fmla="*/ 673893 w 921543"/>
              <a:gd name="connsiteY5" fmla="*/ 538163 h 916782"/>
              <a:gd name="connsiteX6" fmla="*/ 635793 w 921543"/>
              <a:gd name="connsiteY6" fmla="*/ 583407 h 916782"/>
              <a:gd name="connsiteX7" fmla="*/ 623887 w 921543"/>
              <a:gd name="connsiteY7" fmla="*/ 550069 h 916782"/>
              <a:gd name="connsiteX8" fmla="*/ 561974 w 921543"/>
              <a:gd name="connsiteY8" fmla="*/ 623889 h 916782"/>
              <a:gd name="connsiteX9" fmla="*/ 526256 w 921543"/>
              <a:gd name="connsiteY9" fmla="*/ 628651 h 916782"/>
              <a:gd name="connsiteX10" fmla="*/ 528637 w 921543"/>
              <a:gd name="connsiteY10" fmla="*/ 700088 h 916782"/>
              <a:gd name="connsiteX11" fmla="*/ 433387 w 921543"/>
              <a:gd name="connsiteY11" fmla="*/ 881062 h 916782"/>
              <a:gd name="connsiteX12" fmla="*/ 333375 w 921543"/>
              <a:gd name="connsiteY12" fmla="*/ 916782 h 916782"/>
              <a:gd name="connsiteX13" fmla="*/ 247650 w 921543"/>
              <a:gd name="connsiteY13" fmla="*/ 907257 h 916782"/>
              <a:gd name="connsiteX14" fmla="*/ 228600 w 921543"/>
              <a:gd name="connsiteY14" fmla="*/ 904875 h 916782"/>
              <a:gd name="connsiteX15" fmla="*/ 166687 w 921543"/>
              <a:gd name="connsiteY15" fmla="*/ 878682 h 916782"/>
              <a:gd name="connsiteX16" fmla="*/ 150018 w 921543"/>
              <a:gd name="connsiteY16" fmla="*/ 864394 h 916782"/>
              <a:gd name="connsiteX17" fmla="*/ 123825 w 921543"/>
              <a:gd name="connsiteY17" fmla="*/ 831057 h 916782"/>
              <a:gd name="connsiteX18" fmla="*/ 107156 w 921543"/>
              <a:gd name="connsiteY18" fmla="*/ 792957 h 916782"/>
              <a:gd name="connsiteX19" fmla="*/ 78581 w 921543"/>
              <a:gd name="connsiteY19" fmla="*/ 757238 h 916782"/>
              <a:gd name="connsiteX20" fmla="*/ 42862 w 921543"/>
              <a:gd name="connsiteY20" fmla="*/ 714375 h 916782"/>
              <a:gd name="connsiteX21" fmla="*/ 33337 w 921543"/>
              <a:gd name="connsiteY21" fmla="*/ 683419 h 916782"/>
              <a:gd name="connsiteX22" fmla="*/ 0 w 921543"/>
              <a:gd name="connsiteY22" fmla="*/ 642938 h 916782"/>
              <a:gd name="connsiteX23" fmla="*/ 76200 w 921543"/>
              <a:gd name="connsiteY23" fmla="*/ 616744 h 916782"/>
              <a:gd name="connsiteX24" fmla="*/ 30955 w 921543"/>
              <a:gd name="connsiteY24" fmla="*/ 581025 h 916782"/>
              <a:gd name="connsiteX25" fmla="*/ 66674 w 921543"/>
              <a:gd name="connsiteY25" fmla="*/ 473869 h 916782"/>
              <a:gd name="connsiteX26" fmla="*/ 128587 w 921543"/>
              <a:gd name="connsiteY26" fmla="*/ 400050 h 916782"/>
              <a:gd name="connsiteX27" fmla="*/ 107155 w 921543"/>
              <a:gd name="connsiteY27" fmla="*/ 373857 h 916782"/>
              <a:gd name="connsiteX28" fmla="*/ 80963 w 921543"/>
              <a:gd name="connsiteY28" fmla="*/ 342901 h 916782"/>
              <a:gd name="connsiteX29" fmla="*/ 45243 w 921543"/>
              <a:gd name="connsiteY29" fmla="*/ 264319 h 916782"/>
              <a:gd name="connsiteX30" fmla="*/ 209550 w 921543"/>
              <a:gd name="connsiteY30" fmla="*/ 138113 h 916782"/>
              <a:gd name="connsiteX31" fmla="*/ 366712 w 921543"/>
              <a:gd name="connsiteY31" fmla="*/ 54769 h 916782"/>
              <a:gd name="connsiteX32" fmla="*/ 590550 w 921543"/>
              <a:gd name="connsiteY32" fmla="*/ 7144 h 916782"/>
              <a:gd name="connsiteX33" fmla="*/ 762000 w 921543"/>
              <a:gd name="connsiteY33" fmla="*/ 0 h 916782"/>
              <a:gd name="connsiteX34" fmla="*/ 809625 w 921543"/>
              <a:gd name="connsiteY34" fmla="*/ 90488 h 916782"/>
              <a:gd name="connsiteX35" fmla="*/ 833437 w 921543"/>
              <a:gd name="connsiteY35" fmla="*/ 233363 h 916782"/>
              <a:gd name="connsiteX36" fmla="*/ 921543 w 921543"/>
              <a:gd name="connsiteY36" fmla="*/ 450057 h 916782"/>
              <a:gd name="connsiteX0" fmla="*/ 890588 w 890588"/>
              <a:gd name="connsiteY0" fmla="*/ 450057 h 916782"/>
              <a:gd name="connsiteX1" fmla="*/ 766763 w 890588"/>
              <a:gd name="connsiteY1" fmla="*/ 495300 h 916782"/>
              <a:gd name="connsiteX2" fmla="*/ 723900 w 890588"/>
              <a:gd name="connsiteY2" fmla="*/ 492919 h 916782"/>
              <a:gd name="connsiteX3" fmla="*/ 695326 w 890588"/>
              <a:gd name="connsiteY3" fmla="*/ 511969 h 916782"/>
              <a:gd name="connsiteX4" fmla="*/ 685801 w 890588"/>
              <a:gd name="connsiteY4" fmla="*/ 566738 h 916782"/>
              <a:gd name="connsiteX5" fmla="*/ 642938 w 890588"/>
              <a:gd name="connsiteY5" fmla="*/ 538163 h 916782"/>
              <a:gd name="connsiteX6" fmla="*/ 604838 w 890588"/>
              <a:gd name="connsiteY6" fmla="*/ 583407 h 916782"/>
              <a:gd name="connsiteX7" fmla="*/ 592932 w 890588"/>
              <a:gd name="connsiteY7" fmla="*/ 550069 h 916782"/>
              <a:gd name="connsiteX8" fmla="*/ 531019 w 890588"/>
              <a:gd name="connsiteY8" fmla="*/ 623889 h 916782"/>
              <a:gd name="connsiteX9" fmla="*/ 495301 w 890588"/>
              <a:gd name="connsiteY9" fmla="*/ 628651 h 916782"/>
              <a:gd name="connsiteX10" fmla="*/ 497682 w 890588"/>
              <a:gd name="connsiteY10" fmla="*/ 700088 h 916782"/>
              <a:gd name="connsiteX11" fmla="*/ 402432 w 890588"/>
              <a:gd name="connsiteY11" fmla="*/ 881062 h 916782"/>
              <a:gd name="connsiteX12" fmla="*/ 302420 w 890588"/>
              <a:gd name="connsiteY12" fmla="*/ 916782 h 916782"/>
              <a:gd name="connsiteX13" fmla="*/ 216695 w 890588"/>
              <a:gd name="connsiteY13" fmla="*/ 907257 h 916782"/>
              <a:gd name="connsiteX14" fmla="*/ 197645 w 890588"/>
              <a:gd name="connsiteY14" fmla="*/ 904875 h 916782"/>
              <a:gd name="connsiteX15" fmla="*/ 135732 w 890588"/>
              <a:gd name="connsiteY15" fmla="*/ 878682 h 916782"/>
              <a:gd name="connsiteX16" fmla="*/ 119063 w 890588"/>
              <a:gd name="connsiteY16" fmla="*/ 864394 h 916782"/>
              <a:gd name="connsiteX17" fmla="*/ 92870 w 890588"/>
              <a:gd name="connsiteY17" fmla="*/ 831057 h 916782"/>
              <a:gd name="connsiteX18" fmla="*/ 76201 w 890588"/>
              <a:gd name="connsiteY18" fmla="*/ 792957 h 916782"/>
              <a:gd name="connsiteX19" fmla="*/ 47626 w 890588"/>
              <a:gd name="connsiteY19" fmla="*/ 757238 h 916782"/>
              <a:gd name="connsiteX20" fmla="*/ 11907 w 890588"/>
              <a:gd name="connsiteY20" fmla="*/ 714375 h 916782"/>
              <a:gd name="connsiteX21" fmla="*/ 2382 w 890588"/>
              <a:gd name="connsiteY21" fmla="*/ 683419 h 916782"/>
              <a:gd name="connsiteX22" fmla="*/ 88108 w 890588"/>
              <a:gd name="connsiteY22" fmla="*/ 642938 h 916782"/>
              <a:gd name="connsiteX23" fmla="*/ 45245 w 890588"/>
              <a:gd name="connsiteY23" fmla="*/ 616744 h 916782"/>
              <a:gd name="connsiteX24" fmla="*/ 0 w 890588"/>
              <a:gd name="connsiteY24" fmla="*/ 581025 h 916782"/>
              <a:gd name="connsiteX25" fmla="*/ 35719 w 890588"/>
              <a:gd name="connsiteY25" fmla="*/ 473869 h 916782"/>
              <a:gd name="connsiteX26" fmla="*/ 97632 w 890588"/>
              <a:gd name="connsiteY26" fmla="*/ 400050 h 916782"/>
              <a:gd name="connsiteX27" fmla="*/ 76200 w 890588"/>
              <a:gd name="connsiteY27" fmla="*/ 373857 h 916782"/>
              <a:gd name="connsiteX28" fmla="*/ 50008 w 890588"/>
              <a:gd name="connsiteY28" fmla="*/ 342901 h 916782"/>
              <a:gd name="connsiteX29" fmla="*/ 14288 w 890588"/>
              <a:gd name="connsiteY29" fmla="*/ 264319 h 916782"/>
              <a:gd name="connsiteX30" fmla="*/ 178595 w 890588"/>
              <a:gd name="connsiteY30" fmla="*/ 138113 h 916782"/>
              <a:gd name="connsiteX31" fmla="*/ 335757 w 890588"/>
              <a:gd name="connsiteY31" fmla="*/ 54769 h 916782"/>
              <a:gd name="connsiteX32" fmla="*/ 559595 w 890588"/>
              <a:gd name="connsiteY32" fmla="*/ 7144 h 916782"/>
              <a:gd name="connsiteX33" fmla="*/ 731045 w 890588"/>
              <a:gd name="connsiteY33" fmla="*/ 0 h 916782"/>
              <a:gd name="connsiteX34" fmla="*/ 778670 w 890588"/>
              <a:gd name="connsiteY34" fmla="*/ 90488 h 916782"/>
              <a:gd name="connsiteX35" fmla="*/ 802482 w 890588"/>
              <a:gd name="connsiteY35" fmla="*/ 233363 h 916782"/>
              <a:gd name="connsiteX36" fmla="*/ 890588 w 890588"/>
              <a:gd name="connsiteY36" fmla="*/ 450057 h 916782"/>
              <a:gd name="connsiteX0" fmla="*/ 890588 w 890588"/>
              <a:gd name="connsiteY0" fmla="*/ 450057 h 916782"/>
              <a:gd name="connsiteX1" fmla="*/ 766763 w 890588"/>
              <a:gd name="connsiteY1" fmla="*/ 495300 h 916782"/>
              <a:gd name="connsiteX2" fmla="*/ 723900 w 890588"/>
              <a:gd name="connsiteY2" fmla="*/ 492919 h 916782"/>
              <a:gd name="connsiteX3" fmla="*/ 695326 w 890588"/>
              <a:gd name="connsiteY3" fmla="*/ 511969 h 916782"/>
              <a:gd name="connsiteX4" fmla="*/ 685801 w 890588"/>
              <a:gd name="connsiteY4" fmla="*/ 566738 h 916782"/>
              <a:gd name="connsiteX5" fmla="*/ 642938 w 890588"/>
              <a:gd name="connsiteY5" fmla="*/ 538163 h 916782"/>
              <a:gd name="connsiteX6" fmla="*/ 604838 w 890588"/>
              <a:gd name="connsiteY6" fmla="*/ 583407 h 916782"/>
              <a:gd name="connsiteX7" fmla="*/ 592932 w 890588"/>
              <a:gd name="connsiteY7" fmla="*/ 550069 h 916782"/>
              <a:gd name="connsiteX8" fmla="*/ 531019 w 890588"/>
              <a:gd name="connsiteY8" fmla="*/ 623889 h 916782"/>
              <a:gd name="connsiteX9" fmla="*/ 495301 w 890588"/>
              <a:gd name="connsiteY9" fmla="*/ 628651 h 916782"/>
              <a:gd name="connsiteX10" fmla="*/ 497682 w 890588"/>
              <a:gd name="connsiteY10" fmla="*/ 700088 h 916782"/>
              <a:gd name="connsiteX11" fmla="*/ 402432 w 890588"/>
              <a:gd name="connsiteY11" fmla="*/ 881062 h 916782"/>
              <a:gd name="connsiteX12" fmla="*/ 302420 w 890588"/>
              <a:gd name="connsiteY12" fmla="*/ 916782 h 916782"/>
              <a:gd name="connsiteX13" fmla="*/ 216695 w 890588"/>
              <a:gd name="connsiteY13" fmla="*/ 907257 h 916782"/>
              <a:gd name="connsiteX14" fmla="*/ 197645 w 890588"/>
              <a:gd name="connsiteY14" fmla="*/ 904875 h 916782"/>
              <a:gd name="connsiteX15" fmla="*/ 135732 w 890588"/>
              <a:gd name="connsiteY15" fmla="*/ 878682 h 916782"/>
              <a:gd name="connsiteX16" fmla="*/ 119063 w 890588"/>
              <a:gd name="connsiteY16" fmla="*/ 864394 h 916782"/>
              <a:gd name="connsiteX17" fmla="*/ 92870 w 890588"/>
              <a:gd name="connsiteY17" fmla="*/ 831057 h 916782"/>
              <a:gd name="connsiteX18" fmla="*/ 76201 w 890588"/>
              <a:gd name="connsiteY18" fmla="*/ 792957 h 916782"/>
              <a:gd name="connsiteX19" fmla="*/ 47626 w 890588"/>
              <a:gd name="connsiteY19" fmla="*/ 757238 h 916782"/>
              <a:gd name="connsiteX20" fmla="*/ 11907 w 890588"/>
              <a:gd name="connsiteY20" fmla="*/ 714375 h 916782"/>
              <a:gd name="connsiteX21" fmla="*/ 121444 w 890588"/>
              <a:gd name="connsiteY21" fmla="*/ 683419 h 916782"/>
              <a:gd name="connsiteX22" fmla="*/ 88108 w 890588"/>
              <a:gd name="connsiteY22" fmla="*/ 642938 h 916782"/>
              <a:gd name="connsiteX23" fmla="*/ 45245 w 890588"/>
              <a:gd name="connsiteY23" fmla="*/ 616744 h 916782"/>
              <a:gd name="connsiteX24" fmla="*/ 0 w 890588"/>
              <a:gd name="connsiteY24" fmla="*/ 581025 h 916782"/>
              <a:gd name="connsiteX25" fmla="*/ 35719 w 890588"/>
              <a:gd name="connsiteY25" fmla="*/ 473869 h 916782"/>
              <a:gd name="connsiteX26" fmla="*/ 97632 w 890588"/>
              <a:gd name="connsiteY26" fmla="*/ 400050 h 916782"/>
              <a:gd name="connsiteX27" fmla="*/ 76200 w 890588"/>
              <a:gd name="connsiteY27" fmla="*/ 373857 h 916782"/>
              <a:gd name="connsiteX28" fmla="*/ 50008 w 890588"/>
              <a:gd name="connsiteY28" fmla="*/ 342901 h 916782"/>
              <a:gd name="connsiteX29" fmla="*/ 14288 w 890588"/>
              <a:gd name="connsiteY29" fmla="*/ 264319 h 916782"/>
              <a:gd name="connsiteX30" fmla="*/ 178595 w 890588"/>
              <a:gd name="connsiteY30" fmla="*/ 138113 h 916782"/>
              <a:gd name="connsiteX31" fmla="*/ 335757 w 890588"/>
              <a:gd name="connsiteY31" fmla="*/ 54769 h 916782"/>
              <a:gd name="connsiteX32" fmla="*/ 559595 w 890588"/>
              <a:gd name="connsiteY32" fmla="*/ 7144 h 916782"/>
              <a:gd name="connsiteX33" fmla="*/ 731045 w 890588"/>
              <a:gd name="connsiteY33" fmla="*/ 0 h 916782"/>
              <a:gd name="connsiteX34" fmla="*/ 778670 w 890588"/>
              <a:gd name="connsiteY34" fmla="*/ 90488 h 916782"/>
              <a:gd name="connsiteX35" fmla="*/ 802482 w 890588"/>
              <a:gd name="connsiteY35" fmla="*/ 233363 h 916782"/>
              <a:gd name="connsiteX36" fmla="*/ 890588 w 890588"/>
              <a:gd name="connsiteY36" fmla="*/ 450057 h 916782"/>
              <a:gd name="connsiteX0" fmla="*/ 890588 w 890588"/>
              <a:gd name="connsiteY0" fmla="*/ 450057 h 916782"/>
              <a:gd name="connsiteX1" fmla="*/ 766763 w 890588"/>
              <a:gd name="connsiteY1" fmla="*/ 495300 h 916782"/>
              <a:gd name="connsiteX2" fmla="*/ 723900 w 890588"/>
              <a:gd name="connsiteY2" fmla="*/ 492919 h 916782"/>
              <a:gd name="connsiteX3" fmla="*/ 695326 w 890588"/>
              <a:gd name="connsiteY3" fmla="*/ 511969 h 916782"/>
              <a:gd name="connsiteX4" fmla="*/ 685801 w 890588"/>
              <a:gd name="connsiteY4" fmla="*/ 566738 h 916782"/>
              <a:gd name="connsiteX5" fmla="*/ 642938 w 890588"/>
              <a:gd name="connsiteY5" fmla="*/ 538163 h 916782"/>
              <a:gd name="connsiteX6" fmla="*/ 604838 w 890588"/>
              <a:gd name="connsiteY6" fmla="*/ 583407 h 916782"/>
              <a:gd name="connsiteX7" fmla="*/ 592932 w 890588"/>
              <a:gd name="connsiteY7" fmla="*/ 550069 h 916782"/>
              <a:gd name="connsiteX8" fmla="*/ 531019 w 890588"/>
              <a:gd name="connsiteY8" fmla="*/ 623889 h 916782"/>
              <a:gd name="connsiteX9" fmla="*/ 495301 w 890588"/>
              <a:gd name="connsiteY9" fmla="*/ 628651 h 916782"/>
              <a:gd name="connsiteX10" fmla="*/ 497682 w 890588"/>
              <a:gd name="connsiteY10" fmla="*/ 700088 h 916782"/>
              <a:gd name="connsiteX11" fmla="*/ 402432 w 890588"/>
              <a:gd name="connsiteY11" fmla="*/ 881062 h 916782"/>
              <a:gd name="connsiteX12" fmla="*/ 302420 w 890588"/>
              <a:gd name="connsiteY12" fmla="*/ 916782 h 916782"/>
              <a:gd name="connsiteX13" fmla="*/ 216695 w 890588"/>
              <a:gd name="connsiteY13" fmla="*/ 907257 h 916782"/>
              <a:gd name="connsiteX14" fmla="*/ 197645 w 890588"/>
              <a:gd name="connsiteY14" fmla="*/ 904875 h 916782"/>
              <a:gd name="connsiteX15" fmla="*/ 135732 w 890588"/>
              <a:gd name="connsiteY15" fmla="*/ 878682 h 916782"/>
              <a:gd name="connsiteX16" fmla="*/ 119063 w 890588"/>
              <a:gd name="connsiteY16" fmla="*/ 864394 h 916782"/>
              <a:gd name="connsiteX17" fmla="*/ 92870 w 890588"/>
              <a:gd name="connsiteY17" fmla="*/ 831057 h 916782"/>
              <a:gd name="connsiteX18" fmla="*/ 76201 w 890588"/>
              <a:gd name="connsiteY18" fmla="*/ 792957 h 916782"/>
              <a:gd name="connsiteX19" fmla="*/ 47626 w 890588"/>
              <a:gd name="connsiteY19" fmla="*/ 757238 h 916782"/>
              <a:gd name="connsiteX20" fmla="*/ 133351 w 890588"/>
              <a:gd name="connsiteY20" fmla="*/ 721519 h 916782"/>
              <a:gd name="connsiteX21" fmla="*/ 121444 w 890588"/>
              <a:gd name="connsiteY21" fmla="*/ 683419 h 916782"/>
              <a:gd name="connsiteX22" fmla="*/ 88108 w 890588"/>
              <a:gd name="connsiteY22" fmla="*/ 642938 h 916782"/>
              <a:gd name="connsiteX23" fmla="*/ 45245 w 890588"/>
              <a:gd name="connsiteY23" fmla="*/ 616744 h 916782"/>
              <a:gd name="connsiteX24" fmla="*/ 0 w 890588"/>
              <a:gd name="connsiteY24" fmla="*/ 581025 h 916782"/>
              <a:gd name="connsiteX25" fmla="*/ 35719 w 890588"/>
              <a:gd name="connsiteY25" fmla="*/ 473869 h 916782"/>
              <a:gd name="connsiteX26" fmla="*/ 97632 w 890588"/>
              <a:gd name="connsiteY26" fmla="*/ 400050 h 916782"/>
              <a:gd name="connsiteX27" fmla="*/ 76200 w 890588"/>
              <a:gd name="connsiteY27" fmla="*/ 373857 h 916782"/>
              <a:gd name="connsiteX28" fmla="*/ 50008 w 890588"/>
              <a:gd name="connsiteY28" fmla="*/ 342901 h 916782"/>
              <a:gd name="connsiteX29" fmla="*/ 14288 w 890588"/>
              <a:gd name="connsiteY29" fmla="*/ 264319 h 916782"/>
              <a:gd name="connsiteX30" fmla="*/ 178595 w 890588"/>
              <a:gd name="connsiteY30" fmla="*/ 138113 h 916782"/>
              <a:gd name="connsiteX31" fmla="*/ 335757 w 890588"/>
              <a:gd name="connsiteY31" fmla="*/ 54769 h 916782"/>
              <a:gd name="connsiteX32" fmla="*/ 559595 w 890588"/>
              <a:gd name="connsiteY32" fmla="*/ 7144 h 916782"/>
              <a:gd name="connsiteX33" fmla="*/ 731045 w 890588"/>
              <a:gd name="connsiteY33" fmla="*/ 0 h 916782"/>
              <a:gd name="connsiteX34" fmla="*/ 778670 w 890588"/>
              <a:gd name="connsiteY34" fmla="*/ 90488 h 916782"/>
              <a:gd name="connsiteX35" fmla="*/ 802482 w 890588"/>
              <a:gd name="connsiteY35" fmla="*/ 233363 h 916782"/>
              <a:gd name="connsiteX36" fmla="*/ 890588 w 890588"/>
              <a:gd name="connsiteY36" fmla="*/ 450057 h 916782"/>
              <a:gd name="connsiteX0" fmla="*/ 890588 w 890588"/>
              <a:gd name="connsiteY0" fmla="*/ 450057 h 916782"/>
              <a:gd name="connsiteX1" fmla="*/ 766763 w 890588"/>
              <a:gd name="connsiteY1" fmla="*/ 495300 h 916782"/>
              <a:gd name="connsiteX2" fmla="*/ 723900 w 890588"/>
              <a:gd name="connsiteY2" fmla="*/ 492919 h 916782"/>
              <a:gd name="connsiteX3" fmla="*/ 695326 w 890588"/>
              <a:gd name="connsiteY3" fmla="*/ 511969 h 916782"/>
              <a:gd name="connsiteX4" fmla="*/ 685801 w 890588"/>
              <a:gd name="connsiteY4" fmla="*/ 566738 h 916782"/>
              <a:gd name="connsiteX5" fmla="*/ 642938 w 890588"/>
              <a:gd name="connsiteY5" fmla="*/ 538163 h 916782"/>
              <a:gd name="connsiteX6" fmla="*/ 604838 w 890588"/>
              <a:gd name="connsiteY6" fmla="*/ 583407 h 916782"/>
              <a:gd name="connsiteX7" fmla="*/ 592932 w 890588"/>
              <a:gd name="connsiteY7" fmla="*/ 550069 h 916782"/>
              <a:gd name="connsiteX8" fmla="*/ 531019 w 890588"/>
              <a:gd name="connsiteY8" fmla="*/ 623889 h 916782"/>
              <a:gd name="connsiteX9" fmla="*/ 495301 w 890588"/>
              <a:gd name="connsiteY9" fmla="*/ 628651 h 916782"/>
              <a:gd name="connsiteX10" fmla="*/ 497682 w 890588"/>
              <a:gd name="connsiteY10" fmla="*/ 700088 h 916782"/>
              <a:gd name="connsiteX11" fmla="*/ 402432 w 890588"/>
              <a:gd name="connsiteY11" fmla="*/ 881062 h 916782"/>
              <a:gd name="connsiteX12" fmla="*/ 302420 w 890588"/>
              <a:gd name="connsiteY12" fmla="*/ 916782 h 916782"/>
              <a:gd name="connsiteX13" fmla="*/ 216695 w 890588"/>
              <a:gd name="connsiteY13" fmla="*/ 907257 h 916782"/>
              <a:gd name="connsiteX14" fmla="*/ 197645 w 890588"/>
              <a:gd name="connsiteY14" fmla="*/ 904875 h 916782"/>
              <a:gd name="connsiteX15" fmla="*/ 135732 w 890588"/>
              <a:gd name="connsiteY15" fmla="*/ 878682 h 916782"/>
              <a:gd name="connsiteX16" fmla="*/ 119063 w 890588"/>
              <a:gd name="connsiteY16" fmla="*/ 864394 h 916782"/>
              <a:gd name="connsiteX17" fmla="*/ 92870 w 890588"/>
              <a:gd name="connsiteY17" fmla="*/ 831057 h 916782"/>
              <a:gd name="connsiteX18" fmla="*/ 76201 w 890588"/>
              <a:gd name="connsiteY18" fmla="*/ 792957 h 916782"/>
              <a:gd name="connsiteX19" fmla="*/ 176213 w 890588"/>
              <a:gd name="connsiteY19" fmla="*/ 735807 h 916782"/>
              <a:gd name="connsiteX20" fmla="*/ 133351 w 890588"/>
              <a:gd name="connsiteY20" fmla="*/ 721519 h 916782"/>
              <a:gd name="connsiteX21" fmla="*/ 121444 w 890588"/>
              <a:gd name="connsiteY21" fmla="*/ 683419 h 916782"/>
              <a:gd name="connsiteX22" fmla="*/ 88108 w 890588"/>
              <a:gd name="connsiteY22" fmla="*/ 642938 h 916782"/>
              <a:gd name="connsiteX23" fmla="*/ 45245 w 890588"/>
              <a:gd name="connsiteY23" fmla="*/ 616744 h 916782"/>
              <a:gd name="connsiteX24" fmla="*/ 0 w 890588"/>
              <a:gd name="connsiteY24" fmla="*/ 581025 h 916782"/>
              <a:gd name="connsiteX25" fmla="*/ 35719 w 890588"/>
              <a:gd name="connsiteY25" fmla="*/ 473869 h 916782"/>
              <a:gd name="connsiteX26" fmla="*/ 97632 w 890588"/>
              <a:gd name="connsiteY26" fmla="*/ 400050 h 916782"/>
              <a:gd name="connsiteX27" fmla="*/ 76200 w 890588"/>
              <a:gd name="connsiteY27" fmla="*/ 373857 h 916782"/>
              <a:gd name="connsiteX28" fmla="*/ 50008 w 890588"/>
              <a:gd name="connsiteY28" fmla="*/ 342901 h 916782"/>
              <a:gd name="connsiteX29" fmla="*/ 14288 w 890588"/>
              <a:gd name="connsiteY29" fmla="*/ 264319 h 916782"/>
              <a:gd name="connsiteX30" fmla="*/ 178595 w 890588"/>
              <a:gd name="connsiteY30" fmla="*/ 138113 h 916782"/>
              <a:gd name="connsiteX31" fmla="*/ 335757 w 890588"/>
              <a:gd name="connsiteY31" fmla="*/ 54769 h 916782"/>
              <a:gd name="connsiteX32" fmla="*/ 559595 w 890588"/>
              <a:gd name="connsiteY32" fmla="*/ 7144 h 916782"/>
              <a:gd name="connsiteX33" fmla="*/ 731045 w 890588"/>
              <a:gd name="connsiteY33" fmla="*/ 0 h 916782"/>
              <a:gd name="connsiteX34" fmla="*/ 778670 w 890588"/>
              <a:gd name="connsiteY34" fmla="*/ 90488 h 916782"/>
              <a:gd name="connsiteX35" fmla="*/ 802482 w 890588"/>
              <a:gd name="connsiteY35" fmla="*/ 233363 h 916782"/>
              <a:gd name="connsiteX36" fmla="*/ 890588 w 890588"/>
              <a:gd name="connsiteY36" fmla="*/ 450057 h 916782"/>
              <a:gd name="connsiteX0" fmla="*/ 890588 w 890588"/>
              <a:gd name="connsiteY0" fmla="*/ 450057 h 916782"/>
              <a:gd name="connsiteX1" fmla="*/ 766763 w 890588"/>
              <a:gd name="connsiteY1" fmla="*/ 495300 h 916782"/>
              <a:gd name="connsiteX2" fmla="*/ 723900 w 890588"/>
              <a:gd name="connsiteY2" fmla="*/ 492919 h 916782"/>
              <a:gd name="connsiteX3" fmla="*/ 695326 w 890588"/>
              <a:gd name="connsiteY3" fmla="*/ 511969 h 916782"/>
              <a:gd name="connsiteX4" fmla="*/ 685801 w 890588"/>
              <a:gd name="connsiteY4" fmla="*/ 566738 h 916782"/>
              <a:gd name="connsiteX5" fmla="*/ 642938 w 890588"/>
              <a:gd name="connsiteY5" fmla="*/ 538163 h 916782"/>
              <a:gd name="connsiteX6" fmla="*/ 604838 w 890588"/>
              <a:gd name="connsiteY6" fmla="*/ 583407 h 916782"/>
              <a:gd name="connsiteX7" fmla="*/ 592932 w 890588"/>
              <a:gd name="connsiteY7" fmla="*/ 550069 h 916782"/>
              <a:gd name="connsiteX8" fmla="*/ 531019 w 890588"/>
              <a:gd name="connsiteY8" fmla="*/ 623889 h 916782"/>
              <a:gd name="connsiteX9" fmla="*/ 495301 w 890588"/>
              <a:gd name="connsiteY9" fmla="*/ 628651 h 916782"/>
              <a:gd name="connsiteX10" fmla="*/ 497682 w 890588"/>
              <a:gd name="connsiteY10" fmla="*/ 700088 h 916782"/>
              <a:gd name="connsiteX11" fmla="*/ 402432 w 890588"/>
              <a:gd name="connsiteY11" fmla="*/ 881062 h 916782"/>
              <a:gd name="connsiteX12" fmla="*/ 302420 w 890588"/>
              <a:gd name="connsiteY12" fmla="*/ 916782 h 916782"/>
              <a:gd name="connsiteX13" fmla="*/ 216695 w 890588"/>
              <a:gd name="connsiteY13" fmla="*/ 907257 h 916782"/>
              <a:gd name="connsiteX14" fmla="*/ 197645 w 890588"/>
              <a:gd name="connsiteY14" fmla="*/ 904875 h 916782"/>
              <a:gd name="connsiteX15" fmla="*/ 135732 w 890588"/>
              <a:gd name="connsiteY15" fmla="*/ 878682 h 916782"/>
              <a:gd name="connsiteX16" fmla="*/ 119063 w 890588"/>
              <a:gd name="connsiteY16" fmla="*/ 864394 h 916782"/>
              <a:gd name="connsiteX17" fmla="*/ 92870 w 890588"/>
              <a:gd name="connsiteY17" fmla="*/ 831057 h 916782"/>
              <a:gd name="connsiteX18" fmla="*/ 164308 w 890588"/>
              <a:gd name="connsiteY18" fmla="*/ 790576 h 916782"/>
              <a:gd name="connsiteX19" fmla="*/ 176213 w 890588"/>
              <a:gd name="connsiteY19" fmla="*/ 735807 h 916782"/>
              <a:gd name="connsiteX20" fmla="*/ 133351 w 890588"/>
              <a:gd name="connsiteY20" fmla="*/ 721519 h 916782"/>
              <a:gd name="connsiteX21" fmla="*/ 121444 w 890588"/>
              <a:gd name="connsiteY21" fmla="*/ 683419 h 916782"/>
              <a:gd name="connsiteX22" fmla="*/ 88108 w 890588"/>
              <a:gd name="connsiteY22" fmla="*/ 642938 h 916782"/>
              <a:gd name="connsiteX23" fmla="*/ 45245 w 890588"/>
              <a:gd name="connsiteY23" fmla="*/ 616744 h 916782"/>
              <a:gd name="connsiteX24" fmla="*/ 0 w 890588"/>
              <a:gd name="connsiteY24" fmla="*/ 581025 h 916782"/>
              <a:gd name="connsiteX25" fmla="*/ 35719 w 890588"/>
              <a:gd name="connsiteY25" fmla="*/ 473869 h 916782"/>
              <a:gd name="connsiteX26" fmla="*/ 97632 w 890588"/>
              <a:gd name="connsiteY26" fmla="*/ 400050 h 916782"/>
              <a:gd name="connsiteX27" fmla="*/ 76200 w 890588"/>
              <a:gd name="connsiteY27" fmla="*/ 373857 h 916782"/>
              <a:gd name="connsiteX28" fmla="*/ 50008 w 890588"/>
              <a:gd name="connsiteY28" fmla="*/ 342901 h 916782"/>
              <a:gd name="connsiteX29" fmla="*/ 14288 w 890588"/>
              <a:gd name="connsiteY29" fmla="*/ 264319 h 916782"/>
              <a:gd name="connsiteX30" fmla="*/ 178595 w 890588"/>
              <a:gd name="connsiteY30" fmla="*/ 138113 h 916782"/>
              <a:gd name="connsiteX31" fmla="*/ 335757 w 890588"/>
              <a:gd name="connsiteY31" fmla="*/ 54769 h 916782"/>
              <a:gd name="connsiteX32" fmla="*/ 559595 w 890588"/>
              <a:gd name="connsiteY32" fmla="*/ 7144 h 916782"/>
              <a:gd name="connsiteX33" fmla="*/ 731045 w 890588"/>
              <a:gd name="connsiteY33" fmla="*/ 0 h 916782"/>
              <a:gd name="connsiteX34" fmla="*/ 778670 w 890588"/>
              <a:gd name="connsiteY34" fmla="*/ 90488 h 916782"/>
              <a:gd name="connsiteX35" fmla="*/ 802482 w 890588"/>
              <a:gd name="connsiteY35" fmla="*/ 233363 h 916782"/>
              <a:gd name="connsiteX36" fmla="*/ 890588 w 890588"/>
              <a:gd name="connsiteY36" fmla="*/ 450057 h 916782"/>
              <a:gd name="connsiteX0" fmla="*/ 890588 w 890588"/>
              <a:gd name="connsiteY0" fmla="*/ 450057 h 916782"/>
              <a:gd name="connsiteX1" fmla="*/ 766763 w 890588"/>
              <a:gd name="connsiteY1" fmla="*/ 495300 h 916782"/>
              <a:gd name="connsiteX2" fmla="*/ 723900 w 890588"/>
              <a:gd name="connsiteY2" fmla="*/ 492919 h 916782"/>
              <a:gd name="connsiteX3" fmla="*/ 695326 w 890588"/>
              <a:gd name="connsiteY3" fmla="*/ 511969 h 916782"/>
              <a:gd name="connsiteX4" fmla="*/ 685801 w 890588"/>
              <a:gd name="connsiteY4" fmla="*/ 566738 h 916782"/>
              <a:gd name="connsiteX5" fmla="*/ 642938 w 890588"/>
              <a:gd name="connsiteY5" fmla="*/ 538163 h 916782"/>
              <a:gd name="connsiteX6" fmla="*/ 604838 w 890588"/>
              <a:gd name="connsiteY6" fmla="*/ 583407 h 916782"/>
              <a:gd name="connsiteX7" fmla="*/ 592932 w 890588"/>
              <a:gd name="connsiteY7" fmla="*/ 550069 h 916782"/>
              <a:gd name="connsiteX8" fmla="*/ 531019 w 890588"/>
              <a:gd name="connsiteY8" fmla="*/ 623889 h 916782"/>
              <a:gd name="connsiteX9" fmla="*/ 495301 w 890588"/>
              <a:gd name="connsiteY9" fmla="*/ 628651 h 916782"/>
              <a:gd name="connsiteX10" fmla="*/ 497682 w 890588"/>
              <a:gd name="connsiteY10" fmla="*/ 700088 h 916782"/>
              <a:gd name="connsiteX11" fmla="*/ 402432 w 890588"/>
              <a:gd name="connsiteY11" fmla="*/ 881062 h 916782"/>
              <a:gd name="connsiteX12" fmla="*/ 302420 w 890588"/>
              <a:gd name="connsiteY12" fmla="*/ 916782 h 916782"/>
              <a:gd name="connsiteX13" fmla="*/ 216695 w 890588"/>
              <a:gd name="connsiteY13" fmla="*/ 907257 h 916782"/>
              <a:gd name="connsiteX14" fmla="*/ 197645 w 890588"/>
              <a:gd name="connsiteY14" fmla="*/ 904875 h 916782"/>
              <a:gd name="connsiteX15" fmla="*/ 135732 w 890588"/>
              <a:gd name="connsiteY15" fmla="*/ 878682 h 916782"/>
              <a:gd name="connsiteX16" fmla="*/ 119063 w 890588"/>
              <a:gd name="connsiteY16" fmla="*/ 864394 h 916782"/>
              <a:gd name="connsiteX17" fmla="*/ 197645 w 890588"/>
              <a:gd name="connsiteY17" fmla="*/ 809626 h 916782"/>
              <a:gd name="connsiteX18" fmla="*/ 164308 w 890588"/>
              <a:gd name="connsiteY18" fmla="*/ 790576 h 916782"/>
              <a:gd name="connsiteX19" fmla="*/ 176213 w 890588"/>
              <a:gd name="connsiteY19" fmla="*/ 735807 h 916782"/>
              <a:gd name="connsiteX20" fmla="*/ 133351 w 890588"/>
              <a:gd name="connsiteY20" fmla="*/ 721519 h 916782"/>
              <a:gd name="connsiteX21" fmla="*/ 121444 w 890588"/>
              <a:gd name="connsiteY21" fmla="*/ 683419 h 916782"/>
              <a:gd name="connsiteX22" fmla="*/ 88108 w 890588"/>
              <a:gd name="connsiteY22" fmla="*/ 642938 h 916782"/>
              <a:gd name="connsiteX23" fmla="*/ 45245 w 890588"/>
              <a:gd name="connsiteY23" fmla="*/ 616744 h 916782"/>
              <a:gd name="connsiteX24" fmla="*/ 0 w 890588"/>
              <a:gd name="connsiteY24" fmla="*/ 581025 h 916782"/>
              <a:gd name="connsiteX25" fmla="*/ 35719 w 890588"/>
              <a:gd name="connsiteY25" fmla="*/ 473869 h 916782"/>
              <a:gd name="connsiteX26" fmla="*/ 97632 w 890588"/>
              <a:gd name="connsiteY26" fmla="*/ 400050 h 916782"/>
              <a:gd name="connsiteX27" fmla="*/ 76200 w 890588"/>
              <a:gd name="connsiteY27" fmla="*/ 373857 h 916782"/>
              <a:gd name="connsiteX28" fmla="*/ 50008 w 890588"/>
              <a:gd name="connsiteY28" fmla="*/ 342901 h 916782"/>
              <a:gd name="connsiteX29" fmla="*/ 14288 w 890588"/>
              <a:gd name="connsiteY29" fmla="*/ 264319 h 916782"/>
              <a:gd name="connsiteX30" fmla="*/ 178595 w 890588"/>
              <a:gd name="connsiteY30" fmla="*/ 138113 h 916782"/>
              <a:gd name="connsiteX31" fmla="*/ 335757 w 890588"/>
              <a:gd name="connsiteY31" fmla="*/ 54769 h 916782"/>
              <a:gd name="connsiteX32" fmla="*/ 559595 w 890588"/>
              <a:gd name="connsiteY32" fmla="*/ 7144 h 916782"/>
              <a:gd name="connsiteX33" fmla="*/ 731045 w 890588"/>
              <a:gd name="connsiteY33" fmla="*/ 0 h 916782"/>
              <a:gd name="connsiteX34" fmla="*/ 778670 w 890588"/>
              <a:gd name="connsiteY34" fmla="*/ 90488 h 916782"/>
              <a:gd name="connsiteX35" fmla="*/ 802482 w 890588"/>
              <a:gd name="connsiteY35" fmla="*/ 233363 h 916782"/>
              <a:gd name="connsiteX36" fmla="*/ 890588 w 890588"/>
              <a:gd name="connsiteY36" fmla="*/ 450057 h 916782"/>
              <a:gd name="connsiteX0" fmla="*/ 890588 w 890588"/>
              <a:gd name="connsiteY0" fmla="*/ 450057 h 916782"/>
              <a:gd name="connsiteX1" fmla="*/ 766763 w 890588"/>
              <a:gd name="connsiteY1" fmla="*/ 495300 h 916782"/>
              <a:gd name="connsiteX2" fmla="*/ 723900 w 890588"/>
              <a:gd name="connsiteY2" fmla="*/ 492919 h 916782"/>
              <a:gd name="connsiteX3" fmla="*/ 695326 w 890588"/>
              <a:gd name="connsiteY3" fmla="*/ 511969 h 916782"/>
              <a:gd name="connsiteX4" fmla="*/ 685801 w 890588"/>
              <a:gd name="connsiteY4" fmla="*/ 566738 h 916782"/>
              <a:gd name="connsiteX5" fmla="*/ 642938 w 890588"/>
              <a:gd name="connsiteY5" fmla="*/ 538163 h 916782"/>
              <a:gd name="connsiteX6" fmla="*/ 604838 w 890588"/>
              <a:gd name="connsiteY6" fmla="*/ 583407 h 916782"/>
              <a:gd name="connsiteX7" fmla="*/ 592932 w 890588"/>
              <a:gd name="connsiteY7" fmla="*/ 550069 h 916782"/>
              <a:gd name="connsiteX8" fmla="*/ 531019 w 890588"/>
              <a:gd name="connsiteY8" fmla="*/ 623889 h 916782"/>
              <a:gd name="connsiteX9" fmla="*/ 495301 w 890588"/>
              <a:gd name="connsiteY9" fmla="*/ 628651 h 916782"/>
              <a:gd name="connsiteX10" fmla="*/ 497682 w 890588"/>
              <a:gd name="connsiteY10" fmla="*/ 700088 h 916782"/>
              <a:gd name="connsiteX11" fmla="*/ 402432 w 890588"/>
              <a:gd name="connsiteY11" fmla="*/ 881062 h 916782"/>
              <a:gd name="connsiteX12" fmla="*/ 302420 w 890588"/>
              <a:gd name="connsiteY12" fmla="*/ 916782 h 916782"/>
              <a:gd name="connsiteX13" fmla="*/ 216695 w 890588"/>
              <a:gd name="connsiteY13" fmla="*/ 907257 h 916782"/>
              <a:gd name="connsiteX14" fmla="*/ 197645 w 890588"/>
              <a:gd name="connsiteY14" fmla="*/ 904875 h 916782"/>
              <a:gd name="connsiteX15" fmla="*/ 135732 w 890588"/>
              <a:gd name="connsiteY15" fmla="*/ 878682 h 916782"/>
              <a:gd name="connsiteX16" fmla="*/ 240507 w 890588"/>
              <a:gd name="connsiteY16" fmla="*/ 797719 h 916782"/>
              <a:gd name="connsiteX17" fmla="*/ 197645 w 890588"/>
              <a:gd name="connsiteY17" fmla="*/ 809626 h 916782"/>
              <a:gd name="connsiteX18" fmla="*/ 164308 w 890588"/>
              <a:gd name="connsiteY18" fmla="*/ 790576 h 916782"/>
              <a:gd name="connsiteX19" fmla="*/ 176213 w 890588"/>
              <a:gd name="connsiteY19" fmla="*/ 735807 h 916782"/>
              <a:gd name="connsiteX20" fmla="*/ 133351 w 890588"/>
              <a:gd name="connsiteY20" fmla="*/ 721519 h 916782"/>
              <a:gd name="connsiteX21" fmla="*/ 121444 w 890588"/>
              <a:gd name="connsiteY21" fmla="*/ 683419 h 916782"/>
              <a:gd name="connsiteX22" fmla="*/ 88108 w 890588"/>
              <a:gd name="connsiteY22" fmla="*/ 642938 h 916782"/>
              <a:gd name="connsiteX23" fmla="*/ 45245 w 890588"/>
              <a:gd name="connsiteY23" fmla="*/ 616744 h 916782"/>
              <a:gd name="connsiteX24" fmla="*/ 0 w 890588"/>
              <a:gd name="connsiteY24" fmla="*/ 581025 h 916782"/>
              <a:gd name="connsiteX25" fmla="*/ 35719 w 890588"/>
              <a:gd name="connsiteY25" fmla="*/ 473869 h 916782"/>
              <a:gd name="connsiteX26" fmla="*/ 97632 w 890588"/>
              <a:gd name="connsiteY26" fmla="*/ 400050 h 916782"/>
              <a:gd name="connsiteX27" fmla="*/ 76200 w 890588"/>
              <a:gd name="connsiteY27" fmla="*/ 373857 h 916782"/>
              <a:gd name="connsiteX28" fmla="*/ 50008 w 890588"/>
              <a:gd name="connsiteY28" fmla="*/ 342901 h 916782"/>
              <a:gd name="connsiteX29" fmla="*/ 14288 w 890588"/>
              <a:gd name="connsiteY29" fmla="*/ 264319 h 916782"/>
              <a:gd name="connsiteX30" fmla="*/ 178595 w 890588"/>
              <a:gd name="connsiteY30" fmla="*/ 138113 h 916782"/>
              <a:gd name="connsiteX31" fmla="*/ 335757 w 890588"/>
              <a:gd name="connsiteY31" fmla="*/ 54769 h 916782"/>
              <a:gd name="connsiteX32" fmla="*/ 559595 w 890588"/>
              <a:gd name="connsiteY32" fmla="*/ 7144 h 916782"/>
              <a:gd name="connsiteX33" fmla="*/ 731045 w 890588"/>
              <a:gd name="connsiteY33" fmla="*/ 0 h 916782"/>
              <a:gd name="connsiteX34" fmla="*/ 778670 w 890588"/>
              <a:gd name="connsiteY34" fmla="*/ 90488 h 916782"/>
              <a:gd name="connsiteX35" fmla="*/ 802482 w 890588"/>
              <a:gd name="connsiteY35" fmla="*/ 233363 h 916782"/>
              <a:gd name="connsiteX36" fmla="*/ 890588 w 890588"/>
              <a:gd name="connsiteY36" fmla="*/ 450057 h 916782"/>
              <a:gd name="connsiteX0" fmla="*/ 890588 w 890588"/>
              <a:gd name="connsiteY0" fmla="*/ 450057 h 916782"/>
              <a:gd name="connsiteX1" fmla="*/ 766763 w 890588"/>
              <a:gd name="connsiteY1" fmla="*/ 495300 h 916782"/>
              <a:gd name="connsiteX2" fmla="*/ 723900 w 890588"/>
              <a:gd name="connsiteY2" fmla="*/ 492919 h 916782"/>
              <a:gd name="connsiteX3" fmla="*/ 695326 w 890588"/>
              <a:gd name="connsiteY3" fmla="*/ 511969 h 916782"/>
              <a:gd name="connsiteX4" fmla="*/ 685801 w 890588"/>
              <a:gd name="connsiteY4" fmla="*/ 566738 h 916782"/>
              <a:gd name="connsiteX5" fmla="*/ 642938 w 890588"/>
              <a:gd name="connsiteY5" fmla="*/ 538163 h 916782"/>
              <a:gd name="connsiteX6" fmla="*/ 604838 w 890588"/>
              <a:gd name="connsiteY6" fmla="*/ 583407 h 916782"/>
              <a:gd name="connsiteX7" fmla="*/ 592932 w 890588"/>
              <a:gd name="connsiteY7" fmla="*/ 550069 h 916782"/>
              <a:gd name="connsiteX8" fmla="*/ 531019 w 890588"/>
              <a:gd name="connsiteY8" fmla="*/ 623889 h 916782"/>
              <a:gd name="connsiteX9" fmla="*/ 495301 w 890588"/>
              <a:gd name="connsiteY9" fmla="*/ 628651 h 916782"/>
              <a:gd name="connsiteX10" fmla="*/ 497682 w 890588"/>
              <a:gd name="connsiteY10" fmla="*/ 700088 h 916782"/>
              <a:gd name="connsiteX11" fmla="*/ 402432 w 890588"/>
              <a:gd name="connsiteY11" fmla="*/ 881062 h 916782"/>
              <a:gd name="connsiteX12" fmla="*/ 302420 w 890588"/>
              <a:gd name="connsiteY12" fmla="*/ 916782 h 916782"/>
              <a:gd name="connsiteX13" fmla="*/ 216695 w 890588"/>
              <a:gd name="connsiteY13" fmla="*/ 907257 h 916782"/>
              <a:gd name="connsiteX14" fmla="*/ 197645 w 890588"/>
              <a:gd name="connsiteY14" fmla="*/ 904875 h 916782"/>
              <a:gd name="connsiteX15" fmla="*/ 250032 w 890588"/>
              <a:gd name="connsiteY15" fmla="*/ 840582 h 916782"/>
              <a:gd name="connsiteX16" fmla="*/ 240507 w 890588"/>
              <a:gd name="connsiteY16" fmla="*/ 797719 h 916782"/>
              <a:gd name="connsiteX17" fmla="*/ 197645 w 890588"/>
              <a:gd name="connsiteY17" fmla="*/ 809626 h 916782"/>
              <a:gd name="connsiteX18" fmla="*/ 164308 w 890588"/>
              <a:gd name="connsiteY18" fmla="*/ 790576 h 916782"/>
              <a:gd name="connsiteX19" fmla="*/ 176213 w 890588"/>
              <a:gd name="connsiteY19" fmla="*/ 735807 h 916782"/>
              <a:gd name="connsiteX20" fmla="*/ 133351 w 890588"/>
              <a:gd name="connsiteY20" fmla="*/ 721519 h 916782"/>
              <a:gd name="connsiteX21" fmla="*/ 121444 w 890588"/>
              <a:gd name="connsiteY21" fmla="*/ 683419 h 916782"/>
              <a:gd name="connsiteX22" fmla="*/ 88108 w 890588"/>
              <a:gd name="connsiteY22" fmla="*/ 642938 h 916782"/>
              <a:gd name="connsiteX23" fmla="*/ 45245 w 890588"/>
              <a:gd name="connsiteY23" fmla="*/ 616744 h 916782"/>
              <a:gd name="connsiteX24" fmla="*/ 0 w 890588"/>
              <a:gd name="connsiteY24" fmla="*/ 581025 h 916782"/>
              <a:gd name="connsiteX25" fmla="*/ 35719 w 890588"/>
              <a:gd name="connsiteY25" fmla="*/ 473869 h 916782"/>
              <a:gd name="connsiteX26" fmla="*/ 97632 w 890588"/>
              <a:gd name="connsiteY26" fmla="*/ 400050 h 916782"/>
              <a:gd name="connsiteX27" fmla="*/ 76200 w 890588"/>
              <a:gd name="connsiteY27" fmla="*/ 373857 h 916782"/>
              <a:gd name="connsiteX28" fmla="*/ 50008 w 890588"/>
              <a:gd name="connsiteY28" fmla="*/ 342901 h 916782"/>
              <a:gd name="connsiteX29" fmla="*/ 14288 w 890588"/>
              <a:gd name="connsiteY29" fmla="*/ 264319 h 916782"/>
              <a:gd name="connsiteX30" fmla="*/ 178595 w 890588"/>
              <a:gd name="connsiteY30" fmla="*/ 138113 h 916782"/>
              <a:gd name="connsiteX31" fmla="*/ 335757 w 890588"/>
              <a:gd name="connsiteY31" fmla="*/ 54769 h 916782"/>
              <a:gd name="connsiteX32" fmla="*/ 559595 w 890588"/>
              <a:gd name="connsiteY32" fmla="*/ 7144 h 916782"/>
              <a:gd name="connsiteX33" fmla="*/ 731045 w 890588"/>
              <a:gd name="connsiteY33" fmla="*/ 0 h 916782"/>
              <a:gd name="connsiteX34" fmla="*/ 778670 w 890588"/>
              <a:gd name="connsiteY34" fmla="*/ 90488 h 916782"/>
              <a:gd name="connsiteX35" fmla="*/ 802482 w 890588"/>
              <a:gd name="connsiteY35" fmla="*/ 233363 h 916782"/>
              <a:gd name="connsiteX36" fmla="*/ 890588 w 890588"/>
              <a:gd name="connsiteY36" fmla="*/ 450057 h 916782"/>
              <a:gd name="connsiteX0" fmla="*/ 890588 w 890588"/>
              <a:gd name="connsiteY0" fmla="*/ 450057 h 916782"/>
              <a:gd name="connsiteX1" fmla="*/ 766763 w 890588"/>
              <a:gd name="connsiteY1" fmla="*/ 495300 h 916782"/>
              <a:gd name="connsiteX2" fmla="*/ 723900 w 890588"/>
              <a:gd name="connsiteY2" fmla="*/ 492919 h 916782"/>
              <a:gd name="connsiteX3" fmla="*/ 695326 w 890588"/>
              <a:gd name="connsiteY3" fmla="*/ 511969 h 916782"/>
              <a:gd name="connsiteX4" fmla="*/ 685801 w 890588"/>
              <a:gd name="connsiteY4" fmla="*/ 566738 h 916782"/>
              <a:gd name="connsiteX5" fmla="*/ 642938 w 890588"/>
              <a:gd name="connsiteY5" fmla="*/ 538163 h 916782"/>
              <a:gd name="connsiteX6" fmla="*/ 604838 w 890588"/>
              <a:gd name="connsiteY6" fmla="*/ 583407 h 916782"/>
              <a:gd name="connsiteX7" fmla="*/ 592932 w 890588"/>
              <a:gd name="connsiteY7" fmla="*/ 550069 h 916782"/>
              <a:gd name="connsiteX8" fmla="*/ 531019 w 890588"/>
              <a:gd name="connsiteY8" fmla="*/ 623889 h 916782"/>
              <a:gd name="connsiteX9" fmla="*/ 495301 w 890588"/>
              <a:gd name="connsiteY9" fmla="*/ 628651 h 916782"/>
              <a:gd name="connsiteX10" fmla="*/ 497682 w 890588"/>
              <a:gd name="connsiteY10" fmla="*/ 700088 h 916782"/>
              <a:gd name="connsiteX11" fmla="*/ 402432 w 890588"/>
              <a:gd name="connsiteY11" fmla="*/ 881062 h 916782"/>
              <a:gd name="connsiteX12" fmla="*/ 302420 w 890588"/>
              <a:gd name="connsiteY12" fmla="*/ 916782 h 916782"/>
              <a:gd name="connsiteX13" fmla="*/ 216695 w 890588"/>
              <a:gd name="connsiteY13" fmla="*/ 907257 h 916782"/>
              <a:gd name="connsiteX14" fmla="*/ 276226 w 890588"/>
              <a:gd name="connsiteY14" fmla="*/ 873919 h 916782"/>
              <a:gd name="connsiteX15" fmla="*/ 250032 w 890588"/>
              <a:gd name="connsiteY15" fmla="*/ 840582 h 916782"/>
              <a:gd name="connsiteX16" fmla="*/ 240507 w 890588"/>
              <a:gd name="connsiteY16" fmla="*/ 797719 h 916782"/>
              <a:gd name="connsiteX17" fmla="*/ 197645 w 890588"/>
              <a:gd name="connsiteY17" fmla="*/ 809626 h 916782"/>
              <a:gd name="connsiteX18" fmla="*/ 164308 w 890588"/>
              <a:gd name="connsiteY18" fmla="*/ 790576 h 916782"/>
              <a:gd name="connsiteX19" fmla="*/ 176213 w 890588"/>
              <a:gd name="connsiteY19" fmla="*/ 735807 h 916782"/>
              <a:gd name="connsiteX20" fmla="*/ 133351 w 890588"/>
              <a:gd name="connsiteY20" fmla="*/ 721519 h 916782"/>
              <a:gd name="connsiteX21" fmla="*/ 121444 w 890588"/>
              <a:gd name="connsiteY21" fmla="*/ 683419 h 916782"/>
              <a:gd name="connsiteX22" fmla="*/ 88108 w 890588"/>
              <a:gd name="connsiteY22" fmla="*/ 642938 h 916782"/>
              <a:gd name="connsiteX23" fmla="*/ 45245 w 890588"/>
              <a:gd name="connsiteY23" fmla="*/ 616744 h 916782"/>
              <a:gd name="connsiteX24" fmla="*/ 0 w 890588"/>
              <a:gd name="connsiteY24" fmla="*/ 581025 h 916782"/>
              <a:gd name="connsiteX25" fmla="*/ 35719 w 890588"/>
              <a:gd name="connsiteY25" fmla="*/ 473869 h 916782"/>
              <a:gd name="connsiteX26" fmla="*/ 97632 w 890588"/>
              <a:gd name="connsiteY26" fmla="*/ 400050 h 916782"/>
              <a:gd name="connsiteX27" fmla="*/ 76200 w 890588"/>
              <a:gd name="connsiteY27" fmla="*/ 373857 h 916782"/>
              <a:gd name="connsiteX28" fmla="*/ 50008 w 890588"/>
              <a:gd name="connsiteY28" fmla="*/ 342901 h 916782"/>
              <a:gd name="connsiteX29" fmla="*/ 14288 w 890588"/>
              <a:gd name="connsiteY29" fmla="*/ 264319 h 916782"/>
              <a:gd name="connsiteX30" fmla="*/ 178595 w 890588"/>
              <a:gd name="connsiteY30" fmla="*/ 138113 h 916782"/>
              <a:gd name="connsiteX31" fmla="*/ 335757 w 890588"/>
              <a:gd name="connsiteY31" fmla="*/ 54769 h 916782"/>
              <a:gd name="connsiteX32" fmla="*/ 559595 w 890588"/>
              <a:gd name="connsiteY32" fmla="*/ 7144 h 916782"/>
              <a:gd name="connsiteX33" fmla="*/ 731045 w 890588"/>
              <a:gd name="connsiteY33" fmla="*/ 0 h 916782"/>
              <a:gd name="connsiteX34" fmla="*/ 778670 w 890588"/>
              <a:gd name="connsiteY34" fmla="*/ 90488 h 916782"/>
              <a:gd name="connsiteX35" fmla="*/ 802482 w 890588"/>
              <a:gd name="connsiteY35" fmla="*/ 233363 h 916782"/>
              <a:gd name="connsiteX36" fmla="*/ 890588 w 890588"/>
              <a:gd name="connsiteY36" fmla="*/ 450057 h 916782"/>
              <a:gd name="connsiteX0" fmla="*/ 890588 w 890588"/>
              <a:gd name="connsiteY0" fmla="*/ 450057 h 916782"/>
              <a:gd name="connsiteX1" fmla="*/ 766763 w 890588"/>
              <a:gd name="connsiteY1" fmla="*/ 495300 h 916782"/>
              <a:gd name="connsiteX2" fmla="*/ 723900 w 890588"/>
              <a:gd name="connsiteY2" fmla="*/ 492919 h 916782"/>
              <a:gd name="connsiteX3" fmla="*/ 695326 w 890588"/>
              <a:gd name="connsiteY3" fmla="*/ 511969 h 916782"/>
              <a:gd name="connsiteX4" fmla="*/ 685801 w 890588"/>
              <a:gd name="connsiteY4" fmla="*/ 566738 h 916782"/>
              <a:gd name="connsiteX5" fmla="*/ 642938 w 890588"/>
              <a:gd name="connsiteY5" fmla="*/ 538163 h 916782"/>
              <a:gd name="connsiteX6" fmla="*/ 604838 w 890588"/>
              <a:gd name="connsiteY6" fmla="*/ 583407 h 916782"/>
              <a:gd name="connsiteX7" fmla="*/ 592932 w 890588"/>
              <a:gd name="connsiteY7" fmla="*/ 550069 h 916782"/>
              <a:gd name="connsiteX8" fmla="*/ 531019 w 890588"/>
              <a:gd name="connsiteY8" fmla="*/ 623889 h 916782"/>
              <a:gd name="connsiteX9" fmla="*/ 495301 w 890588"/>
              <a:gd name="connsiteY9" fmla="*/ 628651 h 916782"/>
              <a:gd name="connsiteX10" fmla="*/ 497682 w 890588"/>
              <a:gd name="connsiteY10" fmla="*/ 700088 h 916782"/>
              <a:gd name="connsiteX11" fmla="*/ 402432 w 890588"/>
              <a:gd name="connsiteY11" fmla="*/ 881062 h 916782"/>
              <a:gd name="connsiteX12" fmla="*/ 302420 w 890588"/>
              <a:gd name="connsiteY12" fmla="*/ 916782 h 916782"/>
              <a:gd name="connsiteX13" fmla="*/ 314326 w 890588"/>
              <a:gd name="connsiteY13" fmla="*/ 873919 h 916782"/>
              <a:gd name="connsiteX14" fmla="*/ 276226 w 890588"/>
              <a:gd name="connsiteY14" fmla="*/ 873919 h 916782"/>
              <a:gd name="connsiteX15" fmla="*/ 250032 w 890588"/>
              <a:gd name="connsiteY15" fmla="*/ 840582 h 916782"/>
              <a:gd name="connsiteX16" fmla="*/ 240507 w 890588"/>
              <a:gd name="connsiteY16" fmla="*/ 797719 h 916782"/>
              <a:gd name="connsiteX17" fmla="*/ 197645 w 890588"/>
              <a:gd name="connsiteY17" fmla="*/ 809626 h 916782"/>
              <a:gd name="connsiteX18" fmla="*/ 164308 w 890588"/>
              <a:gd name="connsiteY18" fmla="*/ 790576 h 916782"/>
              <a:gd name="connsiteX19" fmla="*/ 176213 w 890588"/>
              <a:gd name="connsiteY19" fmla="*/ 735807 h 916782"/>
              <a:gd name="connsiteX20" fmla="*/ 133351 w 890588"/>
              <a:gd name="connsiteY20" fmla="*/ 721519 h 916782"/>
              <a:gd name="connsiteX21" fmla="*/ 121444 w 890588"/>
              <a:gd name="connsiteY21" fmla="*/ 683419 h 916782"/>
              <a:gd name="connsiteX22" fmla="*/ 88108 w 890588"/>
              <a:gd name="connsiteY22" fmla="*/ 642938 h 916782"/>
              <a:gd name="connsiteX23" fmla="*/ 45245 w 890588"/>
              <a:gd name="connsiteY23" fmla="*/ 616744 h 916782"/>
              <a:gd name="connsiteX24" fmla="*/ 0 w 890588"/>
              <a:gd name="connsiteY24" fmla="*/ 581025 h 916782"/>
              <a:gd name="connsiteX25" fmla="*/ 35719 w 890588"/>
              <a:gd name="connsiteY25" fmla="*/ 473869 h 916782"/>
              <a:gd name="connsiteX26" fmla="*/ 97632 w 890588"/>
              <a:gd name="connsiteY26" fmla="*/ 400050 h 916782"/>
              <a:gd name="connsiteX27" fmla="*/ 76200 w 890588"/>
              <a:gd name="connsiteY27" fmla="*/ 373857 h 916782"/>
              <a:gd name="connsiteX28" fmla="*/ 50008 w 890588"/>
              <a:gd name="connsiteY28" fmla="*/ 342901 h 916782"/>
              <a:gd name="connsiteX29" fmla="*/ 14288 w 890588"/>
              <a:gd name="connsiteY29" fmla="*/ 264319 h 916782"/>
              <a:gd name="connsiteX30" fmla="*/ 178595 w 890588"/>
              <a:gd name="connsiteY30" fmla="*/ 138113 h 916782"/>
              <a:gd name="connsiteX31" fmla="*/ 335757 w 890588"/>
              <a:gd name="connsiteY31" fmla="*/ 54769 h 916782"/>
              <a:gd name="connsiteX32" fmla="*/ 559595 w 890588"/>
              <a:gd name="connsiteY32" fmla="*/ 7144 h 916782"/>
              <a:gd name="connsiteX33" fmla="*/ 731045 w 890588"/>
              <a:gd name="connsiteY33" fmla="*/ 0 h 916782"/>
              <a:gd name="connsiteX34" fmla="*/ 778670 w 890588"/>
              <a:gd name="connsiteY34" fmla="*/ 90488 h 916782"/>
              <a:gd name="connsiteX35" fmla="*/ 802482 w 890588"/>
              <a:gd name="connsiteY35" fmla="*/ 233363 h 916782"/>
              <a:gd name="connsiteX36" fmla="*/ 890588 w 890588"/>
              <a:gd name="connsiteY36" fmla="*/ 450057 h 916782"/>
              <a:gd name="connsiteX0" fmla="*/ 890588 w 890588"/>
              <a:gd name="connsiteY0" fmla="*/ 450057 h 881062"/>
              <a:gd name="connsiteX1" fmla="*/ 766763 w 890588"/>
              <a:gd name="connsiteY1" fmla="*/ 495300 h 881062"/>
              <a:gd name="connsiteX2" fmla="*/ 723900 w 890588"/>
              <a:gd name="connsiteY2" fmla="*/ 492919 h 881062"/>
              <a:gd name="connsiteX3" fmla="*/ 695326 w 890588"/>
              <a:gd name="connsiteY3" fmla="*/ 511969 h 881062"/>
              <a:gd name="connsiteX4" fmla="*/ 685801 w 890588"/>
              <a:gd name="connsiteY4" fmla="*/ 566738 h 881062"/>
              <a:gd name="connsiteX5" fmla="*/ 642938 w 890588"/>
              <a:gd name="connsiteY5" fmla="*/ 538163 h 881062"/>
              <a:gd name="connsiteX6" fmla="*/ 604838 w 890588"/>
              <a:gd name="connsiteY6" fmla="*/ 583407 h 881062"/>
              <a:gd name="connsiteX7" fmla="*/ 592932 w 890588"/>
              <a:gd name="connsiteY7" fmla="*/ 550069 h 881062"/>
              <a:gd name="connsiteX8" fmla="*/ 531019 w 890588"/>
              <a:gd name="connsiteY8" fmla="*/ 623889 h 881062"/>
              <a:gd name="connsiteX9" fmla="*/ 495301 w 890588"/>
              <a:gd name="connsiteY9" fmla="*/ 628651 h 881062"/>
              <a:gd name="connsiteX10" fmla="*/ 497682 w 890588"/>
              <a:gd name="connsiteY10" fmla="*/ 700088 h 881062"/>
              <a:gd name="connsiteX11" fmla="*/ 402432 w 890588"/>
              <a:gd name="connsiteY11" fmla="*/ 881062 h 881062"/>
              <a:gd name="connsiteX12" fmla="*/ 352427 w 890588"/>
              <a:gd name="connsiteY12" fmla="*/ 878682 h 881062"/>
              <a:gd name="connsiteX13" fmla="*/ 314326 w 890588"/>
              <a:gd name="connsiteY13" fmla="*/ 873919 h 881062"/>
              <a:gd name="connsiteX14" fmla="*/ 276226 w 890588"/>
              <a:gd name="connsiteY14" fmla="*/ 873919 h 881062"/>
              <a:gd name="connsiteX15" fmla="*/ 250032 w 890588"/>
              <a:gd name="connsiteY15" fmla="*/ 840582 h 881062"/>
              <a:gd name="connsiteX16" fmla="*/ 240507 w 890588"/>
              <a:gd name="connsiteY16" fmla="*/ 797719 h 881062"/>
              <a:gd name="connsiteX17" fmla="*/ 197645 w 890588"/>
              <a:gd name="connsiteY17" fmla="*/ 809626 h 881062"/>
              <a:gd name="connsiteX18" fmla="*/ 164308 w 890588"/>
              <a:gd name="connsiteY18" fmla="*/ 790576 h 881062"/>
              <a:gd name="connsiteX19" fmla="*/ 176213 w 890588"/>
              <a:gd name="connsiteY19" fmla="*/ 735807 h 881062"/>
              <a:gd name="connsiteX20" fmla="*/ 133351 w 890588"/>
              <a:gd name="connsiteY20" fmla="*/ 721519 h 881062"/>
              <a:gd name="connsiteX21" fmla="*/ 121444 w 890588"/>
              <a:gd name="connsiteY21" fmla="*/ 683419 h 881062"/>
              <a:gd name="connsiteX22" fmla="*/ 88108 w 890588"/>
              <a:gd name="connsiteY22" fmla="*/ 642938 h 881062"/>
              <a:gd name="connsiteX23" fmla="*/ 45245 w 890588"/>
              <a:gd name="connsiteY23" fmla="*/ 616744 h 881062"/>
              <a:gd name="connsiteX24" fmla="*/ 0 w 890588"/>
              <a:gd name="connsiteY24" fmla="*/ 581025 h 881062"/>
              <a:gd name="connsiteX25" fmla="*/ 35719 w 890588"/>
              <a:gd name="connsiteY25" fmla="*/ 473869 h 881062"/>
              <a:gd name="connsiteX26" fmla="*/ 97632 w 890588"/>
              <a:gd name="connsiteY26" fmla="*/ 400050 h 881062"/>
              <a:gd name="connsiteX27" fmla="*/ 76200 w 890588"/>
              <a:gd name="connsiteY27" fmla="*/ 373857 h 881062"/>
              <a:gd name="connsiteX28" fmla="*/ 50008 w 890588"/>
              <a:gd name="connsiteY28" fmla="*/ 342901 h 881062"/>
              <a:gd name="connsiteX29" fmla="*/ 14288 w 890588"/>
              <a:gd name="connsiteY29" fmla="*/ 264319 h 881062"/>
              <a:gd name="connsiteX30" fmla="*/ 178595 w 890588"/>
              <a:gd name="connsiteY30" fmla="*/ 138113 h 881062"/>
              <a:gd name="connsiteX31" fmla="*/ 335757 w 890588"/>
              <a:gd name="connsiteY31" fmla="*/ 54769 h 881062"/>
              <a:gd name="connsiteX32" fmla="*/ 559595 w 890588"/>
              <a:gd name="connsiteY32" fmla="*/ 7144 h 881062"/>
              <a:gd name="connsiteX33" fmla="*/ 731045 w 890588"/>
              <a:gd name="connsiteY33" fmla="*/ 0 h 881062"/>
              <a:gd name="connsiteX34" fmla="*/ 778670 w 890588"/>
              <a:gd name="connsiteY34" fmla="*/ 90488 h 881062"/>
              <a:gd name="connsiteX35" fmla="*/ 802482 w 890588"/>
              <a:gd name="connsiteY35" fmla="*/ 233363 h 881062"/>
              <a:gd name="connsiteX36" fmla="*/ 890588 w 890588"/>
              <a:gd name="connsiteY36" fmla="*/ 450057 h 88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90588" h="881062">
                <a:moveTo>
                  <a:pt x="890588" y="450057"/>
                </a:moveTo>
                <a:lnTo>
                  <a:pt x="766763" y="495300"/>
                </a:lnTo>
                <a:lnTo>
                  <a:pt x="723900" y="492919"/>
                </a:lnTo>
                <a:lnTo>
                  <a:pt x="695326" y="511969"/>
                </a:lnTo>
                <a:lnTo>
                  <a:pt x="685801" y="566738"/>
                </a:lnTo>
                <a:lnTo>
                  <a:pt x="642938" y="538163"/>
                </a:lnTo>
                <a:lnTo>
                  <a:pt x="604838" y="583407"/>
                </a:lnTo>
                <a:lnTo>
                  <a:pt x="592932" y="550069"/>
                </a:lnTo>
                <a:lnTo>
                  <a:pt x="531019" y="623889"/>
                </a:lnTo>
                <a:lnTo>
                  <a:pt x="495301" y="628651"/>
                </a:lnTo>
                <a:cubicBezTo>
                  <a:pt x="496095" y="652463"/>
                  <a:pt x="496888" y="676276"/>
                  <a:pt x="497682" y="700088"/>
                </a:cubicBezTo>
                <a:lnTo>
                  <a:pt x="402432" y="881062"/>
                </a:lnTo>
                <a:lnTo>
                  <a:pt x="352427" y="878682"/>
                </a:lnTo>
                <a:lnTo>
                  <a:pt x="314326" y="873919"/>
                </a:lnTo>
                <a:lnTo>
                  <a:pt x="276226" y="873919"/>
                </a:lnTo>
                <a:lnTo>
                  <a:pt x="250032" y="840582"/>
                </a:lnTo>
                <a:lnTo>
                  <a:pt x="240507" y="797719"/>
                </a:lnTo>
                <a:lnTo>
                  <a:pt x="197645" y="809626"/>
                </a:lnTo>
                <a:lnTo>
                  <a:pt x="164308" y="790576"/>
                </a:lnTo>
                <a:lnTo>
                  <a:pt x="176213" y="735807"/>
                </a:lnTo>
                <a:lnTo>
                  <a:pt x="133351" y="721519"/>
                </a:lnTo>
                <a:lnTo>
                  <a:pt x="121444" y="683419"/>
                </a:lnTo>
                <a:lnTo>
                  <a:pt x="88108" y="642938"/>
                </a:lnTo>
                <a:lnTo>
                  <a:pt x="45245" y="616744"/>
                </a:lnTo>
                <a:lnTo>
                  <a:pt x="0" y="581025"/>
                </a:lnTo>
                <a:lnTo>
                  <a:pt x="35719" y="473869"/>
                </a:lnTo>
                <a:lnTo>
                  <a:pt x="97632" y="400050"/>
                </a:lnTo>
                <a:lnTo>
                  <a:pt x="76200" y="373857"/>
                </a:lnTo>
                <a:lnTo>
                  <a:pt x="50008" y="342901"/>
                </a:lnTo>
                <a:lnTo>
                  <a:pt x="14288" y="264319"/>
                </a:lnTo>
                <a:lnTo>
                  <a:pt x="178595" y="138113"/>
                </a:lnTo>
                <a:lnTo>
                  <a:pt x="335757" y="54769"/>
                </a:lnTo>
                <a:lnTo>
                  <a:pt x="559595" y="7144"/>
                </a:lnTo>
                <a:lnTo>
                  <a:pt x="731045" y="0"/>
                </a:lnTo>
                <a:lnTo>
                  <a:pt x="778670" y="90488"/>
                </a:lnTo>
                <a:lnTo>
                  <a:pt x="802482" y="233363"/>
                </a:lnTo>
                <a:lnTo>
                  <a:pt x="890588" y="450057"/>
                </a:lnTo>
                <a:close/>
              </a:path>
            </a:pathLst>
          </a:custGeom>
          <a:solidFill>
            <a:srgbClr val="FCD5B5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1" name="Freeform 20"/>
          <p:cNvSpPr/>
          <p:nvPr/>
        </p:nvSpPr>
        <p:spPr>
          <a:xfrm>
            <a:off x="5381626" y="1590674"/>
            <a:ext cx="1219200" cy="1621631"/>
          </a:xfrm>
          <a:custGeom>
            <a:avLst/>
            <a:gdLst>
              <a:gd name="connsiteX0" fmla="*/ 138113 w 1304925"/>
              <a:gd name="connsiteY0" fmla="*/ 476250 h 1685925"/>
              <a:gd name="connsiteX1" fmla="*/ 71438 w 1304925"/>
              <a:gd name="connsiteY1" fmla="*/ 595313 h 1685925"/>
              <a:gd name="connsiteX2" fmla="*/ 76200 w 1304925"/>
              <a:gd name="connsiteY2" fmla="*/ 666750 h 1685925"/>
              <a:gd name="connsiteX3" fmla="*/ 109538 w 1304925"/>
              <a:gd name="connsiteY3" fmla="*/ 762000 h 1685925"/>
              <a:gd name="connsiteX4" fmla="*/ 109538 w 1304925"/>
              <a:gd name="connsiteY4" fmla="*/ 852488 h 1685925"/>
              <a:gd name="connsiteX5" fmla="*/ 80963 w 1304925"/>
              <a:gd name="connsiteY5" fmla="*/ 952500 h 1685925"/>
              <a:gd name="connsiteX6" fmla="*/ 47625 w 1304925"/>
              <a:gd name="connsiteY6" fmla="*/ 1042988 h 1685925"/>
              <a:gd name="connsiteX7" fmla="*/ 33338 w 1304925"/>
              <a:gd name="connsiteY7" fmla="*/ 1162050 h 1685925"/>
              <a:gd name="connsiteX8" fmla="*/ 0 w 1304925"/>
              <a:gd name="connsiteY8" fmla="*/ 1262063 h 1685925"/>
              <a:gd name="connsiteX9" fmla="*/ 66675 w 1304925"/>
              <a:gd name="connsiteY9" fmla="*/ 1343025 h 1685925"/>
              <a:gd name="connsiteX10" fmla="*/ 119063 w 1304925"/>
              <a:gd name="connsiteY10" fmla="*/ 1404938 h 1685925"/>
              <a:gd name="connsiteX11" fmla="*/ 152400 w 1304925"/>
              <a:gd name="connsiteY11" fmla="*/ 1452563 h 1685925"/>
              <a:gd name="connsiteX12" fmla="*/ 171450 w 1304925"/>
              <a:gd name="connsiteY12" fmla="*/ 1485900 h 1685925"/>
              <a:gd name="connsiteX13" fmla="*/ 209550 w 1304925"/>
              <a:gd name="connsiteY13" fmla="*/ 1543050 h 1685925"/>
              <a:gd name="connsiteX14" fmla="*/ 247650 w 1304925"/>
              <a:gd name="connsiteY14" fmla="*/ 1585913 h 1685925"/>
              <a:gd name="connsiteX15" fmla="*/ 276225 w 1304925"/>
              <a:gd name="connsiteY15" fmla="*/ 1609725 h 1685925"/>
              <a:gd name="connsiteX16" fmla="*/ 314325 w 1304925"/>
              <a:gd name="connsiteY16" fmla="*/ 1628775 h 1685925"/>
              <a:gd name="connsiteX17" fmla="*/ 361950 w 1304925"/>
              <a:gd name="connsiteY17" fmla="*/ 1657350 h 1685925"/>
              <a:gd name="connsiteX18" fmla="*/ 481013 w 1304925"/>
              <a:gd name="connsiteY18" fmla="*/ 1685925 h 1685925"/>
              <a:gd name="connsiteX19" fmla="*/ 533400 w 1304925"/>
              <a:gd name="connsiteY19" fmla="*/ 1676400 h 1685925"/>
              <a:gd name="connsiteX20" fmla="*/ 585788 w 1304925"/>
              <a:gd name="connsiteY20" fmla="*/ 1643063 h 1685925"/>
              <a:gd name="connsiteX21" fmla="*/ 661988 w 1304925"/>
              <a:gd name="connsiteY21" fmla="*/ 1581150 h 1685925"/>
              <a:gd name="connsiteX22" fmla="*/ 919163 w 1304925"/>
              <a:gd name="connsiteY22" fmla="*/ 1252538 h 1685925"/>
              <a:gd name="connsiteX23" fmla="*/ 938213 w 1304925"/>
              <a:gd name="connsiteY23" fmla="*/ 1100138 h 1685925"/>
              <a:gd name="connsiteX24" fmla="*/ 1085850 w 1304925"/>
              <a:gd name="connsiteY24" fmla="*/ 1081088 h 1685925"/>
              <a:gd name="connsiteX25" fmla="*/ 1304925 w 1304925"/>
              <a:gd name="connsiteY25" fmla="*/ 1071563 h 1685925"/>
              <a:gd name="connsiteX26" fmla="*/ 1290638 w 1304925"/>
              <a:gd name="connsiteY26" fmla="*/ 900113 h 1685925"/>
              <a:gd name="connsiteX27" fmla="*/ 1252538 w 1304925"/>
              <a:gd name="connsiteY27" fmla="*/ 719138 h 1685925"/>
              <a:gd name="connsiteX28" fmla="*/ 1095375 w 1304925"/>
              <a:gd name="connsiteY28" fmla="*/ 647700 h 1685925"/>
              <a:gd name="connsiteX29" fmla="*/ 995363 w 1304925"/>
              <a:gd name="connsiteY29" fmla="*/ 481013 h 1685925"/>
              <a:gd name="connsiteX30" fmla="*/ 942975 w 1304925"/>
              <a:gd name="connsiteY30" fmla="*/ 319088 h 1685925"/>
              <a:gd name="connsiteX31" fmla="*/ 866775 w 1304925"/>
              <a:gd name="connsiteY31" fmla="*/ 133350 h 1685925"/>
              <a:gd name="connsiteX32" fmla="*/ 809625 w 1304925"/>
              <a:gd name="connsiteY32" fmla="*/ 0 h 1685925"/>
              <a:gd name="connsiteX33" fmla="*/ 528638 w 1304925"/>
              <a:gd name="connsiteY33" fmla="*/ 4763 h 1685925"/>
              <a:gd name="connsiteX34" fmla="*/ 357188 w 1304925"/>
              <a:gd name="connsiteY34" fmla="*/ 38100 h 1685925"/>
              <a:gd name="connsiteX35" fmla="*/ 204788 w 1304925"/>
              <a:gd name="connsiteY35" fmla="*/ 147638 h 1685925"/>
              <a:gd name="connsiteX36" fmla="*/ 85725 w 1304925"/>
              <a:gd name="connsiteY36" fmla="*/ 271463 h 1685925"/>
              <a:gd name="connsiteX37" fmla="*/ 138113 w 1304925"/>
              <a:gd name="connsiteY37" fmla="*/ 476250 h 1685925"/>
              <a:gd name="connsiteX0" fmla="*/ 138113 w 1304925"/>
              <a:gd name="connsiteY0" fmla="*/ 476250 h 1685925"/>
              <a:gd name="connsiteX1" fmla="*/ 150019 w 1304925"/>
              <a:gd name="connsiteY1" fmla="*/ 673894 h 1685925"/>
              <a:gd name="connsiteX2" fmla="*/ 76200 w 1304925"/>
              <a:gd name="connsiteY2" fmla="*/ 666750 h 1685925"/>
              <a:gd name="connsiteX3" fmla="*/ 109538 w 1304925"/>
              <a:gd name="connsiteY3" fmla="*/ 762000 h 1685925"/>
              <a:gd name="connsiteX4" fmla="*/ 109538 w 1304925"/>
              <a:gd name="connsiteY4" fmla="*/ 852488 h 1685925"/>
              <a:gd name="connsiteX5" fmla="*/ 80963 w 1304925"/>
              <a:gd name="connsiteY5" fmla="*/ 952500 h 1685925"/>
              <a:gd name="connsiteX6" fmla="*/ 47625 w 1304925"/>
              <a:gd name="connsiteY6" fmla="*/ 1042988 h 1685925"/>
              <a:gd name="connsiteX7" fmla="*/ 33338 w 1304925"/>
              <a:gd name="connsiteY7" fmla="*/ 1162050 h 1685925"/>
              <a:gd name="connsiteX8" fmla="*/ 0 w 1304925"/>
              <a:gd name="connsiteY8" fmla="*/ 1262063 h 1685925"/>
              <a:gd name="connsiteX9" fmla="*/ 66675 w 1304925"/>
              <a:gd name="connsiteY9" fmla="*/ 1343025 h 1685925"/>
              <a:gd name="connsiteX10" fmla="*/ 119063 w 1304925"/>
              <a:gd name="connsiteY10" fmla="*/ 1404938 h 1685925"/>
              <a:gd name="connsiteX11" fmla="*/ 152400 w 1304925"/>
              <a:gd name="connsiteY11" fmla="*/ 1452563 h 1685925"/>
              <a:gd name="connsiteX12" fmla="*/ 171450 w 1304925"/>
              <a:gd name="connsiteY12" fmla="*/ 1485900 h 1685925"/>
              <a:gd name="connsiteX13" fmla="*/ 209550 w 1304925"/>
              <a:gd name="connsiteY13" fmla="*/ 1543050 h 1685925"/>
              <a:gd name="connsiteX14" fmla="*/ 247650 w 1304925"/>
              <a:gd name="connsiteY14" fmla="*/ 1585913 h 1685925"/>
              <a:gd name="connsiteX15" fmla="*/ 276225 w 1304925"/>
              <a:gd name="connsiteY15" fmla="*/ 1609725 h 1685925"/>
              <a:gd name="connsiteX16" fmla="*/ 314325 w 1304925"/>
              <a:gd name="connsiteY16" fmla="*/ 1628775 h 1685925"/>
              <a:gd name="connsiteX17" fmla="*/ 361950 w 1304925"/>
              <a:gd name="connsiteY17" fmla="*/ 1657350 h 1685925"/>
              <a:gd name="connsiteX18" fmla="*/ 481013 w 1304925"/>
              <a:gd name="connsiteY18" fmla="*/ 1685925 h 1685925"/>
              <a:gd name="connsiteX19" fmla="*/ 533400 w 1304925"/>
              <a:gd name="connsiteY19" fmla="*/ 1676400 h 1685925"/>
              <a:gd name="connsiteX20" fmla="*/ 585788 w 1304925"/>
              <a:gd name="connsiteY20" fmla="*/ 1643063 h 1685925"/>
              <a:gd name="connsiteX21" fmla="*/ 661988 w 1304925"/>
              <a:gd name="connsiteY21" fmla="*/ 1581150 h 1685925"/>
              <a:gd name="connsiteX22" fmla="*/ 919163 w 1304925"/>
              <a:gd name="connsiteY22" fmla="*/ 1252538 h 1685925"/>
              <a:gd name="connsiteX23" fmla="*/ 938213 w 1304925"/>
              <a:gd name="connsiteY23" fmla="*/ 1100138 h 1685925"/>
              <a:gd name="connsiteX24" fmla="*/ 1085850 w 1304925"/>
              <a:gd name="connsiteY24" fmla="*/ 1081088 h 1685925"/>
              <a:gd name="connsiteX25" fmla="*/ 1304925 w 1304925"/>
              <a:gd name="connsiteY25" fmla="*/ 1071563 h 1685925"/>
              <a:gd name="connsiteX26" fmla="*/ 1290638 w 1304925"/>
              <a:gd name="connsiteY26" fmla="*/ 900113 h 1685925"/>
              <a:gd name="connsiteX27" fmla="*/ 1252538 w 1304925"/>
              <a:gd name="connsiteY27" fmla="*/ 719138 h 1685925"/>
              <a:gd name="connsiteX28" fmla="*/ 1095375 w 1304925"/>
              <a:gd name="connsiteY28" fmla="*/ 647700 h 1685925"/>
              <a:gd name="connsiteX29" fmla="*/ 995363 w 1304925"/>
              <a:gd name="connsiteY29" fmla="*/ 481013 h 1685925"/>
              <a:gd name="connsiteX30" fmla="*/ 942975 w 1304925"/>
              <a:gd name="connsiteY30" fmla="*/ 319088 h 1685925"/>
              <a:gd name="connsiteX31" fmla="*/ 866775 w 1304925"/>
              <a:gd name="connsiteY31" fmla="*/ 133350 h 1685925"/>
              <a:gd name="connsiteX32" fmla="*/ 809625 w 1304925"/>
              <a:gd name="connsiteY32" fmla="*/ 0 h 1685925"/>
              <a:gd name="connsiteX33" fmla="*/ 528638 w 1304925"/>
              <a:gd name="connsiteY33" fmla="*/ 4763 h 1685925"/>
              <a:gd name="connsiteX34" fmla="*/ 357188 w 1304925"/>
              <a:gd name="connsiteY34" fmla="*/ 38100 h 1685925"/>
              <a:gd name="connsiteX35" fmla="*/ 204788 w 1304925"/>
              <a:gd name="connsiteY35" fmla="*/ 147638 h 1685925"/>
              <a:gd name="connsiteX36" fmla="*/ 85725 w 1304925"/>
              <a:gd name="connsiteY36" fmla="*/ 271463 h 1685925"/>
              <a:gd name="connsiteX37" fmla="*/ 138113 w 1304925"/>
              <a:gd name="connsiteY37" fmla="*/ 476250 h 1685925"/>
              <a:gd name="connsiteX0" fmla="*/ 138113 w 1304925"/>
              <a:gd name="connsiteY0" fmla="*/ 476250 h 1685925"/>
              <a:gd name="connsiteX1" fmla="*/ 150019 w 1304925"/>
              <a:gd name="connsiteY1" fmla="*/ 673894 h 1685925"/>
              <a:gd name="connsiteX2" fmla="*/ 152400 w 1304925"/>
              <a:gd name="connsiteY2" fmla="*/ 731044 h 1685925"/>
              <a:gd name="connsiteX3" fmla="*/ 109538 w 1304925"/>
              <a:gd name="connsiteY3" fmla="*/ 762000 h 1685925"/>
              <a:gd name="connsiteX4" fmla="*/ 109538 w 1304925"/>
              <a:gd name="connsiteY4" fmla="*/ 852488 h 1685925"/>
              <a:gd name="connsiteX5" fmla="*/ 80963 w 1304925"/>
              <a:gd name="connsiteY5" fmla="*/ 952500 h 1685925"/>
              <a:gd name="connsiteX6" fmla="*/ 47625 w 1304925"/>
              <a:gd name="connsiteY6" fmla="*/ 1042988 h 1685925"/>
              <a:gd name="connsiteX7" fmla="*/ 33338 w 1304925"/>
              <a:gd name="connsiteY7" fmla="*/ 1162050 h 1685925"/>
              <a:gd name="connsiteX8" fmla="*/ 0 w 1304925"/>
              <a:gd name="connsiteY8" fmla="*/ 1262063 h 1685925"/>
              <a:gd name="connsiteX9" fmla="*/ 66675 w 1304925"/>
              <a:gd name="connsiteY9" fmla="*/ 1343025 h 1685925"/>
              <a:gd name="connsiteX10" fmla="*/ 119063 w 1304925"/>
              <a:gd name="connsiteY10" fmla="*/ 1404938 h 1685925"/>
              <a:gd name="connsiteX11" fmla="*/ 152400 w 1304925"/>
              <a:gd name="connsiteY11" fmla="*/ 1452563 h 1685925"/>
              <a:gd name="connsiteX12" fmla="*/ 171450 w 1304925"/>
              <a:gd name="connsiteY12" fmla="*/ 1485900 h 1685925"/>
              <a:gd name="connsiteX13" fmla="*/ 209550 w 1304925"/>
              <a:gd name="connsiteY13" fmla="*/ 1543050 h 1685925"/>
              <a:gd name="connsiteX14" fmla="*/ 247650 w 1304925"/>
              <a:gd name="connsiteY14" fmla="*/ 1585913 h 1685925"/>
              <a:gd name="connsiteX15" fmla="*/ 276225 w 1304925"/>
              <a:gd name="connsiteY15" fmla="*/ 1609725 h 1685925"/>
              <a:gd name="connsiteX16" fmla="*/ 314325 w 1304925"/>
              <a:gd name="connsiteY16" fmla="*/ 1628775 h 1685925"/>
              <a:gd name="connsiteX17" fmla="*/ 361950 w 1304925"/>
              <a:gd name="connsiteY17" fmla="*/ 1657350 h 1685925"/>
              <a:gd name="connsiteX18" fmla="*/ 481013 w 1304925"/>
              <a:gd name="connsiteY18" fmla="*/ 1685925 h 1685925"/>
              <a:gd name="connsiteX19" fmla="*/ 533400 w 1304925"/>
              <a:gd name="connsiteY19" fmla="*/ 1676400 h 1685925"/>
              <a:gd name="connsiteX20" fmla="*/ 585788 w 1304925"/>
              <a:gd name="connsiteY20" fmla="*/ 1643063 h 1685925"/>
              <a:gd name="connsiteX21" fmla="*/ 661988 w 1304925"/>
              <a:gd name="connsiteY21" fmla="*/ 1581150 h 1685925"/>
              <a:gd name="connsiteX22" fmla="*/ 919163 w 1304925"/>
              <a:gd name="connsiteY22" fmla="*/ 1252538 h 1685925"/>
              <a:gd name="connsiteX23" fmla="*/ 938213 w 1304925"/>
              <a:gd name="connsiteY23" fmla="*/ 1100138 h 1685925"/>
              <a:gd name="connsiteX24" fmla="*/ 1085850 w 1304925"/>
              <a:gd name="connsiteY24" fmla="*/ 1081088 h 1685925"/>
              <a:gd name="connsiteX25" fmla="*/ 1304925 w 1304925"/>
              <a:gd name="connsiteY25" fmla="*/ 1071563 h 1685925"/>
              <a:gd name="connsiteX26" fmla="*/ 1290638 w 1304925"/>
              <a:gd name="connsiteY26" fmla="*/ 900113 h 1685925"/>
              <a:gd name="connsiteX27" fmla="*/ 1252538 w 1304925"/>
              <a:gd name="connsiteY27" fmla="*/ 719138 h 1685925"/>
              <a:gd name="connsiteX28" fmla="*/ 1095375 w 1304925"/>
              <a:gd name="connsiteY28" fmla="*/ 647700 h 1685925"/>
              <a:gd name="connsiteX29" fmla="*/ 995363 w 1304925"/>
              <a:gd name="connsiteY29" fmla="*/ 481013 h 1685925"/>
              <a:gd name="connsiteX30" fmla="*/ 942975 w 1304925"/>
              <a:gd name="connsiteY30" fmla="*/ 319088 h 1685925"/>
              <a:gd name="connsiteX31" fmla="*/ 866775 w 1304925"/>
              <a:gd name="connsiteY31" fmla="*/ 133350 h 1685925"/>
              <a:gd name="connsiteX32" fmla="*/ 809625 w 1304925"/>
              <a:gd name="connsiteY32" fmla="*/ 0 h 1685925"/>
              <a:gd name="connsiteX33" fmla="*/ 528638 w 1304925"/>
              <a:gd name="connsiteY33" fmla="*/ 4763 h 1685925"/>
              <a:gd name="connsiteX34" fmla="*/ 357188 w 1304925"/>
              <a:gd name="connsiteY34" fmla="*/ 38100 h 1685925"/>
              <a:gd name="connsiteX35" fmla="*/ 204788 w 1304925"/>
              <a:gd name="connsiteY35" fmla="*/ 147638 h 1685925"/>
              <a:gd name="connsiteX36" fmla="*/ 85725 w 1304925"/>
              <a:gd name="connsiteY36" fmla="*/ 271463 h 1685925"/>
              <a:gd name="connsiteX37" fmla="*/ 138113 w 1304925"/>
              <a:gd name="connsiteY37" fmla="*/ 476250 h 1685925"/>
              <a:gd name="connsiteX0" fmla="*/ 138113 w 1304925"/>
              <a:gd name="connsiteY0" fmla="*/ 476250 h 1685925"/>
              <a:gd name="connsiteX1" fmla="*/ 150019 w 1304925"/>
              <a:gd name="connsiteY1" fmla="*/ 673894 h 1685925"/>
              <a:gd name="connsiteX2" fmla="*/ 152400 w 1304925"/>
              <a:gd name="connsiteY2" fmla="*/ 731044 h 1685925"/>
              <a:gd name="connsiteX3" fmla="*/ 183357 w 1304925"/>
              <a:gd name="connsiteY3" fmla="*/ 800100 h 1685925"/>
              <a:gd name="connsiteX4" fmla="*/ 109538 w 1304925"/>
              <a:gd name="connsiteY4" fmla="*/ 852488 h 1685925"/>
              <a:gd name="connsiteX5" fmla="*/ 80963 w 1304925"/>
              <a:gd name="connsiteY5" fmla="*/ 952500 h 1685925"/>
              <a:gd name="connsiteX6" fmla="*/ 47625 w 1304925"/>
              <a:gd name="connsiteY6" fmla="*/ 1042988 h 1685925"/>
              <a:gd name="connsiteX7" fmla="*/ 33338 w 1304925"/>
              <a:gd name="connsiteY7" fmla="*/ 1162050 h 1685925"/>
              <a:gd name="connsiteX8" fmla="*/ 0 w 1304925"/>
              <a:gd name="connsiteY8" fmla="*/ 1262063 h 1685925"/>
              <a:gd name="connsiteX9" fmla="*/ 66675 w 1304925"/>
              <a:gd name="connsiteY9" fmla="*/ 1343025 h 1685925"/>
              <a:gd name="connsiteX10" fmla="*/ 119063 w 1304925"/>
              <a:gd name="connsiteY10" fmla="*/ 1404938 h 1685925"/>
              <a:gd name="connsiteX11" fmla="*/ 152400 w 1304925"/>
              <a:gd name="connsiteY11" fmla="*/ 1452563 h 1685925"/>
              <a:gd name="connsiteX12" fmla="*/ 171450 w 1304925"/>
              <a:gd name="connsiteY12" fmla="*/ 1485900 h 1685925"/>
              <a:gd name="connsiteX13" fmla="*/ 209550 w 1304925"/>
              <a:gd name="connsiteY13" fmla="*/ 1543050 h 1685925"/>
              <a:gd name="connsiteX14" fmla="*/ 247650 w 1304925"/>
              <a:gd name="connsiteY14" fmla="*/ 1585913 h 1685925"/>
              <a:gd name="connsiteX15" fmla="*/ 276225 w 1304925"/>
              <a:gd name="connsiteY15" fmla="*/ 1609725 h 1685925"/>
              <a:gd name="connsiteX16" fmla="*/ 314325 w 1304925"/>
              <a:gd name="connsiteY16" fmla="*/ 1628775 h 1685925"/>
              <a:gd name="connsiteX17" fmla="*/ 361950 w 1304925"/>
              <a:gd name="connsiteY17" fmla="*/ 1657350 h 1685925"/>
              <a:gd name="connsiteX18" fmla="*/ 481013 w 1304925"/>
              <a:gd name="connsiteY18" fmla="*/ 1685925 h 1685925"/>
              <a:gd name="connsiteX19" fmla="*/ 533400 w 1304925"/>
              <a:gd name="connsiteY19" fmla="*/ 1676400 h 1685925"/>
              <a:gd name="connsiteX20" fmla="*/ 585788 w 1304925"/>
              <a:gd name="connsiteY20" fmla="*/ 1643063 h 1685925"/>
              <a:gd name="connsiteX21" fmla="*/ 661988 w 1304925"/>
              <a:gd name="connsiteY21" fmla="*/ 1581150 h 1685925"/>
              <a:gd name="connsiteX22" fmla="*/ 919163 w 1304925"/>
              <a:gd name="connsiteY22" fmla="*/ 1252538 h 1685925"/>
              <a:gd name="connsiteX23" fmla="*/ 938213 w 1304925"/>
              <a:gd name="connsiteY23" fmla="*/ 1100138 h 1685925"/>
              <a:gd name="connsiteX24" fmla="*/ 1085850 w 1304925"/>
              <a:gd name="connsiteY24" fmla="*/ 1081088 h 1685925"/>
              <a:gd name="connsiteX25" fmla="*/ 1304925 w 1304925"/>
              <a:gd name="connsiteY25" fmla="*/ 1071563 h 1685925"/>
              <a:gd name="connsiteX26" fmla="*/ 1290638 w 1304925"/>
              <a:gd name="connsiteY26" fmla="*/ 900113 h 1685925"/>
              <a:gd name="connsiteX27" fmla="*/ 1252538 w 1304925"/>
              <a:gd name="connsiteY27" fmla="*/ 719138 h 1685925"/>
              <a:gd name="connsiteX28" fmla="*/ 1095375 w 1304925"/>
              <a:gd name="connsiteY28" fmla="*/ 647700 h 1685925"/>
              <a:gd name="connsiteX29" fmla="*/ 995363 w 1304925"/>
              <a:gd name="connsiteY29" fmla="*/ 481013 h 1685925"/>
              <a:gd name="connsiteX30" fmla="*/ 942975 w 1304925"/>
              <a:gd name="connsiteY30" fmla="*/ 319088 h 1685925"/>
              <a:gd name="connsiteX31" fmla="*/ 866775 w 1304925"/>
              <a:gd name="connsiteY31" fmla="*/ 133350 h 1685925"/>
              <a:gd name="connsiteX32" fmla="*/ 809625 w 1304925"/>
              <a:gd name="connsiteY32" fmla="*/ 0 h 1685925"/>
              <a:gd name="connsiteX33" fmla="*/ 528638 w 1304925"/>
              <a:gd name="connsiteY33" fmla="*/ 4763 h 1685925"/>
              <a:gd name="connsiteX34" fmla="*/ 357188 w 1304925"/>
              <a:gd name="connsiteY34" fmla="*/ 38100 h 1685925"/>
              <a:gd name="connsiteX35" fmla="*/ 204788 w 1304925"/>
              <a:gd name="connsiteY35" fmla="*/ 147638 h 1685925"/>
              <a:gd name="connsiteX36" fmla="*/ 85725 w 1304925"/>
              <a:gd name="connsiteY36" fmla="*/ 271463 h 1685925"/>
              <a:gd name="connsiteX37" fmla="*/ 138113 w 1304925"/>
              <a:gd name="connsiteY37" fmla="*/ 476250 h 1685925"/>
              <a:gd name="connsiteX0" fmla="*/ 138113 w 1304925"/>
              <a:gd name="connsiteY0" fmla="*/ 476250 h 1685925"/>
              <a:gd name="connsiteX1" fmla="*/ 150019 w 1304925"/>
              <a:gd name="connsiteY1" fmla="*/ 673894 h 1685925"/>
              <a:gd name="connsiteX2" fmla="*/ 152400 w 1304925"/>
              <a:gd name="connsiteY2" fmla="*/ 731044 h 1685925"/>
              <a:gd name="connsiteX3" fmla="*/ 183357 w 1304925"/>
              <a:gd name="connsiteY3" fmla="*/ 800100 h 1685925"/>
              <a:gd name="connsiteX4" fmla="*/ 183356 w 1304925"/>
              <a:gd name="connsiteY4" fmla="*/ 864394 h 1685925"/>
              <a:gd name="connsiteX5" fmla="*/ 80963 w 1304925"/>
              <a:gd name="connsiteY5" fmla="*/ 952500 h 1685925"/>
              <a:gd name="connsiteX6" fmla="*/ 47625 w 1304925"/>
              <a:gd name="connsiteY6" fmla="*/ 1042988 h 1685925"/>
              <a:gd name="connsiteX7" fmla="*/ 33338 w 1304925"/>
              <a:gd name="connsiteY7" fmla="*/ 1162050 h 1685925"/>
              <a:gd name="connsiteX8" fmla="*/ 0 w 1304925"/>
              <a:gd name="connsiteY8" fmla="*/ 1262063 h 1685925"/>
              <a:gd name="connsiteX9" fmla="*/ 66675 w 1304925"/>
              <a:gd name="connsiteY9" fmla="*/ 1343025 h 1685925"/>
              <a:gd name="connsiteX10" fmla="*/ 119063 w 1304925"/>
              <a:gd name="connsiteY10" fmla="*/ 1404938 h 1685925"/>
              <a:gd name="connsiteX11" fmla="*/ 152400 w 1304925"/>
              <a:gd name="connsiteY11" fmla="*/ 1452563 h 1685925"/>
              <a:gd name="connsiteX12" fmla="*/ 171450 w 1304925"/>
              <a:gd name="connsiteY12" fmla="*/ 1485900 h 1685925"/>
              <a:gd name="connsiteX13" fmla="*/ 209550 w 1304925"/>
              <a:gd name="connsiteY13" fmla="*/ 1543050 h 1685925"/>
              <a:gd name="connsiteX14" fmla="*/ 247650 w 1304925"/>
              <a:gd name="connsiteY14" fmla="*/ 1585913 h 1685925"/>
              <a:gd name="connsiteX15" fmla="*/ 276225 w 1304925"/>
              <a:gd name="connsiteY15" fmla="*/ 1609725 h 1685925"/>
              <a:gd name="connsiteX16" fmla="*/ 314325 w 1304925"/>
              <a:gd name="connsiteY16" fmla="*/ 1628775 h 1685925"/>
              <a:gd name="connsiteX17" fmla="*/ 361950 w 1304925"/>
              <a:gd name="connsiteY17" fmla="*/ 1657350 h 1685925"/>
              <a:gd name="connsiteX18" fmla="*/ 481013 w 1304925"/>
              <a:gd name="connsiteY18" fmla="*/ 1685925 h 1685925"/>
              <a:gd name="connsiteX19" fmla="*/ 533400 w 1304925"/>
              <a:gd name="connsiteY19" fmla="*/ 1676400 h 1685925"/>
              <a:gd name="connsiteX20" fmla="*/ 585788 w 1304925"/>
              <a:gd name="connsiteY20" fmla="*/ 1643063 h 1685925"/>
              <a:gd name="connsiteX21" fmla="*/ 661988 w 1304925"/>
              <a:gd name="connsiteY21" fmla="*/ 1581150 h 1685925"/>
              <a:gd name="connsiteX22" fmla="*/ 919163 w 1304925"/>
              <a:gd name="connsiteY22" fmla="*/ 1252538 h 1685925"/>
              <a:gd name="connsiteX23" fmla="*/ 938213 w 1304925"/>
              <a:gd name="connsiteY23" fmla="*/ 1100138 h 1685925"/>
              <a:gd name="connsiteX24" fmla="*/ 1085850 w 1304925"/>
              <a:gd name="connsiteY24" fmla="*/ 1081088 h 1685925"/>
              <a:gd name="connsiteX25" fmla="*/ 1304925 w 1304925"/>
              <a:gd name="connsiteY25" fmla="*/ 1071563 h 1685925"/>
              <a:gd name="connsiteX26" fmla="*/ 1290638 w 1304925"/>
              <a:gd name="connsiteY26" fmla="*/ 900113 h 1685925"/>
              <a:gd name="connsiteX27" fmla="*/ 1252538 w 1304925"/>
              <a:gd name="connsiteY27" fmla="*/ 719138 h 1685925"/>
              <a:gd name="connsiteX28" fmla="*/ 1095375 w 1304925"/>
              <a:gd name="connsiteY28" fmla="*/ 647700 h 1685925"/>
              <a:gd name="connsiteX29" fmla="*/ 995363 w 1304925"/>
              <a:gd name="connsiteY29" fmla="*/ 481013 h 1685925"/>
              <a:gd name="connsiteX30" fmla="*/ 942975 w 1304925"/>
              <a:gd name="connsiteY30" fmla="*/ 319088 h 1685925"/>
              <a:gd name="connsiteX31" fmla="*/ 866775 w 1304925"/>
              <a:gd name="connsiteY31" fmla="*/ 133350 h 1685925"/>
              <a:gd name="connsiteX32" fmla="*/ 809625 w 1304925"/>
              <a:gd name="connsiteY32" fmla="*/ 0 h 1685925"/>
              <a:gd name="connsiteX33" fmla="*/ 528638 w 1304925"/>
              <a:gd name="connsiteY33" fmla="*/ 4763 h 1685925"/>
              <a:gd name="connsiteX34" fmla="*/ 357188 w 1304925"/>
              <a:gd name="connsiteY34" fmla="*/ 38100 h 1685925"/>
              <a:gd name="connsiteX35" fmla="*/ 204788 w 1304925"/>
              <a:gd name="connsiteY35" fmla="*/ 147638 h 1685925"/>
              <a:gd name="connsiteX36" fmla="*/ 85725 w 1304925"/>
              <a:gd name="connsiteY36" fmla="*/ 271463 h 1685925"/>
              <a:gd name="connsiteX37" fmla="*/ 138113 w 1304925"/>
              <a:gd name="connsiteY37" fmla="*/ 476250 h 1685925"/>
              <a:gd name="connsiteX0" fmla="*/ 138113 w 1304925"/>
              <a:gd name="connsiteY0" fmla="*/ 476250 h 1685925"/>
              <a:gd name="connsiteX1" fmla="*/ 150019 w 1304925"/>
              <a:gd name="connsiteY1" fmla="*/ 673894 h 1685925"/>
              <a:gd name="connsiteX2" fmla="*/ 152400 w 1304925"/>
              <a:gd name="connsiteY2" fmla="*/ 731044 h 1685925"/>
              <a:gd name="connsiteX3" fmla="*/ 183357 w 1304925"/>
              <a:gd name="connsiteY3" fmla="*/ 800100 h 1685925"/>
              <a:gd name="connsiteX4" fmla="*/ 183356 w 1304925"/>
              <a:gd name="connsiteY4" fmla="*/ 864394 h 1685925"/>
              <a:gd name="connsiteX5" fmla="*/ 166688 w 1304925"/>
              <a:gd name="connsiteY5" fmla="*/ 1026319 h 1685925"/>
              <a:gd name="connsiteX6" fmla="*/ 47625 w 1304925"/>
              <a:gd name="connsiteY6" fmla="*/ 1042988 h 1685925"/>
              <a:gd name="connsiteX7" fmla="*/ 33338 w 1304925"/>
              <a:gd name="connsiteY7" fmla="*/ 1162050 h 1685925"/>
              <a:gd name="connsiteX8" fmla="*/ 0 w 1304925"/>
              <a:gd name="connsiteY8" fmla="*/ 1262063 h 1685925"/>
              <a:gd name="connsiteX9" fmla="*/ 66675 w 1304925"/>
              <a:gd name="connsiteY9" fmla="*/ 1343025 h 1685925"/>
              <a:gd name="connsiteX10" fmla="*/ 119063 w 1304925"/>
              <a:gd name="connsiteY10" fmla="*/ 1404938 h 1685925"/>
              <a:gd name="connsiteX11" fmla="*/ 152400 w 1304925"/>
              <a:gd name="connsiteY11" fmla="*/ 1452563 h 1685925"/>
              <a:gd name="connsiteX12" fmla="*/ 171450 w 1304925"/>
              <a:gd name="connsiteY12" fmla="*/ 1485900 h 1685925"/>
              <a:gd name="connsiteX13" fmla="*/ 209550 w 1304925"/>
              <a:gd name="connsiteY13" fmla="*/ 1543050 h 1685925"/>
              <a:gd name="connsiteX14" fmla="*/ 247650 w 1304925"/>
              <a:gd name="connsiteY14" fmla="*/ 1585913 h 1685925"/>
              <a:gd name="connsiteX15" fmla="*/ 276225 w 1304925"/>
              <a:gd name="connsiteY15" fmla="*/ 1609725 h 1685925"/>
              <a:gd name="connsiteX16" fmla="*/ 314325 w 1304925"/>
              <a:gd name="connsiteY16" fmla="*/ 1628775 h 1685925"/>
              <a:gd name="connsiteX17" fmla="*/ 361950 w 1304925"/>
              <a:gd name="connsiteY17" fmla="*/ 1657350 h 1685925"/>
              <a:gd name="connsiteX18" fmla="*/ 481013 w 1304925"/>
              <a:gd name="connsiteY18" fmla="*/ 1685925 h 1685925"/>
              <a:gd name="connsiteX19" fmla="*/ 533400 w 1304925"/>
              <a:gd name="connsiteY19" fmla="*/ 1676400 h 1685925"/>
              <a:gd name="connsiteX20" fmla="*/ 585788 w 1304925"/>
              <a:gd name="connsiteY20" fmla="*/ 1643063 h 1685925"/>
              <a:gd name="connsiteX21" fmla="*/ 661988 w 1304925"/>
              <a:gd name="connsiteY21" fmla="*/ 1581150 h 1685925"/>
              <a:gd name="connsiteX22" fmla="*/ 919163 w 1304925"/>
              <a:gd name="connsiteY22" fmla="*/ 1252538 h 1685925"/>
              <a:gd name="connsiteX23" fmla="*/ 938213 w 1304925"/>
              <a:gd name="connsiteY23" fmla="*/ 1100138 h 1685925"/>
              <a:gd name="connsiteX24" fmla="*/ 1085850 w 1304925"/>
              <a:gd name="connsiteY24" fmla="*/ 1081088 h 1685925"/>
              <a:gd name="connsiteX25" fmla="*/ 1304925 w 1304925"/>
              <a:gd name="connsiteY25" fmla="*/ 1071563 h 1685925"/>
              <a:gd name="connsiteX26" fmla="*/ 1290638 w 1304925"/>
              <a:gd name="connsiteY26" fmla="*/ 900113 h 1685925"/>
              <a:gd name="connsiteX27" fmla="*/ 1252538 w 1304925"/>
              <a:gd name="connsiteY27" fmla="*/ 719138 h 1685925"/>
              <a:gd name="connsiteX28" fmla="*/ 1095375 w 1304925"/>
              <a:gd name="connsiteY28" fmla="*/ 647700 h 1685925"/>
              <a:gd name="connsiteX29" fmla="*/ 995363 w 1304925"/>
              <a:gd name="connsiteY29" fmla="*/ 481013 h 1685925"/>
              <a:gd name="connsiteX30" fmla="*/ 942975 w 1304925"/>
              <a:gd name="connsiteY30" fmla="*/ 319088 h 1685925"/>
              <a:gd name="connsiteX31" fmla="*/ 866775 w 1304925"/>
              <a:gd name="connsiteY31" fmla="*/ 133350 h 1685925"/>
              <a:gd name="connsiteX32" fmla="*/ 809625 w 1304925"/>
              <a:gd name="connsiteY32" fmla="*/ 0 h 1685925"/>
              <a:gd name="connsiteX33" fmla="*/ 528638 w 1304925"/>
              <a:gd name="connsiteY33" fmla="*/ 4763 h 1685925"/>
              <a:gd name="connsiteX34" fmla="*/ 357188 w 1304925"/>
              <a:gd name="connsiteY34" fmla="*/ 38100 h 1685925"/>
              <a:gd name="connsiteX35" fmla="*/ 204788 w 1304925"/>
              <a:gd name="connsiteY35" fmla="*/ 147638 h 1685925"/>
              <a:gd name="connsiteX36" fmla="*/ 85725 w 1304925"/>
              <a:gd name="connsiteY36" fmla="*/ 271463 h 1685925"/>
              <a:gd name="connsiteX37" fmla="*/ 138113 w 1304925"/>
              <a:gd name="connsiteY37" fmla="*/ 476250 h 1685925"/>
              <a:gd name="connsiteX0" fmla="*/ 138113 w 1304925"/>
              <a:gd name="connsiteY0" fmla="*/ 476250 h 1685925"/>
              <a:gd name="connsiteX1" fmla="*/ 150019 w 1304925"/>
              <a:gd name="connsiteY1" fmla="*/ 673894 h 1685925"/>
              <a:gd name="connsiteX2" fmla="*/ 152400 w 1304925"/>
              <a:gd name="connsiteY2" fmla="*/ 731044 h 1685925"/>
              <a:gd name="connsiteX3" fmla="*/ 183357 w 1304925"/>
              <a:gd name="connsiteY3" fmla="*/ 800100 h 1685925"/>
              <a:gd name="connsiteX4" fmla="*/ 183356 w 1304925"/>
              <a:gd name="connsiteY4" fmla="*/ 864394 h 1685925"/>
              <a:gd name="connsiteX5" fmla="*/ 166688 w 1304925"/>
              <a:gd name="connsiteY5" fmla="*/ 1026319 h 1685925"/>
              <a:gd name="connsiteX6" fmla="*/ 133350 w 1304925"/>
              <a:gd name="connsiteY6" fmla="*/ 1143001 h 1685925"/>
              <a:gd name="connsiteX7" fmla="*/ 33338 w 1304925"/>
              <a:gd name="connsiteY7" fmla="*/ 1162050 h 1685925"/>
              <a:gd name="connsiteX8" fmla="*/ 0 w 1304925"/>
              <a:gd name="connsiteY8" fmla="*/ 1262063 h 1685925"/>
              <a:gd name="connsiteX9" fmla="*/ 66675 w 1304925"/>
              <a:gd name="connsiteY9" fmla="*/ 1343025 h 1685925"/>
              <a:gd name="connsiteX10" fmla="*/ 119063 w 1304925"/>
              <a:gd name="connsiteY10" fmla="*/ 1404938 h 1685925"/>
              <a:gd name="connsiteX11" fmla="*/ 152400 w 1304925"/>
              <a:gd name="connsiteY11" fmla="*/ 1452563 h 1685925"/>
              <a:gd name="connsiteX12" fmla="*/ 171450 w 1304925"/>
              <a:gd name="connsiteY12" fmla="*/ 1485900 h 1685925"/>
              <a:gd name="connsiteX13" fmla="*/ 209550 w 1304925"/>
              <a:gd name="connsiteY13" fmla="*/ 1543050 h 1685925"/>
              <a:gd name="connsiteX14" fmla="*/ 247650 w 1304925"/>
              <a:gd name="connsiteY14" fmla="*/ 1585913 h 1685925"/>
              <a:gd name="connsiteX15" fmla="*/ 276225 w 1304925"/>
              <a:gd name="connsiteY15" fmla="*/ 1609725 h 1685925"/>
              <a:gd name="connsiteX16" fmla="*/ 314325 w 1304925"/>
              <a:gd name="connsiteY16" fmla="*/ 1628775 h 1685925"/>
              <a:gd name="connsiteX17" fmla="*/ 361950 w 1304925"/>
              <a:gd name="connsiteY17" fmla="*/ 1657350 h 1685925"/>
              <a:gd name="connsiteX18" fmla="*/ 481013 w 1304925"/>
              <a:gd name="connsiteY18" fmla="*/ 1685925 h 1685925"/>
              <a:gd name="connsiteX19" fmla="*/ 533400 w 1304925"/>
              <a:gd name="connsiteY19" fmla="*/ 1676400 h 1685925"/>
              <a:gd name="connsiteX20" fmla="*/ 585788 w 1304925"/>
              <a:gd name="connsiteY20" fmla="*/ 1643063 h 1685925"/>
              <a:gd name="connsiteX21" fmla="*/ 661988 w 1304925"/>
              <a:gd name="connsiteY21" fmla="*/ 1581150 h 1685925"/>
              <a:gd name="connsiteX22" fmla="*/ 919163 w 1304925"/>
              <a:gd name="connsiteY22" fmla="*/ 1252538 h 1685925"/>
              <a:gd name="connsiteX23" fmla="*/ 938213 w 1304925"/>
              <a:gd name="connsiteY23" fmla="*/ 1100138 h 1685925"/>
              <a:gd name="connsiteX24" fmla="*/ 1085850 w 1304925"/>
              <a:gd name="connsiteY24" fmla="*/ 1081088 h 1685925"/>
              <a:gd name="connsiteX25" fmla="*/ 1304925 w 1304925"/>
              <a:gd name="connsiteY25" fmla="*/ 1071563 h 1685925"/>
              <a:gd name="connsiteX26" fmla="*/ 1290638 w 1304925"/>
              <a:gd name="connsiteY26" fmla="*/ 900113 h 1685925"/>
              <a:gd name="connsiteX27" fmla="*/ 1252538 w 1304925"/>
              <a:gd name="connsiteY27" fmla="*/ 719138 h 1685925"/>
              <a:gd name="connsiteX28" fmla="*/ 1095375 w 1304925"/>
              <a:gd name="connsiteY28" fmla="*/ 647700 h 1685925"/>
              <a:gd name="connsiteX29" fmla="*/ 995363 w 1304925"/>
              <a:gd name="connsiteY29" fmla="*/ 481013 h 1685925"/>
              <a:gd name="connsiteX30" fmla="*/ 942975 w 1304925"/>
              <a:gd name="connsiteY30" fmla="*/ 319088 h 1685925"/>
              <a:gd name="connsiteX31" fmla="*/ 866775 w 1304925"/>
              <a:gd name="connsiteY31" fmla="*/ 133350 h 1685925"/>
              <a:gd name="connsiteX32" fmla="*/ 809625 w 1304925"/>
              <a:gd name="connsiteY32" fmla="*/ 0 h 1685925"/>
              <a:gd name="connsiteX33" fmla="*/ 528638 w 1304925"/>
              <a:gd name="connsiteY33" fmla="*/ 4763 h 1685925"/>
              <a:gd name="connsiteX34" fmla="*/ 357188 w 1304925"/>
              <a:gd name="connsiteY34" fmla="*/ 38100 h 1685925"/>
              <a:gd name="connsiteX35" fmla="*/ 204788 w 1304925"/>
              <a:gd name="connsiteY35" fmla="*/ 147638 h 1685925"/>
              <a:gd name="connsiteX36" fmla="*/ 85725 w 1304925"/>
              <a:gd name="connsiteY36" fmla="*/ 271463 h 1685925"/>
              <a:gd name="connsiteX37" fmla="*/ 138113 w 1304925"/>
              <a:gd name="connsiteY37" fmla="*/ 476250 h 1685925"/>
              <a:gd name="connsiteX0" fmla="*/ 138113 w 1304925"/>
              <a:gd name="connsiteY0" fmla="*/ 476250 h 1685925"/>
              <a:gd name="connsiteX1" fmla="*/ 150019 w 1304925"/>
              <a:gd name="connsiteY1" fmla="*/ 673894 h 1685925"/>
              <a:gd name="connsiteX2" fmla="*/ 152400 w 1304925"/>
              <a:gd name="connsiteY2" fmla="*/ 731044 h 1685925"/>
              <a:gd name="connsiteX3" fmla="*/ 183357 w 1304925"/>
              <a:gd name="connsiteY3" fmla="*/ 800100 h 1685925"/>
              <a:gd name="connsiteX4" fmla="*/ 183356 w 1304925"/>
              <a:gd name="connsiteY4" fmla="*/ 864394 h 1685925"/>
              <a:gd name="connsiteX5" fmla="*/ 166688 w 1304925"/>
              <a:gd name="connsiteY5" fmla="*/ 1026319 h 1685925"/>
              <a:gd name="connsiteX6" fmla="*/ 133350 w 1304925"/>
              <a:gd name="connsiteY6" fmla="*/ 1143001 h 1685925"/>
              <a:gd name="connsiteX7" fmla="*/ 102394 w 1304925"/>
              <a:gd name="connsiteY7" fmla="*/ 1178718 h 1685925"/>
              <a:gd name="connsiteX8" fmla="*/ 0 w 1304925"/>
              <a:gd name="connsiteY8" fmla="*/ 1262063 h 1685925"/>
              <a:gd name="connsiteX9" fmla="*/ 66675 w 1304925"/>
              <a:gd name="connsiteY9" fmla="*/ 1343025 h 1685925"/>
              <a:gd name="connsiteX10" fmla="*/ 119063 w 1304925"/>
              <a:gd name="connsiteY10" fmla="*/ 1404938 h 1685925"/>
              <a:gd name="connsiteX11" fmla="*/ 152400 w 1304925"/>
              <a:gd name="connsiteY11" fmla="*/ 1452563 h 1685925"/>
              <a:gd name="connsiteX12" fmla="*/ 171450 w 1304925"/>
              <a:gd name="connsiteY12" fmla="*/ 1485900 h 1685925"/>
              <a:gd name="connsiteX13" fmla="*/ 209550 w 1304925"/>
              <a:gd name="connsiteY13" fmla="*/ 1543050 h 1685925"/>
              <a:gd name="connsiteX14" fmla="*/ 247650 w 1304925"/>
              <a:gd name="connsiteY14" fmla="*/ 1585913 h 1685925"/>
              <a:gd name="connsiteX15" fmla="*/ 276225 w 1304925"/>
              <a:gd name="connsiteY15" fmla="*/ 1609725 h 1685925"/>
              <a:gd name="connsiteX16" fmla="*/ 314325 w 1304925"/>
              <a:gd name="connsiteY16" fmla="*/ 1628775 h 1685925"/>
              <a:gd name="connsiteX17" fmla="*/ 361950 w 1304925"/>
              <a:gd name="connsiteY17" fmla="*/ 1657350 h 1685925"/>
              <a:gd name="connsiteX18" fmla="*/ 481013 w 1304925"/>
              <a:gd name="connsiteY18" fmla="*/ 1685925 h 1685925"/>
              <a:gd name="connsiteX19" fmla="*/ 533400 w 1304925"/>
              <a:gd name="connsiteY19" fmla="*/ 1676400 h 1685925"/>
              <a:gd name="connsiteX20" fmla="*/ 585788 w 1304925"/>
              <a:gd name="connsiteY20" fmla="*/ 1643063 h 1685925"/>
              <a:gd name="connsiteX21" fmla="*/ 661988 w 1304925"/>
              <a:gd name="connsiteY21" fmla="*/ 1581150 h 1685925"/>
              <a:gd name="connsiteX22" fmla="*/ 919163 w 1304925"/>
              <a:gd name="connsiteY22" fmla="*/ 1252538 h 1685925"/>
              <a:gd name="connsiteX23" fmla="*/ 938213 w 1304925"/>
              <a:gd name="connsiteY23" fmla="*/ 1100138 h 1685925"/>
              <a:gd name="connsiteX24" fmla="*/ 1085850 w 1304925"/>
              <a:gd name="connsiteY24" fmla="*/ 1081088 h 1685925"/>
              <a:gd name="connsiteX25" fmla="*/ 1304925 w 1304925"/>
              <a:gd name="connsiteY25" fmla="*/ 1071563 h 1685925"/>
              <a:gd name="connsiteX26" fmla="*/ 1290638 w 1304925"/>
              <a:gd name="connsiteY26" fmla="*/ 900113 h 1685925"/>
              <a:gd name="connsiteX27" fmla="*/ 1252538 w 1304925"/>
              <a:gd name="connsiteY27" fmla="*/ 719138 h 1685925"/>
              <a:gd name="connsiteX28" fmla="*/ 1095375 w 1304925"/>
              <a:gd name="connsiteY28" fmla="*/ 647700 h 1685925"/>
              <a:gd name="connsiteX29" fmla="*/ 995363 w 1304925"/>
              <a:gd name="connsiteY29" fmla="*/ 481013 h 1685925"/>
              <a:gd name="connsiteX30" fmla="*/ 942975 w 1304925"/>
              <a:gd name="connsiteY30" fmla="*/ 319088 h 1685925"/>
              <a:gd name="connsiteX31" fmla="*/ 866775 w 1304925"/>
              <a:gd name="connsiteY31" fmla="*/ 133350 h 1685925"/>
              <a:gd name="connsiteX32" fmla="*/ 809625 w 1304925"/>
              <a:gd name="connsiteY32" fmla="*/ 0 h 1685925"/>
              <a:gd name="connsiteX33" fmla="*/ 528638 w 1304925"/>
              <a:gd name="connsiteY33" fmla="*/ 4763 h 1685925"/>
              <a:gd name="connsiteX34" fmla="*/ 357188 w 1304925"/>
              <a:gd name="connsiteY34" fmla="*/ 38100 h 1685925"/>
              <a:gd name="connsiteX35" fmla="*/ 204788 w 1304925"/>
              <a:gd name="connsiteY35" fmla="*/ 147638 h 1685925"/>
              <a:gd name="connsiteX36" fmla="*/ 85725 w 1304925"/>
              <a:gd name="connsiteY36" fmla="*/ 271463 h 1685925"/>
              <a:gd name="connsiteX37" fmla="*/ 138113 w 1304925"/>
              <a:gd name="connsiteY37" fmla="*/ 476250 h 1685925"/>
              <a:gd name="connsiteX0" fmla="*/ 71438 w 1238250"/>
              <a:gd name="connsiteY0" fmla="*/ 476250 h 1685925"/>
              <a:gd name="connsiteX1" fmla="*/ 83344 w 1238250"/>
              <a:gd name="connsiteY1" fmla="*/ 673894 h 1685925"/>
              <a:gd name="connsiteX2" fmla="*/ 85725 w 1238250"/>
              <a:gd name="connsiteY2" fmla="*/ 731044 h 1685925"/>
              <a:gd name="connsiteX3" fmla="*/ 116682 w 1238250"/>
              <a:gd name="connsiteY3" fmla="*/ 800100 h 1685925"/>
              <a:gd name="connsiteX4" fmla="*/ 116681 w 1238250"/>
              <a:gd name="connsiteY4" fmla="*/ 864394 h 1685925"/>
              <a:gd name="connsiteX5" fmla="*/ 100013 w 1238250"/>
              <a:gd name="connsiteY5" fmla="*/ 1026319 h 1685925"/>
              <a:gd name="connsiteX6" fmla="*/ 66675 w 1238250"/>
              <a:gd name="connsiteY6" fmla="*/ 1143001 h 1685925"/>
              <a:gd name="connsiteX7" fmla="*/ 35719 w 1238250"/>
              <a:gd name="connsiteY7" fmla="*/ 1178718 h 1685925"/>
              <a:gd name="connsiteX8" fmla="*/ 50006 w 1238250"/>
              <a:gd name="connsiteY8" fmla="*/ 1228726 h 1685925"/>
              <a:gd name="connsiteX9" fmla="*/ 0 w 1238250"/>
              <a:gd name="connsiteY9" fmla="*/ 1343025 h 1685925"/>
              <a:gd name="connsiteX10" fmla="*/ 52388 w 1238250"/>
              <a:gd name="connsiteY10" fmla="*/ 1404938 h 1685925"/>
              <a:gd name="connsiteX11" fmla="*/ 85725 w 1238250"/>
              <a:gd name="connsiteY11" fmla="*/ 1452563 h 1685925"/>
              <a:gd name="connsiteX12" fmla="*/ 104775 w 1238250"/>
              <a:gd name="connsiteY12" fmla="*/ 1485900 h 1685925"/>
              <a:gd name="connsiteX13" fmla="*/ 142875 w 1238250"/>
              <a:gd name="connsiteY13" fmla="*/ 1543050 h 1685925"/>
              <a:gd name="connsiteX14" fmla="*/ 180975 w 1238250"/>
              <a:gd name="connsiteY14" fmla="*/ 1585913 h 1685925"/>
              <a:gd name="connsiteX15" fmla="*/ 209550 w 1238250"/>
              <a:gd name="connsiteY15" fmla="*/ 1609725 h 1685925"/>
              <a:gd name="connsiteX16" fmla="*/ 247650 w 1238250"/>
              <a:gd name="connsiteY16" fmla="*/ 1628775 h 1685925"/>
              <a:gd name="connsiteX17" fmla="*/ 295275 w 1238250"/>
              <a:gd name="connsiteY17" fmla="*/ 1657350 h 1685925"/>
              <a:gd name="connsiteX18" fmla="*/ 414338 w 1238250"/>
              <a:gd name="connsiteY18" fmla="*/ 1685925 h 1685925"/>
              <a:gd name="connsiteX19" fmla="*/ 466725 w 1238250"/>
              <a:gd name="connsiteY19" fmla="*/ 1676400 h 1685925"/>
              <a:gd name="connsiteX20" fmla="*/ 519113 w 1238250"/>
              <a:gd name="connsiteY20" fmla="*/ 1643063 h 1685925"/>
              <a:gd name="connsiteX21" fmla="*/ 595313 w 1238250"/>
              <a:gd name="connsiteY21" fmla="*/ 1581150 h 1685925"/>
              <a:gd name="connsiteX22" fmla="*/ 852488 w 1238250"/>
              <a:gd name="connsiteY22" fmla="*/ 1252538 h 1685925"/>
              <a:gd name="connsiteX23" fmla="*/ 871538 w 1238250"/>
              <a:gd name="connsiteY23" fmla="*/ 1100138 h 1685925"/>
              <a:gd name="connsiteX24" fmla="*/ 1019175 w 1238250"/>
              <a:gd name="connsiteY24" fmla="*/ 1081088 h 1685925"/>
              <a:gd name="connsiteX25" fmla="*/ 1238250 w 1238250"/>
              <a:gd name="connsiteY25" fmla="*/ 1071563 h 1685925"/>
              <a:gd name="connsiteX26" fmla="*/ 1223963 w 1238250"/>
              <a:gd name="connsiteY26" fmla="*/ 900113 h 1685925"/>
              <a:gd name="connsiteX27" fmla="*/ 1185863 w 1238250"/>
              <a:gd name="connsiteY27" fmla="*/ 719138 h 1685925"/>
              <a:gd name="connsiteX28" fmla="*/ 1028700 w 1238250"/>
              <a:gd name="connsiteY28" fmla="*/ 647700 h 1685925"/>
              <a:gd name="connsiteX29" fmla="*/ 928688 w 1238250"/>
              <a:gd name="connsiteY29" fmla="*/ 481013 h 1685925"/>
              <a:gd name="connsiteX30" fmla="*/ 876300 w 1238250"/>
              <a:gd name="connsiteY30" fmla="*/ 319088 h 1685925"/>
              <a:gd name="connsiteX31" fmla="*/ 800100 w 1238250"/>
              <a:gd name="connsiteY31" fmla="*/ 133350 h 1685925"/>
              <a:gd name="connsiteX32" fmla="*/ 742950 w 1238250"/>
              <a:gd name="connsiteY32" fmla="*/ 0 h 1685925"/>
              <a:gd name="connsiteX33" fmla="*/ 461963 w 1238250"/>
              <a:gd name="connsiteY33" fmla="*/ 4763 h 1685925"/>
              <a:gd name="connsiteX34" fmla="*/ 290513 w 1238250"/>
              <a:gd name="connsiteY34" fmla="*/ 38100 h 1685925"/>
              <a:gd name="connsiteX35" fmla="*/ 138113 w 1238250"/>
              <a:gd name="connsiteY35" fmla="*/ 147638 h 1685925"/>
              <a:gd name="connsiteX36" fmla="*/ 19050 w 1238250"/>
              <a:gd name="connsiteY36" fmla="*/ 271463 h 1685925"/>
              <a:gd name="connsiteX37" fmla="*/ 71438 w 1238250"/>
              <a:gd name="connsiteY37" fmla="*/ 476250 h 1685925"/>
              <a:gd name="connsiteX0" fmla="*/ 52388 w 1219200"/>
              <a:gd name="connsiteY0" fmla="*/ 476250 h 1685925"/>
              <a:gd name="connsiteX1" fmla="*/ 64294 w 1219200"/>
              <a:gd name="connsiteY1" fmla="*/ 673894 h 1685925"/>
              <a:gd name="connsiteX2" fmla="*/ 66675 w 1219200"/>
              <a:gd name="connsiteY2" fmla="*/ 731044 h 1685925"/>
              <a:gd name="connsiteX3" fmla="*/ 97632 w 1219200"/>
              <a:gd name="connsiteY3" fmla="*/ 800100 h 1685925"/>
              <a:gd name="connsiteX4" fmla="*/ 97631 w 1219200"/>
              <a:gd name="connsiteY4" fmla="*/ 864394 h 1685925"/>
              <a:gd name="connsiteX5" fmla="*/ 80963 w 1219200"/>
              <a:gd name="connsiteY5" fmla="*/ 1026319 h 1685925"/>
              <a:gd name="connsiteX6" fmla="*/ 47625 w 1219200"/>
              <a:gd name="connsiteY6" fmla="*/ 1143001 h 1685925"/>
              <a:gd name="connsiteX7" fmla="*/ 16669 w 1219200"/>
              <a:gd name="connsiteY7" fmla="*/ 1178718 h 1685925"/>
              <a:gd name="connsiteX8" fmla="*/ 30956 w 1219200"/>
              <a:gd name="connsiteY8" fmla="*/ 1228726 h 1685925"/>
              <a:gd name="connsiteX9" fmla="*/ 2382 w 1219200"/>
              <a:gd name="connsiteY9" fmla="*/ 1264444 h 1685925"/>
              <a:gd name="connsiteX10" fmla="*/ 33338 w 1219200"/>
              <a:gd name="connsiteY10" fmla="*/ 1404938 h 1685925"/>
              <a:gd name="connsiteX11" fmla="*/ 66675 w 1219200"/>
              <a:gd name="connsiteY11" fmla="*/ 1452563 h 1685925"/>
              <a:gd name="connsiteX12" fmla="*/ 85725 w 1219200"/>
              <a:gd name="connsiteY12" fmla="*/ 1485900 h 1685925"/>
              <a:gd name="connsiteX13" fmla="*/ 123825 w 1219200"/>
              <a:gd name="connsiteY13" fmla="*/ 1543050 h 1685925"/>
              <a:gd name="connsiteX14" fmla="*/ 161925 w 1219200"/>
              <a:gd name="connsiteY14" fmla="*/ 1585913 h 1685925"/>
              <a:gd name="connsiteX15" fmla="*/ 190500 w 1219200"/>
              <a:gd name="connsiteY15" fmla="*/ 1609725 h 1685925"/>
              <a:gd name="connsiteX16" fmla="*/ 228600 w 1219200"/>
              <a:gd name="connsiteY16" fmla="*/ 1628775 h 1685925"/>
              <a:gd name="connsiteX17" fmla="*/ 276225 w 1219200"/>
              <a:gd name="connsiteY17" fmla="*/ 1657350 h 1685925"/>
              <a:gd name="connsiteX18" fmla="*/ 395288 w 1219200"/>
              <a:gd name="connsiteY18" fmla="*/ 1685925 h 1685925"/>
              <a:gd name="connsiteX19" fmla="*/ 447675 w 1219200"/>
              <a:gd name="connsiteY19" fmla="*/ 1676400 h 1685925"/>
              <a:gd name="connsiteX20" fmla="*/ 500063 w 1219200"/>
              <a:gd name="connsiteY20" fmla="*/ 1643063 h 1685925"/>
              <a:gd name="connsiteX21" fmla="*/ 576263 w 1219200"/>
              <a:gd name="connsiteY21" fmla="*/ 1581150 h 1685925"/>
              <a:gd name="connsiteX22" fmla="*/ 833438 w 1219200"/>
              <a:gd name="connsiteY22" fmla="*/ 1252538 h 1685925"/>
              <a:gd name="connsiteX23" fmla="*/ 852488 w 1219200"/>
              <a:gd name="connsiteY23" fmla="*/ 1100138 h 1685925"/>
              <a:gd name="connsiteX24" fmla="*/ 1000125 w 1219200"/>
              <a:gd name="connsiteY24" fmla="*/ 1081088 h 1685925"/>
              <a:gd name="connsiteX25" fmla="*/ 1219200 w 1219200"/>
              <a:gd name="connsiteY25" fmla="*/ 1071563 h 1685925"/>
              <a:gd name="connsiteX26" fmla="*/ 1204913 w 1219200"/>
              <a:gd name="connsiteY26" fmla="*/ 900113 h 1685925"/>
              <a:gd name="connsiteX27" fmla="*/ 1166813 w 1219200"/>
              <a:gd name="connsiteY27" fmla="*/ 719138 h 1685925"/>
              <a:gd name="connsiteX28" fmla="*/ 1009650 w 1219200"/>
              <a:gd name="connsiteY28" fmla="*/ 647700 h 1685925"/>
              <a:gd name="connsiteX29" fmla="*/ 909638 w 1219200"/>
              <a:gd name="connsiteY29" fmla="*/ 481013 h 1685925"/>
              <a:gd name="connsiteX30" fmla="*/ 857250 w 1219200"/>
              <a:gd name="connsiteY30" fmla="*/ 319088 h 1685925"/>
              <a:gd name="connsiteX31" fmla="*/ 781050 w 1219200"/>
              <a:gd name="connsiteY31" fmla="*/ 133350 h 1685925"/>
              <a:gd name="connsiteX32" fmla="*/ 723900 w 1219200"/>
              <a:gd name="connsiteY32" fmla="*/ 0 h 1685925"/>
              <a:gd name="connsiteX33" fmla="*/ 442913 w 1219200"/>
              <a:gd name="connsiteY33" fmla="*/ 4763 h 1685925"/>
              <a:gd name="connsiteX34" fmla="*/ 271463 w 1219200"/>
              <a:gd name="connsiteY34" fmla="*/ 38100 h 1685925"/>
              <a:gd name="connsiteX35" fmla="*/ 119063 w 1219200"/>
              <a:gd name="connsiteY35" fmla="*/ 147638 h 1685925"/>
              <a:gd name="connsiteX36" fmla="*/ 0 w 1219200"/>
              <a:gd name="connsiteY36" fmla="*/ 271463 h 1685925"/>
              <a:gd name="connsiteX37" fmla="*/ 52388 w 1219200"/>
              <a:gd name="connsiteY37" fmla="*/ 476250 h 1685925"/>
              <a:gd name="connsiteX0" fmla="*/ 52388 w 1219200"/>
              <a:gd name="connsiteY0" fmla="*/ 476250 h 1685925"/>
              <a:gd name="connsiteX1" fmla="*/ 64294 w 1219200"/>
              <a:gd name="connsiteY1" fmla="*/ 673894 h 1685925"/>
              <a:gd name="connsiteX2" fmla="*/ 66675 w 1219200"/>
              <a:gd name="connsiteY2" fmla="*/ 731044 h 1685925"/>
              <a:gd name="connsiteX3" fmla="*/ 97632 w 1219200"/>
              <a:gd name="connsiteY3" fmla="*/ 800100 h 1685925"/>
              <a:gd name="connsiteX4" fmla="*/ 97631 w 1219200"/>
              <a:gd name="connsiteY4" fmla="*/ 864394 h 1685925"/>
              <a:gd name="connsiteX5" fmla="*/ 80963 w 1219200"/>
              <a:gd name="connsiteY5" fmla="*/ 1026319 h 1685925"/>
              <a:gd name="connsiteX6" fmla="*/ 47625 w 1219200"/>
              <a:gd name="connsiteY6" fmla="*/ 1143001 h 1685925"/>
              <a:gd name="connsiteX7" fmla="*/ 16669 w 1219200"/>
              <a:gd name="connsiteY7" fmla="*/ 1178718 h 1685925"/>
              <a:gd name="connsiteX8" fmla="*/ 30956 w 1219200"/>
              <a:gd name="connsiteY8" fmla="*/ 1228726 h 1685925"/>
              <a:gd name="connsiteX9" fmla="*/ 2382 w 1219200"/>
              <a:gd name="connsiteY9" fmla="*/ 1264444 h 1685925"/>
              <a:gd name="connsiteX10" fmla="*/ 73819 w 1219200"/>
              <a:gd name="connsiteY10" fmla="*/ 1333501 h 1685925"/>
              <a:gd name="connsiteX11" fmla="*/ 66675 w 1219200"/>
              <a:gd name="connsiteY11" fmla="*/ 1452563 h 1685925"/>
              <a:gd name="connsiteX12" fmla="*/ 85725 w 1219200"/>
              <a:gd name="connsiteY12" fmla="*/ 1485900 h 1685925"/>
              <a:gd name="connsiteX13" fmla="*/ 123825 w 1219200"/>
              <a:gd name="connsiteY13" fmla="*/ 1543050 h 1685925"/>
              <a:gd name="connsiteX14" fmla="*/ 161925 w 1219200"/>
              <a:gd name="connsiteY14" fmla="*/ 1585913 h 1685925"/>
              <a:gd name="connsiteX15" fmla="*/ 190500 w 1219200"/>
              <a:gd name="connsiteY15" fmla="*/ 1609725 h 1685925"/>
              <a:gd name="connsiteX16" fmla="*/ 228600 w 1219200"/>
              <a:gd name="connsiteY16" fmla="*/ 1628775 h 1685925"/>
              <a:gd name="connsiteX17" fmla="*/ 276225 w 1219200"/>
              <a:gd name="connsiteY17" fmla="*/ 1657350 h 1685925"/>
              <a:gd name="connsiteX18" fmla="*/ 395288 w 1219200"/>
              <a:gd name="connsiteY18" fmla="*/ 1685925 h 1685925"/>
              <a:gd name="connsiteX19" fmla="*/ 447675 w 1219200"/>
              <a:gd name="connsiteY19" fmla="*/ 1676400 h 1685925"/>
              <a:gd name="connsiteX20" fmla="*/ 500063 w 1219200"/>
              <a:gd name="connsiteY20" fmla="*/ 1643063 h 1685925"/>
              <a:gd name="connsiteX21" fmla="*/ 576263 w 1219200"/>
              <a:gd name="connsiteY21" fmla="*/ 1581150 h 1685925"/>
              <a:gd name="connsiteX22" fmla="*/ 833438 w 1219200"/>
              <a:gd name="connsiteY22" fmla="*/ 1252538 h 1685925"/>
              <a:gd name="connsiteX23" fmla="*/ 852488 w 1219200"/>
              <a:gd name="connsiteY23" fmla="*/ 1100138 h 1685925"/>
              <a:gd name="connsiteX24" fmla="*/ 1000125 w 1219200"/>
              <a:gd name="connsiteY24" fmla="*/ 1081088 h 1685925"/>
              <a:gd name="connsiteX25" fmla="*/ 1219200 w 1219200"/>
              <a:gd name="connsiteY25" fmla="*/ 1071563 h 1685925"/>
              <a:gd name="connsiteX26" fmla="*/ 1204913 w 1219200"/>
              <a:gd name="connsiteY26" fmla="*/ 900113 h 1685925"/>
              <a:gd name="connsiteX27" fmla="*/ 1166813 w 1219200"/>
              <a:gd name="connsiteY27" fmla="*/ 719138 h 1685925"/>
              <a:gd name="connsiteX28" fmla="*/ 1009650 w 1219200"/>
              <a:gd name="connsiteY28" fmla="*/ 647700 h 1685925"/>
              <a:gd name="connsiteX29" fmla="*/ 909638 w 1219200"/>
              <a:gd name="connsiteY29" fmla="*/ 481013 h 1685925"/>
              <a:gd name="connsiteX30" fmla="*/ 857250 w 1219200"/>
              <a:gd name="connsiteY30" fmla="*/ 319088 h 1685925"/>
              <a:gd name="connsiteX31" fmla="*/ 781050 w 1219200"/>
              <a:gd name="connsiteY31" fmla="*/ 133350 h 1685925"/>
              <a:gd name="connsiteX32" fmla="*/ 723900 w 1219200"/>
              <a:gd name="connsiteY32" fmla="*/ 0 h 1685925"/>
              <a:gd name="connsiteX33" fmla="*/ 442913 w 1219200"/>
              <a:gd name="connsiteY33" fmla="*/ 4763 h 1685925"/>
              <a:gd name="connsiteX34" fmla="*/ 271463 w 1219200"/>
              <a:gd name="connsiteY34" fmla="*/ 38100 h 1685925"/>
              <a:gd name="connsiteX35" fmla="*/ 119063 w 1219200"/>
              <a:gd name="connsiteY35" fmla="*/ 147638 h 1685925"/>
              <a:gd name="connsiteX36" fmla="*/ 0 w 1219200"/>
              <a:gd name="connsiteY36" fmla="*/ 271463 h 1685925"/>
              <a:gd name="connsiteX37" fmla="*/ 52388 w 1219200"/>
              <a:gd name="connsiteY37" fmla="*/ 476250 h 1685925"/>
              <a:gd name="connsiteX0" fmla="*/ 52388 w 1219200"/>
              <a:gd name="connsiteY0" fmla="*/ 476250 h 1685925"/>
              <a:gd name="connsiteX1" fmla="*/ 64294 w 1219200"/>
              <a:gd name="connsiteY1" fmla="*/ 673894 h 1685925"/>
              <a:gd name="connsiteX2" fmla="*/ 66675 w 1219200"/>
              <a:gd name="connsiteY2" fmla="*/ 731044 h 1685925"/>
              <a:gd name="connsiteX3" fmla="*/ 97632 w 1219200"/>
              <a:gd name="connsiteY3" fmla="*/ 800100 h 1685925"/>
              <a:gd name="connsiteX4" fmla="*/ 97631 w 1219200"/>
              <a:gd name="connsiteY4" fmla="*/ 864394 h 1685925"/>
              <a:gd name="connsiteX5" fmla="*/ 80963 w 1219200"/>
              <a:gd name="connsiteY5" fmla="*/ 1026319 h 1685925"/>
              <a:gd name="connsiteX6" fmla="*/ 47625 w 1219200"/>
              <a:gd name="connsiteY6" fmla="*/ 1143001 h 1685925"/>
              <a:gd name="connsiteX7" fmla="*/ 16669 w 1219200"/>
              <a:gd name="connsiteY7" fmla="*/ 1178718 h 1685925"/>
              <a:gd name="connsiteX8" fmla="*/ 30956 w 1219200"/>
              <a:gd name="connsiteY8" fmla="*/ 1228726 h 1685925"/>
              <a:gd name="connsiteX9" fmla="*/ 2382 w 1219200"/>
              <a:gd name="connsiteY9" fmla="*/ 1264444 h 1685925"/>
              <a:gd name="connsiteX10" fmla="*/ 73819 w 1219200"/>
              <a:gd name="connsiteY10" fmla="*/ 1333501 h 1685925"/>
              <a:gd name="connsiteX11" fmla="*/ 130969 w 1219200"/>
              <a:gd name="connsiteY11" fmla="*/ 1371600 h 1685925"/>
              <a:gd name="connsiteX12" fmla="*/ 85725 w 1219200"/>
              <a:gd name="connsiteY12" fmla="*/ 1485900 h 1685925"/>
              <a:gd name="connsiteX13" fmla="*/ 123825 w 1219200"/>
              <a:gd name="connsiteY13" fmla="*/ 1543050 h 1685925"/>
              <a:gd name="connsiteX14" fmla="*/ 161925 w 1219200"/>
              <a:gd name="connsiteY14" fmla="*/ 1585913 h 1685925"/>
              <a:gd name="connsiteX15" fmla="*/ 190500 w 1219200"/>
              <a:gd name="connsiteY15" fmla="*/ 1609725 h 1685925"/>
              <a:gd name="connsiteX16" fmla="*/ 228600 w 1219200"/>
              <a:gd name="connsiteY16" fmla="*/ 1628775 h 1685925"/>
              <a:gd name="connsiteX17" fmla="*/ 276225 w 1219200"/>
              <a:gd name="connsiteY17" fmla="*/ 1657350 h 1685925"/>
              <a:gd name="connsiteX18" fmla="*/ 395288 w 1219200"/>
              <a:gd name="connsiteY18" fmla="*/ 1685925 h 1685925"/>
              <a:gd name="connsiteX19" fmla="*/ 447675 w 1219200"/>
              <a:gd name="connsiteY19" fmla="*/ 1676400 h 1685925"/>
              <a:gd name="connsiteX20" fmla="*/ 500063 w 1219200"/>
              <a:gd name="connsiteY20" fmla="*/ 1643063 h 1685925"/>
              <a:gd name="connsiteX21" fmla="*/ 576263 w 1219200"/>
              <a:gd name="connsiteY21" fmla="*/ 1581150 h 1685925"/>
              <a:gd name="connsiteX22" fmla="*/ 833438 w 1219200"/>
              <a:gd name="connsiteY22" fmla="*/ 1252538 h 1685925"/>
              <a:gd name="connsiteX23" fmla="*/ 852488 w 1219200"/>
              <a:gd name="connsiteY23" fmla="*/ 1100138 h 1685925"/>
              <a:gd name="connsiteX24" fmla="*/ 1000125 w 1219200"/>
              <a:gd name="connsiteY24" fmla="*/ 1081088 h 1685925"/>
              <a:gd name="connsiteX25" fmla="*/ 1219200 w 1219200"/>
              <a:gd name="connsiteY25" fmla="*/ 1071563 h 1685925"/>
              <a:gd name="connsiteX26" fmla="*/ 1204913 w 1219200"/>
              <a:gd name="connsiteY26" fmla="*/ 900113 h 1685925"/>
              <a:gd name="connsiteX27" fmla="*/ 1166813 w 1219200"/>
              <a:gd name="connsiteY27" fmla="*/ 719138 h 1685925"/>
              <a:gd name="connsiteX28" fmla="*/ 1009650 w 1219200"/>
              <a:gd name="connsiteY28" fmla="*/ 647700 h 1685925"/>
              <a:gd name="connsiteX29" fmla="*/ 909638 w 1219200"/>
              <a:gd name="connsiteY29" fmla="*/ 481013 h 1685925"/>
              <a:gd name="connsiteX30" fmla="*/ 857250 w 1219200"/>
              <a:gd name="connsiteY30" fmla="*/ 319088 h 1685925"/>
              <a:gd name="connsiteX31" fmla="*/ 781050 w 1219200"/>
              <a:gd name="connsiteY31" fmla="*/ 133350 h 1685925"/>
              <a:gd name="connsiteX32" fmla="*/ 723900 w 1219200"/>
              <a:gd name="connsiteY32" fmla="*/ 0 h 1685925"/>
              <a:gd name="connsiteX33" fmla="*/ 442913 w 1219200"/>
              <a:gd name="connsiteY33" fmla="*/ 4763 h 1685925"/>
              <a:gd name="connsiteX34" fmla="*/ 271463 w 1219200"/>
              <a:gd name="connsiteY34" fmla="*/ 38100 h 1685925"/>
              <a:gd name="connsiteX35" fmla="*/ 119063 w 1219200"/>
              <a:gd name="connsiteY35" fmla="*/ 147638 h 1685925"/>
              <a:gd name="connsiteX36" fmla="*/ 0 w 1219200"/>
              <a:gd name="connsiteY36" fmla="*/ 271463 h 1685925"/>
              <a:gd name="connsiteX37" fmla="*/ 52388 w 1219200"/>
              <a:gd name="connsiteY37" fmla="*/ 476250 h 1685925"/>
              <a:gd name="connsiteX0" fmla="*/ 52388 w 1219200"/>
              <a:gd name="connsiteY0" fmla="*/ 476250 h 1685925"/>
              <a:gd name="connsiteX1" fmla="*/ 64294 w 1219200"/>
              <a:gd name="connsiteY1" fmla="*/ 673894 h 1685925"/>
              <a:gd name="connsiteX2" fmla="*/ 66675 w 1219200"/>
              <a:gd name="connsiteY2" fmla="*/ 731044 h 1685925"/>
              <a:gd name="connsiteX3" fmla="*/ 97632 w 1219200"/>
              <a:gd name="connsiteY3" fmla="*/ 800100 h 1685925"/>
              <a:gd name="connsiteX4" fmla="*/ 97631 w 1219200"/>
              <a:gd name="connsiteY4" fmla="*/ 864394 h 1685925"/>
              <a:gd name="connsiteX5" fmla="*/ 80963 w 1219200"/>
              <a:gd name="connsiteY5" fmla="*/ 1026319 h 1685925"/>
              <a:gd name="connsiteX6" fmla="*/ 47625 w 1219200"/>
              <a:gd name="connsiteY6" fmla="*/ 1143001 h 1685925"/>
              <a:gd name="connsiteX7" fmla="*/ 16669 w 1219200"/>
              <a:gd name="connsiteY7" fmla="*/ 1178718 h 1685925"/>
              <a:gd name="connsiteX8" fmla="*/ 30956 w 1219200"/>
              <a:gd name="connsiteY8" fmla="*/ 1228726 h 1685925"/>
              <a:gd name="connsiteX9" fmla="*/ 2382 w 1219200"/>
              <a:gd name="connsiteY9" fmla="*/ 1264444 h 1685925"/>
              <a:gd name="connsiteX10" fmla="*/ 73819 w 1219200"/>
              <a:gd name="connsiteY10" fmla="*/ 1333501 h 1685925"/>
              <a:gd name="connsiteX11" fmla="*/ 130969 w 1219200"/>
              <a:gd name="connsiteY11" fmla="*/ 1371600 h 1685925"/>
              <a:gd name="connsiteX12" fmla="*/ 173831 w 1219200"/>
              <a:gd name="connsiteY12" fmla="*/ 1452562 h 1685925"/>
              <a:gd name="connsiteX13" fmla="*/ 123825 w 1219200"/>
              <a:gd name="connsiteY13" fmla="*/ 1543050 h 1685925"/>
              <a:gd name="connsiteX14" fmla="*/ 161925 w 1219200"/>
              <a:gd name="connsiteY14" fmla="*/ 1585913 h 1685925"/>
              <a:gd name="connsiteX15" fmla="*/ 190500 w 1219200"/>
              <a:gd name="connsiteY15" fmla="*/ 1609725 h 1685925"/>
              <a:gd name="connsiteX16" fmla="*/ 228600 w 1219200"/>
              <a:gd name="connsiteY16" fmla="*/ 1628775 h 1685925"/>
              <a:gd name="connsiteX17" fmla="*/ 276225 w 1219200"/>
              <a:gd name="connsiteY17" fmla="*/ 1657350 h 1685925"/>
              <a:gd name="connsiteX18" fmla="*/ 395288 w 1219200"/>
              <a:gd name="connsiteY18" fmla="*/ 1685925 h 1685925"/>
              <a:gd name="connsiteX19" fmla="*/ 447675 w 1219200"/>
              <a:gd name="connsiteY19" fmla="*/ 1676400 h 1685925"/>
              <a:gd name="connsiteX20" fmla="*/ 500063 w 1219200"/>
              <a:gd name="connsiteY20" fmla="*/ 1643063 h 1685925"/>
              <a:gd name="connsiteX21" fmla="*/ 576263 w 1219200"/>
              <a:gd name="connsiteY21" fmla="*/ 1581150 h 1685925"/>
              <a:gd name="connsiteX22" fmla="*/ 833438 w 1219200"/>
              <a:gd name="connsiteY22" fmla="*/ 1252538 h 1685925"/>
              <a:gd name="connsiteX23" fmla="*/ 852488 w 1219200"/>
              <a:gd name="connsiteY23" fmla="*/ 1100138 h 1685925"/>
              <a:gd name="connsiteX24" fmla="*/ 1000125 w 1219200"/>
              <a:gd name="connsiteY24" fmla="*/ 1081088 h 1685925"/>
              <a:gd name="connsiteX25" fmla="*/ 1219200 w 1219200"/>
              <a:gd name="connsiteY25" fmla="*/ 1071563 h 1685925"/>
              <a:gd name="connsiteX26" fmla="*/ 1204913 w 1219200"/>
              <a:gd name="connsiteY26" fmla="*/ 900113 h 1685925"/>
              <a:gd name="connsiteX27" fmla="*/ 1166813 w 1219200"/>
              <a:gd name="connsiteY27" fmla="*/ 719138 h 1685925"/>
              <a:gd name="connsiteX28" fmla="*/ 1009650 w 1219200"/>
              <a:gd name="connsiteY28" fmla="*/ 647700 h 1685925"/>
              <a:gd name="connsiteX29" fmla="*/ 909638 w 1219200"/>
              <a:gd name="connsiteY29" fmla="*/ 481013 h 1685925"/>
              <a:gd name="connsiteX30" fmla="*/ 857250 w 1219200"/>
              <a:gd name="connsiteY30" fmla="*/ 319088 h 1685925"/>
              <a:gd name="connsiteX31" fmla="*/ 781050 w 1219200"/>
              <a:gd name="connsiteY31" fmla="*/ 133350 h 1685925"/>
              <a:gd name="connsiteX32" fmla="*/ 723900 w 1219200"/>
              <a:gd name="connsiteY32" fmla="*/ 0 h 1685925"/>
              <a:gd name="connsiteX33" fmla="*/ 442913 w 1219200"/>
              <a:gd name="connsiteY33" fmla="*/ 4763 h 1685925"/>
              <a:gd name="connsiteX34" fmla="*/ 271463 w 1219200"/>
              <a:gd name="connsiteY34" fmla="*/ 38100 h 1685925"/>
              <a:gd name="connsiteX35" fmla="*/ 119063 w 1219200"/>
              <a:gd name="connsiteY35" fmla="*/ 147638 h 1685925"/>
              <a:gd name="connsiteX36" fmla="*/ 0 w 1219200"/>
              <a:gd name="connsiteY36" fmla="*/ 271463 h 1685925"/>
              <a:gd name="connsiteX37" fmla="*/ 52388 w 1219200"/>
              <a:gd name="connsiteY37" fmla="*/ 476250 h 1685925"/>
              <a:gd name="connsiteX0" fmla="*/ 52388 w 1219200"/>
              <a:gd name="connsiteY0" fmla="*/ 476250 h 1685925"/>
              <a:gd name="connsiteX1" fmla="*/ 64294 w 1219200"/>
              <a:gd name="connsiteY1" fmla="*/ 673894 h 1685925"/>
              <a:gd name="connsiteX2" fmla="*/ 66675 w 1219200"/>
              <a:gd name="connsiteY2" fmla="*/ 731044 h 1685925"/>
              <a:gd name="connsiteX3" fmla="*/ 97632 w 1219200"/>
              <a:gd name="connsiteY3" fmla="*/ 800100 h 1685925"/>
              <a:gd name="connsiteX4" fmla="*/ 97631 w 1219200"/>
              <a:gd name="connsiteY4" fmla="*/ 864394 h 1685925"/>
              <a:gd name="connsiteX5" fmla="*/ 80963 w 1219200"/>
              <a:gd name="connsiteY5" fmla="*/ 1026319 h 1685925"/>
              <a:gd name="connsiteX6" fmla="*/ 47625 w 1219200"/>
              <a:gd name="connsiteY6" fmla="*/ 1143001 h 1685925"/>
              <a:gd name="connsiteX7" fmla="*/ 16669 w 1219200"/>
              <a:gd name="connsiteY7" fmla="*/ 1178718 h 1685925"/>
              <a:gd name="connsiteX8" fmla="*/ 30956 w 1219200"/>
              <a:gd name="connsiteY8" fmla="*/ 1228726 h 1685925"/>
              <a:gd name="connsiteX9" fmla="*/ 2382 w 1219200"/>
              <a:gd name="connsiteY9" fmla="*/ 1264444 h 1685925"/>
              <a:gd name="connsiteX10" fmla="*/ 73819 w 1219200"/>
              <a:gd name="connsiteY10" fmla="*/ 1333501 h 1685925"/>
              <a:gd name="connsiteX11" fmla="*/ 130969 w 1219200"/>
              <a:gd name="connsiteY11" fmla="*/ 1371600 h 1685925"/>
              <a:gd name="connsiteX12" fmla="*/ 173831 w 1219200"/>
              <a:gd name="connsiteY12" fmla="*/ 1452562 h 1685925"/>
              <a:gd name="connsiteX13" fmla="*/ 252412 w 1219200"/>
              <a:gd name="connsiteY13" fmla="*/ 1471612 h 1685925"/>
              <a:gd name="connsiteX14" fmla="*/ 161925 w 1219200"/>
              <a:gd name="connsiteY14" fmla="*/ 1585913 h 1685925"/>
              <a:gd name="connsiteX15" fmla="*/ 190500 w 1219200"/>
              <a:gd name="connsiteY15" fmla="*/ 1609725 h 1685925"/>
              <a:gd name="connsiteX16" fmla="*/ 228600 w 1219200"/>
              <a:gd name="connsiteY16" fmla="*/ 1628775 h 1685925"/>
              <a:gd name="connsiteX17" fmla="*/ 276225 w 1219200"/>
              <a:gd name="connsiteY17" fmla="*/ 1657350 h 1685925"/>
              <a:gd name="connsiteX18" fmla="*/ 395288 w 1219200"/>
              <a:gd name="connsiteY18" fmla="*/ 1685925 h 1685925"/>
              <a:gd name="connsiteX19" fmla="*/ 447675 w 1219200"/>
              <a:gd name="connsiteY19" fmla="*/ 1676400 h 1685925"/>
              <a:gd name="connsiteX20" fmla="*/ 500063 w 1219200"/>
              <a:gd name="connsiteY20" fmla="*/ 1643063 h 1685925"/>
              <a:gd name="connsiteX21" fmla="*/ 576263 w 1219200"/>
              <a:gd name="connsiteY21" fmla="*/ 1581150 h 1685925"/>
              <a:gd name="connsiteX22" fmla="*/ 833438 w 1219200"/>
              <a:gd name="connsiteY22" fmla="*/ 1252538 h 1685925"/>
              <a:gd name="connsiteX23" fmla="*/ 852488 w 1219200"/>
              <a:gd name="connsiteY23" fmla="*/ 1100138 h 1685925"/>
              <a:gd name="connsiteX24" fmla="*/ 1000125 w 1219200"/>
              <a:gd name="connsiteY24" fmla="*/ 1081088 h 1685925"/>
              <a:gd name="connsiteX25" fmla="*/ 1219200 w 1219200"/>
              <a:gd name="connsiteY25" fmla="*/ 1071563 h 1685925"/>
              <a:gd name="connsiteX26" fmla="*/ 1204913 w 1219200"/>
              <a:gd name="connsiteY26" fmla="*/ 900113 h 1685925"/>
              <a:gd name="connsiteX27" fmla="*/ 1166813 w 1219200"/>
              <a:gd name="connsiteY27" fmla="*/ 719138 h 1685925"/>
              <a:gd name="connsiteX28" fmla="*/ 1009650 w 1219200"/>
              <a:gd name="connsiteY28" fmla="*/ 647700 h 1685925"/>
              <a:gd name="connsiteX29" fmla="*/ 909638 w 1219200"/>
              <a:gd name="connsiteY29" fmla="*/ 481013 h 1685925"/>
              <a:gd name="connsiteX30" fmla="*/ 857250 w 1219200"/>
              <a:gd name="connsiteY30" fmla="*/ 319088 h 1685925"/>
              <a:gd name="connsiteX31" fmla="*/ 781050 w 1219200"/>
              <a:gd name="connsiteY31" fmla="*/ 133350 h 1685925"/>
              <a:gd name="connsiteX32" fmla="*/ 723900 w 1219200"/>
              <a:gd name="connsiteY32" fmla="*/ 0 h 1685925"/>
              <a:gd name="connsiteX33" fmla="*/ 442913 w 1219200"/>
              <a:gd name="connsiteY33" fmla="*/ 4763 h 1685925"/>
              <a:gd name="connsiteX34" fmla="*/ 271463 w 1219200"/>
              <a:gd name="connsiteY34" fmla="*/ 38100 h 1685925"/>
              <a:gd name="connsiteX35" fmla="*/ 119063 w 1219200"/>
              <a:gd name="connsiteY35" fmla="*/ 147638 h 1685925"/>
              <a:gd name="connsiteX36" fmla="*/ 0 w 1219200"/>
              <a:gd name="connsiteY36" fmla="*/ 271463 h 1685925"/>
              <a:gd name="connsiteX37" fmla="*/ 52388 w 1219200"/>
              <a:gd name="connsiteY37" fmla="*/ 476250 h 1685925"/>
              <a:gd name="connsiteX0" fmla="*/ 52388 w 1219200"/>
              <a:gd name="connsiteY0" fmla="*/ 476250 h 1685925"/>
              <a:gd name="connsiteX1" fmla="*/ 64294 w 1219200"/>
              <a:gd name="connsiteY1" fmla="*/ 673894 h 1685925"/>
              <a:gd name="connsiteX2" fmla="*/ 66675 w 1219200"/>
              <a:gd name="connsiteY2" fmla="*/ 731044 h 1685925"/>
              <a:gd name="connsiteX3" fmla="*/ 97632 w 1219200"/>
              <a:gd name="connsiteY3" fmla="*/ 800100 h 1685925"/>
              <a:gd name="connsiteX4" fmla="*/ 97631 w 1219200"/>
              <a:gd name="connsiteY4" fmla="*/ 864394 h 1685925"/>
              <a:gd name="connsiteX5" fmla="*/ 80963 w 1219200"/>
              <a:gd name="connsiteY5" fmla="*/ 1026319 h 1685925"/>
              <a:gd name="connsiteX6" fmla="*/ 47625 w 1219200"/>
              <a:gd name="connsiteY6" fmla="*/ 1143001 h 1685925"/>
              <a:gd name="connsiteX7" fmla="*/ 16669 w 1219200"/>
              <a:gd name="connsiteY7" fmla="*/ 1178718 h 1685925"/>
              <a:gd name="connsiteX8" fmla="*/ 30956 w 1219200"/>
              <a:gd name="connsiteY8" fmla="*/ 1228726 h 1685925"/>
              <a:gd name="connsiteX9" fmla="*/ 2382 w 1219200"/>
              <a:gd name="connsiteY9" fmla="*/ 1264444 h 1685925"/>
              <a:gd name="connsiteX10" fmla="*/ 73819 w 1219200"/>
              <a:gd name="connsiteY10" fmla="*/ 1333501 h 1685925"/>
              <a:gd name="connsiteX11" fmla="*/ 130969 w 1219200"/>
              <a:gd name="connsiteY11" fmla="*/ 1371600 h 1685925"/>
              <a:gd name="connsiteX12" fmla="*/ 173831 w 1219200"/>
              <a:gd name="connsiteY12" fmla="*/ 1452562 h 1685925"/>
              <a:gd name="connsiteX13" fmla="*/ 252412 w 1219200"/>
              <a:gd name="connsiteY13" fmla="*/ 1471612 h 1685925"/>
              <a:gd name="connsiteX14" fmla="*/ 276225 w 1219200"/>
              <a:gd name="connsiteY14" fmla="*/ 1540670 h 1685925"/>
              <a:gd name="connsiteX15" fmla="*/ 190500 w 1219200"/>
              <a:gd name="connsiteY15" fmla="*/ 1609725 h 1685925"/>
              <a:gd name="connsiteX16" fmla="*/ 228600 w 1219200"/>
              <a:gd name="connsiteY16" fmla="*/ 1628775 h 1685925"/>
              <a:gd name="connsiteX17" fmla="*/ 276225 w 1219200"/>
              <a:gd name="connsiteY17" fmla="*/ 1657350 h 1685925"/>
              <a:gd name="connsiteX18" fmla="*/ 395288 w 1219200"/>
              <a:gd name="connsiteY18" fmla="*/ 1685925 h 1685925"/>
              <a:gd name="connsiteX19" fmla="*/ 447675 w 1219200"/>
              <a:gd name="connsiteY19" fmla="*/ 1676400 h 1685925"/>
              <a:gd name="connsiteX20" fmla="*/ 500063 w 1219200"/>
              <a:gd name="connsiteY20" fmla="*/ 1643063 h 1685925"/>
              <a:gd name="connsiteX21" fmla="*/ 576263 w 1219200"/>
              <a:gd name="connsiteY21" fmla="*/ 1581150 h 1685925"/>
              <a:gd name="connsiteX22" fmla="*/ 833438 w 1219200"/>
              <a:gd name="connsiteY22" fmla="*/ 1252538 h 1685925"/>
              <a:gd name="connsiteX23" fmla="*/ 852488 w 1219200"/>
              <a:gd name="connsiteY23" fmla="*/ 1100138 h 1685925"/>
              <a:gd name="connsiteX24" fmla="*/ 1000125 w 1219200"/>
              <a:gd name="connsiteY24" fmla="*/ 1081088 h 1685925"/>
              <a:gd name="connsiteX25" fmla="*/ 1219200 w 1219200"/>
              <a:gd name="connsiteY25" fmla="*/ 1071563 h 1685925"/>
              <a:gd name="connsiteX26" fmla="*/ 1204913 w 1219200"/>
              <a:gd name="connsiteY26" fmla="*/ 900113 h 1685925"/>
              <a:gd name="connsiteX27" fmla="*/ 1166813 w 1219200"/>
              <a:gd name="connsiteY27" fmla="*/ 719138 h 1685925"/>
              <a:gd name="connsiteX28" fmla="*/ 1009650 w 1219200"/>
              <a:gd name="connsiteY28" fmla="*/ 647700 h 1685925"/>
              <a:gd name="connsiteX29" fmla="*/ 909638 w 1219200"/>
              <a:gd name="connsiteY29" fmla="*/ 481013 h 1685925"/>
              <a:gd name="connsiteX30" fmla="*/ 857250 w 1219200"/>
              <a:gd name="connsiteY30" fmla="*/ 319088 h 1685925"/>
              <a:gd name="connsiteX31" fmla="*/ 781050 w 1219200"/>
              <a:gd name="connsiteY31" fmla="*/ 133350 h 1685925"/>
              <a:gd name="connsiteX32" fmla="*/ 723900 w 1219200"/>
              <a:gd name="connsiteY32" fmla="*/ 0 h 1685925"/>
              <a:gd name="connsiteX33" fmla="*/ 442913 w 1219200"/>
              <a:gd name="connsiteY33" fmla="*/ 4763 h 1685925"/>
              <a:gd name="connsiteX34" fmla="*/ 271463 w 1219200"/>
              <a:gd name="connsiteY34" fmla="*/ 38100 h 1685925"/>
              <a:gd name="connsiteX35" fmla="*/ 119063 w 1219200"/>
              <a:gd name="connsiteY35" fmla="*/ 147638 h 1685925"/>
              <a:gd name="connsiteX36" fmla="*/ 0 w 1219200"/>
              <a:gd name="connsiteY36" fmla="*/ 271463 h 1685925"/>
              <a:gd name="connsiteX37" fmla="*/ 52388 w 1219200"/>
              <a:gd name="connsiteY37" fmla="*/ 476250 h 1685925"/>
              <a:gd name="connsiteX0" fmla="*/ 52388 w 1219200"/>
              <a:gd name="connsiteY0" fmla="*/ 476250 h 1685925"/>
              <a:gd name="connsiteX1" fmla="*/ 64294 w 1219200"/>
              <a:gd name="connsiteY1" fmla="*/ 673894 h 1685925"/>
              <a:gd name="connsiteX2" fmla="*/ 66675 w 1219200"/>
              <a:gd name="connsiteY2" fmla="*/ 731044 h 1685925"/>
              <a:gd name="connsiteX3" fmla="*/ 97632 w 1219200"/>
              <a:gd name="connsiteY3" fmla="*/ 800100 h 1685925"/>
              <a:gd name="connsiteX4" fmla="*/ 97631 w 1219200"/>
              <a:gd name="connsiteY4" fmla="*/ 864394 h 1685925"/>
              <a:gd name="connsiteX5" fmla="*/ 80963 w 1219200"/>
              <a:gd name="connsiteY5" fmla="*/ 1026319 h 1685925"/>
              <a:gd name="connsiteX6" fmla="*/ 47625 w 1219200"/>
              <a:gd name="connsiteY6" fmla="*/ 1143001 h 1685925"/>
              <a:gd name="connsiteX7" fmla="*/ 16669 w 1219200"/>
              <a:gd name="connsiteY7" fmla="*/ 1178718 h 1685925"/>
              <a:gd name="connsiteX8" fmla="*/ 30956 w 1219200"/>
              <a:gd name="connsiteY8" fmla="*/ 1228726 h 1685925"/>
              <a:gd name="connsiteX9" fmla="*/ 2382 w 1219200"/>
              <a:gd name="connsiteY9" fmla="*/ 1264444 h 1685925"/>
              <a:gd name="connsiteX10" fmla="*/ 73819 w 1219200"/>
              <a:gd name="connsiteY10" fmla="*/ 1333501 h 1685925"/>
              <a:gd name="connsiteX11" fmla="*/ 130969 w 1219200"/>
              <a:gd name="connsiteY11" fmla="*/ 1371600 h 1685925"/>
              <a:gd name="connsiteX12" fmla="*/ 173831 w 1219200"/>
              <a:gd name="connsiteY12" fmla="*/ 1452562 h 1685925"/>
              <a:gd name="connsiteX13" fmla="*/ 252412 w 1219200"/>
              <a:gd name="connsiteY13" fmla="*/ 1471612 h 1685925"/>
              <a:gd name="connsiteX14" fmla="*/ 276225 w 1219200"/>
              <a:gd name="connsiteY14" fmla="*/ 1540670 h 1685925"/>
              <a:gd name="connsiteX15" fmla="*/ 321468 w 1219200"/>
              <a:gd name="connsiteY15" fmla="*/ 1588294 h 1685925"/>
              <a:gd name="connsiteX16" fmla="*/ 228600 w 1219200"/>
              <a:gd name="connsiteY16" fmla="*/ 1628775 h 1685925"/>
              <a:gd name="connsiteX17" fmla="*/ 276225 w 1219200"/>
              <a:gd name="connsiteY17" fmla="*/ 1657350 h 1685925"/>
              <a:gd name="connsiteX18" fmla="*/ 395288 w 1219200"/>
              <a:gd name="connsiteY18" fmla="*/ 1685925 h 1685925"/>
              <a:gd name="connsiteX19" fmla="*/ 447675 w 1219200"/>
              <a:gd name="connsiteY19" fmla="*/ 1676400 h 1685925"/>
              <a:gd name="connsiteX20" fmla="*/ 500063 w 1219200"/>
              <a:gd name="connsiteY20" fmla="*/ 1643063 h 1685925"/>
              <a:gd name="connsiteX21" fmla="*/ 576263 w 1219200"/>
              <a:gd name="connsiteY21" fmla="*/ 1581150 h 1685925"/>
              <a:gd name="connsiteX22" fmla="*/ 833438 w 1219200"/>
              <a:gd name="connsiteY22" fmla="*/ 1252538 h 1685925"/>
              <a:gd name="connsiteX23" fmla="*/ 852488 w 1219200"/>
              <a:gd name="connsiteY23" fmla="*/ 1100138 h 1685925"/>
              <a:gd name="connsiteX24" fmla="*/ 1000125 w 1219200"/>
              <a:gd name="connsiteY24" fmla="*/ 1081088 h 1685925"/>
              <a:gd name="connsiteX25" fmla="*/ 1219200 w 1219200"/>
              <a:gd name="connsiteY25" fmla="*/ 1071563 h 1685925"/>
              <a:gd name="connsiteX26" fmla="*/ 1204913 w 1219200"/>
              <a:gd name="connsiteY26" fmla="*/ 900113 h 1685925"/>
              <a:gd name="connsiteX27" fmla="*/ 1166813 w 1219200"/>
              <a:gd name="connsiteY27" fmla="*/ 719138 h 1685925"/>
              <a:gd name="connsiteX28" fmla="*/ 1009650 w 1219200"/>
              <a:gd name="connsiteY28" fmla="*/ 647700 h 1685925"/>
              <a:gd name="connsiteX29" fmla="*/ 909638 w 1219200"/>
              <a:gd name="connsiteY29" fmla="*/ 481013 h 1685925"/>
              <a:gd name="connsiteX30" fmla="*/ 857250 w 1219200"/>
              <a:gd name="connsiteY30" fmla="*/ 319088 h 1685925"/>
              <a:gd name="connsiteX31" fmla="*/ 781050 w 1219200"/>
              <a:gd name="connsiteY31" fmla="*/ 133350 h 1685925"/>
              <a:gd name="connsiteX32" fmla="*/ 723900 w 1219200"/>
              <a:gd name="connsiteY32" fmla="*/ 0 h 1685925"/>
              <a:gd name="connsiteX33" fmla="*/ 442913 w 1219200"/>
              <a:gd name="connsiteY33" fmla="*/ 4763 h 1685925"/>
              <a:gd name="connsiteX34" fmla="*/ 271463 w 1219200"/>
              <a:gd name="connsiteY34" fmla="*/ 38100 h 1685925"/>
              <a:gd name="connsiteX35" fmla="*/ 119063 w 1219200"/>
              <a:gd name="connsiteY35" fmla="*/ 147638 h 1685925"/>
              <a:gd name="connsiteX36" fmla="*/ 0 w 1219200"/>
              <a:gd name="connsiteY36" fmla="*/ 271463 h 1685925"/>
              <a:gd name="connsiteX37" fmla="*/ 52388 w 1219200"/>
              <a:gd name="connsiteY37" fmla="*/ 476250 h 1685925"/>
              <a:gd name="connsiteX0" fmla="*/ 52388 w 1219200"/>
              <a:gd name="connsiteY0" fmla="*/ 476250 h 1685925"/>
              <a:gd name="connsiteX1" fmla="*/ 64294 w 1219200"/>
              <a:gd name="connsiteY1" fmla="*/ 673894 h 1685925"/>
              <a:gd name="connsiteX2" fmla="*/ 66675 w 1219200"/>
              <a:gd name="connsiteY2" fmla="*/ 731044 h 1685925"/>
              <a:gd name="connsiteX3" fmla="*/ 97632 w 1219200"/>
              <a:gd name="connsiteY3" fmla="*/ 800100 h 1685925"/>
              <a:gd name="connsiteX4" fmla="*/ 97631 w 1219200"/>
              <a:gd name="connsiteY4" fmla="*/ 864394 h 1685925"/>
              <a:gd name="connsiteX5" fmla="*/ 80963 w 1219200"/>
              <a:gd name="connsiteY5" fmla="*/ 1026319 h 1685925"/>
              <a:gd name="connsiteX6" fmla="*/ 47625 w 1219200"/>
              <a:gd name="connsiteY6" fmla="*/ 1143001 h 1685925"/>
              <a:gd name="connsiteX7" fmla="*/ 16669 w 1219200"/>
              <a:gd name="connsiteY7" fmla="*/ 1178718 h 1685925"/>
              <a:gd name="connsiteX8" fmla="*/ 30956 w 1219200"/>
              <a:gd name="connsiteY8" fmla="*/ 1228726 h 1685925"/>
              <a:gd name="connsiteX9" fmla="*/ 2382 w 1219200"/>
              <a:gd name="connsiteY9" fmla="*/ 1264444 h 1685925"/>
              <a:gd name="connsiteX10" fmla="*/ 73819 w 1219200"/>
              <a:gd name="connsiteY10" fmla="*/ 1333501 h 1685925"/>
              <a:gd name="connsiteX11" fmla="*/ 130969 w 1219200"/>
              <a:gd name="connsiteY11" fmla="*/ 1371600 h 1685925"/>
              <a:gd name="connsiteX12" fmla="*/ 173831 w 1219200"/>
              <a:gd name="connsiteY12" fmla="*/ 1452562 h 1685925"/>
              <a:gd name="connsiteX13" fmla="*/ 252412 w 1219200"/>
              <a:gd name="connsiteY13" fmla="*/ 1471612 h 1685925"/>
              <a:gd name="connsiteX14" fmla="*/ 276225 w 1219200"/>
              <a:gd name="connsiteY14" fmla="*/ 1540670 h 1685925"/>
              <a:gd name="connsiteX15" fmla="*/ 321468 w 1219200"/>
              <a:gd name="connsiteY15" fmla="*/ 1588294 h 1685925"/>
              <a:gd name="connsiteX16" fmla="*/ 366713 w 1219200"/>
              <a:gd name="connsiteY16" fmla="*/ 1612107 h 1685925"/>
              <a:gd name="connsiteX17" fmla="*/ 276225 w 1219200"/>
              <a:gd name="connsiteY17" fmla="*/ 1657350 h 1685925"/>
              <a:gd name="connsiteX18" fmla="*/ 395288 w 1219200"/>
              <a:gd name="connsiteY18" fmla="*/ 1685925 h 1685925"/>
              <a:gd name="connsiteX19" fmla="*/ 447675 w 1219200"/>
              <a:gd name="connsiteY19" fmla="*/ 1676400 h 1685925"/>
              <a:gd name="connsiteX20" fmla="*/ 500063 w 1219200"/>
              <a:gd name="connsiteY20" fmla="*/ 1643063 h 1685925"/>
              <a:gd name="connsiteX21" fmla="*/ 576263 w 1219200"/>
              <a:gd name="connsiteY21" fmla="*/ 1581150 h 1685925"/>
              <a:gd name="connsiteX22" fmla="*/ 833438 w 1219200"/>
              <a:gd name="connsiteY22" fmla="*/ 1252538 h 1685925"/>
              <a:gd name="connsiteX23" fmla="*/ 852488 w 1219200"/>
              <a:gd name="connsiteY23" fmla="*/ 1100138 h 1685925"/>
              <a:gd name="connsiteX24" fmla="*/ 1000125 w 1219200"/>
              <a:gd name="connsiteY24" fmla="*/ 1081088 h 1685925"/>
              <a:gd name="connsiteX25" fmla="*/ 1219200 w 1219200"/>
              <a:gd name="connsiteY25" fmla="*/ 1071563 h 1685925"/>
              <a:gd name="connsiteX26" fmla="*/ 1204913 w 1219200"/>
              <a:gd name="connsiteY26" fmla="*/ 900113 h 1685925"/>
              <a:gd name="connsiteX27" fmla="*/ 1166813 w 1219200"/>
              <a:gd name="connsiteY27" fmla="*/ 719138 h 1685925"/>
              <a:gd name="connsiteX28" fmla="*/ 1009650 w 1219200"/>
              <a:gd name="connsiteY28" fmla="*/ 647700 h 1685925"/>
              <a:gd name="connsiteX29" fmla="*/ 909638 w 1219200"/>
              <a:gd name="connsiteY29" fmla="*/ 481013 h 1685925"/>
              <a:gd name="connsiteX30" fmla="*/ 857250 w 1219200"/>
              <a:gd name="connsiteY30" fmla="*/ 319088 h 1685925"/>
              <a:gd name="connsiteX31" fmla="*/ 781050 w 1219200"/>
              <a:gd name="connsiteY31" fmla="*/ 133350 h 1685925"/>
              <a:gd name="connsiteX32" fmla="*/ 723900 w 1219200"/>
              <a:gd name="connsiteY32" fmla="*/ 0 h 1685925"/>
              <a:gd name="connsiteX33" fmla="*/ 442913 w 1219200"/>
              <a:gd name="connsiteY33" fmla="*/ 4763 h 1685925"/>
              <a:gd name="connsiteX34" fmla="*/ 271463 w 1219200"/>
              <a:gd name="connsiteY34" fmla="*/ 38100 h 1685925"/>
              <a:gd name="connsiteX35" fmla="*/ 119063 w 1219200"/>
              <a:gd name="connsiteY35" fmla="*/ 147638 h 1685925"/>
              <a:gd name="connsiteX36" fmla="*/ 0 w 1219200"/>
              <a:gd name="connsiteY36" fmla="*/ 271463 h 1685925"/>
              <a:gd name="connsiteX37" fmla="*/ 52388 w 1219200"/>
              <a:gd name="connsiteY37" fmla="*/ 476250 h 1685925"/>
              <a:gd name="connsiteX0" fmla="*/ 52388 w 1219200"/>
              <a:gd name="connsiteY0" fmla="*/ 476250 h 1685925"/>
              <a:gd name="connsiteX1" fmla="*/ 64294 w 1219200"/>
              <a:gd name="connsiteY1" fmla="*/ 673894 h 1685925"/>
              <a:gd name="connsiteX2" fmla="*/ 66675 w 1219200"/>
              <a:gd name="connsiteY2" fmla="*/ 731044 h 1685925"/>
              <a:gd name="connsiteX3" fmla="*/ 97632 w 1219200"/>
              <a:gd name="connsiteY3" fmla="*/ 800100 h 1685925"/>
              <a:gd name="connsiteX4" fmla="*/ 97631 w 1219200"/>
              <a:gd name="connsiteY4" fmla="*/ 864394 h 1685925"/>
              <a:gd name="connsiteX5" fmla="*/ 80963 w 1219200"/>
              <a:gd name="connsiteY5" fmla="*/ 1026319 h 1685925"/>
              <a:gd name="connsiteX6" fmla="*/ 47625 w 1219200"/>
              <a:gd name="connsiteY6" fmla="*/ 1143001 h 1685925"/>
              <a:gd name="connsiteX7" fmla="*/ 16669 w 1219200"/>
              <a:gd name="connsiteY7" fmla="*/ 1178718 h 1685925"/>
              <a:gd name="connsiteX8" fmla="*/ 30956 w 1219200"/>
              <a:gd name="connsiteY8" fmla="*/ 1228726 h 1685925"/>
              <a:gd name="connsiteX9" fmla="*/ 2382 w 1219200"/>
              <a:gd name="connsiteY9" fmla="*/ 1264444 h 1685925"/>
              <a:gd name="connsiteX10" fmla="*/ 73819 w 1219200"/>
              <a:gd name="connsiteY10" fmla="*/ 1333501 h 1685925"/>
              <a:gd name="connsiteX11" fmla="*/ 130969 w 1219200"/>
              <a:gd name="connsiteY11" fmla="*/ 1371600 h 1685925"/>
              <a:gd name="connsiteX12" fmla="*/ 173831 w 1219200"/>
              <a:gd name="connsiteY12" fmla="*/ 1452562 h 1685925"/>
              <a:gd name="connsiteX13" fmla="*/ 252412 w 1219200"/>
              <a:gd name="connsiteY13" fmla="*/ 1471612 h 1685925"/>
              <a:gd name="connsiteX14" fmla="*/ 276225 w 1219200"/>
              <a:gd name="connsiteY14" fmla="*/ 1540670 h 1685925"/>
              <a:gd name="connsiteX15" fmla="*/ 321468 w 1219200"/>
              <a:gd name="connsiteY15" fmla="*/ 1588294 h 1685925"/>
              <a:gd name="connsiteX16" fmla="*/ 366713 w 1219200"/>
              <a:gd name="connsiteY16" fmla="*/ 1612107 h 1685925"/>
              <a:gd name="connsiteX17" fmla="*/ 419100 w 1219200"/>
              <a:gd name="connsiteY17" fmla="*/ 1621631 h 1685925"/>
              <a:gd name="connsiteX18" fmla="*/ 395288 w 1219200"/>
              <a:gd name="connsiteY18" fmla="*/ 1685925 h 1685925"/>
              <a:gd name="connsiteX19" fmla="*/ 447675 w 1219200"/>
              <a:gd name="connsiteY19" fmla="*/ 1676400 h 1685925"/>
              <a:gd name="connsiteX20" fmla="*/ 500063 w 1219200"/>
              <a:gd name="connsiteY20" fmla="*/ 1643063 h 1685925"/>
              <a:gd name="connsiteX21" fmla="*/ 576263 w 1219200"/>
              <a:gd name="connsiteY21" fmla="*/ 1581150 h 1685925"/>
              <a:gd name="connsiteX22" fmla="*/ 833438 w 1219200"/>
              <a:gd name="connsiteY22" fmla="*/ 1252538 h 1685925"/>
              <a:gd name="connsiteX23" fmla="*/ 852488 w 1219200"/>
              <a:gd name="connsiteY23" fmla="*/ 1100138 h 1685925"/>
              <a:gd name="connsiteX24" fmla="*/ 1000125 w 1219200"/>
              <a:gd name="connsiteY24" fmla="*/ 1081088 h 1685925"/>
              <a:gd name="connsiteX25" fmla="*/ 1219200 w 1219200"/>
              <a:gd name="connsiteY25" fmla="*/ 1071563 h 1685925"/>
              <a:gd name="connsiteX26" fmla="*/ 1204913 w 1219200"/>
              <a:gd name="connsiteY26" fmla="*/ 900113 h 1685925"/>
              <a:gd name="connsiteX27" fmla="*/ 1166813 w 1219200"/>
              <a:gd name="connsiteY27" fmla="*/ 719138 h 1685925"/>
              <a:gd name="connsiteX28" fmla="*/ 1009650 w 1219200"/>
              <a:gd name="connsiteY28" fmla="*/ 647700 h 1685925"/>
              <a:gd name="connsiteX29" fmla="*/ 909638 w 1219200"/>
              <a:gd name="connsiteY29" fmla="*/ 481013 h 1685925"/>
              <a:gd name="connsiteX30" fmla="*/ 857250 w 1219200"/>
              <a:gd name="connsiteY30" fmla="*/ 319088 h 1685925"/>
              <a:gd name="connsiteX31" fmla="*/ 781050 w 1219200"/>
              <a:gd name="connsiteY31" fmla="*/ 133350 h 1685925"/>
              <a:gd name="connsiteX32" fmla="*/ 723900 w 1219200"/>
              <a:gd name="connsiteY32" fmla="*/ 0 h 1685925"/>
              <a:gd name="connsiteX33" fmla="*/ 442913 w 1219200"/>
              <a:gd name="connsiteY33" fmla="*/ 4763 h 1685925"/>
              <a:gd name="connsiteX34" fmla="*/ 271463 w 1219200"/>
              <a:gd name="connsiteY34" fmla="*/ 38100 h 1685925"/>
              <a:gd name="connsiteX35" fmla="*/ 119063 w 1219200"/>
              <a:gd name="connsiteY35" fmla="*/ 147638 h 1685925"/>
              <a:gd name="connsiteX36" fmla="*/ 0 w 1219200"/>
              <a:gd name="connsiteY36" fmla="*/ 271463 h 1685925"/>
              <a:gd name="connsiteX37" fmla="*/ 52388 w 1219200"/>
              <a:gd name="connsiteY37" fmla="*/ 476250 h 1685925"/>
              <a:gd name="connsiteX0" fmla="*/ 52388 w 1219200"/>
              <a:gd name="connsiteY0" fmla="*/ 476250 h 1676400"/>
              <a:gd name="connsiteX1" fmla="*/ 64294 w 1219200"/>
              <a:gd name="connsiteY1" fmla="*/ 673894 h 1676400"/>
              <a:gd name="connsiteX2" fmla="*/ 66675 w 1219200"/>
              <a:gd name="connsiteY2" fmla="*/ 731044 h 1676400"/>
              <a:gd name="connsiteX3" fmla="*/ 97632 w 1219200"/>
              <a:gd name="connsiteY3" fmla="*/ 800100 h 1676400"/>
              <a:gd name="connsiteX4" fmla="*/ 97631 w 1219200"/>
              <a:gd name="connsiteY4" fmla="*/ 864394 h 1676400"/>
              <a:gd name="connsiteX5" fmla="*/ 80963 w 1219200"/>
              <a:gd name="connsiteY5" fmla="*/ 1026319 h 1676400"/>
              <a:gd name="connsiteX6" fmla="*/ 47625 w 1219200"/>
              <a:gd name="connsiteY6" fmla="*/ 1143001 h 1676400"/>
              <a:gd name="connsiteX7" fmla="*/ 16669 w 1219200"/>
              <a:gd name="connsiteY7" fmla="*/ 1178718 h 1676400"/>
              <a:gd name="connsiteX8" fmla="*/ 30956 w 1219200"/>
              <a:gd name="connsiteY8" fmla="*/ 1228726 h 1676400"/>
              <a:gd name="connsiteX9" fmla="*/ 2382 w 1219200"/>
              <a:gd name="connsiteY9" fmla="*/ 1264444 h 1676400"/>
              <a:gd name="connsiteX10" fmla="*/ 73819 w 1219200"/>
              <a:gd name="connsiteY10" fmla="*/ 1333501 h 1676400"/>
              <a:gd name="connsiteX11" fmla="*/ 130969 w 1219200"/>
              <a:gd name="connsiteY11" fmla="*/ 1371600 h 1676400"/>
              <a:gd name="connsiteX12" fmla="*/ 173831 w 1219200"/>
              <a:gd name="connsiteY12" fmla="*/ 1452562 h 1676400"/>
              <a:gd name="connsiteX13" fmla="*/ 252412 w 1219200"/>
              <a:gd name="connsiteY13" fmla="*/ 1471612 h 1676400"/>
              <a:gd name="connsiteX14" fmla="*/ 276225 w 1219200"/>
              <a:gd name="connsiteY14" fmla="*/ 1540670 h 1676400"/>
              <a:gd name="connsiteX15" fmla="*/ 321468 w 1219200"/>
              <a:gd name="connsiteY15" fmla="*/ 1588294 h 1676400"/>
              <a:gd name="connsiteX16" fmla="*/ 366713 w 1219200"/>
              <a:gd name="connsiteY16" fmla="*/ 1612107 h 1676400"/>
              <a:gd name="connsiteX17" fmla="*/ 419100 w 1219200"/>
              <a:gd name="connsiteY17" fmla="*/ 1621631 h 1676400"/>
              <a:gd name="connsiteX18" fmla="*/ 473870 w 1219200"/>
              <a:gd name="connsiteY18" fmla="*/ 1585913 h 1676400"/>
              <a:gd name="connsiteX19" fmla="*/ 447675 w 1219200"/>
              <a:gd name="connsiteY19" fmla="*/ 1676400 h 1676400"/>
              <a:gd name="connsiteX20" fmla="*/ 500063 w 1219200"/>
              <a:gd name="connsiteY20" fmla="*/ 1643063 h 1676400"/>
              <a:gd name="connsiteX21" fmla="*/ 576263 w 1219200"/>
              <a:gd name="connsiteY21" fmla="*/ 1581150 h 1676400"/>
              <a:gd name="connsiteX22" fmla="*/ 833438 w 1219200"/>
              <a:gd name="connsiteY22" fmla="*/ 1252538 h 1676400"/>
              <a:gd name="connsiteX23" fmla="*/ 852488 w 1219200"/>
              <a:gd name="connsiteY23" fmla="*/ 1100138 h 1676400"/>
              <a:gd name="connsiteX24" fmla="*/ 1000125 w 1219200"/>
              <a:gd name="connsiteY24" fmla="*/ 1081088 h 1676400"/>
              <a:gd name="connsiteX25" fmla="*/ 1219200 w 1219200"/>
              <a:gd name="connsiteY25" fmla="*/ 1071563 h 1676400"/>
              <a:gd name="connsiteX26" fmla="*/ 1204913 w 1219200"/>
              <a:gd name="connsiteY26" fmla="*/ 900113 h 1676400"/>
              <a:gd name="connsiteX27" fmla="*/ 1166813 w 1219200"/>
              <a:gd name="connsiteY27" fmla="*/ 719138 h 1676400"/>
              <a:gd name="connsiteX28" fmla="*/ 1009650 w 1219200"/>
              <a:gd name="connsiteY28" fmla="*/ 647700 h 1676400"/>
              <a:gd name="connsiteX29" fmla="*/ 909638 w 1219200"/>
              <a:gd name="connsiteY29" fmla="*/ 481013 h 1676400"/>
              <a:gd name="connsiteX30" fmla="*/ 857250 w 1219200"/>
              <a:gd name="connsiteY30" fmla="*/ 319088 h 1676400"/>
              <a:gd name="connsiteX31" fmla="*/ 781050 w 1219200"/>
              <a:gd name="connsiteY31" fmla="*/ 133350 h 1676400"/>
              <a:gd name="connsiteX32" fmla="*/ 723900 w 1219200"/>
              <a:gd name="connsiteY32" fmla="*/ 0 h 1676400"/>
              <a:gd name="connsiteX33" fmla="*/ 442913 w 1219200"/>
              <a:gd name="connsiteY33" fmla="*/ 4763 h 1676400"/>
              <a:gd name="connsiteX34" fmla="*/ 271463 w 1219200"/>
              <a:gd name="connsiteY34" fmla="*/ 38100 h 1676400"/>
              <a:gd name="connsiteX35" fmla="*/ 119063 w 1219200"/>
              <a:gd name="connsiteY35" fmla="*/ 147638 h 1676400"/>
              <a:gd name="connsiteX36" fmla="*/ 0 w 1219200"/>
              <a:gd name="connsiteY36" fmla="*/ 271463 h 1676400"/>
              <a:gd name="connsiteX37" fmla="*/ 52388 w 1219200"/>
              <a:gd name="connsiteY37" fmla="*/ 476250 h 1676400"/>
              <a:gd name="connsiteX0" fmla="*/ 52388 w 1219200"/>
              <a:gd name="connsiteY0" fmla="*/ 476250 h 1643063"/>
              <a:gd name="connsiteX1" fmla="*/ 64294 w 1219200"/>
              <a:gd name="connsiteY1" fmla="*/ 673894 h 1643063"/>
              <a:gd name="connsiteX2" fmla="*/ 66675 w 1219200"/>
              <a:gd name="connsiteY2" fmla="*/ 731044 h 1643063"/>
              <a:gd name="connsiteX3" fmla="*/ 97632 w 1219200"/>
              <a:gd name="connsiteY3" fmla="*/ 800100 h 1643063"/>
              <a:gd name="connsiteX4" fmla="*/ 97631 w 1219200"/>
              <a:gd name="connsiteY4" fmla="*/ 864394 h 1643063"/>
              <a:gd name="connsiteX5" fmla="*/ 80963 w 1219200"/>
              <a:gd name="connsiteY5" fmla="*/ 1026319 h 1643063"/>
              <a:gd name="connsiteX6" fmla="*/ 47625 w 1219200"/>
              <a:gd name="connsiteY6" fmla="*/ 1143001 h 1643063"/>
              <a:gd name="connsiteX7" fmla="*/ 16669 w 1219200"/>
              <a:gd name="connsiteY7" fmla="*/ 1178718 h 1643063"/>
              <a:gd name="connsiteX8" fmla="*/ 30956 w 1219200"/>
              <a:gd name="connsiteY8" fmla="*/ 1228726 h 1643063"/>
              <a:gd name="connsiteX9" fmla="*/ 2382 w 1219200"/>
              <a:gd name="connsiteY9" fmla="*/ 1264444 h 1643063"/>
              <a:gd name="connsiteX10" fmla="*/ 73819 w 1219200"/>
              <a:gd name="connsiteY10" fmla="*/ 1333501 h 1643063"/>
              <a:gd name="connsiteX11" fmla="*/ 130969 w 1219200"/>
              <a:gd name="connsiteY11" fmla="*/ 1371600 h 1643063"/>
              <a:gd name="connsiteX12" fmla="*/ 173831 w 1219200"/>
              <a:gd name="connsiteY12" fmla="*/ 1452562 h 1643063"/>
              <a:gd name="connsiteX13" fmla="*/ 252412 w 1219200"/>
              <a:gd name="connsiteY13" fmla="*/ 1471612 h 1643063"/>
              <a:gd name="connsiteX14" fmla="*/ 276225 w 1219200"/>
              <a:gd name="connsiteY14" fmla="*/ 1540670 h 1643063"/>
              <a:gd name="connsiteX15" fmla="*/ 321468 w 1219200"/>
              <a:gd name="connsiteY15" fmla="*/ 1588294 h 1643063"/>
              <a:gd name="connsiteX16" fmla="*/ 366713 w 1219200"/>
              <a:gd name="connsiteY16" fmla="*/ 1612107 h 1643063"/>
              <a:gd name="connsiteX17" fmla="*/ 419100 w 1219200"/>
              <a:gd name="connsiteY17" fmla="*/ 1621631 h 1643063"/>
              <a:gd name="connsiteX18" fmla="*/ 473870 w 1219200"/>
              <a:gd name="connsiteY18" fmla="*/ 1585913 h 1643063"/>
              <a:gd name="connsiteX19" fmla="*/ 504825 w 1219200"/>
              <a:gd name="connsiteY19" fmla="*/ 1557337 h 1643063"/>
              <a:gd name="connsiteX20" fmla="*/ 500063 w 1219200"/>
              <a:gd name="connsiteY20" fmla="*/ 1643063 h 1643063"/>
              <a:gd name="connsiteX21" fmla="*/ 576263 w 1219200"/>
              <a:gd name="connsiteY21" fmla="*/ 1581150 h 1643063"/>
              <a:gd name="connsiteX22" fmla="*/ 833438 w 1219200"/>
              <a:gd name="connsiteY22" fmla="*/ 1252538 h 1643063"/>
              <a:gd name="connsiteX23" fmla="*/ 852488 w 1219200"/>
              <a:gd name="connsiteY23" fmla="*/ 1100138 h 1643063"/>
              <a:gd name="connsiteX24" fmla="*/ 1000125 w 1219200"/>
              <a:gd name="connsiteY24" fmla="*/ 1081088 h 1643063"/>
              <a:gd name="connsiteX25" fmla="*/ 1219200 w 1219200"/>
              <a:gd name="connsiteY25" fmla="*/ 1071563 h 1643063"/>
              <a:gd name="connsiteX26" fmla="*/ 1204913 w 1219200"/>
              <a:gd name="connsiteY26" fmla="*/ 900113 h 1643063"/>
              <a:gd name="connsiteX27" fmla="*/ 1166813 w 1219200"/>
              <a:gd name="connsiteY27" fmla="*/ 719138 h 1643063"/>
              <a:gd name="connsiteX28" fmla="*/ 1009650 w 1219200"/>
              <a:gd name="connsiteY28" fmla="*/ 647700 h 1643063"/>
              <a:gd name="connsiteX29" fmla="*/ 909638 w 1219200"/>
              <a:gd name="connsiteY29" fmla="*/ 481013 h 1643063"/>
              <a:gd name="connsiteX30" fmla="*/ 857250 w 1219200"/>
              <a:gd name="connsiteY30" fmla="*/ 319088 h 1643063"/>
              <a:gd name="connsiteX31" fmla="*/ 781050 w 1219200"/>
              <a:gd name="connsiteY31" fmla="*/ 133350 h 1643063"/>
              <a:gd name="connsiteX32" fmla="*/ 723900 w 1219200"/>
              <a:gd name="connsiteY32" fmla="*/ 0 h 1643063"/>
              <a:gd name="connsiteX33" fmla="*/ 442913 w 1219200"/>
              <a:gd name="connsiteY33" fmla="*/ 4763 h 1643063"/>
              <a:gd name="connsiteX34" fmla="*/ 271463 w 1219200"/>
              <a:gd name="connsiteY34" fmla="*/ 38100 h 1643063"/>
              <a:gd name="connsiteX35" fmla="*/ 119063 w 1219200"/>
              <a:gd name="connsiteY35" fmla="*/ 147638 h 1643063"/>
              <a:gd name="connsiteX36" fmla="*/ 0 w 1219200"/>
              <a:gd name="connsiteY36" fmla="*/ 271463 h 1643063"/>
              <a:gd name="connsiteX37" fmla="*/ 52388 w 1219200"/>
              <a:gd name="connsiteY37" fmla="*/ 476250 h 1643063"/>
              <a:gd name="connsiteX0" fmla="*/ 52388 w 1219200"/>
              <a:gd name="connsiteY0" fmla="*/ 476250 h 1621631"/>
              <a:gd name="connsiteX1" fmla="*/ 64294 w 1219200"/>
              <a:gd name="connsiteY1" fmla="*/ 673894 h 1621631"/>
              <a:gd name="connsiteX2" fmla="*/ 66675 w 1219200"/>
              <a:gd name="connsiteY2" fmla="*/ 731044 h 1621631"/>
              <a:gd name="connsiteX3" fmla="*/ 97632 w 1219200"/>
              <a:gd name="connsiteY3" fmla="*/ 800100 h 1621631"/>
              <a:gd name="connsiteX4" fmla="*/ 97631 w 1219200"/>
              <a:gd name="connsiteY4" fmla="*/ 864394 h 1621631"/>
              <a:gd name="connsiteX5" fmla="*/ 80963 w 1219200"/>
              <a:gd name="connsiteY5" fmla="*/ 1026319 h 1621631"/>
              <a:gd name="connsiteX6" fmla="*/ 47625 w 1219200"/>
              <a:gd name="connsiteY6" fmla="*/ 1143001 h 1621631"/>
              <a:gd name="connsiteX7" fmla="*/ 16669 w 1219200"/>
              <a:gd name="connsiteY7" fmla="*/ 1178718 h 1621631"/>
              <a:gd name="connsiteX8" fmla="*/ 30956 w 1219200"/>
              <a:gd name="connsiteY8" fmla="*/ 1228726 h 1621631"/>
              <a:gd name="connsiteX9" fmla="*/ 2382 w 1219200"/>
              <a:gd name="connsiteY9" fmla="*/ 1264444 h 1621631"/>
              <a:gd name="connsiteX10" fmla="*/ 73819 w 1219200"/>
              <a:gd name="connsiteY10" fmla="*/ 1333501 h 1621631"/>
              <a:gd name="connsiteX11" fmla="*/ 130969 w 1219200"/>
              <a:gd name="connsiteY11" fmla="*/ 1371600 h 1621631"/>
              <a:gd name="connsiteX12" fmla="*/ 173831 w 1219200"/>
              <a:gd name="connsiteY12" fmla="*/ 1452562 h 1621631"/>
              <a:gd name="connsiteX13" fmla="*/ 252412 w 1219200"/>
              <a:gd name="connsiteY13" fmla="*/ 1471612 h 1621631"/>
              <a:gd name="connsiteX14" fmla="*/ 276225 w 1219200"/>
              <a:gd name="connsiteY14" fmla="*/ 1540670 h 1621631"/>
              <a:gd name="connsiteX15" fmla="*/ 321468 w 1219200"/>
              <a:gd name="connsiteY15" fmla="*/ 1588294 h 1621631"/>
              <a:gd name="connsiteX16" fmla="*/ 366713 w 1219200"/>
              <a:gd name="connsiteY16" fmla="*/ 1612107 h 1621631"/>
              <a:gd name="connsiteX17" fmla="*/ 419100 w 1219200"/>
              <a:gd name="connsiteY17" fmla="*/ 1621631 h 1621631"/>
              <a:gd name="connsiteX18" fmla="*/ 473870 w 1219200"/>
              <a:gd name="connsiteY18" fmla="*/ 1585913 h 1621631"/>
              <a:gd name="connsiteX19" fmla="*/ 504825 w 1219200"/>
              <a:gd name="connsiteY19" fmla="*/ 1557337 h 1621631"/>
              <a:gd name="connsiteX20" fmla="*/ 531019 w 1219200"/>
              <a:gd name="connsiteY20" fmla="*/ 1533525 h 1621631"/>
              <a:gd name="connsiteX21" fmla="*/ 576263 w 1219200"/>
              <a:gd name="connsiteY21" fmla="*/ 1581150 h 1621631"/>
              <a:gd name="connsiteX22" fmla="*/ 833438 w 1219200"/>
              <a:gd name="connsiteY22" fmla="*/ 1252538 h 1621631"/>
              <a:gd name="connsiteX23" fmla="*/ 852488 w 1219200"/>
              <a:gd name="connsiteY23" fmla="*/ 1100138 h 1621631"/>
              <a:gd name="connsiteX24" fmla="*/ 1000125 w 1219200"/>
              <a:gd name="connsiteY24" fmla="*/ 1081088 h 1621631"/>
              <a:gd name="connsiteX25" fmla="*/ 1219200 w 1219200"/>
              <a:gd name="connsiteY25" fmla="*/ 1071563 h 1621631"/>
              <a:gd name="connsiteX26" fmla="*/ 1204913 w 1219200"/>
              <a:gd name="connsiteY26" fmla="*/ 900113 h 1621631"/>
              <a:gd name="connsiteX27" fmla="*/ 1166813 w 1219200"/>
              <a:gd name="connsiteY27" fmla="*/ 719138 h 1621631"/>
              <a:gd name="connsiteX28" fmla="*/ 1009650 w 1219200"/>
              <a:gd name="connsiteY28" fmla="*/ 647700 h 1621631"/>
              <a:gd name="connsiteX29" fmla="*/ 909638 w 1219200"/>
              <a:gd name="connsiteY29" fmla="*/ 481013 h 1621631"/>
              <a:gd name="connsiteX30" fmla="*/ 857250 w 1219200"/>
              <a:gd name="connsiteY30" fmla="*/ 319088 h 1621631"/>
              <a:gd name="connsiteX31" fmla="*/ 781050 w 1219200"/>
              <a:gd name="connsiteY31" fmla="*/ 133350 h 1621631"/>
              <a:gd name="connsiteX32" fmla="*/ 723900 w 1219200"/>
              <a:gd name="connsiteY32" fmla="*/ 0 h 1621631"/>
              <a:gd name="connsiteX33" fmla="*/ 442913 w 1219200"/>
              <a:gd name="connsiteY33" fmla="*/ 4763 h 1621631"/>
              <a:gd name="connsiteX34" fmla="*/ 271463 w 1219200"/>
              <a:gd name="connsiteY34" fmla="*/ 38100 h 1621631"/>
              <a:gd name="connsiteX35" fmla="*/ 119063 w 1219200"/>
              <a:gd name="connsiteY35" fmla="*/ 147638 h 1621631"/>
              <a:gd name="connsiteX36" fmla="*/ 0 w 1219200"/>
              <a:gd name="connsiteY36" fmla="*/ 271463 h 1621631"/>
              <a:gd name="connsiteX37" fmla="*/ 52388 w 1219200"/>
              <a:gd name="connsiteY37" fmla="*/ 476250 h 162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" h="1621631">
                <a:moveTo>
                  <a:pt x="52388" y="476250"/>
                </a:moveTo>
                <a:lnTo>
                  <a:pt x="64294" y="673894"/>
                </a:lnTo>
                <a:cubicBezTo>
                  <a:pt x="65088" y="692944"/>
                  <a:pt x="65881" y="711994"/>
                  <a:pt x="66675" y="731044"/>
                </a:cubicBezTo>
                <a:lnTo>
                  <a:pt x="97632" y="800100"/>
                </a:lnTo>
                <a:cubicBezTo>
                  <a:pt x="97632" y="821531"/>
                  <a:pt x="97631" y="842963"/>
                  <a:pt x="97631" y="864394"/>
                </a:cubicBezTo>
                <a:lnTo>
                  <a:pt x="80963" y="1026319"/>
                </a:lnTo>
                <a:lnTo>
                  <a:pt x="47625" y="1143001"/>
                </a:lnTo>
                <a:lnTo>
                  <a:pt x="16669" y="1178718"/>
                </a:lnTo>
                <a:lnTo>
                  <a:pt x="30956" y="1228726"/>
                </a:lnTo>
                <a:lnTo>
                  <a:pt x="2382" y="1264444"/>
                </a:lnTo>
                <a:lnTo>
                  <a:pt x="73819" y="1333501"/>
                </a:lnTo>
                <a:lnTo>
                  <a:pt x="130969" y="1371600"/>
                </a:lnTo>
                <a:lnTo>
                  <a:pt x="173831" y="1452562"/>
                </a:lnTo>
                <a:lnTo>
                  <a:pt x="252412" y="1471612"/>
                </a:lnTo>
                <a:lnTo>
                  <a:pt x="276225" y="1540670"/>
                </a:lnTo>
                <a:lnTo>
                  <a:pt x="321468" y="1588294"/>
                </a:lnTo>
                <a:lnTo>
                  <a:pt x="366713" y="1612107"/>
                </a:lnTo>
                <a:lnTo>
                  <a:pt x="419100" y="1621631"/>
                </a:lnTo>
                <a:lnTo>
                  <a:pt x="473870" y="1585913"/>
                </a:lnTo>
                <a:lnTo>
                  <a:pt x="504825" y="1557337"/>
                </a:lnTo>
                <a:lnTo>
                  <a:pt x="531019" y="1533525"/>
                </a:lnTo>
                <a:lnTo>
                  <a:pt x="576263" y="1581150"/>
                </a:lnTo>
                <a:lnTo>
                  <a:pt x="833438" y="1252538"/>
                </a:lnTo>
                <a:lnTo>
                  <a:pt x="852488" y="1100138"/>
                </a:lnTo>
                <a:lnTo>
                  <a:pt x="1000125" y="1081088"/>
                </a:lnTo>
                <a:lnTo>
                  <a:pt x="1219200" y="1071563"/>
                </a:lnTo>
                <a:lnTo>
                  <a:pt x="1204913" y="900113"/>
                </a:lnTo>
                <a:lnTo>
                  <a:pt x="1166813" y="719138"/>
                </a:lnTo>
                <a:lnTo>
                  <a:pt x="1009650" y="647700"/>
                </a:lnTo>
                <a:lnTo>
                  <a:pt x="909638" y="481013"/>
                </a:lnTo>
                <a:lnTo>
                  <a:pt x="857250" y="319088"/>
                </a:lnTo>
                <a:lnTo>
                  <a:pt x="781050" y="133350"/>
                </a:lnTo>
                <a:lnTo>
                  <a:pt x="723900" y="0"/>
                </a:lnTo>
                <a:lnTo>
                  <a:pt x="442913" y="4763"/>
                </a:lnTo>
                <a:lnTo>
                  <a:pt x="271463" y="38100"/>
                </a:lnTo>
                <a:lnTo>
                  <a:pt x="119063" y="147638"/>
                </a:lnTo>
                <a:lnTo>
                  <a:pt x="0" y="271463"/>
                </a:lnTo>
                <a:lnTo>
                  <a:pt x="52388" y="47625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smtClean="0">
                <a:solidFill>
                  <a:srgbClr val="000000"/>
                </a:solidFill>
              </a:rPr>
              <a:t>Manyara 28</a:t>
            </a:r>
            <a:endParaRPr lang="en-MY" sz="1200" b="1" dirty="0">
              <a:solidFill>
                <a:srgbClr val="000000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7084218" y="3579019"/>
            <a:ext cx="333374" cy="359569"/>
          </a:xfrm>
          <a:custGeom>
            <a:avLst/>
            <a:gdLst>
              <a:gd name="connsiteX0" fmla="*/ 121444 w 381000"/>
              <a:gd name="connsiteY0" fmla="*/ 0 h 381000"/>
              <a:gd name="connsiteX1" fmla="*/ 42862 w 381000"/>
              <a:gd name="connsiteY1" fmla="*/ 40481 h 381000"/>
              <a:gd name="connsiteX2" fmla="*/ 0 w 381000"/>
              <a:gd name="connsiteY2" fmla="*/ 119062 h 381000"/>
              <a:gd name="connsiteX3" fmla="*/ 7144 w 381000"/>
              <a:gd name="connsiteY3" fmla="*/ 328612 h 381000"/>
              <a:gd name="connsiteX4" fmla="*/ 100012 w 381000"/>
              <a:gd name="connsiteY4" fmla="*/ 352425 h 381000"/>
              <a:gd name="connsiteX5" fmla="*/ 207169 w 381000"/>
              <a:gd name="connsiteY5" fmla="*/ 304800 h 381000"/>
              <a:gd name="connsiteX6" fmla="*/ 245269 w 381000"/>
              <a:gd name="connsiteY6" fmla="*/ 354806 h 381000"/>
              <a:gd name="connsiteX7" fmla="*/ 311944 w 381000"/>
              <a:gd name="connsiteY7" fmla="*/ 381000 h 381000"/>
              <a:gd name="connsiteX8" fmla="*/ 357187 w 381000"/>
              <a:gd name="connsiteY8" fmla="*/ 369093 h 381000"/>
              <a:gd name="connsiteX9" fmla="*/ 376237 w 381000"/>
              <a:gd name="connsiteY9" fmla="*/ 357187 h 381000"/>
              <a:gd name="connsiteX10" fmla="*/ 376237 w 381000"/>
              <a:gd name="connsiteY10" fmla="*/ 309562 h 381000"/>
              <a:gd name="connsiteX11" fmla="*/ 381000 w 381000"/>
              <a:gd name="connsiteY11" fmla="*/ 252412 h 381000"/>
              <a:gd name="connsiteX12" fmla="*/ 354806 w 381000"/>
              <a:gd name="connsiteY12" fmla="*/ 219075 h 381000"/>
              <a:gd name="connsiteX13" fmla="*/ 319087 w 381000"/>
              <a:gd name="connsiteY13" fmla="*/ 178593 h 381000"/>
              <a:gd name="connsiteX14" fmla="*/ 280987 w 381000"/>
              <a:gd name="connsiteY14" fmla="*/ 164306 h 381000"/>
              <a:gd name="connsiteX15" fmla="*/ 192881 w 381000"/>
              <a:gd name="connsiteY15" fmla="*/ 92868 h 381000"/>
              <a:gd name="connsiteX16" fmla="*/ 121444 w 381000"/>
              <a:gd name="connsiteY16" fmla="*/ 0 h 381000"/>
              <a:gd name="connsiteX0" fmla="*/ 111919 w 381000"/>
              <a:gd name="connsiteY0" fmla="*/ 0 h 359569"/>
              <a:gd name="connsiteX1" fmla="*/ 42862 w 381000"/>
              <a:gd name="connsiteY1" fmla="*/ 19050 h 359569"/>
              <a:gd name="connsiteX2" fmla="*/ 0 w 381000"/>
              <a:gd name="connsiteY2" fmla="*/ 97631 h 359569"/>
              <a:gd name="connsiteX3" fmla="*/ 7144 w 381000"/>
              <a:gd name="connsiteY3" fmla="*/ 307181 h 359569"/>
              <a:gd name="connsiteX4" fmla="*/ 100012 w 381000"/>
              <a:gd name="connsiteY4" fmla="*/ 330994 h 359569"/>
              <a:gd name="connsiteX5" fmla="*/ 207169 w 381000"/>
              <a:gd name="connsiteY5" fmla="*/ 283369 h 359569"/>
              <a:gd name="connsiteX6" fmla="*/ 245269 w 381000"/>
              <a:gd name="connsiteY6" fmla="*/ 333375 h 359569"/>
              <a:gd name="connsiteX7" fmla="*/ 311944 w 381000"/>
              <a:gd name="connsiteY7" fmla="*/ 359569 h 359569"/>
              <a:gd name="connsiteX8" fmla="*/ 357187 w 381000"/>
              <a:gd name="connsiteY8" fmla="*/ 347662 h 359569"/>
              <a:gd name="connsiteX9" fmla="*/ 376237 w 381000"/>
              <a:gd name="connsiteY9" fmla="*/ 335756 h 359569"/>
              <a:gd name="connsiteX10" fmla="*/ 376237 w 381000"/>
              <a:gd name="connsiteY10" fmla="*/ 288131 h 359569"/>
              <a:gd name="connsiteX11" fmla="*/ 381000 w 381000"/>
              <a:gd name="connsiteY11" fmla="*/ 230981 h 359569"/>
              <a:gd name="connsiteX12" fmla="*/ 354806 w 381000"/>
              <a:gd name="connsiteY12" fmla="*/ 197644 h 359569"/>
              <a:gd name="connsiteX13" fmla="*/ 319087 w 381000"/>
              <a:gd name="connsiteY13" fmla="*/ 157162 h 359569"/>
              <a:gd name="connsiteX14" fmla="*/ 280987 w 381000"/>
              <a:gd name="connsiteY14" fmla="*/ 142875 h 359569"/>
              <a:gd name="connsiteX15" fmla="*/ 192881 w 381000"/>
              <a:gd name="connsiteY15" fmla="*/ 71437 h 359569"/>
              <a:gd name="connsiteX16" fmla="*/ 111919 w 381000"/>
              <a:gd name="connsiteY16" fmla="*/ 0 h 359569"/>
              <a:gd name="connsiteX0" fmla="*/ 111919 w 381000"/>
              <a:gd name="connsiteY0" fmla="*/ 0 h 359569"/>
              <a:gd name="connsiteX1" fmla="*/ 42862 w 381000"/>
              <a:gd name="connsiteY1" fmla="*/ 19050 h 359569"/>
              <a:gd name="connsiteX2" fmla="*/ 0 w 381000"/>
              <a:gd name="connsiteY2" fmla="*/ 97631 h 359569"/>
              <a:gd name="connsiteX3" fmla="*/ 7144 w 381000"/>
              <a:gd name="connsiteY3" fmla="*/ 307181 h 359569"/>
              <a:gd name="connsiteX4" fmla="*/ 100012 w 381000"/>
              <a:gd name="connsiteY4" fmla="*/ 330994 h 359569"/>
              <a:gd name="connsiteX5" fmla="*/ 207169 w 381000"/>
              <a:gd name="connsiteY5" fmla="*/ 283369 h 359569"/>
              <a:gd name="connsiteX6" fmla="*/ 245269 w 381000"/>
              <a:gd name="connsiteY6" fmla="*/ 333375 h 359569"/>
              <a:gd name="connsiteX7" fmla="*/ 311944 w 381000"/>
              <a:gd name="connsiteY7" fmla="*/ 359569 h 359569"/>
              <a:gd name="connsiteX8" fmla="*/ 357187 w 381000"/>
              <a:gd name="connsiteY8" fmla="*/ 347662 h 359569"/>
              <a:gd name="connsiteX9" fmla="*/ 376237 w 381000"/>
              <a:gd name="connsiteY9" fmla="*/ 335756 h 359569"/>
              <a:gd name="connsiteX10" fmla="*/ 376237 w 381000"/>
              <a:gd name="connsiteY10" fmla="*/ 288131 h 359569"/>
              <a:gd name="connsiteX11" fmla="*/ 381000 w 381000"/>
              <a:gd name="connsiteY11" fmla="*/ 230981 h 359569"/>
              <a:gd name="connsiteX12" fmla="*/ 354806 w 381000"/>
              <a:gd name="connsiteY12" fmla="*/ 197644 h 359569"/>
              <a:gd name="connsiteX13" fmla="*/ 319087 w 381000"/>
              <a:gd name="connsiteY13" fmla="*/ 157162 h 359569"/>
              <a:gd name="connsiteX14" fmla="*/ 280987 w 381000"/>
              <a:gd name="connsiteY14" fmla="*/ 142875 h 359569"/>
              <a:gd name="connsiteX15" fmla="*/ 152400 w 381000"/>
              <a:gd name="connsiteY15" fmla="*/ 61912 h 359569"/>
              <a:gd name="connsiteX16" fmla="*/ 111919 w 381000"/>
              <a:gd name="connsiteY16" fmla="*/ 0 h 359569"/>
              <a:gd name="connsiteX0" fmla="*/ 111919 w 381000"/>
              <a:gd name="connsiteY0" fmla="*/ 0 h 359569"/>
              <a:gd name="connsiteX1" fmla="*/ 42862 w 381000"/>
              <a:gd name="connsiteY1" fmla="*/ 19050 h 359569"/>
              <a:gd name="connsiteX2" fmla="*/ 0 w 381000"/>
              <a:gd name="connsiteY2" fmla="*/ 97631 h 359569"/>
              <a:gd name="connsiteX3" fmla="*/ 7144 w 381000"/>
              <a:gd name="connsiteY3" fmla="*/ 307181 h 359569"/>
              <a:gd name="connsiteX4" fmla="*/ 100012 w 381000"/>
              <a:gd name="connsiteY4" fmla="*/ 330994 h 359569"/>
              <a:gd name="connsiteX5" fmla="*/ 207169 w 381000"/>
              <a:gd name="connsiteY5" fmla="*/ 283369 h 359569"/>
              <a:gd name="connsiteX6" fmla="*/ 245269 w 381000"/>
              <a:gd name="connsiteY6" fmla="*/ 333375 h 359569"/>
              <a:gd name="connsiteX7" fmla="*/ 311944 w 381000"/>
              <a:gd name="connsiteY7" fmla="*/ 359569 h 359569"/>
              <a:gd name="connsiteX8" fmla="*/ 357187 w 381000"/>
              <a:gd name="connsiteY8" fmla="*/ 347662 h 359569"/>
              <a:gd name="connsiteX9" fmla="*/ 376237 w 381000"/>
              <a:gd name="connsiteY9" fmla="*/ 335756 h 359569"/>
              <a:gd name="connsiteX10" fmla="*/ 376237 w 381000"/>
              <a:gd name="connsiteY10" fmla="*/ 288131 h 359569"/>
              <a:gd name="connsiteX11" fmla="*/ 381000 w 381000"/>
              <a:gd name="connsiteY11" fmla="*/ 230981 h 359569"/>
              <a:gd name="connsiteX12" fmla="*/ 354806 w 381000"/>
              <a:gd name="connsiteY12" fmla="*/ 197644 h 359569"/>
              <a:gd name="connsiteX13" fmla="*/ 319087 w 381000"/>
              <a:gd name="connsiteY13" fmla="*/ 157162 h 359569"/>
              <a:gd name="connsiteX14" fmla="*/ 171449 w 381000"/>
              <a:gd name="connsiteY14" fmla="*/ 109538 h 359569"/>
              <a:gd name="connsiteX15" fmla="*/ 152400 w 381000"/>
              <a:gd name="connsiteY15" fmla="*/ 61912 h 359569"/>
              <a:gd name="connsiteX16" fmla="*/ 111919 w 381000"/>
              <a:gd name="connsiteY16" fmla="*/ 0 h 359569"/>
              <a:gd name="connsiteX0" fmla="*/ 111919 w 381000"/>
              <a:gd name="connsiteY0" fmla="*/ 0 h 359569"/>
              <a:gd name="connsiteX1" fmla="*/ 42862 w 381000"/>
              <a:gd name="connsiteY1" fmla="*/ 19050 h 359569"/>
              <a:gd name="connsiteX2" fmla="*/ 0 w 381000"/>
              <a:gd name="connsiteY2" fmla="*/ 97631 h 359569"/>
              <a:gd name="connsiteX3" fmla="*/ 7144 w 381000"/>
              <a:gd name="connsiteY3" fmla="*/ 307181 h 359569"/>
              <a:gd name="connsiteX4" fmla="*/ 100012 w 381000"/>
              <a:gd name="connsiteY4" fmla="*/ 330994 h 359569"/>
              <a:gd name="connsiteX5" fmla="*/ 207169 w 381000"/>
              <a:gd name="connsiteY5" fmla="*/ 283369 h 359569"/>
              <a:gd name="connsiteX6" fmla="*/ 245269 w 381000"/>
              <a:gd name="connsiteY6" fmla="*/ 333375 h 359569"/>
              <a:gd name="connsiteX7" fmla="*/ 311944 w 381000"/>
              <a:gd name="connsiteY7" fmla="*/ 359569 h 359569"/>
              <a:gd name="connsiteX8" fmla="*/ 357187 w 381000"/>
              <a:gd name="connsiteY8" fmla="*/ 347662 h 359569"/>
              <a:gd name="connsiteX9" fmla="*/ 376237 w 381000"/>
              <a:gd name="connsiteY9" fmla="*/ 335756 h 359569"/>
              <a:gd name="connsiteX10" fmla="*/ 376237 w 381000"/>
              <a:gd name="connsiteY10" fmla="*/ 288131 h 359569"/>
              <a:gd name="connsiteX11" fmla="*/ 381000 w 381000"/>
              <a:gd name="connsiteY11" fmla="*/ 230981 h 359569"/>
              <a:gd name="connsiteX12" fmla="*/ 354806 w 381000"/>
              <a:gd name="connsiteY12" fmla="*/ 197644 h 359569"/>
              <a:gd name="connsiteX13" fmla="*/ 226219 w 381000"/>
              <a:gd name="connsiteY13" fmla="*/ 145255 h 359569"/>
              <a:gd name="connsiteX14" fmla="*/ 171449 w 381000"/>
              <a:gd name="connsiteY14" fmla="*/ 109538 h 359569"/>
              <a:gd name="connsiteX15" fmla="*/ 152400 w 381000"/>
              <a:gd name="connsiteY15" fmla="*/ 61912 h 359569"/>
              <a:gd name="connsiteX16" fmla="*/ 111919 w 381000"/>
              <a:gd name="connsiteY16" fmla="*/ 0 h 359569"/>
              <a:gd name="connsiteX0" fmla="*/ 111919 w 381000"/>
              <a:gd name="connsiteY0" fmla="*/ 0 h 359569"/>
              <a:gd name="connsiteX1" fmla="*/ 42862 w 381000"/>
              <a:gd name="connsiteY1" fmla="*/ 19050 h 359569"/>
              <a:gd name="connsiteX2" fmla="*/ 0 w 381000"/>
              <a:gd name="connsiteY2" fmla="*/ 97631 h 359569"/>
              <a:gd name="connsiteX3" fmla="*/ 7144 w 381000"/>
              <a:gd name="connsiteY3" fmla="*/ 307181 h 359569"/>
              <a:gd name="connsiteX4" fmla="*/ 100012 w 381000"/>
              <a:gd name="connsiteY4" fmla="*/ 330994 h 359569"/>
              <a:gd name="connsiteX5" fmla="*/ 207169 w 381000"/>
              <a:gd name="connsiteY5" fmla="*/ 283369 h 359569"/>
              <a:gd name="connsiteX6" fmla="*/ 245269 w 381000"/>
              <a:gd name="connsiteY6" fmla="*/ 333375 h 359569"/>
              <a:gd name="connsiteX7" fmla="*/ 311944 w 381000"/>
              <a:gd name="connsiteY7" fmla="*/ 359569 h 359569"/>
              <a:gd name="connsiteX8" fmla="*/ 357187 w 381000"/>
              <a:gd name="connsiteY8" fmla="*/ 347662 h 359569"/>
              <a:gd name="connsiteX9" fmla="*/ 376237 w 381000"/>
              <a:gd name="connsiteY9" fmla="*/ 335756 h 359569"/>
              <a:gd name="connsiteX10" fmla="*/ 376237 w 381000"/>
              <a:gd name="connsiteY10" fmla="*/ 288131 h 359569"/>
              <a:gd name="connsiteX11" fmla="*/ 381000 w 381000"/>
              <a:gd name="connsiteY11" fmla="*/ 230981 h 359569"/>
              <a:gd name="connsiteX12" fmla="*/ 271463 w 381000"/>
              <a:gd name="connsiteY12" fmla="*/ 171450 h 359569"/>
              <a:gd name="connsiteX13" fmla="*/ 226219 w 381000"/>
              <a:gd name="connsiteY13" fmla="*/ 145255 h 359569"/>
              <a:gd name="connsiteX14" fmla="*/ 171449 w 381000"/>
              <a:gd name="connsiteY14" fmla="*/ 109538 h 359569"/>
              <a:gd name="connsiteX15" fmla="*/ 152400 w 381000"/>
              <a:gd name="connsiteY15" fmla="*/ 61912 h 359569"/>
              <a:gd name="connsiteX16" fmla="*/ 111919 w 381000"/>
              <a:gd name="connsiteY16" fmla="*/ 0 h 359569"/>
              <a:gd name="connsiteX0" fmla="*/ 111919 w 381000"/>
              <a:gd name="connsiteY0" fmla="*/ 0 h 359569"/>
              <a:gd name="connsiteX1" fmla="*/ 42862 w 381000"/>
              <a:gd name="connsiteY1" fmla="*/ 19050 h 359569"/>
              <a:gd name="connsiteX2" fmla="*/ 0 w 381000"/>
              <a:gd name="connsiteY2" fmla="*/ 97631 h 359569"/>
              <a:gd name="connsiteX3" fmla="*/ 7144 w 381000"/>
              <a:gd name="connsiteY3" fmla="*/ 307181 h 359569"/>
              <a:gd name="connsiteX4" fmla="*/ 100012 w 381000"/>
              <a:gd name="connsiteY4" fmla="*/ 330994 h 359569"/>
              <a:gd name="connsiteX5" fmla="*/ 207169 w 381000"/>
              <a:gd name="connsiteY5" fmla="*/ 283369 h 359569"/>
              <a:gd name="connsiteX6" fmla="*/ 245269 w 381000"/>
              <a:gd name="connsiteY6" fmla="*/ 333375 h 359569"/>
              <a:gd name="connsiteX7" fmla="*/ 311944 w 381000"/>
              <a:gd name="connsiteY7" fmla="*/ 359569 h 359569"/>
              <a:gd name="connsiteX8" fmla="*/ 357187 w 381000"/>
              <a:gd name="connsiteY8" fmla="*/ 347662 h 359569"/>
              <a:gd name="connsiteX9" fmla="*/ 376237 w 381000"/>
              <a:gd name="connsiteY9" fmla="*/ 335756 h 359569"/>
              <a:gd name="connsiteX10" fmla="*/ 376237 w 381000"/>
              <a:gd name="connsiteY10" fmla="*/ 288131 h 359569"/>
              <a:gd name="connsiteX11" fmla="*/ 381000 w 381000"/>
              <a:gd name="connsiteY11" fmla="*/ 230981 h 359569"/>
              <a:gd name="connsiteX12" fmla="*/ 271463 w 381000"/>
              <a:gd name="connsiteY12" fmla="*/ 171450 h 359569"/>
              <a:gd name="connsiteX13" fmla="*/ 216694 w 381000"/>
              <a:gd name="connsiteY13" fmla="*/ 152399 h 359569"/>
              <a:gd name="connsiteX14" fmla="*/ 171449 w 381000"/>
              <a:gd name="connsiteY14" fmla="*/ 109538 h 359569"/>
              <a:gd name="connsiteX15" fmla="*/ 152400 w 381000"/>
              <a:gd name="connsiteY15" fmla="*/ 61912 h 359569"/>
              <a:gd name="connsiteX16" fmla="*/ 111919 w 381000"/>
              <a:gd name="connsiteY16" fmla="*/ 0 h 359569"/>
              <a:gd name="connsiteX0" fmla="*/ 111919 w 381000"/>
              <a:gd name="connsiteY0" fmla="*/ 0 h 359569"/>
              <a:gd name="connsiteX1" fmla="*/ 42862 w 381000"/>
              <a:gd name="connsiteY1" fmla="*/ 19050 h 359569"/>
              <a:gd name="connsiteX2" fmla="*/ 0 w 381000"/>
              <a:gd name="connsiteY2" fmla="*/ 97631 h 359569"/>
              <a:gd name="connsiteX3" fmla="*/ 7144 w 381000"/>
              <a:gd name="connsiteY3" fmla="*/ 307181 h 359569"/>
              <a:gd name="connsiteX4" fmla="*/ 100012 w 381000"/>
              <a:gd name="connsiteY4" fmla="*/ 330994 h 359569"/>
              <a:gd name="connsiteX5" fmla="*/ 207169 w 381000"/>
              <a:gd name="connsiteY5" fmla="*/ 283369 h 359569"/>
              <a:gd name="connsiteX6" fmla="*/ 245269 w 381000"/>
              <a:gd name="connsiteY6" fmla="*/ 333375 h 359569"/>
              <a:gd name="connsiteX7" fmla="*/ 311944 w 381000"/>
              <a:gd name="connsiteY7" fmla="*/ 359569 h 359569"/>
              <a:gd name="connsiteX8" fmla="*/ 357187 w 381000"/>
              <a:gd name="connsiteY8" fmla="*/ 347662 h 359569"/>
              <a:gd name="connsiteX9" fmla="*/ 376237 w 381000"/>
              <a:gd name="connsiteY9" fmla="*/ 335756 h 359569"/>
              <a:gd name="connsiteX10" fmla="*/ 376237 w 381000"/>
              <a:gd name="connsiteY10" fmla="*/ 288131 h 359569"/>
              <a:gd name="connsiteX11" fmla="*/ 381000 w 381000"/>
              <a:gd name="connsiteY11" fmla="*/ 230981 h 359569"/>
              <a:gd name="connsiteX12" fmla="*/ 271463 w 381000"/>
              <a:gd name="connsiteY12" fmla="*/ 171450 h 359569"/>
              <a:gd name="connsiteX13" fmla="*/ 214313 w 381000"/>
              <a:gd name="connsiteY13" fmla="*/ 130967 h 359569"/>
              <a:gd name="connsiteX14" fmla="*/ 171449 w 381000"/>
              <a:gd name="connsiteY14" fmla="*/ 109538 h 359569"/>
              <a:gd name="connsiteX15" fmla="*/ 152400 w 381000"/>
              <a:gd name="connsiteY15" fmla="*/ 61912 h 359569"/>
              <a:gd name="connsiteX16" fmla="*/ 111919 w 381000"/>
              <a:gd name="connsiteY16" fmla="*/ 0 h 359569"/>
              <a:gd name="connsiteX0" fmla="*/ 111919 w 381000"/>
              <a:gd name="connsiteY0" fmla="*/ 0 h 359569"/>
              <a:gd name="connsiteX1" fmla="*/ 42862 w 381000"/>
              <a:gd name="connsiteY1" fmla="*/ 19050 h 359569"/>
              <a:gd name="connsiteX2" fmla="*/ 0 w 381000"/>
              <a:gd name="connsiteY2" fmla="*/ 97631 h 359569"/>
              <a:gd name="connsiteX3" fmla="*/ 7144 w 381000"/>
              <a:gd name="connsiteY3" fmla="*/ 307181 h 359569"/>
              <a:gd name="connsiteX4" fmla="*/ 100012 w 381000"/>
              <a:gd name="connsiteY4" fmla="*/ 330994 h 359569"/>
              <a:gd name="connsiteX5" fmla="*/ 207169 w 381000"/>
              <a:gd name="connsiteY5" fmla="*/ 283369 h 359569"/>
              <a:gd name="connsiteX6" fmla="*/ 245269 w 381000"/>
              <a:gd name="connsiteY6" fmla="*/ 333375 h 359569"/>
              <a:gd name="connsiteX7" fmla="*/ 311944 w 381000"/>
              <a:gd name="connsiteY7" fmla="*/ 359569 h 359569"/>
              <a:gd name="connsiteX8" fmla="*/ 357187 w 381000"/>
              <a:gd name="connsiteY8" fmla="*/ 347662 h 359569"/>
              <a:gd name="connsiteX9" fmla="*/ 376237 w 381000"/>
              <a:gd name="connsiteY9" fmla="*/ 335756 h 359569"/>
              <a:gd name="connsiteX10" fmla="*/ 376237 w 381000"/>
              <a:gd name="connsiteY10" fmla="*/ 288131 h 359569"/>
              <a:gd name="connsiteX11" fmla="*/ 381000 w 381000"/>
              <a:gd name="connsiteY11" fmla="*/ 230981 h 359569"/>
              <a:gd name="connsiteX12" fmla="*/ 271463 w 381000"/>
              <a:gd name="connsiteY12" fmla="*/ 171450 h 359569"/>
              <a:gd name="connsiteX13" fmla="*/ 214313 w 381000"/>
              <a:gd name="connsiteY13" fmla="*/ 130967 h 359569"/>
              <a:gd name="connsiteX14" fmla="*/ 171449 w 381000"/>
              <a:gd name="connsiteY14" fmla="*/ 109538 h 359569"/>
              <a:gd name="connsiteX15" fmla="*/ 152400 w 381000"/>
              <a:gd name="connsiteY15" fmla="*/ 61912 h 359569"/>
              <a:gd name="connsiteX16" fmla="*/ 111919 w 381000"/>
              <a:gd name="connsiteY16" fmla="*/ 0 h 359569"/>
              <a:gd name="connsiteX0" fmla="*/ 111919 w 381000"/>
              <a:gd name="connsiteY0" fmla="*/ 0 h 359569"/>
              <a:gd name="connsiteX1" fmla="*/ 42862 w 381000"/>
              <a:gd name="connsiteY1" fmla="*/ 19050 h 359569"/>
              <a:gd name="connsiteX2" fmla="*/ 0 w 381000"/>
              <a:gd name="connsiteY2" fmla="*/ 97631 h 359569"/>
              <a:gd name="connsiteX3" fmla="*/ 7144 w 381000"/>
              <a:gd name="connsiteY3" fmla="*/ 307181 h 359569"/>
              <a:gd name="connsiteX4" fmla="*/ 100012 w 381000"/>
              <a:gd name="connsiteY4" fmla="*/ 330994 h 359569"/>
              <a:gd name="connsiteX5" fmla="*/ 207169 w 381000"/>
              <a:gd name="connsiteY5" fmla="*/ 283369 h 359569"/>
              <a:gd name="connsiteX6" fmla="*/ 245269 w 381000"/>
              <a:gd name="connsiteY6" fmla="*/ 333375 h 359569"/>
              <a:gd name="connsiteX7" fmla="*/ 311944 w 381000"/>
              <a:gd name="connsiteY7" fmla="*/ 359569 h 359569"/>
              <a:gd name="connsiteX8" fmla="*/ 357187 w 381000"/>
              <a:gd name="connsiteY8" fmla="*/ 347662 h 359569"/>
              <a:gd name="connsiteX9" fmla="*/ 376237 w 381000"/>
              <a:gd name="connsiteY9" fmla="*/ 335756 h 359569"/>
              <a:gd name="connsiteX10" fmla="*/ 376237 w 381000"/>
              <a:gd name="connsiteY10" fmla="*/ 288131 h 359569"/>
              <a:gd name="connsiteX11" fmla="*/ 381000 w 381000"/>
              <a:gd name="connsiteY11" fmla="*/ 230981 h 359569"/>
              <a:gd name="connsiteX12" fmla="*/ 211932 w 381000"/>
              <a:gd name="connsiteY12" fmla="*/ 178594 h 359569"/>
              <a:gd name="connsiteX13" fmla="*/ 214313 w 381000"/>
              <a:gd name="connsiteY13" fmla="*/ 130967 h 359569"/>
              <a:gd name="connsiteX14" fmla="*/ 171449 w 381000"/>
              <a:gd name="connsiteY14" fmla="*/ 109538 h 359569"/>
              <a:gd name="connsiteX15" fmla="*/ 152400 w 381000"/>
              <a:gd name="connsiteY15" fmla="*/ 61912 h 359569"/>
              <a:gd name="connsiteX16" fmla="*/ 111919 w 381000"/>
              <a:gd name="connsiteY16" fmla="*/ 0 h 359569"/>
              <a:gd name="connsiteX0" fmla="*/ 111919 w 381000"/>
              <a:gd name="connsiteY0" fmla="*/ 0 h 359569"/>
              <a:gd name="connsiteX1" fmla="*/ 42862 w 381000"/>
              <a:gd name="connsiteY1" fmla="*/ 19050 h 359569"/>
              <a:gd name="connsiteX2" fmla="*/ 0 w 381000"/>
              <a:gd name="connsiteY2" fmla="*/ 97631 h 359569"/>
              <a:gd name="connsiteX3" fmla="*/ 7144 w 381000"/>
              <a:gd name="connsiteY3" fmla="*/ 307181 h 359569"/>
              <a:gd name="connsiteX4" fmla="*/ 100012 w 381000"/>
              <a:gd name="connsiteY4" fmla="*/ 330994 h 359569"/>
              <a:gd name="connsiteX5" fmla="*/ 207169 w 381000"/>
              <a:gd name="connsiteY5" fmla="*/ 283369 h 359569"/>
              <a:gd name="connsiteX6" fmla="*/ 245269 w 381000"/>
              <a:gd name="connsiteY6" fmla="*/ 333375 h 359569"/>
              <a:gd name="connsiteX7" fmla="*/ 311944 w 381000"/>
              <a:gd name="connsiteY7" fmla="*/ 359569 h 359569"/>
              <a:gd name="connsiteX8" fmla="*/ 357187 w 381000"/>
              <a:gd name="connsiteY8" fmla="*/ 347662 h 359569"/>
              <a:gd name="connsiteX9" fmla="*/ 376237 w 381000"/>
              <a:gd name="connsiteY9" fmla="*/ 335756 h 359569"/>
              <a:gd name="connsiteX10" fmla="*/ 376237 w 381000"/>
              <a:gd name="connsiteY10" fmla="*/ 288131 h 359569"/>
              <a:gd name="connsiteX11" fmla="*/ 381000 w 381000"/>
              <a:gd name="connsiteY11" fmla="*/ 230981 h 359569"/>
              <a:gd name="connsiteX12" fmla="*/ 264319 w 381000"/>
              <a:gd name="connsiteY12" fmla="*/ 161925 h 359569"/>
              <a:gd name="connsiteX13" fmla="*/ 211932 w 381000"/>
              <a:gd name="connsiteY13" fmla="*/ 178594 h 359569"/>
              <a:gd name="connsiteX14" fmla="*/ 214313 w 381000"/>
              <a:gd name="connsiteY14" fmla="*/ 130967 h 359569"/>
              <a:gd name="connsiteX15" fmla="*/ 171449 w 381000"/>
              <a:gd name="connsiteY15" fmla="*/ 109538 h 359569"/>
              <a:gd name="connsiteX16" fmla="*/ 152400 w 381000"/>
              <a:gd name="connsiteY16" fmla="*/ 61912 h 359569"/>
              <a:gd name="connsiteX17" fmla="*/ 111919 w 381000"/>
              <a:gd name="connsiteY17" fmla="*/ 0 h 359569"/>
              <a:gd name="connsiteX0" fmla="*/ 111919 w 376237"/>
              <a:gd name="connsiteY0" fmla="*/ 0 h 359569"/>
              <a:gd name="connsiteX1" fmla="*/ 42862 w 376237"/>
              <a:gd name="connsiteY1" fmla="*/ 19050 h 359569"/>
              <a:gd name="connsiteX2" fmla="*/ 0 w 376237"/>
              <a:gd name="connsiteY2" fmla="*/ 97631 h 359569"/>
              <a:gd name="connsiteX3" fmla="*/ 7144 w 376237"/>
              <a:gd name="connsiteY3" fmla="*/ 307181 h 359569"/>
              <a:gd name="connsiteX4" fmla="*/ 100012 w 376237"/>
              <a:gd name="connsiteY4" fmla="*/ 330994 h 359569"/>
              <a:gd name="connsiteX5" fmla="*/ 207169 w 376237"/>
              <a:gd name="connsiteY5" fmla="*/ 283369 h 359569"/>
              <a:gd name="connsiteX6" fmla="*/ 245269 w 376237"/>
              <a:gd name="connsiteY6" fmla="*/ 333375 h 359569"/>
              <a:gd name="connsiteX7" fmla="*/ 311944 w 376237"/>
              <a:gd name="connsiteY7" fmla="*/ 359569 h 359569"/>
              <a:gd name="connsiteX8" fmla="*/ 357187 w 376237"/>
              <a:gd name="connsiteY8" fmla="*/ 347662 h 359569"/>
              <a:gd name="connsiteX9" fmla="*/ 376237 w 376237"/>
              <a:gd name="connsiteY9" fmla="*/ 335756 h 359569"/>
              <a:gd name="connsiteX10" fmla="*/ 376237 w 376237"/>
              <a:gd name="connsiteY10" fmla="*/ 288131 h 359569"/>
              <a:gd name="connsiteX11" fmla="*/ 330994 w 376237"/>
              <a:gd name="connsiteY11" fmla="*/ 226218 h 359569"/>
              <a:gd name="connsiteX12" fmla="*/ 264319 w 376237"/>
              <a:gd name="connsiteY12" fmla="*/ 161925 h 359569"/>
              <a:gd name="connsiteX13" fmla="*/ 211932 w 376237"/>
              <a:gd name="connsiteY13" fmla="*/ 178594 h 359569"/>
              <a:gd name="connsiteX14" fmla="*/ 214313 w 376237"/>
              <a:gd name="connsiteY14" fmla="*/ 130967 h 359569"/>
              <a:gd name="connsiteX15" fmla="*/ 171449 w 376237"/>
              <a:gd name="connsiteY15" fmla="*/ 109538 h 359569"/>
              <a:gd name="connsiteX16" fmla="*/ 152400 w 376237"/>
              <a:gd name="connsiteY16" fmla="*/ 61912 h 359569"/>
              <a:gd name="connsiteX17" fmla="*/ 111919 w 376237"/>
              <a:gd name="connsiteY17" fmla="*/ 0 h 359569"/>
              <a:gd name="connsiteX0" fmla="*/ 111919 w 376237"/>
              <a:gd name="connsiteY0" fmla="*/ 0 h 359569"/>
              <a:gd name="connsiteX1" fmla="*/ 42862 w 376237"/>
              <a:gd name="connsiteY1" fmla="*/ 19050 h 359569"/>
              <a:gd name="connsiteX2" fmla="*/ 0 w 376237"/>
              <a:gd name="connsiteY2" fmla="*/ 97631 h 359569"/>
              <a:gd name="connsiteX3" fmla="*/ 7144 w 376237"/>
              <a:gd name="connsiteY3" fmla="*/ 307181 h 359569"/>
              <a:gd name="connsiteX4" fmla="*/ 100012 w 376237"/>
              <a:gd name="connsiteY4" fmla="*/ 330994 h 359569"/>
              <a:gd name="connsiteX5" fmla="*/ 207169 w 376237"/>
              <a:gd name="connsiteY5" fmla="*/ 283369 h 359569"/>
              <a:gd name="connsiteX6" fmla="*/ 245269 w 376237"/>
              <a:gd name="connsiteY6" fmla="*/ 333375 h 359569"/>
              <a:gd name="connsiteX7" fmla="*/ 311944 w 376237"/>
              <a:gd name="connsiteY7" fmla="*/ 359569 h 359569"/>
              <a:gd name="connsiteX8" fmla="*/ 357187 w 376237"/>
              <a:gd name="connsiteY8" fmla="*/ 347662 h 359569"/>
              <a:gd name="connsiteX9" fmla="*/ 376237 w 376237"/>
              <a:gd name="connsiteY9" fmla="*/ 335756 h 359569"/>
              <a:gd name="connsiteX10" fmla="*/ 323849 w 376237"/>
              <a:gd name="connsiteY10" fmla="*/ 264319 h 359569"/>
              <a:gd name="connsiteX11" fmla="*/ 330994 w 376237"/>
              <a:gd name="connsiteY11" fmla="*/ 226218 h 359569"/>
              <a:gd name="connsiteX12" fmla="*/ 264319 w 376237"/>
              <a:gd name="connsiteY12" fmla="*/ 161925 h 359569"/>
              <a:gd name="connsiteX13" fmla="*/ 211932 w 376237"/>
              <a:gd name="connsiteY13" fmla="*/ 178594 h 359569"/>
              <a:gd name="connsiteX14" fmla="*/ 214313 w 376237"/>
              <a:gd name="connsiteY14" fmla="*/ 130967 h 359569"/>
              <a:gd name="connsiteX15" fmla="*/ 171449 w 376237"/>
              <a:gd name="connsiteY15" fmla="*/ 109538 h 359569"/>
              <a:gd name="connsiteX16" fmla="*/ 152400 w 376237"/>
              <a:gd name="connsiteY16" fmla="*/ 61912 h 359569"/>
              <a:gd name="connsiteX17" fmla="*/ 111919 w 376237"/>
              <a:gd name="connsiteY17" fmla="*/ 0 h 359569"/>
              <a:gd name="connsiteX0" fmla="*/ 111919 w 376237"/>
              <a:gd name="connsiteY0" fmla="*/ 0 h 359569"/>
              <a:gd name="connsiteX1" fmla="*/ 42862 w 376237"/>
              <a:gd name="connsiteY1" fmla="*/ 19050 h 359569"/>
              <a:gd name="connsiteX2" fmla="*/ 0 w 376237"/>
              <a:gd name="connsiteY2" fmla="*/ 97631 h 359569"/>
              <a:gd name="connsiteX3" fmla="*/ 7144 w 376237"/>
              <a:gd name="connsiteY3" fmla="*/ 307181 h 359569"/>
              <a:gd name="connsiteX4" fmla="*/ 100012 w 376237"/>
              <a:gd name="connsiteY4" fmla="*/ 330994 h 359569"/>
              <a:gd name="connsiteX5" fmla="*/ 207169 w 376237"/>
              <a:gd name="connsiteY5" fmla="*/ 283369 h 359569"/>
              <a:gd name="connsiteX6" fmla="*/ 245269 w 376237"/>
              <a:gd name="connsiteY6" fmla="*/ 333375 h 359569"/>
              <a:gd name="connsiteX7" fmla="*/ 311944 w 376237"/>
              <a:gd name="connsiteY7" fmla="*/ 359569 h 359569"/>
              <a:gd name="connsiteX8" fmla="*/ 357187 w 376237"/>
              <a:gd name="connsiteY8" fmla="*/ 347662 h 359569"/>
              <a:gd name="connsiteX9" fmla="*/ 376237 w 376237"/>
              <a:gd name="connsiteY9" fmla="*/ 335756 h 359569"/>
              <a:gd name="connsiteX10" fmla="*/ 323849 w 376237"/>
              <a:gd name="connsiteY10" fmla="*/ 264319 h 359569"/>
              <a:gd name="connsiteX11" fmla="*/ 311944 w 376237"/>
              <a:gd name="connsiteY11" fmla="*/ 211930 h 359569"/>
              <a:gd name="connsiteX12" fmla="*/ 264319 w 376237"/>
              <a:gd name="connsiteY12" fmla="*/ 161925 h 359569"/>
              <a:gd name="connsiteX13" fmla="*/ 211932 w 376237"/>
              <a:gd name="connsiteY13" fmla="*/ 178594 h 359569"/>
              <a:gd name="connsiteX14" fmla="*/ 214313 w 376237"/>
              <a:gd name="connsiteY14" fmla="*/ 130967 h 359569"/>
              <a:gd name="connsiteX15" fmla="*/ 171449 w 376237"/>
              <a:gd name="connsiteY15" fmla="*/ 109538 h 359569"/>
              <a:gd name="connsiteX16" fmla="*/ 152400 w 376237"/>
              <a:gd name="connsiteY16" fmla="*/ 61912 h 359569"/>
              <a:gd name="connsiteX17" fmla="*/ 111919 w 376237"/>
              <a:gd name="connsiteY17" fmla="*/ 0 h 359569"/>
              <a:gd name="connsiteX0" fmla="*/ 111919 w 357187"/>
              <a:gd name="connsiteY0" fmla="*/ 0 h 359569"/>
              <a:gd name="connsiteX1" fmla="*/ 42862 w 357187"/>
              <a:gd name="connsiteY1" fmla="*/ 19050 h 359569"/>
              <a:gd name="connsiteX2" fmla="*/ 0 w 357187"/>
              <a:gd name="connsiteY2" fmla="*/ 97631 h 359569"/>
              <a:gd name="connsiteX3" fmla="*/ 7144 w 357187"/>
              <a:gd name="connsiteY3" fmla="*/ 307181 h 359569"/>
              <a:gd name="connsiteX4" fmla="*/ 100012 w 357187"/>
              <a:gd name="connsiteY4" fmla="*/ 330994 h 359569"/>
              <a:gd name="connsiteX5" fmla="*/ 207169 w 357187"/>
              <a:gd name="connsiteY5" fmla="*/ 283369 h 359569"/>
              <a:gd name="connsiteX6" fmla="*/ 245269 w 357187"/>
              <a:gd name="connsiteY6" fmla="*/ 333375 h 359569"/>
              <a:gd name="connsiteX7" fmla="*/ 311944 w 357187"/>
              <a:gd name="connsiteY7" fmla="*/ 359569 h 359569"/>
              <a:gd name="connsiteX8" fmla="*/ 357187 w 357187"/>
              <a:gd name="connsiteY8" fmla="*/ 347662 h 359569"/>
              <a:gd name="connsiteX9" fmla="*/ 333374 w 357187"/>
              <a:gd name="connsiteY9" fmla="*/ 316706 h 359569"/>
              <a:gd name="connsiteX10" fmla="*/ 323849 w 357187"/>
              <a:gd name="connsiteY10" fmla="*/ 264319 h 359569"/>
              <a:gd name="connsiteX11" fmla="*/ 311944 w 357187"/>
              <a:gd name="connsiteY11" fmla="*/ 211930 h 359569"/>
              <a:gd name="connsiteX12" fmla="*/ 264319 w 357187"/>
              <a:gd name="connsiteY12" fmla="*/ 161925 h 359569"/>
              <a:gd name="connsiteX13" fmla="*/ 211932 w 357187"/>
              <a:gd name="connsiteY13" fmla="*/ 178594 h 359569"/>
              <a:gd name="connsiteX14" fmla="*/ 214313 w 357187"/>
              <a:gd name="connsiteY14" fmla="*/ 130967 h 359569"/>
              <a:gd name="connsiteX15" fmla="*/ 171449 w 357187"/>
              <a:gd name="connsiteY15" fmla="*/ 109538 h 359569"/>
              <a:gd name="connsiteX16" fmla="*/ 152400 w 357187"/>
              <a:gd name="connsiteY16" fmla="*/ 61912 h 359569"/>
              <a:gd name="connsiteX17" fmla="*/ 111919 w 357187"/>
              <a:gd name="connsiteY17" fmla="*/ 0 h 359569"/>
              <a:gd name="connsiteX0" fmla="*/ 111919 w 333374"/>
              <a:gd name="connsiteY0" fmla="*/ 0 h 359569"/>
              <a:gd name="connsiteX1" fmla="*/ 42862 w 333374"/>
              <a:gd name="connsiteY1" fmla="*/ 19050 h 359569"/>
              <a:gd name="connsiteX2" fmla="*/ 0 w 333374"/>
              <a:gd name="connsiteY2" fmla="*/ 97631 h 359569"/>
              <a:gd name="connsiteX3" fmla="*/ 7144 w 333374"/>
              <a:gd name="connsiteY3" fmla="*/ 307181 h 359569"/>
              <a:gd name="connsiteX4" fmla="*/ 100012 w 333374"/>
              <a:gd name="connsiteY4" fmla="*/ 330994 h 359569"/>
              <a:gd name="connsiteX5" fmla="*/ 207169 w 333374"/>
              <a:gd name="connsiteY5" fmla="*/ 283369 h 359569"/>
              <a:gd name="connsiteX6" fmla="*/ 245269 w 333374"/>
              <a:gd name="connsiteY6" fmla="*/ 333375 h 359569"/>
              <a:gd name="connsiteX7" fmla="*/ 311944 w 333374"/>
              <a:gd name="connsiteY7" fmla="*/ 359569 h 359569"/>
              <a:gd name="connsiteX8" fmla="*/ 321468 w 333374"/>
              <a:gd name="connsiteY8" fmla="*/ 335756 h 359569"/>
              <a:gd name="connsiteX9" fmla="*/ 333374 w 333374"/>
              <a:gd name="connsiteY9" fmla="*/ 316706 h 359569"/>
              <a:gd name="connsiteX10" fmla="*/ 323849 w 333374"/>
              <a:gd name="connsiteY10" fmla="*/ 264319 h 359569"/>
              <a:gd name="connsiteX11" fmla="*/ 311944 w 333374"/>
              <a:gd name="connsiteY11" fmla="*/ 211930 h 359569"/>
              <a:gd name="connsiteX12" fmla="*/ 264319 w 333374"/>
              <a:gd name="connsiteY12" fmla="*/ 161925 h 359569"/>
              <a:gd name="connsiteX13" fmla="*/ 211932 w 333374"/>
              <a:gd name="connsiteY13" fmla="*/ 178594 h 359569"/>
              <a:gd name="connsiteX14" fmla="*/ 214313 w 333374"/>
              <a:gd name="connsiteY14" fmla="*/ 130967 h 359569"/>
              <a:gd name="connsiteX15" fmla="*/ 171449 w 333374"/>
              <a:gd name="connsiteY15" fmla="*/ 109538 h 359569"/>
              <a:gd name="connsiteX16" fmla="*/ 152400 w 333374"/>
              <a:gd name="connsiteY16" fmla="*/ 61912 h 359569"/>
              <a:gd name="connsiteX17" fmla="*/ 111919 w 333374"/>
              <a:gd name="connsiteY17" fmla="*/ 0 h 35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3374" h="359569">
                <a:moveTo>
                  <a:pt x="111919" y="0"/>
                </a:moveTo>
                <a:lnTo>
                  <a:pt x="42862" y="19050"/>
                </a:lnTo>
                <a:lnTo>
                  <a:pt x="0" y="97631"/>
                </a:lnTo>
                <a:lnTo>
                  <a:pt x="7144" y="307181"/>
                </a:lnTo>
                <a:lnTo>
                  <a:pt x="100012" y="330994"/>
                </a:lnTo>
                <a:lnTo>
                  <a:pt x="207169" y="283369"/>
                </a:lnTo>
                <a:lnTo>
                  <a:pt x="245269" y="333375"/>
                </a:lnTo>
                <a:lnTo>
                  <a:pt x="311944" y="359569"/>
                </a:lnTo>
                <a:lnTo>
                  <a:pt x="321468" y="335756"/>
                </a:lnTo>
                <a:lnTo>
                  <a:pt x="333374" y="316706"/>
                </a:lnTo>
                <a:lnTo>
                  <a:pt x="323849" y="264319"/>
                </a:lnTo>
                <a:lnTo>
                  <a:pt x="311944" y="211930"/>
                </a:lnTo>
                <a:cubicBezTo>
                  <a:pt x="290513" y="203199"/>
                  <a:pt x="285750" y="170656"/>
                  <a:pt x="264319" y="161925"/>
                </a:cubicBezTo>
                <a:lnTo>
                  <a:pt x="211932" y="178594"/>
                </a:lnTo>
                <a:lnTo>
                  <a:pt x="214313" y="130967"/>
                </a:lnTo>
                <a:lnTo>
                  <a:pt x="171449" y="109538"/>
                </a:lnTo>
                <a:lnTo>
                  <a:pt x="152400" y="61912"/>
                </a:lnTo>
                <a:lnTo>
                  <a:pt x="111919" y="0"/>
                </a:lnTo>
                <a:close/>
              </a:path>
            </a:pathLst>
          </a:custGeom>
          <a:solidFill>
            <a:srgbClr val="FCD5B5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9" name="Freeform 18"/>
          <p:cNvSpPr/>
          <p:nvPr/>
        </p:nvSpPr>
        <p:spPr>
          <a:xfrm>
            <a:off x="6381750" y="3079750"/>
            <a:ext cx="1009650" cy="1758950"/>
          </a:xfrm>
          <a:custGeom>
            <a:avLst/>
            <a:gdLst>
              <a:gd name="connsiteX0" fmla="*/ 139700 w 1168400"/>
              <a:gd name="connsiteY0" fmla="*/ 0 h 1758950"/>
              <a:gd name="connsiteX1" fmla="*/ 88900 w 1168400"/>
              <a:gd name="connsiteY1" fmla="*/ 12700 h 1758950"/>
              <a:gd name="connsiteX2" fmla="*/ 50800 w 1168400"/>
              <a:gd name="connsiteY2" fmla="*/ 50800 h 1758950"/>
              <a:gd name="connsiteX3" fmla="*/ 25400 w 1168400"/>
              <a:gd name="connsiteY3" fmla="*/ 120650 h 1758950"/>
              <a:gd name="connsiteX4" fmla="*/ 44450 w 1168400"/>
              <a:gd name="connsiteY4" fmla="*/ 184150 h 1758950"/>
              <a:gd name="connsiteX5" fmla="*/ 114300 w 1168400"/>
              <a:gd name="connsiteY5" fmla="*/ 247650 h 1758950"/>
              <a:gd name="connsiteX6" fmla="*/ 152400 w 1168400"/>
              <a:gd name="connsiteY6" fmla="*/ 317500 h 1758950"/>
              <a:gd name="connsiteX7" fmla="*/ 165100 w 1168400"/>
              <a:gd name="connsiteY7" fmla="*/ 368300 h 1758950"/>
              <a:gd name="connsiteX8" fmla="*/ 165100 w 1168400"/>
              <a:gd name="connsiteY8" fmla="*/ 444500 h 1758950"/>
              <a:gd name="connsiteX9" fmla="*/ 158750 w 1168400"/>
              <a:gd name="connsiteY9" fmla="*/ 527050 h 1758950"/>
              <a:gd name="connsiteX10" fmla="*/ 190500 w 1168400"/>
              <a:gd name="connsiteY10" fmla="*/ 596900 h 1758950"/>
              <a:gd name="connsiteX11" fmla="*/ 209550 w 1168400"/>
              <a:gd name="connsiteY11" fmla="*/ 603250 h 1758950"/>
              <a:gd name="connsiteX12" fmla="*/ 247650 w 1168400"/>
              <a:gd name="connsiteY12" fmla="*/ 622300 h 1758950"/>
              <a:gd name="connsiteX13" fmla="*/ 311150 w 1168400"/>
              <a:gd name="connsiteY13" fmla="*/ 641350 h 1758950"/>
              <a:gd name="connsiteX14" fmla="*/ 355600 w 1168400"/>
              <a:gd name="connsiteY14" fmla="*/ 666750 h 1758950"/>
              <a:gd name="connsiteX15" fmla="*/ 355600 w 1168400"/>
              <a:gd name="connsiteY15" fmla="*/ 730250 h 1758950"/>
              <a:gd name="connsiteX16" fmla="*/ 400050 w 1168400"/>
              <a:gd name="connsiteY16" fmla="*/ 793750 h 1758950"/>
              <a:gd name="connsiteX17" fmla="*/ 387350 w 1168400"/>
              <a:gd name="connsiteY17" fmla="*/ 869950 h 1758950"/>
              <a:gd name="connsiteX18" fmla="*/ 387350 w 1168400"/>
              <a:gd name="connsiteY18" fmla="*/ 958850 h 1758950"/>
              <a:gd name="connsiteX19" fmla="*/ 342900 w 1168400"/>
              <a:gd name="connsiteY19" fmla="*/ 1009650 h 1758950"/>
              <a:gd name="connsiteX20" fmla="*/ 222250 w 1168400"/>
              <a:gd name="connsiteY20" fmla="*/ 1079500 h 1758950"/>
              <a:gd name="connsiteX21" fmla="*/ 165100 w 1168400"/>
              <a:gd name="connsiteY21" fmla="*/ 1085850 h 1758950"/>
              <a:gd name="connsiteX22" fmla="*/ 82550 w 1168400"/>
              <a:gd name="connsiteY22" fmla="*/ 1117600 h 1758950"/>
              <a:gd name="connsiteX23" fmla="*/ 38100 w 1168400"/>
              <a:gd name="connsiteY23" fmla="*/ 1193800 h 1758950"/>
              <a:gd name="connsiteX24" fmla="*/ 38100 w 1168400"/>
              <a:gd name="connsiteY24" fmla="*/ 1276350 h 1758950"/>
              <a:gd name="connsiteX25" fmla="*/ 31750 w 1168400"/>
              <a:gd name="connsiteY25" fmla="*/ 1327150 h 1758950"/>
              <a:gd name="connsiteX26" fmla="*/ 0 w 1168400"/>
              <a:gd name="connsiteY26" fmla="*/ 1371600 h 1758950"/>
              <a:gd name="connsiteX27" fmla="*/ 374650 w 1168400"/>
              <a:gd name="connsiteY27" fmla="*/ 1631950 h 1758950"/>
              <a:gd name="connsiteX28" fmla="*/ 577850 w 1168400"/>
              <a:gd name="connsiteY28" fmla="*/ 1758950 h 1758950"/>
              <a:gd name="connsiteX29" fmla="*/ 863600 w 1168400"/>
              <a:gd name="connsiteY29" fmla="*/ 1727200 h 1758950"/>
              <a:gd name="connsiteX30" fmla="*/ 1035050 w 1168400"/>
              <a:gd name="connsiteY30" fmla="*/ 1606550 h 1758950"/>
              <a:gd name="connsiteX31" fmla="*/ 1047750 w 1168400"/>
              <a:gd name="connsiteY31" fmla="*/ 1504950 h 1758950"/>
              <a:gd name="connsiteX32" fmla="*/ 1054100 w 1168400"/>
              <a:gd name="connsiteY32" fmla="*/ 1441450 h 1758950"/>
              <a:gd name="connsiteX33" fmla="*/ 1060450 w 1168400"/>
              <a:gd name="connsiteY33" fmla="*/ 1384300 h 1758950"/>
              <a:gd name="connsiteX34" fmla="*/ 1098550 w 1168400"/>
              <a:gd name="connsiteY34" fmla="*/ 1282700 h 1758950"/>
              <a:gd name="connsiteX35" fmla="*/ 1136650 w 1168400"/>
              <a:gd name="connsiteY35" fmla="*/ 1168400 h 1758950"/>
              <a:gd name="connsiteX36" fmla="*/ 1162050 w 1168400"/>
              <a:gd name="connsiteY36" fmla="*/ 1079500 h 1758950"/>
              <a:gd name="connsiteX37" fmla="*/ 1168400 w 1168400"/>
              <a:gd name="connsiteY37" fmla="*/ 965200 h 1758950"/>
              <a:gd name="connsiteX38" fmla="*/ 1155700 w 1168400"/>
              <a:gd name="connsiteY38" fmla="*/ 914400 h 1758950"/>
              <a:gd name="connsiteX39" fmla="*/ 1104900 w 1168400"/>
              <a:gd name="connsiteY39" fmla="*/ 857250 h 1758950"/>
              <a:gd name="connsiteX40" fmla="*/ 1079500 w 1168400"/>
              <a:gd name="connsiteY40" fmla="*/ 730250 h 1758950"/>
              <a:gd name="connsiteX41" fmla="*/ 1028700 w 1168400"/>
              <a:gd name="connsiteY41" fmla="*/ 723900 h 1758950"/>
              <a:gd name="connsiteX42" fmla="*/ 958850 w 1168400"/>
              <a:gd name="connsiteY42" fmla="*/ 730250 h 1758950"/>
              <a:gd name="connsiteX43" fmla="*/ 920750 w 1168400"/>
              <a:gd name="connsiteY43" fmla="*/ 698500 h 1758950"/>
              <a:gd name="connsiteX44" fmla="*/ 920750 w 1168400"/>
              <a:gd name="connsiteY44" fmla="*/ 527050 h 1758950"/>
              <a:gd name="connsiteX45" fmla="*/ 933450 w 1168400"/>
              <a:gd name="connsiteY45" fmla="*/ 476250 h 1758950"/>
              <a:gd name="connsiteX46" fmla="*/ 825500 w 1168400"/>
              <a:gd name="connsiteY46" fmla="*/ 374650 h 1758950"/>
              <a:gd name="connsiteX47" fmla="*/ 812800 w 1168400"/>
              <a:gd name="connsiteY47" fmla="*/ 355600 h 1758950"/>
              <a:gd name="connsiteX48" fmla="*/ 781050 w 1168400"/>
              <a:gd name="connsiteY48" fmla="*/ 260350 h 1758950"/>
              <a:gd name="connsiteX49" fmla="*/ 749300 w 1168400"/>
              <a:gd name="connsiteY49" fmla="*/ 171450 h 1758950"/>
              <a:gd name="connsiteX50" fmla="*/ 730250 w 1168400"/>
              <a:gd name="connsiteY50" fmla="*/ 76200 h 1758950"/>
              <a:gd name="connsiteX51" fmla="*/ 673100 w 1168400"/>
              <a:gd name="connsiteY51" fmla="*/ 6350 h 1758950"/>
              <a:gd name="connsiteX52" fmla="*/ 139700 w 1168400"/>
              <a:gd name="connsiteY52" fmla="*/ 0 h 1758950"/>
              <a:gd name="connsiteX0" fmla="*/ 114300 w 1143000"/>
              <a:gd name="connsiteY0" fmla="*/ 0 h 1758950"/>
              <a:gd name="connsiteX1" fmla="*/ 63500 w 1143000"/>
              <a:gd name="connsiteY1" fmla="*/ 12700 h 1758950"/>
              <a:gd name="connsiteX2" fmla="*/ 25400 w 1143000"/>
              <a:gd name="connsiteY2" fmla="*/ 50800 h 1758950"/>
              <a:gd name="connsiteX3" fmla="*/ 0 w 1143000"/>
              <a:gd name="connsiteY3" fmla="*/ 120650 h 1758950"/>
              <a:gd name="connsiteX4" fmla="*/ 19050 w 1143000"/>
              <a:gd name="connsiteY4" fmla="*/ 184150 h 1758950"/>
              <a:gd name="connsiteX5" fmla="*/ 88900 w 1143000"/>
              <a:gd name="connsiteY5" fmla="*/ 247650 h 1758950"/>
              <a:gd name="connsiteX6" fmla="*/ 127000 w 1143000"/>
              <a:gd name="connsiteY6" fmla="*/ 317500 h 1758950"/>
              <a:gd name="connsiteX7" fmla="*/ 139700 w 1143000"/>
              <a:gd name="connsiteY7" fmla="*/ 368300 h 1758950"/>
              <a:gd name="connsiteX8" fmla="*/ 139700 w 1143000"/>
              <a:gd name="connsiteY8" fmla="*/ 444500 h 1758950"/>
              <a:gd name="connsiteX9" fmla="*/ 133350 w 1143000"/>
              <a:gd name="connsiteY9" fmla="*/ 527050 h 1758950"/>
              <a:gd name="connsiteX10" fmla="*/ 165100 w 1143000"/>
              <a:gd name="connsiteY10" fmla="*/ 596900 h 1758950"/>
              <a:gd name="connsiteX11" fmla="*/ 184150 w 1143000"/>
              <a:gd name="connsiteY11" fmla="*/ 603250 h 1758950"/>
              <a:gd name="connsiteX12" fmla="*/ 222250 w 1143000"/>
              <a:gd name="connsiteY12" fmla="*/ 622300 h 1758950"/>
              <a:gd name="connsiteX13" fmla="*/ 285750 w 1143000"/>
              <a:gd name="connsiteY13" fmla="*/ 641350 h 1758950"/>
              <a:gd name="connsiteX14" fmla="*/ 330200 w 1143000"/>
              <a:gd name="connsiteY14" fmla="*/ 666750 h 1758950"/>
              <a:gd name="connsiteX15" fmla="*/ 330200 w 1143000"/>
              <a:gd name="connsiteY15" fmla="*/ 730250 h 1758950"/>
              <a:gd name="connsiteX16" fmla="*/ 374650 w 1143000"/>
              <a:gd name="connsiteY16" fmla="*/ 793750 h 1758950"/>
              <a:gd name="connsiteX17" fmla="*/ 361950 w 1143000"/>
              <a:gd name="connsiteY17" fmla="*/ 869950 h 1758950"/>
              <a:gd name="connsiteX18" fmla="*/ 361950 w 1143000"/>
              <a:gd name="connsiteY18" fmla="*/ 958850 h 1758950"/>
              <a:gd name="connsiteX19" fmla="*/ 317500 w 1143000"/>
              <a:gd name="connsiteY19" fmla="*/ 1009650 h 1758950"/>
              <a:gd name="connsiteX20" fmla="*/ 196850 w 1143000"/>
              <a:gd name="connsiteY20" fmla="*/ 1079500 h 1758950"/>
              <a:gd name="connsiteX21" fmla="*/ 139700 w 1143000"/>
              <a:gd name="connsiteY21" fmla="*/ 1085850 h 1758950"/>
              <a:gd name="connsiteX22" fmla="*/ 57150 w 1143000"/>
              <a:gd name="connsiteY22" fmla="*/ 1117600 h 1758950"/>
              <a:gd name="connsiteX23" fmla="*/ 12700 w 1143000"/>
              <a:gd name="connsiteY23" fmla="*/ 1193800 h 1758950"/>
              <a:gd name="connsiteX24" fmla="*/ 12700 w 1143000"/>
              <a:gd name="connsiteY24" fmla="*/ 1276350 h 1758950"/>
              <a:gd name="connsiteX25" fmla="*/ 6350 w 1143000"/>
              <a:gd name="connsiteY25" fmla="*/ 1327150 h 1758950"/>
              <a:gd name="connsiteX26" fmla="*/ 69850 w 1143000"/>
              <a:gd name="connsiteY26" fmla="*/ 1347787 h 1758950"/>
              <a:gd name="connsiteX27" fmla="*/ 349250 w 1143000"/>
              <a:gd name="connsiteY27" fmla="*/ 1631950 h 1758950"/>
              <a:gd name="connsiteX28" fmla="*/ 552450 w 1143000"/>
              <a:gd name="connsiteY28" fmla="*/ 1758950 h 1758950"/>
              <a:gd name="connsiteX29" fmla="*/ 838200 w 1143000"/>
              <a:gd name="connsiteY29" fmla="*/ 1727200 h 1758950"/>
              <a:gd name="connsiteX30" fmla="*/ 1009650 w 1143000"/>
              <a:gd name="connsiteY30" fmla="*/ 1606550 h 1758950"/>
              <a:gd name="connsiteX31" fmla="*/ 1022350 w 1143000"/>
              <a:gd name="connsiteY31" fmla="*/ 1504950 h 1758950"/>
              <a:gd name="connsiteX32" fmla="*/ 1028700 w 1143000"/>
              <a:gd name="connsiteY32" fmla="*/ 1441450 h 1758950"/>
              <a:gd name="connsiteX33" fmla="*/ 1035050 w 1143000"/>
              <a:gd name="connsiteY33" fmla="*/ 1384300 h 1758950"/>
              <a:gd name="connsiteX34" fmla="*/ 1073150 w 1143000"/>
              <a:gd name="connsiteY34" fmla="*/ 1282700 h 1758950"/>
              <a:gd name="connsiteX35" fmla="*/ 1111250 w 1143000"/>
              <a:gd name="connsiteY35" fmla="*/ 1168400 h 1758950"/>
              <a:gd name="connsiteX36" fmla="*/ 1136650 w 1143000"/>
              <a:gd name="connsiteY36" fmla="*/ 1079500 h 1758950"/>
              <a:gd name="connsiteX37" fmla="*/ 1143000 w 1143000"/>
              <a:gd name="connsiteY37" fmla="*/ 965200 h 1758950"/>
              <a:gd name="connsiteX38" fmla="*/ 1130300 w 1143000"/>
              <a:gd name="connsiteY38" fmla="*/ 914400 h 1758950"/>
              <a:gd name="connsiteX39" fmla="*/ 1079500 w 1143000"/>
              <a:gd name="connsiteY39" fmla="*/ 857250 h 1758950"/>
              <a:gd name="connsiteX40" fmla="*/ 1054100 w 1143000"/>
              <a:gd name="connsiteY40" fmla="*/ 730250 h 1758950"/>
              <a:gd name="connsiteX41" fmla="*/ 1003300 w 1143000"/>
              <a:gd name="connsiteY41" fmla="*/ 723900 h 1758950"/>
              <a:gd name="connsiteX42" fmla="*/ 933450 w 1143000"/>
              <a:gd name="connsiteY42" fmla="*/ 730250 h 1758950"/>
              <a:gd name="connsiteX43" fmla="*/ 895350 w 1143000"/>
              <a:gd name="connsiteY43" fmla="*/ 698500 h 1758950"/>
              <a:gd name="connsiteX44" fmla="*/ 895350 w 1143000"/>
              <a:gd name="connsiteY44" fmla="*/ 527050 h 1758950"/>
              <a:gd name="connsiteX45" fmla="*/ 908050 w 1143000"/>
              <a:gd name="connsiteY45" fmla="*/ 476250 h 1758950"/>
              <a:gd name="connsiteX46" fmla="*/ 800100 w 1143000"/>
              <a:gd name="connsiteY46" fmla="*/ 374650 h 1758950"/>
              <a:gd name="connsiteX47" fmla="*/ 787400 w 1143000"/>
              <a:gd name="connsiteY47" fmla="*/ 355600 h 1758950"/>
              <a:gd name="connsiteX48" fmla="*/ 755650 w 1143000"/>
              <a:gd name="connsiteY48" fmla="*/ 260350 h 1758950"/>
              <a:gd name="connsiteX49" fmla="*/ 723900 w 1143000"/>
              <a:gd name="connsiteY49" fmla="*/ 171450 h 1758950"/>
              <a:gd name="connsiteX50" fmla="*/ 704850 w 1143000"/>
              <a:gd name="connsiteY50" fmla="*/ 76200 h 1758950"/>
              <a:gd name="connsiteX51" fmla="*/ 647700 w 1143000"/>
              <a:gd name="connsiteY51" fmla="*/ 6350 h 1758950"/>
              <a:gd name="connsiteX52" fmla="*/ 114300 w 1143000"/>
              <a:gd name="connsiteY52" fmla="*/ 0 h 1758950"/>
              <a:gd name="connsiteX0" fmla="*/ 114300 w 1143000"/>
              <a:gd name="connsiteY0" fmla="*/ 0 h 1758950"/>
              <a:gd name="connsiteX1" fmla="*/ 63500 w 1143000"/>
              <a:gd name="connsiteY1" fmla="*/ 12700 h 1758950"/>
              <a:gd name="connsiteX2" fmla="*/ 25400 w 1143000"/>
              <a:gd name="connsiteY2" fmla="*/ 50800 h 1758950"/>
              <a:gd name="connsiteX3" fmla="*/ 0 w 1143000"/>
              <a:gd name="connsiteY3" fmla="*/ 120650 h 1758950"/>
              <a:gd name="connsiteX4" fmla="*/ 19050 w 1143000"/>
              <a:gd name="connsiteY4" fmla="*/ 184150 h 1758950"/>
              <a:gd name="connsiteX5" fmla="*/ 88900 w 1143000"/>
              <a:gd name="connsiteY5" fmla="*/ 247650 h 1758950"/>
              <a:gd name="connsiteX6" fmla="*/ 127000 w 1143000"/>
              <a:gd name="connsiteY6" fmla="*/ 317500 h 1758950"/>
              <a:gd name="connsiteX7" fmla="*/ 139700 w 1143000"/>
              <a:gd name="connsiteY7" fmla="*/ 368300 h 1758950"/>
              <a:gd name="connsiteX8" fmla="*/ 139700 w 1143000"/>
              <a:gd name="connsiteY8" fmla="*/ 444500 h 1758950"/>
              <a:gd name="connsiteX9" fmla="*/ 133350 w 1143000"/>
              <a:gd name="connsiteY9" fmla="*/ 527050 h 1758950"/>
              <a:gd name="connsiteX10" fmla="*/ 165100 w 1143000"/>
              <a:gd name="connsiteY10" fmla="*/ 596900 h 1758950"/>
              <a:gd name="connsiteX11" fmla="*/ 184150 w 1143000"/>
              <a:gd name="connsiteY11" fmla="*/ 603250 h 1758950"/>
              <a:gd name="connsiteX12" fmla="*/ 222250 w 1143000"/>
              <a:gd name="connsiteY12" fmla="*/ 622300 h 1758950"/>
              <a:gd name="connsiteX13" fmla="*/ 285750 w 1143000"/>
              <a:gd name="connsiteY13" fmla="*/ 641350 h 1758950"/>
              <a:gd name="connsiteX14" fmla="*/ 330200 w 1143000"/>
              <a:gd name="connsiteY14" fmla="*/ 666750 h 1758950"/>
              <a:gd name="connsiteX15" fmla="*/ 330200 w 1143000"/>
              <a:gd name="connsiteY15" fmla="*/ 730250 h 1758950"/>
              <a:gd name="connsiteX16" fmla="*/ 374650 w 1143000"/>
              <a:gd name="connsiteY16" fmla="*/ 793750 h 1758950"/>
              <a:gd name="connsiteX17" fmla="*/ 361950 w 1143000"/>
              <a:gd name="connsiteY17" fmla="*/ 869950 h 1758950"/>
              <a:gd name="connsiteX18" fmla="*/ 361950 w 1143000"/>
              <a:gd name="connsiteY18" fmla="*/ 958850 h 1758950"/>
              <a:gd name="connsiteX19" fmla="*/ 317500 w 1143000"/>
              <a:gd name="connsiteY19" fmla="*/ 1009650 h 1758950"/>
              <a:gd name="connsiteX20" fmla="*/ 196850 w 1143000"/>
              <a:gd name="connsiteY20" fmla="*/ 1079500 h 1758950"/>
              <a:gd name="connsiteX21" fmla="*/ 139700 w 1143000"/>
              <a:gd name="connsiteY21" fmla="*/ 1085850 h 1758950"/>
              <a:gd name="connsiteX22" fmla="*/ 57150 w 1143000"/>
              <a:gd name="connsiteY22" fmla="*/ 1117600 h 1758950"/>
              <a:gd name="connsiteX23" fmla="*/ 12700 w 1143000"/>
              <a:gd name="connsiteY23" fmla="*/ 1193800 h 1758950"/>
              <a:gd name="connsiteX24" fmla="*/ 12700 w 1143000"/>
              <a:gd name="connsiteY24" fmla="*/ 1276350 h 1758950"/>
              <a:gd name="connsiteX25" fmla="*/ 6350 w 1143000"/>
              <a:gd name="connsiteY25" fmla="*/ 1327150 h 1758950"/>
              <a:gd name="connsiteX26" fmla="*/ 69850 w 1143000"/>
              <a:gd name="connsiteY26" fmla="*/ 1347787 h 1758950"/>
              <a:gd name="connsiteX27" fmla="*/ 349250 w 1143000"/>
              <a:gd name="connsiteY27" fmla="*/ 1631950 h 1758950"/>
              <a:gd name="connsiteX28" fmla="*/ 552450 w 1143000"/>
              <a:gd name="connsiteY28" fmla="*/ 1758950 h 1758950"/>
              <a:gd name="connsiteX29" fmla="*/ 838200 w 1143000"/>
              <a:gd name="connsiteY29" fmla="*/ 1727200 h 1758950"/>
              <a:gd name="connsiteX30" fmla="*/ 945357 w 1143000"/>
              <a:gd name="connsiteY30" fmla="*/ 1558925 h 1758950"/>
              <a:gd name="connsiteX31" fmla="*/ 1022350 w 1143000"/>
              <a:gd name="connsiteY31" fmla="*/ 1504950 h 1758950"/>
              <a:gd name="connsiteX32" fmla="*/ 1028700 w 1143000"/>
              <a:gd name="connsiteY32" fmla="*/ 1441450 h 1758950"/>
              <a:gd name="connsiteX33" fmla="*/ 1035050 w 1143000"/>
              <a:gd name="connsiteY33" fmla="*/ 1384300 h 1758950"/>
              <a:gd name="connsiteX34" fmla="*/ 1073150 w 1143000"/>
              <a:gd name="connsiteY34" fmla="*/ 1282700 h 1758950"/>
              <a:gd name="connsiteX35" fmla="*/ 1111250 w 1143000"/>
              <a:gd name="connsiteY35" fmla="*/ 1168400 h 1758950"/>
              <a:gd name="connsiteX36" fmla="*/ 1136650 w 1143000"/>
              <a:gd name="connsiteY36" fmla="*/ 1079500 h 1758950"/>
              <a:gd name="connsiteX37" fmla="*/ 1143000 w 1143000"/>
              <a:gd name="connsiteY37" fmla="*/ 965200 h 1758950"/>
              <a:gd name="connsiteX38" fmla="*/ 1130300 w 1143000"/>
              <a:gd name="connsiteY38" fmla="*/ 914400 h 1758950"/>
              <a:gd name="connsiteX39" fmla="*/ 1079500 w 1143000"/>
              <a:gd name="connsiteY39" fmla="*/ 857250 h 1758950"/>
              <a:gd name="connsiteX40" fmla="*/ 1054100 w 1143000"/>
              <a:gd name="connsiteY40" fmla="*/ 730250 h 1758950"/>
              <a:gd name="connsiteX41" fmla="*/ 1003300 w 1143000"/>
              <a:gd name="connsiteY41" fmla="*/ 723900 h 1758950"/>
              <a:gd name="connsiteX42" fmla="*/ 933450 w 1143000"/>
              <a:gd name="connsiteY42" fmla="*/ 730250 h 1758950"/>
              <a:gd name="connsiteX43" fmla="*/ 895350 w 1143000"/>
              <a:gd name="connsiteY43" fmla="*/ 698500 h 1758950"/>
              <a:gd name="connsiteX44" fmla="*/ 895350 w 1143000"/>
              <a:gd name="connsiteY44" fmla="*/ 527050 h 1758950"/>
              <a:gd name="connsiteX45" fmla="*/ 908050 w 1143000"/>
              <a:gd name="connsiteY45" fmla="*/ 476250 h 1758950"/>
              <a:gd name="connsiteX46" fmla="*/ 800100 w 1143000"/>
              <a:gd name="connsiteY46" fmla="*/ 374650 h 1758950"/>
              <a:gd name="connsiteX47" fmla="*/ 787400 w 1143000"/>
              <a:gd name="connsiteY47" fmla="*/ 355600 h 1758950"/>
              <a:gd name="connsiteX48" fmla="*/ 755650 w 1143000"/>
              <a:gd name="connsiteY48" fmla="*/ 260350 h 1758950"/>
              <a:gd name="connsiteX49" fmla="*/ 723900 w 1143000"/>
              <a:gd name="connsiteY49" fmla="*/ 171450 h 1758950"/>
              <a:gd name="connsiteX50" fmla="*/ 704850 w 1143000"/>
              <a:gd name="connsiteY50" fmla="*/ 76200 h 1758950"/>
              <a:gd name="connsiteX51" fmla="*/ 647700 w 1143000"/>
              <a:gd name="connsiteY51" fmla="*/ 6350 h 1758950"/>
              <a:gd name="connsiteX52" fmla="*/ 114300 w 1143000"/>
              <a:gd name="connsiteY52" fmla="*/ 0 h 1758950"/>
              <a:gd name="connsiteX0" fmla="*/ 114300 w 1143000"/>
              <a:gd name="connsiteY0" fmla="*/ 0 h 1758950"/>
              <a:gd name="connsiteX1" fmla="*/ 63500 w 1143000"/>
              <a:gd name="connsiteY1" fmla="*/ 12700 h 1758950"/>
              <a:gd name="connsiteX2" fmla="*/ 25400 w 1143000"/>
              <a:gd name="connsiteY2" fmla="*/ 50800 h 1758950"/>
              <a:gd name="connsiteX3" fmla="*/ 0 w 1143000"/>
              <a:gd name="connsiteY3" fmla="*/ 120650 h 1758950"/>
              <a:gd name="connsiteX4" fmla="*/ 19050 w 1143000"/>
              <a:gd name="connsiteY4" fmla="*/ 184150 h 1758950"/>
              <a:gd name="connsiteX5" fmla="*/ 88900 w 1143000"/>
              <a:gd name="connsiteY5" fmla="*/ 247650 h 1758950"/>
              <a:gd name="connsiteX6" fmla="*/ 127000 w 1143000"/>
              <a:gd name="connsiteY6" fmla="*/ 317500 h 1758950"/>
              <a:gd name="connsiteX7" fmla="*/ 139700 w 1143000"/>
              <a:gd name="connsiteY7" fmla="*/ 368300 h 1758950"/>
              <a:gd name="connsiteX8" fmla="*/ 139700 w 1143000"/>
              <a:gd name="connsiteY8" fmla="*/ 444500 h 1758950"/>
              <a:gd name="connsiteX9" fmla="*/ 133350 w 1143000"/>
              <a:gd name="connsiteY9" fmla="*/ 527050 h 1758950"/>
              <a:gd name="connsiteX10" fmla="*/ 165100 w 1143000"/>
              <a:gd name="connsiteY10" fmla="*/ 596900 h 1758950"/>
              <a:gd name="connsiteX11" fmla="*/ 184150 w 1143000"/>
              <a:gd name="connsiteY11" fmla="*/ 603250 h 1758950"/>
              <a:gd name="connsiteX12" fmla="*/ 222250 w 1143000"/>
              <a:gd name="connsiteY12" fmla="*/ 622300 h 1758950"/>
              <a:gd name="connsiteX13" fmla="*/ 285750 w 1143000"/>
              <a:gd name="connsiteY13" fmla="*/ 641350 h 1758950"/>
              <a:gd name="connsiteX14" fmla="*/ 330200 w 1143000"/>
              <a:gd name="connsiteY14" fmla="*/ 666750 h 1758950"/>
              <a:gd name="connsiteX15" fmla="*/ 330200 w 1143000"/>
              <a:gd name="connsiteY15" fmla="*/ 730250 h 1758950"/>
              <a:gd name="connsiteX16" fmla="*/ 374650 w 1143000"/>
              <a:gd name="connsiteY16" fmla="*/ 793750 h 1758950"/>
              <a:gd name="connsiteX17" fmla="*/ 361950 w 1143000"/>
              <a:gd name="connsiteY17" fmla="*/ 869950 h 1758950"/>
              <a:gd name="connsiteX18" fmla="*/ 361950 w 1143000"/>
              <a:gd name="connsiteY18" fmla="*/ 958850 h 1758950"/>
              <a:gd name="connsiteX19" fmla="*/ 317500 w 1143000"/>
              <a:gd name="connsiteY19" fmla="*/ 1009650 h 1758950"/>
              <a:gd name="connsiteX20" fmla="*/ 196850 w 1143000"/>
              <a:gd name="connsiteY20" fmla="*/ 1079500 h 1758950"/>
              <a:gd name="connsiteX21" fmla="*/ 139700 w 1143000"/>
              <a:gd name="connsiteY21" fmla="*/ 1085850 h 1758950"/>
              <a:gd name="connsiteX22" fmla="*/ 57150 w 1143000"/>
              <a:gd name="connsiteY22" fmla="*/ 1117600 h 1758950"/>
              <a:gd name="connsiteX23" fmla="*/ 12700 w 1143000"/>
              <a:gd name="connsiteY23" fmla="*/ 1193800 h 1758950"/>
              <a:gd name="connsiteX24" fmla="*/ 12700 w 1143000"/>
              <a:gd name="connsiteY24" fmla="*/ 1276350 h 1758950"/>
              <a:gd name="connsiteX25" fmla="*/ 6350 w 1143000"/>
              <a:gd name="connsiteY25" fmla="*/ 1327150 h 1758950"/>
              <a:gd name="connsiteX26" fmla="*/ 69850 w 1143000"/>
              <a:gd name="connsiteY26" fmla="*/ 1347787 h 1758950"/>
              <a:gd name="connsiteX27" fmla="*/ 349250 w 1143000"/>
              <a:gd name="connsiteY27" fmla="*/ 1631950 h 1758950"/>
              <a:gd name="connsiteX28" fmla="*/ 552450 w 1143000"/>
              <a:gd name="connsiteY28" fmla="*/ 1758950 h 1758950"/>
              <a:gd name="connsiteX29" fmla="*/ 838200 w 1143000"/>
              <a:gd name="connsiteY29" fmla="*/ 1727200 h 1758950"/>
              <a:gd name="connsiteX30" fmla="*/ 945357 w 1143000"/>
              <a:gd name="connsiteY30" fmla="*/ 1558925 h 1758950"/>
              <a:gd name="connsiteX31" fmla="*/ 981869 w 1143000"/>
              <a:gd name="connsiteY31" fmla="*/ 1500188 h 1758950"/>
              <a:gd name="connsiteX32" fmla="*/ 1028700 w 1143000"/>
              <a:gd name="connsiteY32" fmla="*/ 1441450 h 1758950"/>
              <a:gd name="connsiteX33" fmla="*/ 1035050 w 1143000"/>
              <a:gd name="connsiteY33" fmla="*/ 1384300 h 1758950"/>
              <a:gd name="connsiteX34" fmla="*/ 1073150 w 1143000"/>
              <a:gd name="connsiteY34" fmla="*/ 1282700 h 1758950"/>
              <a:gd name="connsiteX35" fmla="*/ 1111250 w 1143000"/>
              <a:gd name="connsiteY35" fmla="*/ 1168400 h 1758950"/>
              <a:gd name="connsiteX36" fmla="*/ 1136650 w 1143000"/>
              <a:gd name="connsiteY36" fmla="*/ 1079500 h 1758950"/>
              <a:gd name="connsiteX37" fmla="*/ 1143000 w 1143000"/>
              <a:gd name="connsiteY37" fmla="*/ 965200 h 1758950"/>
              <a:gd name="connsiteX38" fmla="*/ 1130300 w 1143000"/>
              <a:gd name="connsiteY38" fmla="*/ 914400 h 1758950"/>
              <a:gd name="connsiteX39" fmla="*/ 1079500 w 1143000"/>
              <a:gd name="connsiteY39" fmla="*/ 857250 h 1758950"/>
              <a:gd name="connsiteX40" fmla="*/ 1054100 w 1143000"/>
              <a:gd name="connsiteY40" fmla="*/ 730250 h 1758950"/>
              <a:gd name="connsiteX41" fmla="*/ 1003300 w 1143000"/>
              <a:gd name="connsiteY41" fmla="*/ 723900 h 1758950"/>
              <a:gd name="connsiteX42" fmla="*/ 933450 w 1143000"/>
              <a:gd name="connsiteY42" fmla="*/ 730250 h 1758950"/>
              <a:gd name="connsiteX43" fmla="*/ 895350 w 1143000"/>
              <a:gd name="connsiteY43" fmla="*/ 698500 h 1758950"/>
              <a:gd name="connsiteX44" fmla="*/ 895350 w 1143000"/>
              <a:gd name="connsiteY44" fmla="*/ 527050 h 1758950"/>
              <a:gd name="connsiteX45" fmla="*/ 908050 w 1143000"/>
              <a:gd name="connsiteY45" fmla="*/ 476250 h 1758950"/>
              <a:gd name="connsiteX46" fmla="*/ 800100 w 1143000"/>
              <a:gd name="connsiteY46" fmla="*/ 374650 h 1758950"/>
              <a:gd name="connsiteX47" fmla="*/ 787400 w 1143000"/>
              <a:gd name="connsiteY47" fmla="*/ 355600 h 1758950"/>
              <a:gd name="connsiteX48" fmla="*/ 755650 w 1143000"/>
              <a:gd name="connsiteY48" fmla="*/ 260350 h 1758950"/>
              <a:gd name="connsiteX49" fmla="*/ 723900 w 1143000"/>
              <a:gd name="connsiteY49" fmla="*/ 171450 h 1758950"/>
              <a:gd name="connsiteX50" fmla="*/ 704850 w 1143000"/>
              <a:gd name="connsiteY50" fmla="*/ 76200 h 1758950"/>
              <a:gd name="connsiteX51" fmla="*/ 647700 w 1143000"/>
              <a:gd name="connsiteY51" fmla="*/ 6350 h 1758950"/>
              <a:gd name="connsiteX52" fmla="*/ 114300 w 1143000"/>
              <a:gd name="connsiteY52" fmla="*/ 0 h 1758950"/>
              <a:gd name="connsiteX0" fmla="*/ 114300 w 1143000"/>
              <a:gd name="connsiteY0" fmla="*/ 0 h 1758950"/>
              <a:gd name="connsiteX1" fmla="*/ 63500 w 1143000"/>
              <a:gd name="connsiteY1" fmla="*/ 12700 h 1758950"/>
              <a:gd name="connsiteX2" fmla="*/ 25400 w 1143000"/>
              <a:gd name="connsiteY2" fmla="*/ 50800 h 1758950"/>
              <a:gd name="connsiteX3" fmla="*/ 0 w 1143000"/>
              <a:gd name="connsiteY3" fmla="*/ 120650 h 1758950"/>
              <a:gd name="connsiteX4" fmla="*/ 19050 w 1143000"/>
              <a:gd name="connsiteY4" fmla="*/ 184150 h 1758950"/>
              <a:gd name="connsiteX5" fmla="*/ 88900 w 1143000"/>
              <a:gd name="connsiteY5" fmla="*/ 247650 h 1758950"/>
              <a:gd name="connsiteX6" fmla="*/ 127000 w 1143000"/>
              <a:gd name="connsiteY6" fmla="*/ 317500 h 1758950"/>
              <a:gd name="connsiteX7" fmla="*/ 139700 w 1143000"/>
              <a:gd name="connsiteY7" fmla="*/ 368300 h 1758950"/>
              <a:gd name="connsiteX8" fmla="*/ 139700 w 1143000"/>
              <a:gd name="connsiteY8" fmla="*/ 444500 h 1758950"/>
              <a:gd name="connsiteX9" fmla="*/ 133350 w 1143000"/>
              <a:gd name="connsiteY9" fmla="*/ 527050 h 1758950"/>
              <a:gd name="connsiteX10" fmla="*/ 165100 w 1143000"/>
              <a:gd name="connsiteY10" fmla="*/ 596900 h 1758950"/>
              <a:gd name="connsiteX11" fmla="*/ 184150 w 1143000"/>
              <a:gd name="connsiteY11" fmla="*/ 603250 h 1758950"/>
              <a:gd name="connsiteX12" fmla="*/ 222250 w 1143000"/>
              <a:gd name="connsiteY12" fmla="*/ 622300 h 1758950"/>
              <a:gd name="connsiteX13" fmla="*/ 285750 w 1143000"/>
              <a:gd name="connsiteY13" fmla="*/ 641350 h 1758950"/>
              <a:gd name="connsiteX14" fmla="*/ 330200 w 1143000"/>
              <a:gd name="connsiteY14" fmla="*/ 666750 h 1758950"/>
              <a:gd name="connsiteX15" fmla="*/ 330200 w 1143000"/>
              <a:gd name="connsiteY15" fmla="*/ 730250 h 1758950"/>
              <a:gd name="connsiteX16" fmla="*/ 374650 w 1143000"/>
              <a:gd name="connsiteY16" fmla="*/ 793750 h 1758950"/>
              <a:gd name="connsiteX17" fmla="*/ 361950 w 1143000"/>
              <a:gd name="connsiteY17" fmla="*/ 869950 h 1758950"/>
              <a:gd name="connsiteX18" fmla="*/ 361950 w 1143000"/>
              <a:gd name="connsiteY18" fmla="*/ 958850 h 1758950"/>
              <a:gd name="connsiteX19" fmla="*/ 317500 w 1143000"/>
              <a:gd name="connsiteY19" fmla="*/ 1009650 h 1758950"/>
              <a:gd name="connsiteX20" fmla="*/ 196850 w 1143000"/>
              <a:gd name="connsiteY20" fmla="*/ 1079500 h 1758950"/>
              <a:gd name="connsiteX21" fmla="*/ 139700 w 1143000"/>
              <a:gd name="connsiteY21" fmla="*/ 1085850 h 1758950"/>
              <a:gd name="connsiteX22" fmla="*/ 57150 w 1143000"/>
              <a:gd name="connsiteY22" fmla="*/ 1117600 h 1758950"/>
              <a:gd name="connsiteX23" fmla="*/ 12700 w 1143000"/>
              <a:gd name="connsiteY23" fmla="*/ 1193800 h 1758950"/>
              <a:gd name="connsiteX24" fmla="*/ 12700 w 1143000"/>
              <a:gd name="connsiteY24" fmla="*/ 1276350 h 1758950"/>
              <a:gd name="connsiteX25" fmla="*/ 6350 w 1143000"/>
              <a:gd name="connsiteY25" fmla="*/ 1327150 h 1758950"/>
              <a:gd name="connsiteX26" fmla="*/ 69850 w 1143000"/>
              <a:gd name="connsiteY26" fmla="*/ 1347787 h 1758950"/>
              <a:gd name="connsiteX27" fmla="*/ 349250 w 1143000"/>
              <a:gd name="connsiteY27" fmla="*/ 1631950 h 1758950"/>
              <a:gd name="connsiteX28" fmla="*/ 552450 w 1143000"/>
              <a:gd name="connsiteY28" fmla="*/ 1758950 h 1758950"/>
              <a:gd name="connsiteX29" fmla="*/ 838200 w 1143000"/>
              <a:gd name="connsiteY29" fmla="*/ 1727200 h 1758950"/>
              <a:gd name="connsiteX30" fmla="*/ 945357 w 1143000"/>
              <a:gd name="connsiteY30" fmla="*/ 1558925 h 1758950"/>
              <a:gd name="connsiteX31" fmla="*/ 981869 w 1143000"/>
              <a:gd name="connsiteY31" fmla="*/ 1500188 h 1758950"/>
              <a:gd name="connsiteX32" fmla="*/ 1004887 w 1143000"/>
              <a:gd name="connsiteY32" fmla="*/ 1436687 h 1758950"/>
              <a:gd name="connsiteX33" fmla="*/ 1035050 w 1143000"/>
              <a:gd name="connsiteY33" fmla="*/ 1384300 h 1758950"/>
              <a:gd name="connsiteX34" fmla="*/ 1073150 w 1143000"/>
              <a:gd name="connsiteY34" fmla="*/ 1282700 h 1758950"/>
              <a:gd name="connsiteX35" fmla="*/ 1111250 w 1143000"/>
              <a:gd name="connsiteY35" fmla="*/ 1168400 h 1758950"/>
              <a:gd name="connsiteX36" fmla="*/ 1136650 w 1143000"/>
              <a:gd name="connsiteY36" fmla="*/ 1079500 h 1758950"/>
              <a:gd name="connsiteX37" fmla="*/ 1143000 w 1143000"/>
              <a:gd name="connsiteY37" fmla="*/ 965200 h 1758950"/>
              <a:gd name="connsiteX38" fmla="*/ 1130300 w 1143000"/>
              <a:gd name="connsiteY38" fmla="*/ 914400 h 1758950"/>
              <a:gd name="connsiteX39" fmla="*/ 1079500 w 1143000"/>
              <a:gd name="connsiteY39" fmla="*/ 857250 h 1758950"/>
              <a:gd name="connsiteX40" fmla="*/ 1054100 w 1143000"/>
              <a:gd name="connsiteY40" fmla="*/ 730250 h 1758950"/>
              <a:gd name="connsiteX41" fmla="*/ 1003300 w 1143000"/>
              <a:gd name="connsiteY41" fmla="*/ 723900 h 1758950"/>
              <a:gd name="connsiteX42" fmla="*/ 933450 w 1143000"/>
              <a:gd name="connsiteY42" fmla="*/ 730250 h 1758950"/>
              <a:gd name="connsiteX43" fmla="*/ 895350 w 1143000"/>
              <a:gd name="connsiteY43" fmla="*/ 698500 h 1758950"/>
              <a:gd name="connsiteX44" fmla="*/ 895350 w 1143000"/>
              <a:gd name="connsiteY44" fmla="*/ 527050 h 1758950"/>
              <a:gd name="connsiteX45" fmla="*/ 908050 w 1143000"/>
              <a:gd name="connsiteY45" fmla="*/ 476250 h 1758950"/>
              <a:gd name="connsiteX46" fmla="*/ 800100 w 1143000"/>
              <a:gd name="connsiteY46" fmla="*/ 374650 h 1758950"/>
              <a:gd name="connsiteX47" fmla="*/ 787400 w 1143000"/>
              <a:gd name="connsiteY47" fmla="*/ 355600 h 1758950"/>
              <a:gd name="connsiteX48" fmla="*/ 755650 w 1143000"/>
              <a:gd name="connsiteY48" fmla="*/ 260350 h 1758950"/>
              <a:gd name="connsiteX49" fmla="*/ 723900 w 1143000"/>
              <a:gd name="connsiteY49" fmla="*/ 171450 h 1758950"/>
              <a:gd name="connsiteX50" fmla="*/ 704850 w 1143000"/>
              <a:gd name="connsiteY50" fmla="*/ 76200 h 1758950"/>
              <a:gd name="connsiteX51" fmla="*/ 647700 w 1143000"/>
              <a:gd name="connsiteY51" fmla="*/ 6350 h 1758950"/>
              <a:gd name="connsiteX52" fmla="*/ 114300 w 1143000"/>
              <a:gd name="connsiteY52" fmla="*/ 0 h 1758950"/>
              <a:gd name="connsiteX0" fmla="*/ 114300 w 1143000"/>
              <a:gd name="connsiteY0" fmla="*/ 0 h 1758950"/>
              <a:gd name="connsiteX1" fmla="*/ 63500 w 1143000"/>
              <a:gd name="connsiteY1" fmla="*/ 12700 h 1758950"/>
              <a:gd name="connsiteX2" fmla="*/ 25400 w 1143000"/>
              <a:gd name="connsiteY2" fmla="*/ 50800 h 1758950"/>
              <a:gd name="connsiteX3" fmla="*/ 0 w 1143000"/>
              <a:gd name="connsiteY3" fmla="*/ 120650 h 1758950"/>
              <a:gd name="connsiteX4" fmla="*/ 19050 w 1143000"/>
              <a:gd name="connsiteY4" fmla="*/ 184150 h 1758950"/>
              <a:gd name="connsiteX5" fmla="*/ 88900 w 1143000"/>
              <a:gd name="connsiteY5" fmla="*/ 247650 h 1758950"/>
              <a:gd name="connsiteX6" fmla="*/ 127000 w 1143000"/>
              <a:gd name="connsiteY6" fmla="*/ 317500 h 1758950"/>
              <a:gd name="connsiteX7" fmla="*/ 139700 w 1143000"/>
              <a:gd name="connsiteY7" fmla="*/ 368300 h 1758950"/>
              <a:gd name="connsiteX8" fmla="*/ 139700 w 1143000"/>
              <a:gd name="connsiteY8" fmla="*/ 444500 h 1758950"/>
              <a:gd name="connsiteX9" fmla="*/ 133350 w 1143000"/>
              <a:gd name="connsiteY9" fmla="*/ 527050 h 1758950"/>
              <a:gd name="connsiteX10" fmla="*/ 165100 w 1143000"/>
              <a:gd name="connsiteY10" fmla="*/ 596900 h 1758950"/>
              <a:gd name="connsiteX11" fmla="*/ 184150 w 1143000"/>
              <a:gd name="connsiteY11" fmla="*/ 603250 h 1758950"/>
              <a:gd name="connsiteX12" fmla="*/ 222250 w 1143000"/>
              <a:gd name="connsiteY12" fmla="*/ 622300 h 1758950"/>
              <a:gd name="connsiteX13" fmla="*/ 285750 w 1143000"/>
              <a:gd name="connsiteY13" fmla="*/ 641350 h 1758950"/>
              <a:gd name="connsiteX14" fmla="*/ 330200 w 1143000"/>
              <a:gd name="connsiteY14" fmla="*/ 666750 h 1758950"/>
              <a:gd name="connsiteX15" fmla="*/ 330200 w 1143000"/>
              <a:gd name="connsiteY15" fmla="*/ 730250 h 1758950"/>
              <a:gd name="connsiteX16" fmla="*/ 374650 w 1143000"/>
              <a:gd name="connsiteY16" fmla="*/ 793750 h 1758950"/>
              <a:gd name="connsiteX17" fmla="*/ 361950 w 1143000"/>
              <a:gd name="connsiteY17" fmla="*/ 869950 h 1758950"/>
              <a:gd name="connsiteX18" fmla="*/ 361950 w 1143000"/>
              <a:gd name="connsiteY18" fmla="*/ 958850 h 1758950"/>
              <a:gd name="connsiteX19" fmla="*/ 317500 w 1143000"/>
              <a:gd name="connsiteY19" fmla="*/ 1009650 h 1758950"/>
              <a:gd name="connsiteX20" fmla="*/ 196850 w 1143000"/>
              <a:gd name="connsiteY20" fmla="*/ 1079500 h 1758950"/>
              <a:gd name="connsiteX21" fmla="*/ 139700 w 1143000"/>
              <a:gd name="connsiteY21" fmla="*/ 1085850 h 1758950"/>
              <a:gd name="connsiteX22" fmla="*/ 57150 w 1143000"/>
              <a:gd name="connsiteY22" fmla="*/ 1117600 h 1758950"/>
              <a:gd name="connsiteX23" fmla="*/ 12700 w 1143000"/>
              <a:gd name="connsiteY23" fmla="*/ 1193800 h 1758950"/>
              <a:gd name="connsiteX24" fmla="*/ 12700 w 1143000"/>
              <a:gd name="connsiteY24" fmla="*/ 1276350 h 1758950"/>
              <a:gd name="connsiteX25" fmla="*/ 6350 w 1143000"/>
              <a:gd name="connsiteY25" fmla="*/ 1327150 h 1758950"/>
              <a:gd name="connsiteX26" fmla="*/ 69850 w 1143000"/>
              <a:gd name="connsiteY26" fmla="*/ 1347787 h 1758950"/>
              <a:gd name="connsiteX27" fmla="*/ 349250 w 1143000"/>
              <a:gd name="connsiteY27" fmla="*/ 1631950 h 1758950"/>
              <a:gd name="connsiteX28" fmla="*/ 552450 w 1143000"/>
              <a:gd name="connsiteY28" fmla="*/ 1758950 h 1758950"/>
              <a:gd name="connsiteX29" fmla="*/ 838200 w 1143000"/>
              <a:gd name="connsiteY29" fmla="*/ 1727200 h 1758950"/>
              <a:gd name="connsiteX30" fmla="*/ 945357 w 1143000"/>
              <a:gd name="connsiteY30" fmla="*/ 1558925 h 1758950"/>
              <a:gd name="connsiteX31" fmla="*/ 981869 w 1143000"/>
              <a:gd name="connsiteY31" fmla="*/ 1500188 h 1758950"/>
              <a:gd name="connsiteX32" fmla="*/ 1004887 w 1143000"/>
              <a:gd name="connsiteY32" fmla="*/ 1436687 h 1758950"/>
              <a:gd name="connsiteX33" fmla="*/ 958850 w 1143000"/>
              <a:gd name="connsiteY33" fmla="*/ 1386682 h 1758950"/>
              <a:gd name="connsiteX34" fmla="*/ 1073150 w 1143000"/>
              <a:gd name="connsiteY34" fmla="*/ 1282700 h 1758950"/>
              <a:gd name="connsiteX35" fmla="*/ 1111250 w 1143000"/>
              <a:gd name="connsiteY35" fmla="*/ 1168400 h 1758950"/>
              <a:gd name="connsiteX36" fmla="*/ 1136650 w 1143000"/>
              <a:gd name="connsiteY36" fmla="*/ 1079500 h 1758950"/>
              <a:gd name="connsiteX37" fmla="*/ 1143000 w 1143000"/>
              <a:gd name="connsiteY37" fmla="*/ 965200 h 1758950"/>
              <a:gd name="connsiteX38" fmla="*/ 1130300 w 1143000"/>
              <a:gd name="connsiteY38" fmla="*/ 914400 h 1758950"/>
              <a:gd name="connsiteX39" fmla="*/ 1079500 w 1143000"/>
              <a:gd name="connsiteY39" fmla="*/ 857250 h 1758950"/>
              <a:gd name="connsiteX40" fmla="*/ 1054100 w 1143000"/>
              <a:gd name="connsiteY40" fmla="*/ 730250 h 1758950"/>
              <a:gd name="connsiteX41" fmla="*/ 1003300 w 1143000"/>
              <a:gd name="connsiteY41" fmla="*/ 723900 h 1758950"/>
              <a:gd name="connsiteX42" fmla="*/ 933450 w 1143000"/>
              <a:gd name="connsiteY42" fmla="*/ 730250 h 1758950"/>
              <a:gd name="connsiteX43" fmla="*/ 895350 w 1143000"/>
              <a:gd name="connsiteY43" fmla="*/ 698500 h 1758950"/>
              <a:gd name="connsiteX44" fmla="*/ 895350 w 1143000"/>
              <a:gd name="connsiteY44" fmla="*/ 527050 h 1758950"/>
              <a:gd name="connsiteX45" fmla="*/ 908050 w 1143000"/>
              <a:gd name="connsiteY45" fmla="*/ 476250 h 1758950"/>
              <a:gd name="connsiteX46" fmla="*/ 800100 w 1143000"/>
              <a:gd name="connsiteY46" fmla="*/ 374650 h 1758950"/>
              <a:gd name="connsiteX47" fmla="*/ 787400 w 1143000"/>
              <a:gd name="connsiteY47" fmla="*/ 355600 h 1758950"/>
              <a:gd name="connsiteX48" fmla="*/ 755650 w 1143000"/>
              <a:gd name="connsiteY48" fmla="*/ 260350 h 1758950"/>
              <a:gd name="connsiteX49" fmla="*/ 723900 w 1143000"/>
              <a:gd name="connsiteY49" fmla="*/ 171450 h 1758950"/>
              <a:gd name="connsiteX50" fmla="*/ 704850 w 1143000"/>
              <a:gd name="connsiteY50" fmla="*/ 76200 h 1758950"/>
              <a:gd name="connsiteX51" fmla="*/ 647700 w 1143000"/>
              <a:gd name="connsiteY51" fmla="*/ 6350 h 1758950"/>
              <a:gd name="connsiteX52" fmla="*/ 114300 w 1143000"/>
              <a:gd name="connsiteY52" fmla="*/ 0 h 1758950"/>
              <a:gd name="connsiteX0" fmla="*/ 114300 w 1143000"/>
              <a:gd name="connsiteY0" fmla="*/ 0 h 1758950"/>
              <a:gd name="connsiteX1" fmla="*/ 63500 w 1143000"/>
              <a:gd name="connsiteY1" fmla="*/ 12700 h 1758950"/>
              <a:gd name="connsiteX2" fmla="*/ 25400 w 1143000"/>
              <a:gd name="connsiteY2" fmla="*/ 50800 h 1758950"/>
              <a:gd name="connsiteX3" fmla="*/ 0 w 1143000"/>
              <a:gd name="connsiteY3" fmla="*/ 120650 h 1758950"/>
              <a:gd name="connsiteX4" fmla="*/ 19050 w 1143000"/>
              <a:gd name="connsiteY4" fmla="*/ 184150 h 1758950"/>
              <a:gd name="connsiteX5" fmla="*/ 88900 w 1143000"/>
              <a:gd name="connsiteY5" fmla="*/ 247650 h 1758950"/>
              <a:gd name="connsiteX6" fmla="*/ 127000 w 1143000"/>
              <a:gd name="connsiteY6" fmla="*/ 317500 h 1758950"/>
              <a:gd name="connsiteX7" fmla="*/ 139700 w 1143000"/>
              <a:gd name="connsiteY7" fmla="*/ 368300 h 1758950"/>
              <a:gd name="connsiteX8" fmla="*/ 139700 w 1143000"/>
              <a:gd name="connsiteY8" fmla="*/ 444500 h 1758950"/>
              <a:gd name="connsiteX9" fmla="*/ 133350 w 1143000"/>
              <a:gd name="connsiteY9" fmla="*/ 527050 h 1758950"/>
              <a:gd name="connsiteX10" fmla="*/ 165100 w 1143000"/>
              <a:gd name="connsiteY10" fmla="*/ 596900 h 1758950"/>
              <a:gd name="connsiteX11" fmla="*/ 184150 w 1143000"/>
              <a:gd name="connsiteY11" fmla="*/ 603250 h 1758950"/>
              <a:gd name="connsiteX12" fmla="*/ 222250 w 1143000"/>
              <a:gd name="connsiteY12" fmla="*/ 622300 h 1758950"/>
              <a:gd name="connsiteX13" fmla="*/ 285750 w 1143000"/>
              <a:gd name="connsiteY13" fmla="*/ 641350 h 1758950"/>
              <a:gd name="connsiteX14" fmla="*/ 330200 w 1143000"/>
              <a:gd name="connsiteY14" fmla="*/ 666750 h 1758950"/>
              <a:gd name="connsiteX15" fmla="*/ 330200 w 1143000"/>
              <a:gd name="connsiteY15" fmla="*/ 730250 h 1758950"/>
              <a:gd name="connsiteX16" fmla="*/ 374650 w 1143000"/>
              <a:gd name="connsiteY16" fmla="*/ 793750 h 1758950"/>
              <a:gd name="connsiteX17" fmla="*/ 361950 w 1143000"/>
              <a:gd name="connsiteY17" fmla="*/ 869950 h 1758950"/>
              <a:gd name="connsiteX18" fmla="*/ 361950 w 1143000"/>
              <a:gd name="connsiteY18" fmla="*/ 958850 h 1758950"/>
              <a:gd name="connsiteX19" fmla="*/ 317500 w 1143000"/>
              <a:gd name="connsiteY19" fmla="*/ 1009650 h 1758950"/>
              <a:gd name="connsiteX20" fmla="*/ 196850 w 1143000"/>
              <a:gd name="connsiteY20" fmla="*/ 1079500 h 1758950"/>
              <a:gd name="connsiteX21" fmla="*/ 139700 w 1143000"/>
              <a:gd name="connsiteY21" fmla="*/ 1085850 h 1758950"/>
              <a:gd name="connsiteX22" fmla="*/ 57150 w 1143000"/>
              <a:gd name="connsiteY22" fmla="*/ 1117600 h 1758950"/>
              <a:gd name="connsiteX23" fmla="*/ 12700 w 1143000"/>
              <a:gd name="connsiteY23" fmla="*/ 1193800 h 1758950"/>
              <a:gd name="connsiteX24" fmla="*/ 12700 w 1143000"/>
              <a:gd name="connsiteY24" fmla="*/ 1276350 h 1758950"/>
              <a:gd name="connsiteX25" fmla="*/ 6350 w 1143000"/>
              <a:gd name="connsiteY25" fmla="*/ 1327150 h 1758950"/>
              <a:gd name="connsiteX26" fmla="*/ 69850 w 1143000"/>
              <a:gd name="connsiteY26" fmla="*/ 1347787 h 1758950"/>
              <a:gd name="connsiteX27" fmla="*/ 349250 w 1143000"/>
              <a:gd name="connsiteY27" fmla="*/ 1631950 h 1758950"/>
              <a:gd name="connsiteX28" fmla="*/ 552450 w 1143000"/>
              <a:gd name="connsiteY28" fmla="*/ 1758950 h 1758950"/>
              <a:gd name="connsiteX29" fmla="*/ 838200 w 1143000"/>
              <a:gd name="connsiteY29" fmla="*/ 1727200 h 1758950"/>
              <a:gd name="connsiteX30" fmla="*/ 945357 w 1143000"/>
              <a:gd name="connsiteY30" fmla="*/ 1558925 h 1758950"/>
              <a:gd name="connsiteX31" fmla="*/ 981869 w 1143000"/>
              <a:gd name="connsiteY31" fmla="*/ 1500188 h 1758950"/>
              <a:gd name="connsiteX32" fmla="*/ 1004887 w 1143000"/>
              <a:gd name="connsiteY32" fmla="*/ 1436687 h 1758950"/>
              <a:gd name="connsiteX33" fmla="*/ 958850 w 1143000"/>
              <a:gd name="connsiteY33" fmla="*/ 1386682 h 1758950"/>
              <a:gd name="connsiteX34" fmla="*/ 939800 w 1143000"/>
              <a:gd name="connsiteY34" fmla="*/ 1323182 h 1758950"/>
              <a:gd name="connsiteX35" fmla="*/ 1111250 w 1143000"/>
              <a:gd name="connsiteY35" fmla="*/ 1168400 h 1758950"/>
              <a:gd name="connsiteX36" fmla="*/ 1136650 w 1143000"/>
              <a:gd name="connsiteY36" fmla="*/ 1079500 h 1758950"/>
              <a:gd name="connsiteX37" fmla="*/ 1143000 w 1143000"/>
              <a:gd name="connsiteY37" fmla="*/ 965200 h 1758950"/>
              <a:gd name="connsiteX38" fmla="*/ 1130300 w 1143000"/>
              <a:gd name="connsiteY38" fmla="*/ 914400 h 1758950"/>
              <a:gd name="connsiteX39" fmla="*/ 1079500 w 1143000"/>
              <a:gd name="connsiteY39" fmla="*/ 857250 h 1758950"/>
              <a:gd name="connsiteX40" fmla="*/ 1054100 w 1143000"/>
              <a:gd name="connsiteY40" fmla="*/ 730250 h 1758950"/>
              <a:gd name="connsiteX41" fmla="*/ 1003300 w 1143000"/>
              <a:gd name="connsiteY41" fmla="*/ 723900 h 1758950"/>
              <a:gd name="connsiteX42" fmla="*/ 933450 w 1143000"/>
              <a:gd name="connsiteY42" fmla="*/ 730250 h 1758950"/>
              <a:gd name="connsiteX43" fmla="*/ 895350 w 1143000"/>
              <a:gd name="connsiteY43" fmla="*/ 698500 h 1758950"/>
              <a:gd name="connsiteX44" fmla="*/ 895350 w 1143000"/>
              <a:gd name="connsiteY44" fmla="*/ 527050 h 1758950"/>
              <a:gd name="connsiteX45" fmla="*/ 908050 w 1143000"/>
              <a:gd name="connsiteY45" fmla="*/ 476250 h 1758950"/>
              <a:gd name="connsiteX46" fmla="*/ 800100 w 1143000"/>
              <a:gd name="connsiteY46" fmla="*/ 374650 h 1758950"/>
              <a:gd name="connsiteX47" fmla="*/ 787400 w 1143000"/>
              <a:gd name="connsiteY47" fmla="*/ 355600 h 1758950"/>
              <a:gd name="connsiteX48" fmla="*/ 755650 w 1143000"/>
              <a:gd name="connsiteY48" fmla="*/ 260350 h 1758950"/>
              <a:gd name="connsiteX49" fmla="*/ 723900 w 1143000"/>
              <a:gd name="connsiteY49" fmla="*/ 171450 h 1758950"/>
              <a:gd name="connsiteX50" fmla="*/ 704850 w 1143000"/>
              <a:gd name="connsiteY50" fmla="*/ 76200 h 1758950"/>
              <a:gd name="connsiteX51" fmla="*/ 647700 w 1143000"/>
              <a:gd name="connsiteY51" fmla="*/ 6350 h 1758950"/>
              <a:gd name="connsiteX52" fmla="*/ 114300 w 1143000"/>
              <a:gd name="connsiteY52" fmla="*/ 0 h 1758950"/>
              <a:gd name="connsiteX0" fmla="*/ 114300 w 1143000"/>
              <a:gd name="connsiteY0" fmla="*/ 0 h 1758950"/>
              <a:gd name="connsiteX1" fmla="*/ 63500 w 1143000"/>
              <a:gd name="connsiteY1" fmla="*/ 12700 h 1758950"/>
              <a:gd name="connsiteX2" fmla="*/ 25400 w 1143000"/>
              <a:gd name="connsiteY2" fmla="*/ 50800 h 1758950"/>
              <a:gd name="connsiteX3" fmla="*/ 0 w 1143000"/>
              <a:gd name="connsiteY3" fmla="*/ 120650 h 1758950"/>
              <a:gd name="connsiteX4" fmla="*/ 19050 w 1143000"/>
              <a:gd name="connsiteY4" fmla="*/ 184150 h 1758950"/>
              <a:gd name="connsiteX5" fmla="*/ 88900 w 1143000"/>
              <a:gd name="connsiteY5" fmla="*/ 247650 h 1758950"/>
              <a:gd name="connsiteX6" fmla="*/ 127000 w 1143000"/>
              <a:gd name="connsiteY6" fmla="*/ 317500 h 1758950"/>
              <a:gd name="connsiteX7" fmla="*/ 139700 w 1143000"/>
              <a:gd name="connsiteY7" fmla="*/ 368300 h 1758950"/>
              <a:gd name="connsiteX8" fmla="*/ 139700 w 1143000"/>
              <a:gd name="connsiteY8" fmla="*/ 444500 h 1758950"/>
              <a:gd name="connsiteX9" fmla="*/ 133350 w 1143000"/>
              <a:gd name="connsiteY9" fmla="*/ 527050 h 1758950"/>
              <a:gd name="connsiteX10" fmla="*/ 165100 w 1143000"/>
              <a:gd name="connsiteY10" fmla="*/ 596900 h 1758950"/>
              <a:gd name="connsiteX11" fmla="*/ 184150 w 1143000"/>
              <a:gd name="connsiteY11" fmla="*/ 603250 h 1758950"/>
              <a:gd name="connsiteX12" fmla="*/ 222250 w 1143000"/>
              <a:gd name="connsiteY12" fmla="*/ 622300 h 1758950"/>
              <a:gd name="connsiteX13" fmla="*/ 285750 w 1143000"/>
              <a:gd name="connsiteY13" fmla="*/ 641350 h 1758950"/>
              <a:gd name="connsiteX14" fmla="*/ 330200 w 1143000"/>
              <a:gd name="connsiteY14" fmla="*/ 666750 h 1758950"/>
              <a:gd name="connsiteX15" fmla="*/ 330200 w 1143000"/>
              <a:gd name="connsiteY15" fmla="*/ 730250 h 1758950"/>
              <a:gd name="connsiteX16" fmla="*/ 374650 w 1143000"/>
              <a:gd name="connsiteY16" fmla="*/ 793750 h 1758950"/>
              <a:gd name="connsiteX17" fmla="*/ 361950 w 1143000"/>
              <a:gd name="connsiteY17" fmla="*/ 869950 h 1758950"/>
              <a:gd name="connsiteX18" fmla="*/ 361950 w 1143000"/>
              <a:gd name="connsiteY18" fmla="*/ 958850 h 1758950"/>
              <a:gd name="connsiteX19" fmla="*/ 317500 w 1143000"/>
              <a:gd name="connsiteY19" fmla="*/ 1009650 h 1758950"/>
              <a:gd name="connsiteX20" fmla="*/ 196850 w 1143000"/>
              <a:gd name="connsiteY20" fmla="*/ 1079500 h 1758950"/>
              <a:gd name="connsiteX21" fmla="*/ 139700 w 1143000"/>
              <a:gd name="connsiteY21" fmla="*/ 1085850 h 1758950"/>
              <a:gd name="connsiteX22" fmla="*/ 57150 w 1143000"/>
              <a:gd name="connsiteY22" fmla="*/ 1117600 h 1758950"/>
              <a:gd name="connsiteX23" fmla="*/ 12700 w 1143000"/>
              <a:gd name="connsiteY23" fmla="*/ 1193800 h 1758950"/>
              <a:gd name="connsiteX24" fmla="*/ 12700 w 1143000"/>
              <a:gd name="connsiteY24" fmla="*/ 1276350 h 1758950"/>
              <a:gd name="connsiteX25" fmla="*/ 6350 w 1143000"/>
              <a:gd name="connsiteY25" fmla="*/ 1327150 h 1758950"/>
              <a:gd name="connsiteX26" fmla="*/ 69850 w 1143000"/>
              <a:gd name="connsiteY26" fmla="*/ 1347787 h 1758950"/>
              <a:gd name="connsiteX27" fmla="*/ 349250 w 1143000"/>
              <a:gd name="connsiteY27" fmla="*/ 1631950 h 1758950"/>
              <a:gd name="connsiteX28" fmla="*/ 552450 w 1143000"/>
              <a:gd name="connsiteY28" fmla="*/ 1758950 h 1758950"/>
              <a:gd name="connsiteX29" fmla="*/ 838200 w 1143000"/>
              <a:gd name="connsiteY29" fmla="*/ 1727200 h 1758950"/>
              <a:gd name="connsiteX30" fmla="*/ 945357 w 1143000"/>
              <a:gd name="connsiteY30" fmla="*/ 1558925 h 1758950"/>
              <a:gd name="connsiteX31" fmla="*/ 981869 w 1143000"/>
              <a:gd name="connsiteY31" fmla="*/ 1500188 h 1758950"/>
              <a:gd name="connsiteX32" fmla="*/ 1004887 w 1143000"/>
              <a:gd name="connsiteY32" fmla="*/ 1436687 h 1758950"/>
              <a:gd name="connsiteX33" fmla="*/ 958850 w 1143000"/>
              <a:gd name="connsiteY33" fmla="*/ 1386682 h 1758950"/>
              <a:gd name="connsiteX34" fmla="*/ 939800 w 1143000"/>
              <a:gd name="connsiteY34" fmla="*/ 1323182 h 1758950"/>
              <a:gd name="connsiteX35" fmla="*/ 970756 w 1143000"/>
              <a:gd name="connsiteY35" fmla="*/ 1249362 h 1758950"/>
              <a:gd name="connsiteX36" fmla="*/ 1136650 w 1143000"/>
              <a:gd name="connsiteY36" fmla="*/ 1079500 h 1758950"/>
              <a:gd name="connsiteX37" fmla="*/ 1143000 w 1143000"/>
              <a:gd name="connsiteY37" fmla="*/ 965200 h 1758950"/>
              <a:gd name="connsiteX38" fmla="*/ 1130300 w 1143000"/>
              <a:gd name="connsiteY38" fmla="*/ 914400 h 1758950"/>
              <a:gd name="connsiteX39" fmla="*/ 1079500 w 1143000"/>
              <a:gd name="connsiteY39" fmla="*/ 857250 h 1758950"/>
              <a:gd name="connsiteX40" fmla="*/ 1054100 w 1143000"/>
              <a:gd name="connsiteY40" fmla="*/ 730250 h 1758950"/>
              <a:gd name="connsiteX41" fmla="*/ 1003300 w 1143000"/>
              <a:gd name="connsiteY41" fmla="*/ 723900 h 1758950"/>
              <a:gd name="connsiteX42" fmla="*/ 933450 w 1143000"/>
              <a:gd name="connsiteY42" fmla="*/ 730250 h 1758950"/>
              <a:gd name="connsiteX43" fmla="*/ 895350 w 1143000"/>
              <a:gd name="connsiteY43" fmla="*/ 698500 h 1758950"/>
              <a:gd name="connsiteX44" fmla="*/ 895350 w 1143000"/>
              <a:gd name="connsiteY44" fmla="*/ 527050 h 1758950"/>
              <a:gd name="connsiteX45" fmla="*/ 908050 w 1143000"/>
              <a:gd name="connsiteY45" fmla="*/ 476250 h 1758950"/>
              <a:gd name="connsiteX46" fmla="*/ 800100 w 1143000"/>
              <a:gd name="connsiteY46" fmla="*/ 374650 h 1758950"/>
              <a:gd name="connsiteX47" fmla="*/ 787400 w 1143000"/>
              <a:gd name="connsiteY47" fmla="*/ 355600 h 1758950"/>
              <a:gd name="connsiteX48" fmla="*/ 755650 w 1143000"/>
              <a:gd name="connsiteY48" fmla="*/ 260350 h 1758950"/>
              <a:gd name="connsiteX49" fmla="*/ 723900 w 1143000"/>
              <a:gd name="connsiteY49" fmla="*/ 171450 h 1758950"/>
              <a:gd name="connsiteX50" fmla="*/ 704850 w 1143000"/>
              <a:gd name="connsiteY50" fmla="*/ 76200 h 1758950"/>
              <a:gd name="connsiteX51" fmla="*/ 647700 w 1143000"/>
              <a:gd name="connsiteY51" fmla="*/ 6350 h 1758950"/>
              <a:gd name="connsiteX52" fmla="*/ 114300 w 1143000"/>
              <a:gd name="connsiteY52" fmla="*/ 0 h 1758950"/>
              <a:gd name="connsiteX0" fmla="*/ 114300 w 1143000"/>
              <a:gd name="connsiteY0" fmla="*/ 0 h 1758950"/>
              <a:gd name="connsiteX1" fmla="*/ 63500 w 1143000"/>
              <a:gd name="connsiteY1" fmla="*/ 12700 h 1758950"/>
              <a:gd name="connsiteX2" fmla="*/ 25400 w 1143000"/>
              <a:gd name="connsiteY2" fmla="*/ 50800 h 1758950"/>
              <a:gd name="connsiteX3" fmla="*/ 0 w 1143000"/>
              <a:gd name="connsiteY3" fmla="*/ 120650 h 1758950"/>
              <a:gd name="connsiteX4" fmla="*/ 19050 w 1143000"/>
              <a:gd name="connsiteY4" fmla="*/ 184150 h 1758950"/>
              <a:gd name="connsiteX5" fmla="*/ 88900 w 1143000"/>
              <a:gd name="connsiteY5" fmla="*/ 247650 h 1758950"/>
              <a:gd name="connsiteX6" fmla="*/ 127000 w 1143000"/>
              <a:gd name="connsiteY6" fmla="*/ 317500 h 1758950"/>
              <a:gd name="connsiteX7" fmla="*/ 139700 w 1143000"/>
              <a:gd name="connsiteY7" fmla="*/ 368300 h 1758950"/>
              <a:gd name="connsiteX8" fmla="*/ 139700 w 1143000"/>
              <a:gd name="connsiteY8" fmla="*/ 444500 h 1758950"/>
              <a:gd name="connsiteX9" fmla="*/ 133350 w 1143000"/>
              <a:gd name="connsiteY9" fmla="*/ 527050 h 1758950"/>
              <a:gd name="connsiteX10" fmla="*/ 165100 w 1143000"/>
              <a:gd name="connsiteY10" fmla="*/ 596900 h 1758950"/>
              <a:gd name="connsiteX11" fmla="*/ 184150 w 1143000"/>
              <a:gd name="connsiteY11" fmla="*/ 603250 h 1758950"/>
              <a:gd name="connsiteX12" fmla="*/ 222250 w 1143000"/>
              <a:gd name="connsiteY12" fmla="*/ 622300 h 1758950"/>
              <a:gd name="connsiteX13" fmla="*/ 285750 w 1143000"/>
              <a:gd name="connsiteY13" fmla="*/ 641350 h 1758950"/>
              <a:gd name="connsiteX14" fmla="*/ 330200 w 1143000"/>
              <a:gd name="connsiteY14" fmla="*/ 666750 h 1758950"/>
              <a:gd name="connsiteX15" fmla="*/ 330200 w 1143000"/>
              <a:gd name="connsiteY15" fmla="*/ 730250 h 1758950"/>
              <a:gd name="connsiteX16" fmla="*/ 374650 w 1143000"/>
              <a:gd name="connsiteY16" fmla="*/ 793750 h 1758950"/>
              <a:gd name="connsiteX17" fmla="*/ 361950 w 1143000"/>
              <a:gd name="connsiteY17" fmla="*/ 869950 h 1758950"/>
              <a:gd name="connsiteX18" fmla="*/ 361950 w 1143000"/>
              <a:gd name="connsiteY18" fmla="*/ 958850 h 1758950"/>
              <a:gd name="connsiteX19" fmla="*/ 317500 w 1143000"/>
              <a:gd name="connsiteY19" fmla="*/ 1009650 h 1758950"/>
              <a:gd name="connsiteX20" fmla="*/ 196850 w 1143000"/>
              <a:gd name="connsiteY20" fmla="*/ 1079500 h 1758950"/>
              <a:gd name="connsiteX21" fmla="*/ 139700 w 1143000"/>
              <a:gd name="connsiteY21" fmla="*/ 1085850 h 1758950"/>
              <a:gd name="connsiteX22" fmla="*/ 57150 w 1143000"/>
              <a:gd name="connsiteY22" fmla="*/ 1117600 h 1758950"/>
              <a:gd name="connsiteX23" fmla="*/ 12700 w 1143000"/>
              <a:gd name="connsiteY23" fmla="*/ 1193800 h 1758950"/>
              <a:gd name="connsiteX24" fmla="*/ 12700 w 1143000"/>
              <a:gd name="connsiteY24" fmla="*/ 1276350 h 1758950"/>
              <a:gd name="connsiteX25" fmla="*/ 6350 w 1143000"/>
              <a:gd name="connsiteY25" fmla="*/ 1327150 h 1758950"/>
              <a:gd name="connsiteX26" fmla="*/ 69850 w 1143000"/>
              <a:gd name="connsiteY26" fmla="*/ 1347787 h 1758950"/>
              <a:gd name="connsiteX27" fmla="*/ 349250 w 1143000"/>
              <a:gd name="connsiteY27" fmla="*/ 1631950 h 1758950"/>
              <a:gd name="connsiteX28" fmla="*/ 552450 w 1143000"/>
              <a:gd name="connsiteY28" fmla="*/ 1758950 h 1758950"/>
              <a:gd name="connsiteX29" fmla="*/ 838200 w 1143000"/>
              <a:gd name="connsiteY29" fmla="*/ 1727200 h 1758950"/>
              <a:gd name="connsiteX30" fmla="*/ 945357 w 1143000"/>
              <a:gd name="connsiteY30" fmla="*/ 1558925 h 1758950"/>
              <a:gd name="connsiteX31" fmla="*/ 981869 w 1143000"/>
              <a:gd name="connsiteY31" fmla="*/ 1500188 h 1758950"/>
              <a:gd name="connsiteX32" fmla="*/ 1004887 w 1143000"/>
              <a:gd name="connsiteY32" fmla="*/ 1436687 h 1758950"/>
              <a:gd name="connsiteX33" fmla="*/ 958850 w 1143000"/>
              <a:gd name="connsiteY33" fmla="*/ 1386682 h 1758950"/>
              <a:gd name="connsiteX34" fmla="*/ 939800 w 1143000"/>
              <a:gd name="connsiteY34" fmla="*/ 1323182 h 1758950"/>
              <a:gd name="connsiteX35" fmla="*/ 970756 w 1143000"/>
              <a:gd name="connsiteY35" fmla="*/ 1249362 h 1758950"/>
              <a:gd name="connsiteX36" fmla="*/ 1136650 w 1143000"/>
              <a:gd name="connsiteY36" fmla="*/ 1079500 h 1758950"/>
              <a:gd name="connsiteX37" fmla="*/ 1143000 w 1143000"/>
              <a:gd name="connsiteY37" fmla="*/ 965200 h 1758950"/>
              <a:gd name="connsiteX38" fmla="*/ 1027907 w 1143000"/>
              <a:gd name="connsiteY38" fmla="*/ 964406 h 1758950"/>
              <a:gd name="connsiteX39" fmla="*/ 1079500 w 1143000"/>
              <a:gd name="connsiteY39" fmla="*/ 857250 h 1758950"/>
              <a:gd name="connsiteX40" fmla="*/ 1054100 w 1143000"/>
              <a:gd name="connsiteY40" fmla="*/ 730250 h 1758950"/>
              <a:gd name="connsiteX41" fmla="*/ 1003300 w 1143000"/>
              <a:gd name="connsiteY41" fmla="*/ 723900 h 1758950"/>
              <a:gd name="connsiteX42" fmla="*/ 933450 w 1143000"/>
              <a:gd name="connsiteY42" fmla="*/ 730250 h 1758950"/>
              <a:gd name="connsiteX43" fmla="*/ 895350 w 1143000"/>
              <a:gd name="connsiteY43" fmla="*/ 698500 h 1758950"/>
              <a:gd name="connsiteX44" fmla="*/ 895350 w 1143000"/>
              <a:gd name="connsiteY44" fmla="*/ 527050 h 1758950"/>
              <a:gd name="connsiteX45" fmla="*/ 908050 w 1143000"/>
              <a:gd name="connsiteY45" fmla="*/ 476250 h 1758950"/>
              <a:gd name="connsiteX46" fmla="*/ 800100 w 1143000"/>
              <a:gd name="connsiteY46" fmla="*/ 374650 h 1758950"/>
              <a:gd name="connsiteX47" fmla="*/ 787400 w 1143000"/>
              <a:gd name="connsiteY47" fmla="*/ 355600 h 1758950"/>
              <a:gd name="connsiteX48" fmla="*/ 755650 w 1143000"/>
              <a:gd name="connsiteY48" fmla="*/ 260350 h 1758950"/>
              <a:gd name="connsiteX49" fmla="*/ 723900 w 1143000"/>
              <a:gd name="connsiteY49" fmla="*/ 171450 h 1758950"/>
              <a:gd name="connsiteX50" fmla="*/ 704850 w 1143000"/>
              <a:gd name="connsiteY50" fmla="*/ 76200 h 1758950"/>
              <a:gd name="connsiteX51" fmla="*/ 647700 w 1143000"/>
              <a:gd name="connsiteY51" fmla="*/ 6350 h 1758950"/>
              <a:gd name="connsiteX52" fmla="*/ 114300 w 1143000"/>
              <a:gd name="connsiteY52" fmla="*/ 0 h 1758950"/>
              <a:gd name="connsiteX0" fmla="*/ 114300 w 1136650"/>
              <a:gd name="connsiteY0" fmla="*/ 0 h 1758950"/>
              <a:gd name="connsiteX1" fmla="*/ 63500 w 1136650"/>
              <a:gd name="connsiteY1" fmla="*/ 12700 h 1758950"/>
              <a:gd name="connsiteX2" fmla="*/ 25400 w 1136650"/>
              <a:gd name="connsiteY2" fmla="*/ 50800 h 1758950"/>
              <a:gd name="connsiteX3" fmla="*/ 0 w 1136650"/>
              <a:gd name="connsiteY3" fmla="*/ 120650 h 1758950"/>
              <a:gd name="connsiteX4" fmla="*/ 19050 w 1136650"/>
              <a:gd name="connsiteY4" fmla="*/ 184150 h 1758950"/>
              <a:gd name="connsiteX5" fmla="*/ 88900 w 1136650"/>
              <a:gd name="connsiteY5" fmla="*/ 247650 h 1758950"/>
              <a:gd name="connsiteX6" fmla="*/ 127000 w 1136650"/>
              <a:gd name="connsiteY6" fmla="*/ 317500 h 1758950"/>
              <a:gd name="connsiteX7" fmla="*/ 139700 w 1136650"/>
              <a:gd name="connsiteY7" fmla="*/ 368300 h 1758950"/>
              <a:gd name="connsiteX8" fmla="*/ 139700 w 1136650"/>
              <a:gd name="connsiteY8" fmla="*/ 444500 h 1758950"/>
              <a:gd name="connsiteX9" fmla="*/ 133350 w 1136650"/>
              <a:gd name="connsiteY9" fmla="*/ 527050 h 1758950"/>
              <a:gd name="connsiteX10" fmla="*/ 165100 w 1136650"/>
              <a:gd name="connsiteY10" fmla="*/ 596900 h 1758950"/>
              <a:gd name="connsiteX11" fmla="*/ 184150 w 1136650"/>
              <a:gd name="connsiteY11" fmla="*/ 603250 h 1758950"/>
              <a:gd name="connsiteX12" fmla="*/ 222250 w 1136650"/>
              <a:gd name="connsiteY12" fmla="*/ 622300 h 1758950"/>
              <a:gd name="connsiteX13" fmla="*/ 285750 w 1136650"/>
              <a:gd name="connsiteY13" fmla="*/ 641350 h 1758950"/>
              <a:gd name="connsiteX14" fmla="*/ 330200 w 1136650"/>
              <a:gd name="connsiteY14" fmla="*/ 666750 h 1758950"/>
              <a:gd name="connsiteX15" fmla="*/ 330200 w 1136650"/>
              <a:gd name="connsiteY15" fmla="*/ 730250 h 1758950"/>
              <a:gd name="connsiteX16" fmla="*/ 374650 w 1136650"/>
              <a:gd name="connsiteY16" fmla="*/ 793750 h 1758950"/>
              <a:gd name="connsiteX17" fmla="*/ 361950 w 1136650"/>
              <a:gd name="connsiteY17" fmla="*/ 869950 h 1758950"/>
              <a:gd name="connsiteX18" fmla="*/ 361950 w 1136650"/>
              <a:gd name="connsiteY18" fmla="*/ 958850 h 1758950"/>
              <a:gd name="connsiteX19" fmla="*/ 317500 w 1136650"/>
              <a:gd name="connsiteY19" fmla="*/ 1009650 h 1758950"/>
              <a:gd name="connsiteX20" fmla="*/ 196850 w 1136650"/>
              <a:gd name="connsiteY20" fmla="*/ 1079500 h 1758950"/>
              <a:gd name="connsiteX21" fmla="*/ 139700 w 1136650"/>
              <a:gd name="connsiteY21" fmla="*/ 1085850 h 1758950"/>
              <a:gd name="connsiteX22" fmla="*/ 57150 w 1136650"/>
              <a:gd name="connsiteY22" fmla="*/ 1117600 h 1758950"/>
              <a:gd name="connsiteX23" fmla="*/ 12700 w 1136650"/>
              <a:gd name="connsiteY23" fmla="*/ 1193800 h 1758950"/>
              <a:gd name="connsiteX24" fmla="*/ 12700 w 1136650"/>
              <a:gd name="connsiteY24" fmla="*/ 1276350 h 1758950"/>
              <a:gd name="connsiteX25" fmla="*/ 6350 w 1136650"/>
              <a:gd name="connsiteY25" fmla="*/ 1327150 h 1758950"/>
              <a:gd name="connsiteX26" fmla="*/ 69850 w 1136650"/>
              <a:gd name="connsiteY26" fmla="*/ 1347787 h 1758950"/>
              <a:gd name="connsiteX27" fmla="*/ 349250 w 1136650"/>
              <a:gd name="connsiteY27" fmla="*/ 1631950 h 1758950"/>
              <a:gd name="connsiteX28" fmla="*/ 552450 w 1136650"/>
              <a:gd name="connsiteY28" fmla="*/ 1758950 h 1758950"/>
              <a:gd name="connsiteX29" fmla="*/ 838200 w 1136650"/>
              <a:gd name="connsiteY29" fmla="*/ 1727200 h 1758950"/>
              <a:gd name="connsiteX30" fmla="*/ 945357 w 1136650"/>
              <a:gd name="connsiteY30" fmla="*/ 1558925 h 1758950"/>
              <a:gd name="connsiteX31" fmla="*/ 981869 w 1136650"/>
              <a:gd name="connsiteY31" fmla="*/ 1500188 h 1758950"/>
              <a:gd name="connsiteX32" fmla="*/ 1004887 w 1136650"/>
              <a:gd name="connsiteY32" fmla="*/ 1436687 h 1758950"/>
              <a:gd name="connsiteX33" fmla="*/ 958850 w 1136650"/>
              <a:gd name="connsiteY33" fmla="*/ 1386682 h 1758950"/>
              <a:gd name="connsiteX34" fmla="*/ 939800 w 1136650"/>
              <a:gd name="connsiteY34" fmla="*/ 1323182 h 1758950"/>
              <a:gd name="connsiteX35" fmla="*/ 970756 w 1136650"/>
              <a:gd name="connsiteY35" fmla="*/ 1249362 h 1758950"/>
              <a:gd name="connsiteX36" fmla="*/ 1136650 w 1136650"/>
              <a:gd name="connsiteY36" fmla="*/ 1079500 h 1758950"/>
              <a:gd name="connsiteX37" fmla="*/ 983456 w 1136650"/>
              <a:gd name="connsiteY37" fmla="*/ 1048544 h 1758950"/>
              <a:gd name="connsiteX38" fmla="*/ 1027907 w 1136650"/>
              <a:gd name="connsiteY38" fmla="*/ 964406 h 1758950"/>
              <a:gd name="connsiteX39" fmla="*/ 1079500 w 1136650"/>
              <a:gd name="connsiteY39" fmla="*/ 857250 h 1758950"/>
              <a:gd name="connsiteX40" fmla="*/ 1054100 w 1136650"/>
              <a:gd name="connsiteY40" fmla="*/ 730250 h 1758950"/>
              <a:gd name="connsiteX41" fmla="*/ 1003300 w 1136650"/>
              <a:gd name="connsiteY41" fmla="*/ 723900 h 1758950"/>
              <a:gd name="connsiteX42" fmla="*/ 933450 w 1136650"/>
              <a:gd name="connsiteY42" fmla="*/ 730250 h 1758950"/>
              <a:gd name="connsiteX43" fmla="*/ 895350 w 1136650"/>
              <a:gd name="connsiteY43" fmla="*/ 698500 h 1758950"/>
              <a:gd name="connsiteX44" fmla="*/ 895350 w 1136650"/>
              <a:gd name="connsiteY44" fmla="*/ 527050 h 1758950"/>
              <a:gd name="connsiteX45" fmla="*/ 908050 w 1136650"/>
              <a:gd name="connsiteY45" fmla="*/ 476250 h 1758950"/>
              <a:gd name="connsiteX46" fmla="*/ 800100 w 1136650"/>
              <a:gd name="connsiteY46" fmla="*/ 374650 h 1758950"/>
              <a:gd name="connsiteX47" fmla="*/ 787400 w 1136650"/>
              <a:gd name="connsiteY47" fmla="*/ 355600 h 1758950"/>
              <a:gd name="connsiteX48" fmla="*/ 755650 w 1136650"/>
              <a:gd name="connsiteY48" fmla="*/ 260350 h 1758950"/>
              <a:gd name="connsiteX49" fmla="*/ 723900 w 1136650"/>
              <a:gd name="connsiteY49" fmla="*/ 171450 h 1758950"/>
              <a:gd name="connsiteX50" fmla="*/ 704850 w 1136650"/>
              <a:gd name="connsiteY50" fmla="*/ 76200 h 1758950"/>
              <a:gd name="connsiteX51" fmla="*/ 647700 w 1136650"/>
              <a:gd name="connsiteY51" fmla="*/ 6350 h 1758950"/>
              <a:gd name="connsiteX52" fmla="*/ 114300 w 1136650"/>
              <a:gd name="connsiteY52" fmla="*/ 0 h 1758950"/>
              <a:gd name="connsiteX0" fmla="*/ 114300 w 1079500"/>
              <a:gd name="connsiteY0" fmla="*/ 0 h 1758950"/>
              <a:gd name="connsiteX1" fmla="*/ 63500 w 1079500"/>
              <a:gd name="connsiteY1" fmla="*/ 12700 h 1758950"/>
              <a:gd name="connsiteX2" fmla="*/ 25400 w 1079500"/>
              <a:gd name="connsiteY2" fmla="*/ 50800 h 1758950"/>
              <a:gd name="connsiteX3" fmla="*/ 0 w 1079500"/>
              <a:gd name="connsiteY3" fmla="*/ 120650 h 1758950"/>
              <a:gd name="connsiteX4" fmla="*/ 19050 w 1079500"/>
              <a:gd name="connsiteY4" fmla="*/ 184150 h 1758950"/>
              <a:gd name="connsiteX5" fmla="*/ 88900 w 1079500"/>
              <a:gd name="connsiteY5" fmla="*/ 247650 h 1758950"/>
              <a:gd name="connsiteX6" fmla="*/ 127000 w 1079500"/>
              <a:gd name="connsiteY6" fmla="*/ 317500 h 1758950"/>
              <a:gd name="connsiteX7" fmla="*/ 139700 w 1079500"/>
              <a:gd name="connsiteY7" fmla="*/ 368300 h 1758950"/>
              <a:gd name="connsiteX8" fmla="*/ 139700 w 1079500"/>
              <a:gd name="connsiteY8" fmla="*/ 444500 h 1758950"/>
              <a:gd name="connsiteX9" fmla="*/ 133350 w 1079500"/>
              <a:gd name="connsiteY9" fmla="*/ 527050 h 1758950"/>
              <a:gd name="connsiteX10" fmla="*/ 165100 w 1079500"/>
              <a:gd name="connsiteY10" fmla="*/ 596900 h 1758950"/>
              <a:gd name="connsiteX11" fmla="*/ 184150 w 1079500"/>
              <a:gd name="connsiteY11" fmla="*/ 603250 h 1758950"/>
              <a:gd name="connsiteX12" fmla="*/ 222250 w 1079500"/>
              <a:gd name="connsiteY12" fmla="*/ 622300 h 1758950"/>
              <a:gd name="connsiteX13" fmla="*/ 285750 w 1079500"/>
              <a:gd name="connsiteY13" fmla="*/ 641350 h 1758950"/>
              <a:gd name="connsiteX14" fmla="*/ 330200 w 1079500"/>
              <a:gd name="connsiteY14" fmla="*/ 666750 h 1758950"/>
              <a:gd name="connsiteX15" fmla="*/ 330200 w 1079500"/>
              <a:gd name="connsiteY15" fmla="*/ 730250 h 1758950"/>
              <a:gd name="connsiteX16" fmla="*/ 374650 w 1079500"/>
              <a:gd name="connsiteY16" fmla="*/ 793750 h 1758950"/>
              <a:gd name="connsiteX17" fmla="*/ 361950 w 1079500"/>
              <a:gd name="connsiteY17" fmla="*/ 869950 h 1758950"/>
              <a:gd name="connsiteX18" fmla="*/ 361950 w 1079500"/>
              <a:gd name="connsiteY18" fmla="*/ 958850 h 1758950"/>
              <a:gd name="connsiteX19" fmla="*/ 317500 w 1079500"/>
              <a:gd name="connsiteY19" fmla="*/ 1009650 h 1758950"/>
              <a:gd name="connsiteX20" fmla="*/ 196850 w 1079500"/>
              <a:gd name="connsiteY20" fmla="*/ 1079500 h 1758950"/>
              <a:gd name="connsiteX21" fmla="*/ 139700 w 1079500"/>
              <a:gd name="connsiteY21" fmla="*/ 1085850 h 1758950"/>
              <a:gd name="connsiteX22" fmla="*/ 57150 w 1079500"/>
              <a:gd name="connsiteY22" fmla="*/ 1117600 h 1758950"/>
              <a:gd name="connsiteX23" fmla="*/ 12700 w 1079500"/>
              <a:gd name="connsiteY23" fmla="*/ 1193800 h 1758950"/>
              <a:gd name="connsiteX24" fmla="*/ 12700 w 1079500"/>
              <a:gd name="connsiteY24" fmla="*/ 1276350 h 1758950"/>
              <a:gd name="connsiteX25" fmla="*/ 6350 w 1079500"/>
              <a:gd name="connsiteY25" fmla="*/ 1327150 h 1758950"/>
              <a:gd name="connsiteX26" fmla="*/ 69850 w 1079500"/>
              <a:gd name="connsiteY26" fmla="*/ 1347787 h 1758950"/>
              <a:gd name="connsiteX27" fmla="*/ 349250 w 1079500"/>
              <a:gd name="connsiteY27" fmla="*/ 1631950 h 1758950"/>
              <a:gd name="connsiteX28" fmla="*/ 552450 w 1079500"/>
              <a:gd name="connsiteY28" fmla="*/ 1758950 h 1758950"/>
              <a:gd name="connsiteX29" fmla="*/ 838200 w 1079500"/>
              <a:gd name="connsiteY29" fmla="*/ 1727200 h 1758950"/>
              <a:gd name="connsiteX30" fmla="*/ 945357 w 1079500"/>
              <a:gd name="connsiteY30" fmla="*/ 1558925 h 1758950"/>
              <a:gd name="connsiteX31" fmla="*/ 981869 w 1079500"/>
              <a:gd name="connsiteY31" fmla="*/ 1500188 h 1758950"/>
              <a:gd name="connsiteX32" fmla="*/ 1004887 w 1079500"/>
              <a:gd name="connsiteY32" fmla="*/ 1436687 h 1758950"/>
              <a:gd name="connsiteX33" fmla="*/ 958850 w 1079500"/>
              <a:gd name="connsiteY33" fmla="*/ 1386682 h 1758950"/>
              <a:gd name="connsiteX34" fmla="*/ 939800 w 1079500"/>
              <a:gd name="connsiteY34" fmla="*/ 1323182 h 1758950"/>
              <a:gd name="connsiteX35" fmla="*/ 970756 w 1079500"/>
              <a:gd name="connsiteY35" fmla="*/ 1249362 h 1758950"/>
              <a:gd name="connsiteX36" fmla="*/ 986631 w 1079500"/>
              <a:gd name="connsiteY36" fmla="*/ 1136650 h 1758950"/>
              <a:gd name="connsiteX37" fmla="*/ 983456 w 1079500"/>
              <a:gd name="connsiteY37" fmla="*/ 1048544 h 1758950"/>
              <a:gd name="connsiteX38" fmla="*/ 1027907 w 1079500"/>
              <a:gd name="connsiteY38" fmla="*/ 964406 h 1758950"/>
              <a:gd name="connsiteX39" fmla="*/ 1079500 w 1079500"/>
              <a:gd name="connsiteY39" fmla="*/ 857250 h 1758950"/>
              <a:gd name="connsiteX40" fmla="*/ 1054100 w 1079500"/>
              <a:gd name="connsiteY40" fmla="*/ 730250 h 1758950"/>
              <a:gd name="connsiteX41" fmla="*/ 1003300 w 1079500"/>
              <a:gd name="connsiteY41" fmla="*/ 723900 h 1758950"/>
              <a:gd name="connsiteX42" fmla="*/ 933450 w 1079500"/>
              <a:gd name="connsiteY42" fmla="*/ 730250 h 1758950"/>
              <a:gd name="connsiteX43" fmla="*/ 895350 w 1079500"/>
              <a:gd name="connsiteY43" fmla="*/ 698500 h 1758950"/>
              <a:gd name="connsiteX44" fmla="*/ 895350 w 1079500"/>
              <a:gd name="connsiteY44" fmla="*/ 527050 h 1758950"/>
              <a:gd name="connsiteX45" fmla="*/ 908050 w 1079500"/>
              <a:gd name="connsiteY45" fmla="*/ 476250 h 1758950"/>
              <a:gd name="connsiteX46" fmla="*/ 800100 w 1079500"/>
              <a:gd name="connsiteY46" fmla="*/ 374650 h 1758950"/>
              <a:gd name="connsiteX47" fmla="*/ 787400 w 1079500"/>
              <a:gd name="connsiteY47" fmla="*/ 355600 h 1758950"/>
              <a:gd name="connsiteX48" fmla="*/ 755650 w 1079500"/>
              <a:gd name="connsiteY48" fmla="*/ 260350 h 1758950"/>
              <a:gd name="connsiteX49" fmla="*/ 723900 w 1079500"/>
              <a:gd name="connsiteY49" fmla="*/ 171450 h 1758950"/>
              <a:gd name="connsiteX50" fmla="*/ 704850 w 1079500"/>
              <a:gd name="connsiteY50" fmla="*/ 76200 h 1758950"/>
              <a:gd name="connsiteX51" fmla="*/ 647700 w 1079500"/>
              <a:gd name="connsiteY51" fmla="*/ 6350 h 1758950"/>
              <a:gd name="connsiteX52" fmla="*/ 114300 w 1079500"/>
              <a:gd name="connsiteY52" fmla="*/ 0 h 1758950"/>
              <a:gd name="connsiteX0" fmla="*/ 114300 w 1079500"/>
              <a:gd name="connsiteY0" fmla="*/ 0 h 1758950"/>
              <a:gd name="connsiteX1" fmla="*/ 63500 w 1079500"/>
              <a:gd name="connsiteY1" fmla="*/ 12700 h 1758950"/>
              <a:gd name="connsiteX2" fmla="*/ 25400 w 1079500"/>
              <a:gd name="connsiteY2" fmla="*/ 50800 h 1758950"/>
              <a:gd name="connsiteX3" fmla="*/ 0 w 1079500"/>
              <a:gd name="connsiteY3" fmla="*/ 120650 h 1758950"/>
              <a:gd name="connsiteX4" fmla="*/ 19050 w 1079500"/>
              <a:gd name="connsiteY4" fmla="*/ 184150 h 1758950"/>
              <a:gd name="connsiteX5" fmla="*/ 88900 w 1079500"/>
              <a:gd name="connsiteY5" fmla="*/ 247650 h 1758950"/>
              <a:gd name="connsiteX6" fmla="*/ 127000 w 1079500"/>
              <a:gd name="connsiteY6" fmla="*/ 317500 h 1758950"/>
              <a:gd name="connsiteX7" fmla="*/ 139700 w 1079500"/>
              <a:gd name="connsiteY7" fmla="*/ 368300 h 1758950"/>
              <a:gd name="connsiteX8" fmla="*/ 139700 w 1079500"/>
              <a:gd name="connsiteY8" fmla="*/ 444500 h 1758950"/>
              <a:gd name="connsiteX9" fmla="*/ 133350 w 1079500"/>
              <a:gd name="connsiteY9" fmla="*/ 527050 h 1758950"/>
              <a:gd name="connsiteX10" fmla="*/ 165100 w 1079500"/>
              <a:gd name="connsiteY10" fmla="*/ 596900 h 1758950"/>
              <a:gd name="connsiteX11" fmla="*/ 184150 w 1079500"/>
              <a:gd name="connsiteY11" fmla="*/ 603250 h 1758950"/>
              <a:gd name="connsiteX12" fmla="*/ 222250 w 1079500"/>
              <a:gd name="connsiteY12" fmla="*/ 622300 h 1758950"/>
              <a:gd name="connsiteX13" fmla="*/ 285750 w 1079500"/>
              <a:gd name="connsiteY13" fmla="*/ 641350 h 1758950"/>
              <a:gd name="connsiteX14" fmla="*/ 330200 w 1079500"/>
              <a:gd name="connsiteY14" fmla="*/ 666750 h 1758950"/>
              <a:gd name="connsiteX15" fmla="*/ 330200 w 1079500"/>
              <a:gd name="connsiteY15" fmla="*/ 730250 h 1758950"/>
              <a:gd name="connsiteX16" fmla="*/ 374650 w 1079500"/>
              <a:gd name="connsiteY16" fmla="*/ 793750 h 1758950"/>
              <a:gd name="connsiteX17" fmla="*/ 361950 w 1079500"/>
              <a:gd name="connsiteY17" fmla="*/ 869950 h 1758950"/>
              <a:gd name="connsiteX18" fmla="*/ 361950 w 1079500"/>
              <a:gd name="connsiteY18" fmla="*/ 958850 h 1758950"/>
              <a:gd name="connsiteX19" fmla="*/ 317500 w 1079500"/>
              <a:gd name="connsiteY19" fmla="*/ 1009650 h 1758950"/>
              <a:gd name="connsiteX20" fmla="*/ 196850 w 1079500"/>
              <a:gd name="connsiteY20" fmla="*/ 1079500 h 1758950"/>
              <a:gd name="connsiteX21" fmla="*/ 139700 w 1079500"/>
              <a:gd name="connsiteY21" fmla="*/ 1085850 h 1758950"/>
              <a:gd name="connsiteX22" fmla="*/ 57150 w 1079500"/>
              <a:gd name="connsiteY22" fmla="*/ 1117600 h 1758950"/>
              <a:gd name="connsiteX23" fmla="*/ 12700 w 1079500"/>
              <a:gd name="connsiteY23" fmla="*/ 1193800 h 1758950"/>
              <a:gd name="connsiteX24" fmla="*/ 12700 w 1079500"/>
              <a:gd name="connsiteY24" fmla="*/ 1276350 h 1758950"/>
              <a:gd name="connsiteX25" fmla="*/ 6350 w 1079500"/>
              <a:gd name="connsiteY25" fmla="*/ 1327150 h 1758950"/>
              <a:gd name="connsiteX26" fmla="*/ 69850 w 1079500"/>
              <a:gd name="connsiteY26" fmla="*/ 1347787 h 1758950"/>
              <a:gd name="connsiteX27" fmla="*/ 349250 w 1079500"/>
              <a:gd name="connsiteY27" fmla="*/ 1631950 h 1758950"/>
              <a:gd name="connsiteX28" fmla="*/ 552450 w 1079500"/>
              <a:gd name="connsiteY28" fmla="*/ 1758950 h 1758950"/>
              <a:gd name="connsiteX29" fmla="*/ 838200 w 1079500"/>
              <a:gd name="connsiteY29" fmla="*/ 1727200 h 1758950"/>
              <a:gd name="connsiteX30" fmla="*/ 945357 w 1079500"/>
              <a:gd name="connsiteY30" fmla="*/ 1558925 h 1758950"/>
              <a:gd name="connsiteX31" fmla="*/ 981869 w 1079500"/>
              <a:gd name="connsiteY31" fmla="*/ 1500188 h 1758950"/>
              <a:gd name="connsiteX32" fmla="*/ 1004887 w 1079500"/>
              <a:gd name="connsiteY32" fmla="*/ 1436687 h 1758950"/>
              <a:gd name="connsiteX33" fmla="*/ 958850 w 1079500"/>
              <a:gd name="connsiteY33" fmla="*/ 1386682 h 1758950"/>
              <a:gd name="connsiteX34" fmla="*/ 939800 w 1079500"/>
              <a:gd name="connsiteY34" fmla="*/ 1323182 h 1758950"/>
              <a:gd name="connsiteX35" fmla="*/ 970756 w 1079500"/>
              <a:gd name="connsiteY35" fmla="*/ 1249362 h 1758950"/>
              <a:gd name="connsiteX36" fmla="*/ 986631 w 1079500"/>
              <a:gd name="connsiteY36" fmla="*/ 1136650 h 1758950"/>
              <a:gd name="connsiteX37" fmla="*/ 983456 w 1079500"/>
              <a:gd name="connsiteY37" fmla="*/ 1048544 h 1758950"/>
              <a:gd name="connsiteX38" fmla="*/ 1027907 w 1079500"/>
              <a:gd name="connsiteY38" fmla="*/ 964406 h 1758950"/>
              <a:gd name="connsiteX39" fmla="*/ 1079500 w 1079500"/>
              <a:gd name="connsiteY39" fmla="*/ 857250 h 1758950"/>
              <a:gd name="connsiteX40" fmla="*/ 1054100 w 1079500"/>
              <a:gd name="connsiteY40" fmla="*/ 730250 h 1758950"/>
              <a:gd name="connsiteX41" fmla="*/ 1003300 w 1079500"/>
              <a:gd name="connsiteY41" fmla="*/ 723900 h 1758950"/>
              <a:gd name="connsiteX42" fmla="*/ 933450 w 1079500"/>
              <a:gd name="connsiteY42" fmla="*/ 730250 h 1758950"/>
              <a:gd name="connsiteX43" fmla="*/ 895350 w 1079500"/>
              <a:gd name="connsiteY43" fmla="*/ 698500 h 1758950"/>
              <a:gd name="connsiteX44" fmla="*/ 895350 w 1079500"/>
              <a:gd name="connsiteY44" fmla="*/ 527050 h 1758950"/>
              <a:gd name="connsiteX45" fmla="*/ 908050 w 1079500"/>
              <a:gd name="connsiteY45" fmla="*/ 476250 h 1758950"/>
              <a:gd name="connsiteX46" fmla="*/ 800100 w 1079500"/>
              <a:gd name="connsiteY46" fmla="*/ 374650 h 1758950"/>
              <a:gd name="connsiteX47" fmla="*/ 787400 w 1079500"/>
              <a:gd name="connsiteY47" fmla="*/ 355600 h 1758950"/>
              <a:gd name="connsiteX48" fmla="*/ 755650 w 1079500"/>
              <a:gd name="connsiteY48" fmla="*/ 260350 h 1758950"/>
              <a:gd name="connsiteX49" fmla="*/ 723900 w 1079500"/>
              <a:gd name="connsiteY49" fmla="*/ 171450 h 1758950"/>
              <a:gd name="connsiteX50" fmla="*/ 671513 w 1079500"/>
              <a:gd name="connsiteY50" fmla="*/ 121444 h 1758950"/>
              <a:gd name="connsiteX51" fmla="*/ 647700 w 1079500"/>
              <a:gd name="connsiteY51" fmla="*/ 6350 h 1758950"/>
              <a:gd name="connsiteX52" fmla="*/ 114300 w 1079500"/>
              <a:gd name="connsiteY52" fmla="*/ 0 h 1758950"/>
              <a:gd name="connsiteX0" fmla="*/ 114300 w 1079500"/>
              <a:gd name="connsiteY0" fmla="*/ 0 h 1758950"/>
              <a:gd name="connsiteX1" fmla="*/ 63500 w 1079500"/>
              <a:gd name="connsiteY1" fmla="*/ 12700 h 1758950"/>
              <a:gd name="connsiteX2" fmla="*/ 25400 w 1079500"/>
              <a:gd name="connsiteY2" fmla="*/ 50800 h 1758950"/>
              <a:gd name="connsiteX3" fmla="*/ 0 w 1079500"/>
              <a:gd name="connsiteY3" fmla="*/ 120650 h 1758950"/>
              <a:gd name="connsiteX4" fmla="*/ 19050 w 1079500"/>
              <a:gd name="connsiteY4" fmla="*/ 184150 h 1758950"/>
              <a:gd name="connsiteX5" fmla="*/ 88900 w 1079500"/>
              <a:gd name="connsiteY5" fmla="*/ 247650 h 1758950"/>
              <a:gd name="connsiteX6" fmla="*/ 127000 w 1079500"/>
              <a:gd name="connsiteY6" fmla="*/ 317500 h 1758950"/>
              <a:gd name="connsiteX7" fmla="*/ 139700 w 1079500"/>
              <a:gd name="connsiteY7" fmla="*/ 368300 h 1758950"/>
              <a:gd name="connsiteX8" fmla="*/ 139700 w 1079500"/>
              <a:gd name="connsiteY8" fmla="*/ 444500 h 1758950"/>
              <a:gd name="connsiteX9" fmla="*/ 133350 w 1079500"/>
              <a:gd name="connsiteY9" fmla="*/ 527050 h 1758950"/>
              <a:gd name="connsiteX10" fmla="*/ 165100 w 1079500"/>
              <a:gd name="connsiteY10" fmla="*/ 596900 h 1758950"/>
              <a:gd name="connsiteX11" fmla="*/ 184150 w 1079500"/>
              <a:gd name="connsiteY11" fmla="*/ 603250 h 1758950"/>
              <a:gd name="connsiteX12" fmla="*/ 222250 w 1079500"/>
              <a:gd name="connsiteY12" fmla="*/ 622300 h 1758950"/>
              <a:gd name="connsiteX13" fmla="*/ 285750 w 1079500"/>
              <a:gd name="connsiteY13" fmla="*/ 641350 h 1758950"/>
              <a:gd name="connsiteX14" fmla="*/ 330200 w 1079500"/>
              <a:gd name="connsiteY14" fmla="*/ 666750 h 1758950"/>
              <a:gd name="connsiteX15" fmla="*/ 330200 w 1079500"/>
              <a:gd name="connsiteY15" fmla="*/ 730250 h 1758950"/>
              <a:gd name="connsiteX16" fmla="*/ 374650 w 1079500"/>
              <a:gd name="connsiteY16" fmla="*/ 793750 h 1758950"/>
              <a:gd name="connsiteX17" fmla="*/ 361950 w 1079500"/>
              <a:gd name="connsiteY17" fmla="*/ 869950 h 1758950"/>
              <a:gd name="connsiteX18" fmla="*/ 361950 w 1079500"/>
              <a:gd name="connsiteY18" fmla="*/ 958850 h 1758950"/>
              <a:gd name="connsiteX19" fmla="*/ 317500 w 1079500"/>
              <a:gd name="connsiteY19" fmla="*/ 1009650 h 1758950"/>
              <a:gd name="connsiteX20" fmla="*/ 196850 w 1079500"/>
              <a:gd name="connsiteY20" fmla="*/ 1079500 h 1758950"/>
              <a:gd name="connsiteX21" fmla="*/ 139700 w 1079500"/>
              <a:gd name="connsiteY21" fmla="*/ 1085850 h 1758950"/>
              <a:gd name="connsiteX22" fmla="*/ 57150 w 1079500"/>
              <a:gd name="connsiteY22" fmla="*/ 1117600 h 1758950"/>
              <a:gd name="connsiteX23" fmla="*/ 12700 w 1079500"/>
              <a:gd name="connsiteY23" fmla="*/ 1193800 h 1758950"/>
              <a:gd name="connsiteX24" fmla="*/ 12700 w 1079500"/>
              <a:gd name="connsiteY24" fmla="*/ 1276350 h 1758950"/>
              <a:gd name="connsiteX25" fmla="*/ 6350 w 1079500"/>
              <a:gd name="connsiteY25" fmla="*/ 1327150 h 1758950"/>
              <a:gd name="connsiteX26" fmla="*/ 69850 w 1079500"/>
              <a:gd name="connsiteY26" fmla="*/ 1347787 h 1758950"/>
              <a:gd name="connsiteX27" fmla="*/ 349250 w 1079500"/>
              <a:gd name="connsiteY27" fmla="*/ 1631950 h 1758950"/>
              <a:gd name="connsiteX28" fmla="*/ 552450 w 1079500"/>
              <a:gd name="connsiteY28" fmla="*/ 1758950 h 1758950"/>
              <a:gd name="connsiteX29" fmla="*/ 838200 w 1079500"/>
              <a:gd name="connsiteY29" fmla="*/ 1727200 h 1758950"/>
              <a:gd name="connsiteX30" fmla="*/ 945357 w 1079500"/>
              <a:gd name="connsiteY30" fmla="*/ 1558925 h 1758950"/>
              <a:gd name="connsiteX31" fmla="*/ 981869 w 1079500"/>
              <a:gd name="connsiteY31" fmla="*/ 1500188 h 1758950"/>
              <a:gd name="connsiteX32" fmla="*/ 1004887 w 1079500"/>
              <a:gd name="connsiteY32" fmla="*/ 1436687 h 1758950"/>
              <a:gd name="connsiteX33" fmla="*/ 958850 w 1079500"/>
              <a:gd name="connsiteY33" fmla="*/ 1386682 h 1758950"/>
              <a:gd name="connsiteX34" fmla="*/ 939800 w 1079500"/>
              <a:gd name="connsiteY34" fmla="*/ 1323182 h 1758950"/>
              <a:gd name="connsiteX35" fmla="*/ 970756 w 1079500"/>
              <a:gd name="connsiteY35" fmla="*/ 1249362 h 1758950"/>
              <a:gd name="connsiteX36" fmla="*/ 986631 w 1079500"/>
              <a:gd name="connsiteY36" fmla="*/ 1136650 h 1758950"/>
              <a:gd name="connsiteX37" fmla="*/ 983456 w 1079500"/>
              <a:gd name="connsiteY37" fmla="*/ 1048544 h 1758950"/>
              <a:gd name="connsiteX38" fmla="*/ 1027907 w 1079500"/>
              <a:gd name="connsiteY38" fmla="*/ 964406 h 1758950"/>
              <a:gd name="connsiteX39" fmla="*/ 1079500 w 1079500"/>
              <a:gd name="connsiteY39" fmla="*/ 857250 h 1758950"/>
              <a:gd name="connsiteX40" fmla="*/ 1054100 w 1079500"/>
              <a:gd name="connsiteY40" fmla="*/ 730250 h 1758950"/>
              <a:gd name="connsiteX41" fmla="*/ 1003300 w 1079500"/>
              <a:gd name="connsiteY41" fmla="*/ 723900 h 1758950"/>
              <a:gd name="connsiteX42" fmla="*/ 933450 w 1079500"/>
              <a:gd name="connsiteY42" fmla="*/ 730250 h 1758950"/>
              <a:gd name="connsiteX43" fmla="*/ 895350 w 1079500"/>
              <a:gd name="connsiteY43" fmla="*/ 698500 h 1758950"/>
              <a:gd name="connsiteX44" fmla="*/ 895350 w 1079500"/>
              <a:gd name="connsiteY44" fmla="*/ 527050 h 1758950"/>
              <a:gd name="connsiteX45" fmla="*/ 908050 w 1079500"/>
              <a:gd name="connsiteY45" fmla="*/ 476250 h 1758950"/>
              <a:gd name="connsiteX46" fmla="*/ 800100 w 1079500"/>
              <a:gd name="connsiteY46" fmla="*/ 374650 h 1758950"/>
              <a:gd name="connsiteX47" fmla="*/ 787400 w 1079500"/>
              <a:gd name="connsiteY47" fmla="*/ 355600 h 1758950"/>
              <a:gd name="connsiteX48" fmla="*/ 755650 w 1079500"/>
              <a:gd name="connsiteY48" fmla="*/ 260350 h 1758950"/>
              <a:gd name="connsiteX49" fmla="*/ 695325 w 1079500"/>
              <a:gd name="connsiteY49" fmla="*/ 226219 h 1758950"/>
              <a:gd name="connsiteX50" fmla="*/ 671513 w 1079500"/>
              <a:gd name="connsiteY50" fmla="*/ 121444 h 1758950"/>
              <a:gd name="connsiteX51" fmla="*/ 647700 w 1079500"/>
              <a:gd name="connsiteY51" fmla="*/ 6350 h 1758950"/>
              <a:gd name="connsiteX52" fmla="*/ 114300 w 1079500"/>
              <a:gd name="connsiteY52" fmla="*/ 0 h 1758950"/>
              <a:gd name="connsiteX0" fmla="*/ 114300 w 1079500"/>
              <a:gd name="connsiteY0" fmla="*/ 0 h 1758950"/>
              <a:gd name="connsiteX1" fmla="*/ 63500 w 1079500"/>
              <a:gd name="connsiteY1" fmla="*/ 12700 h 1758950"/>
              <a:gd name="connsiteX2" fmla="*/ 25400 w 1079500"/>
              <a:gd name="connsiteY2" fmla="*/ 50800 h 1758950"/>
              <a:gd name="connsiteX3" fmla="*/ 0 w 1079500"/>
              <a:gd name="connsiteY3" fmla="*/ 120650 h 1758950"/>
              <a:gd name="connsiteX4" fmla="*/ 19050 w 1079500"/>
              <a:gd name="connsiteY4" fmla="*/ 184150 h 1758950"/>
              <a:gd name="connsiteX5" fmla="*/ 88900 w 1079500"/>
              <a:gd name="connsiteY5" fmla="*/ 247650 h 1758950"/>
              <a:gd name="connsiteX6" fmla="*/ 127000 w 1079500"/>
              <a:gd name="connsiteY6" fmla="*/ 317500 h 1758950"/>
              <a:gd name="connsiteX7" fmla="*/ 139700 w 1079500"/>
              <a:gd name="connsiteY7" fmla="*/ 368300 h 1758950"/>
              <a:gd name="connsiteX8" fmla="*/ 139700 w 1079500"/>
              <a:gd name="connsiteY8" fmla="*/ 444500 h 1758950"/>
              <a:gd name="connsiteX9" fmla="*/ 133350 w 1079500"/>
              <a:gd name="connsiteY9" fmla="*/ 527050 h 1758950"/>
              <a:gd name="connsiteX10" fmla="*/ 165100 w 1079500"/>
              <a:gd name="connsiteY10" fmla="*/ 596900 h 1758950"/>
              <a:gd name="connsiteX11" fmla="*/ 184150 w 1079500"/>
              <a:gd name="connsiteY11" fmla="*/ 603250 h 1758950"/>
              <a:gd name="connsiteX12" fmla="*/ 222250 w 1079500"/>
              <a:gd name="connsiteY12" fmla="*/ 622300 h 1758950"/>
              <a:gd name="connsiteX13" fmla="*/ 285750 w 1079500"/>
              <a:gd name="connsiteY13" fmla="*/ 641350 h 1758950"/>
              <a:gd name="connsiteX14" fmla="*/ 330200 w 1079500"/>
              <a:gd name="connsiteY14" fmla="*/ 666750 h 1758950"/>
              <a:gd name="connsiteX15" fmla="*/ 330200 w 1079500"/>
              <a:gd name="connsiteY15" fmla="*/ 730250 h 1758950"/>
              <a:gd name="connsiteX16" fmla="*/ 374650 w 1079500"/>
              <a:gd name="connsiteY16" fmla="*/ 793750 h 1758950"/>
              <a:gd name="connsiteX17" fmla="*/ 361950 w 1079500"/>
              <a:gd name="connsiteY17" fmla="*/ 869950 h 1758950"/>
              <a:gd name="connsiteX18" fmla="*/ 361950 w 1079500"/>
              <a:gd name="connsiteY18" fmla="*/ 958850 h 1758950"/>
              <a:gd name="connsiteX19" fmla="*/ 317500 w 1079500"/>
              <a:gd name="connsiteY19" fmla="*/ 1009650 h 1758950"/>
              <a:gd name="connsiteX20" fmla="*/ 196850 w 1079500"/>
              <a:gd name="connsiteY20" fmla="*/ 1079500 h 1758950"/>
              <a:gd name="connsiteX21" fmla="*/ 139700 w 1079500"/>
              <a:gd name="connsiteY21" fmla="*/ 1085850 h 1758950"/>
              <a:gd name="connsiteX22" fmla="*/ 57150 w 1079500"/>
              <a:gd name="connsiteY22" fmla="*/ 1117600 h 1758950"/>
              <a:gd name="connsiteX23" fmla="*/ 12700 w 1079500"/>
              <a:gd name="connsiteY23" fmla="*/ 1193800 h 1758950"/>
              <a:gd name="connsiteX24" fmla="*/ 12700 w 1079500"/>
              <a:gd name="connsiteY24" fmla="*/ 1276350 h 1758950"/>
              <a:gd name="connsiteX25" fmla="*/ 6350 w 1079500"/>
              <a:gd name="connsiteY25" fmla="*/ 1327150 h 1758950"/>
              <a:gd name="connsiteX26" fmla="*/ 69850 w 1079500"/>
              <a:gd name="connsiteY26" fmla="*/ 1347787 h 1758950"/>
              <a:gd name="connsiteX27" fmla="*/ 349250 w 1079500"/>
              <a:gd name="connsiteY27" fmla="*/ 1631950 h 1758950"/>
              <a:gd name="connsiteX28" fmla="*/ 552450 w 1079500"/>
              <a:gd name="connsiteY28" fmla="*/ 1758950 h 1758950"/>
              <a:gd name="connsiteX29" fmla="*/ 838200 w 1079500"/>
              <a:gd name="connsiteY29" fmla="*/ 1727200 h 1758950"/>
              <a:gd name="connsiteX30" fmla="*/ 945357 w 1079500"/>
              <a:gd name="connsiteY30" fmla="*/ 1558925 h 1758950"/>
              <a:gd name="connsiteX31" fmla="*/ 981869 w 1079500"/>
              <a:gd name="connsiteY31" fmla="*/ 1500188 h 1758950"/>
              <a:gd name="connsiteX32" fmla="*/ 1004887 w 1079500"/>
              <a:gd name="connsiteY32" fmla="*/ 1436687 h 1758950"/>
              <a:gd name="connsiteX33" fmla="*/ 958850 w 1079500"/>
              <a:gd name="connsiteY33" fmla="*/ 1386682 h 1758950"/>
              <a:gd name="connsiteX34" fmla="*/ 939800 w 1079500"/>
              <a:gd name="connsiteY34" fmla="*/ 1323182 h 1758950"/>
              <a:gd name="connsiteX35" fmla="*/ 970756 w 1079500"/>
              <a:gd name="connsiteY35" fmla="*/ 1249362 h 1758950"/>
              <a:gd name="connsiteX36" fmla="*/ 986631 w 1079500"/>
              <a:gd name="connsiteY36" fmla="*/ 1136650 h 1758950"/>
              <a:gd name="connsiteX37" fmla="*/ 983456 w 1079500"/>
              <a:gd name="connsiteY37" fmla="*/ 1048544 h 1758950"/>
              <a:gd name="connsiteX38" fmla="*/ 1027907 w 1079500"/>
              <a:gd name="connsiteY38" fmla="*/ 964406 h 1758950"/>
              <a:gd name="connsiteX39" fmla="*/ 1079500 w 1079500"/>
              <a:gd name="connsiteY39" fmla="*/ 857250 h 1758950"/>
              <a:gd name="connsiteX40" fmla="*/ 1054100 w 1079500"/>
              <a:gd name="connsiteY40" fmla="*/ 730250 h 1758950"/>
              <a:gd name="connsiteX41" fmla="*/ 1003300 w 1079500"/>
              <a:gd name="connsiteY41" fmla="*/ 723900 h 1758950"/>
              <a:gd name="connsiteX42" fmla="*/ 933450 w 1079500"/>
              <a:gd name="connsiteY42" fmla="*/ 730250 h 1758950"/>
              <a:gd name="connsiteX43" fmla="*/ 895350 w 1079500"/>
              <a:gd name="connsiteY43" fmla="*/ 698500 h 1758950"/>
              <a:gd name="connsiteX44" fmla="*/ 895350 w 1079500"/>
              <a:gd name="connsiteY44" fmla="*/ 527050 h 1758950"/>
              <a:gd name="connsiteX45" fmla="*/ 908050 w 1079500"/>
              <a:gd name="connsiteY45" fmla="*/ 476250 h 1758950"/>
              <a:gd name="connsiteX46" fmla="*/ 800100 w 1079500"/>
              <a:gd name="connsiteY46" fmla="*/ 374650 h 1758950"/>
              <a:gd name="connsiteX47" fmla="*/ 787400 w 1079500"/>
              <a:gd name="connsiteY47" fmla="*/ 355600 h 1758950"/>
              <a:gd name="connsiteX48" fmla="*/ 717550 w 1079500"/>
              <a:gd name="connsiteY48" fmla="*/ 284162 h 1758950"/>
              <a:gd name="connsiteX49" fmla="*/ 695325 w 1079500"/>
              <a:gd name="connsiteY49" fmla="*/ 226219 h 1758950"/>
              <a:gd name="connsiteX50" fmla="*/ 671513 w 1079500"/>
              <a:gd name="connsiteY50" fmla="*/ 121444 h 1758950"/>
              <a:gd name="connsiteX51" fmla="*/ 647700 w 1079500"/>
              <a:gd name="connsiteY51" fmla="*/ 6350 h 1758950"/>
              <a:gd name="connsiteX52" fmla="*/ 114300 w 1079500"/>
              <a:gd name="connsiteY52" fmla="*/ 0 h 1758950"/>
              <a:gd name="connsiteX0" fmla="*/ 114300 w 1079500"/>
              <a:gd name="connsiteY0" fmla="*/ 0 h 1758950"/>
              <a:gd name="connsiteX1" fmla="*/ 63500 w 1079500"/>
              <a:gd name="connsiteY1" fmla="*/ 12700 h 1758950"/>
              <a:gd name="connsiteX2" fmla="*/ 25400 w 1079500"/>
              <a:gd name="connsiteY2" fmla="*/ 50800 h 1758950"/>
              <a:gd name="connsiteX3" fmla="*/ 0 w 1079500"/>
              <a:gd name="connsiteY3" fmla="*/ 120650 h 1758950"/>
              <a:gd name="connsiteX4" fmla="*/ 19050 w 1079500"/>
              <a:gd name="connsiteY4" fmla="*/ 184150 h 1758950"/>
              <a:gd name="connsiteX5" fmla="*/ 88900 w 1079500"/>
              <a:gd name="connsiteY5" fmla="*/ 247650 h 1758950"/>
              <a:gd name="connsiteX6" fmla="*/ 127000 w 1079500"/>
              <a:gd name="connsiteY6" fmla="*/ 317500 h 1758950"/>
              <a:gd name="connsiteX7" fmla="*/ 139700 w 1079500"/>
              <a:gd name="connsiteY7" fmla="*/ 368300 h 1758950"/>
              <a:gd name="connsiteX8" fmla="*/ 139700 w 1079500"/>
              <a:gd name="connsiteY8" fmla="*/ 444500 h 1758950"/>
              <a:gd name="connsiteX9" fmla="*/ 133350 w 1079500"/>
              <a:gd name="connsiteY9" fmla="*/ 527050 h 1758950"/>
              <a:gd name="connsiteX10" fmla="*/ 165100 w 1079500"/>
              <a:gd name="connsiteY10" fmla="*/ 596900 h 1758950"/>
              <a:gd name="connsiteX11" fmla="*/ 184150 w 1079500"/>
              <a:gd name="connsiteY11" fmla="*/ 603250 h 1758950"/>
              <a:gd name="connsiteX12" fmla="*/ 222250 w 1079500"/>
              <a:gd name="connsiteY12" fmla="*/ 622300 h 1758950"/>
              <a:gd name="connsiteX13" fmla="*/ 285750 w 1079500"/>
              <a:gd name="connsiteY13" fmla="*/ 641350 h 1758950"/>
              <a:gd name="connsiteX14" fmla="*/ 330200 w 1079500"/>
              <a:gd name="connsiteY14" fmla="*/ 666750 h 1758950"/>
              <a:gd name="connsiteX15" fmla="*/ 330200 w 1079500"/>
              <a:gd name="connsiteY15" fmla="*/ 730250 h 1758950"/>
              <a:gd name="connsiteX16" fmla="*/ 374650 w 1079500"/>
              <a:gd name="connsiteY16" fmla="*/ 793750 h 1758950"/>
              <a:gd name="connsiteX17" fmla="*/ 361950 w 1079500"/>
              <a:gd name="connsiteY17" fmla="*/ 869950 h 1758950"/>
              <a:gd name="connsiteX18" fmla="*/ 361950 w 1079500"/>
              <a:gd name="connsiteY18" fmla="*/ 958850 h 1758950"/>
              <a:gd name="connsiteX19" fmla="*/ 317500 w 1079500"/>
              <a:gd name="connsiteY19" fmla="*/ 1009650 h 1758950"/>
              <a:gd name="connsiteX20" fmla="*/ 196850 w 1079500"/>
              <a:gd name="connsiteY20" fmla="*/ 1079500 h 1758950"/>
              <a:gd name="connsiteX21" fmla="*/ 139700 w 1079500"/>
              <a:gd name="connsiteY21" fmla="*/ 1085850 h 1758950"/>
              <a:gd name="connsiteX22" fmla="*/ 57150 w 1079500"/>
              <a:gd name="connsiteY22" fmla="*/ 1117600 h 1758950"/>
              <a:gd name="connsiteX23" fmla="*/ 12700 w 1079500"/>
              <a:gd name="connsiteY23" fmla="*/ 1193800 h 1758950"/>
              <a:gd name="connsiteX24" fmla="*/ 12700 w 1079500"/>
              <a:gd name="connsiteY24" fmla="*/ 1276350 h 1758950"/>
              <a:gd name="connsiteX25" fmla="*/ 6350 w 1079500"/>
              <a:gd name="connsiteY25" fmla="*/ 1327150 h 1758950"/>
              <a:gd name="connsiteX26" fmla="*/ 69850 w 1079500"/>
              <a:gd name="connsiteY26" fmla="*/ 1347787 h 1758950"/>
              <a:gd name="connsiteX27" fmla="*/ 349250 w 1079500"/>
              <a:gd name="connsiteY27" fmla="*/ 1631950 h 1758950"/>
              <a:gd name="connsiteX28" fmla="*/ 552450 w 1079500"/>
              <a:gd name="connsiteY28" fmla="*/ 1758950 h 1758950"/>
              <a:gd name="connsiteX29" fmla="*/ 838200 w 1079500"/>
              <a:gd name="connsiteY29" fmla="*/ 1727200 h 1758950"/>
              <a:gd name="connsiteX30" fmla="*/ 945357 w 1079500"/>
              <a:gd name="connsiteY30" fmla="*/ 1558925 h 1758950"/>
              <a:gd name="connsiteX31" fmla="*/ 981869 w 1079500"/>
              <a:gd name="connsiteY31" fmla="*/ 1500188 h 1758950"/>
              <a:gd name="connsiteX32" fmla="*/ 1004887 w 1079500"/>
              <a:gd name="connsiteY32" fmla="*/ 1436687 h 1758950"/>
              <a:gd name="connsiteX33" fmla="*/ 958850 w 1079500"/>
              <a:gd name="connsiteY33" fmla="*/ 1386682 h 1758950"/>
              <a:gd name="connsiteX34" fmla="*/ 939800 w 1079500"/>
              <a:gd name="connsiteY34" fmla="*/ 1323182 h 1758950"/>
              <a:gd name="connsiteX35" fmla="*/ 970756 w 1079500"/>
              <a:gd name="connsiteY35" fmla="*/ 1249362 h 1758950"/>
              <a:gd name="connsiteX36" fmla="*/ 986631 w 1079500"/>
              <a:gd name="connsiteY36" fmla="*/ 1136650 h 1758950"/>
              <a:gd name="connsiteX37" fmla="*/ 983456 w 1079500"/>
              <a:gd name="connsiteY37" fmla="*/ 1048544 h 1758950"/>
              <a:gd name="connsiteX38" fmla="*/ 1027907 w 1079500"/>
              <a:gd name="connsiteY38" fmla="*/ 964406 h 1758950"/>
              <a:gd name="connsiteX39" fmla="*/ 1079500 w 1079500"/>
              <a:gd name="connsiteY39" fmla="*/ 857250 h 1758950"/>
              <a:gd name="connsiteX40" fmla="*/ 1054100 w 1079500"/>
              <a:gd name="connsiteY40" fmla="*/ 730250 h 1758950"/>
              <a:gd name="connsiteX41" fmla="*/ 1003300 w 1079500"/>
              <a:gd name="connsiteY41" fmla="*/ 723900 h 1758950"/>
              <a:gd name="connsiteX42" fmla="*/ 933450 w 1079500"/>
              <a:gd name="connsiteY42" fmla="*/ 730250 h 1758950"/>
              <a:gd name="connsiteX43" fmla="*/ 895350 w 1079500"/>
              <a:gd name="connsiteY43" fmla="*/ 698500 h 1758950"/>
              <a:gd name="connsiteX44" fmla="*/ 895350 w 1079500"/>
              <a:gd name="connsiteY44" fmla="*/ 527050 h 1758950"/>
              <a:gd name="connsiteX45" fmla="*/ 908050 w 1079500"/>
              <a:gd name="connsiteY45" fmla="*/ 476250 h 1758950"/>
              <a:gd name="connsiteX46" fmla="*/ 800100 w 1079500"/>
              <a:gd name="connsiteY46" fmla="*/ 374650 h 1758950"/>
              <a:gd name="connsiteX47" fmla="*/ 720725 w 1079500"/>
              <a:gd name="connsiteY47" fmla="*/ 377031 h 1758950"/>
              <a:gd name="connsiteX48" fmla="*/ 717550 w 1079500"/>
              <a:gd name="connsiteY48" fmla="*/ 284162 h 1758950"/>
              <a:gd name="connsiteX49" fmla="*/ 695325 w 1079500"/>
              <a:gd name="connsiteY49" fmla="*/ 226219 h 1758950"/>
              <a:gd name="connsiteX50" fmla="*/ 671513 w 1079500"/>
              <a:gd name="connsiteY50" fmla="*/ 121444 h 1758950"/>
              <a:gd name="connsiteX51" fmla="*/ 647700 w 1079500"/>
              <a:gd name="connsiteY51" fmla="*/ 6350 h 1758950"/>
              <a:gd name="connsiteX52" fmla="*/ 114300 w 1079500"/>
              <a:gd name="connsiteY52" fmla="*/ 0 h 1758950"/>
              <a:gd name="connsiteX0" fmla="*/ 114300 w 1079500"/>
              <a:gd name="connsiteY0" fmla="*/ 0 h 1758950"/>
              <a:gd name="connsiteX1" fmla="*/ 63500 w 1079500"/>
              <a:gd name="connsiteY1" fmla="*/ 12700 h 1758950"/>
              <a:gd name="connsiteX2" fmla="*/ 25400 w 1079500"/>
              <a:gd name="connsiteY2" fmla="*/ 50800 h 1758950"/>
              <a:gd name="connsiteX3" fmla="*/ 0 w 1079500"/>
              <a:gd name="connsiteY3" fmla="*/ 120650 h 1758950"/>
              <a:gd name="connsiteX4" fmla="*/ 19050 w 1079500"/>
              <a:gd name="connsiteY4" fmla="*/ 184150 h 1758950"/>
              <a:gd name="connsiteX5" fmla="*/ 88900 w 1079500"/>
              <a:gd name="connsiteY5" fmla="*/ 247650 h 1758950"/>
              <a:gd name="connsiteX6" fmla="*/ 127000 w 1079500"/>
              <a:gd name="connsiteY6" fmla="*/ 317500 h 1758950"/>
              <a:gd name="connsiteX7" fmla="*/ 139700 w 1079500"/>
              <a:gd name="connsiteY7" fmla="*/ 368300 h 1758950"/>
              <a:gd name="connsiteX8" fmla="*/ 139700 w 1079500"/>
              <a:gd name="connsiteY8" fmla="*/ 444500 h 1758950"/>
              <a:gd name="connsiteX9" fmla="*/ 133350 w 1079500"/>
              <a:gd name="connsiteY9" fmla="*/ 527050 h 1758950"/>
              <a:gd name="connsiteX10" fmla="*/ 165100 w 1079500"/>
              <a:gd name="connsiteY10" fmla="*/ 596900 h 1758950"/>
              <a:gd name="connsiteX11" fmla="*/ 184150 w 1079500"/>
              <a:gd name="connsiteY11" fmla="*/ 603250 h 1758950"/>
              <a:gd name="connsiteX12" fmla="*/ 222250 w 1079500"/>
              <a:gd name="connsiteY12" fmla="*/ 622300 h 1758950"/>
              <a:gd name="connsiteX13" fmla="*/ 285750 w 1079500"/>
              <a:gd name="connsiteY13" fmla="*/ 641350 h 1758950"/>
              <a:gd name="connsiteX14" fmla="*/ 330200 w 1079500"/>
              <a:gd name="connsiteY14" fmla="*/ 666750 h 1758950"/>
              <a:gd name="connsiteX15" fmla="*/ 330200 w 1079500"/>
              <a:gd name="connsiteY15" fmla="*/ 730250 h 1758950"/>
              <a:gd name="connsiteX16" fmla="*/ 374650 w 1079500"/>
              <a:gd name="connsiteY16" fmla="*/ 793750 h 1758950"/>
              <a:gd name="connsiteX17" fmla="*/ 361950 w 1079500"/>
              <a:gd name="connsiteY17" fmla="*/ 869950 h 1758950"/>
              <a:gd name="connsiteX18" fmla="*/ 361950 w 1079500"/>
              <a:gd name="connsiteY18" fmla="*/ 958850 h 1758950"/>
              <a:gd name="connsiteX19" fmla="*/ 317500 w 1079500"/>
              <a:gd name="connsiteY19" fmla="*/ 1009650 h 1758950"/>
              <a:gd name="connsiteX20" fmla="*/ 196850 w 1079500"/>
              <a:gd name="connsiteY20" fmla="*/ 1079500 h 1758950"/>
              <a:gd name="connsiteX21" fmla="*/ 139700 w 1079500"/>
              <a:gd name="connsiteY21" fmla="*/ 1085850 h 1758950"/>
              <a:gd name="connsiteX22" fmla="*/ 57150 w 1079500"/>
              <a:gd name="connsiteY22" fmla="*/ 1117600 h 1758950"/>
              <a:gd name="connsiteX23" fmla="*/ 12700 w 1079500"/>
              <a:gd name="connsiteY23" fmla="*/ 1193800 h 1758950"/>
              <a:gd name="connsiteX24" fmla="*/ 12700 w 1079500"/>
              <a:gd name="connsiteY24" fmla="*/ 1276350 h 1758950"/>
              <a:gd name="connsiteX25" fmla="*/ 6350 w 1079500"/>
              <a:gd name="connsiteY25" fmla="*/ 1327150 h 1758950"/>
              <a:gd name="connsiteX26" fmla="*/ 69850 w 1079500"/>
              <a:gd name="connsiteY26" fmla="*/ 1347787 h 1758950"/>
              <a:gd name="connsiteX27" fmla="*/ 349250 w 1079500"/>
              <a:gd name="connsiteY27" fmla="*/ 1631950 h 1758950"/>
              <a:gd name="connsiteX28" fmla="*/ 552450 w 1079500"/>
              <a:gd name="connsiteY28" fmla="*/ 1758950 h 1758950"/>
              <a:gd name="connsiteX29" fmla="*/ 838200 w 1079500"/>
              <a:gd name="connsiteY29" fmla="*/ 1727200 h 1758950"/>
              <a:gd name="connsiteX30" fmla="*/ 945357 w 1079500"/>
              <a:gd name="connsiteY30" fmla="*/ 1558925 h 1758950"/>
              <a:gd name="connsiteX31" fmla="*/ 981869 w 1079500"/>
              <a:gd name="connsiteY31" fmla="*/ 1500188 h 1758950"/>
              <a:gd name="connsiteX32" fmla="*/ 1004887 w 1079500"/>
              <a:gd name="connsiteY32" fmla="*/ 1436687 h 1758950"/>
              <a:gd name="connsiteX33" fmla="*/ 958850 w 1079500"/>
              <a:gd name="connsiteY33" fmla="*/ 1386682 h 1758950"/>
              <a:gd name="connsiteX34" fmla="*/ 939800 w 1079500"/>
              <a:gd name="connsiteY34" fmla="*/ 1323182 h 1758950"/>
              <a:gd name="connsiteX35" fmla="*/ 970756 w 1079500"/>
              <a:gd name="connsiteY35" fmla="*/ 1249362 h 1758950"/>
              <a:gd name="connsiteX36" fmla="*/ 986631 w 1079500"/>
              <a:gd name="connsiteY36" fmla="*/ 1136650 h 1758950"/>
              <a:gd name="connsiteX37" fmla="*/ 983456 w 1079500"/>
              <a:gd name="connsiteY37" fmla="*/ 1048544 h 1758950"/>
              <a:gd name="connsiteX38" fmla="*/ 1027907 w 1079500"/>
              <a:gd name="connsiteY38" fmla="*/ 964406 h 1758950"/>
              <a:gd name="connsiteX39" fmla="*/ 1079500 w 1079500"/>
              <a:gd name="connsiteY39" fmla="*/ 857250 h 1758950"/>
              <a:gd name="connsiteX40" fmla="*/ 1054100 w 1079500"/>
              <a:gd name="connsiteY40" fmla="*/ 730250 h 1758950"/>
              <a:gd name="connsiteX41" fmla="*/ 1003300 w 1079500"/>
              <a:gd name="connsiteY41" fmla="*/ 723900 h 1758950"/>
              <a:gd name="connsiteX42" fmla="*/ 933450 w 1079500"/>
              <a:gd name="connsiteY42" fmla="*/ 730250 h 1758950"/>
              <a:gd name="connsiteX43" fmla="*/ 895350 w 1079500"/>
              <a:gd name="connsiteY43" fmla="*/ 698500 h 1758950"/>
              <a:gd name="connsiteX44" fmla="*/ 895350 w 1079500"/>
              <a:gd name="connsiteY44" fmla="*/ 527050 h 1758950"/>
              <a:gd name="connsiteX45" fmla="*/ 908050 w 1079500"/>
              <a:gd name="connsiteY45" fmla="*/ 476250 h 1758950"/>
              <a:gd name="connsiteX46" fmla="*/ 792956 w 1079500"/>
              <a:gd name="connsiteY46" fmla="*/ 429419 h 1758950"/>
              <a:gd name="connsiteX47" fmla="*/ 720725 w 1079500"/>
              <a:gd name="connsiteY47" fmla="*/ 377031 h 1758950"/>
              <a:gd name="connsiteX48" fmla="*/ 717550 w 1079500"/>
              <a:gd name="connsiteY48" fmla="*/ 284162 h 1758950"/>
              <a:gd name="connsiteX49" fmla="*/ 695325 w 1079500"/>
              <a:gd name="connsiteY49" fmla="*/ 226219 h 1758950"/>
              <a:gd name="connsiteX50" fmla="*/ 671513 w 1079500"/>
              <a:gd name="connsiteY50" fmla="*/ 121444 h 1758950"/>
              <a:gd name="connsiteX51" fmla="*/ 647700 w 1079500"/>
              <a:gd name="connsiteY51" fmla="*/ 6350 h 1758950"/>
              <a:gd name="connsiteX52" fmla="*/ 114300 w 1079500"/>
              <a:gd name="connsiteY52" fmla="*/ 0 h 1758950"/>
              <a:gd name="connsiteX0" fmla="*/ 114300 w 1079500"/>
              <a:gd name="connsiteY0" fmla="*/ 0 h 1758950"/>
              <a:gd name="connsiteX1" fmla="*/ 63500 w 1079500"/>
              <a:gd name="connsiteY1" fmla="*/ 12700 h 1758950"/>
              <a:gd name="connsiteX2" fmla="*/ 25400 w 1079500"/>
              <a:gd name="connsiteY2" fmla="*/ 50800 h 1758950"/>
              <a:gd name="connsiteX3" fmla="*/ 0 w 1079500"/>
              <a:gd name="connsiteY3" fmla="*/ 120650 h 1758950"/>
              <a:gd name="connsiteX4" fmla="*/ 19050 w 1079500"/>
              <a:gd name="connsiteY4" fmla="*/ 184150 h 1758950"/>
              <a:gd name="connsiteX5" fmla="*/ 88900 w 1079500"/>
              <a:gd name="connsiteY5" fmla="*/ 247650 h 1758950"/>
              <a:gd name="connsiteX6" fmla="*/ 127000 w 1079500"/>
              <a:gd name="connsiteY6" fmla="*/ 317500 h 1758950"/>
              <a:gd name="connsiteX7" fmla="*/ 139700 w 1079500"/>
              <a:gd name="connsiteY7" fmla="*/ 368300 h 1758950"/>
              <a:gd name="connsiteX8" fmla="*/ 139700 w 1079500"/>
              <a:gd name="connsiteY8" fmla="*/ 444500 h 1758950"/>
              <a:gd name="connsiteX9" fmla="*/ 133350 w 1079500"/>
              <a:gd name="connsiteY9" fmla="*/ 527050 h 1758950"/>
              <a:gd name="connsiteX10" fmla="*/ 165100 w 1079500"/>
              <a:gd name="connsiteY10" fmla="*/ 596900 h 1758950"/>
              <a:gd name="connsiteX11" fmla="*/ 184150 w 1079500"/>
              <a:gd name="connsiteY11" fmla="*/ 603250 h 1758950"/>
              <a:gd name="connsiteX12" fmla="*/ 222250 w 1079500"/>
              <a:gd name="connsiteY12" fmla="*/ 622300 h 1758950"/>
              <a:gd name="connsiteX13" fmla="*/ 285750 w 1079500"/>
              <a:gd name="connsiteY13" fmla="*/ 641350 h 1758950"/>
              <a:gd name="connsiteX14" fmla="*/ 330200 w 1079500"/>
              <a:gd name="connsiteY14" fmla="*/ 666750 h 1758950"/>
              <a:gd name="connsiteX15" fmla="*/ 330200 w 1079500"/>
              <a:gd name="connsiteY15" fmla="*/ 730250 h 1758950"/>
              <a:gd name="connsiteX16" fmla="*/ 374650 w 1079500"/>
              <a:gd name="connsiteY16" fmla="*/ 793750 h 1758950"/>
              <a:gd name="connsiteX17" fmla="*/ 361950 w 1079500"/>
              <a:gd name="connsiteY17" fmla="*/ 869950 h 1758950"/>
              <a:gd name="connsiteX18" fmla="*/ 361950 w 1079500"/>
              <a:gd name="connsiteY18" fmla="*/ 958850 h 1758950"/>
              <a:gd name="connsiteX19" fmla="*/ 317500 w 1079500"/>
              <a:gd name="connsiteY19" fmla="*/ 1009650 h 1758950"/>
              <a:gd name="connsiteX20" fmla="*/ 196850 w 1079500"/>
              <a:gd name="connsiteY20" fmla="*/ 1079500 h 1758950"/>
              <a:gd name="connsiteX21" fmla="*/ 139700 w 1079500"/>
              <a:gd name="connsiteY21" fmla="*/ 1085850 h 1758950"/>
              <a:gd name="connsiteX22" fmla="*/ 57150 w 1079500"/>
              <a:gd name="connsiteY22" fmla="*/ 1117600 h 1758950"/>
              <a:gd name="connsiteX23" fmla="*/ 12700 w 1079500"/>
              <a:gd name="connsiteY23" fmla="*/ 1193800 h 1758950"/>
              <a:gd name="connsiteX24" fmla="*/ 12700 w 1079500"/>
              <a:gd name="connsiteY24" fmla="*/ 1276350 h 1758950"/>
              <a:gd name="connsiteX25" fmla="*/ 6350 w 1079500"/>
              <a:gd name="connsiteY25" fmla="*/ 1327150 h 1758950"/>
              <a:gd name="connsiteX26" fmla="*/ 69850 w 1079500"/>
              <a:gd name="connsiteY26" fmla="*/ 1347787 h 1758950"/>
              <a:gd name="connsiteX27" fmla="*/ 349250 w 1079500"/>
              <a:gd name="connsiteY27" fmla="*/ 1631950 h 1758950"/>
              <a:gd name="connsiteX28" fmla="*/ 552450 w 1079500"/>
              <a:gd name="connsiteY28" fmla="*/ 1758950 h 1758950"/>
              <a:gd name="connsiteX29" fmla="*/ 838200 w 1079500"/>
              <a:gd name="connsiteY29" fmla="*/ 1727200 h 1758950"/>
              <a:gd name="connsiteX30" fmla="*/ 945357 w 1079500"/>
              <a:gd name="connsiteY30" fmla="*/ 1558925 h 1758950"/>
              <a:gd name="connsiteX31" fmla="*/ 981869 w 1079500"/>
              <a:gd name="connsiteY31" fmla="*/ 1500188 h 1758950"/>
              <a:gd name="connsiteX32" fmla="*/ 1004887 w 1079500"/>
              <a:gd name="connsiteY32" fmla="*/ 1436687 h 1758950"/>
              <a:gd name="connsiteX33" fmla="*/ 958850 w 1079500"/>
              <a:gd name="connsiteY33" fmla="*/ 1386682 h 1758950"/>
              <a:gd name="connsiteX34" fmla="*/ 939800 w 1079500"/>
              <a:gd name="connsiteY34" fmla="*/ 1323182 h 1758950"/>
              <a:gd name="connsiteX35" fmla="*/ 970756 w 1079500"/>
              <a:gd name="connsiteY35" fmla="*/ 1249362 h 1758950"/>
              <a:gd name="connsiteX36" fmla="*/ 986631 w 1079500"/>
              <a:gd name="connsiteY36" fmla="*/ 1136650 h 1758950"/>
              <a:gd name="connsiteX37" fmla="*/ 983456 w 1079500"/>
              <a:gd name="connsiteY37" fmla="*/ 1048544 h 1758950"/>
              <a:gd name="connsiteX38" fmla="*/ 1027907 w 1079500"/>
              <a:gd name="connsiteY38" fmla="*/ 964406 h 1758950"/>
              <a:gd name="connsiteX39" fmla="*/ 1079500 w 1079500"/>
              <a:gd name="connsiteY39" fmla="*/ 857250 h 1758950"/>
              <a:gd name="connsiteX40" fmla="*/ 1054100 w 1079500"/>
              <a:gd name="connsiteY40" fmla="*/ 730250 h 1758950"/>
              <a:gd name="connsiteX41" fmla="*/ 1003300 w 1079500"/>
              <a:gd name="connsiteY41" fmla="*/ 723900 h 1758950"/>
              <a:gd name="connsiteX42" fmla="*/ 933450 w 1079500"/>
              <a:gd name="connsiteY42" fmla="*/ 730250 h 1758950"/>
              <a:gd name="connsiteX43" fmla="*/ 895350 w 1079500"/>
              <a:gd name="connsiteY43" fmla="*/ 698500 h 1758950"/>
              <a:gd name="connsiteX44" fmla="*/ 895350 w 1079500"/>
              <a:gd name="connsiteY44" fmla="*/ 527050 h 1758950"/>
              <a:gd name="connsiteX45" fmla="*/ 872332 w 1079500"/>
              <a:gd name="connsiteY45" fmla="*/ 497681 h 1758950"/>
              <a:gd name="connsiteX46" fmla="*/ 792956 w 1079500"/>
              <a:gd name="connsiteY46" fmla="*/ 429419 h 1758950"/>
              <a:gd name="connsiteX47" fmla="*/ 720725 w 1079500"/>
              <a:gd name="connsiteY47" fmla="*/ 377031 h 1758950"/>
              <a:gd name="connsiteX48" fmla="*/ 717550 w 1079500"/>
              <a:gd name="connsiteY48" fmla="*/ 284162 h 1758950"/>
              <a:gd name="connsiteX49" fmla="*/ 695325 w 1079500"/>
              <a:gd name="connsiteY49" fmla="*/ 226219 h 1758950"/>
              <a:gd name="connsiteX50" fmla="*/ 671513 w 1079500"/>
              <a:gd name="connsiteY50" fmla="*/ 121444 h 1758950"/>
              <a:gd name="connsiteX51" fmla="*/ 647700 w 1079500"/>
              <a:gd name="connsiteY51" fmla="*/ 6350 h 1758950"/>
              <a:gd name="connsiteX52" fmla="*/ 114300 w 1079500"/>
              <a:gd name="connsiteY52" fmla="*/ 0 h 1758950"/>
              <a:gd name="connsiteX0" fmla="*/ 114300 w 1079500"/>
              <a:gd name="connsiteY0" fmla="*/ 0 h 1758950"/>
              <a:gd name="connsiteX1" fmla="*/ 63500 w 1079500"/>
              <a:gd name="connsiteY1" fmla="*/ 12700 h 1758950"/>
              <a:gd name="connsiteX2" fmla="*/ 25400 w 1079500"/>
              <a:gd name="connsiteY2" fmla="*/ 50800 h 1758950"/>
              <a:gd name="connsiteX3" fmla="*/ 0 w 1079500"/>
              <a:gd name="connsiteY3" fmla="*/ 120650 h 1758950"/>
              <a:gd name="connsiteX4" fmla="*/ 19050 w 1079500"/>
              <a:gd name="connsiteY4" fmla="*/ 184150 h 1758950"/>
              <a:gd name="connsiteX5" fmla="*/ 88900 w 1079500"/>
              <a:gd name="connsiteY5" fmla="*/ 247650 h 1758950"/>
              <a:gd name="connsiteX6" fmla="*/ 127000 w 1079500"/>
              <a:gd name="connsiteY6" fmla="*/ 317500 h 1758950"/>
              <a:gd name="connsiteX7" fmla="*/ 139700 w 1079500"/>
              <a:gd name="connsiteY7" fmla="*/ 368300 h 1758950"/>
              <a:gd name="connsiteX8" fmla="*/ 139700 w 1079500"/>
              <a:gd name="connsiteY8" fmla="*/ 444500 h 1758950"/>
              <a:gd name="connsiteX9" fmla="*/ 133350 w 1079500"/>
              <a:gd name="connsiteY9" fmla="*/ 527050 h 1758950"/>
              <a:gd name="connsiteX10" fmla="*/ 165100 w 1079500"/>
              <a:gd name="connsiteY10" fmla="*/ 596900 h 1758950"/>
              <a:gd name="connsiteX11" fmla="*/ 184150 w 1079500"/>
              <a:gd name="connsiteY11" fmla="*/ 603250 h 1758950"/>
              <a:gd name="connsiteX12" fmla="*/ 222250 w 1079500"/>
              <a:gd name="connsiteY12" fmla="*/ 622300 h 1758950"/>
              <a:gd name="connsiteX13" fmla="*/ 285750 w 1079500"/>
              <a:gd name="connsiteY13" fmla="*/ 641350 h 1758950"/>
              <a:gd name="connsiteX14" fmla="*/ 330200 w 1079500"/>
              <a:gd name="connsiteY14" fmla="*/ 666750 h 1758950"/>
              <a:gd name="connsiteX15" fmla="*/ 330200 w 1079500"/>
              <a:gd name="connsiteY15" fmla="*/ 730250 h 1758950"/>
              <a:gd name="connsiteX16" fmla="*/ 374650 w 1079500"/>
              <a:gd name="connsiteY16" fmla="*/ 793750 h 1758950"/>
              <a:gd name="connsiteX17" fmla="*/ 361950 w 1079500"/>
              <a:gd name="connsiteY17" fmla="*/ 869950 h 1758950"/>
              <a:gd name="connsiteX18" fmla="*/ 361950 w 1079500"/>
              <a:gd name="connsiteY18" fmla="*/ 958850 h 1758950"/>
              <a:gd name="connsiteX19" fmla="*/ 317500 w 1079500"/>
              <a:gd name="connsiteY19" fmla="*/ 1009650 h 1758950"/>
              <a:gd name="connsiteX20" fmla="*/ 196850 w 1079500"/>
              <a:gd name="connsiteY20" fmla="*/ 1079500 h 1758950"/>
              <a:gd name="connsiteX21" fmla="*/ 139700 w 1079500"/>
              <a:gd name="connsiteY21" fmla="*/ 1085850 h 1758950"/>
              <a:gd name="connsiteX22" fmla="*/ 57150 w 1079500"/>
              <a:gd name="connsiteY22" fmla="*/ 1117600 h 1758950"/>
              <a:gd name="connsiteX23" fmla="*/ 12700 w 1079500"/>
              <a:gd name="connsiteY23" fmla="*/ 1193800 h 1758950"/>
              <a:gd name="connsiteX24" fmla="*/ 12700 w 1079500"/>
              <a:gd name="connsiteY24" fmla="*/ 1276350 h 1758950"/>
              <a:gd name="connsiteX25" fmla="*/ 6350 w 1079500"/>
              <a:gd name="connsiteY25" fmla="*/ 1327150 h 1758950"/>
              <a:gd name="connsiteX26" fmla="*/ 69850 w 1079500"/>
              <a:gd name="connsiteY26" fmla="*/ 1347787 h 1758950"/>
              <a:gd name="connsiteX27" fmla="*/ 349250 w 1079500"/>
              <a:gd name="connsiteY27" fmla="*/ 1631950 h 1758950"/>
              <a:gd name="connsiteX28" fmla="*/ 552450 w 1079500"/>
              <a:gd name="connsiteY28" fmla="*/ 1758950 h 1758950"/>
              <a:gd name="connsiteX29" fmla="*/ 838200 w 1079500"/>
              <a:gd name="connsiteY29" fmla="*/ 1727200 h 1758950"/>
              <a:gd name="connsiteX30" fmla="*/ 945357 w 1079500"/>
              <a:gd name="connsiteY30" fmla="*/ 1558925 h 1758950"/>
              <a:gd name="connsiteX31" fmla="*/ 981869 w 1079500"/>
              <a:gd name="connsiteY31" fmla="*/ 1500188 h 1758950"/>
              <a:gd name="connsiteX32" fmla="*/ 1004887 w 1079500"/>
              <a:gd name="connsiteY32" fmla="*/ 1436687 h 1758950"/>
              <a:gd name="connsiteX33" fmla="*/ 958850 w 1079500"/>
              <a:gd name="connsiteY33" fmla="*/ 1386682 h 1758950"/>
              <a:gd name="connsiteX34" fmla="*/ 939800 w 1079500"/>
              <a:gd name="connsiteY34" fmla="*/ 1323182 h 1758950"/>
              <a:gd name="connsiteX35" fmla="*/ 970756 w 1079500"/>
              <a:gd name="connsiteY35" fmla="*/ 1249362 h 1758950"/>
              <a:gd name="connsiteX36" fmla="*/ 986631 w 1079500"/>
              <a:gd name="connsiteY36" fmla="*/ 1136650 h 1758950"/>
              <a:gd name="connsiteX37" fmla="*/ 983456 w 1079500"/>
              <a:gd name="connsiteY37" fmla="*/ 1048544 h 1758950"/>
              <a:gd name="connsiteX38" fmla="*/ 1027907 w 1079500"/>
              <a:gd name="connsiteY38" fmla="*/ 964406 h 1758950"/>
              <a:gd name="connsiteX39" fmla="*/ 1079500 w 1079500"/>
              <a:gd name="connsiteY39" fmla="*/ 857250 h 1758950"/>
              <a:gd name="connsiteX40" fmla="*/ 1054100 w 1079500"/>
              <a:gd name="connsiteY40" fmla="*/ 730250 h 1758950"/>
              <a:gd name="connsiteX41" fmla="*/ 1003300 w 1079500"/>
              <a:gd name="connsiteY41" fmla="*/ 723900 h 1758950"/>
              <a:gd name="connsiteX42" fmla="*/ 933450 w 1079500"/>
              <a:gd name="connsiteY42" fmla="*/ 730250 h 1758950"/>
              <a:gd name="connsiteX43" fmla="*/ 895350 w 1079500"/>
              <a:gd name="connsiteY43" fmla="*/ 698500 h 1758950"/>
              <a:gd name="connsiteX44" fmla="*/ 828675 w 1079500"/>
              <a:gd name="connsiteY44" fmla="*/ 619919 h 1758950"/>
              <a:gd name="connsiteX45" fmla="*/ 872332 w 1079500"/>
              <a:gd name="connsiteY45" fmla="*/ 497681 h 1758950"/>
              <a:gd name="connsiteX46" fmla="*/ 792956 w 1079500"/>
              <a:gd name="connsiteY46" fmla="*/ 429419 h 1758950"/>
              <a:gd name="connsiteX47" fmla="*/ 720725 w 1079500"/>
              <a:gd name="connsiteY47" fmla="*/ 377031 h 1758950"/>
              <a:gd name="connsiteX48" fmla="*/ 717550 w 1079500"/>
              <a:gd name="connsiteY48" fmla="*/ 284162 h 1758950"/>
              <a:gd name="connsiteX49" fmla="*/ 695325 w 1079500"/>
              <a:gd name="connsiteY49" fmla="*/ 226219 h 1758950"/>
              <a:gd name="connsiteX50" fmla="*/ 671513 w 1079500"/>
              <a:gd name="connsiteY50" fmla="*/ 121444 h 1758950"/>
              <a:gd name="connsiteX51" fmla="*/ 647700 w 1079500"/>
              <a:gd name="connsiteY51" fmla="*/ 6350 h 1758950"/>
              <a:gd name="connsiteX52" fmla="*/ 114300 w 1079500"/>
              <a:gd name="connsiteY52" fmla="*/ 0 h 1758950"/>
              <a:gd name="connsiteX0" fmla="*/ 114300 w 1079500"/>
              <a:gd name="connsiteY0" fmla="*/ 0 h 1758950"/>
              <a:gd name="connsiteX1" fmla="*/ 63500 w 1079500"/>
              <a:gd name="connsiteY1" fmla="*/ 12700 h 1758950"/>
              <a:gd name="connsiteX2" fmla="*/ 25400 w 1079500"/>
              <a:gd name="connsiteY2" fmla="*/ 50800 h 1758950"/>
              <a:gd name="connsiteX3" fmla="*/ 0 w 1079500"/>
              <a:gd name="connsiteY3" fmla="*/ 120650 h 1758950"/>
              <a:gd name="connsiteX4" fmla="*/ 19050 w 1079500"/>
              <a:gd name="connsiteY4" fmla="*/ 184150 h 1758950"/>
              <a:gd name="connsiteX5" fmla="*/ 88900 w 1079500"/>
              <a:gd name="connsiteY5" fmla="*/ 247650 h 1758950"/>
              <a:gd name="connsiteX6" fmla="*/ 127000 w 1079500"/>
              <a:gd name="connsiteY6" fmla="*/ 317500 h 1758950"/>
              <a:gd name="connsiteX7" fmla="*/ 139700 w 1079500"/>
              <a:gd name="connsiteY7" fmla="*/ 368300 h 1758950"/>
              <a:gd name="connsiteX8" fmla="*/ 139700 w 1079500"/>
              <a:gd name="connsiteY8" fmla="*/ 444500 h 1758950"/>
              <a:gd name="connsiteX9" fmla="*/ 133350 w 1079500"/>
              <a:gd name="connsiteY9" fmla="*/ 527050 h 1758950"/>
              <a:gd name="connsiteX10" fmla="*/ 165100 w 1079500"/>
              <a:gd name="connsiteY10" fmla="*/ 596900 h 1758950"/>
              <a:gd name="connsiteX11" fmla="*/ 184150 w 1079500"/>
              <a:gd name="connsiteY11" fmla="*/ 603250 h 1758950"/>
              <a:gd name="connsiteX12" fmla="*/ 222250 w 1079500"/>
              <a:gd name="connsiteY12" fmla="*/ 622300 h 1758950"/>
              <a:gd name="connsiteX13" fmla="*/ 285750 w 1079500"/>
              <a:gd name="connsiteY13" fmla="*/ 641350 h 1758950"/>
              <a:gd name="connsiteX14" fmla="*/ 330200 w 1079500"/>
              <a:gd name="connsiteY14" fmla="*/ 666750 h 1758950"/>
              <a:gd name="connsiteX15" fmla="*/ 330200 w 1079500"/>
              <a:gd name="connsiteY15" fmla="*/ 730250 h 1758950"/>
              <a:gd name="connsiteX16" fmla="*/ 374650 w 1079500"/>
              <a:gd name="connsiteY16" fmla="*/ 793750 h 1758950"/>
              <a:gd name="connsiteX17" fmla="*/ 361950 w 1079500"/>
              <a:gd name="connsiteY17" fmla="*/ 869950 h 1758950"/>
              <a:gd name="connsiteX18" fmla="*/ 361950 w 1079500"/>
              <a:gd name="connsiteY18" fmla="*/ 958850 h 1758950"/>
              <a:gd name="connsiteX19" fmla="*/ 317500 w 1079500"/>
              <a:gd name="connsiteY19" fmla="*/ 1009650 h 1758950"/>
              <a:gd name="connsiteX20" fmla="*/ 196850 w 1079500"/>
              <a:gd name="connsiteY20" fmla="*/ 1079500 h 1758950"/>
              <a:gd name="connsiteX21" fmla="*/ 139700 w 1079500"/>
              <a:gd name="connsiteY21" fmla="*/ 1085850 h 1758950"/>
              <a:gd name="connsiteX22" fmla="*/ 57150 w 1079500"/>
              <a:gd name="connsiteY22" fmla="*/ 1117600 h 1758950"/>
              <a:gd name="connsiteX23" fmla="*/ 12700 w 1079500"/>
              <a:gd name="connsiteY23" fmla="*/ 1193800 h 1758950"/>
              <a:gd name="connsiteX24" fmla="*/ 12700 w 1079500"/>
              <a:gd name="connsiteY24" fmla="*/ 1276350 h 1758950"/>
              <a:gd name="connsiteX25" fmla="*/ 6350 w 1079500"/>
              <a:gd name="connsiteY25" fmla="*/ 1327150 h 1758950"/>
              <a:gd name="connsiteX26" fmla="*/ 69850 w 1079500"/>
              <a:gd name="connsiteY26" fmla="*/ 1347787 h 1758950"/>
              <a:gd name="connsiteX27" fmla="*/ 349250 w 1079500"/>
              <a:gd name="connsiteY27" fmla="*/ 1631950 h 1758950"/>
              <a:gd name="connsiteX28" fmla="*/ 552450 w 1079500"/>
              <a:gd name="connsiteY28" fmla="*/ 1758950 h 1758950"/>
              <a:gd name="connsiteX29" fmla="*/ 838200 w 1079500"/>
              <a:gd name="connsiteY29" fmla="*/ 1727200 h 1758950"/>
              <a:gd name="connsiteX30" fmla="*/ 945357 w 1079500"/>
              <a:gd name="connsiteY30" fmla="*/ 1558925 h 1758950"/>
              <a:gd name="connsiteX31" fmla="*/ 981869 w 1079500"/>
              <a:gd name="connsiteY31" fmla="*/ 1500188 h 1758950"/>
              <a:gd name="connsiteX32" fmla="*/ 1004887 w 1079500"/>
              <a:gd name="connsiteY32" fmla="*/ 1436687 h 1758950"/>
              <a:gd name="connsiteX33" fmla="*/ 958850 w 1079500"/>
              <a:gd name="connsiteY33" fmla="*/ 1386682 h 1758950"/>
              <a:gd name="connsiteX34" fmla="*/ 939800 w 1079500"/>
              <a:gd name="connsiteY34" fmla="*/ 1323182 h 1758950"/>
              <a:gd name="connsiteX35" fmla="*/ 970756 w 1079500"/>
              <a:gd name="connsiteY35" fmla="*/ 1249362 h 1758950"/>
              <a:gd name="connsiteX36" fmla="*/ 986631 w 1079500"/>
              <a:gd name="connsiteY36" fmla="*/ 1136650 h 1758950"/>
              <a:gd name="connsiteX37" fmla="*/ 983456 w 1079500"/>
              <a:gd name="connsiteY37" fmla="*/ 1048544 h 1758950"/>
              <a:gd name="connsiteX38" fmla="*/ 1027907 w 1079500"/>
              <a:gd name="connsiteY38" fmla="*/ 964406 h 1758950"/>
              <a:gd name="connsiteX39" fmla="*/ 1079500 w 1079500"/>
              <a:gd name="connsiteY39" fmla="*/ 857250 h 1758950"/>
              <a:gd name="connsiteX40" fmla="*/ 1054100 w 1079500"/>
              <a:gd name="connsiteY40" fmla="*/ 730250 h 1758950"/>
              <a:gd name="connsiteX41" fmla="*/ 1003300 w 1079500"/>
              <a:gd name="connsiteY41" fmla="*/ 723900 h 1758950"/>
              <a:gd name="connsiteX42" fmla="*/ 933450 w 1079500"/>
              <a:gd name="connsiteY42" fmla="*/ 730250 h 1758950"/>
              <a:gd name="connsiteX43" fmla="*/ 873919 w 1079500"/>
              <a:gd name="connsiteY43" fmla="*/ 712787 h 1758950"/>
              <a:gd name="connsiteX44" fmla="*/ 828675 w 1079500"/>
              <a:gd name="connsiteY44" fmla="*/ 619919 h 1758950"/>
              <a:gd name="connsiteX45" fmla="*/ 872332 w 1079500"/>
              <a:gd name="connsiteY45" fmla="*/ 497681 h 1758950"/>
              <a:gd name="connsiteX46" fmla="*/ 792956 w 1079500"/>
              <a:gd name="connsiteY46" fmla="*/ 429419 h 1758950"/>
              <a:gd name="connsiteX47" fmla="*/ 720725 w 1079500"/>
              <a:gd name="connsiteY47" fmla="*/ 377031 h 1758950"/>
              <a:gd name="connsiteX48" fmla="*/ 717550 w 1079500"/>
              <a:gd name="connsiteY48" fmla="*/ 284162 h 1758950"/>
              <a:gd name="connsiteX49" fmla="*/ 695325 w 1079500"/>
              <a:gd name="connsiteY49" fmla="*/ 226219 h 1758950"/>
              <a:gd name="connsiteX50" fmla="*/ 671513 w 1079500"/>
              <a:gd name="connsiteY50" fmla="*/ 121444 h 1758950"/>
              <a:gd name="connsiteX51" fmla="*/ 647700 w 1079500"/>
              <a:gd name="connsiteY51" fmla="*/ 6350 h 1758950"/>
              <a:gd name="connsiteX52" fmla="*/ 114300 w 1079500"/>
              <a:gd name="connsiteY52" fmla="*/ 0 h 1758950"/>
              <a:gd name="connsiteX0" fmla="*/ 114300 w 1079500"/>
              <a:gd name="connsiteY0" fmla="*/ 0 h 1758950"/>
              <a:gd name="connsiteX1" fmla="*/ 63500 w 1079500"/>
              <a:gd name="connsiteY1" fmla="*/ 12700 h 1758950"/>
              <a:gd name="connsiteX2" fmla="*/ 25400 w 1079500"/>
              <a:gd name="connsiteY2" fmla="*/ 50800 h 1758950"/>
              <a:gd name="connsiteX3" fmla="*/ 0 w 1079500"/>
              <a:gd name="connsiteY3" fmla="*/ 120650 h 1758950"/>
              <a:gd name="connsiteX4" fmla="*/ 19050 w 1079500"/>
              <a:gd name="connsiteY4" fmla="*/ 184150 h 1758950"/>
              <a:gd name="connsiteX5" fmla="*/ 88900 w 1079500"/>
              <a:gd name="connsiteY5" fmla="*/ 247650 h 1758950"/>
              <a:gd name="connsiteX6" fmla="*/ 127000 w 1079500"/>
              <a:gd name="connsiteY6" fmla="*/ 317500 h 1758950"/>
              <a:gd name="connsiteX7" fmla="*/ 139700 w 1079500"/>
              <a:gd name="connsiteY7" fmla="*/ 368300 h 1758950"/>
              <a:gd name="connsiteX8" fmla="*/ 139700 w 1079500"/>
              <a:gd name="connsiteY8" fmla="*/ 444500 h 1758950"/>
              <a:gd name="connsiteX9" fmla="*/ 133350 w 1079500"/>
              <a:gd name="connsiteY9" fmla="*/ 527050 h 1758950"/>
              <a:gd name="connsiteX10" fmla="*/ 165100 w 1079500"/>
              <a:gd name="connsiteY10" fmla="*/ 596900 h 1758950"/>
              <a:gd name="connsiteX11" fmla="*/ 184150 w 1079500"/>
              <a:gd name="connsiteY11" fmla="*/ 603250 h 1758950"/>
              <a:gd name="connsiteX12" fmla="*/ 222250 w 1079500"/>
              <a:gd name="connsiteY12" fmla="*/ 622300 h 1758950"/>
              <a:gd name="connsiteX13" fmla="*/ 285750 w 1079500"/>
              <a:gd name="connsiteY13" fmla="*/ 641350 h 1758950"/>
              <a:gd name="connsiteX14" fmla="*/ 330200 w 1079500"/>
              <a:gd name="connsiteY14" fmla="*/ 666750 h 1758950"/>
              <a:gd name="connsiteX15" fmla="*/ 330200 w 1079500"/>
              <a:gd name="connsiteY15" fmla="*/ 730250 h 1758950"/>
              <a:gd name="connsiteX16" fmla="*/ 374650 w 1079500"/>
              <a:gd name="connsiteY16" fmla="*/ 793750 h 1758950"/>
              <a:gd name="connsiteX17" fmla="*/ 361950 w 1079500"/>
              <a:gd name="connsiteY17" fmla="*/ 869950 h 1758950"/>
              <a:gd name="connsiteX18" fmla="*/ 361950 w 1079500"/>
              <a:gd name="connsiteY18" fmla="*/ 958850 h 1758950"/>
              <a:gd name="connsiteX19" fmla="*/ 317500 w 1079500"/>
              <a:gd name="connsiteY19" fmla="*/ 1009650 h 1758950"/>
              <a:gd name="connsiteX20" fmla="*/ 196850 w 1079500"/>
              <a:gd name="connsiteY20" fmla="*/ 1079500 h 1758950"/>
              <a:gd name="connsiteX21" fmla="*/ 139700 w 1079500"/>
              <a:gd name="connsiteY21" fmla="*/ 1085850 h 1758950"/>
              <a:gd name="connsiteX22" fmla="*/ 57150 w 1079500"/>
              <a:gd name="connsiteY22" fmla="*/ 1117600 h 1758950"/>
              <a:gd name="connsiteX23" fmla="*/ 12700 w 1079500"/>
              <a:gd name="connsiteY23" fmla="*/ 1193800 h 1758950"/>
              <a:gd name="connsiteX24" fmla="*/ 12700 w 1079500"/>
              <a:gd name="connsiteY24" fmla="*/ 1276350 h 1758950"/>
              <a:gd name="connsiteX25" fmla="*/ 6350 w 1079500"/>
              <a:gd name="connsiteY25" fmla="*/ 1327150 h 1758950"/>
              <a:gd name="connsiteX26" fmla="*/ 69850 w 1079500"/>
              <a:gd name="connsiteY26" fmla="*/ 1347787 h 1758950"/>
              <a:gd name="connsiteX27" fmla="*/ 349250 w 1079500"/>
              <a:gd name="connsiteY27" fmla="*/ 1631950 h 1758950"/>
              <a:gd name="connsiteX28" fmla="*/ 552450 w 1079500"/>
              <a:gd name="connsiteY28" fmla="*/ 1758950 h 1758950"/>
              <a:gd name="connsiteX29" fmla="*/ 838200 w 1079500"/>
              <a:gd name="connsiteY29" fmla="*/ 1727200 h 1758950"/>
              <a:gd name="connsiteX30" fmla="*/ 945357 w 1079500"/>
              <a:gd name="connsiteY30" fmla="*/ 1558925 h 1758950"/>
              <a:gd name="connsiteX31" fmla="*/ 981869 w 1079500"/>
              <a:gd name="connsiteY31" fmla="*/ 1500188 h 1758950"/>
              <a:gd name="connsiteX32" fmla="*/ 1004887 w 1079500"/>
              <a:gd name="connsiteY32" fmla="*/ 1436687 h 1758950"/>
              <a:gd name="connsiteX33" fmla="*/ 958850 w 1079500"/>
              <a:gd name="connsiteY33" fmla="*/ 1386682 h 1758950"/>
              <a:gd name="connsiteX34" fmla="*/ 939800 w 1079500"/>
              <a:gd name="connsiteY34" fmla="*/ 1323182 h 1758950"/>
              <a:gd name="connsiteX35" fmla="*/ 970756 w 1079500"/>
              <a:gd name="connsiteY35" fmla="*/ 1249362 h 1758950"/>
              <a:gd name="connsiteX36" fmla="*/ 986631 w 1079500"/>
              <a:gd name="connsiteY36" fmla="*/ 1136650 h 1758950"/>
              <a:gd name="connsiteX37" fmla="*/ 983456 w 1079500"/>
              <a:gd name="connsiteY37" fmla="*/ 1048544 h 1758950"/>
              <a:gd name="connsiteX38" fmla="*/ 1027907 w 1079500"/>
              <a:gd name="connsiteY38" fmla="*/ 964406 h 1758950"/>
              <a:gd name="connsiteX39" fmla="*/ 1079500 w 1079500"/>
              <a:gd name="connsiteY39" fmla="*/ 857250 h 1758950"/>
              <a:gd name="connsiteX40" fmla="*/ 1054100 w 1079500"/>
              <a:gd name="connsiteY40" fmla="*/ 730250 h 1758950"/>
              <a:gd name="connsiteX41" fmla="*/ 1003300 w 1079500"/>
              <a:gd name="connsiteY41" fmla="*/ 723900 h 1758950"/>
              <a:gd name="connsiteX42" fmla="*/ 852487 w 1079500"/>
              <a:gd name="connsiteY42" fmla="*/ 787400 h 1758950"/>
              <a:gd name="connsiteX43" fmla="*/ 873919 w 1079500"/>
              <a:gd name="connsiteY43" fmla="*/ 712787 h 1758950"/>
              <a:gd name="connsiteX44" fmla="*/ 828675 w 1079500"/>
              <a:gd name="connsiteY44" fmla="*/ 619919 h 1758950"/>
              <a:gd name="connsiteX45" fmla="*/ 872332 w 1079500"/>
              <a:gd name="connsiteY45" fmla="*/ 497681 h 1758950"/>
              <a:gd name="connsiteX46" fmla="*/ 792956 w 1079500"/>
              <a:gd name="connsiteY46" fmla="*/ 429419 h 1758950"/>
              <a:gd name="connsiteX47" fmla="*/ 720725 w 1079500"/>
              <a:gd name="connsiteY47" fmla="*/ 377031 h 1758950"/>
              <a:gd name="connsiteX48" fmla="*/ 717550 w 1079500"/>
              <a:gd name="connsiteY48" fmla="*/ 284162 h 1758950"/>
              <a:gd name="connsiteX49" fmla="*/ 695325 w 1079500"/>
              <a:gd name="connsiteY49" fmla="*/ 226219 h 1758950"/>
              <a:gd name="connsiteX50" fmla="*/ 671513 w 1079500"/>
              <a:gd name="connsiteY50" fmla="*/ 121444 h 1758950"/>
              <a:gd name="connsiteX51" fmla="*/ 647700 w 1079500"/>
              <a:gd name="connsiteY51" fmla="*/ 6350 h 1758950"/>
              <a:gd name="connsiteX52" fmla="*/ 114300 w 1079500"/>
              <a:gd name="connsiteY52" fmla="*/ 0 h 1758950"/>
              <a:gd name="connsiteX0" fmla="*/ 114300 w 1079500"/>
              <a:gd name="connsiteY0" fmla="*/ 0 h 1758950"/>
              <a:gd name="connsiteX1" fmla="*/ 63500 w 1079500"/>
              <a:gd name="connsiteY1" fmla="*/ 12700 h 1758950"/>
              <a:gd name="connsiteX2" fmla="*/ 25400 w 1079500"/>
              <a:gd name="connsiteY2" fmla="*/ 50800 h 1758950"/>
              <a:gd name="connsiteX3" fmla="*/ 0 w 1079500"/>
              <a:gd name="connsiteY3" fmla="*/ 120650 h 1758950"/>
              <a:gd name="connsiteX4" fmla="*/ 19050 w 1079500"/>
              <a:gd name="connsiteY4" fmla="*/ 184150 h 1758950"/>
              <a:gd name="connsiteX5" fmla="*/ 88900 w 1079500"/>
              <a:gd name="connsiteY5" fmla="*/ 247650 h 1758950"/>
              <a:gd name="connsiteX6" fmla="*/ 127000 w 1079500"/>
              <a:gd name="connsiteY6" fmla="*/ 317500 h 1758950"/>
              <a:gd name="connsiteX7" fmla="*/ 139700 w 1079500"/>
              <a:gd name="connsiteY7" fmla="*/ 368300 h 1758950"/>
              <a:gd name="connsiteX8" fmla="*/ 139700 w 1079500"/>
              <a:gd name="connsiteY8" fmla="*/ 444500 h 1758950"/>
              <a:gd name="connsiteX9" fmla="*/ 133350 w 1079500"/>
              <a:gd name="connsiteY9" fmla="*/ 527050 h 1758950"/>
              <a:gd name="connsiteX10" fmla="*/ 165100 w 1079500"/>
              <a:gd name="connsiteY10" fmla="*/ 596900 h 1758950"/>
              <a:gd name="connsiteX11" fmla="*/ 184150 w 1079500"/>
              <a:gd name="connsiteY11" fmla="*/ 603250 h 1758950"/>
              <a:gd name="connsiteX12" fmla="*/ 222250 w 1079500"/>
              <a:gd name="connsiteY12" fmla="*/ 622300 h 1758950"/>
              <a:gd name="connsiteX13" fmla="*/ 285750 w 1079500"/>
              <a:gd name="connsiteY13" fmla="*/ 641350 h 1758950"/>
              <a:gd name="connsiteX14" fmla="*/ 330200 w 1079500"/>
              <a:gd name="connsiteY14" fmla="*/ 666750 h 1758950"/>
              <a:gd name="connsiteX15" fmla="*/ 330200 w 1079500"/>
              <a:gd name="connsiteY15" fmla="*/ 730250 h 1758950"/>
              <a:gd name="connsiteX16" fmla="*/ 374650 w 1079500"/>
              <a:gd name="connsiteY16" fmla="*/ 793750 h 1758950"/>
              <a:gd name="connsiteX17" fmla="*/ 361950 w 1079500"/>
              <a:gd name="connsiteY17" fmla="*/ 869950 h 1758950"/>
              <a:gd name="connsiteX18" fmla="*/ 361950 w 1079500"/>
              <a:gd name="connsiteY18" fmla="*/ 958850 h 1758950"/>
              <a:gd name="connsiteX19" fmla="*/ 317500 w 1079500"/>
              <a:gd name="connsiteY19" fmla="*/ 1009650 h 1758950"/>
              <a:gd name="connsiteX20" fmla="*/ 196850 w 1079500"/>
              <a:gd name="connsiteY20" fmla="*/ 1079500 h 1758950"/>
              <a:gd name="connsiteX21" fmla="*/ 139700 w 1079500"/>
              <a:gd name="connsiteY21" fmla="*/ 1085850 h 1758950"/>
              <a:gd name="connsiteX22" fmla="*/ 57150 w 1079500"/>
              <a:gd name="connsiteY22" fmla="*/ 1117600 h 1758950"/>
              <a:gd name="connsiteX23" fmla="*/ 12700 w 1079500"/>
              <a:gd name="connsiteY23" fmla="*/ 1193800 h 1758950"/>
              <a:gd name="connsiteX24" fmla="*/ 12700 w 1079500"/>
              <a:gd name="connsiteY24" fmla="*/ 1276350 h 1758950"/>
              <a:gd name="connsiteX25" fmla="*/ 6350 w 1079500"/>
              <a:gd name="connsiteY25" fmla="*/ 1327150 h 1758950"/>
              <a:gd name="connsiteX26" fmla="*/ 69850 w 1079500"/>
              <a:gd name="connsiteY26" fmla="*/ 1347787 h 1758950"/>
              <a:gd name="connsiteX27" fmla="*/ 349250 w 1079500"/>
              <a:gd name="connsiteY27" fmla="*/ 1631950 h 1758950"/>
              <a:gd name="connsiteX28" fmla="*/ 552450 w 1079500"/>
              <a:gd name="connsiteY28" fmla="*/ 1758950 h 1758950"/>
              <a:gd name="connsiteX29" fmla="*/ 838200 w 1079500"/>
              <a:gd name="connsiteY29" fmla="*/ 1727200 h 1758950"/>
              <a:gd name="connsiteX30" fmla="*/ 945357 w 1079500"/>
              <a:gd name="connsiteY30" fmla="*/ 1558925 h 1758950"/>
              <a:gd name="connsiteX31" fmla="*/ 981869 w 1079500"/>
              <a:gd name="connsiteY31" fmla="*/ 1500188 h 1758950"/>
              <a:gd name="connsiteX32" fmla="*/ 1004887 w 1079500"/>
              <a:gd name="connsiteY32" fmla="*/ 1436687 h 1758950"/>
              <a:gd name="connsiteX33" fmla="*/ 958850 w 1079500"/>
              <a:gd name="connsiteY33" fmla="*/ 1386682 h 1758950"/>
              <a:gd name="connsiteX34" fmla="*/ 939800 w 1079500"/>
              <a:gd name="connsiteY34" fmla="*/ 1323182 h 1758950"/>
              <a:gd name="connsiteX35" fmla="*/ 970756 w 1079500"/>
              <a:gd name="connsiteY35" fmla="*/ 1249362 h 1758950"/>
              <a:gd name="connsiteX36" fmla="*/ 986631 w 1079500"/>
              <a:gd name="connsiteY36" fmla="*/ 1136650 h 1758950"/>
              <a:gd name="connsiteX37" fmla="*/ 983456 w 1079500"/>
              <a:gd name="connsiteY37" fmla="*/ 1048544 h 1758950"/>
              <a:gd name="connsiteX38" fmla="*/ 1027907 w 1079500"/>
              <a:gd name="connsiteY38" fmla="*/ 964406 h 1758950"/>
              <a:gd name="connsiteX39" fmla="*/ 1079500 w 1079500"/>
              <a:gd name="connsiteY39" fmla="*/ 857250 h 1758950"/>
              <a:gd name="connsiteX40" fmla="*/ 1054100 w 1079500"/>
              <a:gd name="connsiteY40" fmla="*/ 730250 h 1758950"/>
              <a:gd name="connsiteX41" fmla="*/ 1003300 w 1079500"/>
              <a:gd name="connsiteY41" fmla="*/ 723900 h 1758950"/>
              <a:gd name="connsiteX42" fmla="*/ 835819 w 1079500"/>
              <a:gd name="connsiteY42" fmla="*/ 775494 h 1758950"/>
              <a:gd name="connsiteX43" fmla="*/ 873919 w 1079500"/>
              <a:gd name="connsiteY43" fmla="*/ 712787 h 1758950"/>
              <a:gd name="connsiteX44" fmla="*/ 828675 w 1079500"/>
              <a:gd name="connsiteY44" fmla="*/ 619919 h 1758950"/>
              <a:gd name="connsiteX45" fmla="*/ 872332 w 1079500"/>
              <a:gd name="connsiteY45" fmla="*/ 497681 h 1758950"/>
              <a:gd name="connsiteX46" fmla="*/ 792956 w 1079500"/>
              <a:gd name="connsiteY46" fmla="*/ 429419 h 1758950"/>
              <a:gd name="connsiteX47" fmla="*/ 720725 w 1079500"/>
              <a:gd name="connsiteY47" fmla="*/ 377031 h 1758950"/>
              <a:gd name="connsiteX48" fmla="*/ 717550 w 1079500"/>
              <a:gd name="connsiteY48" fmla="*/ 284162 h 1758950"/>
              <a:gd name="connsiteX49" fmla="*/ 695325 w 1079500"/>
              <a:gd name="connsiteY49" fmla="*/ 226219 h 1758950"/>
              <a:gd name="connsiteX50" fmla="*/ 671513 w 1079500"/>
              <a:gd name="connsiteY50" fmla="*/ 121444 h 1758950"/>
              <a:gd name="connsiteX51" fmla="*/ 647700 w 1079500"/>
              <a:gd name="connsiteY51" fmla="*/ 6350 h 1758950"/>
              <a:gd name="connsiteX52" fmla="*/ 114300 w 1079500"/>
              <a:gd name="connsiteY52" fmla="*/ 0 h 1758950"/>
              <a:gd name="connsiteX0" fmla="*/ 114300 w 1079500"/>
              <a:gd name="connsiteY0" fmla="*/ 0 h 1758950"/>
              <a:gd name="connsiteX1" fmla="*/ 63500 w 1079500"/>
              <a:gd name="connsiteY1" fmla="*/ 12700 h 1758950"/>
              <a:gd name="connsiteX2" fmla="*/ 25400 w 1079500"/>
              <a:gd name="connsiteY2" fmla="*/ 50800 h 1758950"/>
              <a:gd name="connsiteX3" fmla="*/ 0 w 1079500"/>
              <a:gd name="connsiteY3" fmla="*/ 120650 h 1758950"/>
              <a:gd name="connsiteX4" fmla="*/ 19050 w 1079500"/>
              <a:gd name="connsiteY4" fmla="*/ 184150 h 1758950"/>
              <a:gd name="connsiteX5" fmla="*/ 88900 w 1079500"/>
              <a:gd name="connsiteY5" fmla="*/ 247650 h 1758950"/>
              <a:gd name="connsiteX6" fmla="*/ 127000 w 1079500"/>
              <a:gd name="connsiteY6" fmla="*/ 317500 h 1758950"/>
              <a:gd name="connsiteX7" fmla="*/ 139700 w 1079500"/>
              <a:gd name="connsiteY7" fmla="*/ 368300 h 1758950"/>
              <a:gd name="connsiteX8" fmla="*/ 139700 w 1079500"/>
              <a:gd name="connsiteY8" fmla="*/ 444500 h 1758950"/>
              <a:gd name="connsiteX9" fmla="*/ 133350 w 1079500"/>
              <a:gd name="connsiteY9" fmla="*/ 527050 h 1758950"/>
              <a:gd name="connsiteX10" fmla="*/ 165100 w 1079500"/>
              <a:gd name="connsiteY10" fmla="*/ 596900 h 1758950"/>
              <a:gd name="connsiteX11" fmla="*/ 184150 w 1079500"/>
              <a:gd name="connsiteY11" fmla="*/ 603250 h 1758950"/>
              <a:gd name="connsiteX12" fmla="*/ 222250 w 1079500"/>
              <a:gd name="connsiteY12" fmla="*/ 622300 h 1758950"/>
              <a:gd name="connsiteX13" fmla="*/ 285750 w 1079500"/>
              <a:gd name="connsiteY13" fmla="*/ 641350 h 1758950"/>
              <a:gd name="connsiteX14" fmla="*/ 330200 w 1079500"/>
              <a:gd name="connsiteY14" fmla="*/ 666750 h 1758950"/>
              <a:gd name="connsiteX15" fmla="*/ 330200 w 1079500"/>
              <a:gd name="connsiteY15" fmla="*/ 730250 h 1758950"/>
              <a:gd name="connsiteX16" fmla="*/ 374650 w 1079500"/>
              <a:gd name="connsiteY16" fmla="*/ 793750 h 1758950"/>
              <a:gd name="connsiteX17" fmla="*/ 361950 w 1079500"/>
              <a:gd name="connsiteY17" fmla="*/ 869950 h 1758950"/>
              <a:gd name="connsiteX18" fmla="*/ 361950 w 1079500"/>
              <a:gd name="connsiteY18" fmla="*/ 958850 h 1758950"/>
              <a:gd name="connsiteX19" fmla="*/ 317500 w 1079500"/>
              <a:gd name="connsiteY19" fmla="*/ 1009650 h 1758950"/>
              <a:gd name="connsiteX20" fmla="*/ 196850 w 1079500"/>
              <a:gd name="connsiteY20" fmla="*/ 1079500 h 1758950"/>
              <a:gd name="connsiteX21" fmla="*/ 139700 w 1079500"/>
              <a:gd name="connsiteY21" fmla="*/ 1085850 h 1758950"/>
              <a:gd name="connsiteX22" fmla="*/ 57150 w 1079500"/>
              <a:gd name="connsiteY22" fmla="*/ 1117600 h 1758950"/>
              <a:gd name="connsiteX23" fmla="*/ 12700 w 1079500"/>
              <a:gd name="connsiteY23" fmla="*/ 1193800 h 1758950"/>
              <a:gd name="connsiteX24" fmla="*/ 12700 w 1079500"/>
              <a:gd name="connsiteY24" fmla="*/ 1276350 h 1758950"/>
              <a:gd name="connsiteX25" fmla="*/ 6350 w 1079500"/>
              <a:gd name="connsiteY25" fmla="*/ 1327150 h 1758950"/>
              <a:gd name="connsiteX26" fmla="*/ 69850 w 1079500"/>
              <a:gd name="connsiteY26" fmla="*/ 1347787 h 1758950"/>
              <a:gd name="connsiteX27" fmla="*/ 349250 w 1079500"/>
              <a:gd name="connsiteY27" fmla="*/ 1631950 h 1758950"/>
              <a:gd name="connsiteX28" fmla="*/ 552450 w 1079500"/>
              <a:gd name="connsiteY28" fmla="*/ 1758950 h 1758950"/>
              <a:gd name="connsiteX29" fmla="*/ 838200 w 1079500"/>
              <a:gd name="connsiteY29" fmla="*/ 1727200 h 1758950"/>
              <a:gd name="connsiteX30" fmla="*/ 945357 w 1079500"/>
              <a:gd name="connsiteY30" fmla="*/ 1558925 h 1758950"/>
              <a:gd name="connsiteX31" fmla="*/ 981869 w 1079500"/>
              <a:gd name="connsiteY31" fmla="*/ 1500188 h 1758950"/>
              <a:gd name="connsiteX32" fmla="*/ 1004887 w 1079500"/>
              <a:gd name="connsiteY32" fmla="*/ 1436687 h 1758950"/>
              <a:gd name="connsiteX33" fmla="*/ 958850 w 1079500"/>
              <a:gd name="connsiteY33" fmla="*/ 1386682 h 1758950"/>
              <a:gd name="connsiteX34" fmla="*/ 939800 w 1079500"/>
              <a:gd name="connsiteY34" fmla="*/ 1323182 h 1758950"/>
              <a:gd name="connsiteX35" fmla="*/ 970756 w 1079500"/>
              <a:gd name="connsiteY35" fmla="*/ 1249362 h 1758950"/>
              <a:gd name="connsiteX36" fmla="*/ 986631 w 1079500"/>
              <a:gd name="connsiteY36" fmla="*/ 1136650 h 1758950"/>
              <a:gd name="connsiteX37" fmla="*/ 983456 w 1079500"/>
              <a:gd name="connsiteY37" fmla="*/ 1048544 h 1758950"/>
              <a:gd name="connsiteX38" fmla="*/ 1027907 w 1079500"/>
              <a:gd name="connsiteY38" fmla="*/ 964406 h 1758950"/>
              <a:gd name="connsiteX39" fmla="*/ 1079500 w 1079500"/>
              <a:gd name="connsiteY39" fmla="*/ 857250 h 1758950"/>
              <a:gd name="connsiteX40" fmla="*/ 1054100 w 1079500"/>
              <a:gd name="connsiteY40" fmla="*/ 730250 h 1758950"/>
              <a:gd name="connsiteX41" fmla="*/ 1003300 w 1079500"/>
              <a:gd name="connsiteY41" fmla="*/ 723900 h 1758950"/>
              <a:gd name="connsiteX42" fmla="*/ 891381 w 1079500"/>
              <a:gd name="connsiteY42" fmla="*/ 777875 h 1758950"/>
              <a:gd name="connsiteX43" fmla="*/ 835819 w 1079500"/>
              <a:gd name="connsiteY43" fmla="*/ 775494 h 1758950"/>
              <a:gd name="connsiteX44" fmla="*/ 873919 w 1079500"/>
              <a:gd name="connsiteY44" fmla="*/ 712787 h 1758950"/>
              <a:gd name="connsiteX45" fmla="*/ 828675 w 1079500"/>
              <a:gd name="connsiteY45" fmla="*/ 619919 h 1758950"/>
              <a:gd name="connsiteX46" fmla="*/ 872332 w 1079500"/>
              <a:gd name="connsiteY46" fmla="*/ 497681 h 1758950"/>
              <a:gd name="connsiteX47" fmla="*/ 792956 w 1079500"/>
              <a:gd name="connsiteY47" fmla="*/ 429419 h 1758950"/>
              <a:gd name="connsiteX48" fmla="*/ 720725 w 1079500"/>
              <a:gd name="connsiteY48" fmla="*/ 377031 h 1758950"/>
              <a:gd name="connsiteX49" fmla="*/ 717550 w 1079500"/>
              <a:gd name="connsiteY49" fmla="*/ 284162 h 1758950"/>
              <a:gd name="connsiteX50" fmla="*/ 695325 w 1079500"/>
              <a:gd name="connsiteY50" fmla="*/ 226219 h 1758950"/>
              <a:gd name="connsiteX51" fmla="*/ 671513 w 1079500"/>
              <a:gd name="connsiteY51" fmla="*/ 121444 h 1758950"/>
              <a:gd name="connsiteX52" fmla="*/ 647700 w 1079500"/>
              <a:gd name="connsiteY52" fmla="*/ 6350 h 1758950"/>
              <a:gd name="connsiteX53" fmla="*/ 114300 w 1079500"/>
              <a:gd name="connsiteY53" fmla="*/ 0 h 1758950"/>
              <a:gd name="connsiteX0" fmla="*/ 114300 w 1079500"/>
              <a:gd name="connsiteY0" fmla="*/ 0 h 1758950"/>
              <a:gd name="connsiteX1" fmla="*/ 63500 w 1079500"/>
              <a:gd name="connsiteY1" fmla="*/ 12700 h 1758950"/>
              <a:gd name="connsiteX2" fmla="*/ 25400 w 1079500"/>
              <a:gd name="connsiteY2" fmla="*/ 50800 h 1758950"/>
              <a:gd name="connsiteX3" fmla="*/ 0 w 1079500"/>
              <a:gd name="connsiteY3" fmla="*/ 120650 h 1758950"/>
              <a:gd name="connsiteX4" fmla="*/ 19050 w 1079500"/>
              <a:gd name="connsiteY4" fmla="*/ 184150 h 1758950"/>
              <a:gd name="connsiteX5" fmla="*/ 88900 w 1079500"/>
              <a:gd name="connsiteY5" fmla="*/ 247650 h 1758950"/>
              <a:gd name="connsiteX6" fmla="*/ 127000 w 1079500"/>
              <a:gd name="connsiteY6" fmla="*/ 317500 h 1758950"/>
              <a:gd name="connsiteX7" fmla="*/ 139700 w 1079500"/>
              <a:gd name="connsiteY7" fmla="*/ 368300 h 1758950"/>
              <a:gd name="connsiteX8" fmla="*/ 139700 w 1079500"/>
              <a:gd name="connsiteY8" fmla="*/ 444500 h 1758950"/>
              <a:gd name="connsiteX9" fmla="*/ 133350 w 1079500"/>
              <a:gd name="connsiteY9" fmla="*/ 527050 h 1758950"/>
              <a:gd name="connsiteX10" fmla="*/ 165100 w 1079500"/>
              <a:gd name="connsiteY10" fmla="*/ 596900 h 1758950"/>
              <a:gd name="connsiteX11" fmla="*/ 184150 w 1079500"/>
              <a:gd name="connsiteY11" fmla="*/ 603250 h 1758950"/>
              <a:gd name="connsiteX12" fmla="*/ 222250 w 1079500"/>
              <a:gd name="connsiteY12" fmla="*/ 622300 h 1758950"/>
              <a:gd name="connsiteX13" fmla="*/ 285750 w 1079500"/>
              <a:gd name="connsiteY13" fmla="*/ 641350 h 1758950"/>
              <a:gd name="connsiteX14" fmla="*/ 330200 w 1079500"/>
              <a:gd name="connsiteY14" fmla="*/ 666750 h 1758950"/>
              <a:gd name="connsiteX15" fmla="*/ 330200 w 1079500"/>
              <a:gd name="connsiteY15" fmla="*/ 730250 h 1758950"/>
              <a:gd name="connsiteX16" fmla="*/ 374650 w 1079500"/>
              <a:gd name="connsiteY16" fmla="*/ 793750 h 1758950"/>
              <a:gd name="connsiteX17" fmla="*/ 361950 w 1079500"/>
              <a:gd name="connsiteY17" fmla="*/ 869950 h 1758950"/>
              <a:gd name="connsiteX18" fmla="*/ 361950 w 1079500"/>
              <a:gd name="connsiteY18" fmla="*/ 958850 h 1758950"/>
              <a:gd name="connsiteX19" fmla="*/ 317500 w 1079500"/>
              <a:gd name="connsiteY19" fmla="*/ 1009650 h 1758950"/>
              <a:gd name="connsiteX20" fmla="*/ 196850 w 1079500"/>
              <a:gd name="connsiteY20" fmla="*/ 1079500 h 1758950"/>
              <a:gd name="connsiteX21" fmla="*/ 139700 w 1079500"/>
              <a:gd name="connsiteY21" fmla="*/ 1085850 h 1758950"/>
              <a:gd name="connsiteX22" fmla="*/ 57150 w 1079500"/>
              <a:gd name="connsiteY22" fmla="*/ 1117600 h 1758950"/>
              <a:gd name="connsiteX23" fmla="*/ 12700 w 1079500"/>
              <a:gd name="connsiteY23" fmla="*/ 1193800 h 1758950"/>
              <a:gd name="connsiteX24" fmla="*/ 12700 w 1079500"/>
              <a:gd name="connsiteY24" fmla="*/ 1276350 h 1758950"/>
              <a:gd name="connsiteX25" fmla="*/ 6350 w 1079500"/>
              <a:gd name="connsiteY25" fmla="*/ 1327150 h 1758950"/>
              <a:gd name="connsiteX26" fmla="*/ 69850 w 1079500"/>
              <a:gd name="connsiteY26" fmla="*/ 1347787 h 1758950"/>
              <a:gd name="connsiteX27" fmla="*/ 349250 w 1079500"/>
              <a:gd name="connsiteY27" fmla="*/ 1631950 h 1758950"/>
              <a:gd name="connsiteX28" fmla="*/ 552450 w 1079500"/>
              <a:gd name="connsiteY28" fmla="*/ 1758950 h 1758950"/>
              <a:gd name="connsiteX29" fmla="*/ 838200 w 1079500"/>
              <a:gd name="connsiteY29" fmla="*/ 1727200 h 1758950"/>
              <a:gd name="connsiteX30" fmla="*/ 945357 w 1079500"/>
              <a:gd name="connsiteY30" fmla="*/ 1558925 h 1758950"/>
              <a:gd name="connsiteX31" fmla="*/ 981869 w 1079500"/>
              <a:gd name="connsiteY31" fmla="*/ 1500188 h 1758950"/>
              <a:gd name="connsiteX32" fmla="*/ 1004887 w 1079500"/>
              <a:gd name="connsiteY32" fmla="*/ 1436687 h 1758950"/>
              <a:gd name="connsiteX33" fmla="*/ 958850 w 1079500"/>
              <a:gd name="connsiteY33" fmla="*/ 1386682 h 1758950"/>
              <a:gd name="connsiteX34" fmla="*/ 939800 w 1079500"/>
              <a:gd name="connsiteY34" fmla="*/ 1323182 h 1758950"/>
              <a:gd name="connsiteX35" fmla="*/ 970756 w 1079500"/>
              <a:gd name="connsiteY35" fmla="*/ 1249362 h 1758950"/>
              <a:gd name="connsiteX36" fmla="*/ 986631 w 1079500"/>
              <a:gd name="connsiteY36" fmla="*/ 1136650 h 1758950"/>
              <a:gd name="connsiteX37" fmla="*/ 983456 w 1079500"/>
              <a:gd name="connsiteY37" fmla="*/ 1048544 h 1758950"/>
              <a:gd name="connsiteX38" fmla="*/ 1027907 w 1079500"/>
              <a:gd name="connsiteY38" fmla="*/ 964406 h 1758950"/>
              <a:gd name="connsiteX39" fmla="*/ 1079500 w 1079500"/>
              <a:gd name="connsiteY39" fmla="*/ 857250 h 1758950"/>
              <a:gd name="connsiteX40" fmla="*/ 1054100 w 1079500"/>
              <a:gd name="connsiteY40" fmla="*/ 730250 h 1758950"/>
              <a:gd name="connsiteX41" fmla="*/ 1003300 w 1079500"/>
              <a:gd name="connsiteY41" fmla="*/ 723900 h 1758950"/>
              <a:gd name="connsiteX42" fmla="*/ 955675 w 1079500"/>
              <a:gd name="connsiteY42" fmla="*/ 732631 h 1758950"/>
              <a:gd name="connsiteX43" fmla="*/ 891381 w 1079500"/>
              <a:gd name="connsiteY43" fmla="*/ 777875 h 1758950"/>
              <a:gd name="connsiteX44" fmla="*/ 835819 w 1079500"/>
              <a:gd name="connsiteY44" fmla="*/ 775494 h 1758950"/>
              <a:gd name="connsiteX45" fmla="*/ 873919 w 1079500"/>
              <a:gd name="connsiteY45" fmla="*/ 712787 h 1758950"/>
              <a:gd name="connsiteX46" fmla="*/ 828675 w 1079500"/>
              <a:gd name="connsiteY46" fmla="*/ 619919 h 1758950"/>
              <a:gd name="connsiteX47" fmla="*/ 872332 w 1079500"/>
              <a:gd name="connsiteY47" fmla="*/ 497681 h 1758950"/>
              <a:gd name="connsiteX48" fmla="*/ 792956 w 1079500"/>
              <a:gd name="connsiteY48" fmla="*/ 429419 h 1758950"/>
              <a:gd name="connsiteX49" fmla="*/ 720725 w 1079500"/>
              <a:gd name="connsiteY49" fmla="*/ 377031 h 1758950"/>
              <a:gd name="connsiteX50" fmla="*/ 717550 w 1079500"/>
              <a:gd name="connsiteY50" fmla="*/ 284162 h 1758950"/>
              <a:gd name="connsiteX51" fmla="*/ 695325 w 1079500"/>
              <a:gd name="connsiteY51" fmla="*/ 226219 h 1758950"/>
              <a:gd name="connsiteX52" fmla="*/ 671513 w 1079500"/>
              <a:gd name="connsiteY52" fmla="*/ 121444 h 1758950"/>
              <a:gd name="connsiteX53" fmla="*/ 647700 w 1079500"/>
              <a:gd name="connsiteY53" fmla="*/ 6350 h 1758950"/>
              <a:gd name="connsiteX54" fmla="*/ 114300 w 1079500"/>
              <a:gd name="connsiteY54" fmla="*/ 0 h 1758950"/>
              <a:gd name="connsiteX0" fmla="*/ 114300 w 1079500"/>
              <a:gd name="connsiteY0" fmla="*/ 0 h 1758950"/>
              <a:gd name="connsiteX1" fmla="*/ 87313 w 1079500"/>
              <a:gd name="connsiteY1" fmla="*/ 74612 h 1758950"/>
              <a:gd name="connsiteX2" fmla="*/ 25400 w 1079500"/>
              <a:gd name="connsiteY2" fmla="*/ 50800 h 1758950"/>
              <a:gd name="connsiteX3" fmla="*/ 0 w 1079500"/>
              <a:gd name="connsiteY3" fmla="*/ 120650 h 1758950"/>
              <a:gd name="connsiteX4" fmla="*/ 19050 w 1079500"/>
              <a:gd name="connsiteY4" fmla="*/ 184150 h 1758950"/>
              <a:gd name="connsiteX5" fmla="*/ 88900 w 1079500"/>
              <a:gd name="connsiteY5" fmla="*/ 247650 h 1758950"/>
              <a:gd name="connsiteX6" fmla="*/ 127000 w 1079500"/>
              <a:gd name="connsiteY6" fmla="*/ 317500 h 1758950"/>
              <a:gd name="connsiteX7" fmla="*/ 139700 w 1079500"/>
              <a:gd name="connsiteY7" fmla="*/ 368300 h 1758950"/>
              <a:gd name="connsiteX8" fmla="*/ 139700 w 1079500"/>
              <a:gd name="connsiteY8" fmla="*/ 444500 h 1758950"/>
              <a:gd name="connsiteX9" fmla="*/ 133350 w 1079500"/>
              <a:gd name="connsiteY9" fmla="*/ 527050 h 1758950"/>
              <a:gd name="connsiteX10" fmla="*/ 165100 w 1079500"/>
              <a:gd name="connsiteY10" fmla="*/ 596900 h 1758950"/>
              <a:gd name="connsiteX11" fmla="*/ 184150 w 1079500"/>
              <a:gd name="connsiteY11" fmla="*/ 603250 h 1758950"/>
              <a:gd name="connsiteX12" fmla="*/ 222250 w 1079500"/>
              <a:gd name="connsiteY12" fmla="*/ 622300 h 1758950"/>
              <a:gd name="connsiteX13" fmla="*/ 285750 w 1079500"/>
              <a:gd name="connsiteY13" fmla="*/ 641350 h 1758950"/>
              <a:gd name="connsiteX14" fmla="*/ 330200 w 1079500"/>
              <a:gd name="connsiteY14" fmla="*/ 666750 h 1758950"/>
              <a:gd name="connsiteX15" fmla="*/ 330200 w 1079500"/>
              <a:gd name="connsiteY15" fmla="*/ 730250 h 1758950"/>
              <a:gd name="connsiteX16" fmla="*/ 374650 w 1079500"/>
              <a:gd name="connsiteY16" fmla="*/ 793750 h 1758950"/>
              <a:gd name="connsiteX17" fmla="*/ 361950 w 1079500"/>
              <a:gd name="connsiteY17" fmla="*/ 869950 h 1758950"/>
              <a:gd name="connsiteX18" fmla="*/ 361950 w 1079500"/>
              <a:gd name="connsiteY18" fmla="*/ 958850 h 1758950"/>
              <a:gd name="connsiteX19" fmla="*/ 317500 w 1079500"/>
              <a:gd name="connsiteY19" fmla="*/ 1009650 h 1758950"/>
              <a:gd name="connsiteX20" fmla="*/ 196850 w 1079500"/>
              <a:gd name="connsiteY20" fmla="*/ 1079500 h 1758950"/>
              <a:gd name="connsiteX21" fmla="*/ 139700 w 1079500"/>
              <a:gd name="connsiteY21" fmla="*/ 1085850 h 1758950"/>
              <a:gd name="connsiteX22" fmla="*/ 57150 w 1079500"/>
              <a:gd name="connsiteY22" fmla="*/ 1117600 h 1758950"/>
              <a:gd name="connsiteX23" fmla="*/ 12700 w 1079500"/>
              <a:gd name="connsiteY23" fmla="*/ 1193800 h 1758950"/>
              <a:gd name="connsiteX24" fmla="*/ 12700 w 1079500"/>
              <a:gd name="connsiteY24" fmla="*/ 1276350 h 1758950"/>
              <a:gd name="connsiteX25" fmla="*/ 6350 w 1079500"/>
              <a:gd name="connsiteY25" fmla="*/ 1327150 h 1758950"/>
              <a:gd name="connsiteX26" fmla="*/ 69850 w 1079500"/>
              <a:gd name="connsiteY26" fmla="*/ 1347787 h 1758950"/>
              <a:gd name="connsiteX27" fmla="*/ 349250 w 1079500"/>
              <a:gd name="connsiteY27" fmla="*/ 1631950 h 1758950"/>
              <a:gd name="connsiteX28" fmla="*/ 552450 w 1079500"/>
              <a:gd name="connsiteY28" fmla="*/ 1758950 h 1758950"/>
              <a:gd name="connsiteX29" fmla="*/ 838200 w 1079500"/>
              <a:gd name="connsiteY29" fmla="*/ 1727200 h 1758950"/>
              <a:gd name="connsiteX30" fmla="*/ 945357 w 1079500"/>
              <a:gd name="connsiteY30" fmla="*/ 1558925 h 1758950"/>
              <a:gd name="connsiteX31" fmla="*/ 981869 w 1079500"/>
              <a:gd name="connsiteY31" fmla="*/ 1500188 h 1758950"/>
              <a:gd name="connsiteX32" fmla="*/ 1004887 w 1079500"/>
              <a:gd name="connsiteY32" fmla="*/ 1436687 h 1758950"/>
              <a:gd name="connsiteX33" fmla="*/ 958850 w 1079500"/>
              <a:gd name="connsiteY33" fmla="*/ 1386682 h 1758950"/>
              <a:gd name="connsiteX34" fmla="*/ 939800 w 1079500"/>
              <a:gd name="connsiteY34" fmla="*/ 1323182 h 1758950"/>
              <a:gd name="connsiteX35" fmla="*/ 970756 w 1079500"/>
              <a:gd name="connsiteY35" fmla="*/ 1249362 h 1758950"/>
              <a:gd name="connsiteX36" fmla="*/ 986631 w 1079500"/>
              <a:gd name="connsiteY36" fmla="*/ 1136650 h 1758950"/>
              <a:gd name="connsiteX37" fmla="*/ 983456 w 1079500"/>
              <a:gd name="connsiteY37" fmla="*/ 1048544 h 1758950"/>
              <a:gd name="connsiteX38" fmla="*/ 1027907 w 1079500"/>
              <a:gd name="connsiteY38" fmla="*/ 964406 h 1758950"/>
              <a:gd name="connsiteX39" fmla="*/ 1079500 w 1079500"/>
              <a:gd name="connsiteY39" fmla="*/ 857250 h 1758950"/>
              <a:gd name="connsiteX40" fmla="*/ 1054100 w 1079500"/>
              <a:gd name="connsiteY40" fmla="*/ 730250 h 1758950"/>
              <a:gd name="connsiteX41" fmla="*/ 1003300 w 1079500"/>
              <a:gd name="connsiteY41" fmla="*/ 723900 h 1758950"/>
              <a:gd name="connsiteX42" fmla="*/ 955675 w 1079500"/>
              <a:gd name="connsiteY42" fmla="*/ 732631 h 1758950"/>
              <a:gd name="connsiteX43" fmla="*/ 891381 w 1079500"/>
              <a:gd name="connsiteY43" fmla="*/ 777875 h 1758950"/>
              <a:gd name="connsiteX44" fmla="*/ 835819 w 1079500"/>
              <a:gd name="connsiteY44" fmla="*/ 775494 h 1758950"/>
              <a:gd name="connsiteX45" fmla="*/ 873919 w 1079500"/>
              <a:gd name="connsiteY45" fmla="*/ 712787 h 1758950"/>
              <a:gd name="connsiteX46" fmla="*/ 828675 w 1079500"/>
              <a:gd name="connsiteY46" fmla="*/ 619919 h 1758950"/>
              <a:gd name="connsiteX47" fmla="*/ 872332 w 1079500"/>
              <a:gd name="connsiteY47" fmla="*/ 497681 h 1758950"/>
              <a:gd name="connsiteX48" fmla="*/ 792956 w 1079500"/>
              <a:gd name="connsiteY48" fmla="*/ 429419 h 1758950"/>
              <a:gd name="connsiteX49" fmla="*/ 720725 w 1079500"/>
              <a:gd name="connsiteY49" fmla="*/ 377031 h 1758950"/>
              <a:gd name="connsiteX50" fmla="*/ 717550 w 1079500"/>
              <a:gd name="connsiteY50" fmla="*/ 284162 h 1758950"/>
              <a:gd name="connsiteX51" fmla="*/ 695325 w 1079500"/>
              <a:gd name="connsiteY51" fmla="*/ 226219 h 1758950"/>
              <a:gd name="connsiteX52" fmla="*/ 671513 w 1079500"/>
              <a:gd name="connsiteY52" fmla="*/ 121444 h 1758950"/>
              <a:gd name="connsiteX53" fmla="*/ 647700 w 1079500"/>
              <a:gd name="connsiteY53" fmla="*/ 6350 h 1758950"/>
              <a:gd name="connsiteX54" fmla="*/ 114300 w 1079500"/>
              <a:gd name="connsiteY54" fmla="*/ 0 h 1758950"/>
              <a:gd name="connsiteX0" fmla="*/ 114300 w 1079500"/>
              <a:gd name="connsiteY0" fmla="*/ 0 h 1758950"/>
              <a:gd name="connsiteX1" fmla="*/ 87313 w 1079500"/>
              <a:gd name="connsiteY1" fmla="*/ 74612 h 1758950"/>
              <a:gd name="connsiteX2" fmla="*/ 113507 w 1079500"/>
              <a:gd name="connsiteY2" fmla="*/ 117475 h 1758950"/>
              <a:gd name="connsiteX3" fmla="*/ 0 w 1079500"/>
              <a:gd name="connsiteY3" fmla="*/ 120650 h 1758950"/>
              <a:gd name="connsiteX4" fmla="*/ 19050 w 1079500"/>
              <a:gd name="connsiteY4" fmla="*/ 184150 h 1758950"/>
              <a:gd name="connsiteX5" fmla="*/ 88900 w 1079500"/>
              <a:gd name="connsiteY5" fmla="*/ 247650 h 1758950"/>
              <a:gd name="connsiteX6" fmla="*/ 127000 w 1079500"/>
              <a:gd name="connsiteY6" fmla="*/ 317500 h 1758950"/>
              <a:gd name="connsiteX7" fmla="*/ 139700 w 1079500"/>
              <a:gd name="connsiteY7" fmla="*/ 368300 h 1758950"/>
              <a:gd name="connsiteX8" fmla="*/ 139700 w 1079500"/>
              <a:gd name="connsiteY8" fmla="*/ 444500 h 1758950"/>
              <a:gd name="connsiteX9" fmla="*/ 133350 w 1079500"/>
              <a:gd name="connsiteY9" fmla="*/ 527050 h 1758950"/>
              <a:gd name="connsiteX10" fmla="*/ 165100 w 1079500"/>
              <a:gd name="connsiteY10" fmla="*/ 596900 h 1758950"/>
              <a:gd name="connsiteX11" fmla="*/ 184150 w 1079500"/>
              <a:gd name="connsiteY11" fmla="*/ 603250 h 1758950"/>
              <a:gd name="connsiteX12" fmla="*/ 222250 w 1079500"/>
              <a:gd name="connsiteY12" fmla="*/ 622300 h 1758950"/>
              <a:gd name="connsiteX13" fmla="*/ 285750 w 1079500"/>
              <a:gd name="connsiteY13" fmla="*/ 641350 h 1758950"/>
              <a:gd name="connsiteX14" fmla="*/ 330200 w 1079500"/>
              <a:gd name="connsiteY14" fmla="*/ 666750 h 1758950"/>
              <a:gd name="connsiteX15" fmla="*/ 330200 w 1079500"/>
              <a:gd name="connsiteY15" fmla="*/ 730250 h 1758950"/>
              <a:gd name="connsiteX16" fmla="*/ 374650 w 1079500"/>
              <a:gd name="connsiteY16" fmla="*/ 793750 h 1758950"/>
              <a:gd name="connsiteX17" fmla="*/ 361950 w 1079500"/>
              <a:gd name="connsiteY17" fmla="*/ 869950 h 1758950"/>
              <a:gd name="connsiteX18" fmla="*/ 361950 w 1079500"/>
              <a:gd name="connsiteY18" fmla="*/ 958850 h 1758950"/>
              <a:gd name="connsiteX19" fmla="*/ 317500 w 1079500"/>
              <a:gd name="connsiteY19" fmla="*/ 1009650 h 1758950"/>
              <a:gd name="connsiteX20" fmla="*/ 196850 w 1079500"/>
              <a:gd name="connsiteY20" fmla="*/ 1079500 h 1758950"/>
              <a:gd name="connsiteX21" fmla="*/ 139700 w 1079500"/>
              <a:gd name="connsiteY21" fmla="*/ 1085850 h 1758950"/>
              <a:gd name="connsiteX22" fmla="*/ 57150 w 1079500"/>
              <a:gd name="connsiteY22" fmla="*/ 1117600 h 1758950"/>
              <a:gd name="connsiteX23" fmla="*/ 12700 w 1079500"/>
              <a:gd name="connsiteY23" fmla="*/ 1193800 h 1758950"/>
              <a:gd name="connsiteX24" fmla="*/ 12700 w 1079500"/>
              <a:gd name="connsiteY24" fmla="*/ 1276350 h 1758950"/>
              <a:gd name="connsiteX25" fmla="*/ 6350 w 1079500"/>
              <a:gd name="connsiteY25" fmla="*/ 1327150 h 1758950"/>
              <a:gd name="connsiteX26" fmla="*/ 69850 w 1079500"/>
              <a:gd name="connsiteY26" fmla="*/ 1347787 h 1758950"/>
              <a:gd name="connsiteX27" fmla="*/ 349250 w 1079500"/>
              <a:gd name="connsiteY27" fmla="*/ 1631950 h 1758950"/>
              <a:gd name="connsiteX28" fmla="*/ 552450 w 1079500"/>
              <a:gd name="connsiteY28" fmla="*/ 1758950 h 1758950"/>
              <a:gd name="connsiteX29" fmla="*/ 838200 w 1079500"/>
              <a:gd name="connsiteY29" fmla="*/ 1727200 h 1758950"/>
              <a:gd name="connsiteX30" fmla="*/ 945357 w 1079500"/>
              <a:gd name="connsiteY30" fmla="*/ 1558925 h 1758950"/>
              <a:gd name="connsiteX31" fmla="*/ 981869 w 1079500"/>
              <a:gd name="connsiteY31" fmla="*/ 1500188 h 1758950"/>
              <a:gd name="connsiteX32" fmla="*/ 1004887 w 1079500"/>
              <a:gd name="connsiteY32" fmla="*/ 1436687 h 1758950"/>
              <a:gd name="connsiteX33" fmla="*/ 958850 w 1079500"/>
              <a:gd name="connsiteY33" fmla="*/ 1386682 h 1758950"/>
              <a:gd name="connsiteX34" fmla="*/ 939800 w 1079500"/>
              <a:gd name="connsiteY34" fmla="*/ 1323182 h 1758950"/>
              <a:gd name="connsiteX35" fmla="*/ 970756 w 1079500"/>
              <a:gd name="connsiteY35" fmla="*/ 1249362 h 1758950"/>
              <a:gd name="connsiteX36" fmla="*/ 986631 w 1079500"/>
              <a:gd name="connsiteY36" fmla="*/ 1136650 h 1758950"/>
              <a:gd name="connsiteX37" fmla="*/ 983456 w 1079500"/>
              <a:gd name="connsiteY37" fmla="*/ 1048544 h 1758950"/>
              <a:gd name="connsiteX38" fmla="*/ 1027907 w 1079500"/>
              <a:gd name="connsiteY38" fmla="*/ 964406 h 1758950"/>
              <a:gd name="connsiteX39" fmla="*/ 1079500 w 1079500"/>
              <a:gd name="connsiteY39" fmla="*/ 857250 h 1758950"/>
              <a:gd name="connsiteX40" fmla="*/ 1054100 w 1079500"/>
              <a:gd name="connsiteY40" fmla="*/ 730250 h 1758950"/>
              <a:gd name="connsiteX41" fmla="*/ 1003300 w 1079500"/>
              <a:gd name="connsiteY41" fmla="*/ 723900 h 1758950"/>
              <a:gd name="connsiteX42" fmla="*/ 955675 w 1079500"/>
              <a:gd name="connsiteY42" fmla="*/ 732631 h 1758950"/>
              <a:gd name="connsiteX43" fmla="*/ 891381 w 1079500"/>
              <a:gd name="connsiteY43" fmla="*/ 777875 h 1758950"/>
              <a:gd name="connsiteX44" fmla="*/ 835819 w 1079500"/>
              <a:gd name="connsiteY44" fmla="*/ 775494 h 1758950"/>
              <a:gd name="connsiteX45" fmla="*/ 873919 w 1079500"/>
              <a:gd name="connsiteY45" fmla="*/ 712787 h 1758950"/>
              <a:gd name="connsiteX46" fmla="*/ 828675 w 1079500"/>
              <a:gd name="connsiteY46" fmla="*/ 619919 h 1758950"/>
              <a:gd name="connsiteX47" fmla="*/ 872332 w 1079500"/>
              <a:gd name="connsiteY47" fmla="*/ 497681 h 1758950"/>
              <a:gd name="connsiteX48" fmla="*/ 792956 w 1079500"/>
              <a:gd name="connsiteY48" fmla="*/ 429419 h 1758950"/>
              <a:gd name="connsiteX49" fmla="*/ 720725 w 1079500"/>
              <a:gd name="connsiteY49" fmla="*/ 377031 h 1758950"/>
              <a:gd name="connsiteX50" fmla="*/ 717550 w 1079500"/>
              <a:gd name="connsiteY50" fmla="*/ 284162 h 1758950"/>
              <a:gd name="connsiteX51" fmla="*/ 695325 w 1079500"/>
              <a:gd name="connsiteY51" fmla="*/ 226219 h 1758950"/>
              <a:gd name="connsiteX52" fmla="*/ 671513 w 1079500"/>
              <a:gd name="connsiteY52" fmla="*/ 121444 h 1758950"/>
              <a:gd name="connsiteX53" fmla="*/ 647700 w 1079500"/>
              <a:gd name="connsiteY53" fmla="*/ 6350 h 1758950"/>
              <a:gd name="connsiteX54" fmla="*/ 114300 w 1079500"/>
              <a:gd name="connsiteY54" fmla="*/ 0 h 1758950"/>
              <a:gd name="connsiteX0" fmla="*/ 107950 w 1073150"/>
              <a:gd name="connsiteY0" fmla="*/ 0 h 1758950"/>
              <a:gd name="connsiteX1" fmla="*/ 80963 w 1073150"/>
              <a:gd name="connsiteY1" fmla="*/ 74612 h 1758950"/>
              <a:gd name="connsiteX2" fmla="*/ 107157 w 1073150"/>
              <a:gd name="connsiteY2" fmla="*/ 117475 h 1758950"/>
              <a:gd name="connsiteX3" fmla="*/ 134144 w 1073150"/>
              <a:gd name="connsiteY3" fmla="*/ 201612 h 1758950"/>
              <a:gd name="connsiteX4" fmla="*/ 12700 w 1073150"/>
              <a:gd name="connsiteY4" fmla="*/ 184150 h 1758950"/>
              <a:gd name="connsiteX5" fmla="*/ 82550 w 1073150"/>
              <a:gd name="connsiteY5" fmla="*/ 247650 h 1758950"/>
              <a:gd name="connsiteX6" fmla="*/ 120650 w 1073150"/>
              <a:gd name="connsiteY6" fmla="*/ 317500 h 1758950"/>
              <a:gd name="connsiteX7" fmla="*/ 133350 w 1073150"/>
              <a:gd name="connsiteY7" fmla="*/ 368300 h 1758950"/>
              <a:gd name="connsiteX8" fmla="*/ 133350 w 1073150"/>
              <a:gd name="connsiteY8" fmla="*/ 444500 h 1758950"/>
              <a:gd name="connsiteX9" fmla="*/ 127000 w 1073150"/>
              <a:gd name="connsiteY9" fmla="*/ 527050 h 1758950"/>
              <a:gd name="connsiteX10" fmla="*/ 158750 w 1073150"/>
              <a:gd name="connsiteY10" fmla="*/ 596900 h 1758950"/>
              <a:gd name="connsiteX11" fmla="*/ 177800 w 1073150"/>
              <a:gd name="connsiteY11" fmla="*/ 603250 h 1758950"/>
              <a:gd name="connsiteX12" fmla="*/ 215900 w 1073150"/>
              <a:gd name="connsiteY12" fmla="*/ 622300 h 1758950"/>
              <a:gd name="connsiteX13" fmla="*/ 279400 w 1073150"/>
              <a:gd name="connsiteY13" fmla="*/ 641350 h 1758950"/>
              <a:gd name="connsiteX14" fmla="*/ 323850 w 1073150"/>
              <a:gd name="connsiteY14" fmla="*/ 666750 h 1758950"/>
              <a:gd name="connsiteX15" fmla="*/ 323850 w 1073150"/>
              <a:gd name="connsiteY15" fmla="*/ 730250 h 1758950"/>
              <a:gd name="connsiteX16" fmla="*/ 368300 w 1073150"/>
              <a:gd name="connsiteY16" fmla="*/ 793750 h 1758950"/>
              <a:gd name="connsiteX17" fmla="*/ 355600 w 1073150"/>
              <a:gd name="connsiteY17" fmla="*/ 869950 h 1758950"/>
              <a:gd name="connsiteX18" fmla="*/ 355600 w 1073150"/>
              <a:gd name="connsiteY18" fmla="*/ 958850 h 1758950"/>
              <a:gd name="connsiteX19" fmla="*/ 311150 w 1073150"/>
              <a:gd name="connsiteY19" fmla="*/ 1009650 h 1758950"/>
              <a:gd name="connsiteX20" fmla="*/ 190500 w 1073150"/>
              <a:gd name="connsiteY20" fmla="*/ 1079500 h 1758950"/>
              <a:gd name="connsiteX21" fmla="*/ 133350 w 1073150"/>
              <a:gd name="connsiteY21" fmla="*/ 1085850 h 1758950"/>
              <a:gd name="connsiteX22" fmla="*/ 50800 w 1073150"/>
              <a:gd name="connsiteY22" fmla="*/ 1117600 h 1758950"/>
              <a:gd name="connsiteX23" fmla="*/ 6350 w 1073150"/>
              <a:gd name="connsiteY23" fmla="*/ 1193800 h 1758950"/>
              <a:gd name="connsiteX24" fmla="*/ 6350 w 1073150"/>
              <a:gd name="connsiteY24" fmla="*/ 1276350 h 1758950"/>
              <a:gd name="connsiteX25" fmla="*/ 0 w 1073150"/>
              <a:gd name="connsiteY25" fmla="*/ 1327150 h 1758950"/>
              <a:gd name="connsiteX26" fmla="*/ 63500 w 1073150"/>
              <a:gd name="connsiteY26" fmla="*/ 1347787 h 1758950"/>
              <a:gd name="connsiteX27" fmla="*/ 342900 w 1073150"/>
              <a:gd name="connsiteY27" fmla="*/ 1631950 h 1758950"/>
              <a:gd name="connsiteX28" fmla="*/ 546100 w 1073150"/>
              <a:gd name="connsiteY28" fmla="*/ 1758950 h 1758950"/>
              <a:gd name="connsiteX29" fmla="*/ 831850 w 1073150"/>
              <a:gd name="connsiteY29" fmla="*/ 1727200 h 1758950"/>
              <a:gd name="connsiteX30" fmla="*/ 939007 w 1073150"/>
              <a:gd name="connsiteY30" fmla="*/ 1558925 h 1758950"/>
              <a:gd name="connsiteX31" fmla="*/ 975519 w 1073150"/>
              <a:gd name="connsiteY31" fmla="*/ 1500188 h 1758950"/>
              <a:gd name="connsiteX32" fmla="*/ 998537 w 1073150"/>
              <a:gd name="connsiteY32" fmla="*/ 1436687 h 1758950"/>
              <a:gd name="connsiteX33" fmla="*/ 952500 w 1073150"/>
              <a:gd name="connsiteY33" fmla="*/ 1386682 h 1758950"/>
              <a:gd name="connsiteX34" fmla="*/ 933450 w 1073150"/>
              <a:gd name="connsiteY34" fmla="*/ 1323182 h 1758950"/>
              <a:gd name="connsiteX35" fmla="*/ 964406 w 1073150"/>
              <a:gd name="connsiteY35" fmla="*/ 1249362 h 1758950"/>
              <a:gd name="connsiteX36" fmla="*/ 980281 w 1073150"/>
              <a:gd name="connsiteY36" fmla="*/ 1136650 h 1758950"/>
              <a:gd name="connsiteX37" fmla="*/ 977106 w 1073150"/>
              <a:gd name="connsiteY37" fmla="*/ 1048544 h 1758950"/>
              <a:gd name="connsiteX38" fmla="*/ 1021557 w 1073150"/>
              <a:gd name="connsiteY38" fmla="*/ 964406 h 1758950"/>
              <a:gd name="connsiteX39" fmla="*/ 1073150 w 1073150"/>
              <a:gd name="connsiteY39" fmla="*/ 857250 h 1758950"/>
              <a:gd name="connsiteX40" fmla="*/ 1047750 w 1073150"/>
              <a:gd name="connsiteY40" fmla="*/ 730250 h 1758950"/>
              <a:gd name="connsiteX41" fmla="*/ 996950 w 1073150"/>
              <a:gd name="connsiteY41" fmla="*/ 723900 h 1758950"/>
              <a:gd name="connsiteX42" fmla="*/ 949325 w 1073150"/>
              <a:gd name="connsiteY42" fmla="*/ 732631 h 1758950"/>
              <a:gd name="connsiteX43" fmla="*/ 885031 w 1073150"/>
              <a:gd name="connsiteY43" fmla="*/ 777875 h 1758950"/>
              <a:gd name="connsiteX44" fmla="*/ 829469 w 1073150"/>
              <a:gd name="connsiteY44" fmla="*/ 775494 h 1758950"/>
              <a:gd name="connsiteX45" fmla="*/ 867569 w 1073150"/>
              <a:gd name="connsiteY45" fmla="*/ 712787 h 1758950"/>
              <a:gd name="connsiteX46" fmla="*/ 822325 w 1073150"/>
              <a:gd name="connsiteY46" fmla="*/ 619919 h 1758950"/>
              <a:gd name="connsiteX47" fmla="*/ 865982 w 1073150"/>
              <a:gd name="connsiteY47" fmla="*/ 497681 h 1758950"/>
              <a:gd name="connsiteX48" fmla="*/ 786606 w 1073150"/>
              <a:gd name="connsiteY48" fmla="*/ 429419 h 1758950"/>
              <a:gd name="connsiteX49" fmla="*/ 714375 w 1073150"/>
              <a:gd name="connsiteY49" fmla="*/ 377031 h 1758950"/>
              <a:gd name="connsiteX50" fmla="*/ 711200 w 1073150"/>
              <a:gd name="connsiteY50" fmla="*/ 284162 h 1758950"/>
              <a:gd name="connsiteX51" fmla="*/ 688975 w 1073150"/>
              <a:gd name="connsiteY51" fmla="*/ 226219 h 1758950"/>
              <a:gd name="connsiteX52" fmla="*/ 665163 w 1073150"/>
              <a:gd name="connsiteY52" fmla="*/ 121444 h 1758950"/>
              <a:gd name="connsiteX53" fmla="*/ 641350 w 1073150"/>
              <a:gd name="connsiteY53" fmla="*/ 6350 h 1758950"/>
              <a:gd name="connsiteX54" fmla="*/ 107950 w 1073150"/>
              <a:gd name="connsiteY54" fmla="*/ 0 h 1758950"/>
              <a:gd name="connsiteX0" fmla="*/ 107950 w 1073150"/>
              <a:gd name="connsiteY0" fmla="*/ 0 h 1758950"/>
              <a:gd name="connsiteX1" fmla="*/ 80963 w 1073150"/>
              <a:gd name="connsiteY1" fmla="*/ 74612 h 1758950"/>
              <a:gd name="connsiteX2" fmla="*/ 107157 w 1073150"/>
              <a:gd name="connsiteY2" fmla="*/ 117475 h 1758950"/>
              <a:gd name="connsiteX3" fmla="*/ 134144 w 1073150"/>
              <a:gd name="connsiteY3" fmla="*/ 201612 h 1758950"/>
              <a:gd name="connsiteX4" fmla="*/ 203200 w 1073150"/>
              <a:gd name="connsiteY4" fmla="*/ 265113 h 1758950"/>
              <a:gd name="connsiteX5" fmla="*/ 82550 w 1073150"/>
              <a:gd name="connsiteY5" fmla="*/ 247650 h 1758950"/>
              <a:gd name="connsiteX6" fmla="*/ 120650 w 1073150"/>
              <a:gd name="connsiteY6" fmla="*/ 317500 h 1758950"/>
              <a:gd name="connsiteX7" fmla="*/ 133350 w 1073150"/>
              <a:gd name="connsiteY7" fmla="*/ 368300 h 1758950"/>
              <a:gd name="connsiteX8" fmla="*/ 133350 w 1073150"/>
              <a:gd name="connsiteY8" fmla="*/ 444500 h 1758950"/>
              <a:gd name="connsiteX9" fmla="*/ 127000 w 1073150"/>
              <a:gd name="connsiteY9" fmla="*/ 527050 h 1758950"/>
              <a:gd name="connsiteX10" fmla="*/ 158750 w 1073150"/>
              <a:gd name="connsiteY10" fmla="*/ 596900 h 1758950"/>
              <a:gd name="connsiteX11" fmla="*/ 177800 w 1073150"/>
              <a:gd name="connsiteY11" fmla="*/ 603250 h 1758950"/>
              <a:gd name="connsiteX12" fmla="*/ 215900 w 1073150"/>
              <a:gd name="connsiteY12" fmla="*/ 622300 h 1758950"/>
              <a:gd name="connsiteX13" fmla="*/ 279400 w 1073150"/>
              <a:gd name="connsiteY13" fmla="*/ 641350 h 1758950"/>
              <a:gd name="connsiteX14" fmla="*/ 323850 w 1073150"/>
              <a:gd name="connsiteY14" fmla="*/ 666750 h 1758950"/>
              <a:gd name="connsiteX15" fmla="*/ 323850 w 1073150"/>
              <a:gd name="connsiteY15" fmla="*/ 730250 h 1758950"/>
              <a:gd name="connsiteX16" fmla="*/ 368300 w 1073150"/>
              <a:gd name="connsiteY16" fmla="*/ 793750 h 1758950"/>
              <a:gd name="connsiteX17" fmla="*/ 355600 w 1073150"/>
              <a:gd name="connsiteY17" fmla="*/ 869950 h 1758950"/>
              <a:gd name="connsiteX18" fmla="*/ 355600 w 1073150"/>
              <a:gd name="connsiteY18" fmla="*/ 958850 h 1758950"/>
              <a:gd name="connsiteX19" fmla="*/ 311150 w 1073150"/>
              <a:gd name="connsiteY19" fmla="*/ 1009650 h 1758950"/>
              <a:gd name="connsiteX20" fmla="*/ 190500 w 1073150"/>
              <a:gd name="connsiteY20" fmla="*/ 1079500 h 1758950"/>
              <a:gd name="connsiteX21" fmla="*/ 133350 w 1073150"/>
              <a:gd name="connsiteY21" fmla="*/ 1085850 h 1758950"/>
              <a:gd name="connsiteX22" fmla="*/ 50800 w 1073150"/>
              <a:gd name="connsiteY22" fmla="*/ 1117600 h 1758950"/>
              <a:gd name="connsiteX23" fmla="*/ 6350 w 1073150"/>
              <a:gd name="connsiteY23" fmla="*/ 1193800 h 1758950"/>
              <a:gd name="connsiteX24" fmla="*/ 6350 w 1073150"/>
              <a:gd name="connsiteY24" fmla="*/ 1276350 h 1758950"/>
              <a:gd name="connsiteX25" fmla="*/ 0 w 1073150"/>
              <a:gd name="connsiteY25" fmla="*/ 1327150 h 1758950"/>
              <a:gd name="connsiteX26" fmla="*/ 63500 w 1073150"/>
              <a:gd name="connsiteY26" fmla="*/ 1347787 h 1758950"/>
              <a:gd name="connsiteX27" fmla="*/ 342900 w 1073150"/>
              <a:gd name="connsiteY27" fmla="*/ 1631950 h 1758950"/>
              <a:gd name="connsiteX28" fmla="*/ 546100 w 1073150"/>
              <a:gd name="connsiteY28" fmla="*/ 1758950 h 1758950"/>
              <a:gd name="connsiteX29" fmla="*/ 831850 w 1073150"/>
              <a:gd name="connsiteY29" fmla="*/ 1727200 h 1758950"/>
              <a:gd name="connsiteX30" fmla="*/ 939007 w 1073150"/>
              <a:gd name="connsiteY30" fmla="*/ 1558925 h 1758950"/>
              <a:gd name="connsiteX31" fmla="*/ 975519 w 1073150"/>
              <a:gd name="connsiteY31" fmla="*/ 1500188 h 1758950"/>
              <a:gd name="connsiteX32" fmla="*/ 998537 w 1073150"/>
              <a:gd name="connsiteY32" fmla="*/ 1436687 h 1758950"/>
              <a:gd name="connsiteX33" fmla="*/ 952500 w 1073150"/>
              <a:gd name="connsiteY33" fmla="*/ 1386682 h 1758950"/>
              <a:gd name="connsiteX34" fmla="*/ 933450 w 1073150"/>
              <a:gd name="connsiteY34" fmla="*/ 1323182 h 1758950"/>
              <a:gd name="connsiteX35" fmla="*/ 964406 w 1073150"/>
              <a:gd name="connsiteY35" fmla="*/ 1249362 h 1758950"/>
              <a:gd name="connsiteX36" fmla="*/ 980281 w 1073150"/>
              <a:gd name="connsiteY36" fmla="*/ 1136650 h 1758950"/>
              <a:gd name="connsiteX37" fmla="*/ 977106 w 1073150"/>
              <a:gd name="connsiteY37" fmla="*/ 1048544 h 1758950"/>
              <a:gd name="connsiteX38" fmla="*/ 1021557 w 1073150"/>
              <a:gd name="connsiteY38" fmla="*/ 964406 h 1758950"/>
              <a:gd name="connsiteX39" fmla="*/ 1073150 w 1073150"/>
              <a:gd name="connsiteY39" fmla="*/ 857250 h 1758950"/>
              <a:gd name="connsiteX40" fmla="*/ 1047750 w 1073150"/>
              <a:gd name="connsiteY40" fmla="*/ 730250 h 1758950"/>
              <a:gd name="connsiteX41" fmla="*/ 996950 w 1073150"/>
              <a:gd name="connsiteY41" fmla="*/ 723900 h 1758950"/>
              <a:gd name="connsiteX42" fmla="*/ 949325 w 1073150"/>
              <a:gd name="connsiteY42" fmla="*/ 732631 h 1758950"/>
              <a:gd name="connsiteX43" fmla="*/ 885031 w 1073150"/>
              <a:gd name="connsiteY43" fmla="*/ 777875 h 1758950"/>
              <a:gd name="connsiteX44" fmla="*/ 829469 w 1073150"/>
              <a:gd name="connsiteY44" fmla="*/ 775494 h 1758950"/>
              <a:gd name="connsiteX45" fmla="*/ 867569 w 1073150"/>
              <a:gd name="connsiteY45" fmla="*/ 712787 h 1758950"/>
              <a:gd name="connsiteX46" fmla="*/ 822325 w 1073150"/>
              <a:gd name="connsiteY46" fmla="*/ 619919 h 1758950"/>
              <a:gd name="connsiteX47" fmla="*/ 865982 w 1073150"/>
              <a:gd name="connsiteY47" fmla="*/ 497681 h 1758950"/>
              <a:gd name="connsiteX48" fmla="*/ 786606 w 1073150"/>
              <a:gd name="connsiteY48" fmla="*/ 429419 h 1758950"/>
              <a:gd name="connsiteX49" fmla="*/ 714375 w 1073150"/>
              <a:gd name="connsiteY49" fmla="*/ 377031 h 1758950"/>
              <a:gd name="connsiteX50" fmla="*/ 711200 w 1073150"/>
              <a:gd name="connsiteY50" fmla="*/ 284162 h 1758950"/>
              <a:gd name="connsiteX51" fmla="*/ 688975 w 1073150"/>
              <a:gd name="connsiteY51" fmla="*/ 226219 h 1758950"/>
              <a:gd name="connsiteX52" fmla="*/ 665163 w 1073150"/>
              <a:gd name="connsiteY52" fmla="*/ 121444 h 1758950"/>
              <a:gd name="connsiteX53" fmla="*/ 641350 w 1073150"/>
              <a:gd name="connsiteY53" fmla="*/ 6350 h 1758950"/>
              <a:gd name="connsiteX54" fmla="*/ 107950 w 1073150"/>
              <a:gd name="connsiteY54" fmla="*/ 0 h 1758950"/>
              <a:gd name="connsiteX0" fmla="*/ 107950 w 1073150"/>
              <a:gd name="connsiteY0" fmla="*/ 0 h 1758950"/>
              <a:gd name="connsiteX1" fmla="*/ 80963 w 1073150"/>
              <a:gd name="connsiteY1" fmla="*/ 74612 h 1758950"/>
              <a:gd name="connsiteX2" fmla="*/ 107157 w 1073150"/>
              <a:gd name="connsiteY2" fmla="*/ 117475 h 1758950"/>
              <a:gd name="connsiteX3" fmla="*/ 134144 w 1073150"/>
              <a:gd name="connsiteY3" fmla="*/ 201612 h 1758950"/>
              <a:gd name="connsiteX4" fmla="*/ 203200 w 1073150"/>
              <a:gd name="connsiteY4" fmla="*/ 265113 h 1758950"/>
              <a:gd name="connsiteX5" fmla="*/ 223044 w 1073150"/>
              <a:gd name="connsiteY5" fmla="*/ 326231 h 1758950"/>
              <a:gd name="connsiteX6" fmla="*/ 120650 w 1073150"/>
              <a:gd name="connsiteY6" fmla="*/ 317500 h 1758950"/>
              <a:gd name="connsiteX7" fmla="*/ 133350 w 1073150"/>
              <a:gd name="connsiteY7" fmla="*/ 368300 h 1758950"/>
              <a:gd name="connsiteX8" fmla="*/ 133350 w 1073150"/>
              <a:gd name="connsiteY8" fmla="*/ 444500 h 1758950"/>
              <a:gd name="connsiteX9" fmla="*/ 127000 w 1073150"/>
              <a:gd name="connsiteY9" fmla="*/ 527050 h 1758950"/>
              <a:gd name="connsiteX10" fmla="*/ 158750 w 1073150"/>
              <a:gd name="connsiteY10" fmla="*/ 596900 h 1758950"/>
              <a:gd name="connsiteX11" fmla="*/ 177800 w 1073150"/>
              <a:gd name="connsiteY11" fmla="*/ 603250 h 1758950"/>
              <a:gd name="connsiteX12" fmla="*/ 215900 w 1073150"/>
              <a:gd name="connsiteY12" fmla="*/ 622300 h 1758950"/>
              <a:gd name="connsiteX13" fmla="*/ 279400 w 1073150"/>
              <a:gd name="connsiteY13" fmla="*/ 641350 h 1758950"/>
              <a:gd name="connsiteX14" fmla="*/ 323850 w 1073150"/>
              <a:gd name="connsiteY14" fmla="*/ 666750 h 1758950"/>
              <a:gd name="connsiteX15" fmla="*/ 323850 w 1073150"/>
              <a:gd name="connsiteY15" fmla="*/ 730250 h 1758950"/>
              <a:gd name="connsiteX16" fmla="*/ 368300 w 1073150"/>
              <a:gd name="connsiteY16" fmla="*/ 793750 h 1758950"/>
              <a:gd name="connsiteX17" fmla="*/ 355600 w 1073150"/>
              <a:gd name="connsiteY17" fmla="*/ 869950 h 1758950"/>
              <a:gd name="connsiteX18" fmla="*/ 355600 w 1073150"/>
              <a:gd name="connsiteY18" fmla="*/ 958850 h 1758950"/>
              <a:gd name="connsiteX19" fmla="*/ 311150 w 1073150"/>
              <a:gd name="connsiteY19" fmla="*/ 1009650 h 1758950"/>
              <a:gd name="connsiteX20" fmla="*/ 190500 w 1073150"/>
              <a:gd name="connsiteY20" fmla="*/ 1079500 h 1758950"/>
              <a:gd name="connsiteX21" fmla="*/ 133350 w 1073150"/>
              <a:gd name="connsiteY21" fmla="*/ 1085850 h 1758950"/>
              <a:gd name="connsiteX22" fmla="*/ 50800 w 1073150"/>
              <a:gd name="connsiteY22" fmla="*/ 1117600 h 1758950"/>
              <a:gd name="connsiteX23" fmla="*/ 6350 w 1073150"/>
              <a:gd name="connsiteY23" fmla="*/ 1193800 h 1758950"/>
              <a:gd name="connsiteX24" fmla="*/ 6350 w 1073150"/>
              <a:gd name="connsiteY24" fmla="*/ 1276350 h 1758950"/>
              <a:gd name="connsiteX25" fmla="*/ 0 w 1073150"/>
              <a:gd name="connsiteY25" fmla="*/ 1327150 h 1758950"/>
              <a:gd name="connsiteX26" fmla="*/ 63500 w 1073150"/>
              <a:gd name="connsiteY26" fmla="*/ 1347787 h 1758950"/>
              <a:gd name="connsiteX27" fmla="*/ 342900 w 1073150"/>
              <a:gd name="connsiteY27" fmla="*/ 1631950 h 1758950"/>
              <a:gd name="connsiteX28" fmla="*/ 546100 w 1073150"/>
              <a:gd name="connsiteY28" fmla="*/ 1758950 h 1758950"/>
              <a:gd name="connsiteX29" fmla="*/ 831850 w 1073150"/>
              <a:gd name="connsiteY29" fmla="*/ 1727200 h 1758950"/>
              <a:gd name="connsiteX30" fmla="*/ 939007 w 1073150"/>
              <a:gd name="connsiteY30" fmla="*/ 1558925 h 1758950"/>
              <a:gd name="connsiteX31" fmla="*/ 975519 w 1073150"/>
              <a:gd name="connsiteY31" fmla="*/ 1500188 h 1758950"/>
              <a:gd name="connsiteX32" fmla="*/ 998537 w 1073150"/>
              <a:gd name="connsiteY32" fmla="*/ 1436687 h 1758950"/>
              <a:gd name="connsiteX33" fmla="*/ 952500 w 1073150"/>
              <a:gd name="connsiteY33" fmla="*/ 1386682 h 1758950"/>
              <a:gd name="connsiteX34" fmla="*/ 933450 w 1073150"/>
              <a:gd name="connsiteY34" fmla="*/ 1323182 h 1758950"/>
              <a:gd name="connsiteX35" fmla="*/ 964406 w 1073150"/>
              <a:gd name="connsiteY35" fmla="*/ 1249362 h 1758950"/>
              <a:gd name="connsiteX36" fmla="*/ 980281 w 1073150"/>
              <a:gd name="connsiteY36" fmla="*/ 1136650 h 1758950"/>
              <a:gd name="connsiteX37" fmla="*/ 977106 w 1073150"/>
              <a:gd name="connsiteY37" fmla="*/ 1048544 h 1758950"/>
              <a:gd name="connsiteX38" fmla="*/ 1021557 w 1073150"/>
              <a:gd name="connsiteY38" fmla="*/ 964406 h 1758950"/>
              <a:gd name="connsiteX39" fmla="*/ 1073150 w 1073150"/>
              <a:gd name="connsiteY39" fmla="*/ 857250 h 1758950"/>
              <a:gd name="connsiteX40" fmla="*/ 1047750 w 1073150"/>
              <a:gd name="connsiteY40" fmla="*/ 730250 h 1758950"/>
              <a:gd name="connsiteX41" fmla="*/ 996950 w 1073150"/>
              <a:gd name="connsiteY41" fmla="*/ 723900 h 1758950"/>
              <a:gd name="connsiteX42" fmla="*/ 949325 w 1073150"/>
              <a:gd name="connsiteY42" fmla="*/ 732631 h 1758950"/>
              <a:gd name="connsiteX43" fmla="*/ 885031 w 1073150"/>
              <a:gd name="connsiteY43" fmla="*/ 777875 h 1758950"/>
              <a:gd name="connsiteX44" fmla="*/ 829469 w 1073150"/>
              <a:gd name="connsiteY44" fmla="*/ 775494 h 1758950"/>
              <a:gd name="connsiteX45" fmla="*/ 867569 w 1073150"/>
              <a:gd name="connsiteY45" fmla="*/ 712787 h 1758950"/>
              <a:gd name="connsiteX46" fmla="*/ 822325 w 1073150"/>
              <a:gd name="connsiteY46" fmla="*/ 619919 h 1758950"/>
              <a:gd name="connsiteX47" fmla="*/ 865982 w 1073150"/>
              <a:gd name="connsiteY47" fmla="*/ 497681 h 1758950"/>
              <a:gd name="connsiteX48" fmla="*/ 786606 w 1073150"/>
              <a:gd name="connsiteY48" fmla="*/ 429419 h 1758950"/>
              <a:gd name="connsiteX49" fmla="*/ 714375 w 1073150"/>
              <a:gd name="connsiteY49" fmla="*/ 377031 h 1758950"/>
              <a:gd name="connsiteX50" fmla="*/ 711200 w 1073150"/>
              <a:gd name="connsiteY50" fmla="*/ 284162 h 1758950"/>
              <a:gd name="connsiteX51" fmla="*/ 688975 w 1073150"/>
              <a:gd name="connsiteY51" fmla="*/ 226219 h 1758950"/>
              <a:gd name="connsiteX52" fmla="*/ 665163 w 1073150"/>
              <a:gd name="connsiteY52" fmla="*/ 121444 h 1758950"/>
              <a:gd name="connsiteX53" fmla="*/ 641350 w 1073150"/>
              <a:gd name="connsiteY53" fmla="*/ 6350 h 1758950"/>
              <a:gd name="connsiteX54" fmla="*/ 107950 w 1073150"/>
              <a:gd name="connsiteY54" fmla="*/ 0 h 1758950"/>
              <a:gd name="connsiteX0" fmla="*/ 107950 w 1073150"/>
              <a:gd name="connsiteY0" fmla="*/ 0 h 1758950"/>
              <a:gd name="connsiteX1" fmla="*/ 80963 w 1073150"/>
              <a:gd name="connsiteY1" fmla="*/ 74612 h 1758950"/>
              <a:gd name="connsiteX2" fmla="*/ 107157 w 1073150"/>
              <a:gd name="connsiteY2" fmla="*/ 117475 h 1758950"/>
              <a:gd name="connsiteX3" fmla="*/ 134144 w 1073150"/>
              <a:gd name="connsiteY3" fmla="*/ 201612 h 1758950"/>
              <a:gd name="connsiteX4" fmla="*/ 203200 w 1073150"/>
              <a:gd name="connsiteY4" fmla="*/ 265113 h 1758950"/>
              <a:gd name="connsiteX5" fmla="*/ 223044 w 1073150"/>
              <a:gd name="connsiteY5" fmla="*/ 326231 h 1758950"/>
              <a:gd name="connsiteX6" fmla="*/ 211138 w 1073150"/>
              <a:gd name="connsiteY6" fmla="*/ 407987 h 1758950"/>
              <a:gd name="connsiteX7" fmla="*/ 133350 w 1073150"/>
              <a:gd name="connsiteY7" fmla="*/ 368300 h 1758950"/>
              <a:gd name="connsiteX8" fmla="*/ 133350 w 1073150"/>
              <a:gd name="connsiteY8" fmla="*/ 444500 h 1758950"/>
              <a:gd name="connsiteX9" fmla="*/ 127000 w 1073150"/>
              <a:gd name="connsiteY9" fmla="*/ 527050 h 1758950"/>
              <a:gd name="connsiteX10" fmla="*/ 158750 w 1073150"/>
              <a:gd name="connsiteY10" fmla="*/ 596900 h 1758950"/>
              <a:gd name="connsiteX11" fmla="*/ 177800 w 1073150"/>
              <a:gd name="connsiteY11" fmla="*/ 603250 h 1758950"/>
              <a:gd name="connsiteX12" fmla="*/ 215900 w 1073150"/>
              <a:gd name="connsiteY12" fmla="*/ 622300 h 1758950"/>
              <a:gd name="connsiteX13" fmla="*/ 279400 w 1073150"/>
              <a:gd name="connsiteY13" fmla="*/ 641350 h 1758950"/>
              <a:gd name="connsiteX14" fmla="*/ 323850 w 1073150"/>
              <a:gd name="connsiteY14" fmla="*/ 666750 h 1758950"/>
              <a:gd name="connsiteX15" fmla="*/ 323850 w 1073150"/>
              <a:gd name="connsiteY15" fmla="*/ 730250 h 1758950"/>
              <a:gd name="connsiteX16" fmla="*/ 368300 w 1073150"/>
              <a:gd name="connsiteY16" fmla="*/ 793750 h 1758950"/>
              <a:gd name="connsiteX17" fmla="*/ 355600 w 1073150"/>
              <a:gd name="connsiteY17" fmla="*/ 869950 h 1758950"/>
              <a:gd name="connsiteX18" fmla="*/ 355600 w 1073150"/>
              <a:gd name="connsiteY18" fmla="*/ 958850 h 1758950"/>
              <a:gd name="connsiteX19" fmla="*/ 311150 w 1073150"/>
              <a:gd name="connsiteY19" fmla="*/ 1009650 h 1758950"/>
              <a:gd name="connsiteX20" fmla="*/ 190500 w 1073150"/>
              <a:gd name="connsiteY20" fmla="*/ 1079500 h 1758950"/>
              <a:gd name="connsiteX21" fmla="*/ 133350 w 1073150"/>
              <a:gd name="connsiteY21" fmla="*/ 1085850 h 1758950"/>
              <a:gd name="connsiteX22" fmla="*/ 50800 w 1073150"/>
              <a:gd name="connsiteY22" fmla="*/ 1117600 h 1758950"/>
              <a:gd name="connsiteX23" fmla="*/ 6350 w 1073150"/>
              <a:gd name="connsiteY23" fmla="*/ 1193800 h 1758950"/>
              <a:gd name="connsiteX24" fmla="*/ 6350 w 1073150"/>
              <a:gd name="connsiteY24" fmla="*/ 1276350 h 1758950"/>
              <a:gd name="connsiteX25" fmla="*/ 0 w 1073150"/>
              <a:gd name="connsiteY25" fmla="*/ 1327150 h 1758950"/>
              <a:gd name="connsiteX26" fmla="*/ 63500 w 1073150"/>
              <a:gd name="connsiteY26" fmla="*/ 1347787 h 1758950"/>
              <a:gd name="connsiteX27" fmla="*/ 342900 w 1073150"/>
              <a:gd name="connsiteY27" fmla="*/ 1631950 h 1758950"/>
              <a:gd name="connsiteX28" fmla="*/ 546100 w 1073150"/>
              <a:gd name="connsiteY28" fmla="*/ 1758950 h 1758950"/>
              <a:gd name="connsiteX29" fmla="*/ 831850 w 1073150"/>
              <a:gd name="connsiteY29" fmla="*/ 1727200 h 1758950"/>
              <a:gd name="connsiteX30" fmla="*/ 939007 w 1073150"/>
              <a:gd name="connsiteY30" fmla="*/ 1558925 h 1758950"/>
              <a:gd name="connsiteX31" fmla="*/ 975519 w 1073150"/>
              <a:gd name="connsiteY31" fmla="*/ 1500188 h 1758950"/>
              <a:gd name="connsiteX32" fmla="*/ 998537 w 1073150"/>
              <a:gd name="connsiteY32" fmla="*/ 1436687 h 1758950"/>
              <a:gd name="connsiteX33" fmla="*/ 952500 w 1073150"/>
              <a:gd name="connsiteY33" fmla="*/ 1386682 h 1758950"/>
              <a:gd name="connsiteX34" fmla="*/ 933450 w 1073150"/>
              <a:gd name="connsiteY34" fmla="*/ 1323182 h 1758950"/>
              <a:gd name="connsiteX35" fmla="*/ 964406 w 1073150"/>
              <a:gd name="connsiteY35" fmla="*/ 1249362 h 1758950"/>
              <a:gd name="connsiteX36" fmla="*/ 980281 w 1073150"/>
              <a:gd name="connsiteY36" fmla="*/ 1136650 h 1758950"/>
              <a:gd name="connsiteX37" fmla="*/ 977106 w 1073150"/>
              <a:gd name="connsiteY37" fmla="*/ 1048544 h 1758950"/>
              <a:gd name="connsiteX38" fmla="*/ 1021557 w 1073150"/>
              <a:gd name="connsiteY38" fmla="*/ 964406 h 1758950"/>
              <a:gd name="connsiteX39" fmla="*/ 1073150 w 1073150"/>
              <a:gd name="connsiteY39" fmla="*/ 857250 h 1758950"/>
              <a:gd name="connsiteX40" fmla="*/ 1047750 w 1073150"/>
              <a:gd name="connsiteY40" fmla="*/ 730250 h 1758950"/>
              <a:gd name="connsiteX41" fmla="*/ 996950 w 1073150"/>
              <a:gd name="connsiteY41" fmla="*/ 723900 h 1758950"/>
              <a:gd name="connsiteX42" fmla="*/ 949325 w 1073150"/>
              <a:gd name="connsiteY42" fmla="*/ 732631 h 1758950"/>
              <a:gd name="connsiteX43" fmla="*/ 885031 w 1073150"/>
              <a:gd name="connsiteY43" fmla="*/ 777875 h 1758950"/>
              <a:gd name="connsiteX44" fmla="*/ 829469 w 1073150"/>
              <a:gd name="connsiteY44" fmla="*/ 775494 h 1758950"/>
              <a:gd name="connsiteX45" fmla="*/ 867569 w 1073150"/>
              <a:gd name="connsiteY45" fmla="*/ 712787 h 1758950"/>
              <a:gd name="connsiteX46" fmla="*/ 822325 w 1073150"/>
              <a:gd name="connsiteY46" fmla="*/ 619919 h 1758950"/>
              <a:gd name="connsiteX47" fmla="*/ 865982 w 1073150"/>
              <a:gd name="connsiteY47" fmla="*/ 497681 h 1758950"/>
              <a:gd name="connsiteX48" fmla="*/ 786606 w 1073150"/>
              <a:gd name="connsiteY48" fmla="*/ 429419 h 1758950"/>
              <a:gd name="connsiteX49" fmla="*/ 714375 w 1073150"/>
              <a:gd name="connsiteY49" fmla="*/ 377031 h 1758950"/>
              <a:gd name="connsiteX50" fmla="*/ 711200 w 1073150"/>
              <a:gd name="connsiteY50" fmla="*/ 284162 h 1758950"/>
              <a:gd name="connsiteX51" fmla="*/ 688975 w 1073150"/>
              <a:gd name="connsiteY51" fmla="*/ 226219 h 1758950"/>
              <a:gd name="connsiteX52" fmla="*/ 665163 w 1073150"/>
              <a:gd name="connsiteY52" fmla="*/ 121444 h 1758950"/>
              <a:gd name="connsiteX53" fmla="*/ 641350 w 1073150"/>
              <a:gd name="connsiteY53" fmla="*/ 6350 h 1758950"/>
              <a:gd name="connsiteX54" fmla="*/ 107950 w 1073150"/>
              <a:gd name="connsiteY54" fmla="*/ 0 h 1758950"/>
              <a:gd name="connsiteX0" fmla="*/ 107950 w 1073150"/>
              <a:gd name="connsiteY0" fmla="*/ 0 h 1758950"/>
              <a:gd name="connsiteX1" fmla="*/ 80963 w 1073150"/>
              <a:gd name="connsiteY1" fmla="*/ 74612 h 1758950"/>
              <a:gd name="connsiteX2" fmla="*/ 107157 w 1073150"/>
              <a:gd name="connsiteY2" fmla="*/ 117475 h 1758950"/>
              <a:gd name="connsiteX3" fmla="*/ 134144 w 1073150"/>
              <a:gd name="connsiteY3" fmla="*/ 201612 h 1758950"/>
              <a:gd name="connsiteX4" fmla="*/ 203200 w 1073150"/>
              <a:gd name="connsiteY4" fmla="*/ 265113 h 1758950"/>
              <a:gd name="connsiteX5" fmla="*/ 223044 w 1073150"/>
              <a:gd name="connsiteY5" fmla="*/ 326231 h 1758950"/>
              <a:gd name="connsiteX6" fmla="*/ 211138 w 1073150"/>
              <a:gd name="connsiteY6" fmla="*/ 407987 h 1758950"/>
              <a:gd name="connsiteX7" fmla="*/ 209550 w 1073150"/>
              <a:gd name="connsiteY7" fmla="*/ 473075 h 1758950"/>
              <a:gd name="connsiteX8" fmla="*/ 133350 w 1073150"/>
              <a:gd name="connsiteY8" fmla="*/ 444500 h 1758950"/>
              <a:gd name="connsiteX9" fmla="*/ 127000 w 1073150"/>
              <a:gd name="connsiteY9" fmla="*/ 527050 h 1758950"/>
              <a:gd name="connsiteX10" fmla="*/ 158750 w 1073150"/>
              <a:gd name="connsiteY10" fmla="*/ 596900 h 1758950"/>
              <a:gd name="connsiteX11" fmla="*/ 177800 w 1073150"/>
              <a:gd name="connsiteY11" fmla="*/ 603250 h 1758950"/>
              <a:gd name="connsiteX12" fmla="*/ 215900 w 1073150"/>
              <a:gd name="connsiteY12" fmla="*/ 622300 h 1758950"/>
              <a:gd name="connsiteX13" fmla="*/ 279400 w 1073150"/>
              <a:gd name="connsiteY13" fmla="*/ 641350 h 1758950"/>
              <a:gd name="connsiteX14" fmla="*/ 323850 w 1073150"/>
              <a:gd name="connsiteY14" fmla="*/ 666750 h 1758950"/>
              <a:gd name="connsiteX15" fmla="*/ 323850 w 1073150"/>
              <a:gd name="connsiteY15" fmla="*/ 730250 h 1758950"/>
              <a:gd name="connsiteX16" fmla="*/ 368300 w 1073150"/>
              <a:gd name="connsiteY16" fmla="*/ 793750 h 1758950"/>
              <a:gd name="connsiteX17" fmla="*/ 355600 w 1073150"/>
              <a:gd name="connsiteY17" fmla="*/ 869950 h 1758950"/>
              <a:gd name="connsiteX18" fmla="*/ 355600 w 1073150"/>
              <a:gd name="connsiteY18" fmla="*/ 958850 h 1758950"/>
              <a:gd name="connsiteX19" fmla="*/ 311150 w 1073150"/>
              <a:gd name="connsiteY19" fmla="*/ 1009650 h 1758950"/>
              <a:gd name="connsiteX20" fmla="*/ 190500 w 1073150"/>
              <a:gd name="connsiteY20" fmla="*/ 1079500 h 1758950"/>
              <a:gd name="connsiteX21" fmla="*/ 133350 w 1073150"/>
              <a:gd name="connsiteY21" fmla="*/ 1085850 h 1758950"/>
              <a:gd name="connsiteX22" fmla="*/ 50800 w 1073150"/>
              <a:gd name="connsiteY22" fmla="*/ 1117600 h 1758950"/>
              <a:gd name="connsiteX23" fmla="*/ 6350 w 1073150"/>
              <a:gd name="connsiteY23" fmla="*/ 1193800 h 1758950"/>
              <a:gd name="connsiteX24" fmla="*/ 6350 w 1073150"/>
              <a:gd name="connsiteY24" fmla="*/ 1276350 h 1758950"/>
              <a:gd name="connsiteX25" fmla="*/ 0 w 1073150"/>
              <a:gd name="connsiteY25" fmla="*/ 1327150 h 1758950"/>
              <a:gd name="connsiteX26" fmla="*/ 63500 w 1073150"/>
              <a:gd name="connsiteY26" fmla="*/ 1347787 h 1758950"/>
              <a:gd name="connsiteX27" fmla="*/ 342900 w 1073150"/>
              <a:gd name="connsiteY27" fmla="*/ 1631950 h 1758950"/>
              <a:gd name="connsiteX28" fmla="*/ 546100 w 1073150"/>
              <a:gd name="connsiteY28" fmla="*/ 1758950 h 1758950"/>
              <a:gd name="connsiteX29" fmla="*/ 831850 w 1073150"/>
              <a:gd name="connsiteY29" fmla="*/ 1727200 h 1758950"/>
              <a:gd name="connsiteX30" fmla="*/ 939007 w 1073150"/>
              <a:gd name="connsiteY30" fmla="*/ 1558925 h 1758950"/>
              <a:gd name="connsiteX31" fmla="*/ 975519 w 1073150"/>
              <a:gd name="connsiteY31" fmla="*/ 1500188 h 1758950"/>
              <a:gd name="connsiteX32" fmla="*/ 998537 w 1073150"/>
              <a:gd name="connsiteY32" fmla="*/ 1436687 h 1758950"/>
              <a:gd name="connsiteX33" fmla="*/ 952500 w 1073150"/>
              <a:gd name="connsiteY33" fmla="*/ 1386682 h 1758950"/>
              <a:gd name="connsiteX34" fmla="*/ 933450 w 1073150"/>
              <a:gd name="connsiteY34" fmla="*/ 1323182 h 1758950"/>
              <a:gd name="connsiteX35" fmla="*/ 964406 w 1073150"/>
              <a:gd name="connsiteY35" fmla="*/ 1249362 h 1758950"/>
              <a:gd name="connsiteX36" fmla="*/ 980281 w 1073150"/>
              <a:gd name="connsiteY36" fmla="*/ 1136650 h 1758950"/>
              <a:gd name="connsiteX37" fmla="*/ 977106 w 1073150"/>
              <a:gd name="connsiteY37" fmla="*/ 1048544 h 1758950"/>
              <a:gd name="connsiteX38" fmla="*/ 1021557 w 1073150"/>
              <a:gd name="connsiteY38" fmla="*/ 964406 h 1758950"/>
              <a:gd name="connsiteX39" fmla="*/ 1073150 w 1073150"/>
              <a:gd name="connsiteY39" fmla="*/ 857250 h 1758950"/>
              <a:gd name="connsiteX40" fmla="*/ 1047750 w 1073150"/>
              <a:gd name="connsiteY40" fmla="*/ 730250 h 1758950"/>
              <a:gd name="connsiteX41" fmla="*/ 996950 w 1073150"/>
              <a:gd name="connsiteY41" fmla="*/ 723900 h 1758950"/>
              <a:gd name="connsiteX42" fmla="*/ 949325 w 1073150"/>
              <a:gd name="connsiteY42" fmla="*/ 732631 h 1758950"/>
              <a:gd name="connsiteX43" fmla="*/ 885031 w 1073150"/>
              <a:gd name="connsiteY43" fmla="*/ 777875 h 1758950"/>
              <a:gd name="connsiteX44" fmla="*/ 829469 w 1073150"/>
              <a:gd name="connsiteY44" fmla="*/ 775494 h 1758950"/>
              <a:gd name="connsiteX45" fmla="*/ 867569 w 1073150"/>
              <a:gd name="connsiteY45" fmla="*/ 712787 h 1758950"/>
              <a:gd name="connsiteX46" fmla="*/ 822325 w 1073150"/>
              <a:gd name="connsiteY46" fmla="*/ 619919 h 1758950"/>
              <a:gd name="connsiteX47" fmla="*/ 865982 w 1073150"/>
              <a:gd name="connsiteY47" fmla="*/ 497681 h 1758950"/>
              <a:gd name="connsiteX48" fmla="*/ 786606 w 1073150"/>
              <a:gd name="connsiteY48" fmla="*/ 429419 h 1758950"/>
              <a:gd name="connsiteX49" fmla="*/ 714375 w 1073150"/>
              <a:gd name="connsiteY49" fmla="*/ 377031 h 1758950"/>
              <a:gd name="connsiteX50" fmla="*/ 711200 w 1073150"/>
              <a:gd name="connsiteY50" fmla="*/ 284162 h 1758950"/>
              <a:gd name="connsiteX51" fmla="*/ 688975 w 1073150"/>
              <a:gd name="connsiteY51" fmla="*/ 226219 h 1758950"/>
              <a:gd name="connsiteX52" fmla="*/ 665163 w 1073150"/>
              <a:gd name="connsiteY52" fmla="*/ 121444 h 1758950"/>
              <a:gd name="connsiteX53" fmla="*/ 641350 w 1073150"/>
              <a:gd name="connsiteY53" fmla="*/ 6350 h 1758950"/>
              <a:gd name="connsiteX54" fmla="*/ 107950 w 1073150"/>
              <a:gd name="connsiteY54" fmla="*/ 0 h 1758950"/>
              <a:gd name="connsiteX0" fmla="*/ 107950 w 1073150"/>
              <a:gd name="connsiteY0" fmla="*/ 0 h 1758950"/>
              <a:gd name="connsiteX1" fmla="*/ 80963 w 1073150"/>
              <a:gd name="connsiteY1" fmla="*/ 74612 h 1758950"/>
              <a:gd name="connsiteX2" fmla="*/ 107157 w 1073150"/>
              <a:gd name="connsiteY2" fmla="*/ 117475 h 1758950"/>
              <a:gd name="connsiteX3" fmla="*/ 134144 w 1073150"/>
              <a:gd name="connsiteY3" fmla="*/ 201612 h 1758950"/>
              <a:gd name="connsiteX4" fmla="*/ 203200 w 1073150"/>
              <a:gd name="connsiteY4" fmla="*/ 265113 h 1758950"/>
              <a:gd name="connsiteX5" fmla="*/ 223044 w 1073150"/>
              <a:gd name="connsiteY5" fmla="*/ 326231 h 1758950"/>
              <a:gd name="connsiteX6" fmla="*/ 211138 w 1073150"/>
              <a:gd name="connsiteY6" fmla="*/ 407987 h 1758950"/>
              <a:gd name="connsiteX7" fmla="*/ 209550 w 1073150"/>
              <a:gd name="connsiteY7" fmla="*/ 473075 h 1758950"/>
              <a:gd name="connsiteX8" fmla="*/ 180975 w 1073150"/>
              <a:gd name="connsiteY8" fmla="*/ 515938 h 1758950"/>
              <a:gd name="connsiteX9" fmla="*/ 127000 w 1073150"/>
              <a:gd name="connsiteY9" fmla="*/ 527050 h 1758950"/>
              <a:gd name="connsiteX10" fmla="*/ 158750 w 1073150"/>
              <a:gd name="connsiteY10" fmla="*/ 596900 h 1758950"/>
              <a:gd name="connsiteX11" fmla="*/ 177800 w 1073150"/>
              <a:gd name="connsiteY11" fmla="*/ 603250 h 1758950"/>
              <a:gd name="connsiteX12" fmla="*/ 215900 w 1073150"/>
              <a:gd name="connsiteY12" fmla="*/ 622300 h 1758950"/>
              <a:gd name="connsiteX13" fmla="*/ 279400 w 1073150"/>
              <a:gd name="connsiteY13" fmla="*/ 641350 h 1758950"/>
              <a:gd name="connsiteX14" fmla="*/ 323850 w 1073150"/>
              <a:gd name="connsiteY14" fmla="*/ 666750 h 1758950"/>
              <a:gd name="connsiteX15" fmla="*/ 323850 w 1073150"/>
              <a:gd name="connsiteY15" fmla="*/ 730250 h 1758950"/>
              <a:gd name="connsiteX16" fmla="*/ 368300 w 1073150"/>
              <a:gd name="connsiteY16" fmla="*/ 793750 h 1758950"/>
              <a:gd name="connsiteX17" fmla="*/ 355600 w 1073150"/>
              <a:gd name="connsiteY17" fmla="*/ 869950 h 1758950"/>
              <a:gd name="connsiteX18" fmla="*/ 355600 w 1073150"/>
              <a:gd name="connsiteY18" fmla="*/ 958850 h 1758950"/>
              <a:gd name="connsiteX19" fmla="*/ 311150 w 1073150"/>
              <a:gd name="connsiteY19" fmla="*/ 1009650 h 1758950"/>
              <a:gd name="connsiteX20" fmla="*/ 190500 w 1073150"/>
              <a:gd name="connsiteY20" fmla="*/ 1079500 h 1758950"/>
              <a:gd name="connsiteX21" fmla="*/ 133350 w 1073150"/>
              <a:gd name="connsiteY21" fmla="*/ 1085850 h 1758950"/>
              <a:gd name="connsiteX22" fmla="*/ 50800 w 1073150"/>
              <a:gd name="connsiteY22" fmla="*/ 1117600 h 1758950"/>
              <a:gd name="connsiteX23" fmla="*/ 6350 w 1073150"/>
              <a:gd name="connsiteY23" fmla="*/ 1193800 h 1758950"/>
              <a:gd name="connsiteX24" fmla="*/ 6350 w 1073150"/>
              <a:gd name="connsiteY24" fmla="*/ 1276350 h 1758950"/>
              <a:gd name="connsiteX25" fmla="*/ 0 w 1073150"/>
              <a:gd name="connsiteY25" fmla="*/ 1327150 h 1758950"/>
              <a:gd name="connsiteX26" fmla="*/ 63500 w 1073150"/>
              <a:gd name="connsiteY26" fmla="*/ 1347787 h 1758950"/>
              <a:gd name="connsiteX27" fmla="*/ 342900 w 1073150"/>
              <a:gd name="connsiteY27" fmla="*/ 1631950 h 1758950"/>
              <a:gd name="connsiteX28" fmla="*/ 546100 w 1073150"/>
              <a:gd name="connsiteY28" fmla="*/ 1758950 h 1758950"/>
              <a:gd name="connsiteX29" fmla="*/ 831850 w 1073150"/>
              <a:gd name="connsiteY29" fmla="*/ 1727200 h 1758950"/>
              <a:gd name="connsiteX30" fmla="*/ 939007 w 1073150"/>
              <a:gd name="connsiteY30" fmla="*/ 1558925 h 1758950"/>
              <a:gd name="connsiteX31" fmla="*/ 975519 w 1073150"/>
              <a:gd name="connsiteY31" fmla="*/ 1500188 h 1758950"/>
              <a:gd name="connsiteX32" fmla="*/ 998537 w 1073150"/>
              <a:gd name="connsiteY32" fmla="*/ 1436687 h 1758950"/>
              <a:gd name="connsiteX33" fmla="*/ 952500 w 1073150"/>
              <a:gd name="connsiteY33" fmla="*/ 1386682 h 1758950"/>
              <a:gd name="connsiteX34" fmla="*/ 933450 w 1073150"/>
              <a:gd name="connsiteY34" fmla="*/ 1323182 h 1758950"/>
              <a:gd name="connsiteX35" fmla="*/ 964406 w 1073150"/>
              <a:gd name="connsiteY35" fmla="*/ 1249362 h 1758950"/>
              <a:gd name="connsiteX36" fmla="*/ 980281 w 1073150"/>
              <a:gd name="connsiteY36" fmla="*/ 1136650 h 1758950"/>
              <a:gd name="connsiteX37" fmla="*/ 977106 w 1073150"/>
              <a:gd name="connsiteY37" fmla="*/ 1048544 h 1758950"/>
              <a:gd name="connsiteX38" fmla="*/ 1021557 w 1073150"/>
              <a:gd name="connsiteY38" fmla="*/ 964406 h 1758950"/>
              <a:gd name="connsiteX39" fmla="*/ 1073150 w 1073150"/>
              <a:gd name="connsiteY39" fmla="*/ 857250 h 1758950"/>
              <a:gd name="connsiteX40" fmla="*/ 1047750 w 1073150"/>
              <a:gd name="connsiteY40" fmla="*/ 730250 h 1758950"/>
              <a:gd name="connsiteX41" fmla="*/ 996950 w 1073150"/>
              <a:gd name="connsiteY41" fmla="*/ 723900 h 1758950"/>
              <a:gd name="connsiteX42" fmla="*/ 949325 w 1073150"/>
              <a:gd name="connsiteY42" fmla="*/ 732631 h 1758950"/>
              <a:gd name="connsiteX43" fmla="*/ 885031 w 1073150"/>
              <a:gd name="connsiteY43" fmla="*/ 777875 h 1758950"/>
              <a:gd name="connsiteX44" fmla="*/ 829469 w 1073150"/>
              <a:gd name="connsiteY44" fmla="*/ 775494 h 1758950"/>
              <a:gd name="connsiteX45" fmla="*/ 867569 w 1073150"/>
              <a:gd name="connsiteY45" fmla="*/ 712787 h 1758950"/>
              <a:gd name="connsiteX46" fmla="*/ 822325 w 1073150"/>
              <a:gd name="connsiteY46" fmla="*/ 619919 h 1758950"/>
              <a:gd name="connsiteX47" fmla="*/ 865982 w 1073150"/>
              <a:gd name="connsiteY47" fmla="*/ 497681 h 1758950"/>
              <a:gd name="connsiteX48" fmla="*/ 786606 w 1073150"/>
              <a:gd name="connsiteY48" fmla="*/ 429419 h 1758950"/>
              <a:gd name="connsiteX49" fmla="*/ 714375 w 1073150"/>
              <a:gd name="connsiteY49" fmla="*/ 377031 h 1758950"/>
              <a:gd name="connsiteX50" fmla="*/ 711200 w 1073150"/>
              <a:gd name="connsiteY50" fmla="*/ 284162 h 1758950"/>
              <a:gd name="connsiteX51" fmla="*/ 688975 w 1073150"/>
              <a:gd name="connsiteY51" fmla="*/ 226219 h 1758950"/>
              <a:gd name="connsiteX52" fmla="*/ 665163 w 1073150"/>
              <a:gd name="connsiteY52" fmla="*/ 121444 h 1758950"/>
              <a:gd name="connsiteX53" fmla="*/ 641350 w 1073150"/>
              <a:gd name="connsiteY53" fmla="*/ 6350 h 1758950"/>
              <a:gd name="connsiteX54" fmla="*/ 107950 w 1073150"/>
              <a:gd name="connsiteY54" fmla="*/ 0 h 1758950"/>
              <a:gd name="connsiteX0" fmla="*/ 107950 w 1073150"/>
              <a:gd name="connsiteY0" fmla="*/ 0 h 1758950"/>
              <a:gd name="connsiteX1" fmla="*/ 80963 w 1073150"/>
              <a:gd name="connsiteY1" fmla="*/ 74612 h 1758950"/>
              <a:gd name="connsiteX2" fmla="*/ 107157 w 1073150"/>
              <a:gd name="connsiteY2" fmla="*/ 117475 h 1758950"/>
              <a:gd name="connsiteX3" fmla="*/ 134144 w 1073150"/>
              <a:gd name="connsiteY3" fmla="*/ 201612 h 1758950"/>
              <a:gd name="connsiteX4" fmla="*/ 203200 w 1073150"/>
              <a:gd name="connsiteY4" fmla="*/ 265113 h 1758950"/>
              <a:gd name="connsiteX5" fmla="*/ 223044 w 1073150"/>
              <a:gd name="connsiteY5" fmla="*/ 326231 h 1758950"/>
              <a:gd name="connsiteX6" fmla="*/ 211138 w 1073150"/>
              <a:gd name="connsiteY6" fmla="*/ 407987 h 1758950"/>
              <a:gd name="connsiteX7" fmla="*/ 209550 w 1073150"/>
              <a:gd name="connsiteY7" fmla="*/ 473075 h 1758950"/>
              <a:gd name="connsiteX8" fmla="*/ 180975 w 1073150"/>
              <a:gd name="connsiteY8" fmla="*/ 515938 h 1758950"/>
              <a:gd name="connsiteX9" fmla="*/ 229394 w 1073150"/>
              <a:gd name="connsiteY9" fmla="*/ 550863 h 1758950"/>
              <a:gd name="connsiteX10" fmla="*/ 158750 w 1073150"/>
              <a:gd name="connsiteY10" fmla="*/ 596900 h 1758950"/>
              <a:gd name="connsiteX11" fmla="*/ 177800 w 1073150"/>
              <a:gd name="connsiteY11" fmla="*/ 603250 h 1758950"/>
              <a:gd name="connsiteX12" fmla="*/ 215900 w 1073150"/>
              <a:gd name="connsiteY12" fmla="*/ 622300 h 1758950"/>
              <a:gd name="connsiteX13" fmla="*/ 279400 w 1073150"/>
              <a:gd name="connsiteY13" fmla="*/ 641350 h 1758950"/>
              <a:gd name="connsiteX14" fmla="*/ 323850 w 1073150"/>
              <a:gd name="connsiteY14" fmla="*/ 666750 h 1758950"/>
              <a:gd name="connsiteX15" fmla="*/ 323850 w 1073150"/>
              <a:gd name="connsiteY15" fmla="*/ 730250 h 1758950"/>
              <a:gd name="connsiteX16" fmla="*/ 368300 w 1073150"/>
              <a:gd name="connsiteY16" fmla="*/ 793750 h 1758950"/>
              <a:gd name="connsiteX17" fmla="*/ 355600 w 1073150"/>
              <a:gd name="connsiteY17" fmla="*/ 869950 h 1758950"/>
              <a:gd name="connsiteX18" fmla="*/ 355600 w 1073150"/>
              <a:gd name="connsiteY18" fmla="*/ 958850 h 1758950"/>
              <a:gd name="connsiteX19" fmla="*/ 311150 w 1073150"/>
              <a:gd name="connsiteY19" fmla="*/ 1009650 h 1758950"/>
              <a:gd name="connsiteX20" fmla="*/ 190500 w 1073150"/>
              <a:gd name="connsiteY20" fmla="*/ 1079500 h 1758950"/>
              <a:gd name="connsiteX21" fmla="*/ 133350 w 1073150"/>
              <a:gd name="connsiteY21" fmla="*/ 1085850 h 1758950"/>
              <a:gd name="connsiteX22" fmla="*/ 50800 w 1073150"/>
              <a:gd name="connsiteY22" fmla="*/ 1117600 h 1758950"/>
              <a:gd name="connsiteX23" fmla="*/ 6350 w 1073150"/>
              <a:gd name="connsiteY23" fmla="*/ 1193800 h 1758950"/>
              <a:gd name="connsiteX24" fmla="*/ 6350 w 1073150"/>
              <a:gd name="connsiteY24" fmla="*/ 1276350 h 1758950"/>
              <a:gd name="connsiteX25" fmla="*/ 0 w 1073150"/>
              <a:gd name="connsiteY25" fmla="*/ 1327150 h 1758950"/>
              <a:gd name="connsiteX26" fmla="*/ 63500 w 1073150"/>
              <a:gd name="connsiteY26" fmla="*/ 1347787 h 1758950"/>
              <a:gd name="connsiteX27" fmla="*/ 342900 w 1073150"/>
              <a:gd name="connsiteY27" fmla="*/ 1631950 h 1758950"/>
              <a:gd name="connsiteX28" fmla="*/ 546100 w 1073150"/>
              <a:gd name="connsiteY28" fmla="*/ 1758950 h 1758950"/>
              <a:gd name="connsiteX29" fmla="*/ 831850 w 1073150"/>
              <a:gd name="connsiteY29" fmla="*/ 1727200 h 1758950"/>
              <a:gd name="connsiteX30" fmla="*/ 939007 w 1073150"/>
              <a:gd name="connsiteY30" fmla="*/ 1558925 h 1758950"/>
              <a:gd name="connsiteX31" fmla="*/ 975519 w 1073150"/>
              <a:gd name="connsiteY31" fmla="*/ 1500188 h 1758950"/>
              <a:gd name="connsiteX32" fmla="*/ 998537 w 1073150"/>
              <a:gd name="connsiteY32" fmla="*/ 1436687 h 1758950"/>
              <a:gd name="connsiteX33" fmla="*/ 952500 w 1073150"/>
              <a:gd name="connsiteY33" fmla="*/ 1386682 h 1758950"/>
              <a:gd name="connsiteX34" fmla="*/ 933450 w 1073150"/>
              <a:gd name="connsiteY34" fmla="*/ 1323182 h 1758950"/>
              <a:gd name="connsiteX35" fmla="*/ 964406 w 1073150"/>
              <a:gd name="connsiteY35" fmla="*/ 1249362 h 1758950"/>
              <a:gd name="connsiteX36" fmla="*/ 980281 w 1073150"/>
              <a:gd name="connsiteY36" fmla="*/ 1136650 h 1758950"/>
              <a:gd name="connsiteX37" fmla="*/ 977106 w 1073150"/>
              <a:gd name="connsiteY37" fmla="*/ 1048544 h 1758950"/>
              <a:gd name="connsiteX38" fmla="*/ 1021557 w 1073150"/>
              <a:gd name="connsiteY38" fmla="*/ 964406 h 1758950"/>
              <a:gd name="connsiteX39" fmla="*/ 1073150 w 1073150"/>
              <a:gd name="connsiteY39" fmla="*/ 857250 h 1758950"/>
              <a:gd name="connsiteX40" fmla="*/ 1047750 w 1073150"/>
              <a:gd name="connsiteY40" fmla="*/ 730250 h 1758950"/>
              <a:gd name="connsiteX41" fmla="*/ 996950 w 1073150"/>
              <a:gd name="connsiteY41" fmla="*/ 723900 h 1758950"/>
              <a:gd name="connsiteX42" fmla="*/ 949325 w 1073150"/>
              <a:gd name="connsiteY42" fmla="*/ 732631 h 1758950"/>
              <a:gd name="connsiteX43" fmla="*/ 885031 w 1073150"/>
              <a:gd name="connsiteY43" fmla="*/ 777875 h 1758950"/>
              <a:gd name="connsiteX44" fmla="*/ 829469 w 1073150"/>
              <a:gd name="connsiteY44" fmla="*/ 775494 h 1758950"/>
              <a:gd name="connsiteX45" fmla="*/ 867569 w 1073150"/>
              <a:gd name="connsiteY45" fmla="*/ 712787 h 1758950"/>
              <a:gd name="connsiteX46" fmla="*/ 822325 w 1073150"/>
              <a:gd name="connsiteY46" fmla="*/ 619919 h 1758950"/>
              <a:gd name="connsiteX47" fmla="*/ 865982 w 1073150"/>
              <a:gd name="connsiteY47" fmla="*/ 497681 h 1758950"/>
              <a:gd name="connsiteX48" fmla="*/ 786606 w 1073150"/>
              <a:gd name="connsiteY48" fmla="*/ 429419 h 1758950"/>
              <a:gd name="connsiteX49" fmla="*/ 714375 w 1073150"/>
              <a:gd name="connsiteY49" fmla="*/ 377031 h 1758950"/>
              <a:gd name="connsiteX50" fmla="*/ 711200 w 1073150"/>
              <a:gd name="connsiteY50" fmla="*/ 284162 h 1758950"/>
              <a:gd name="connsiteX51" fmla="*/ 688975 w 1073150"/>
              <a:gd name="connsiteY51" fmla="*/ 226219 h 1758950"/>
              <a:gd name="connsiteX52" fmla="*/ 665163 w 1073150"/>
              <a:gd name="connsiteY52" fmla="*/ 121444 h 1758950"/>
              <a:gd name="connsiteX53" fmla="*/ 641350 w 1073150"/>
              <a:gd name="connsiteY53" fmla="*/ 6350 h 1758950"/>
              <a:gd name="connsiteX54" fmla="*/ 107950 w 1073150"/>
              <a:gd name="connsiteY54" fmla="*/ 0 h 1758950"/>
              <a:gd name="connsiteX0" fmla="*/ 107950 w 1073150"/>
              <a:gd name="connsiteY0" fmla="*/ 0 h 1758950"/>
              <a:gd name="connsiteX1" fmla="*/ 80963 w 1073150"/>
              <a:gd name="connsiteY1" fmla="*/ 74612 h 1758950"/>
              <a:gd name="connsiteX2" fmla="*/ 107157 w 1073150"/>
              <a:gd name="connsiteY2" fmla="*/ 117475 h 1758950"/>
              <a:gd name="connsiteX3" fmla="*/ 134144 w 1073150"/>
              <a:gd name="connsiteY3" fmla="*/ 201612 h 1758950"/>
              <a:gd name="connsiteX4" fmla="*/ 203200 w 1073150"/>
              <a:gd name="connsiteY4" fmla="*/ 265113 h 1758950"/>
              <a:gd name="connsiteX5" fmla="*/ 223044 w 1073150"/>
              <a:gd name="connsiteY5" fmla="*/ 326231 h 1758950"/>
              <a:gd name="connsiteX6" fmla="*/ 211138 w 1073150"/>
              <a:gd name="connsiteY6" fmla="*/ 407987 h 1758950"/>
              <a:gd name="connsiteX7" fmla="*/ 209550 w 1073150"/>
              <a:gd name="connsiteY7" fmla="*/ 473075 h 1758950"/>
              <a:gd name="connsiteX8" fmla="*/ 180975 w 1073150"/>
              <a:gd name="connsiteY8" fmla="*/ 515938 h 1758950"/>
              <a:gd name="connsiteX9" fmla="*/ 229394 w 1073150"/>
              <a:gd name="connsiteY9" fmla="*/ 550863 h 1758950"/>
              <a:gd name="connsiteX10" fmla="*/ 318294 w 1073150"/>
              <a:gd name="connsiteY10" fmla="*/ 575469 h 1758950"/>
              <a:gd name="connsiteX11" fmla="*/ 177800 w 1073150"/>
              <a:gd name="connsiteY11" fmla="*/ 603250 h 1758950"/>
              <a:gd name="connsiteX12" fmla="*/ 215900 w 1073150"/>
              <a:gd name="connsiteY12" fmla="*/ 622300 h 1758950"/>
              <a:gd name="connsiteX13" fmla="*/ 279400 w 1073150"/>
              <a:gd name="connsiteY13" fmla="*/ 641350 h 1758950"/>
              <a:gd name="connsiteX14" fmla="*/ 323850 w 1073150"/>
              <a:gd name="connsiteY14" fmla="*/ 666750 h 1758950"/>
              <a:gd name="connsiteX15" fmla="*/ 323850 w 1073150"/>
              <a:gd name="connsiteY15" fmla="*/ 730250 h 1758950"/>
              <a:gd name="connsiteX16" fmla="*/ 368300 w 1073150"/>
              <a:gd name="connsiteY16" fmla="*/ 793750 h 1758950"/>
              <a:gd name="connsiteX17" fmla="*/ 355600 w 1073150"/>
              <a:gd name="connsiteY17" fmla="*/ 869950 h 1758950"/>
              <a:gd name="connsiteX18" fmla="*/ 355600 w 1073150"/>
              <a:gd name="connsiteY18" fmla="*/ 958850 h 1758950"/>
              <a:gd name="connsiteX19" fmla="*/ 311150 w 1073150"/>
              <a:gd name="connsiteY19" fmla="*/ 1009650 h 1758950"/>
              <a:gd name="connsiteX20" fmla="*/ 190500 w 1073150"/>
              <a:gd name="connsiteY20" fmla="*/ 1079500 h 1758950"/>
              <a:gd name="connsiteX21" fmla="*/ 133350 w 1073150"/>
              <a:gd name="connsiteY21" fmla="*/ 1085850 h 1758950"/>
              <a:gd name="connsiteX22" fmla="*/ 50800 w 1073150"/>
              <a:gd name="connsiteY22" fmla="*/ 1117600 h 1758950"/>
              <a:gd name="connsiteX23" fmla="*/ 6350 w 1073150"/>
              <a:gd name="connsiteY23" fmla="*/ 1193800 h 1758950"/>
              <a:gd name="connsiteX24" fmla="*/ 6350 w 1073150"/>
              <a:gd name="connsiteY24" fmla="*/ 1276350 h 1758950"/>
              <a:gd name="connsiteX25" fmla="*/ 0 w 1073150"/>
              <a:gd name="connsiteY25" fmla="*/ 1327150 h 1758950"/>
              <a:gd name="connsiteX26" fmla="*/ 63500 w 1073150"/>
              <a:gd name="connsiteY26" fmla="*/ 1347787 h 1758950"/>
              <a:gd name="connsiteX27" fmla="*/ 342900 w 1073150"/>
              <a:gd name="connsiteY27" fmla="*/ 1631950 h 1758950"/>
              <a:gd name="connsiteX28" fmla="*/ 546100 w 1073150"/>
              <a:gd name="connsiteY28" fmla="*/ 1758950 h 1758950"/>
              <a:gd name="connsiteX29" fmla="*/ 831850 w 1073150"/>
              <a:gd name="connsiteY29" fmla="*/ 1727200 h 1758950"/>
              <a:gd name="connsiteX30" fmla="*/ 939007 w 1073150"/>
              <a:gd name="connsiteY30" fmla="*/ 1558925 h 1758950"/>
              <a:gd name="connsiteX31" fmla="*/ 975519 w 1073150"/>
              <a:gd name="connsiteY31" fmla="*/ 1500188 h 1758950"/>
              <a:gd name="connsiteX32" fmla="*/ 998537 w 1073150"/>
              <a:gd name="connsiteY32" fmla="*/ 1436687 h 1758950"/>
              <a:gd name="connsiteX33" fmla="*/ 952500 w 1073150"/>
              <a:gd name="connsiteY33" fmla="*/ 1386682 h 1758950"/>
              <a:gd name="connsiteX34" fmla="*/ 933450 w 1073150"/>
              <a:gd name="connsiteY34" fmla="*/ 1323182 h 1758950"/>
              <a:gd name="connsiteX35" fmla="*/ 964406 w 1073150"/>
              <a:gd name="connsiteY35" fmla="*/ 1249362 h 1758950"/>
              <a:gd name="connsiteX36" fmla="*/ 980281 w 1073150"/>
              <a:gd name="connsiteY36" fmla="*/ 1136650 h 1758950"/>
              <a:gd name="connsiteX37" fmla="*/ 977106 w 1073150"/>
              <a:gd name="connsiteY37" fmla="*/ 1048544 h 1758950"/>
              <a:gd name="connsiteX38" fmla="*/ 1021557 w 1073150"/>
              <a:gd name="connsiteY38" fmla="*/ 964406 h 1758950"/>
              <a:gd name="connsiteX39" fmla="*/ 1073150 w 1073150"/>
              <a:gd name="connsiteY39" fmla="*/ 857250 h 1758950"/>
              <a:gd name="connsiteX40" fmla="*/ 1047750 w 1073150"/>
              <a:gd name="connsiteY40" fmla="*/ 730250 h 1758950"/>
              <a:gd name="connsiteX41" fmla="*/ 996950 w 1073150"/>
              <a:gd name="connsiteY41" fmla="*/ 723900 h 1758950"/>
              <a:gd name="connsiteX42" fmla="*/ 949325 w 1073150"/>
              <a:gd name="connsiteY42" fmla="*/ 732631 h 1758950"/>
              <a:gd name="connsiteX43" fmla="*/ 885031 w 1073150"/>
              <a:gd name="connsiteY43" fmla="*/ 777875 h 1758950"/>
              <a:gd name="connsiteX44" fmla="*/ 829469 w 1073150"/>
              <a:gd name="connsiteY44" fmla="*/ 775494 h 1758950"/>
              <a:gd name="connsiteX45" fmla="*/ 867569 w 1073150"/>
              <a:gd name="connsiteY45" fmla="*/ 712787 h 1758950"/>
              <a:gd name="connsiteX46" fmla="*/ 822325 w 1073150"/>
              <a:gd name="connsiteY46" fmla="*/ 619919 h 1758950"/>
              <a:gd name="connsiteX47" fmla="*/ 865982 w 1073150"/>
              <a:gd name="connsiteY47" fmla="*/ 497681 h 1758950"/>
              <a:gd name="connsiteX48" fmla="*/ 786606 w 1073150"/>
              <a:gd name="connsiteY48" fmla="*/ 429419 h 1758950"/>
              <a:gd name="connsiteX49" fmla="*/ 714375 w 1073150"/>
              <a:gd name="connsiteY49" fmla="*/ 377031 h 1758950"/>
              <a:gd name="connsiteX50" fmla="*/ 711200 w 1073150"/>
              <a:gd name="connsiteY50" fmla="*/ 284162 h 1758950"/>
              <a:gd name="connsiteX51" fmla="*/ 688975 w 1073150"/>
              <a:gd name="connsiteY51" fmla="*/ 226219 h 1758950"/>
              <a:gd name="connsiteX52" fmla="*/ 665163 w 1073150"/>
              <a:gd name="connsiteY52" fmla="*/ 121444 h 1758950"/>
              <a:gd name="connsiteX53" fmla="*/ 641350 w 1073150"/>
              <a:gd name="connsiteY53" fmla="*/ 6350 h 1758950"/>
              <a:gd name="connsiteX54" fmla="*/ 107950 w 1073150"/>
              <a:gd name="connsiteY54" fmla="*/ 0 h 1758950"/>
              <a:gd name="connsiteX0" fmla="*/ 107950 w 1073150"/>
              <a:gd name="connsiteY0" fmla="*/ 0 h 1758950"/>
              <a:gd name="connsiteX1" fmla="*/ 80963 w 1073150"/>
              <a:gd name="connsiteY1" fmla="*/ 74612 h 1758950"/>
              <a:gd name="connsiteX2" fmla="*/ 107157 w 1073150"/>
              <a:gd name="connsiteY2" fmla="*/ 117475 h 1758950"/>
              <a:gd name="connsiteX3" fmla="*/ 134144 w 1073150"/>
              <a:gd name="connsiteY3" fmla="*/ 201612 h 1758950"/>
              <a:gd name="connsiteX4" fmla="*/ 203200 w 1073150"/>
              <a:gd name="connsiteY4" fmla="*/ 265113 h 1758950"/>
              <a:gd name="connsiteX5" fmla="*/ 223044 w 1073150"/>
              <a:gd name="connsiteY5" fmla="*/ 326231 h 1758950"/>
              <a:gd name="connsiteX6" fmla="*/ 211138 w 1073150"/>
              <a:gd name="connsiteY6" fmla="*/ 407987 h 1758950"/>
              <a:gd name="connsiteX7" fmla="*/ 209550 w 1073150"/>
              <a:gd name="connsiteY7" fmla="*/ 473075 h 1758950"/>
              <a:gd name="connsiteX8" fmla="*/ 180975 w 1073150"/>
              <a:gd name="connsiteY8" fmla="*/ 515938 h 1758950"/>
              <a:gd name="connsiteX9" fmla="*/ 229394 w 1073150"/>
              <a:gd name="connsiteY9" fmla="*/ 550863 h 1758950"/>
              <a:gd name="connsiteX10" fmla="*/ 318294 w 1073150"/>
              <a:gd name="connsiteY10" fmla="*/ 575469 h 1758950"/>
              <a:gd name="connsiteX11" fmla="*/ 377825 w 1073150"/>
              <a:gd name="connsiteY11" fmla="*/ 567531 h 1758950"/>
              <a:gd name="connsiteX12" fmla="*/ 215900 w 1073150"/>
              <a:gd name="connsiteY12" fmla="*/ 622300 h 1758950"/>
              <a:gd name="connsiteX13" fmla="*/ 279400 w 1073150"/>
              <a:gd name="connsiteY13" fmla="*/ 641350 h 1758950"/>
              <a:gd name="connsiteX14" fmla="*/ 323850 w 1073150"/>
              <a:gd name="connsiteY14" fmla="*/ 666750 h 1758950"/>
              <a:gd name="connsiteX15" fmla="*/ 323850 w 1073150"/>
              <a:gd name="connsiteY15" fmla="*/ 730250 h 1758950"/>
              <a:gd name="connsiteX16" fmla="*/ 368300 w 1073150"/>
              <a:gd name="connsiteY16" fmla="*/ 793750 h 1758950"/>
              <a:gd name="connsiteX17" fmla="*/ 355600 w 1073150"/>
              <a:gd name="connsiteY17" fmla="*/ 869950 h 1758950"/>
              <a:gd name="connsiteX18" fmla="*/ 355600 w 1073150"/>
              <a:gd name="connsiteY18" fmla="*/ 958850 h 1758950"/>
              <a:gd name="connsiteX19" fmla="*/ 311150 w 1073150"/>
              <a:gd name="connsiteY19" fmla="*/ 1009650 h 1758950"/>
              <a:gd name="connsiteX20" fmla="*/ 190500 w 1073150"/>
              <a:gd name="connsiteY20" fmla="*/ 1079500 h 1758950"/>
              <a:gd name="connsiteX21" fmla="*/ 133350 w 1073150"/>
              <a:gd name="connsiteY21" fmla="*/ 1085850 h 1758950"/>
              <a:gd name="connsiteX22" fmla="*/ 50800 w 1073150"/>
              <a:gd name="connsiteY22" fmla="*/ 1117600 h 1758950"/>
              <a:gd name="connsiteX23" fmla="*/ 6350 w 1073150"/>
              <a:gd name="connsiteY23" fmla="*/ 1193800 h 1758950"/>
              <a:gd name="connsiteX24" fmla="*/ 6350 w 1073150"/>
              <a:gd name="connsiteY24" fmla="*/ 1276350 h 1758950"/>
              <a:gd name="connsiteX25" fmla="*/ 0 w 1073150"/>
              <a:gd name="connsiteY25" fmla="*/ 1327150 h 1758950"/>
              <a:gd name="connsiteX26" fmla="*/ 63500 w 1073150"/>
              <a:gd name="connsiteY26" fmla="*/ 1347787 h 1758950"/>
              <a:gd name="connsiteX27" fmla="*/ 342900 w 1073150"/>
              <a:gd name="connsiteY27" fmla="*/ 1631950 h 1758950"/>
              <a:gd name="connsiteX28" fmla="*/ 546100 w 1073150"/>
              <a:gd name="connsiteY28" fmla="*/ 1758950 h 1758950"/>
              <a:gd name="connsiteX29" fmla="*/ 831850 w 1073150"/>
              <a:gd name="connsiteY29" fmla="*/ 1727200 h 1758950"/>
              <a:gd name="connsiteX30" fmla="*/ 939007 w 1073150"/>
              <a:gd name="connsiteY30" fmla="*/ 1558925 h 1758950"/>
              <a:gd name="connsiteX31" fmla="*/ 975519 w 1073150"/>
              <a:gd name="connsiteY31" fmla="*/ 1500188 h 1758950"/>
              <a:gd name="connsiteX32" fmla="*/ 998537 w 1073150"/>
              <a:gd name="connsiteY32" fmla="*/ 1436687 h 1758950"/>
              <a:gd name="connsiteX33" fmla="*/ 952500 w 1073150"/>
              <a:gd name="connsiteY33" fmla="*/ 1386682 h 1758950"/>
              <a:gd name="connsiteX34" fmla="*/ 933450 w 1073150"/>
              <a:gd name="connsiteY34" fmla="*/ 1323182 h 1758950"/>
              <a:gd name="connsiteX35" fmla="*/ 964406 w 1073150"/>
              <a:gd name="connsiteY35" fmla="*/ 1249362 h 1758950"/>
              <a:gd name="connsiteX36" fmla="*/ 980281 w 1073150"/>
              <a:gd name="connsiteY36" fmla="*/ 1136650 h 1758950"/>
              <a:gd name="connsiteX37" fmla="*/ 977106 w 1073150"/>
              <a:gd name="connsiteY37" fmla="*/ 1048544 h 1758950"/>
              <a:gd name="connsiteX38" fmla="*/ 1021557 w 1073150"/>
              <a:gd name="connsiteY38" fmla="*/ 964406 h 1758950"/>
              <a:gd name="connsiteX39" fmla="*/ 1073150 w 1073150"/>
              <a:gd name="connsiteY39" fmla="*/ 857250 h 1758950"/>
              <a:gd name="connsiteX40" fmla="*/ 1047750 w 1073150"/>
              <a:gd name="connsiteY40" fmla="*/ 730250 h 1758950"/>
              <a:gd name="connsiteX41" fmla="*/ 996950 w 1073150"/>
              <a:gd name="connsiteY41" fmla="*/ 723900 h 1758950"/>
              <a:gd name="connsiteX42" fmla="*/ 949325 w 1073150"/>
              <a:gd name="connsiteY42" fmla="*/ 732631 h 1758950"/>
              <a:gd name="connsiteX43" fmla="*/ 885031 w 1073150"/>
              <a:gd name="connsiteY43" fmla="*/ 777875 h 1758950"/>
              <a:gd name="connsiteX44" fmla="*/ 829469 w 1073150"/>
              <a:gd name="connsiteY44" fmla="*/ 775494 h 1758950"/>
              <a:gd name="connsiteX45" fmla="*/ 867569 w 1073150"/>
              <a:gd name="connsiteY45" fmla="*/ 712787 h 1758950"/>
              <a:gd name="connsiteX46" fmla="*/ 822325 w 1073150"/>
              <a:gd name="connsiteY46" fmla="*/ 619919 h 1758950"/>
              <a:gd name="connsiteX47" fmla="*/ 865982 w 1073150"/>
              <a:gd name="connsiteY47" fmla="*/ 497681 h 1758950"/>
              <a:gd name="connsiteX48" fmla="*/ 786606 w 1073150"/>
              <a:gd name="connsiteY48" fmla="*/ 429419 h 1758950"/>
              <a:gd name="connsiteX49" fmla="*/ 714375 w 1073150"/>
              <a:gd name="connsiteY49" fmla="*/ 377031 h 1758950"/>
              <a:gd name="connsiteX50" fmla="*/ 711200 w 1073150"/>
              <a:gd name="connsiteY50" fmla="*/ 284162 h 1758950"/>
              <a:gd name="connsiteX51" fmla="*/ 688975 w 1073150"/>
              <a:gd name="connsiteY51" fmla="*/ 226219 h 1758950"/>
              <a:gd name="connsiteX52" fmla="*/ 665163 w 1073150"/>
              <a:gd name="connsiteY52" fmla="*/ 121444 h 1758950"/>
              <a:gd name="connsiteX53" fmla="*/ 641350 w 1073150"/>
              <a:gd name="connsiteY53" fmla="*/ 6350 h 1758950"/>
              <a:gd name="connsiteX54" fmla="*/ 107950 w 1073150"/>
              <a:gd name="connsiteY54" fmla="*/ 0 h 1758950"/>
              <a:gd name="connsiteX0" fmla="*/ 107950 w 1073150"/>
              <a:gd name="connsiteY0" fmla="*/ 0 h 1758950"/>
              <a:gd name="connsiteX1" fmla="*/ 80963 w 1073150"/>
              <a:gd name="connsiteY1" fmla="*/ 74612 h 1758950"/>
              <a:gd name="connsiteX2" fmla="*/ 107157 w 1073150"/>
              <a:gd name="connsiteY2" fmla="*/ 117475 h 1758950"/>
              <a:gd name="connsiteX3" fmla="*/ 134144 w 1073150"/>
              <a:gd name="connsiteY3" fmla="*/ 201612 h 1758950"/>
              <a:gd name="connsiteX4" fmla="*/ 203200 w 1073150"/>
              <a:gd name="connsiteY4" fmla="*/ 265113 h 1758950"/>
              <a:gd name="connsiteX5" fmla="*/ 223044 w 1073150"/>
              <a:gd name="connsiteY5" fmla="*/ 326231 h 1758950"/>
              <a:gd name="connsiteX6" fmla="*/ 211138 w 1073150"/>
              <a:gd name="connsiteY6" fmla="*/ 407987 h 1758950"/>
              <a:gd name="connsiteX7" fmla="*/ 209550 w 1073150"/>
              <a:gd name="connsiteY7" fmla="*/ 473075 h 1758950"/>
              <a:gd name="connsiteX8" fmla="*/ 180975 w 1073150"/>
              <a:gd name="connsiteY8" fmla="*/ 515938 h 1758950"/>
              <a:gd name="connsiteX9" fmla="*/ 229394 w 1073150"/>
              <a:gd name="connsiteY9" fmla="*/ 550863 h 1758950"/>
              <a:gd name="connsiteX10" fmla="*/ 318294 w 1073150"/>
              <a:gd name="connsiteY10" fmla="*/ 575469 h 1758950"/>
              <a:gd name="connsiteX11" fmla="*/ 377825 w 1073150"/>
              <a:gd name="connsiteY11" fmla="*/ 567531 h 1758950"/>
              <a:gd name="connsiteX12" fmla="*/ 392113 w 1073150"/>
              <a:gd name="connsiteY12" fmla="*/ 634206 h 1758950"/>
              <a:gd name="connsiteX13" fmla="*/ 279400 w 1073150"/>
              <a:gd name="connsiteY13" fmla="*/ 641350 h 1758950"/>
              <a:gd name="connsiteX14" fmla="*/ 323850 w 1073150"/>
              <a:gd name="connsiteY14" fmla="*/ 666750 h 1758950"/>
              <a:gd name="connsiteX15" fmla="*/ 323850 w 1073150"/>
              <a:gd name="connsiteY15" fmla="*/ 730250 h 1758950"/>
              <a:gd name="connsiteX16" fmla="*/ 368300 w 1073150"/>
              <a:gd name="connsiteY16" fmla="*/ 793750 h 1758950"/>
              <a:gd name="connsiteX17" fmla="*/ 355600 w 1073150"/>
              <a:gd name="connsiteY17" fmla="*/ 869950 h 1758950"/>
              <a:gd name="connsiteX18" fmla="*/ 355600 w 1073150"/>
              <a:gd name="connsiteY18" fmla="*/ 958850 h 1758950"/>
              <a:gd name="connsiteX19" fmla="*/ 311150 w 1073150"/>
              <a:gd name="connsiteY19" fmla="*/ 1009650 h 1758950"/>
              <a:gd name="connsiteX20" fmla="*/ 190500 w 1073150"/>
              <a:gd name="connsiteY20" fmla="*/ 1079500 h 1758950"/>
              <a:gd name="connsiteX21" fmla="*/ 133350 w 1073150"/>
              <a:gd name="connsiteY21" fmla="*/ 1085850 h 1758950"/>
              <a:gd name="connsiteX22" fmla="*/ 50800 w 1073150"/>
              <a:gd name="connsiteY22" fmla="*/ 1117600 h 1758950"/>
              <a:gd name="connsiteX23" fmla="*/ 6350 w 1073150"/>
              <a:gd name="connsiteY23" fmla="*/ 1193800 h 1758950"/>
              <a:gd name="connsiteX24" fmla="*/ 6350 w 1073150"/>
              <a:gd name="connsiteY24" fmla="*/ 1276350 h 1758950"/>
              <a:gd name="connsiteX25" fmla="*/ 0 w 1073150"/>
              <a:gd name="connsiteY25" fmla="*/ 1327150 h 1758950"/>
              <a:gd name="connsiteX26" fmla="*/ 63500 w 1073150"/>
              <a:gd name="connsiteY26" fmla="*/ 1347787 h 1758950"/>
              <a:gd name="connsiteX27" fmla="*/ 342900 w 1073150"/>
              <a:gd name="connsiteY27" fmla="*/ 1631950 h 1758950"/>
              <a:gd name="connsiteX28" fmla="*/ 546100 w 1073150"/>
              <a:gd name="connsiteY28" fmla="*/ 1758950 h 1758950"/>
              <a:gd name="connsiteX29" fmla="*/ 831850 w 1073150"/>
              <a:gd name="connsiteY29" fmla="*/ 1727200 h 1758950"/>
              <a:gd name="connsiteX30" fmla="*/ 939007 w 1073150"/>
              <a:gd name="connsiteY30" fmla="*/ 1558925 h 1758950"/>
              <a:gd name="connsiteX31" fmla="*/ 975519 w 1073150"/>
              <a:gd name="connsiteY31" fmla="*/ 1500188 h 1758950"/>
              <a:gd name="connsiteX32" fmla="*/ 998537 w 1073150"/>
              <a:gd name="connsiteY32" fmla="*/ 1436687 h 1758950"/>
              <a:gd name="connsiteX33" fmla="*/ 952500 w 1073150"/>
              <a:gd name="connsiteY33" fmla="*/ 1386682 h 1758950"/>
              <a:gd name="connsiteX34" fmla="*/ 933450 w 1073150"/>
              <a:gd name="connsiteY34" fmla="*/ 1323182 h 1758950"/>
              <a:gd name="connsiteX35" fmla="*/ 964406 w 1073150"/>
              <a:gd name="connsiteY35" fmla="*/ 1249362 h 1758950"/>
              <a:gd name="connsiteX36" fmla="*/ 980281 w 1073150"/>
              <a:gd name="connsiteY36" fmla="*/ 1136650 h 1758950"/>
              <a:gd name="connsiteX37" fmla="*/ 977106 w 1073150"/>
              <a:gd name="connsiteY37" fmla="*/ 1048544 h 1758950"/>
              <a:gd name="connsiteX38" fmla="*/ 1021557 w 1073150"/>
              <a:gd name="connsiteY38" fmla="*/ 964406 h 1758950"/>
              <a:gd name="connsiteX39" fmla="*/ 1073150 w 1073150"/>
              <a:gd name="connsiteY39" fmla="*/ 857250 h 1758950"/>
              <a:gd name="connsiteX40" fmla="*/ 1047750 w 1073150"/>
              <a:gd name="connsiteY40" fmla="*/ 730250 h 1758950"/>
              <a:gd name="connsiteX41" fmla="*/ 996950 w 1073150"/>
              <a:gd name="connsiteY41" fmla="*/ 723900 h 1758950"/>
              <a:gd name="connsiteX42" fmla="*/ 949325 w 1073150"/>
              <a:gd name="connsiteY42" fmla="*/ 732631 h 1758950"/>
              <a:gd name="connsiteX43" fmla="*/ 885031 w 1073150"/>
              <a:gd name="connsiteY43" fmla="*/ 777875 h 1758950"/>
              <a:gd name="connsiteX44" fmla="*/ 829469 w 1073150"/>
              <a:gd name="connsiteY44" fmla="*/ 775494 h 1758950"/>
              <a:gd name="connsiteX45" fmla="*/ 867569 w 1073150"/>
              <a:gd name="connsiteY45" fmla="*/ 712787 h 1758950"/>
              <a:gd name="connsiteX46" fmla="*/ 822325 w 1073150"/>
              <a:gd name="connsiteY46" fmla="*/ 619919 h 1758950"/>
              <a:gd name="connsiteX47" fmla="*/ 865982 w 1073150"/>
              <a:gd name="connsiteY47" fmla="*/ 497681 h 1758950"/>
              <a:gd name="connsiteX48" fmla="*/ 786606 w 1073150"/>
              <a:gd name="connsiteY48" fmla="*/ 429419 h 1758950"/>
              <a:gd name="connsiteX49" fmla="*/ 714375 w 1073150"/>
              <a:gd name="connsiteY49" fmla="*/ 377031 h 1758950"/>
              <a:gd name="connsiteX50" fmla="*/ 711200 w 1073150"/>
              <a:gd name="connsiteY50" fmla="*/ 284162 h 1758950"/>
              <a:gd name="connsiteX51" fmla="*/ 688975 w 1073150"/>
              <a:gd name="connsiteY51" fmla="*/ 226219 h 1758950"/>
              <a:gd name="connsiteX52" fmla="*/ 665163 w 1073150"/>
              <a:gd name="connsiteY52" fmla="*/ 121444 h 1758950"/>
              <a:gd name="connsiteX53" fmla="*/ 641350 w 1073150"/>
              <a:gd name="connsiteY53" fmla="*/ 6350 h 1758950"/>
              <a:gd name="connsiteX54" fmla="*/ 107950 w 1073150"/>
              <a:gd name="connsiteY54" fmla="*/ 0 h 1758950"/>
              <a:gd name="connsiteX0" fmla="*/ 107950 w 1073150"/>
              <a:gd name="connsiteY0" fmla="*/ 0 h 1758950"/>
              <a:gd name="connsiteX1" fmla="*/ 80963 w 1073150"/>
              <a:gd name="connsiteY1" fmla="*/ 74612 h 1758950"/>
              <a:gd name="connsiteX2" fmla="*/ 107157 w 1073150"/>
              <a:gd name="connsiteY2" fmla="*/ 117475 h 1758950"/>
              <a:gd name="connsiteX3" fmla="*/ 134144 w 1073150"/>
              <a:gd name="connsiteY3" fmla="*/ 201612 h 1758950"/>
              <a:gd name="connsiteX4" fmla="*/ 203200 w 1073150"/>
              <a:gd name="connsiteY4" fmla="*/ 265113 h 1758950"/>
              <a:gd name="connsiteX5" fmla="*/ 223044 w 1073150"/>
              <a:gd name="connsiteY5" fmla="*/ 326231 h 1758950"/>
              <a:gd name="connsiteX6" fmla="*/ 211138 w 1073150"/>
              <a:gd name="connsiteY6" fmla="*/ 407987 h 1758950"/>
              <a:gd name="connsiteX7" fmla="*/ 209550 w 1073150"/>
              <a:gd name="connsiteY7" fmla="*/ 473075 h 1758950"/>
              <a:gd name="connsiteX8" fmla="*/ 180975 w 1073150"/>
              <a:gd name="connsiteY8" fmla="*/ 515938 h 1758950"/>
              <a:gd name="connsiteX9" fmla="*/ 229394 w 1073150"/>
              <a:gd name="connsiteY9" fmla="*/ 550863 h 1758950"/>
              <a:gd name="connsiteX10" fmla="*/ 318294 w 1073150"/>
              <a:gd name="connsiteY10" fmla="*/ 575469 h 1758950"/>
              <a:gd name="connsiteX11" fmla="*/ 377825 w 1073150"/>
              <a:gd name="connsiteY11" fmla="*/ 567531 h 1758950"/>
              <a:gd name="connsiteX12" fmla="*/ 392113 w 1073150"/>
              <a:gd name="connsiteY12" fmla="*/ 634206 h 1758950"/>
              <a:gd name="connsiteX13" fmla="*/ 362744 w 1073150"/>
              <a:gd name="connsiteY13" fmla="*/ 648494 h 1758950"/>
              <a:gd name="connsiteX14" fmla="*/ 323850 w 1073150"/>
              <a:gd name="connsiteY14" fmla="*/ 666750 h 1758950"/>
              <a:gd name="connsiteX15" fmla="*/ 323850 w 1073150"/>
              <a:gd name="connsiteY15" fmla="*/ 730250 h 1758950"/>
              <a:gd name="connsiteX16" fmla="*/ 368300 w 1073150"/>
              <a:gd name="connsiteY16" fmla="*/ 793750 h 1758950"/>
              <a:gd name="connsiteX17" fmla="*/ 355600 w 1073150"/>
              <a:gd name="connsiteY17" fmla="*/ 869950 h 1758950"/>
              <a:gd name="connsiteX18" fmla="*/ 355600 w 1073150"/>
              <a:gd name="connsiteY18" fmla="*/ 958850 h 1758950"/>
              <a:gd name="connsiteX19" fmla="*/ 311150 w 1073150"/>
              <a:gd name="connsiteY19" fmla="*/ 1009650 h 1758950"/>
              <a:gd name="connsiteX20" fmla="*/ 190500 w 1073150"/>
              <a:gd name="connsiteY20" fmla="*/ 1079500 h 1758950"/>
              <a:gd name="connsiteX21" fmla="*/ 133350 w 1073150"/>
              <a:gd name="connsiteY21" fmla="*/ 1085850 h 1758950"/>
              <a:gd name="connsiteX22" fmla="*/ 50800 w 1073150"/>
              <a:gd name="connsiteY22" fmla="*/ 1117600 h 1758950"/>
              <a:gd name="connsiteX23" fmla="*/ 6350 w 1073150"/>
              <a:gd name="connsiteY23" fmla="*/ 1193800 h 1758950"/>
              <a:gd name="connsiteX24" fmla="*/ 6350 w 1073150"/>
              <a:gd name="connsiteY24" fmla="*/ 1276350 h 1758950"/>
              <a:gd name="connsiteX25" fmla="*/ 0 w 1073150"/>
              <a:gd name="connsiteY25" fmla="*/ 1327150 h 1758950"/>
              <a:gd name="connsiteX26" fmla="*/ 63500 w 1073150"/>
              <a:gd name="connsiteY26" fmla="*/ 1347787 h 1758950"/>
              <a:gd name="connsiteX27" fmla="*/ 342900 w 1073150"/>
              <a:gd name="connsiteY27" fmla="*/ 1631950 h 1758950"/>
              <a:gd name="connsiteX28" fmla="*/ 546100 w 1073150"/>
              <a:gd name="connsiteY28" fmla="*/ 1758950 h 1758950"/>
              <a:gd name="connsiteX29" fmla="*/ 831850 w 1073150"/>
              <a:gd name="connsiteY29" fmla="*/ 1727200 h 1758950"/>
              <a:gd name="connsiteX30" fmla="*/ 939007 w 1073150"/>
              <a:gd name="connsiteY30" fmla="*/ 1558925 h 1758950"/>
              <a:gd name="connsiteX31" fmla="*/ 975519 w 1073150"/>
              <a:gd name="connsiteY31" fmla="*/ 1500188 h 1758950"/>
              <a:gd name="connsiteX32" fmla="*/ 998537 w 1073150"/>
              <a:gd name="connsiteY32" fmla="*/ 1436687 h 1758950"/>
              <a:gd name="connsiteX33" fmla="*/ 952500 w 1073150"/>
              <a:gd name="connsiteY33" fmla="*/ 1386682 h 1758950"/>
              <a:gd name="connsiteX34" fmla="*/ 933450 w 1073150"/>
              <a:gd name="connsiteY34" fmla="*/ 1323182 h 1758950"/>
              <a:gd name="connsiteX35" fmla="*/ 964406 w 1073150"/>
              <a:gd name="connsiteY35" fmla="*/ 1249362 h 1758950"/>
              <a:gd name="connsiteX36" fmla="*/ 980281 w 1073150"/>
              <a:gd name="connsiteY36" fmla="*/ 1136650 h 1758950"/>
              <a:gd name="connsiteX37" fmla="*/ 977106 w 1073150"/>
              <a:gd name="connsiteY37" fmla="*/ 1048544 h 1758950"/>
              <a:gd name="connsiteX38" fmla="*/ 1021557 w 1073150"/>
              <a:gd name="connsiteY38" fmla="*/ 964406 h 1758950"/>
              <a:gd name="connsiteX39" fmla="*/ 1073150 w 1073150"/>
              <a:gd name="connsiteY39" fmla="*/ 857250 h 1758950"/>
              <a:gd name="connsiteX40" fmla="*/ 1047750 w 1073150"/>
              <a:gd name="connsiteY40" fmla="*/ 730250 h 1758950"/>
              <a:gd name="connsiteX41" fmla="*/ 996950 w 1073150"/>
              <a:gd name="connsiteY41" fmla="*/ 723900 h 1758950"/>
              <a:gd name="connsiteX42" fmla="*/ 949325 w 1073150"/>
              <a:gd name="connsiteY42" fmla="*/ 732631 h 1758950"/>
              <a:gd name="connsiteX43" fmla="*/ 885031 w 1073150"/>
              <a:gd name="connsiteY43" fmla="*/ 777875 h 1758950"/>
              <a:gd name="connsiteX44" fmla="*/ 829469 w 1073150"/>
              <a:gd name="connsiteY44" fmla="*/ 775494 h 1758950"/>
              <a:gd name="connsiteX45" fmla="*/ 867569 w 1073150"/>
              <a:gd name="connsiteY45" fmla="*/ 712787 h 1758950"/>
              <a:gd name="connsiteX46" fmla="*/ 822325 w 1073150"/>
              <a:gd name="connsiteY46" fmla="*/ 619919 h 1758950"/>
              <a:gd name="connsiteX47" fmla="*/ 865982 w 1073150"/>
              <a:gd name="connsiteY47" fmla="*/ 497681 h 1758950"/>
              <a:gd name="connsiteX48" fmla="*/ 786606 w 1073150"/>
              <a:gd name="connsiteY48" fmla="*/ 429419 h 1758950"/>
              <a:gd name="connsiteX49" fmla="*/ 714375 w 1073150"/>
              <a:gd name="connsiteY49" fmla="*/ 377031 h 1758950"/>
              <a:gd name="connsiteX50" fmla="*/ 711200 w 1073150"/>
              <a:gd name="connsiteY50" fmla="*/ 284162 h 1758950"/>
              <a:gd name="connsiteX51" fmla="*/ 688975 w 1073150"/>
              <a:gd name="connsiteY51" fmla="*/ 226219 h 1758950"/>
              <a:gd name="connsiteX52" fmla="*/ 665163 w 1073150"/>
              <a:gd name="connsiteY52" fmla="*/ 121444 h 1758950"/>
              <a:gd name="connsiteX53" fmla="*/ 641350 w 1073150"/>
              <a:gd name="connsiteY53" fmla="*/ 6350 h 1758950"/>
              <a:gd name="connsiteX54" fmla="*/ 107950 w 1073150"/>
              <a:gd name="connsiteY54" fmla="*/ 0 h 1758950"/>
              <a:gd name="connsiteX0" fmla="*/ 107950 w 1073150"/>
              <a:gd name="connsiteY0" fmla="*/ 0 h 1758950"/>
              <a:gd name="connsiteX1" fmla="*/ 80963 w 1073150"/>
              <a:gd name="connsiteY1" fmla="*/ 74612 h 1758950"/>
              <a:gd name="connsiteX2" fmla="*/ 107157 w 1073150"/>
              <a:gd name="connsiteY2" fmla="*/ 117475 h 1758950"/>
              <a:gd name="connsiteX3" fmla="*/ 134144 w 1073150"/>
              <a:gd name="connsiteY3" fmla="*/ 201612 h 1758950"/>
              <a:gd name="connsiteX4" fmla="*/ 203200 w 1073150"/>
              <a:gd name="connsiteY4" fmla="*/ 265113 h 1758950"/>
              <a:gd name="connsiteX5" fmla="*/ 223044 w 1073150"/>
              <a:gd name="connsiteY5" fmla="*/ 326231 h 1758950"/>
              <a:gd name="connsiteX6" fmla="*/ 211138 w 1073150"/>
              <a:gd name="connsiteY6" fmla="*/ 407987 h 1758950"/>
              <a:gd name="connsiteX7" fmla="*/ 209550 w 1073150"/>
              <a:gd name="connsiteY7" fmla="*/ 473075 h 1758950"/>
              <a:gd name="connsiteX8" fmla="*/ 180975 w 1073150"/>
              <a:gd name="connsiteY8" fmla="*/ 515938 h 1758950"/>
              <a:gd name="connsiteX9" fmla="*/ 229394 w 1073150"/>
              <a:gd name="connsiteY9" fmla="*/ 550863 h 1758950"/>
              <a:gd name="connsiteX10" fmla="*/ 318294 w 1073150"/>
              <a:gd name="connsiteY10" fmla="*/ 575469 h 1758950"/>
              <a:gd name="connsiteX11" fmla="*/ 377825 w 1073150"/>
              <a:gd name="connsiteY11" fmla="*/ 567531 h 1758950"/>
              <a:gd name="connsiteX12" fmla="*/ 392113 w 1073150"/>
              <a:gd name="connsiteY12" fmla="*/ 634206 h 1758950"/>
              <a:gd name="connsiteX13" fmla="*/ 362744 w 1073150"/>
              <a:gd name="connsiteY13" fmla="*/ 648494 h 1758950"/>
              <a:gd name="connsiteX14" fmla="*/ 383381 w 1073150"/>
              <a:gd name="connsiteY14" fmla="*/ 728662 h 1758950"/>
              <a:gd name="connsiteX15" fmla="*/ 323850 w 1073150"/>
              <a:gd name="connsiteY15" fmla="*/ 730250 h 1758950"/>
              <a:gd name="connsiteX16" fmla="*/ 368300 w 1073150"/>
              <a:gd name="connsiteY16" fmla="*/ 793750 h 1758950"/>
              <a:gd name="connsiteX17" fmla="*/ 355600 w 1073150"/>
              <a:gd name="connsiteY17" fmla="*/ 869950 h 1758950"/>
              <a:gd name="connsiteX18" fmla="*/ 355600 w 1073150"/>
              <a:gd name="connsiteY18" fmla="*/ 958850 h 1758950"/>
              <a:gd name="connsiteX19" fmla="*/ 311150 w 1073150"/>
              <a:gd name="connsiteY19" fmla="*/ 1009650 h 1758950"/>
              <a:gd name="connsiteX20" fmla="*/ 190500 w 1073150"/>
              <a:gd name="connsiteY20" fmla="*/ 1079500 h 1758950"/>
              <a:gd name="connsiteX21" fmla="*/ 133350 w 1073150"/>
              <a:gd name="connsiteY21" fmla="*/ 1085850 h 1758950"/>
              <a:gd name="connsiteX22" fmla="*/ 50800 w 1073150"/>
              <a:gd name="connsiteY22" fmla="*/ 1117600 h 1758950"/>
              <a:gd name="connsiteX23" fmla="*/ 6350 w 1073150"/>
              <a:gd name="connsiteY23" fmla="*/ 1193800 h 1758950"/>
              <a:gd name="connsiteX24" fmla="*/ 6350 w 1073150"/>
              <a:gd name="connsiteY24" fmla="*/ 1276350 h 1758950"/>
              <a:gd name="connsiteX25" fmla="*/ 0 w 1073150"/>
              <a:gd name="connsiteY25" fmla="*/ 1327150 h 1758950"/>
              <a:gd name="connsiteX26" fmla="*/ 63500 w 1073150"/>
              <a:gd name="connsiteY26" fmla="*/ 1347787 h 1758950"/>
              <a:gd name="connsiteX27" fmla="*/ 342900 w 1073150"/>
              <a:gd name="connsiteY27" fmla="*/ 1631950 h 1758950"/>
              <a:gd name="connsiteX28" fmla="*/ 546100 w 1073150"/>
              <a:gd name="connsiteY28" fmla="*/ 1758950 h 1758950"/>
              <a:gd name="connsiteX29" fmla="*/ 831850 w 1073150"/>
              <a:gd name="connsiteY29" fmla="*/ 1727200 h 1758950"/>
              <a:gd name="connsiteX30" fmla="*/ 939007 w 1073150"/>
              <a:gd name="connsiteY30" fmla="*/ 1558925 h 1758950"/>
              <a:gd name="connsiteX31" fmla="*/ 975519 w 1073150"/>
              <a:gd name="connsiteY31" fmla="*/ 1500188 h 1758950"/>
              <a:gd name="connsiteX32" fmla="*/ 998537 w 1073150"/>
              <a:gd name="connsiteY32" fmla="*/ 1436687 h 1758950"/>
              <a:gd name="connsiteX33" fmla="*/ 952500 w 1073150"/>
              <a:gd name="connsiteY33" fmla="*/ 1386682 h 1758950"/>
              <a:gd name="connsiteX34" fmla="*/ 933450 w 1073150"/>
              <a:gd name="connsiteY34" fmla="*/ 1323182 h 1758950"/>
              <a:gd name="connsiteX35" fmla="*/ 964406 w 1073150"/>
              <a:gd name="connsiteY35" fmla="*/ 1249362 h 1758950"/>
              <a:gd name="connsiteX36" fmla="*/ 980281 w 1073150"/>
              <a:gd name="connsiteY36" fmla="*/ 1136650 h 1758950"/>
              <a:gd name="connsiteX37" fmla="*/ 977106 w 1073150"/>
              <a:gd name="connsiteY37" fmla="*/ 1048544 h 1758950"/>
              <a:gd name="connsiteX38" fmla="*/ 1021557 w 1073150"/>
              <a:gd name="connsiteY38" fmla="*/ 964406 h 1758950"/>
              <a:gd name="connsiteX39" fmla="*/ 1073150 w 1073150"/>
              <a:gd name="connsiteY39" fmla="*/ 857250 h 1758950"/>
              <a:gd name="connsiteX40" fmla="*/ 1047750 w 1073150"/>
              <a:gd name="connsiteY40" fmla="*/ 730250 h 1758950"/>
              <a:gd name="connsiteX41" fmla="*/ 996950 w 1073150"/>
              <a:gd name="connsiteY41" fmla="*/ 723900 h 1758950"/>
              <a:gd name="connsiteX42" fmla="*/ 949325 w 1073150"/>
              <a:gd name="connsiteY42" fmla="*/ 732631 h 1758950"/>
              <a:gd name="connsiteX43" fmla="*/ 885031 w 1073150"/>
              <a:gd name="connsiteY43" fmla="*/ 777875 h 1758950"/>
              <a:gd name="connsiteX44" fmla="*/ 829469 w 1073150"/>
              <a:gd name="connsiteY44" fmla="*/ 775494 h 1758950"/>
              <a:gd name="connsiteX45" fmla="*/ 867569 w 1073150"/>
              <a:gd name="connsiteY45" fmla="*/ 712787 h 1758950"/>
              <a:gd name="connsiteX46" fmla="*/ 822325 w 1073150"/>
              <a:gd name="connsiteY46" fmla="*/ 619919 h 1758950"/>
              <a:gd name="connsiteX47" fmla="*/ 865982 w 1073150"/>
              <a:gd name="connsiteY47" fmla="*/ 497681 h 1758950"/>
              <a:gd name="connsiteX48" fmla="*/ 786606 w 1073150"/>
              <a:gd name="connsiteY48" fmla="*/ 429419 h 1758950"/>
              <a:gd name="connsiteX49" fmla="*/ 714375 w 1073150"/>
              <a:gd name="connsiteY49" fmla="*/ 377031 h 1758950"/>
              <a:gd name="connsiteX50" fmla="*/ 711200 w 1073150"/>
              <a:gd name="connsiteY50" fmla="*/ 284162 h 1758950"/>
              <a:gd name="connsiteX51" fmla="*/ 688975 w 1073150"/>
              <a:gd name="connsiteY51" fmla="*/ 226219 h 1758950"/>
              <a:gd name="connsiteX52" fmla="*/ 665163 w 1073150"/>
              <a:gd name="connsiteY52" fmla="*/ 121444 h 1758950"/>
              <a:gd name="connsiteX53" fmla="*/ 641350 w 1073150"/>
              <a:gd name="connsiteY53" fmla="*/ 6350 h 1758950"/>
              <a:gd name="connsiteX54" fmla="*/ 107950 w 1073150"/>
              <a:gd name="connsiteY54" fmla="*/ 0 h 1758950"/>
              <a:gd name="connsiteX0" fmla="*/ 107950 w 1073150"/>
              <a:gd name="connsiteY0" fmla="*/ 0 h 1758950"/>
              <a:gd name="connsiteX1" fmla="*/ 80963 w 1073150"/>
              <a:gd name="connsiteY1" fmla="*/ 74612 h 1758950"/>
              <a:gd name="connsiteX2" fmla="*/ 107157 w 1073150"/>
              <a:gd name="connsiteY2" fmla="*/ 117475 h 1758950"/>
              <a:gd name="connsiteX3" fmla="*/ 134144 w 1073150"/>
              <a:gd name="connsiteY3" fmla="*/ 201612 h 1758950"/>
              <a:gd name="connsiteX4" fmla="*/ 203200 w 1073150"/>
              <a:gd name="connsiteY4" fmla="*/ 265113 h 1758950"/>
              <a:gd name="connsiteX5" fmla="*/ 223044 w 1073150"/>
              <a:gd name="connsiteY5" fmla="*/ 326231 h 1758950"/>
              <a:gd name="connsiteX6" fmla="*/ 211138 w 1073150"/>
              <a:gd name="connsiteY6" fmla="*/ 407987 h 1758950"/>
              <a:gd name="connsiteX7" fmla="*/ 209550 w 1073150"/>
              <a:gd name="connsiteY7" fmla="*/ 473075 h 1758950"/>
              <a:gd name="connsiteX8" fmla="*/ 180975 w 1073150"/>
              <a:gd name="connsiteY8" fmla="*/ 515938 h 1758950"/>
              <a:gd name="connsiteX9" fmla="*/ 229394 w 1073150"/>
              <a:gd name="connsiteY9" fmla="*/ 550863 h 1758950"/>
              <a:gd name="connsiteX10" fmla="*/ 318294 w 1073150"/>
              <a:gd name="connsiteY10" fmla="*/ 575469 h 1758950"/>
              <a:gd name="connsiteX11" fmla="*/ 377825 w 1073150"/>
              <a:gd name="connsiteY11" fmla="*/ 567531 h 1758950"/>
              <a:gd name="connsiteX12" fmla="*/ 392113 w 1073150"/>
              <a:gd name="connsiteY12" fmla="*/ 634206 h 1758950"/>
              <a:gd name="connsiteX13" fmla="*/ 362744 w 1073150"/>
              <a:gd name="connsiteY13" fmla="*/ 648494 h 1758950"/>
              <a:gd name="connsiteX14" fmla="*/ 383381 w 1073150"/>
              <a:gd name="connsiteY14" fmla="*/ 728662 h 1758950"/>
              <a:gd name="connsiteX15" fmla="*/ 500063 w 1073150"/>
              <a:gd name="connsiteY15" fmla="*/ 737394 h 1758950"/>
              <a:gd name="connsiteX16" fmla="*/ 368300 w 1073150"/>
              <a:gd name="connsiteY16" fmla="*/ 793750 h 1758950"/>
              <a:gd name="connsiteX17" fmla="*/ 355600 w 1073150"/>
              <a:gd name="connsiteY17" fmla="*/ 869950 h 1758950"/>
              <a:gd name="connsiteX18" fmla="*/ 355600 w 1073150"/>
              <a:gd name="connsiteY18" fmla="*/ 958850 h 1758950"/>
              <a:gd name="connsiteX19" fmla="*/ 311150 w 1073150"/>
              <a:gd name="connsiteY19" fmla="*/ 1009650 h 1758950"/>
              <a:gd name="connsiteX20" fmla="*/ 190500 w 1073150"/>
              <a:gd name="connsiteY20" fmla="*/ 1079500 h 1758950"/>
              <a:gd name="connsiteX21" fmla="*/ 133350 w 1073150"/>
              <a:gd name="connsiteY21" fmla="*/ 1085850 h 1758950"/>
              <a:gd name="connsiteX22" fmla="*/ 50800 w 1073150"/>
              <a:gd name="connsiteY22" fmla="*/ 1117600 h 1758950"/>
              <a:gd name="connsiteX23" fmla="*/ 6350 w 1073150"/>
              <a:gd name="connsiteY23" fmla="*/ 1193800 h 1758950"/>
              <a:gd name="connsiteX24" fmla="*/ 6350 w 1073150"/>
              <a:gd name="connsiteY24" fmla="*/ 1276350 h 1758950"/>
              <a:gd name="connsiteX25" fmla="*/ 0 w 1073150"/>
              <a:gd name="connsiteY25" fmla="*/ 1327150 h 1758950"/>
              <a:gd name="connsiteX26" fmla="*/ 63500 w 1073150"/>
              <a:gd name="connsiteY26" fmla="*/ 1347787 h 1758950"/>
              <a:gd name="connsiteX27" fmla="*/ 342900 w 1073150"/>
              <a:gd name="connsiteY27" fmla="*/ 1631950 h 1758950"/>
              <a:gd name="connsiteX28" fmla="*/ 546100 w 1073150"/>
              <a:gd name="connsiteY28" fmla="*/ 1758950 h 1758950"/>
              <a:gd name="connsiteX29" fmla="*/ 831850 w 1073150"/>
              <a:gd name="connsiteY29" fmla="*/ 1727200 h 1758950"/>
              <a:gd name="connsiteX30" fmla="*/ 939007 w 1073150"/>
              <a:gd name="connsiteY30" fmla="*/ 1558925 h 1758950"/>
              <a:gd name="connsiteX31" fmla="*/ 975519 w 1073150"/>
              <a:gd name="connsiteY31" fmla="*/ 1500188 h 1758950"/>
              <a:gd name="connsiteX32" fmla="*/ 998537 w 1073150"/>
              <a:gd name="connsiteY32" fmla="*/ 1436687 h 1758950"/>
              <a:gd name="connsiteX33" fmla="*/ 952500 w 1073150"/>
              <a:gd name="connsiteY33" fmla="*/ 1386682 h 1758950"/>
              <a:gd name="connsiteX34" fmla="*/ 933450 w 1073150"/>
              <a:gd name="connsiteY34" fmla="*/ 1323182 h 1758950"/>
              <a:gd name="connsiteX35" fmla="*/ 964406 w 1073150"/>
              <a:gd name="connsiteY35" fmla="*/ 1249362 h 1758950"/>
              <a:gd name="connsiteX36" fmla="*/ 980281 w 1073150"/>
              <a:gd name="connsiteY36" fmla="*/ 1136650 h 1758950"/>
              <a:gd name="connsiteX37" fmla="*/ 977106 w 1073150"/>
              <a:gd name="connsiteY37" fmla="*/ 1048544 h 1758950"/>
              <a:gd name="connsiteX38" fmla="*/ 1021557 w 1073150"/>
              <a:gd name="connsiteY38" fmla="*/ 964406 h 1758950"/>
              <a:gd name="connsiteX39" fmla="*/ 1073150 w 1073150"/>
              <a:gd name="connsiteY39" fmla="*/ 857250 h 1758950"/>
              <a:gd name="connsiteX40" fmla="*/ 1047750 w 1073150"/>
              <a:gd name="connsiteY40" fmla="*/ 730250 h 1758950"/>
              <a:gd name="connsiteX41" fmla="*/ 996950 w 1073150"/>
              <a:gd name="connsiteY41" fmla="*/ 723900 h 1758950"/>
              <a:gd name="connsiteX42" fmla="*/ 949325 w 1073150"/>
              <a:gd name="connsiteY42" fmla="*/ 732631 h 1758950"/>
              <a:gd name="connsiteX43" fmla="*/ 885031 w 1073150"/>
              <a:gd name="connsiteY43" fmla="*/ 777875 h 1758950"/>
              <a:gd name="connsiteX44" fmla="*/ 829469 w 1073150"/>
              <a:gd name="connsiteY44" fmla="*/ 775494 h 1758950"/>
              <a:gd name="connsiteX45" fmla="*/ 867569 w 1073150"/>
              <a:gd name="connsiteY45" fmla="*/ 712787 h 1758950"/>
              <a:gd name="connsiteX46" fmla="*/ 822325 w 1073150"/>
              <a:gd name="connsiteY46" fmla="*/ 619919 h 1758950"/>
              <a:gd name="connsiteX47" fmla="*/ 865982 w 1073150"/>
              <a:gd name="connsiteY47" fmla="*/ 497681 h 1758950"/>
              <a:gd name="connsiteX48" fmla="*/ 786606 w 1073150"/>
              <a:gd name="connsiteY48" fmla="*/ 429419 h 1758950"/>
              <a:gd name="connsiteX49" fmla="*/ 714375 w 1073150"/>
              <a:gd name="connsiteY49" fmla="*/ 377031 h 1758950"/>
              <a:gd name="connsiteX50" fmla="*/ 711200 w 1073150"/>
              <a:gd name="connsiteY50" fmla="*/ 284162 h 1758950"/>
              <a:gd name="connsiteX51" fmla="*/ 688975 w 1073150"/>
              <a:gd name="connsiteY51" fmla="*/ 226219 h 1758950"/>
              <a:gd name="connsiteX52" fmla="*/ 665163 w 1073150"/>
              <a:gd name="connsiteY52" fmla="*/ 121444 h 1758950"/>
              <a:gd name="connsiteX53" fmla="*/ 641350 w 1073150"/>
              <a:gd name="connsiteY53" fmla="*/ 6350 h 1758950"/>
              <a:gd name="connsiteX54" fmla="*/ 107950 w 1073150"/>
              <a:gd name="connsiteY54" fmla="*/ 0 h 1758950"/>
              <a:gd name="connsiteX0" fmla="*/ 107950 w 1073150"/>
              <a:gd name="connsiteY0" fmla="*/ 0 h 1758950"/>
              <a:gd name="connsiteX1" fmla="*/ 80963 w 1073150"/>
              <a:gd name="connsiteY1" fmla="*/ 74612 h 1758950"/>
              <a:gd name="connsiteX2" fmla="*/ 107157 w 1073150"/>
              <a:gd name="connsiteY2" fmla="*/ 117475 h 1758950"/>
              <a:gd name="connsiteX3" fmla="*/ 134144 w 1073150"/>
              <a:gd name="connsiteY3" fmla="*/ 201612 h 1758950"/>
              <a:gd name="connsiteX4" fmla="*/ 203200 w 1073150"/>
              <a:gd name="connsiteY4" fmla="*/ 265113 h 1758950"/>
              <a:gd name="connsiteX5" fmla="*/ 223044 w 1073150"/>
              <a:gd name="connsiteY5" fmla="*/ 326231 h 1758950"/>
              <a:gd name="connsiteX6" fmla="*/ 211138 w 1073150"/>
              <a:gd name="connsiteY6" fmla="*/ 407987 h 1758950"/>
              <a:gd name="connsiteX7" fmla="*/ 209550 w 1073150"/>
              <a:gd name="connsiteY7" fmla="*/ 473075 h 1758950"/>
              <a:gd name="connsiteX8" fmla="*/ 180975 w 1073150"/>
              <a:gd name="connsiteY8" fmla="*/ 515938 h 1758950"/>
              <a:gd name="connsiteX9" fmla="*/ 229394 w 1073150"/>
              <a:gd name="connsiteY9" fmla="*/ 550863 h 1758950"/>
              <a:gd name="connsiteX10" fmla="*/ 318294 w 1073150"/>
              <a:gd name="connsiteY10" fmla="*/ 575469 h 1758950"/>
              <a:gd name="connsiteX11" fmla="*/ 377825 w 1073150"/>
              <a:gd name="connsiteY11" fmla="*/ 567531 h 1758950"/>
              <a:gd name="connsiteX12" fmla="*/ 392113 w 1073150"/>
              <a:gd name="connsiteY12" fmla="*/ 634206 h 1758950"/>
              <a:gd name="connsiteX13" fmla="*/ 362744 w 1073150"/>
              <a:gd name="connsiteY13" fmla="*/ 648494 h 1758950"/>
              <a:gd name="connsiteX14" fmla="*/ 383381 w 1073150"/>
              <a:gd name="connsiteY14" fmla="*/ 728662 h 1758950"/>
              <a:gd name="connsiteX15" fmla="*/ 500063 w 1073150"/>
              <a:gd name="connsiteY15" fmla="*/ 737394 h 1758950"/>
              <a:gd name="connsiteX16" fmla="*/ 496887 w 1073150"/>
              <a:gd name="connsiteY16" fmla="*/ 793750 h 1758950"/>
              <a:gd name="connsiteX17" fmla="*/ 355600 w 1073150"/>
              <a:gd name="connsiteY17" fmla="*/ 869950 h 1758950"/>
              <a:gd name="connsiteX18" fmla="*/ 355600 w 1073150"/>
              <a:gd name="connsiteY18" fmla="*/ 958850 h 1758950"/>
              <a:gd name="connsiteX19" fmla="*/ 311150 w 1073150"/>
              <a:gd name="connsiteY19" fmla="*/ 1009650 h 1758950"/>
              <a:gd name="connsiteX20" fmla="*/ 190500 w 1073150"/>
              <a:gd name="connsiteY20" fmla="*/ 1079500 h 1758950"/>
              <a:gd name="connsiteX21" fmla="*/ 133350 w 1073150"/>
              <a:gd name="connsiteY21" fmla="*/ 1085850 h 1758950"/>
              <a:gd name="connsiteX22" fmla="*/ 50800 w 1073150"/>
              <a:gd name="connsiteY22" fmla="*/ 1117600 h 1758950"/>
              <a:gd name="connsiteX23" fmla="*/ 6350 w 1073150"/>
              <a:gd name="connsiteY23" fmla="*/ 1193800 h 1758950"/>
              <a:gd name="connsiteX24" fmla="*/ 6350 w 1073150"/>
              <a:gd name="connsiteY24" fmla="*/ 1276350 h 1758950"/>
              <a:gd name="connsiteX25" fmla="*/ 0 w 1073150"/>
              <a:gd name="connsiteY25" fmla="*/ 1327150 h 1758950"/>
              <a:gd name="connsiteX26" fmla="*/ 63500 w 1073150"/>
              <a:gd name="connsiteY26" fmla="*/ 1347787 h 1758950"/>
              <a:gd name="connsiteX27" fmla="*/ 342900 w 1073150"/>
              <a:gd name="connsiteY27" fmla="*/ 1631950 h 1758950"/>
              <a:gd name="connsiteX28" fmla="*/ 546100 w 1073150"/>
              <a:gd name="connsiteY28" fmla="*/ 1758950 h 1758950"/>
              <a:gd name="connsiteX29" fmla="*/ 831850 w 1073150"/>
              <a:gd name="connsiteY29" fmla="*/ 1727200 h 1758950"/>
              <a:gd name="connsiteX30" fmla="*/ 939007 w 1073150"/>
              <a:gd name="connsiteY30" fmla="*/ 1558925 h 1758950"/>
              <a:gd name="connsiteX31" fmla="*/ 975519 w 1073150"/>
              <a:gd name="connsiteY31" fmla="*/ 1500188 h 1758950"/>
              <a:gd name="connsiteX32" fmla="*/ 998537 w 1073150"/>
              <a:gd name="connsiteY32" fmla="*/ 1436687 h 1758950"/>
              <a:gd name="connsiteX33" fmla="*/ 952500 w 1073150"/>
              <a:gd name="connsiteY33" fmla="*/ 1386682 h 1758950"/>
              <a:gd name="connsiteX34" fmla="*/ 933450 w 1073150"/>
              <a:gd name="connsiteY34" fmla="*/ 1323182 h 1758950"/>
              <a:gd name="connsiteX35" fmla="*/ 964406 w 1073150"/>
              <a:gd name="connsiteY35" fmla="*/ 1249362 h 1758950"/>
              <a:gd name="connsiteX36" fmla="*/ 980281 w 1073150"/>
              <a:gd name="connsiteY36" fmla="*/ 1136650 h 1758950"/>
              <a:gd name="connsiteX37" fmla="*/ 977106 w 1073150"/>
              <a:gd name="connsiteY37" fmla="*/ 1048544 h 1758950"/>
              <a:gd name="connsiteX38" fmla="*/ 1021557 w 1073150"/>
              <a:gd name="connsiteY38" fmla="*/ 964406 h 1758950"/>
              <a:gd name="connsiteX39" fmla="*/ 1073150 w 1073150"/>
              <a:gd name="connsiteY39" fmla="*/ 857250 h 1758950"/>
              <a:gd name="connsiteX40" fmla="*/ 1047750 w 1073150"/>
              <a:gd name="connsiteY40" fmla="*/ 730250 h 1758950"/>
              <a:gd name="connsiteX41" fmla="*/ 996950 w 1073150"/>
              <a:gd name="connsiteY41" fmla="*/ 723900 h 1758950"/>
              <a:gd name="connsiteX42" fmla="*/ 949325 w 1073150"/>
              <a:gd name="connsiteY42" fmla="*/ 732631 h 1758950"/>
              <a:gd name="connsiteX43" fmla="*/ 885031 w 1073150"/>
              <a:gd name="connsiteY43" fmla="*/ 777875 h 1758950"/>
              <a:gd name="connsiteX44" fmla="*/ 829469 w 1073150"/>
              <a:gd name="connsiteY44" fmla="*/ 775494 h 1758950"/>
              <a:gd name="connsiteX45" fmla="*/ 867569 w 1073150"/>
              <a:gd name="connsiteY45" fmla="*/ 712787 h 1758950"/>
              <a:gd name="connsiteX46" fmla="*/ 822325 w 1073150"/>
              <a:gd name="connsiteY46" fmla="*/ 619919 h 1758950"/>
              <a:gd name="connsiteX47" fmla="*/ 865982 w 1073150"/>
              <a:gd name="connsiteY47" fmla="*/ 497681 h 1758950"/>
              <a:gd name="connsiteX48" fmla="*/ 786606 w 1073150"/>
              <a:gd name="connsiteY48" fmla="*/ 429419 h 1758950"/>
              <a:gd name="connsiteX49" fmla="*/ 714375 w 1073150"/>
              <a:gd name="connsiteY49" fmla="*/ 377031 h 1758950"/>
              <a:gd name="connsiteX50" fmla="*/ 711200 w 1073150"/>
              <a:gd name="connsiteY50" fmla="*/ 284162 h 1758950"/>
              <a:gd name="connsiteX51" fmla="*/ 688975 w 1073150"/>
              <a:gd name="connsiteY51" fmla="*/ 226219 h 1758950"/>
              <a:gd name="connsiteX52" fmla="*/ 665163 w 1073150"/>
              <a:gd name="connsiteY52" fmla="*/ 121444 h 1758950"/>
              <a:gd name="connsiteX53" fmla="*/ 641350 w 1073150"/>
              <a:gd name="connsiteY53" fmla="*/ 6350 h 1758950"/>
              <a:gd name="connsiteX54" fmla="*/ 107950 w 1073150"/>
              <a:gd name="connsiteY54" fmla="*/ 0 h 1758950"/>
              <a:gd name="connsiteX0" fmla="*/ 107950 w 1073150"/>
              <a:gd name="connsiteY0" fmla="*/ 0 h 1758950"/>
              <a:gd name="connsiteX1" fmla="*/ 80963 w 1073150"/>
              <a:gd name="connsiteY1" fmla="*/ 74612 h 1758950"/>
              <a:gd name="connsiteX2" fmla="*/ 107157 w 1073150"/>
              <a:gd name="connsiteY2" fmla="*/ 117475 h 1758950"/>
              <a:gd name="connsiteX3" fmla="*/ 134144 w 1073150"/>
              <a:gd name="connsiteY3" fmla="*/ 201612 h 1758950"/>
              <a:gd name="connsiteX4" fmla="*/ 203200 w 1073150"/>
              <a:gd name="connsiteY4" fmla="*/ 265113 h 1758950"/>
              <a:gd name="connsiteX5" fmla="*/ 223044 w 1073150"/>
              <a:gd name="connsiteY5" fmla="*/ 326231 h 1758950"/>
              <a:gd name="connsiteX6" fmla="*/ 211138 w 1073150"/>
              <a:gd name="connsiteY6" fmla="*/ 407987 h 1758950"/>
              <a:gd name="connsiteX7" fmla="*/ 209550 w 1073150"/>
              <a:gd name="connsiteY7" fmla="*/ 473075 h 1758950"/>
              <a:gd name="connsiteX8" fmla="*/ 180975 w 1073150"/>
              <a:gd name="connsiteY8" fmla="*/ 515938 h 1758950"/>
              <a:gd name="connsiteX9" fmla="*/ 229394 w 1073150"/>
              <a:gd name="connsiteY9" fmla="*/ 550863 h 1758950"/>
              <a:gd name="connsiteX10" fmla="*/ 318294 w 1073150"/>
              <a:gd name="connsiteY10" fmla="*/ 575469 h 1758950"/>
              <a:gd name="connsiteX11" fmla="*/ 377825 w 1073150"/>
              <a:gd name="connsiteY11" fmla="*/ 567531 h 1758950"/>
              <a:gd name="connsiteX12" fmla="*/ 392113 w 1073150"/>
              <a:gd name="connsiteY12" fmla="*/ 634206 h 1758950"/>
              <a:gd name="connsiteX13" fmla="*/ 362744 w 1073150"/>
              <a:gd name="connsiteY13" fmla="*/ 648494 h 1758950"/>
              <a:gd name="connsiteX14" fmla="*/ 383381 w 1073150"/>
              <a:gd name="connsiteY14" fmla="*/ 728662 h 1758950"/>
              <a:gd name="connsiteX15" fmla="*/ 500063 w 1073150"/>
              <a:gd name="connsiteY15" fmla="*/ 737394 h 1758950"/>
              <a:gd name="connsiteX16" fmla="*/ 496887 w 1073150"/>
              <a:gd name="connsiteY16" fmla="*/ 793750 h 1758950"/>
              <a:gd name="connsiteX17" fmla="*/ 438944 w 1073150"/>
              <a:gd name="connsiteY17" fmla="*/ 874712 h 1758950"/>
              <a:gd name="connsiteX18" fmla="*/ 355600 w 1073150"/>
              <a:gd name="connsiteY18" fmla="*/ 958850 h 1758950"/>
              <a:gd name="connsiteX19" fmla="*/ 311150 w 1073150"/>
              <a:gd name="connsiteY19" fmla="*/ 1009650 h 1758950"/>
              <a:gd name="connsiteX20" fmla="*/ 190500 w 1073150"/>
              <a:gd name="connsiteY20" fmla="*/ 1079500 h 1758950"/>
              <a:gd name="connsiteX21" fmla="*/ 133350 w 1073150"/>
              <a:gd name="connsiteY21" fmla="*/ 1085850 h 1758950"/>
              <a:gd name="connsiteX22" fmla="*/ 50800 w 1073150"/>
              <a:gd name="connsiteY22" fmla="*/ 1117600 h 1758950"/>
              <a:gd name="connsiteX23" fmla="*/ 6350 w 1073150"/>
              <a:gd name="connsiteY23" fmla="*/ 1193800 h 1758950"/>
              <a:gd name="connsiteX24" fmla="*/ 6350 w 1073150"/>
              <a:gd name="connsiteY24" fmla="*/ 1276350 h 1758950"/>
              <a:gd name="connsiteX25" fmla="*/ 0 w 1073150"/>
              <a:gd name="connsiteY25" fmla="*/ 1327150 h 1758950"/>
              <a:gd name="connsiteX26" fmla="*/ 63500 w 1073150"/>
              <a:gd name="connsiteY26" fmla="*/ 1347787 h 1758950"/>
              <a:gd name="connsiteX27" fmla="*/ 342900 w 1073150"/>
              <a:gd name="connsiteY27" fmla="*/ 1631950 h 1758950"/>
              <a:gd name="connsiteX28" fmla="*/ 546100 w 1073150"/>
              <a:gd name="connsiteY28" fmla="*/ 1758950 h 1758950"/>
              <a:gd name="connsiteX29" fmla="*/ 831850 w 1073150"/>
              <a:gd name="connsiteY29" fmla="*/ 1727200 h 1758950"/>
              <a:gd name="connsiteX30" fmla="*/ 939007 w 1073150"/>
              <a:gd name="connsiteY30" fmla="*/ 1558925 h 1758950"/>
              <a:gd name="connsiteX31" fmla="*/ 975519 w 1073150"/>
              <a:gd name="connsiteY31" fmla="*/ 1500188 h 1758950"/>
              <a:gd name="connsiteX32" fmla="*/ 998537 w 1073150"/>
              <a:gd name="connsiteY32" fmla="*/ 1436687 h 1758950"/>
              <a:gd name="connsiteX33" fmla="*/ 952500 w 1073150"/>
              <a:gd name="connsiteY33" fmla="*/ 1386682 h 1758950"/>
              <a:gd name="connsiteX34" fmla="*/ 933450 w 1073150"/>
              <a:gd name="connsiteY34" fmla="*/ 1323182 h 1758950"/>
              <a:gd name="connsiteX35" fmla="*/ 964406 w 1073150"/>
              <a:gd name="connsiteY35" fmla="*/ 1249362 h 1758950"/>
              <a:gd name="connsiteX36" fmla="*/ 980281 w 1073150"/>
              <a:gd name="connsiteY36" fmla="*/ 1136650 h 1758950"/>
              <a:gd name="connsiteX37" fmla="*/ 977106 w 1073150"/>
              <a:gd name="connsiteY37" fmla="*/ 1048544 h 1758950"/>
              <a:gd name="connsiteX38" fmla="*/ 1021557 w 1073150"/>
              <a:gd name="connsiteY38" fmla="*/ 964406 h 1758950"/>
              <a:gd name="connsiteX39" fmla="*/ 1073150 w 1073150"/>
              <a:gd name="connsiteY39" fmla="*/ 857250 h 1758950"/>
              <a:gd name="connsiteX40" fmla="*/ 1047750 w 1073150"/>
              <a:gd name="connsiteY40" fmla="*/ 730250 h 1758950"/>
              <a:gd name="connsiteX41" fmla="*/ 996950 w 1073150"/>
              <a:gd name="connsiteY41" fmla="*/ 723900 h 1758950"/>
              <a:gd name="connsiteX42" fmla="*/ 949325 w 1073150"/>
              <a:gd name="connsiteY42" fmla="*/ 732631 h 1758950"/>
              <a:gd name="connsiteX43" fmla="*/ 885031 w 1073150"/>
              <a:gd name="connsiteY43" fmla="*/ 777875 h 1758950"/>
              <a:gd name="connsiteX44" fmla="*/ 829469 w 1073150"/>
              <a:gd name="connsiteY44" fmla="*/ 775494 h 1758950"/>
              <a:gd name="connsiteX45" fmla="*/ 867569 w 1073150"/>
              <a:gd name="connsiteY45" fmla="*/ 712787 h 1758950"/>
              <a:gd name="connsiteX46" fmla="*/ 822325 w 1073150"/>
              <a:gd name="connsiteY46" fmla="*/ 619919 h 1758950"/>
              <a:gd name="connsiteX47" fmla="*/ 865982 w 1073150"/>
              <a:gd name="connsiteY47" fmla="*/ 497681 h 1758950"/>
              <a:gd name="connsiteX48" fmla="*/ 786606 w 1073150"/>
              <a:gd name="connsiteY48" fmla="*/ 429419 h 1758950"/>
              <a:gd name="connsiteX49" fmla="*/ 714375 w 1073150"/>
              <a:gd name="connsiteY49" fmla="*/ 377031 h 1758950"/>
              <a:gd name="connsiteX50" fmla="*/ 711200 w 1073150"/>
              <a:gd name="connsiteY50" fmla="*/ 284162 h 1758950"/>
              <a:gd name="connsiteX51" fmla="*/ 688975 w 1073150"/>
              <a:gd name="connsiteY51" fmla="*/ 226219 h 1758950"/>
              <a:gd name="connsiteX52" fmla="*/ 665163 w 1073150"/>
              <a:gd name="connsiteY52" fmla="*/ 121444 h 1758950"/>
              <a:gd name="connsiteX53" fmla="*/ 641350 w 1073150"/>
              <a:gd name="connsiteY53" fmla="*/ 6350 h 1758950"/>
              <a:gd name="connsiteX54" fmla="*/ 107950 w 1073150"/>
              <a:gd name="connsiteY54" fmla="*/ 0 h 1758950"/>
              <a:gd name="connsiteX0" fmla="*/ 107950 w 1073150"/>
              <a:gd name="connsiteY0" fmla="*/ 0 h 1758950"/>
              <a:gd name="connsiteX1" fmla="*/ 80963 w 1073150"/>
              <a:gd name="connsiteY1" fmla="*/ 74612 h 1758950"/>
              <a:gd name="connsiteX2" fmla="*/ 107157 w 1073150"/>
              <a:gd name="connsiteY2" fmla="*/ 117475 h 1758950"/>
              <a:gd name="connsiteX3" fmla="*/ 134144 w 1073150"/>
              <a:gd name="connsiteY3" fmla="*/ 201612 h 1758950"/>
              <a:gd name="connsiteX4" fmla="*/ 203200 w 1073150"/>
              <a:gd name="connsiteY4" fmla="*/ 265113 h 1758950"/>
              <a:gd name="connsiteX5" fmla="*/ 223044 w 1073150"/>
              <a:gd name="connsiteY5" fmla="*/ 326231 h 1758950"/>
              <a:gd name="connsiteX6" fmla="*/ 211138 w 1073150"/>
              <a:gd name="connsiteY6" fmla="*/ 407987 h 1758950"/>
              <a:gd name="connsiteX7" fmla="*/ 209550 w 1073150"/>
              <a:gd name="connsiteY7" fmla="*/ 473075 h 1758950"/>
              <a:gd name="connsiteX8" fmla="*/ 180975 w 1073150"/>
              <a:gd name="connsiteY8" fmla="*/ 515938 h 1758950"/>
              <a:gd name="connsiteX9" fmla="*/ 229394 w 1073150"/>
              <a:gd name="connsiteY9" fmla="*/ 550863 h 1758950"/>
              <a:gd name="connsiteX10" fmla="*/ 318294 w 1073150"/>
              <a:gd name="connsiteY10" fmla="*/ 575469 h 1758950"/>
              <a:gd name="connsiteX11" fmla="*/ 377825 w 1073150"/>
              <a:gd name="connsiteY11" fmla="*/ 567531 h 1758950"/>
              <a:gd name="connsiteX12" fmla="*/ 392113 w 1073150"/>
              <a:gd name="connsiteY12" fmla="*/ 634206 h 1758950"/>
              <a:gd name="connsiteX13" fmla="*/ 362744 w 1073150"/>
              <a:gd name="connsiteY13" fmla="*/ 648494 h 1758950"/>
              <a:gd name="connsiteX14" fmla="*/ 383381 w 1073150"/>
              <a:gd name="connsiteY14" fmla="*/ 728662 h 1758950"/>
              <a:gd name="connsiteX15" fmla="*/ 500063 w 1073150"/>
              <a:gd name="connsiteY15" fmla="*/ 737394 h 1758950"/>
              <a:gd name="connsiteX16" fmla="*/ 496887 w 1073150"/>
              <a:gd name="connsiteY16" fmla="*/ 793750 h 1758950"/>
              <a:gd name="connsiteX17" fmla="*/ 438944 w 1073150"/>
              <a:gd name="connsiteY17" fmla="*/ 874712 h 1758950"/>
              <a:gd name="connsiteX18" fmla="*/ 391319 w 1073150"/>
              <a:gd name="connsiteY18" fmla="*/ 880269 h 1758950"/>
              <a:gd name="connsiteX19" fmla="*/ 311150 w 1073150"/>
              <a:gd name="connsiteY19" fmla="*/ 1009650 h 1758950"/>
              <a:gd name="connsiteX20" fmla="*/ 190500 w 1073150"/>
              <a:gd name="connsiteY20" fmla="*/ 1079500 h 1758950"/>
              <a:gd name="connsiteX21" fmla="*/ 133350 w 1073150"/>
              <a:gd name="connsiteY21" fmla="*/ 1085850 h 1758950"/>
              <a:gd name="connsiteX22" fmla="*/ 50800 w 1073150"/>
              <a:gd name="connsiteY22" fmla="*/ 1117600 h 1758950"/>
              <a:gd name="connsiteX23" fmla="*/ 6350 w 1073150"/>
              <a:gd name="connsiteY23" fmla="*/ 1193800 h 1758950"/>
              <a:gd name="connsiteX24" fmla="*/ 6350 w 1073150"/>
              <a:gd name="connsiteY24" fmla="*/ 1276350 h 1758950"/>
              <a:gd name="connsiteX25" fmla="*/ 0 w 1073150"/>
              <a:gd name="connsiteY25" fmla="*/ 1327150 h 1758950"/>
              <a:gd name="connsiteX26" fmla="*/ 63500 w 1073150"/>
              <a:gd name="connsiteY26" fmla="*/ 1347787 h 1758950"/>
              <a:gd name="connsiteX27" fmla="*/ 342900 w 1073150"/>
              <a:gd name="connsiteY27" fmla="*/ 1631950 h 1758950"/>
              <a:gd name="connsiteX28" fmla="*/ 546100 w 1073150"/>
              <a:gd name="connsiteY28" fmla="*/ 1758950 h 1758950"/>
              <a:gd name="connsiteX29" fmla="*/ 831850 w 1073150"/>
              <a:gd name="connsiteY29" fmla="*/ 1727200 h 1758950"/>
              <a:gd name="connsiteX30" fmla="*/ 939007 w 1073150"/>
              <a:gd name="connsiteY30" fmla="*/ 1558925 h 1758950"/>
              <a:gd name="connsiteX31" fmla="*/ 975519 w 1073150"/>
              <a:gd name="connsiteY31" fmla="*/ 1500188 h 1758950"/>
              <a:gd name="connsiteX32" fmla="*/ 998537 w 1073150"/>
              <a:gd name="connsiteY32" fmla="*/ 1436687 h 1758950"/>
              <a:gd name="connsiteX33" fmla="*/ 952500 w 1073150"/>
              <a:gd name="connsiteY33" fmla="*/ 1386682 h 1758950"/>
              <a:gd name="connsiteX34" fmla="*/ 933450 w 1073150"/>
              <a:gd name="connsiteY34" fmla="*/ 1323182 h 1758950"/>
              <a:gd name="connsiteX35" fmla="*/ 964406 w 1073150"/>
              <a:gd name="connsiteY35" fmla="*/ 1249362 h 1758950"/>
              <a:gd name="connsiteX36" fmla="*/ 980281 w 1073150"/>
              <a:gd name="connsiteY36" fmla="*/ 1136650 h 1758950"/>
              <a:gd name="connsiteX37" fmla="*/ 977106 w 1073150"/>
              <a:gd name="connsiteY37" fmla="*/ 1048544 h 1758950"/>
              <a:gd name="connsiteX38" fmla="*/ 1021557 w 1073150"/>
              <a:gd name="connsiteY38" fmla="*/ 964406 h 1758950"/>
              <a:gd name="connsiteX39" fmla="*/ 1073150 w 1073150"/>
              <a:gd name="connsiteY39" fmla="*/ 857250 h 1758950"/>
              <a:gd name="connsiteX40" fmla="*/ 1047750 w 1073150"/>
              <a:gd name="connsiteY40" fmla="*/ 730250 h 1758950"/>
              <a:gd name="connsiteX41" fmla="*/ 996950 w 1073150"/>
              <a:gd name="connsiteY41" fmla="*/ 723900 h 1758950"/>
              <a:gd name="connsiteX42" fmla="*/ 949325 w 1073150"/>
              <a:gd name="connsiteY42" fmla="*/ 732631 h 1758950"/>
              <a:gd name="connsiteX43" fmla="*/ 885031 w 1073150"/>
              <a:gd name="connsiteY43" fmla="*/ 777875 h 1758950"/>
              <a:gd name="connsiteX44" fmla="*/ 829469 w 1073150"/>
              <a:gd name="connsiteY44" fmla="*/ 775494 h 1758950"/>
              <a:gd name="connsiteX45" fmla="*/ 867569 w 1073150"/>
              <a:gd name="connsiteY45" fmla="*/ 712787 h 1758950"/>
              <a:gd name="connsiteX46" fmla="*/ 822325 w 1073150"/>
              <a:gd name="connsiteY46" fmla="*/ 619919 h 1758950"/>
              <a:gd name="connsiteX47" fmla="*/ 865982 w 1073150"/>
              <a:gd name="connsiteY47" fmla="*/ 497681 h 1758950"/>
              <a:gd name="connsiteX48" fmla="*/ 786606 w 1073150"/>
              <a:gd name="connsiteY48" fmla="*/ 429419 h 1758950"/>
              <a:gd name="connsiteX49" fmla="*/ 714375 w 1073150"/>
              <a:gd name="connsiteY49" fmla="*/ 377031 h 1758950"/>
              <a:gd name="connsiteX50" fmla="*/ 711200 w 1073150"/>
              <a:gd name="connsiteY50" fmla="*/ 284162 h 1758950"/>
              <a:gd name="connsiteX51" fmla="*/ 688975 w 1073150"/>
              <a:gd name="connsiteY51" fmla="*/ 226219 h 1758950"/>
              <a:gd name="connsiteX52" fmla="*/ 665163 w 1073150"/>
              <a:gd name="connsiteY52" fmla="*/ 121444 h 1758950"/>
              <a:gd name="connsiteX53" fmla="*/ 641350 w 1073150"/>
              <a:gd name="connsiteY53" fmla="*/ 6350 h 1758950"/>
              <a:gd name="connsiteX54" fmla="*/ 107950 w 1073150"/>
              <a:gd name="connsiteY54" fmla="*/ 0 h 1758950"/>
              <a:gd name="connsiteX0" fmla="*/ 107950 w 1073150"/>
              <a:gd name="connsiteY0" fmla="*/ 0 h 1758950"/>
              <a:gd name="connsiteX1" fmla="*/ 80963 w 1073150"/>
              <a:gd name="connsiteY1" fmla="*/ 74612 h 1758950"/>
              <a:gd name="connsiteX2" fmla="*/ 107157 w 1073150"/>
              <a:gd name="connsiteY2" fmla="*/ 117475 h 1758950"/>
              <a:gd name="connsiteX3" fmla="*/ 134144 w 1073150"/>
              <a:gd name="connsiteY3" fmla="*/ 201612 h 1758950"/>
              <a:gd name="connsiteX4" fmla="*/ 203200 w 1073150"/>
              <a:gd name="connsiteY4" fmla="*/ 265113 h 1758950"/>
              <a:gd name="connsiteX5" fmla="*/ 223044 w 1073150"/>
              <a:gd name="connsiteY5" fmla="*/ 326231 h 1758950"/>
              <a:gd name="connsiteX6" fmla="*/ 211138 w 1073150"/>
              <a:gd name="connsiteY6" fmla="*/ 407987 h 1758950"/>
              <a:gd name="connsiteX7" fmla="*/ 209550 w 1073150"/>
              <a:gd name="connsiteY7" fmla="*/ 473075 h 1758950"/>
              <a:gd name="connsiteX8" fmla="*/ 180975 w 1073150"/>
              <a:gd name="connsiteY8" fmla="*/ 515938 h 1758950"/>
              <a:gd name="connsiteX9" fmla="*/ 229394 w 1073150"/>
              <a:gd name="connsiteY9" fmla="*/ 550863 h 1758950"/>
              <a:gd name="connsiteX10" fmla="*/ 318294 w 1073150"/>
              <a:gd name="connsiteY10" fmla="*/ 575469 h 1758950"/>
              <a:gd name="connsiteX11" fmla="*/ 377825 w 1073150"/>
              <a:gd name="connsiteY11" fmla="*/ 567531 h 1758950"/>
              <a:gd name="connsiteX12" fmla="*/ 392113 w 1073150"/>
              <a:gd name="connsiteY12" fmla="*/ 634206 h 1758950"/>
              <a:gd name="connsiteX13" fmla="*/ 362744 w 1073150"/>
              <a:gd name="connsiteY13" fmla="*/ 648494 h 1758950"/>
              <a:gd name="connsiteX14" fmla="*/ 383381 w 1073150"/>
              <a:gd name="connsiteY14" fmla="*/ 728662 h 1758950"/>
              <a:gd name="connsiteX15" fmla="*/ 500063 w 1073150"/>
              <a:gd name="connsiteY15" fmla="*/ 737394 h 1758950"/>
              <a:gd name="connsiteX16" fmla="*/ 496887 w 1073150"/>
              <a:gd name="connsiteY16" fmla="*/ 793750 h 1758950"/>
              <a:gd name="connsiteX17" fmla="*/ 438944 w 1073150"/>
              <a:gd name="connsiteY17" fmla="*/ 874712 h 1758950"/>
              <a:gd name="connsiteX18" fmla="*/ 391319 w 1073150"/>
              <a:gd name="connsiteY18" fmla="*/ 880269 h 1758950"/>
              <a:gd name="connsiteX19" fmla="*/ 361156 w 1073150"/>
              <a:gd name="connsiteY19" fmla="*/ 947737 h 1758950"/>
              <a:gd name="connsiteX20" fmla="*/ 190500 w 1073150"/>
              <a:gd name="connsiteY20" fmla="*/ 1079500 h 1758950"/>
              <a:gd name="connsiteX21" fmla="*/ 133350 w 1073150"/>
              <a:gd name="connsiteY21" fmla="*/ 1085850 h 1758950"/>
              <a:gd name="connsiteX22" fmla="*/ 50800 w 1073150"/>
              <a:gd name="connsiteY22" fmla="*/ 1117600 h 1758950"/>
              <a:gd name="connsiteX23" fmla="*/ 6350 w 1073150"/>
              <a:gd name="connsiteY23" fmla="*/ 1193800 h 1758950"/>
              <a:gd name="connsiteX24" fmla="*/ 6350 w 1073150"/>
              <a:gd name="connsiteY24" fmla="*/ 1276350 h 1758950"/>
              <a:gd name="connsiteX25" fmla="*/ 0 w 1073150"/>
              <a:gd name="connsiteY25" fmla="*/ 1327150 h 1758950"/>
              <a:gd name="connsiteX26" fmla="*/ 63500 w 1073150"/>
              <a:gd name="connsiteY26" fmla="*/ 1347787 h 1758950"/>
              <a:gd name="connsiteX27" fmla="*/ 342900 w 1073150"/>
              <a:gd name="connsiteY27" fmla="*/ 1631950 h 1758950"/>
              <a:gd name="connsiteX28" fmla="*/ 546100 w 1073150"/>
              <a:gd name="connsiteY28" fmla="*/ 1758950 h 1758950"/>
              <a:gd name="connsiteX29" fmla="*/ 831850 w 1073150"/>
              <a:gd name="connsiteY29" fmla="*/ 1727200 h 1758950"/>
              <a:gd name="connsiteX30" fmla="*/ 939007 w 1073150"/>
              <a:gd name="connsiteY30" fmla="*/ 1558925 h 1758950"/>
              <a:gd name="connsiteX31" fmla="*/ 975519 w 1073150"/>
              <a:gd name="connsiteY31" fmla="*/ 1500188 h 1758950"/>
              <a:gd name="connsiteX32" fmla="*/ 998537 w 1073150"/>
              <a:gd name="connsiteY32" fmla="*/ 1436687 h 1758950"/>
              <a:gd name="connsiteX33" fmla="*/ 952500 w 1073150"/>
              <a:gd name="connsiteY33" fmla="*/ 1386682 h 1758950"/>
              <a:gd name="connsiteX34" fmla="*/ 933450 w 1073150"/>
              <a:gd name="connsiteY34" fmla="*/ 1323182 h 1758950"/>
              <a:gd name="connsiteX35" fmla="*/ 964406 w 1073150"/>
              <a:gd name="connsiteY35" fmla="*/ 1249362 h 1758950"/>
              <a:gd name="connsiteX36" fmla="*/ 980281 w 1073150"/>
              <a:gd name="connsiteY36" fmla="*/ 1136650 h 1758950"/>
              <a:gd name="connsiteX37" fmla="*/ 977106 w 1073150"/>
              <a:gd name="connsiteY37" fmla="*/ 1048544 h 1758950"/>
              <a:gd name="connsiteX38" fmla="*/ 1021557 w 1073150"/>
              <a:gd name="connsiteY38" fmla="*/ 964406 h 1758950"/>
              <a:gd name="connsiteX39" fmla="*/ 1073150 w 1073150"/>
              <a:gd name="connsiteY39" fmla="*/ 857250 h 1758950"/>
              <a:gd name="connsiteX40" fmla="*/ 1047750 w 1073150"/>
              <a:gd name="connsiteY40" fmla="*/ 730250 h 1758950"/>
              <a:gd name="connsiteX41" fmla="*/ 996950 w 1073150"/>
              <a:gd name="connsiteY41" fmla="*/ 723900 h 1758950"/>
              <a:gd name="connsiteX42" fmla="*/ 949325 w 1073150"/>
              <a:gd name="connsiteY42" fmla="*/ 732631 h 1758950"/>
              <a:gd name="connsiteX43" fmla="*/ 885031 w 1073150"/>
              <a:gd name="connsiteY43" fmla="*/ 777875 h 1758950"/>
              <a:gd name="connsiteX44" fmla="*/ 829469 w 1073150"/>
              <a:gd name="connsiteY44" fmla="*/ 775494 h 1758950"/>
              <a:gd name="connsiteX45" fmla="*/ 867569 w 1073150"/>
              <a:gd name="connsiteY45" fmla="*/ 712787 h 1758950"/>
              <a:gd name="connsiteX46" fmla="*/ 822325 w 1073150"/>
              <a:gd name="connsiteY46" fmla="*/ 619919 h 1758950"/>
              <a:gd name="connsiteX47" fmla="*/ 865982 w 1073150"/>
              <a:gd name="connsiteY47" fmla="*/ 497681 h 1758950"/>
              <a:gd name="connsiteX48" fmla="*/ 786606 w 1073150"/>
              <a:gd name="connsiteY48" fmla="*/ 429419 h 1758950"/>
              <a:gd name="connsiteX49" fmla="*/ 714375 w 1073150"/>
              <a:gd name="connsiteY49" fmla="*/ 377031 h 1758950"/>
              <a:gd name="connsiteX50" fmla="*/ 711200 w 1073150"/>
              <a:gd name="connsiteY50" fmla="*/ 284162 h 1758950"/>
              <a:gd name="connsiteX51" fmla="*/ 688975 w 1073150"/>
              <a:gd name="connsiteY51" fmla="*/ 226219 h 1758950"/>
              <a:gd name="connsiteX52" fmla="*/ 665163 w 1073150"/>
              <a:gd name="connsiteY52" fmla="*/ 121444 h 1758950"/>
              <a:gd name="connsiteX53" fmla="*/ 641350 w 1073150"/>
              <a:gd name="connsiteY53" fmla="*/ 6350 h 1758950"/>
              <a:gd name="connsiteX54" fmla="*/ 107950 w 1073150"/>
              <a:gd name="connsiteY54" fmla="*/ 0 h 1758950"/>
              <a:gd name="connsiteX0" fmla="*/ 107950 w 1073150"/>
              <a:gd name="connsiteY0" fmla="*/ 0 h 1758950"/>
              <a:gd name="connsiteX1" fmla="*/ 80963 w 1073150"/>
              <a:gd name="connsiteY1" fmla="*/ 74612 h 1758950"/>
              <a:gd name="connsiteX2" fmla="*/ 107157 w 1073150"/>
              <a:gd name="connsiteY2" fmla="*/ 117475 h 1758950"/>
              <a:gd name="connsiteX3" fmla="*/ 134144 w 1073150"/>
              <a:gd name="connsiteY3" fmla="*/ 201612 h 1758950"/>
              <a:gd name="connsiteX4" fmla="*/ 203200 w 1073150"/>
              <a:gd name="connsiteY4" fmla="*/ 265113 h 1758950"/>
              <a:gd name="connsiteX5" fmla="*/ 223044 w 1073150"/>
              <a:gd name="connsiteY5" fmla="*/ 326231 h 1758950"/>
              <a:gd name="connsiteX6" fmla="*/ 211138 w 1073150"/>
              <a:gd name="connsiteY6" fmla="*/ 407987 h 1758950"/>
              <a:gd name="connsiteX7" fmla="*/ 209550 w 1073150"/>
              <a:gd name="connsiteY7" fmla="*/ 473075 h 1758950"/>
              <a:gd name="connsiteX8" fmla="*/ 180975 w 1073150"/>
              <a:gd name="connsiteY8" fmla="*/ 515938 h 1758950"/>
              <a:gd name="connsiteX9" fmla="*/ 229394 w 1073150"/>
              <a:gd name="connsiteY9" fmla="*/ 550863 h 1758950"/>
              <a:gd name="connsiteX10" fmla="*/ 318294 w 1073150"/>
              <a:gd name="connsiteY10" fmla="*/ 575469 h 1758950"/>
              <a:gd name="connsiteX11" fmla="*/ 377825 w 1073150"/>
              <a:gd name="connsiteY11" fmla="*/ 567531 h 1758950"/>
              <a:gd name="connsiteX12" fmla="*/ 392113 w 1073150"/>
              <a:gd name="connsiteY12" fmla="*/ 634206 h 1758950"/>
              <a:gd name="connsiteX13" fmla="*/ 362744 w 1073150"/>
              <a:gd name="connsiteY13" fmla="*/ 648494 h 1758950"/>
              <a:gd name="connsiteX14" fmla="*/ 383381 w 1073150"/>
              <a:gd name="connsiteY14" fmla="*/ 728662 h 1758950"/>
              <a:gd name="connsiteX15" fmla="*/ 500063 w 1073150"/>
              <a:gd name="connsiteY15" fmla="*/ 737394 h 1758950"/>
              <a:gd name="connsiteX16" fmla="*/ 496887 w 1073150"/>
              <a:gd name="connsiteY16" fmla="*/ 793750 h 1758950"/>
              <a:gd name="connsiteX17" fmla="*/ 438944 w 1073150"/>
              <a:gd name="connsiteY17" fmla="*/ 874712 h 1758950"/>
              <a:gd name="connsiteX18" fmla="*/ 391319 w 1073150"/>
              <a:gd name="connsiteY18" fmla="*/ 880269 h 1758950"/>
              <a:gd name="connsiteX19" fmla="*/ 361156 w 1073150"/>
              <a:gd name="connsiteY19" fmla="*/ 947737 h 1758950"/>
              <a:gd name="connsiteX20" fmla="*/ 409575 w 1073150"/>
              <a:gd name="connsiteY20" fmla="*/ 1072357 h 1758950"/>
              <a:gd name="connsiteX21" fmla="*/ 133350 w 1073150"/>
              <a:gd name="connsiteY21" fmla="*/ 1085850 h 1758950"/>
              <a:gd name="connsiteX22" fmla="*/ 50800 w 1073150"/>
              <a:gd name="connsiteY22" fmla="*/ 1117600 h 1758950"/>
              <a:gd name="connsiteX23" fmla="*/ 6350 w 1073150"/>
              <a:gd name="connsiteY23" fmla="*/ 1193800 h 1758950"/>
              <a:gd name="connsiteX24" fmla="*/ 6350 w 1073150"/>
              <a:gd name="connsiteY24" fmla="*/ 1276350 h 1758950"/>
              <a:gd name="connsiteX25" fmla="*/ 0 w 1073150"/>
              <a:gd name="connsiteY25" fmla="*/ 1327150 h 1758950"/>
              <a:gd name="connsiteX26" fmla="*/ 63500 w 1073150"/>
              <a:gd name="connsiteY26" fmla="*/ 1347787 h 1758950"/>
              <a:gd name="connsiteX27" fmla="*/ 342900 w 1073150"/>
              <a:gd name="connsiteY27" fmla="*/ 1631950 h 1758950"/>
              <a:gd name="connsiteX28" fmla="*/ 546100 w 1073150"/>
              <a:gd name="connsiteY28" fmla="*/ 1758950 h 1758950"/>
              <a:gd name="connsiteX29" fmla="*/ 831850 w 1073150"/>
              <a:gd name="connsiteY29" fmla="*/ 1727200 h 1758950"/>
              <a:gd name="connsiteX30" fmla="*/ 939007 w 1073150"/>
              <a:gd name="connsiteY30" fmla="*/ 1558925 h 1758950"/>
              <a:gd name="connsiteX31" fmla="*/ 975519 w 1073150"/>
              <a:gd name="connsiteY31" fmla="*/ 1500188 h 1758950"/>
              <a:gd name="connsiteX32" fmla="*/ 998537 w 1073150"/>
              <a:gd name="connsiteY32" fmla="*/ 1436687 h 1758950"/>
              <a:gd name="connsiteX33" fmla="*/ 952500 w 1073150"/>
              <a:gd name="connsiteY33" fmla="*/ 1386682 h 1758950"/>
              <a:gd name="connsiteX34" fmla="*/ 933450 w 1073150"/>
              <a:gd name="connsiteY34" fmla="*/ 1323182 h 1758950"/>
              <a:gd name="connsiteX35" fmla="*/ 964406 w 1073150"/>
              <a:gd name="connsiteY35" fmla="*/ 1249362 h 1758950"/>
              <a:gd name="connsiteX36" fmla="*/ 980281 w 1073150"/>
              <a:gd name="connsiteY36" fmla="*/ 1136650 h 1758950"/>
              <a:gd name="connsiteX37" fmla="*/ 977106 w 1073150"/>
              <a:gd name="connsiteY37" fmla="*/ 1048544 h 1758950"/>
              <a:gd name="connsiteX38" fmla="*/ 1021557 w 1073150"/>
              <a:gd name="connsiteY38" fmla="*/ 964406 h 1758950"/>
              <a:gd name="connsiteX39" fmla="*/ 1073150 w 1073150"/>
              <a:gd name="connsiteY39" fmla="*/ 857250 h 1758950"/>
              <a:gd name="connsiteX40" fmla="*/ 1047750 w 1073150"/>
              <a:gd name="connsiteY40" fmla="*/ 730250 h 1758950"/>
              <a:gd name="connsiteX41" fmla="*/ 996950 w 1073150"/>
              <a:gd name="connsiteY41" fmla="*/ 723900 h 1758950"/>
              <a:gd name="connsiteX42" fmla="*/ 949325 w 1073150"/>
              <a:gd name="connsiteY42" fmla="*/ 732631 h 1758950"/>
              <a:gd name="connsiteX43" fmla="*/ 885031 w 1073150"/>
              <a:gd name="connsiteY43" fmla="*/ 777875 h 1758950"/>
              <a:gd name="connsiteX44" fmla="*/ 829469 w 1073150"/>
              <a:gd name="connsiteY44" fmla="*/ 775494 h 1758950"/>
              <a:gd name="connsiteX45" fmla="*/ 867569 w 1073150"/>
              <a:gd name="connsiteY45" fmla="*/ 712787 h 1758950"/>
              <a:gd name="connsiteX46" fmla="*/ 822325 w 1073150"/>
              <a:gd name="connsiteY46" fmla="*/ 619919 h 1758950"/>
              <a:gd name="connsiteX47" fmla="*/ 865982 w 1073150"/>
              <a:gd name="connsiteY47" fmla="*/ 497681 h 1758950"/>
              <a:gd name="connsiteX48" fmla="*/ 786606 w 1073150"/>
              <a:gd name="connsiteY48" fmla="*/ 429419 h 1758950"/>
              <a:gd name="connsiteX49" fmla="*/ 714375 w 1073150"/>
              <a:gd name="connsiteY49" fmla="*/ 377031 h 1758950"/>
              <a:gd name="connsiteX50" fmla="*/ 711200 w 1073150"/>
              <a:gd name="connsiteY50" fmla="*/ 284162 h 1758950"/>
              <a:gd name="connsiteX51" fmla="*/ 688975 w 1073150"/>
              <a:gd name="connsiteY51" fmla="*/ 226219 h 1758950"/>
              <a:gd name="connsiteX52" fmla="*/ 665163 w 1073150"/>
              <a:gd name="connsiteY52" fmla="*/ 121444 h 1758950"/>
              <a:gd name="connsiteX53" fmla="*/ 641350 w 1073150"/>
              <a:gd name="connsiteY53" fmla="*/ 6350 h 1758950"/>
              <a:gd name="connsiteX54" fmla="*/ 107950 w 1073150"/>
              <a:gd name="connsiteY54" fmla="*/ 0 h 1758950"/>
              <a:gd name="connsiteX0" fmla="*/ 107950 w 1073150"/>
              <a:gd name="connsiteY0" fmla="*/ 0 h 1758950"/>
              <a:gd name="connsiteX1" fmla="*/ 80963 w 1073150"/>
              <a:gd name="connsiteY1" fmla="*/ 74612 h 1758950"/>
              <a:gd name="connsiteX2" fmla="*/ 107157 w 1073150"/>
              <a:gd name="connsiteY2" fmla="*/ 117475 h 1758950"/>
              <a:gd name="connsiteX3" fmla="*/ 134144 w 1073150"/>
              <a:gd name="connsiteY3" fmla="*/ 201612 h 1758950"/>
              <a:gd name="connsiteX4" fmla="*/ 203200 w 1073150"/>
              <a:gd name="connsiteY4" fmla="*/ 265113 h 1758950"/>
              <a:gd name="connsiteX5" fmla="*/ 223044 w 1073150"/>
              <a:gd name="connsiteY5" fmla="*/ 326231 h 1758950"/>
              <a:gd name="connsiteX6" fmla="*/ 211138 w 1073150"/>
              <a:gd name="connsiteY6" fmla="*/ 407987 h 1758950"/>
              <a:gd name="connsiteX7" fmla="*/ 209550 w 1073150"/>
              <a:gd name="connsiteY7" fmla="*/ 473075 h 1758950"/>
              <a:gd name="connsiteX8" fmla="*/ 180975 w 1073150"/>
              <a:gd name="connsiteY8" fmla="*/ 515938 h 1758950"/>
              <a:gd name="connsiteX9" fmla="*/ 229394 w 1073150"/>
              <a:gd name="connsiteY9" fmla="*/ 550863 h 1758950"/>
              <a:gd name="connsiteX10" fmla="*/ 318294 w 1073150"/>
              <a:gd name="connsiteY10" fmla="*/ 575469 h 1758950"/>
              <a:gd name="connsiteX11" fmla="*/ 377825 w 1073150"/>
              <a:gd name="connsiteY11" fmla="*/ 567531 h 1758950"/>
              <a:gd name="connsiteX12" fmla="*/ 392113 w 1073150"/>
              <a:gd name="connsiteY12" fmla="*/ 634206 h 1758950"/>
              <a:gd name="connsiteX13" fmla="*/ 362744 w 1073150"/>
              <a:gd name="connsiteY13" fmla="*/ 648494 h 1758950"/>
              <a:gd name="connsiteX14" fmla="*/ 383381 w 1073150"/>
              <a:gd name="connsiteY14" fmla="*/ 728662 h 1758950"/>
              <a:gd name="connsiteX15" fmla="*/ 500063 w 1073150"/>
              <a:gd name="connsiteY15" fmla="*/ 737394 h 1758950"/>
              <a:gd name="connsiteX16" fmla="*/ 496887 w 1073150"/>
              <a:gd name="connsiteY16" fmla="*/ 793750 h 1758950"/>
              <a:gd name="connsiteX17" fmla="*/ 438944 w 1073150"/>
              <a:gd name="connsiteY17" fmla="*/ 874712 h 1758950"/>
              <a:gd name="connsiteX18" fmla="*/ 391319 w 1073150"/>
              <a:gd name="connsiteY18" fmla="*/ 880269 h 1758950"/>
              <a:gd name="connsiteX19" fmla="*/ 361156 w 1073150"/>
              <a:gd name="connsiteY19" fmla="*/ 947737 h 1758950"/>
              <a:gd name="connsiteX20" fmla="*/ 409575 w 1073150"/>
              <a:gd name="connsiteY20" fmla="*/ 1072357 h 1758950"/>
              <a:gd name="connsiteX21" fmla="*/ 264318 w 1073150"/>
              <a:gd name="connsiteY21" fmla="*/ 1112043 h 1758950"/>
              <a:gd name="connsiteX22" fmla="*/ 50800 w 1073150"/>
              <a:gd name="connsiteY22" fmla="*/ 1117600 h 1758950"/>
              <a:gd name="connsiteX23" fmla="*/ 6350 w 1073150"/>
              <a:gd name="connsiteY23" fmla="*/ 1193800 h 1758950"/>
              <a:gd name="connsiteX24" fmla="*/ 6350 w 1073150"/>
              <a:gd name="connsiteY24" fmla="*/ 1276350 h 1758950"/>
              <a:gd name="connsiteX25" fmla="*/ 0 w 1073150"/>
              <a:gd name="connsiteY25" fmla="*/ 1327150 h 1758950"/>
              <a:gd name="connsiteX26" fmla="*/ 63500 w 1073150"/>
              <a:gd name="connsiteY26" fmla="*/ 1347787 h 1758950"/>
              <a:gd name="connsiteX27" fmla="*/ 342900 w 1073150"/>
              <a:gd name="connsiteY27" fmla="*/ 1631950 h 1758950"/>
              <a:gd name="connsiteX28" fmla="*/ 546100 w 1073150"/>
              <a:gd name="connsiteY28" fmla="*/ 1758950 h 1758950"/>
              <a:gd name="connsiteX29" fmla="*/ 831850 w 1073150"/>
              <a:gd name="connsiteY29" fmla="*/ 1727200 h 1758950"/>
              <a:gd name="connsiteX30" fmla="*/ 939007 w 1073150"/>
              <a:gd name="connsiteY30" fmla="*/ 1558925 h 1758950"/>
              <a:gd name="connsiteX31" fmla="*/ 975519 w 1073150"/>
              <a:gd name="connsiteY31" fmla="*/ 1500188 h 1758950"/>
              <a:gd name="connsiteX32" fmla="*/ 998537 w 1073150"/>
              <a:gd name="connsiteY32" fmla="*/ 1436687 h 1758950"/>
              <a:gd name="connsiteX33" fmla="*/ 952500 w 1073150"/>
              <a:gd name="connsiteY33" fmla="*/ 1386682 h 1758950"/>
              <a:gd name="connsiteX34" fmla="*/ 933450 w 1073150"/>
              <a:gd name="connsiteY34" fmla="*/ 1323182 h 1758950"/>
              <a:gd name="connsiteX35" fmla="*/ 964406 w 1073150"/>
              <a:gd name="connsiteY35" fmla="*/ 1249362 h 1758950"/>
              <a:gd name="connsiteX36" fmla="*/ 980281 w 1073150"/>
              <a:gd name="connsiteY36" fmla="*/ 1136650 h 1758950"/>
              <a:gd name="connsiteX37" fmla="*/ 977106 w 1073150"/>
              <a:gd name="connsiteY37" fmla="*/ 1048544 h 1758950"/>
              <a:gd name="connsiteX38" fmla="*/ 1021557 w 1073150"/>
              <a:gd name="connsiteY38" fmla="*/ 964406 h 1758950"/>
              <a:gd name="connsiteX39" fmla="*/ 1073150 w 1073150"/>
              <a:gd name="connsiteY39" fmla="*/ 857250 h 1758950"/>
              <a:gd name="connsiteX40" fmla="*/ 1047750 w 1073150"/>
              <a:gd name="connsiteY40" fmla="*/ 730250 h 1758950"/>
              <a:gd name="connsiteX41" fmla="*/ 996950 w 1073150"/>
              <a:gd name="connsiteY41" fmla="*/ 723900 h 1758950"/>
              <a:gd name="connsiteX42" fmla="*/ 949325 w 1073150"/>
              <a:gd name="connsiteY42" fmla="*/ 732631 h 1758950"/>
              <a:gd name="connsiteX43" fmla="*/ 885031 w 1073150"/>
              <a:gd name="connsiteY43" fmla="*/ 777875 h 1758950"/>
              <a:gd name="connsiteX44" fmla="*/ 829469 w 1073150"/>
              <a:gd name="connsiteY44" fmla="*/ 775494 h 1758950"/>
              <a:gd name="connsiteX45" fmla="*/ 867569 w 1073150"/>
              <a:gd name="connsiteY45" fmla="*/ 712787 h 1758950"/>
              <a:gd name="connsiteX46" fmla="*/ 822325 w 1073150"/>
              <a:gd name="connsiteY46" fmla="*/ 619919 h 1758950"/>
              <a:gd name="connsiteX47" fmla="*/ 865982 w 1073150"/>
              <a:gd name="connsiteY47" fmla="*/ 497681 h 1758950"/>
              <a:gd name="connsiteX48" fmla="*/ 786606 w 1073150"/>
              <a:gd name="connsiteY48" fmla="*/ 429419 h 1758950"/>
              <a:gd name="connsiteX49" fmla="*/ 714375 w 1073150"/>
              <a:gd name="connsiteY49" fmla="*/ 377031 h 1758950"/>
              <a:gd name="connsiteX50" fmla="*/ 711200 w 1073150"/>
              <a:gd name="connsiteY50" fmla="*/ 284162 h 1758950"/>
              <a:gd name="connsiteX51" fmla="*/ 688975 w 1073150"/>
              <a:gd name="connsiteY51" fmla="*/ 226219 h 1758950"/>
              <a:gd name="connsiteX52" fmla="*/ 665163 w 1073150"/>
              <a:gd name="connsiteY52" fmla="*/ 121444 h 1758950"/>
              <a:gd name="connsiteX53" fmla="*/ 641350 w 1073150"/>
              <a:gd name="connsiteY53" fmla="*/ 6350 h 1758950"/>
              <a:gd name="connsiteX54" fmla="*/ 107950 w 1073150"/>
              <a:gd name="connsiteY54" fmla="*/ 0 h 1758950"/>
              <a:gd name="connsiteX0" fmla="*/ 101600 w 1066800"/>
              <a:gd name="connsiteY0" fmla="*/ 0 h 1758950"/>
              <a:gd name="connsiteX1" fmla="*/ 74613 w 1066800"/>
              <a:gd name="connsiteY1" fmla="*/ 74612 h 1758950"/>
              <a:gd name="connsiteX2" fmla="*/ 100807 w 1066800"/>
              <a:gd name="connsiteY2" fmla="*/ 117475 h 1758950"/>
              <a:gd name="connsiteX3" fmla="*/ 127794 w 1066800"/>
              <a:gd name="connsiteY3" fmla="*/ 201612 h 1758950"/>
              <a:gd name="connsiteX4" fmla="*/ 196850 w 1066800"/>
              <a:gd name="connsiteY4" fmla="*/ 265113 h 1758950"/>
              <a:gd name="connsiteX5" fmla="*/ 216694 w 1066800"/>
              <a:gd name="connsiteY5" fmla="*/ 326231 h 1758950"/>
              <a:gd name="connsiteX6" fmla="*/ 204788 w 1066800"/>
              <a:gd name="connsiteY6" fmla="*/ 407987 h 1758950"/>
              <a:gd name="connsiteX7" fmla="*/ 203200 w 1066800"/>
              <a:gd name="connsiteY7" fmla="*/ 473075 h 1758950"/>
              <a:gd name="connsiteX8" fmla="*/ 174625 w 1066800"/>
              <a:gd name="connsiteY8" fmla="*/ 515938 h 1758950"/>
              <a:gd name="connsiteX9" fmla="*/ 223044 w 1066800"/>
              <a:gd name="connsiteY9" fmla="*/ 550863 h 1758950"/>
              <a:gd name="connsiteX10" fmla="*/ 311944 w 1066800"/>
              <a:gd name="connsiteY10" fmla="*/ 575469 h 1758950"/>
              <a:gd name="connsiteX11" fmla="*/ 371475 w 1066800"/>
              <a:gd name="connsiteY11" fmla="*/ 567531 h 1758950"/>
              <a:gd name="connsiteX12" fmla="*/ 385763 w 1066800"/>
              <a:gd name="connsiteY12" fmla="*/ 634206 h 1758950"/>
              <a:gd name="connsiteX13" fmla="*/ 356394 w 1066800"/>
              <a:gd name="connsiteY13" fmla="*/ 648494 h 1758950"/>
              <a:gd name="connsiteX14" fmla="*/ 377031 w 1066800"/>
              <a:gd name="connsiteY14" fmla="*/ 728662 h 1758950"/>
              <a:gd name="connsiteX15" fmla="*/ 493713 w 1066800"/>
              <a:gd name="connsiteY15" fmla="*/ 737394 h 1758950"/>
              <a:gd name="connsiteX16" fmla="*/ 490537 w 1066800"/>
              <a:gd name="connsiteY16" fmla="*/ 793750 h 1758950"/>
              <a:gd name="connsiteX17" fmla="*/ 432594 w 1066800"/>
              <a:gd name="connsiteY17" fmla="*/ 874712 h 1758950"/>
              <a:gd name="connsiteX18" fmla="*/ 384969 w 1066800"/>
              <a:gd name="connsiteY18" fmla="*/ 880269 h 1758950"/>
              <a:gd name="connsiteX19" fmla="*/ 354806 w 1066800"/>
              <a:gd name="connsiteY19" fmla="*/ 947737 h 1758950"/>
              <a:gd name="connsiteX20" fmla="*/ 403225 w 1066800"/>
              <a:gd name="connsiteY20" fmla="*/ 1072357 h 1758950"/>
              <a:gd name="connsiteX21" fmla="*/ 257968 w 1066800"/>
              <a:gd name="connsiteY21" fmla="*/ 1112043 h 1758950"/>
              <a:gd name="connsiteX22" fmla="*/ 44450 w 1066800"/>
              <a:gd name="connsiteY22" fmla="*/ 1117600 h 1758950"/>
              <a:gd name="connsiteX23" fmla="*/ 0 w 1066800"/>
              <a:gd name="connsiteY23" fmla="*/ 1193800 h 1758950"/>
              <a:gd name="connsiteX24" fmla="*/ 0 w 1066800"/>
              <a:gd name="connsiteY24" fmla="*/ 1276350 h 1758950"/>
              <a:gd name="connsiteX25" fmla="*/ 62707 w 1066800"/>
              <a:gd name="connsiteY25" fmla="*/ 1286669 h 1758950"/>
              <a:gd name="connsiteX26" fmla="*/ 57150 w 1066800"/>
              <a:gd name="connsiteY26" fmla="*/ 1347787 h 1758950"/>
              <a:gd name="connsiteX27" fmla="*/ 336550 w 1066800"/>
              <a:gd name="connsiteY27" fmla="*/ 1631950 h 1758950"/>
              <a:gd name="connsiteX28" fmla="*/ 539750 w 1066800"/>
              <a:gd name="connsiteY28" fmla="*/ 1758950 h 1758950"/>
              <a:gd name="connsiteX29" fmla="*/ 825500 w 1066800"/>
              <a:gd name="connsiteY29" fmla="*/ 1727200 h 1758950"/>
              <a:gd name="connsiteX30" fmla="*/ 932657 w 1066800"/>
              <a:gd name="connsiteY30" fmla="*/ 1558925 h 1758950"/>
              <a:gd name="connsiteX31" fmla="*/ 969169 w 1066800"/>
              <a:gd name="connsiteY31" fmla="*/ 1500188 h 1758950"/>
              <a:gd name="connsiteX32" fmla="*/ 992187 w 1066800"/>
              <a:gd name="connsiteY32" fmla="*/ 1436687 h 1758950"/>
              <a:gd name="connsiteX33" fmla="*/ 946150 w 1066800"/>
              <a:gd name="connsiteY33" fmla="*/ 1386682 h 1758950"/>
              <a:gd name="connsiteX34" fmla="*/ 927100 w 1066800"/>
              <a:gd name="connsiteY34" fmla="*/ 1323182 h 1758950"/>
              <a:gd name="connsiteX35" fmla="*/ 958056 w 1066800"/>
              <a:gd name="connsiteY35" fmla="*/ 1249362 h 1758950"/>
              <a:gd name="connsiteX36" fmla="*/ 973931 w 1066800"/>
              <a:gd name="connsiteY36" fmla="*/ 1136650 h 1758950"/>
              <a:gd name="connsiteX37" fmla="*/ 970756 w 1066800"/>
              <a:gd name="connsiteY37" fmla="*/ 1048544 h 1758950"/>
              <a:gd name="connsiteX38" fmla="*/ 1015207 w 1066800"/>
              <a:gd name="connsiteY38" fmla="*/ 964406 h 1758950"/>
              <a:gd name="connsiteX39" fmla="*/ 1066800 w 1066800"/>
              <a:gd name="connsiteY39" fmla="*/ 857250 h 1758950"/>
              <a:gd name="connsiteX40" fmla="*/ 1041400 w 1066800"/>
              <a:gd name="connsiteY40" fmla="*/ 730250 h 1758950"/>
              <a:gd name="connsiteX41" fmla="*/ 990600 w 1066800"/>
              <a:gd name="connsiteY41" fmla="*/ 723900 h 1758950"/>
              <a:gd name="connsiteX42" fmla="*/ 942975 w 1066800"/>
              <a:gd name="connsiteY42" fmla="*/ 732631 h 1758950"/>
              <a:gd name="connsiteX43" fmla="*/ 878681 w 1066800"/>
              <a:gd name="connsiteY43" fmla="*/ 777875 h 1758950"/>
              <a:gd name="connsiteX44" fmla="*/ 823119 w 1066800"/>
              <a:gd name="connsiteY44" fmla="*/ 775494 h 1758950"/>
              <a:gd name="connsiteX45" fmla="*/ 861219 w 1066800"/>
              <a:gd name="connsiteY45" fmla="*/ 712787 h 1758950"/>
              <a:gd name="connsiteX46" fmla="*/ 815975 w 1066800"/>
              <a:gd name="connsiteY46" fmla="*/ 619919 h 1758950"/>
              <a:gd name="connsiteX47" fmla="*/ 859632 w 1066800"/>
              <a:gd name="connsiteY47" fmla="*/ 497681 h 1758950"/>
              <a:gd name="connsiteX48" fmla="*/ 780256 w 1066800"/>
              <a:gd name="connsiteY48" fmla="*/ 429419 h 1758950"/>
              <a:gd name="connsiteX49" fmla="*/ 708025 w 1066800"/>
              <a:gd name="connsiteY49" fmla="*/ 377031 h 1758950"/>
              <a:gd name="connsiteX50" fmla="*/ 704850 w 1066800"/>
              <a:gd name="connsiteY50" fmla="*/ 284162 h 1758950"/>
              <a:gd name="connsiteX51" fmla="*/ 682625 w 1066800"/>
              <a:gd name="connsiteY51" fmla="*/ 226219 h 1758950"/>
              <a:gd name="connsiteX52" fmla="*/ 658813 w 1066800"/>
              <a:gd name="connsiteY52" fmla="*/ 121444 h 1758950"/>
              <a:gd name="connsiteX53" fmla="*/ 635000 w 1066800"/>
              <a:gd name="connsiteY53" fmla="*/ 6350 h 1758950"/>
              <a:gd name="connsiteX54" fmla="*/ 101600 w 1066800"/>
              <a:gd name="connsiteY54" fmla="*/ 0 h 1758950"/>
              <a:gd name="connsiteX0" fmla="*/ 101600 w 1066800"/>
              <a:gd name="connsiteY0" fmla="*/ 0 h 1758950"/>
              <a:gd name="connsiteX1" fmla="*/ 74613 w 1066800"/>
              <a:gd name="connsiteY1" fmla="*/ 74612 h 1758950"/>
              <a:gd name="connsiteX2" fmla="*/ 100807 w 1066800"/>
              <a:gd name="connsiteY2" fmla="*/ 117475 h 1758950"/>
              <a:gd name="connsiteX3" fmla="*/ 127794 w 1066800"/>
              <a:gd name="connsiteY3" fmla="*/ 201612 h 1758950"/>
              <a:gd name="connsiteX4" fmla="*/ 196850 w 1066800"/>
              <a:gd name="connsiteY4" fmla="*/ 265113 h 1758950"/>
              <a:gd name="connsiteX5" fmla="*/ 216694 w 1066800"/>
              <a:gd name="connsiteY5" fmla="*/ 326231 h 1758950"/>
              <a:gd name="connsiteX6" fmla="*/ 204788 w 1066800"/>
              <a:gd name="connsiteY6" fmla="*/ 407987 h 1758950"/>
              <a:gd name="connsiteX7" fmla="*/ 203200 w 1066800"/>
              <a:gd name="connsiteY7" fmla="*/ 473075 h 1758950"/>
              <a:gd name="connsiteX8" fmla="*/ 174625 w 1066800"/>
              <a:gd name="connsiteY8" fmla="*/ 515938 h 1758950"/>
              <a:gd name="connsiteX9" fmla="*/ 223044 w 1066800"/>
              <a:gd name="connsiteY9" fmla="*/ 550863 h 1758950"/>
              <a:gd name="connsiteX10" fmla="*/ 311944 w 1066800"/>
              <a:gd name="connsiteY10" fmla="*/ 575469 h 1758950"/>
              <a:gd name="connsiteX11" fmla="*/ 371475 w 1066800"/>
              <a:gd name="connsiteY11" fmla="*/ 567531 h 1758950"/>
              <a:gd name="connsiteX12" fmla="*/ 385763 w 1066800"/>
              <a:gd name="connsiteY12" fmla="*/ 634206 h 1758950"/>
              <a:gd name="connsiteX13" fmla="*/ 356394 w 1066800"/>
              <a:gd name="connsiteY13" fmla="*/ 648494 h 1758950"/>
              <a:gd name="connsiteX14" fmla="*/ 377031 w 1066800"/>
              <a:gd name="connsiteY14" fmla="*/ 728662 h 1758950"/>
              <a:gd name="connsiteX15" fmla="*/ 493713 w 1066800"/>
              <a:gd name="connsiteY15" fmla="*/ 737394 h 1758950"/>
              <a:gd name="connsiteX16" fmla="*/ 490537 w 1066800"/>
              <a:gd name="connsiteY16" fmla="*/ 793750 h 1758950"/>
              <a:gd name="connsiteX17" fmla="*/ 432594 w 1066800"/>
              <a:gd name="connsiteY17" fmla="*/ 874712 h 1758950"/>
              <a:gd name="connsiteX18" fmla="*/ 384969 w 1066800"/>
              <a:gd name="connsiteY18" fmla="*/ 880269 h 1758950"/>
              <a:gd name="connsiteX19" fmla="*/ 354806 w 1066800"/>
              <a:gd name="connsiteY19" fmla="*/ 947737 h 1758950"/>
              <a:gd name="connsiteX20" fmla="*/ 403225 w 1066800"/>
              <a:gd name="connsiteY20" fmla="*/ 1072357 h 1758950"/>
              <a:gd name="connsiteX21" fmla="*/ 257968 w 1066800"/>
              <a:gd name="connsiteY21" fmla="*/ 1112043 h 1758950"/>
              <a:gd name="connsiteX22" fmla="*/ 44450 w 1066800"/>
              <a:gd name="connsiteY22" fmla="*/ 1117600 h 1758950"/>
              <a:gd name="connsiteX23" fmla="*/ 0 w 1066800"/>
              <a:gd name="connsiteY23" fmla="*/ 1193800 h 1758950"/>
              <a:gd name="connsiteX24" fmla="*/ 83344 w 1066800"/>
              <a:gd name="connsiteY24" fmla="*/ 1235869 h 1758950"/>
              <a:gd name="connsiteX25" fmla="*/ 62707 w 1066800"/>
              <a:gd name="connsiteY25" fmla="*/ 1286669 h 1758950"/>
              <a:gd name="connsiteX26" fmla="*/ 57150 w 1066800"/>
              <a:gd name="connsiteY26" fmla="*/ 1347787 h 1758950"/>
              <a:gd name="connsiteX27" fmla="*/ 336550 w 1066800"/>
              <a:gd name="connsiteY27" fmla="*/ 1631950 h 1758950"/>
              <a:gd name="connsiteX28" fmla="*/ 539750 w 1066800"/>
              <a:gd name="connsiteY28" fmla="*/ 1758950 h 1758950"/>
              <a:gd name="connsiteX29" fmla="*/ 825500 w 1066800"/>
              <a:gd name="connsiteY29" fmla="*/ 1727200 h 1758950"/>
              <a:gd name="connsiteX30" fmla="*/ 932657 w 1066800"/>
              <a:gd name="connsiteY30" fmla="*/ 1558925 h 1758950"/>
              <a:gd name="connsiteX31" fmla="*/ 969169 w 1066800"/>
              <a:gd name="connsiteY31" fmla="*/ 1500188 h 1758950"/>
              <a:gd name="connsiteX32" fmla="*/ 992187 w 1066800"/>
              <a:gd name="connsiteY32" fmla="*/ 1436687 h 1758950"/>
              <a:gd name="connsiteX33" fmla="*/ 946150 w 1066800"/>
              <a:gd name="connsiteY33" fmla="*/ 1386682 h 1758950"/>
              <a:gd name="connsiteX34" fmla="*/ 927100 w 1066800"/>
              <a:gd name="connsiteY34" fmla="*/ 1323182 h 1758950"/>
              <a:gd name="connsiteX35" fmla="*/ 958056 w 1066800"/>
              <a:gd name="connsiteY35" fmla="*/ 1249362 h 1758950"/>
              <a:gd name="connsiteX36" fmla="*/ 973931 w 1066800"/>
              <a:gd name="connsiteY36" fmla="*/ 1136650 h 1758950"/>
              <a:gd name="connsiteX37" fmla="*/ 970756 w 1066800"/>
              <a:gd name="connsiteY37" fmla="*/ 1048544 h 1758950"/>
              <a:gd name="connsiteX38" fmla="*/ 1015207 w 1066800"/>
              <a:gd name="connsiteY38" fmla="*/ 964406 h 1758950"/>
              <a:gd name="connsiteX39" fmla="*/ 1066800 w 1066800"/>
              <a:gd name="connsiteY39" fmla="*/ 857250 h 1758950"/>
              <a:gd name="connsiteX40" fmla="*/ 1041400 w 1066800"/>
              <a:gd name="connsiteY40" fmla="*/ 730250 h 1758950"/>
              <a:gd name="connsiteX41" fmla="*/ 990600 w 1066800"/>
              <a:gd name="connsiteY41" fmla="*/ 723900 h 1758950"/>
              <a:gd name="connsiteX42" fmla="*/ 942975 w 1066800"/>
              <a:gd name="connsiteY42" fmla="*/ 732631 h 1758950"/>
              <a:gd name="connsiteX43" fmla="*/ 878681 w 1066800"/>
              <a:gd name="connsiteY43" fmla="*/ 777875 h 1758950"/>
              <a:gd name="connsiteX44" fmla="*/ 823119 w 1066800"/>
              <a:gd name="connsiteY44" fmla="*/ 775494 h 1758950"/>
              <a:gd name="connsiteX45" fmla="*/ 861219 w 1066800"/>
              <a:gd name="connsiteY45" fmla="*/ 712787 h 1758950"/>
              <a:gd name="connsiteX46" fmla="*/ 815975 w 1066800"/>
              <a:gd name="connsiteY46" fmla="*/ 619919 h 1758950"/>
              <a:gd name="connsiteX47" fmla="*/ 859632 w 1066800"/>
              <a:gd name="connsiteY47" fmla="*/ 497681 h 1758950"/>
              <a:gd name="connsiteX48" fmla="*/ 780256 w 1066800"/>
              <a:gd name="connsiteY48" fmla="*/ 429419 h 1758950"/>
              <a:gd name="connsiteX49" fmla="*/ 708025 w 1066800"/>
              <a:gd name="connsiteY49" fmla="*/ 377031 h 1758950"/>
              <a:gd name="connsiteX50" fmla="*/ 704850 w 1066800"/>
              <a:gd name="connsiteY50" fmla="*/ 284162 h 1758950"/>
              <a:gd name="connsiteX51" fmla="*/ 682625 w 1066800"/>
              <a:gd name="connsiteY51" fmla="*/ 226219 h 1758950"/>
              <a:gd name="connsiteX52" fmla="*/ 658813 w 1066800"/>
              <a:gd name="connsiteY52" fmla="*/ 121444 h 1758950"/>
              <a:gd name="connsiteX53" fmla="*/ 635000 w 1066800"/>
              <a:gd name="connsiteY53" fmla="*/ 6350 h 1758950"/>
              <a:gd name="connsiteX54" fmla="*/ 101600 w 1066800"/>
              <a:gd name="connsiteY54" fmla="*/ 0 h 1758950"/>
              <a:gd name="connsiteX0" fmla="*/ 57150 w 1022350"/>
              <a:gd name="connsiteY0" fmla="*/ 0 h 1758950"/>
              <a:gd name="connsiteX1" fmla="*/ 30163 w 1022350"/>
              <a:gd name="connsiteY1" fmla="*/ 74612 h 1758950"/>
              <a:gd name="connsiteX2" fmla="*/ 56357 w 1022350"/>
              <a:gd name="connsiteY2" fmla="*/ 117475 h 1758950"/>
              <a:gd name="connsiteX3" fmla="*/ 83344 w 1022350"/>
              <a:gd name="connsiteY3" fmla="*/ 201612 h 1758950"/>
              <a:gd name="connsiteX4" fmla="*/ 152400 w 1022350"/>
              <a:gd name="connsiteY4" fmla="*/ 265113 h 1758950"/>
              <a:gd name="connsiteX5" fmla="*/ 172244 w 1022350"/>
              <a:gd name="connsiteY5" fmla="*/ 326231 h 1758950"/>
              <a:gd name="connsiteX6" fmla="*/ 160338 w 1022350"/>
              <a:gd name="connsiteY6" fmla="*/ 407987 h 1758950"/>
              <a:gd name="connsiteX7" fmla="*/ 158750 w 1022350"/>
              <a:gd name="connsiteY7" fmla="*/ 473075 h 1758950"/>
              <a:gd name="connsiteX8" fmla="*/ 130175 w 1022350"/>
              <a:gd name="connsiteY8" fmla="*/ 515938 h 1758950"/>
              <a:gd name="connsiteX9" fmla="*/ 178594 w 1022350"/>
              <a:gd name="connsiteY9" fmla="*/ 550863 h 1758950"/>
              <a:gd name="connsiteX10" fmla="*/ 267494 w 1022350"/>
              <a:gd name="connsiteY10" fmla="*/ 575469 h 1758950"/>
              <a:gd name="connsiteX11" fmla="*/ 327025 w 1022350"/>
              <a:gd name="connsiteY11" fmla="*/ 567531 h 1758950"/>
              <a:gd name="connsiteX12" fmla="*/ 341313 w 1022350"/>
              <a:gd name="connsiteY12" fmla="*/ 634206 h 1758950"/>
              <a:gd name="connsiteX13" fmla="*/ 311944 w 1022350"/>
              <a:gd name="connsiteY13" fmla="*/ 648494 h 1758950"/>
              <a:gd name="connsiteX14" fmla="*/ 332581 w 1022350"/>
              <a:gd name="connsiteY14" fmla="*/ 728662 h 1758950"/>
              <a:gd name="connsiteX15" fmla="*/ 449263 w 1022350"/>
              <a:gd name="connsiteY15" fmla="*/ 737394 h 1758950"/>
              <a:gd name="connsiteX16" fmla="*/ 446087 w 1022350"/>
              <a:gd name="connsiteY16" fmla="*/ 793750 h 1758950"/>
              <a:gd name="connsiteX17" fmla="*/ 388144 w 1022350"/>
              <a:gd name="connsiteY17" fmla="*/ 874712 h 1758950"/>
              <a:gd name="connsiteX18" fmla="*/ 340519 w 1022350"/>
              <a:gd name="connsiteY18" fmla="*/ 880269 h 1758950"/>
              <a:gd name="connsiteX19" fmla="*/ 310356 w 1022350"/>
              <a:gd name="connsiteY19" fmla="*/ 947737 h 1758950"/>
              <a:gd name="connsiteX20" fmla="*/ 358775 w 1022350"/>
              <a:gd name="connsiteY20" fmla="*/ 1072357 h 1758950"/>
              <a:gd name="connsiteX21" fmla="*/ 213518 w 1022350"/>
              <a:gd name="connsiteY21" fmla="*/ 1112043 h 1758950"/>
              <a:gd name="connsiteX22" fmla="*/ 0 w 1022350"/>
              <a:gd name="connsiteY22" fmla="*/ 1117600 h 1758950"/>
              <a:gd name="connsiteX23" fmla="*/ 41275 w 1022350"/>
              <a:gd name="connsiteY23" fmla="*/ 1177132 h 1758950"/>
              <a:gd name="connsiteX24" fmla="*/ 38894 w 1022350"/>
              <a:gd name="connsiteY24" fmla="*/ 1235869 h 1758950"/>
              <a:gd name="connsiteX25" fmla="*/ 18257 w 1022350"/>
              <a:gd name="connsiteY25" fmla="*/ 1286669 h 1758950"/>
              <a:gd name="connsiteX26" fmla="*/ 12700 w 1022350"/>
              <a:gd name="connsiteY26" fmla="*/ 1347787 h 1758950"/>
              <a:gd name="connsiteX27" fmla="*/ 292100 w 1022350"/>
              <a:gd name="connsiteY27" fmla="*/ 1631950 h 1758950"/>
              <a:gd name="connsiteX28" fmla="*/ 495300 w 1022350"/>
              <a:gd name="connsiteY28" fmla="*/ 1758950 h 1758950"/>
              <a:gd name="connsiteX29" fmla="*/ 781050 w 1022350"/>
              <a:gd name="connsiteY29" fmla="*/ 1727200 h 1758950"/>
              <a:gd name="connsiteX30" fmla="*/ 888207 w 1022350"/>
              <a:gd name="connsiteY30" fmla="*/ 1558925 h 1758950"/>
              <a:gd name="connsiteX31" fmla="*/ 924719 w 1022350"/>
              <a:gd name="connsiteY31" fmla="*/ 1500188 h 1758950"/>
              <a:gd name="connsiteX32" fmla="*/ 947737 w 1022350"/>
              <a:gd name="connsiteY32" fmla="*/ 1436687 h 1758950"/>
              <a:gd name="connsiteX33" fmla="*/ 901700 w 1022350"/>
              <a:gd name="connsiteY33" fmla="*/ 1386682 h 1758950"/>
              <a:gd name="connsiteX34" fmla="*/ 882650 w 1022350"/>
              <a:gd name="connsiteY34" fmla="*/ 1323182 h 1758950"/>
              <a:gd name="connsiteX35" fmla="*/ 913606 w 1022350"/>
              <a:gd name="connsiteY35" fmla="*/ 1249362 h 1758950"/>
              <a:gd name="connsiteX36" fmla="*/ 929481 w 1022350"/>
              <a:gd name="connsiteY36" fmla="*/ 1136650 h 1758950"/>
              <a:gd name="connsiteX37" fmla="*/ 926306 w 1022350"/>
              <a:gd name="connsiteY37" fmla="*/ 1048544 h 1758950"/>
              <a:gd name="connsiteX38" fmla="*/ 970757 w 1022350"/>
              <a:gd name="connsiteY38" fmla="*/ 964406 h 1758950"/>
              <a:gd name="connsiteX39" fmla="*/ 1022350 w 1022350"/>
              <a:gd name="connsiteY39" fmla="*/ 857250 h 1758950"/>
              <a:gd name="connsiteX40" fmla="*/ 996950 w 1022350"/>
              <a:gd name="connsiteY40" fmla="*/ 730250 h 1758950"/>
              <a:gd name="connsiteX41" fmla="*/ 946150 w 1022350"/>
              <a:gd name="connsiteY41" fmla="*/ 723900 h 1758950"/>
              <a:gd name="connsiteX42" fmla="*/ 898525 w 1022350"/>
              <a:gd name="connsiteY42" fmla="*/ 732631 h 1758950"/>
              <a:gd name="connsiteX43" fmla="*/ 834231 w 1022350"/>
              <a:gd name="connsiteY43" fmla="*/ 777875 h 1758950"/>
              <a:gd name="connsiteX44" fmla="*/ 778669 w 1022350"/>
              <a:gd name="connsiteY44" fmla="*/ 775494 h 1758950"/>
              <a:gd name="connsiteX45" fmla="*/ 816769 w 1022350"/>
              <a:gd name="connsiteY45" fmla="*/ 712787 h 1758950"/>
              <a:gd name="connsiteX46" fmla="*/ 771525 w 1022350"/>
              <a:gd name="connsiteY46" fmla="*/ 619919 h 1758950"/>
              <a:gd name="connsiteX47" fmla="*/ 815182 w 1022350"/>
              <a:gd name="connsiteY47" fmla="*/ 497681 h 1758950"/>
              <a:gd name="connsiteX48" fmla="*/ 735806 w 1022350"/>
              <a:gd name="connsiteY48" fmla="*/ 429419 h 1758950"/>
              <a:gd name="connsiteX49" fmla="*/ 663575 w 1022350"/>
              <a:gd name="connsiteY49" fmla="*/ 377031 h 1758950"/>
              <a:gd name="connsiteX50" fmla="*/ 660400 w 1022350"/>
              <a:gd name="connsiteY50" fmla="*/ 284162 h 1758950"/>
              <a:gd name="connsiteX51" fmla="*/ 638175 w 1022350"/>
              <a:gd name="connsiteY51" fmla="*/ 226219 h 1758950"/>
              <a:gd name="connsiteX52" fmla="*/ 614363 w 1022350"/>
              <a:gd name="connsiteY52" fmla="*/ 121444 h 1758950"/>
              <a:gd name="connsiteX53" fmla="*/ 590550 w 1022350"/>
              <a:gd name="connsiteY53" fmla="*/ 6350 h 1758950"/>
              <a:gd name="connsiteX54" fmla="*/ 57150 w 1022350"/>
              <a:gd name="connsiteY54" fmla="*/ 0 h 1758950"/>
              <a:gd name="connsiteX0" fmla="*/ 44450 w 1009650"/>
              <a:gd name="connsiteY0" fmla="*/ 0 h 1758950"/>
              <a:gd name="connsiteX1" fmla="*/ 17463 w 1009650"/>
              <a:gd name="connsiteY1" fmla="*/ 74612 h 1758950"/>
              <a:gd name="connsiteX2" fmla="*/ 43657 w 1009650"/>
              <a:gd name="connsiteY2" fmla="*/ 117475 h 1758950"/>
              <a:gd name="connsiteX3" fmla="*/ 70644 w 1009650"/>
              <a:gd name="connsiteY3" fmla="*/ 201612 h 1758950"/>
              <a:gd name="connsiteX4" fmla="*/ 139700 w 1009650"/>
              <a:gd name="connsiteY4" fmla="*/ 265113 h 1758950"/>
              <a:gd name="connsiteX5" fmla="*/ 159544 w 1009650"/>
              <a:gd name="connsiteY5" fmla="*/ 326231 h 1758950"/>
              <a:gd name="connsiteX6" fmla="*/ 147638 w 1009650"/>
              <a:gd name="connsiteY6" fmla="*/ 407987 h 1758950"/>
              <a:gd name="connsiteX7" fmla="*/ 146050 w 1009650"/>
              <a:gd name="connsiteY7" fmla="*/ 473075 h 1758950"/>
              <a:gd name="connsiteX8" fmla="*/ 117475 w 1009650"/>
              <a:gd name="connsiteY8" fmla="*/ 515938 h 1758950"/>
              <a:gd name="connsiteX9" fmla="*/ 165894 w 1009650"/>
              <a:gd name="connsiteY9" fmla="*/ 550863 h 1758950"/>
              <a:gd name="connsiteX10" fmla="*/ 254794 w 1009650"/>
              <a:gd name="connsiteY10" fmla="*/ 575469 h 1758950"/>
              <a:gd name="connsiteX11" fmla="*/ 314325 w 1009650"/>
              <a:gd name="connsiteY11" fmla="*/ 567531 h 1758950"/>
              <a:gd name="connsiteX12" fmla="*/ 328613 w 1009650"/>
              <a:gd name="connsiteY12" fmla="*/ 634206 h 1758950"/>
              <a:gd name="connsiteX13" fmla="*/ 299244 w 1009650"/>
              <a:gd name="connsiteY13" fmla="*/ 648494 h 1758950"/>
              <a:gd name="connsiteX14" fmla="*/ 319881 w 1009650"/>
              <a:gd name="connsiteY14" fmla="*/ 728662 h 1758950"/>
              <a:gd name="connsiteX15" fmla="*/ 436563 w 1009650"/>
              <a:gd name="connsiteY15" fmla="*/ 737394 h 1758950"/>
              <a:gd name="connsiteX16" fmla="*/ 433387 w 1009650"/>
              <a:gd name="connsiteY16" fmla="*/ 793750 h 1758950"/>
              <a:gd name="connsiteX17" fmla="*/ 375444 w 1009650"/>
              <a:gd name="connsiteY17" fmla="*/ 874712 h 1758950"/>
              <a:gd name="connsiteX18" fmla="*/ 327819 w 1009650"/>
              <a:gd name="connsiteY18" fmla="*/ 880269 h 1758950"/>
              <a:gd name="connsiteX19" fmla="*/ 297656 w 1009650"/>
              <a:gd name="connsiteY19" fmla="*/ 947737 h 1758950"/>
              <a:gd name="connsiteX20" fmla="*/ 346075 w 1009650"/>
              <a:gd name="connsiteY20" fmla="*/ 1072357 h 1758950"/>
              <a:gd name="connsiteX21" fmla="*/ 200818 w 1009650"/>
              <a:gd name="connsiteY21" fmla="*/ 1112043 h 1758950"/>
              <a:gd name="connsiteX22" fmla="*/ 58737 w 1009650"/>
              <a:gd name="connsiteY22" fmla="*/ 1119982 h 1758950"/>
              <a:gd name="connsiteX23" fmla="*/ 28575 w 1009650"/>
              <a:gd name="connsiteY23" fmla="*/ 1177132 h 1758950"/>
              <a:gd name="connsiteX24" fmla="*/ 26194 w 1009650"/>
              <a:gd name="connsiteY24" fmla="*/ 1235869 h 1758950"/>
              <a:gd name="connsiteX25" fmla="*/ 5557 w 1009650"/>
              <a:gd name="connsiteY25" fmla="*/ 1286669 h 1758950"/>
              <a:gd name="connsiteX26" fmla="*/ 0 w 1009650"/>
              <a:gd name="connsiteY26" fmla="*/ 1347787 h 1758950"/>
              <a:gd name="connsiteX27" fmla="*/ 279400 w 1009650"/>
              <a:gd name="connsiteY27" fmla="*/ 1631950 h 1758950"/>
              <a:gd name="connsiteX28" fmla="*/ 482600 w 1009650"/>
              <a:gd name="connsiteY28" fmla="*/ 1758950 h 1758950"/>
              <a:gd name="connsiteX29" fmla="*/ 768350 w 1009650"/>
              <a:gd name="connsiteY29" fmla="*/ 1727200 h 1758950"/>
              <a:gd name="connsiteX30" fmla="*/ 875507 w 1009650"/>
              <a:gd name="connsiteY30" fmla="*/ 1558925 h 1758950"/>
              <a:gd name="connsiteX31" fmla="*/ 912019 w 1009650"/>
              <a:gd name="connsiteY31" fmla="*/ 1500188 h 1758950"/>
              <a:gd name="connsiteX32" fmla="*/ 935037 w 1009650"/>
              <a:gd name="connsiteY32" fmla="*/ 1436687 h 1758950"/>
              <a:gd name="connsiteX33" fmla="*/ 889000 w 1009650"/>
              <a:gd name="connsiteY33" fmla="*/ 1386682 h 1758950"/>
              <a:gd name="connsiteX34" fmla="*/ 869950 w 1009650"/>
              <a:gd name="connsiteY34" fmla="*/ 1323182 h 1758950"/>
              <a:gd name="connsiteX35" fmla="*/ 900906 w 1009650"/>
              <a:gd name="connsiteY35" fmla="*/ 1249362 h 1758950"/>
              <a:gd name="connsiteX36" fmla="*/ 916781 w 1009650"/>
              <a:gd name="connsiteY36" fmla="*/ 1136650 h 1758950"/>
              <a:gd name="connsiteX37" fmla="*/ 913606 w 1009650"/>
              <a:gd name="connsiteY37" fmla="*/ 1048544 h 1758950"/>
              <a:gd name="connsiteX38" fmla="*/ 958057 w 1009650"/>
              <a:gd name="connsiteY38" fmla="*/ 964406 h 1758950"/>
              <a:gd name="connsiteX39" fmla="*/ 1009650 w 1009650"/>
              <a:gd name="connsiteY39" fmla="*/ 857250 h 1758950"/>
              <a:gd name="connsiteX40" fmla="*/ 984250 w 1009650"/>
              <a:gd name="connsiteY40" fmla="*/ 730250 h 1758950"/>
              <a:gd name="connsiteX41" fmla="*/ 933450 w 1009650"/>
              <a:gd name="connsiteY41" fmla="*/ 723900 h 1758950"/>
              <a:gd name="connsiteX42" fmla="*/ 885825 w 1009650"/>
              <a:gd name="connsiteY42" fmla="*/ 732631 h 1758950"/>
              <a:gd name="connsiteX43" fmla="*/ 821531 w 1009650"/>
              <a:gd name="connsiteY43" fmla="*/ 777875 h 1758950"/>
              <a:gd name="connsiteX44" fmla="*/ 765969 w 1009650"/>
              <a:gd name="connsiteY44" fmla="*/ 775494 h 1758950"/>
              <a:gd name="connsiteX45" fmla="*/ 804069 w 1009650"/>
              <a:gd name="connsiteY45" fmla="*/ 712787 h 1758950"/>
              <a:gd name="connsiteX46" fmla="*/ 758825 w 1009650"/>
              <a:gd name="connsiteY46" fmla="*/ 619919 h 1758950"/>
              <a:gd name="connsiteX47" fmla="*/ 802482 w 1009650"/>
              <a:gd name="connsiteY47" fmla="*/ 497681 h 1758950"/>
              <a:gd name="connsiteX48" fmla="*/ 723106 w 1009650"/>
              <a:gd name="connsiteY48" fmla="*/ 429419 h 1758950"/>
              <a:gd name="connsiteX49" fmla="*/ 650875 w 1009650"/>
              <a:gd name="connsiteY49" fmla="*/ 377031 h 1758950"/>
              <a:gd name="connsiteX50" fmla="*/ 647700 w 1009650"/>
              <a:gd name="connsiteY50" fmla="*/ 284162 h 1758950"/>
              <a:gd name="connsiteX51" fmla="*/ 625475 w 1009650"/>
              <a:gd name="connsiteY51" fmla="*/ 226219 h 1758950"/>
              <a:gd name="connsiteX52" fmla="*/ 601663 w 1009650"/>
              <a:gd name="connsiteY52" fmla="*/ 121444 h 1758950"/>
              <a:gd name="connsiteX53" fmla="*/ 577850 w 1009650"/>
              <a:gd name="connsiteY53" fmla="*/ 6350 h 1758950"/>
              <a:gd name="connsiteX54" fmla="*/ 44450 w 1009650"/>
              <a:gd name="connsiteY54" fmla="*/ 0 h 175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009650" h="1758950">
                <a:moveTo>
                  <a:pt x="44450" y="0"/>
                </a:moveTo>
                <a:lnTo>
                  <a:pt x="17463" y="74612"/>
                </a:lnTo>
                <a:lnTo>
                  <a:pt x="43657" y="117475"/>
                </a:lnTo>
                <a:lnTo>
                  <a:pt x="70644" y="201612"/>
                </a:lnTo>
                <a:lnTo>
                  <a:pt x="139700" y="265113"/>
                </a:lnTo>
                <a:lnTo>
                  <a:pt x="159544" y="326231"/>
                </a:lnTo>
                <a:lnTo>
                  <a:pt x="147638" y="407987"/>
                </a:lnTo>
                <a:cubicBezTo>
                  <a:pt x="147109" y="429683"/>
                  <a:pt x="146579" y="451379"/>
                  <a:pt x="146050" y="473075"/>
                </a:cubicBezTo>
                <a:lnTo>
                  <a:pt x="117475" y="515938"/>
                </a:lnTo>
                <a:lnTo>
                  <a:pt x="165894" y="550863"/>
                </a:lnTo>
                <a:lnTo>
                  <a:pt x="254794" y="575469"/>
                </a:lnTo>
                <a:lnTo>
                  <a:pt x="314325" y="567531"/>
                </a:lnTo>
                <a:lnTo>
                  <a:pt x="328613" y="634206"/>
                </a:lnTo>
                <a:lnTo>
                  <a:pt x="299244" y="648494"/>
                </a:lnTo>
                <a:lnTo>
                  <a:pt x="319881" y="728662"/>
                </a:lnTo>
                <a:lnTo>
                  <a:pt x="436563" y="737394"/>
                </a:lnTo>
                <a:lnTo>
                  <a:pt x="433387" y="793750"/>
                </a:lnTo>
                <a:lnTo>
                  <a:pt x="375444" y="874712"/>
                </a:lnTo>
                <a:lnTo>
                  <a:pt x="327819" y="880269"/>
                </a:lnTo>
                <a:lnTo>
                  <a:pt x="297656" y="947737"/>
                </a:lnTo>
                <a:lnTo>
                  <a:pt x="346075" y="1072357"/>
                </a:lnTo>
                <a:lnTo>
                  <a:pt x="200818" y="1112043"/>
                </a:lnTo>
                <a:lnTo>
                  <a:pt x="58737" y="1119982"/>
                </a:lnTo>
                <a:lnTo>
                  <a:pt x="28575" y="1177132"/>
                </a:lnTo>
                <a:cubicBezTo>
                  <a:pt x="27781" y="1196711"/>
                  <a:pt x="26988" y="1216290"/>
                  <a:pt x="26194" y="1235869"/>
                </a:cubicBezTo>
                <a:lnTo>
                  <a:pt x="5557" y="1286669"/>
                </a:lnTo>
                <a:lnTo>
                  <a:pt x="0" y="1347787"/>
                </a:lnTo>
                <a:lnTo>
                  <a:pt x="279400" y="1631950"/>
                </a:lnTo>
                <a:lnTo>
                  <a:pt x="482600" y="1758950"/>
                </a:lnTo>
                <a:lnTo>
                  <a:pt x="768350" y="1727200"/>
                </a:lnTo>
                <a:lnTo>
                  <a:pt x="875507" y="1558925"/>
                </a:lnTo>
                <a:lnTo>
                  <a:pt x="912019" y="1500188"/>
                </a:lnTo>
                <a:lnTo>
                  <a:pt x="935037" y="1436687"/>
                </a:lnTo>
                <a:lnTo>
                  <a:pt x="889000" y="1386682"/>
                </a:lnTo>
                <a:lnTo>
                  <a:pt x="869950" y="1323182"/>
                </a:lnTo>
                <a:lnTo>
                  <a:pt x="900906" y="1249362"/>
                </a:lnTo>
                <a:lnTo>
                  <a:pt x="916781" y="1136650"/>
                </a:lnTo>
                <a:lnTo>
                  <a:pt x="913606" y="1048544"/>
                </a:lnTo>
                <a:lnTo>
                  <a:pt x="958057" y="964406"/>
                </a:lnTo>
                <a:lnTo>
                  <a:pt x="1009650" y="857250"/>
                </a:lnTo>
                <a:lnTo>
                  <a:pt x="984250" y="730250"/>
                </a:lnTo>
                <a:lnTo>
                  <a:pt x="933450" y="723900"/>
                </a:lnTo>
                <a:cubicBezTo>
                  <a:pt x="918633" y="725884"/>
                  <a:pt x="904478" y="723635"/>
                  <a:pt x="885825" y="732631"/>
                </a:cubicBezTo>
                <a:cubicBezTo>
                  <a:pt x="867172" y="741627"/>
                  <a:pt x="843094" y="772319"/>
                  <a:pt x="821531" y="777875"/>
                </a:cubicBezTo>
                <a:lnTo>
                  <a:pt x="765969" y="775494"/>
                </a:lnTo>
                <a:lnTo>
                  <a:pt x="804069" y="712787"/>
                </a:lnTo>
                <a:lnTo>
                  <a:pt x="758825" y="619919"/>
                </a:lnTo>
                <a:lnTo>
                  <a:pt x="802482" y="497681"/>
                </a:lnTo>
                <a:lnTo>
                  <a:pt x="723106" y="429419"/>
                </a:lnTo>
                <a:lnTo>
                  <a:pt x="650875" y="377031"/>
                </a:lnTo>
                <a:lnTo>
                  <a:pt x="647700" y="284162"/>
                </a:lnTo>
                <a:lnTo>
                  <a:pt x="625475" y="226219"/>
                </a:lnTo>
                <a:lnTo>
                  <a:pt x="601663" y="121444"/>
                </a:lnTo>
                <a:lnTo>
                  <a:pt x="577850" y="6350"/>
                </a:lnTo>
                <a:lnTo>
                  <a:pt x="44450" y="0"/>
                </a:lnTo>
                <a:close/>
              </a:path>
            </a:pathLst>
          </a:custGeom>
          <a:solidFill>
            <a:srgbClr val="FF66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smtClean="0">
                <a:solidFill>
                  <a:srgbClr val="000000"/>
                </a:solidFill>
              </a:rPr>
              <a:t>Pwani 35</a:t>
            </a:r>
            <a:endParaRPr lang="en-MY" sz="1200" b="1" dirty="0">
              <a:solidFill>
                <a:srgbClr val="000000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762625" y="4431507"/>
            <a:ext cx="1966913" cy="1843086"/>
          </a:xfrm>
          <a:custGeom>
            <a:avLst/>
            <a:gdLst>
              <a:gd name="connsiteX0" fmla="*/ 1657350 w 2162175"/>
              <a:gd name="connsiteY0" fmla="*/ 209550 h 1943100"/>
              <a:gd name="connsiteX1" fmla="*/ 1333500 w 2162175"/>
              <a:gd name="connsiteY1" fmla="*/ 190500 h 1943100"/>
              <a:gd name="connsiteX2" fmla="*/ 1181100 w 2162175"/>
              <a:gd name="connsiteY2" fmla="*/ 219075 h 1943100"/>
              <a:gd name="connsiteX3" fmla="*/ 1038225 w 2162175"/>
              <a:gd name="connsiteY3" fmla="*/ 161925 h 1943100"/>
              <a:gd name="connsiteX4" fmla="*/ 895350 w 2162175"/>
              <a:gd name="connsiteY4" fmla="*/ 95250 h 1943100"/>
              <a:gd name="connsiteX5" fmla="*/ 771525 w 2162175"/>
              <a:gd name="connsiteY5" fmla="*/ 57150 h 1943100"/>
              <a:gd name="connsiteX6" fmla="*/ 647700 w 2162175"/>
              <a:gd name="connsiteY6" fmla="*/ 0 h 1943100"/>
              <a:gd name="connsiteX7" fmla="*/ 371475 w 2162175"/>
              <a:gd name="connsiteY7" fmla="*/ 38100 h 1943100"/>
              <a:gd name="connsiteX8" fmla="*/ 371475 w 2162175"/>
              <a:gd name="connsiteY8" fmla="*/ 152400 h 1943100"/>
              <a:gd name="connsiteX9" fmla="*/ 200025 w 2162175"/>
              <a:gd name="connsiteY9" fmla="*/ 295275 h 1943100"/>
              <a:gd name="connsiteX10" fmla="*/ 247650 w 2162175"/>
              <a:gd name="connsiteY10" fmla="*/ 428625 h 1943100"/>
              <a:gd name="connsiteX11" fmla="*/ 238125 w 2162175"/>
              <a:gd name="connsiteY11" fmla="*/ 638175 h 1943100"/>
              <a:gd name="connsiteX12" fmla="*/ 247650 w 2162175"/>
              <a:gd name="connsiteY12" fmla="*/ 809625 h 1943100"/>
              <a:gd name="connsiteX13" fmla="*/ 228600 w 2162175"/>
              <a:gd name="connsiteY13" fmla="*/ 914400 h 1943100"/>
              <a:gd name="connsiteX14" fmla="*/ 104775 w 2162175"/>
              <a:gd name="connsiteY14" fmla="*/ 990600 h 1943100"/>
              <a:gd name="connsiteX15" fmla="*/ 123825 w 2162175"/>
              <a:gd name="connsiteY15" fmla="*/ 1057275 h 1943100"/>
              <a:gd name="connsiteX16" fmla="*/ 19050 w 2162175"/>
              <a:gd name="connsiteY16" fmla="*/ 1314450 h 1943100"/>
              <a:gd name="connsiteX17" fmla="*/ 0 w 2162175"/>
              <a:gd name="connsiteY17" fmla="*/ 1628775 h 1943100"/>
              <a:gd name="connsiteX18" fmla="*/ 276225 w 2162175"/>
              <a:gd name="connsiteY18" fmla="*/ 1685925 h 1943100"/>
              <a:gd name="connsiteX19" fmla="*/ 619125 w 2162175"/>
              <a:gd name="connsiteY19" fmla="*/ 1847850 h 1943100"/>
              <a:gd name="connsiteX20" fmla="*/ 895350 w 2162175"/>
              <a:gd name="connsiteY20" fmla="*/ 1943100 h 1943100"/>
              <a:gd name="connsiteX21" fmla="*/ 1409700 w 2162175"/>
              <a:gd name="connsiteY21" fmla="*/ 1838325 h 1943100"/>
              <a:gd name="connsiteX22" fmla="*/ 2028825 w 2162175"/>
              <a:gd name="connsiteY22" fmla="*/ 1685925 h 1943100"/>
              <a:gd name="connsiteX23" fmla="*/ 2162175 w 2162175"/>
              <a:gd name="connsiteY23" fmla="*/ 1390650 h 1943100"/>
              <a:gd name="connsiteX24" fmla="*/ 2009775 w 2162175"/>
              <a:gd name="connsiteY24" fmla="*/ 1314450 h 1943100"/>
              <a:gd name="connsiteX25" fmla="*/ 1924050 w 2162175"/>
              <a:gd name="connsiteY25" fmla="*/ 1228725 h 1943100"/>
              <a:gd name="connsiteX26" fmla="*/ 1914525 w 2162175"/>
              <a:gd name="connsiteY26" fmla="*/ 1085850 h 1943100"/>
              <a:gd name="connsiteX27" fmla="*/ 1866900 w 2162175"/>
              <a:gd name="connsiteY27" fmla="*/ 962025 h 1943100"/>
              <a:gd name="connsiteX28" fmla="*/ 1819275 w 2162175"/>
              <a:gd name="connsiteY28" fmla="*/ 866775 h 1943100"/>
              <a:gd name="connsiteX29" fmla="*/ 1790700 w 2162175"/>
              <a:gd name="connsiteY29" fmla="*/ 790575 h 1943100"/>
              <a:gd name="connsiteX30" fmla="*/ 1743075 w 2162175"/>
              <a:gd name="connsiteY30" fmla="*/ 666750 h 1943100"/>
              <a:gd name="connsiteX31" fmla="*/ 1704975 w 2162175"/>
              <a:gd name="connsiteY31" fmla="*/ 590550 h 1943100"/>
              <a:gd name="connsiteX32" fmla="*/ 1619250 w 2162175"/>
              <a:gd name="connsiteY32" fmla="*/ 542925 h 1943100"/>
              <a:gd name="connsiteX33" fmla="*/ 1676400 w 2162175"/>
              <a:gd name="connsiteY33" fmla="*/ 400050 h 1943100"/>
              <a:gd name="connsiteX34" fmla="*/ 1657350 w 2162175"/>
              <a:gd name="connsiteY34" fmla="*/ 209550 h 1943100"/>
              <a:gd name="connsiteX0" fmla="*/ 1657350 w 2162175"/>
              <a:gd name="connsiteY0" fmla="*/ 209550 h 1943100"/>
              <a:gd name="connsiteX1" fmla="*/ 1333500 w 2162175"/>
              <a:gd name="connsiteY1" fmla="*/ 190500 h 1943100"/>
              <a:gd name="connsiteX2" fmla="*/ 1181100 w 2162175"/>
              <a:gd name="connsiteY2" fmla="*/ 219075 h 1943100"/>
              <a:gd name="connsiteX3" fmla="*/ 1038225 w 2162175"/>
              <a:gd name="connsiteY3" fmla="*/ 161925 h 1943100"/>
              <a:gd name="connsiteX4" fmla="*/ 895350 w 2162175"/>
              <a:gd name="connsiteY4" fmla="*/ 95250 h 1943100"/>
              <a:gd name="connsiteX5" fmla="*/ 771525 w 2162175"/>
              <a:gd name="connsiteY5" fmla="*/ 57150 h 1943100"/>
              <a:gd name="connsiteX6" fmla="*/ 647700 w 2162175"/>
              <a:gd name="connsiteY6" fmla="*/ 0 h 1943100"/>
              <a:gd name="connsiteX7" fmla="*/ 533400 w 2162175"/>
              <a:gd name="connsiteY7" fmla="*/ 11906 h 1943100"/>
              <a:gd name="connsiteX8" fmla="*/ 371475 w 2162175"/>
              <a:gd name="connsiteY8" fmla="*/ 38100 h 1943100"/>
              <a:gd name="connsiteX9" fmla="*/ 371475 w 2162175"/>
              <a:gd name="connsiteY9" fmla="*/ 152400 h 1943100"/>
              <a:gd name="connsiteX10" fmla="*/ 200025 w 2162175"/>
              <a:gd name="connsiteY10" fmla="*/ 295275 h 1943100"/>
              <a:gd name="connsiteX11" fmla="*/ 247650 w 2162175"/>
              <a:gd name="connsiteY11" fmla="*/ 428625 h 1943100"/>
              <a:gd name="connsiteX12" fmla="*/ 238125 w 2162175"/>
              <a:gd name="connsiteY12" fmla="*/ 638175 h 1943100"/>
              <a:gd name="connsiteX13" fmla="*/ 247650 w 2162175"/>
              <a:gd name="connsiteY13" fmla="*/ 809625 h 1943100"/>
              <a:gd name="connsiteX14" fmla="*/ 228600 w 2162175"/>
              <a:gd name="connsiteY14" fmla="*/ 914400 h 1943100"/>
              <a:gd name="connsiteX15" fmla="*/ 104775 w 2162175"/>
              <a:gd name="connsiteY15" fmla="*/ 990600 h 1943100"/>
              <a:gd name="connsiteX16" fmla="*/ 123825 w 2162175"/>
              <a:gd name="connsiteY16" fmla="*/ 1057275 h 1943100"/>
              <a:gd name="connsiteX17" fmla="*/ 19050 w 2162175"/>
              <a:gd name="connsiteY17" fmla="*/ 1314450 h 1943100"/>
              <a:gd name="connsiteX18" fmla="*/ 0 w 2162175"/>
              <a:gd name="connsiteY18" fmla="*/ 1628775 h 1943100"/>
              <a:gd name="connsiteX19" fmla="*/ 276225 w 2162175"/>
              <a:gd name="connsiteY19" fmla="*/ 1685925 h 1943100"/>
              <a:gd name="connsiteX20" fmla="*/ 619125 w 2162175"/>
              <a:gd name="connsiteY20" fmla="*/ 1847850 h 1943100"/>
              <a:gd name="connsiteX21" fmla="*/ 895350 w 2162175"/>
              <a:gd name="connsiteY21" fmla="*/ 1943100 h 1943100"/>
              <a:gd name="connsiteX22" fmla="*/ 1409700 w 2162175"/>
              <a:gd name="connsiteY22" fmla="*/ 1838325 h 1943100"/>
              <a:gd name="connsiteX23" fmla="*/ 2028825 w 2162175"/>
              <a:gd name="connsiteY23" fmla="*/ 1685925 h 1943100"/>
              <a:gd name="connsiteX24" fmla="*/ 2162175 w 2162175"/>
              <a:gd name="connsiteY24" fmla="*/ 1390650 h 1943100"/>
              <a:gd name="connsiteX25" fmla="*/ 2009775 w 2162175"/>
              <a:gd name="connsiteY25" fmla="*/ 1314450 h 1943100"/>
              <a:gd name="connsiteX26" fmla="*/ 1924050 w 2162175"/>
              <a:gd name="connsiteY26" fmla="*/ 1228725 h 1943100"/>
              <a:gd name="connsiteX27" fmla="*/ 1914525 w 2162175"/>
              <a:gd name="connsiteY27" fmla="*/ 1085850 h 1943100"/>
              <a:gd name="connsiteX28" fmla="*/ 1866900 w 2162175"/>
              <a:gd name="connsiteY28" fmla="*/ 962025 h 1943100"/>
              <a:gd name="connsiteX29" fmla="*/ 1819275 w 2162175"/>
              <a:gd name="connsiteY29" fmla="*/ 866775 h 1943100"/>
              <a:gd name="connsiteX30" fmla="*/ 1790700 w 2162175"/>
              <a:gd name="connsiteY30" fmla="*/ 790575 h 1943100"/>
              <a:gd name="connsiteX31" fmla="*/ 1743075 w 2162175"/>
              <a:gd name="connsiteY31" fmla="*/ 666750 h 1943100"/>
              <a:gd name="connsiteX32" fmla="*/ 1704975 w 2162175"/>
              <a:gd name="connsiteY32" fmla="*/ 590550 h 1943100"/>
              <a:gd name="connsiteX33" fmla="*/ 1619250 w 2162175"/>
              <a:gd name="connsiteY33" fmla="*/ 542925 h 1943100"/>
              <a:gd name="connsiteX34" fmla="*/ 1676400 w 2162175"/>
              <a:gd name="connsiteY34" fmla="*/ 400050 h 1943100"/>
              <a:gd name="connsiteX35" fmla="*/ 1657350 w 2162175"/>
              <a:gd name="connsiteY35" fmla="*/ 209550 h 1943100"/>
              <a:gd name="connsiteX0" fmla="*/ 1657350 w 2162175"/>
              <a:gd name="connsiteY0" fmla="*/ 197644 h 1931194"/>
              <a:gd name="connsiteX1" fmla="*/ 1333500 w 2162175"/>
              <a:gd name="connsiteY1" fmla="*/ 178594 h 1931194"/>
              <a:gd name="connsiteX2" fmla="*/ 1181100 w 2162175"/>
              <a:gd name="connsiteY2" fmla="*/ 207169 h 1931194"/>
              <a:gd name="connsiteX3" fmla="*/ 1038225 w 2162175"/>
              <a:gd name="connsiteY3" fmla="*/ 150019 h 1931194"/>
              <a:gd name="connsiteX4" fmla="*/ 895350 w 2162175"/>
              <a:gd name="connsiteY4" fmla="*/ 83344 h 1931194"/>
              <a:gd name="connsiteX5" fmla="*/ 771525 w 2162175"/>
              <a:gd name="connsiteY5" fmla="*/ 45244 h 1931194"/>
              <a:gd name="connsiteX6" fmla="*/ 642937 w 2162175"/>
              <a:gd name="connsiteY6" fmla="*/ 38101 h 1931194"/>
              <a:gd name="connsiteX7" fmla="*/ 533400 w 2162175"/>
              <a:gd name="connsiteY7" fmla="*/ 0 h 1931194"/>
              <a:gd name="connsiteX8" fmla="*/ 371475 w 2162175"/>
              <a:gd name="connsiteY8" fmla="*/ 26194 h 1931194"/>
              <a:gd name="connsiteX9" fmla="*/ 371475 w 2162175"/>
              <a:gd name="connsiteY9" fmla="*/ 140494 h 1931194"/>
              <a:gd name="connsiteX10" fmla="*/ 200025 w 2162175"/>
              <a:gd name="connsiteY10" fmla="*/ 283369 h 1931194"/>
              <a:gd name="connsiteX11" fmla="*/ 247650 w 2162175"/>
              <a:gd name="connsiteY11" fmla="*/ 416719 h 1931194"/>
              <a:gd name="connsiteX12" fmla="*/ 238125 w 2162175"/>
              <a:gd name="connsiteY12" fmla="*/ 626269 h 1931194"/>
              <a:gd name="connsiteX13" fmla="*/ 247650 w 2162175"/>
              <a:gd name="connsiteY13" fmla="*/ 797719 h 1931194"/>
              <a:gd name="connsiteX14" fmla="*/ 228600 w 2162175"/>
              <a:gd name="connsiteY14" fmla="*/ 902494 h 1931194"/>
              <a:gd name="connsiteX15" fmla="*/ 104775 w 2162175"/>
              <a:gd name="connsiteY15" fmla="*/ 978694 h 1931194"/>
              <a:gd name="connsiteX16" fmla="*/ 123825 w 2162175"/>
              <a:gd name="connsiteY16" fmla="*/ 1045369 h 1931194"/>
              <a:gd name="connsiteX17" fmla="*/ 19050 w 2162175"/>
              <a:gd name="connsiteY17" fmla="*/ 1302544 h 1931194"/>
              <a:gd name="connsiteX18" fmla="*/ 0 w 2162175"/>
              <a:gd name="connsiteY18" fmla="*/ 1616869 h 1931194"/>
              <a:gd name="connsiteX19" fmla="*/ 276225 w 2162175"/>
              <a:gd name="connsiteY19" fmla="*/ 1674019 h 1931194"/>
              <a:gd name="connsiteX20" fmla="*/ 619125 w 2162175"/>
              <a:gd name="connsiteY20" fmla="*/ 1835944 h 1931194"/>
              <a:gd name="connsiteX21" fmla="*/ 895350 w 2162175"/>
              <a:gd name="connsiteY21" fmla="*/ 1931194 h 1931194"/>
              <a:gd name="connsiteX22" fmla="*/ 1409700 w 2162175"/>
              <a:gd name="connsiteY22" fmla="*/ 1826419 h 1931194"/>
              <a:gd name="connsiteX23" fmla="*/ 2028825 w 2162175"/>
              <a:gd name="connsiteY23" fmla="*/ 1674019 h 1931194"/>
              <a:gd name="connsiteX24" fmla="*/ 2162175 w 2162175"/>
              <a:gd name="connsiteY24" fmla="*/ 1378744 h 1931194"/>
              <a:gd name="connsiteX25" fmla="*/ 2009775 w 2162175"/>
              <a:gd name="connsiteY25" fmla="*/ 1302544 h 1931194"/>
              <a:gd name="connsiteX26" fmla="*/ 1924050 w 2162175"/>
              <a:gd name="connsiteY26" fmla="*/ 1216819 h 1931194"/>
              <a:gd name="connsiteX27" fmla="*/ 1914525 w 2162175"/>
              <a:gd name="connsiteY27" fmla="*/ 1073944 h 1931194"/>
              <a:gd name="connsiteX28" fmla="*/ 1866900 w 2162175"/>
              <a:gd name="connsiteY28" fmla="*/ 950119 h 1931194"/>
              <a:gd name="connsiteX29" fmla="*/ 1819275 w 2162175"/>
              <a:gd name="connsiteY29" fmla="*/ 854869 h 1931194"/>
              <a:gd name="connsiteX30" fmla="*/ 1790700 w 2162175"/>
              <a:gd name="connsiteY30" fmla="*/ 778669 h 1931194"/>
              <a:gd name="connsiteX31" fmla="*/ 1743075 w 2162175"/>
              <a:gd name="connsiteY31" fmla="*/ 654844 h 1931194"/>
              <a:gd name="connsiteX32" fmla="*/ 1704975 w 2162175"/>
              <a:gd name="connsiteY32" fmla="*/ 578644 h 1931194"/>
              <a:gd name="connsiteX33" fmla="*/ 1619250 w 2162175"/>
              <a:gd name="connsiteY33" fmla="*/ 531019 h 1931194"/>
              <a:gd name="connsiteX34" fmla="*/ 1676400 w 2162175"/>
              <a:gd name="connsiteY34" fmla="*/ 388144 h 1931194"/>
              <a:gd name="connsiteX35" fmla="*/ 1657350 w 2162175"/>
              <a:gd name="connsiteY35" fmla="*/ 197644 h 1931194"/>
              <a:gd name="connsiteX0" fmla="*/ 1657350 w 2162175"/>
              <a:gd name="connsiteY0" fmla="*/ 197644 h 1931194"/>
              <a:gd name="connsiteX1" fmla="*/ 1333500 w 2162175"/>
              <a:gd name="connsiteY1" fmla="*/ 178594 h 1931194"/>
              <a:gd name="connsiteX2" fmla="*/ 1181100 w 2162175"/>
              <a:gd name="connsiteY2" fmla="*/ 207169 h 1931194"/>
              <a:gd name="connsiteX3" fmla="*/ 1038225 w 2162175"/>
              <a:gd name="connsiteY3" fmla="*/ 150019 h 1931194"/>
              <a:gd name="connsiteX4" fmla="*/ 895350 w 2162175"/>
              <a:gd name="connsiteY4" fmla="*/ 83344 h 1931194"/>
              <a:gd name="connsiteX5" fmla="*/ 738188 w 2162175"/>
              <a:gd name="connsiteY5" fmla="*/ 119063 h 1931194"/>
              <a:gd name="connsiteX6" fmla="*/ 642937 w 2162175"/>
              <a:gd name="connsiteY6" fmla="*/ 38101 h 1931194"/>
              <a:gd name="connsiteX7" fmla="*/ 533400 w 2162175"/>
              <a:gd name="connsiteY7" fmla="*/ 0 h 1931194"/>
              <a:gd name="connsiteX8" fmla="*/ 371475 w 2162175"/>
              <a:gd name="connsiteY8" fmla="*/ 26194 h 1931194"/>
              <a:gd name="connsiteX9" fmla="*/ 371475 w 2162175"/>
              <a:gd name="connsiteY9" fmla="*/ 140494 h 1931194"/>
              <a:gd name="connsiteX10" fmla="*/ 200025 w 2162175"/>
              <a:gd name="connsiteY10" fmla="*/ 283369 h 1931194"/>
              <a:gd name="connsiteX11" fmla="*/ 247650 w 2162175"/>
              <a:gd name="connsiteY11" fmla="*/ 416719 h 1931194"/>
              <a:gd name="connsiteX12" fmla="*/ 238125 w 2162175"/>
              <a:gd name="connsiteY12" fmla="*/ 626269 h 1931194"/>
              <a:gd name="connsiteX13" fmla="*/ 247650 w 2162175"/>
              <a:gd name="connsiteY13" fmla="*/ 797719 h 1931194"/>
              <a:gd name="connsiteX14" fmla="*/ 228600 w 2162175"/>
              <a:gd name="connsiteY14" fmla="*/ 902494 h 1931194"/>
              <a:gd name="connsiteX15" fmla="*/ 104775 w 2162175"/>
              <a:gd name="connsiteY15" fmla="*/ 978694 h 1931194"/>
              <a:gd name="connsiteX16" fmla="*/ 123825 w 2162175"/>
              <a:gd name="connsiteY16" fmla="*/ 1045369 h 1931194"/>
              <a:gd name="connsiteX17" fmla="*/ 19050 w 2162175"/>
              <a:gd name="connsiteY17" fmla="*/ 1302544 h 1931194"/>
              <a:gd name="connsiteX18" fmla="*/ 0 w 2162175"/>
              <a:gd name="connsiteY18" fmla="*/ 1616869 h 1931194"/>
              <a:gd name="connsiteX19" fmla="*/ 276225 w 2162175"/>
              <a:gd name="connsiteY19" fmla="*/ 1674019 h 1931194"/>
              <a:gd name="connsiteX20" fmla="*/ 619125 w 2162175"/>
              <a:gd name="connsiteY20" fmla="*/ 1835944 h 1931194"/>
              <a:gd name="connsiteX21" fmla="*/ 895350 w 2162175"/>
              <a:gd name="connsiteY21" fmla="*/ 1931194 h 1931194"/>
              <a:gd name="connsiteX22" fmla="*/ 1409700 w 2162175"/>
              <a:gd name="connsiteY22" fmla="*/ 1826419 h 1931194"/>
              <a:gd name="connsiteX23" fmla="*/ 2028825 w 2162175"/>
              <a:gd name="connsiteY23" fmla="*/ 1674019 h 1931194"/>
              <a:gd name="connsiteX24" fmla="*/ 2162175 w 2162175"/>
              <a:gd name="connsiteY24" fmla="*/ 1378744 h 1931194"/>
              <a:gd name="connsiteX25" fmla="*/ 2009775 w 2162175"/>
              <a:gd name="connsiteY25" fmla="*/ 1302544 h 1931194"/>
              <a:gd name="connsiteX26" fmla="*/ 1924050 w 2162175"/>
              <a:gd name="connsiteY26" fmla="*/ 1216819 h 1931194"/>
              <a:gd name="connsiteX27" fmla="*/ 1914525 w 2162175"/>
              <a:gd name="connsiteY27" fmla="*/ 1073944 h 1931194"/>
              <a:gd name="connsiteX28" fmla="*/ 1866900 w 2162175"/>
              <a:gd name="connsiteY28" fmla="*/ 950119 h 1931194"/>
              <a:gd name="connsiteX29" fmla="*/ 1819275 w 2162175"/>
              <a:gd name="connsiteY29" fmla="*/ 854869 h 1931194"/>
              <a:gd name="connsiteX30" fmla="*/ 1790700 w 2162175"/>
              <a:gd name="connsiteY30" fmla="*/ 778669 h 1931194"/>
              <a:gd name="connsiteX31" fmla="*/ 1743075 w 2162175"/>
              <a:gd name="connsiteY31" fmla="*/ 654844 h 1931194"/>
              <a:gd name="connsiteX32" fmla="*/ 1704975 w 2162175"/>
              <a:gd name="connsiteY32" fmla="*/ 578644 h 1931194"/>
              <a:gd name="connsiteX33" fmla="*/ 1619250 w 2162175"/>
              <a:gd name="connsiteY33" fmla="*/ 531019 h 1931194"/>
              <a:gd name="connsiteX34" fmla="*/ 1676400 w 2162175"/>
              <a:gd name="connsiteY34" fmla="*/ 388144 h 1931194"/>
              <a:gd name="connsiteX35" fmla="*/ 1657350 w 2162175"/>
              <a:gd name="connsiteY35" fmla="*/ 197644 h 1931194"/>
              <a:gd name="connsiteX0" fmla="*/ 1657350 w 2162175"/>
              <a:gd name="connsiteY0" fmla="*/ 197644 h 1931194"/>
              <a:gd name="connsiteX1" fmla="*/ 1333500 w 2162175"/>
              <a:gd name="connsiteY1" fmla="*/ 178594 h 1931194"/>
              <a:gd name="connsiteX2" fmla="*/ 1181100 w 2162175"/>
              <a:gd name="connsiteY2" fmla="*/ 207169 h 1931194"/>
              <a:gd name="connsiteX3" fmla="*/ 1038225 w 2162175"/>
              <a:gd name="connsiteY3" fmla="*/ 150019 h 1931194"/>
              <a:gd name="connsiteX4" fmla="*/ 916781 w 2162175"/>
              <a:gd name="connsiteY4" fmla="*/ 166688 h 1931194"/>
              <a:gd name="connsiteX5" fmla="*/ 738188 w 2162175"/>
              <a:gd name="connsiteY5" fmla="*/ 119063 h 1931194"/>
              <a:gd name="connsiteX6" fmla="*/ 642937 w 2162175"/>
              <a:gd name="connsiteY6" fmla="*/ 38101 h 1931194"/>
              <a:gd name="connsiteX7" fmla="*/ 533400 w 2162175"/>
              <a:gd name="connsiteY7" fmla="*/ 0 h 1931194"/>
              <a:gd name="connsiteX8" fmla="*/ 371475 w 2162175"/>
              <a:gd name="connsiteY8" fmla="*/ 26194 h 1931194"/>
              <a:gd name="connsiteX9" fmla="*/ 371475 w 2162175"/>
              <a:gd name="connsiteY9" fmla="*/ 140494 h 1931194"/>
              <a:gd name="connsiteX10" fmla="*/ 200025 w 2162175"/>
              <a:gd name="connsiteY10" fmla="*/ 283369 h 1931194"/>
              <a:gd name="connsiteX11" fmla="*/ 247650 w 2162175"/>
              <a:gd name="connsiteY11" fmla="*/ 416719 h 1931194"/>
              <a:gd name="connsiteX12" fmla="*/ 238125 w 2162175"/>
              <a:gd name="connsiteY12" fmla="*/ 626269 h 1931194"/>
              <a:gd name="connsiteX13" fmla="*/ 247650 w 2162175"/>
              <a:gd name="connsiteY13" fmla="*/ 797719 h 1931194"/>
              <a:gd name="connsiteX14" fmla="*/ 228600 w 2162175"/>
              <a:gd name="connsiteY14" fmla="*/ 902494 h 1931194"/>
              <a:gd name="connsiteX15" fmla="*/ 104775 w 2162175"/>
              <a:gd name="connsiteY15" fmla="*/ 978694 h 1931194"/>
              <a:gd name="connsiteX16" fmla="*/ 123825 w 2162175"/>
              <a:gd name="connsiteY16" fmla="*/ 1045369 h 1931194"/>
              <a:gd name="connsiteX17" fmla="*/ 19050 w 2162175"/>
              <a:gd name="connsiteY17" fmla="*/ 1302544 h 1931194"/>
              <a:gd name="connsiteX18" fmla="*/ 0 w 2162175"/>
              <a:gd name="connsiteY18" fmla="*/ 1616869 h 1931194"/>
              <a:gd name="connsiteX19" fmla="*/ 276225 w 2162175"/>
              <a:gd name="connsiteY19" fmla="*/ 1674019 h 1931194"/>
              <a:gd name="connsiteX20" fmla="*/ 619125 w 2162175"/>
              <a:gd name="connsiteY20" fmla="*/ 1835944 h 1931194"/>
              <a:gd name="connsiteX21" fmla="*/ 895350 w 2162175"/>
              <a:gd name="connsiteY21" fmla="*/ 1931194 h 1931194"/>
              <a:gd name="connsiteX22" fmla="*/ 1409700 w 2162175"/>
              <a:gd name="connsiteY22" fmla="*/ 1826419 h 1931194"/>
              <a:gd name="connsiteX23" fmla="*/ 2028825 w 2162175"/>
              <a:gd name="connsiteY23" fmla="*/ 1674019 h 1931194"/>
              <a:gd name="connsiteX24" fmla="*/ 2162175 w 2162175"/>
              <a:gd name="connsiteY24" fmla="*/ 1378744 h 1931194"/>
              <a:gd name="connsiteX25" fmla="*/ 2009775 w 2162175"/>
              <a:gd name="connsiteY25" fmla="*/ 1302544 h 1931194"/>
              <a:gd name="connsiteX26" fmla="*/ 1924050 w 2162175"/>
              <a:gd name="connsiteY26" fmla="*/ 1216819 h 1931194"/>
              <a:gd name="connsiteX27" fmla="*/ 1914525 w 2162175"/>
              <a:gd name="connsiteY27" fmla="*/ 1073944 h 1931194"/>
              <a:gd name="connsiteX28" fmla="*/ 1866900 w 2162175"/>
              <a:gd name="connsiteY28" fmla="*/ 950119 h 1931194"/>
              <a:gd name="connsiteX29" fmla="*/ 1819275 w 2162175"/>
              <a:gd name="connsiteY29" fmla="*/ 854869 h 1931194"/>
              <a:gd name="connsiteX30" fmla="*/ 1790700 w 2162175"/>
              <a:gd name="connsiteY30" fmla="*/ 778669 h 1931194"/>
              <a:gd name="connsiteX31" fmla="*/ 1743075 w 2162175"/>
              <a:gd name="connsiteY31" fmla="*/ 654844 h 1931194"/>
              <a:gd name="connsiteX32" fmla="*/ 1704975 w 2162175"/>
              <a:gd name="connsiteY32" fmla="*/ 578644 h 1931194"/>
              <a:gd name="connsiteX33" fmla="*/ 1619250 w 2162175"/>
              <a:gd name="connsiteY33" fmla="*/ 531019 h 1931194"/>
              <a:gd name="connsiteX34" fmla="*/ 1676400 w 2162175"/>
              <a:gd name="connsiteY34" fmla="*/ 388144 h 1931194"/>
              <a:gd name="connsiteX35" fmla="*/ 1657350 w 2162175"/>
              <a:gd name="connsiteY35" fmla="*/ 197644 h 1931194"/>
              <a:gd name="connsiteX0" fmla="*/ 1657350 w 2162175"/>
              <a:gd name="connsiteY0" fmla="*/ 197644 h 1931194"/>
              <a:gd name="connsiteX1" fmla="*/ 1333500 w 2162175"/>
              <a:gd name="connsiteY1" fmla="*/ 178594 h 1931194"/>
              <a:gd name="connsiteX2" fmla="*/ 1181100 w 2162175"/>
              <a:gd name="connsiteY2" fmla="*/ 207169 h 1931194"/>
              <a:gd name="connsiteX3" fmla="*/ 1042988 w 2162175"/>
              <a:gd name="connsiteY3" fmla="*/ 254794 h 1931194"/>
              <a:gd name="connsiteX4" fmla="*/ 916781 w 2162175"/>
              <a:gd name="connsiteY4" fmla="*/ 166688 h 1931194"/>
              <a:gd name="connsiteX5" fmla="*/ 738188 w 2162175"/>
              <a:gd name="connsiteY5" fmla="*/ 119063 h 1931194"/>
              <a:gd name="connsiteX6" fmla="*/ 642937 w 2162175"/>
              <a:gd name="connsiteY6" fmla="*/ 38101 h 1931194"/>
              <a:gd name="connsiteX7" fmla="*/ 533400 w 2162175"/>
              <a:gd name="connsiteY7" fmla="*/ 0 h 1931194"/>
              <a:gd name="connsiteX8" fmla="*/ 371475 w 2162175"/>
              <a:gd name="connsiteY8" fmla="*/ 26194 h 1931194"/>
              <a:gd name="connsiteX9" fmla="*/ 371475 w 2162175"/>
              <a:gd name="connsiteY9" fmla="*/ 140494 h 1931194"/>
              <a:gd name="connsiteX10" fmla="*/ 200025 w 2162175"/>
              <a:gd name="connsiteY10" fmla="*/ 283369 h 1931194"/>
              <a:gd name="connsiteX11" fmla="*/ 247650 w 2162175"/>
              <a:gd name="connsiteY11" fmla="*/ 416719 h 1931194"/>
              <a:gd name="connsiteX12" fmla="*/ 238125 w 2162175"/>
              <a:gd name="connsiteY12" fmla="*/ 626269 h 1931194"/>
              <a:gd name="connsiteX13" fmla="*/ 247650 w 2162175"/>
              <a:gd name="connsiteY13" fmla="*/ 797719 h 1931194"/>
              <a:gd name="connsiteX14" fmla="*/ 228600 w 2162175"/>
              <a:gd name="connsiteY14" fmla="*/ 902494 h 1931194"/>
              <a:gd name="connsiteX15" fmla="*/ 104775 w 2162175"/>
              <a:gd name="connsiteY15" fmla="*/ 978694 h 1931194"/>
              <a:gd name="connsiteX16" fmla="*/ 123825 w 2162175"/>
              <a:gd name="connsiteY16" fmla="*/ 1045369 h 1931194"/>
              <a:gd name="connsiteX17" fmla="*/ 19050 w 2162175"/>
              <a:gd name="connsiteY17" fmla="*/ 1302544 h 1931194"/>
              <a:gd name="connsiteX18" fmla="*/ 0 w 2162175"/>
              <a:gd name="connsiteY18" fmla="*/ 1616869 h 1931194"/>
              <a:gd name="connsiteX19" fmla="*/ 276225 w 2162175"/>
              <a:gd name="connsiteY19" fmla="*/ 1674019 h 1931194"/>
              <a:gd name="connsiteX20" fmla="*/ 619125 w 2162175"/>
              <a:gd name="connsiteY20" fmla="*/ 1835944 h 1931194"/>
              <a:gd name="connsiteX21" fmla="*/ 895350 w 2162175"/>
              <a:gd name="connsiteY21" fmla="*/ 1931194 h 1931194"/>
              <a:gd name="connsiteX22" fmla="*/ 1409700 w 2162175"/>
              <a:gd name="connsiteY22" fmla="*/ 1826419 h 1931194"/>
              <a:gd name="connsiteX23" fmla="*/ 2028825 w 2162175"/>
              <a:gd name="connsiteY23" fmla="*/ 1674019 h 1931194"/>
              <a:gd name="connsiteX24" fmla="*/ 2162175 w 2162175"/>
              <a:gd name="connsiteY24" fmla="*/ 1378744 h 1931194"/>
              <a:gd name="connsiteX25" fmla="*/ 2009775 w 2162175"/>
              <a:gd name="connsiteY25" fmla="*/ 1302544 h 1931194"/>
              <a:gd name="connsiteX26" fmla="*/ 1924050 w 2162175"/>
              <a:gd name="connsiteY26" fmla="*/ 1216819 h 1931194"/>
              <a:gd name="connsiteX27" fmla="*/ 1914525 w 2162175"/>
              <a:gd name="connsiteY27" fmla="*/ 1073944 h 1931194"/>
              <a:gd name="connsiteX28" fmla="*/ 1866900 w 2162175"/>
              <a:gd name="connsiteY28" fmla="*/ 950119 h 1931194"/>
              <a:gd name="connsiteX29" fmla="*/ 1819275 w 2162175"/>
              <a:gd name="connsiteY29" fmla="*/ 854869 h 1931194"/>
              <a:gd name="connsiteX30" fmla="*/ 1790700 w 2162175"/>
              <a:gd name="connsiteY30" fmla="*/ 778669 h 1931194"/>
              <a:gd name="connsiteX31" fmla="*/ 1743075 w 2162175"/>
              <a:gd name="connsiteY31" fmla="*/ 654844 h 1931194"/>
              <a:gd name="connsiteX32" fmla="*/ 1704975 w 2162175"/>
              <a:gd name="connsiteY32" fmla="*/ 578644 h 1931194"/>
              <a:gd name="connsiteX33" fmla="*/ 1619250 w 2162175"/>
              <a:gd name="connsiteY33" fmla="*/ 531019 h 1931194"/>
              <a:gd name="connsiteX34" fmla="*/ 1676400 w 2162175"/>
              <a:gd name="connsiteY34" fmla="*/ 388144 h 1931194"/>
              <a:gd name="connsiteX35" fmla="*/ 1657350 w 2162175"/>
              <a:gd name="connsiteY35" fmla="*/ 197644 h 1931194"/>
              <a:gd name="connsiteX0" fmla="*/ 1657350 w 2162175"/>
              <a:gd name="connsiteY0" fmla="*/ 197644 h 1931194"/>
              <a:gd name="connsiteX1" fmla="*/ 1333500 w 2162175"/>
              <a:gd name="connsiteY1" fmla="*/ 178594 h 1931194"/>
              <a:gd name="connsiteX2" fmla="*/ 1083469 w 2162175"/>
              <a:gd name="connsiteY2" fmla="*/ 297656 h 1931194"/>
              <a:gd name="connsiteX3" fmla="*/ 1042988 w 2162175"/>
              <a:gd name="connsiteY3" fmla="*/ 254794 h 1931194"/>
              <a:gd name="connsiteX4" fmla="*/ 916781 w 2162175"/>
              <a:gd name="connsiteY4" fmla="*/ 166688 h 1931194"/>
              <a:gd name="connsiteX5" fmla="*/ 738188 w 2162175"/>
              <a:gd name="connsiteY5" fmla="*/ 119063 h 1931194"/>
              <a:gd name="connsiteX6" fmla="*/ 642937 w 2162175"/>
              <a:gd name="connsiteY6" fmla="*/ 38101 h 1931194"/>
              <a:gd name="connsiteX7" fmla="*/ 533400 w 2162175"/>
              <a:gd name="connsiteY7" fmla="*/ 0 h 1931194"/>
              <a:gd name="connsiteX8" fmla="*/ 371475 w 2162175"/>
              <a:gd name="connsiteY8" fmla="*/ 26194 h 1931194"/>
              <a:gd name="connsiteX9" fmla="*/ 371475 w 2162175"/>
              <a:gd name="connsiteY9" fmla="*/ 140494 h 1931194"/>
              <a:gd name="connsiteX10" fmla="*/ 200025 w 2162175"/>
              <a:gd name="connsiteY10" fmla="*/ 283369 h 1931194"/>
              <a:gd name="connsiteX11" fmla="*/ 247650 w 2162175"/>
              <a:gd name="connsiteY11" fmla="*/ 416719 h 1931194"/>
              <a:gd name="connsiteX12" fmla="*/ 238125 w 2162175"/>
              <a:gd name="connsiteY12" fmla="*/ 626269 h 1931194"/>
              <a:gd name="connsiteX13" fmla="*/ 247650 w 2162175"/>
              <a:gd name="connsiteY13" fmla="*/ 797719 h 1931194"/>
              <a:gd name="connsiteX14" fmla="*/ 228600 w 2162175"/>
              <a:gd name="connsiteY14" fmla="*/ 902494 h 1931194"/>
              <a:gd name="connsiteX15" fmla="*/ 104775 w 2162175"/>
              <a:gd name="connsiteY15" fmla="*/ 978694 h 1931194"/>
              <a:gd name="connsiteX16" fmla="*/ 123825 w 2162175"/>
              <a:gd name="connsiteY16" fmla="*/ 1045369 h 1931194"/>
              <a:gd name="connsiteX17" fmla="*/ 19050 w 2162175"/>
              <a:gd name="connsiteY17" fmla="*/ 1302544 h 1931194"/>
              <a:gd name="connsiteX18" fmla="*/ 0 w 2162175"/>
              <a:gd name="connsiteY18" fmla="*/ 1616869 h 1931194"/>
              <a:gd name="connsiteX19" fmla="*/ 276225 w 2162175"/>
              <a:gd name="connsiteY19" fmla="*/ 1674019 h 1931194"/>
              <a:gd name="connsiteX20" fmla="*/ 619125 w 2162175"/>
              <a:gd name="connsiteY20" fmla="*/ 1835944 h 1931194"/>
              <a:gd name="connsiteX21" fmla="*/ 895350 w 2162175"/>
              <a:gd name="connsiteY21" fmla="*/ 1931194 h 1931194"/>
              <a:gd name="connsiteX22" fmla="*/ 1409700 w 2162175"/>
              <a:gd name="connsiteY22" fmla="*/ 1826419 h 1931194"/>
              <a:gd name="connsiteX23" fmla="*/ 2028825 w 2162175"/>
              <a:gd name="connsiteY23" fmla="*/ 1674019 h 1931194"/>
              <a:gd name="connsiteX24" fmla="*/ 2162175 w 2162175"/>
              <a:gd name="connsiteY24" fmla="*/ 1378744 h 1931194"/>
              <a:gd name="connsiteX25" fmla="*/ 2009775 w 2162175"/>
              <a:gd name="connsiteY25" fmla="*/ 1302544 h 1931194"/>
              <a:gd name="connsiteX26" fmla="*/ 1924050 w 2162175"/>
              <a:gd name="connsiteY26" fmla="*/ 1216819 h 1931194"/>
              <a:gd name="connsiteX27" fmla="*/ 1914525 w 2162175"/>
              <a:gd name="connsiteY27" fmla="*/ 1073944 h 1931194"/>
              <a:gd name="connsiteX28" fmla="*/ 1866900 w 2162175"/>
              <a:gd name="connsiteY28" fmla="*/ 950119 h 1931194"/>
              <a:gd name="connsiteX29" fmla="*/ 1819275 w 2162175"/>
              <a:gd name="connsiteY29" fmla="*/ 854869 h 1931194"/>
              <a:gd name="connsiteX30" fmla="*/ 1790700 w 2162175"/>
              <a:gd name="connsiteY30" fmla="*/ 778669 h 1931194"/>
              <a:gd name="connsiteX31" fmla="*/ 1743075 w 2162175"/>
              <a:gd name="connsiteY31" fmla="*/ 654844 h 1931194"/>
              <a:gd name="connsiteX32" fmla="*/ 1704975 w 2162175"/>
              <a:gd name="connsiteY32" fmla="*/ 578644 h 1931194"/>
              <a:gd name="connsiteX33" fmla="*/ 1619250 w 2162175"/>
              <a:gd name="connsiteY33" fmla="*/ 531019 h 1931194"/>
              <a:gd name="connsiteX34" fmla="*/ 1676400 w 2162175"/>
              <a:gd name="connsiteY34" fmla="*/ 388144 h 1931194"/>
              <a:gd name="connsiteX35" fmla="*/ 1657350 w 2162175"/>
              <a:gd name="connsiteY35" fmla="*/ 197644 h 1931194"/>
              <a:gd name="connsiteX0" fmla="*/ 1516856 w 2162175"/>
              <a:gd name="connsiteY0" fmla="*/ 240506 h 1931194"/>
              <a:gd name="connsiteX1" fmla="*/ 1333500 w 2162175"/>
              <a:gd name="connsiteY1" fmla="*/ 178594 h 1931194"/>
              <a:gd name="connsiteX2" fmla="*/ 1083469 w 2162175"/>
              <a:gd name="connsiteY2" fmla="*/ 297656 h 1931194"/>
              <a:gd name="connsiteX3" fmla="*/ 1042988 w 2162175"/>
              <a:gd name="connsiteY3" fmla="*/ 254794 h 1931194"/>
              <a:gd name="connsiteX4" fmla="*/ 916781 w 2162175"/>
              <a:gd name="connsiteY4" fmla="*/ 166688 h 1931194"/>
              <a:gd name="connsiteX5" fmla="*/ 738188 w 2162175"/>
              <a:gd name="connsiteY5" fmla="*/ 119063 h 1931194"/>
              <a:gd name="connsiteX6" fmla="*/ 642937 w 2162175"/>
              <a:gd name="connsiteY6" fmla="*/ 38101 h 1931194"/>
              <a:gd name="connsiteX7" fmla="*/ 533400 w 2162175"/>
              <a:gd name="connsiteY7" fmla="*/ 0 h 1931194"/>
              <a:gd name="connsiteX8" fmla="*/ 371475 w 2162175"/>
              <a:gd name="connsiteY8" fmla="*/ 26194 h 1931194"/>
              <a:gd name="connsiteX9" fmla="*/ 371475 w 2162175"/>
              <a:gd name="connsiteY9" fmla="*/ 140494 h 1931194"/>
              <a:gd name="connsiteX10" fmla="*/ 200025 w 2162175"/>
              <a:gd name="connsiteY10" fmla="*/ 283369 h 1931194"/>
              <a:gd name="connsiteX11" fmla="*/ 247650 w 2162175"/>
              <a:gd name="connsiteY11" fmla="*/ 416719 h 1931194"/>
              <a:gd name="connsiteX12" fmla="*/ 238125 w 2162175"/>
              <a:gd name="connsiteY12" fmla="*/ 626269 h 1931194"/>
              <a:gd name="connsiteX13" fmla="*/ 247650 w 2162175"/>
              <a:gd name="connsiteY13" fmla="*/ 797719 h 1931194"/>
              <a:gd name="connsiteX14" fmla="*/ 228600 w 2162175"/>
              <a:gd name="connsiteY14" fmla="*/ 902494 h 1931194"/>
              <a:gd name="connsiteX15" fmla="*/ 104775 w 2162175"/>
              <a:gd name="connsiteY15" fmla="*/ 978694 h 1931194"/>
              <a:gd name="connsiteX16" fmla="*/ 123825 w 2162175"/>
              <a:gd name="connsiteY16" fmla="*/ 1045369 h 1931194"/>
              <a:gd name="connsiteX17" fmla="*/ 19050 w 2162175"/>
              <a:gd name="connsiteY17" fmla="*/ 1302544 h 1931194"/>
              <a:gd name="connsiteX18" fmla="*/ 0 w 2162175"/>
              <a:gd name="connsiteY18" fmla="*/ 1616869 h 1931194"/>
              <a:gd name="connsiteX19" fmla="*/ 276225 w 2162175"/>
              <a:gd name="connsiteY19" fmla="*/ 1674019 h 1931194"/>
              <a:gd name="connsiteX20" fmla="*/ 619125 w 2162175"/>
              <a:gd name="connsiteY20" fmla="*/ 1835944 h 1931194"/>
              <a:gd name="connsiteX21" fmla="*/ 895350 w 2162175"/>
              <a:gd name="connsiteY21" fmla="*/ 1931194 h 1931194"/>
              <a:gd name="connsiteX22" fmla="*/ 1409700 w 2162175"/>
              <a:gd name="connsiteY22" fmla="*/ 1826419 h 1931194"/>
              <a:gd name="connsiteX23" fmla="*/ 2028825 w 2162175"/>
              <a:gd name="connsiteY23" fmla="*/ 1674019 h 1931194"/>
              <a:gd name="connsiteX24" fmla="*/ 2162175 w 2162175"/>
              <a:gd name="connsiteY24" fmla="*/ 1378744 h 1931194"/>
              <a:gd name="connsiteX25" fmla="*/ 2009775 w 2162175"/>
              <a:gd name="connsiteY25" fmla="*/ 1302544 h 1931194"/>
              <a:gd name="connsiteX26" fmla="*/ 1924050 w 2162175"/>
              <a:gd name="connsiteY26" fmla="*/ 1216819 h 1931194"/>
              <a:gd name="connsiteX27" fmla="*/ 1914525 w 2162175"/>
              <a:gd name="connsiteY27" fmla="*/ 1073944 h 1931194"/>
              <a:gd name="connsiteX28" fmla="*/ 1866900 w 2162175"/>
              <a:gd name="connsiteY28" fmla="*/ 950119 h 1931194"/>
              <a:gd name="connsiteX29" fmla="*/ 1819275 w 2162175"/>
              <a:gd name="connsiteY29" fmla="*/ 854869 h 1931194"/>
              <a:gd name="connsiteX30" fmla="*/ 1790700 w 2162175"/>
              <a:gd name="connsiteY30" fmla="*/ 778669 h 1931194"/>
              <a:gd name="connsiteX31" fmla="*/ 1743075 w 2162175"/>
              <a:gd name="connsiteY31" fmla="*/ 654844 h 1931194"/>
              <a:gd name="connsiteX32" fmla="*/ 1704975 w 2162175"/>
              <a:gd name="connsiteY32" fmla="*/ 578644 h 1931194"/>
              <a:gd name="connsiteX33" fmla="*/ 1619250 w 2162175"/>
              <a:gd name="connsiteY33" fmla="*/ 531019 h 1931194"/>
              <a:gd name="connsiteX34" fmla="*/ 1676400 w 2162175"/>
              <a:gd name="connsiteY34" fmla="*/ 388144 h 1931194"/>
              <a:gd name="connsiteX35" fmla="*/ 1516856 w 2162175"/>
              <a:gd name="connsiteY35" fmla="*/ 240506 h 1931194"/>
              <a:gd name="connsiteX0" fmla="*/ 1516856 w 2162175"/>
              <a:gd name="connsiteY0" fmla="*/ 240506 h 1931194"/>
              <a:gd name="connsiteX1" fmla="*/ 1250157 w 2162175"/>
              <a:gd name="connsiteY1" fmla="*/ 304800 h 1931194"/>
              <a:gd name="connsiteX2" fmla="*/ 1083469 w 2162175"/>
              <a:gd name="connsiteY2" fmla="*/ 297656 h 1931194"/>
              <a:gd name="connsiteX3" fmla="*/ 1042988 w 2162175"/>
              <a:gd name="connsiteY3" fmla="*/ 254794 h 1931194"/>
              <a:gd name="connsiteX4" fmla="*/ 916781 w 2162175"/>
              <a:gd name="connsiteY4" fmla="*/ 166688 h 1931194"/>
              <a:gd name="connsiteX5" fmla="*/ 738188 w 2162175"/>
              <a:gd name="connsiteY5" fmla="*/ 119063 h 1931194"/>
              <a:gd name="connsiteX6" fmla="*/ 642937 w 2162175"/>
              <a:gd name="connsiteY6" fmla="*/ 38101 h 1931194"/>
              <a:gd name="connsiteX7" fmla="*/ 533400 w 2162175"/>
              <a:gd name="connsiteY7" fmla="*/ 0 h 1931194"/>
              <a:gd name="connsiteX8" fmla="*/ 371475 w 2162175"/>
              <a:gd name="connsiteY8" fmla="*/ 26194 h 1931194"/>
              <a:gd name="connsiteX9" fmla="*/ 371475 w 2162175"/>
              <a:gd name="connsiteY9" fmla="*/ 140494 h 1931194"/>
              <a:gd name="connsiteX10" fmla="*/ 200025 w 2162175"/>
              <a:gd name="connsiteY10" fmla="*/ 283369 h 1931194"/>
              <a:gd name="connsiteX11" fmla="*/ 247650 w 2162175"/>
              <a:gd name="connsiteY11" fmla="*/ 416719 h 1931194"/>
              <a:gd name="connsiteX12" fmla="*/ 238125 w 2162175"/>
              <a:gd name="connsiteY12" fmla="*/ 626269 h 1931194"/>
              <a:gd name="connsiteX13" fmla="*/ 247650 w 2162175"/>
              <a:gd name="connsiteY13" fmla="*/ 797719 h 1931194"/>
              <a:gd name="connsiteX14" fmla="*/ 228600 w 2162175"/>
              <a:gd name="connsiteY14" fmla="*/ 902494 h 1931194"/>
              <a:gd name="connsiteX15" fmla="*/ 104775 w 2162175"/>
              <a:gd name="connsiteY15" fmla="*/ 978694 h 1931194"/>
              <a:gd name="connsiteX16" fmla="*/ 123825 w 2162175"/>
              <a:gd name="connsiteY16" fmla="*/ 1045369 h 1931194"/>
              <a:gd name="connsiteX17" fmla="*/ 19050 w 2162175"/>
              <a:gd name="connsiteY17" fmla="*/ 1302544 h 1931194"/>
              <a:gd name="connsiteX18" fmla="*/ 0 w 2162175"/>
              <a:gd name="connsiteY18" fmla="*/ 1616869 h 1931194"/>
              <a:gd name="connsiteX19" fmla="*/ 276225 w 2162175"/>
              <a:gd name="connsiteY19" fmla="*/ 1674019 h 1931194"/>
              <a:gd name="connsiteX20" fmla="*/ 619125 w 2162175"/>
              <a:gd name="connsiteY20" fmla="*/ 1835944 h 1931194"/>
              <a:gd name="connsiteX21" fmla="*/ 895350 w 2162175"/>
              <a:gd name="connsiteY21" fmla="*/ 1931194 h 1931194"/>
              <a:gd name="connsiteX22" fmla="*/ 1409700 w 2162175"/>
              <a:gd name="connsiteY22" fmla="*/ 1826419 h 1931194"/>
              <a:gd name="connsiteX23" fmla="*/ 2028825 w 2162175"/>
              <a:gd name="connsiteY23" fmla="*/ 1674019 h 1931194"/>
              <a:gd name="connsiteX24" fmla="*/ 2162175 w 2162175"/>
              <a:gd name="connsiteY24" fmla="*/ 1378744 h 1931194"/>
              <a:gd name="connsiteX25" fmla="*/ 2009775 w 2162175"/>
              <a:gd name="connsiteY25" fmla="*/ 1302544 h 1931194"/>
              <a:gd name="connsiteX26" fmla="*/ 1924050 w 2162175"/>
              <a:gd name="connsiteY26" fmla="*/ 1216819 h 1931194"/>
              <a:gd name="connsiteX27" fmla="*/ 1914525 w 2162175"/>
              <a:gd name="connsiteY27" fmla="*/ 1073944 h 1931194"/>
              <a:gd name="connsiteX28" fmla="*/ 1866900 w 2162175"/>
              <a:gd name="connsiteY28" fmla="*/ 950119 h 1931194"/>
              <a:gd name="connsiteX29" fmla="*/ 1819275 w 2162175"/>
              <a:gd name="connsiteY29" fmla="*/ 854869 h 1931194"/>
              <a:gd name="connsiteX30" fmla="*/ 1790700 w 2162175"/>
              <a:gd name="connsiteY30" fmla="*/ 778669 h 1931194"/>
              <a:gd name="connsiteX31" fmla="*/ 1743075 w 2162175"/>
              <a:gd name="connsiteY31" fmla="*/ 654844 h 1931194"/>
              <a:gd name="connsiteX32" fmla="*/ 1704975 w 2162175"/>
              <a:gd name="connsiteY32" fmla="*/ 578644 h 1931194"/>
              <a:gd name="connsiteX33" fmla="*/ 1619250 w 2162175"/>
              <a:gd name="connsiteY33" fmla="*/ 531019 h 1931194"/>
              <a:gd name="connsiteX34" fmla="*/ 1676400 w 2162175"/>
              <a:gd name="connsiteY34" fmla="*/ 388144 h 1931194"/>
              <a:gd name="connsiteX35" fmla="*/ 1516856 w 2162175"/>
              <a:gd name="connsiteY35" fmla="*/ 240506 h 1931194"/>
              <a:gd name="connsiteX0" fmla="*/ 1516856 w 2162175"/>
              <a:gd name="connsiteY0" fmla="*/ 240506 h 1931194"/>
              <a:gd name="connsiteX1" fmla="*/ 1250157 w 2162175"/>
              <a:gd name="connsiteY1" fmla="*/ 304800 h 1931194"/>
              <a:gd name="connsiteX2" fmla="*/ 1145381 w 2162175"/>
              <a:gd name="connsiteY2" fmla="*/ 300038 h 1931194"/>
              <a:gd name="connsiteX3" fmla="*/ 1083469 w 2162175"/>
              <a:gd name="connsiteY3" fmla="*/ 297656 h 1931194"/>
              <a:gd name="connsiteX4" fmla="*/ 1042988 w 2162175"/>
              <a:gd name="connsiteY4" fmla="*/ 254794 h 1931194"/>
              <a:gd name="connsiteX5" fmla="*/ 916781 w 2162175"/>
              <a:gd name="connsiteY5" fmla="*/ 166688 h 1931194"/>
              <a:gd name="connsiteX6" fmla="*/ 738188 w 2162175"/>
              <a:gd name="connsiteY6" fmla="*/ 119063 h 1931194"/>
              <a:gd name="connsiteX7" fmla="*/ 642937 w 2162175"/>
              <a:gd name="connsiteY7" fmla="*/ 38101 h 1931194"/>
              <a:gd name="connsiteX8" fmla="*/ 533400 w 2162175"/>
              <a:gd name="connsiteY8" fmla="*/ 0 h 1931194"/>
              <a:gd name="connsiteX9" fmla="*/ 371475 w 2162175"/>
              <a:gd name="connsiteY9" fmla="*/ 26194 h 1931194"/>
              <a:gd name="connsiteX10" fmla="*/ 371475 w 2162175"/>
              <a:gd name="connsiteY10" fmla="*/ 140494 h 1931194"/>
              <a:gd name="connsiteX11" fmla="*/ 200025 w 2162175"/>
              <a:gd name="connsiteY11" fmla="*/ 283369 h 1931194"/>
              <a:gd name="connsiteX12" fmla="*/ 247650 w 2162175"/>
              <a:gd name="connsiteY12" fmla="*/ 416719 h 1931194"/>
              <a:gd name="connsiteX13" fmla="*/ 238125 w 2162175"/>
              <a:gd name="connsiteY13" fmla="*/ 626269 h 1931194"/>
              <a:gd name="connsiteX14" fmla="*/ 247650 w 2162175"/>
              <a:gd name="connsiteY14" fmla="*/ 797719 h 1931194"/>
              <a:gd name="connsiteX15" fmla="*/ 228600 w 2162175"/>
              <a:gd name="connsiteY15" fmla="*/ 902494 h 1931194"/>
              <a:gd name="connsiteX16" fmla="*/ 104775 w 2162175"/>
              <a:gd name="connsiteY16" fmla="*/ 978694 h 1931194"/>
              <a:gd name="connsiteX17" fmla="*/ 123825 w 2162175"/>
              <a:gd name="connsiteY17" fmla="*/ 1045369 h 1931194"/>
              <a:gd name="connsiteX18" fmla="*/ 19050 w 2162175"/>
              <a:gd name="connsiteY18" fmla="*/ 1302544 h 1931194"/>
              <a:gd name="connsiteX19" fmla="*/ 0 w 2162175"/>
              <a:gd name="connsiteY19" fmla="*/ 1616869 h 1931194"/>
              <a:gd name="connsiteX20" fmla="*/ 276225 w 2162175"/>
              <a:gd name="connsiteY20" fmla="*/ 1674019 h 1931194"/>
              <a:gd name="connsiteX21" fmla="*/ 619125 w 2162175"/>
              <a:gd name="connsiteY21" fmla="*/ 1835944 h 1931194"/>
              <a:gd name="connsiteX22" fmla="*/ 895350 w 2162175"/>
              <a:gd name="connsiteY22" fmla="*/ 1931194 h 1931194"/>
              <a:gd name="connsiteX23" fmla="*/ 1409700 w 2162175"/>
              <a:gd name="connsiteY23" fmla="*/ 1826419 h 1931194"/>
              <a:gd name="connsiteX24" fmla="*/ 2028825 w 2162175"/>
              <a:gd name="connsiteY24" fmla="*/ 1674019 h 1931194"/>
              <a:gd name="connsiteX25" fmla="*/ 2162175 w 2162175"/>
              <a:gd name="connsiteY25" fmla="*/ 1378744 h 1931194"/>
              <a:gd name="connsiteX26" fmla="*/ 2009775 w 2162175"/>
              <a:gd name="connsiteY26" fmla="*/ 1302544 h 1931194"/>
              <a:gd name="connsiteX27" fmla="*/ 1924050 w 2162175"/>
              <a:gd name="connsiteY27" fmla="*/ 1216819 h 1931194"/>
              <a:gd name="connsiteX28" fmla="*/ 1914525 w 2162175"/>
              <a:gd name="connsiteY28" fmla="*/ 1073944 h 1931194"/>
              <a:gd name="connsiteX29" fmla="*/ 1866900 w 2162175"/>
              <a:gd name="connsiteY29" fmla="*/ 950119 h 1931194"/>
              <a:gd name="connsiteX30" fmla="*/ 1819275 w 2162175"/>
              <a:gd name="connsiteY30" fmla="*/ 854869 h 1931194"/>
              <a:gd name="connsiteX31" fmla="*/ 1790700 w 2162175"/>
              <a:gd name="connsiteY31" fmla="*/ 778669 h 1931194"/>
              <a:gd name="connsiteX32" fmla="*/ 1743075 w 2162175"/>
              <a:gd name="connsiteY32" fmla="*/ 654844 h 1931194"/>
              <a:gd name="connsiteX33" fmla="*/ 1704975 w 2162175"/>
              <a:gd name="connsiteY33" fmla="*/ 578644 h 1931194"/>
              <a:gd name="connsiteX34" fmla="*/ 1619250 w 2162175"/>
              <a:gd name="connsiteY34" fmla="*/ 531019 h 1931194"/>
              <a:gd name="connsiteX35" fmla="*/ 1676400 w 2162175"/>
              <a:gd name="connsiteY35" fmla="*/ 388144 h 1931194"/>
              <a:gd name="connsiteX36" fmla="*/ 1516856 w 2162175"/>
              <a:gd name="connsiteY36" fmla="*/ 240506 h 1931194"/>
              <a:gd name="connsiteX0" fmla="*/ 1516856 w 2162175"/>
              <a:gd name="connsiteY0" fmla="*/ 240506 h 1931194"/>
              <a:gd name="connsiteX1" fmla="*/ 1250157 w 2162175"/>
              <a:gd name="connsiteY1" fmla="*/ 304800 h 1931194"/>
              <a:gd name="connsiteX2" fmla="*/ 1088231 w 2162175"/>
              <a:gd name="connsiteY2" fmla="*/ 361951 h 1931194"/>
              <a:gd name="connsiteX3" fmla="*/ 1083469 w 2162175"/>
              <a:gd name="connsiteY3" fmla="*/ 297656 h 1931194"/>
              <a:gd name="connsiteX4" fmla="*/ 1042988 w 2162175"/>
              <a:gd name="connsiteY4" fmla="*/ 254794 h 1931194"/>
              <a:gd name="connsiteX5" fmla="*/ 916781 w 2162175"/>
              <a:gd name="connsiteY5" fmla="*/ 166688 h 1931194"/>
              <a:gd name="connsiteX6" fmla="*/ 738188 w 2162175"/>
              <a:gd name="connsiteY6" fmla="*/ 119063 h 1931194"/>
              <a:gd name="connsiteX7" fmla="*/ 642937 w 2162175"/>
              <a:gd name="connsiteY7" fmla="*/ 38101 h 1931194"/>
              <a:gd name="connsiteX8" fmla="*/ 533400 w 2162175"/>
              <a:gd name="connsiteY8" fmla="*/ 0 h 1931194"/>
              <a:gd name="connsiteX9" fmla="*/ 371475 w 2162175"/>
              <a:gd name="connsiteY9" fmla="*/ 26194 h 1931194"/>
              <a:gd name="connsiteX10" fmla="*/ 371475 w 2162175"/>
              <a:gd name="connsiteY10" fmla="*/ 140494 h 1931194"/>
              <a:gd name="connsiteX11" fmla="*/ 200025 w 2162175"/>
              <a:gd name="connsiteY11" fmla="*/ 283369 h 1931194"/>
              <a:gd name="connsiteX12" fmla="*/ 247650 w 2162175"/>
              <a:gd name="connsiteY12" fmla="*/ 416719 h 1931194"/>
              <a:gd name="connsiteX13" fmla="*/ 238125 w 2162175"/>
              <a:gd name="connsiteY13" fmla="*/ 626269 h 1931194"/>
              <a:gd name="connsiteX14" fmla="*/ 247650 w 2162175"/>
              <a:gd name="connsiteY14" fmla="*/ 797719 h 1931194"/>
              <a:gd name="connsiteX15" fmla="*/ 228600 w 2162175"/>
              <a:gd name="connsiteY15" fmla="*/ 902494 h 1931194"/>
              <a:gd name="connsiteX16" fmla="*/ 104775 w 2162175"/>
              <a:gd name="connsiteY16" fmla="*/ 978694 h 1931194"/>
              <a:gd name="connsiteX17" fmla="*/ 123825 w 2162175"/>
              <a:gd name="connsiteY17" fmla="*/ 1045369 h 1931194"/>
              <a:gd name="connsiteX18" fmla="*/ 19050 w 2162175"/>
              <a:gd name="connsiteY18" fmla="*/ 1302544 h 1931194"/>
              <a:gd name="connsiteX19" fmla="*/ 0 w 2162175"/>
              <a:gd name="connsiteY19" fmla="*/ 1616869 h 1931194"/>
              <a:gd name="connsiteX20" fmla="*/ 276225 w 2162175"/>
              <a:gd name="connsiteY20" fmla="*/ 1674019 h 1931194"/>
              <a:gd name="connsiteX21" fmla="*/ 619125 w 2162175"/>
              <a:gd name="connsiteY21" fmla="*/ 1835944 h 1931194"/>
              <a:gd name="connsiteX22" fmla="*/ 895350 w 2162175"/>
              <a:gd name="connsiteY22" fmla="*/ 1931194 h 1931194"/>
              <a:gd name="connsiteX23" fmla="*/ 1409700 w 2162175"/>
              <a:gd name="connsiteY23" fmla="*/ 1826419 h 1931194"/>
              <a:gd name="connsiteX24" fmla="*/ 2028825 w 2162175"/>
              <a:gd name="connsiteY24" fmla="*/ 1674019 h 1931194"/>
              <a:gd name="connsiteX25" fmla="*/ 2162175 w 2162175"/>
              <a:gd name="connsiteY25" fmla="*/ 1378744 h 1931194"/>
              <a:gd name="connsiteX26" fmla="*/ 2009775 w 2162175"/>
              <a:gd name="connsiteY26" fmla="*/ 1302544 h 1931194"/>
              <a:gd name="connsiteX27" fmla="*/ 1924050 w 2162175"/>
              <a:gd name="connsiteY27" fmla="*/ 1216819 h 1931194"/>
              <a:gd name="connsiteX28" fmla="*/ 1914525 w 2162175"/>
              <a:gd name="connsiteY28" fmla="*/ 1073944 h 1931194"/>
              <a:gd name="connsiteX29" fmla="*/ 1866900 w 2162175"/>
              <a:gd name="connsiteY29" fmla="*/ 950119 h 1931194"/>
              <a:gd name="connsiteX30" fmla="*/ 1819275 w 2162175"/>
              <a:gd name="connsiteY30" fmla="*/ 854869 h 1931194"/>
              <a:gd name="connsiteX31" fmla="*/ 1790700 w 2162175"/>
              <a:gd name="connsiteY31" fmla="*/ 778669 h 1931194"/>
              <a:gd name="connsiteX32" fmla="*/ 1743075 w 2162175"/>
              <a:gd name="connsiteY32" fmla="*/ 654844 h 1931194"/>
              <a:gd name="connsiteX33" fmla="*/ 1704975 w 2162175"/>
              <a:gd name="connsiteY33" fmla="*/ 578644 h 1931194"/>
              <a:gd name="connsiteX34" fmla="*/ 1619250 w 2162175"/>
              <a:gd name="connsiteY34" fmla="*/ 531019 h 1931194"/>
              <a:gd name="connsiteX35" fmla="*/ 1676400 w 2162175"/>
              <a:gd name="connsiteY35" fmla="*/ 388144 h 1931194"/>
              <a:gd name="connsiteX36" fmla="*/ 1516856 w 2162175"/>
              <a:gd name="connsiteY36" fmla="*/ 240506 h 1931194"/>
              <a:gd name="connsiteX0" fmla="*/ 1516856 w 2162175"/>
              <a:gd name="connsiteY0" fmla="*/ 240506 h 1931194"/>
              <a:gd name="connsiteX1" fmla="*/ 1250157 w 2162175"/>
              <a:gd name="connsiteY1" fmla="*/ 304800 h 1931194"/>
              <a:gd name="connsiteX2" fmla="*/ 1176338 w 2162175"/>
              <a:gd name="connsiteY2" fmla="*/ 333375 h 1931194"/>
              <a:gd name="connsiteX3" fmla="*/ 1088231 w 2162175"/>
              <a:gd name="connsiteY3" fmla="*/ 361951 h 1931194"/>
              <a:gd name="connsiteX4" fmla="*/ 1083469 w 2162175"/>
              <a:gd name="connsiteY4" fmla="*/ 297656 h 1931194"/>
              <a:gd name="connsiteX5" fmla="*/ 1042988 w 2162175"/>
              <a:gd name="connsiteY5" fmla="*/ 254794 h 1931194"/>
              <a:gd name="connsiteX6" fmla="*/ 916781 w 2162175"/>
              <a:gd name="connsiteY6" fmla="*/ 166688 h 1931194"/>
              <a:gd name="connsiteX7" fmla="*/ 738188 w 2162175"/>
              <a:gd name="connsiteY7" fmla="*/ 119063 h 1931194"/>
              <a:gd name="connsiteX8" fmla="*/ 642937 w 2162175"/>
              <a:gd name="connsiteY8" fmla="*/ 38101 h 1931194"/>
              <a:gd name="connsiteX9" fmla="*/ 533400 w 2162175"/>
              <a:gd name="connsiteY9" fmla="*/ 0 h 1931194"/>
              <a:gd name="connsiteX10" fmla="*/ 371475 w 2162175"/>
              <a:gd name="connsiteY10" fmla="*/ 26194 h 1931194"/>
              <a:gd name="connsiteX11" fmla="*/ 371475 w 2162175"/>
              <a:gd name="connsiteY11" fmla="*/ 140494 h 1931194"/>
              <a:gd name="connsiteX12" fmla="*/ 200025 w 2162175"/>
              <a:gd name="connsiteY12" fmla="*/ 283369 h 1931194"/>
              <a:gd name="connsiteX13" fmla="*/ 247650 w 2162175"/>
              <a:gd name="connsiteY13" fmla="*/ 416719 h 1931194"/>
              <a:gd name="connsiteX14" fmla="*/ 238125 w 2162175"/>
              <a:gd name="connsiteY14" fmla="*/ 626269 h 1931194"/>
              <a:gd name="connsiteX15" fmla="*/ 247650 w 2162175"/>
              <a:gd name="connsiteY15" fmla="*/ 797719 h 1931194"/>
              <a:gd name="connsiteX16" fmla="*/ 228600 w 2162175"/>
              <a:gd name="connsiteY16" fmla="*/ 902494 h 1931194"/>
              <a:gd name="connsiteX17" fmla="*/ 104775 w 2162175"/>
              <a:gd name="connsiteY17" fmla="*/ 978694 h 1931194"/>
              <a:gd name="connsiteX18" fmla="*/ 123825 w 2162175"/>
              <a:gd name="connsiteY18" fmla="*/ 1045369 h 1931194"/>
              <a:gd name="connsiteX19" fmla="*/ 19050 w 2162175"/>
              <a:gd name="connsiteY19" fmla="*/ 1302544 h 1931194"/>
              <a:gd name="connsiteX20" fmla="*/ 0 w 2162175"/>
              <a:gd name="connsiteY20" fmla="*/ 1616869 h 1931194"/>
              <a:gd name="connsiteX21" fmla="*/ 276225 w 2162175"/>
              <a:gd name="connsiteY21" fmla="*/ 1674019 h 1931194"/>
              <a:gd name="connsiteX22" fmla="*/ 619125 w 2162175"/>
              <a:gd name="connsiteY22" fmla="*/ 1835944 h 1931194"/>
              <a:gd name="connsiteX23" fmla="*/ 895350 w 2162175"/>
              <a:gd name="connsiteY23" fmla="*/ 1931194 h 1931194"/>
              <a:gd name="connsiteX24" fmla="*/ 1409700 w 2162175"/>
              <a:gd name="connsiteY24" fmla="*/ 1826419 h 1931194"/>
              <a:gd name="connsiteX25" fmla="*/ 2028825 w 2162175"/>
              <a:gd name="connsiteY25" fmla="*/ 1674019 h 1931194"/>
              <a:gd name="connsiteX26" fmla="*/ 2162175 w 2162175"/>
              <a:gd name="connsiteY26" fmla="*/ 1378744 h 1931194"/>
              <a:gd name="connsiteX27" fmla="*/ 2009775 w 2162175"/>
              <a:gd name="connsiteY27" fmla="*/ 1302544 h 1931194"/>
              <a:gd name="connsiteX28" fmla="*/ 1924050 w 2162175"/>
              <a:gd name="connsiteY28" fmla="*/ 1216819 h 1931194"/>
              <a:gd name="connsiteX29" fmla="*/ 1914525 w 2162175"/>
              <a:gd name="connsiteY29" fmla="*/ 1073944 h 1931194"/>
              <a:gd name="connsiteX30" fmla="*/ 1866900 w 2162175"/>
              <a:gd name="connsiteY30" fmla="*/ 950119 h 1931194"/>
              <a:gd name="connsiteX31" fmla="*/ 1819275 w 2162175"/>
              <a:gd name="connsiteY31" fmla="*/ 854869 h 1931194"/>
              <a:gd name="connsiteX32" fmla="*/ 1790700 w 2162175"/>
              <a:gd name="connsiteY32" fmla="*/ 778669 h 1931194"/>
              <a:gd name="connsiteX33" fmla="*/ 1743075 w 2162175"/>
              <a:gd name="connsiteY33" fmla="*/ 654844 h 1931194"/>
              <a:gd name="connsiteX34" fmla="*/ 1704975 w 2162175"/>
              <a:gd name="connsiteY34" fmla="*/ 578644 h 1931194"/>
              <a:gd name="connsiteX35" fmla="*/ 1619250 w 2162175"/>
              <a:gd name="connsiteY35" fmla="*/ 531019 h 1931194"/>
              <a:gd name="connsiteX36" fmla="*/ 1676400 w 2162175"/>
              <a:gd name="connsiteY36" fmla="*/ 388144 h 1931194"/>
              <a:gd name="connsiteX37" fmla="*/ 1516856 w 2162175"/>
              <a:gd name="connsiteY37" fmla="*/ 240506 h 1931194"/>
              <a:gd name="connsiteX0" fmla="*/ 1516856 w 2162175"/>
              <a:gd name="connsiteY0" fmla="*/ 240506 h 1931194"/>
              <a:gd name="connsiteX1" fmla="*/ 1250157 w 2162175"/>
              <a:gd name="connsiteY1" fmla="*/ 304800 h 1931194"/>
              <a:gd name="connsiteX2" fmla="*/ 1133476 w 2162175"/>
              <a:gd name="connsiteY2" fmla="*/ 381000 h 1931194"/>
              <a:gd name="connsiteX3" fmla="*/ 1088231 w 2162175"/>
              <a:gd name="connsiteY3" fmla="*/ 361951 h 1931194"/>
              <a:gd name="connsiteX4" fmla="*/ 1083469 w 2162175"/>
              <a:gd name="connsiteY4" fmla="*/ 297656 h 1931194"/>
              <a:gd name="connsiteX5" fmla="*/ 1042988 w 2162175"/>
              <a:gd name="connsiteY5" fmla="*/ 254794 h 1931194"/>
              <a:gd name="connsiteX6" fmla="*/ 916781 w 2162175"/>
              <a:gd name="connsiteY6" fmla="*/ 166688 h 1931194"/>
              <a:gd name="connsiteX7" fmla="*/ 738188 w 2162175"/>
              <a:gd name="connsiteY7" fmla="*/ 119063 h 1931194"/>
              <a:gd name="connsiteX8" fmla="*/ 642937 w 2162175"/>
              <a:gd name="connsiteY8" fmla="*/ 38101 h 1931194"/>
              <a:gd name="connsiteX9" fmla="*/ 533400 w 2162175"/>
              <a:gd name="connsiteY9" fmla="*/ 0 h 1931194"/>
              <a:gd name="connsiteX10" fmla="*/ 371475 w 2162175"/>
              <a:gd name="connsiteY10" fmla="*/ 26194 h 1931194"/>
              <a:gd name="connsiteX11" fmla="*/ 371475 w 2162175"/>
              <a:gd name="connsiteY11" fmla="*/ 140494 h 1931194"/>
              <a:gd name="connsiteX12" fmla="*/ 200025 w 2162175"/>
              <a:gd name="connsiteY12" fmla="*/ 283369 h 1931194"/>
              <a:gd name="connsiteX13" fmla="*/ 247650 w 2162175"/>
              <a:gd name="connsiteY13" fmla="*/ 416719 h 1931194"/>
              <a:gd name="connsiteX14" fmla="*/ 238125 w 2162175"/>
              <a:gd name="connsiteY14" fmla="*/ 626269 h 1931194"/>
              <a:gd name="connsiteX15" fmla="*/ 247650 w 2162175"/>
              <a:gd name="connsiteY15" fmla="*/ 797719 h 1931194"/>
              <a:gd name="connsiteX16" fmla="*/ 228600 w 2162175"/>
              <a:gd name="connsiteY16" fmla="*/ 902494 h 1931194"/>
              <a:gd name="connsiteX17" fmla="*/ 104775 w 2162175"/>
              <a:gd name="connsiteY17" fmla="*/ 978694 h 1931194"/>
              <a:gd name="connsiteX18" fmla="*/ 123825 w 2162175"/>
              <a:gd name="connsiteY18" fmla="*/ 1045369 h 1931194"/>
              <a:gd name="connsiteX19" fmla="*/ 19050 w 2162175"/>
              <a:gd name="connsiteY19" fmla="*/ 1302544 h 1931194"/>
              <a:gd name="connsiteX20" fmla="*/ 0 w 2162175"/>
              <a:gd name="connsiteY20" fmla="*/ 1616869 h 1931194"/>
              <a:gd name="connsiteX21" fmla="*/ 276225 w 2162175"/>
              <a:gd name="connsiteY21" fmla="*/ 1674019 h 1931194"/>
              <a:gd name="connsiteX22" fmla="*/ 619125 w 2162175"/>
              <a:gd name="connsiteY22" fmla="*/ 1835944 h 1931194"/>
              <a:gd name="connsiteX23" fmla="*/ 895350 w 2162175"/>
              <a:gd name="connsiteY23" fmla="*/ 1931194 h 1931194"/>
              <a:gd name="connsiteX24" fmla="*/ 1409700 w 2162175"/>
              <a:gd name="connsiteY24" fmla="*/ 1826419 h 1931194"/>
              <a:gd name="connsiteX25" fmla="*/ 2028825 w 2162175"/>
              <a:gd name="connsiteY25" fmla="*/ 1674019 h 1931194"/>
              <a:gd name="connsiteX26" fmla="*/ 2162175 w 2162175"/>
              <a:gd name="connsiteY26" fmla="*/ 1378744 h 1931194"/>
              <a:gd name="connsiteX27" fmla="*/ 2009775 w 2162175"/>
              <a:gd name="connsiteY27" fmla="*/ 1302544 h 1931194"/>
              <a:gd name="connsiteX28" fmla="*/ 1924050 w 2162175"/>
              <a:gd name="connsiteY28" fmla="*/ 1216819 h 1931194"/>
              <a:gd name="connsiteX29" fmla="*/ 1914525 w 2162175"/>
              <a:gd name="connsiteY29" fmla="*/ 1073944 h 1931194"/>
              <a:gd name="connsiteX30" fmla="*/ 1866900 w 2162175"/>
              <a:gd name="connsiteY30" fmla="*/ 950119 h 1931194"/>
              <a:gd name="connsiteX31" fmla="*/ 1819275 w 2162175"/>
              <a:gd name="connsiteY31" fmla="*/ 854869 h 1931194"/>
              <a:gd name="connsiteX32" fmla="*/ 1790700 w 2162175"/>
              <a:gd name="connsiteY32" fmla="*/ 778669 h 1931194"/>
              <a:gd name="connsiteX33" fmla="*/ 1743075 w 2162175"/>
              <a:gd name="connsiteY33" fmla="*/ 654844 h 1931194"/>
              <a:gd name="connsiteX34" fmla="*/ 1704975 w 2162175"/>
              <a:gd name="connsiteY34" fmla="*/ 578644 h 1931194"/>
              <a:gd name="connsiteX35" fmla="*/ 1619250 w 2162175"/>
              <a:gd name="connsiteY35" fmla="*/ 531019 h 1931194"/>
              <a:gd name="connsiteX36" fmla="*/ 1676400 w 2162175"/>
              <a:gd name="connsiteY36" fmla="*/ 388144 h 1931194"/>
              <a:gd name="connsiteX37" fmla="*/ 1516856 w 2162175"/>
              <a:gd name="connsiteY37" fmla="*/ 240506 h 1931194"/>
              <a:gd name="connsiteX0" fmla="*/ 1516856 w 2162175"/>
              <a:gd name="connsiteY0" fmla="*/ 240506 h 1931194"/>
              <a:gd name="connsiteX1" fmla="*/ 1250157 w 2162175"/>
              <a:gd name="connsiteY1" fmla="*/ 304800 h 1931194"/>
              <a:gd name="connsiteX2" fmla="*/ 1214438 w 2162175"/>
              <a:gd name="connsiteY2" fmla="*/ 330994 h 1931194"/>
              <a:gd name="connsiteX3" fmla="*/ 1133476 w 2162175"/>
              <a:gd name="connsiteY3" fmla="*/ 381000 h 1931194"/>
              <a:gd name="connsiteX4" fmla="*/ 1088231 w 2162175"/>
              <a:gd name="connsiteY4" fmla="*/ 361951 h 1931194"/>
              <a:gd name="connsiteX5" fmla="*/ 1083469 w 2162175"/>
              <a:gd name="connsiteY5" fmla="*/ 297656 h 1931194"/>
              <a:gd name="connsiteX6" fmla="*/ 1042988 w 2162175"/>
              <a:gd name="connsiteY6" fmla="*/ 254794 h 1931194"/>
              <a:gd name="connsiteX7" fmla="*/ 916781 w 2162175"/>
              <a:gd name="connsiteY7" fmla="*/ 166688 h 1931194"/>
              <a:gd name="connsiteX8" fmla="*/ 738188 w 2162175"/>
              <a:gd name="connsiteY8" fmla="*/ 119063 h 1931194"/>
              <a:gd name="connsiteX9" fmla="*/ 642937 w 2162175"/>
              <a:gd name="connsiteY9" fmla="*/ 38101 h 1931194"/>
              <a:gd name="connsiteX10" fmla="*/ 533400 w 2162175"/>
              <a:gd name="connsiteY10" fmla="*/ 0 h 1931194"/>
              <a:gd name="connsiteX11" fmla="*/ 371475 w 2162175"/>
              <a:gd name="connsiteY11" fmla="*/ 26194 h 1931194"/>
              <a:gd name="connsiteX12" fmla="*/ 371475 w 2162175"/>
              <a:gd name="connsiteY12" fmla="*/ 140494 h 1931194"/>
              <a:gd name="connsiteX13" fmla="*/ 200025 w 2162175"/>
              <a:gd name="connsiteY13" fmla="*/ 283369 h 1931194"/>
              <a:gd name="connsiteX14" fmla="*/ 247650 w 2162175"/>
              <a:gd name="connsiteY14" fmla="*/ 416719 h 1931194"/>
              <a:gd name="connsiteX15" fmla="*/ 238125 w 2162175"/>
              <a:gd name="connsiteY15" fmla="*/ 626269 h 1931194"/>
              <a:gd name="connsiteX16" fmla="*/ 247650 w 2162175"/>
              <a:gd name="connsiteY16" fmla="*/ 797719 h 1931194"/>
              <a:gd name="connsiteX17" fmla="*/ 228600 w 2162175"/>
              <a:gd name="connsiteY17" fmla="*/ 902494 h 1931194"/>
              <a:gd name="connsiteX18" fmla="*/ 104775 w 2162175"/>
              <a:gd name="connsiteY18" fmla="*/ 978694 h 1931194"/>
              <a:gd name="connsiteX19" fmla="*/ 123825 w 2162175"/>
              <a:gd name="connsiteY19" fmla="*/ 1045369 h 1931194"/>
              <a:gd name="connsiteX20" fmla="*/ 19050 w 2162175"/>
              <a:gd name="connsiteY20" fmla="*/ 1302544 h 1931194"/>
              <a:gd name="connsiteX21" fmla="*/ 0 w 2162175"/>
              <a:gd name="connsiteY21" fmla="*/ 1616869 h 1931194"/>
              <a:gd name="connsiteX22" fmla="*/ 276225 w 2162175"/>
              <a:gd name="connsiteY22" fmla="*/ 1674019 h 1931194"/>
              <a:gd name="connsiteX23" fmla="*/ 619125 w 2162175"/>
              <a:gd name="connsiteY23" fmla="*/ 1835944 h 1931194"/>
              <a:gd name="connsiteX24" fmla="*/ 895350 w 2162175"/>
              <a:gd name="connsiteY24" fmla="*/ 1931194 h 1931194"/>
              <a:gd name="connsiteX25" fmla="*/ 1409700 w 2162175"/>
              <a:gd name="connsiteY25" fmla="*/ 1826419 h 1931194"/>
              <a:gd name="connsiteX26" fmla="*/ 2028825 w 2162175"/>
              <a:gd name="connsiteY26" fmla="*/ 1674019 h 1931194"/>
              <a:gd name="connsiteX27" fmla="*/ 2162175 w 2162175"/>
              <a:gd name="connsiteY27" fmla="*/ 1378744 h 1931194"/>
              <a:gd name="connsiteX28" fmla="*/ 2009775 w 2162175"/>
              <a:gd name="connsiteY28" fmla="*/ 1302544 h 1931194"/>
              <a:gd name="connsiteX29" fmla="*/ 1924050 w 2162175"/>
              <a:gd name="connsiteY29" fmla="*/ 1216819 h 1931194"/>
              <a:gd name="connsiteX30" fmla="*/ 1914525 w 2162175"/>
              <a:gd name="connsiteY30" fmla="*/ 1073944 h 1931194"/>
              <a:gd name="connsiteX31" fmla="*/ 1866900 w 2162175"/>
              <a:gd name="connsiteY31" fmla="*/ 950119 h 1931194"/>
              <a:gd name="connsiteX32" fmla="*/ 1819275 w 2162175"/>
              <a:gd name="connsiteY32" fmla="*/ 854869 h 1931194"/>
              <a:gd name="connsiteX33" fmla="*/ 1790700 w 2162175"/>
              <a:gd name="connsiteY33" fmla="*/ 778669 h 1931194"/>
              <a:gd name="connsiteX34" fmla="*/ 1743075 w 2162175"/>
              <a:gd name="connsiteY34" fmla="*/ 654844 h 1931194"/>
              <a:gd name="connsiteX35" fmla="*/ 1704975 w 2162175"/>
              <a:gd name="connsiteY35" fmla="*/ 578644 h 1931194"/>
              <a:gd name="connsiteX36" fmla="*/ 1619250 w 2162175"/>
              <a:gd name="connsiteY36" fmla="*/ 531019 h 1931194"/>
              <a:gd name="connsiteX37" fmla="*/ 1676400 w 2162175"/>
              <a:gd name="connsiteY37" fmla="*/ 388144 h 1931194"/>
              <a:gd name="connsiteX38" fmla="*/ 1516856 w 2162175"/>
              <a:gd name="connsiteY38" fmla="*/ 240506 h 1931194"/>
              <a:gd name="connsiteX0" fmla="*/ 1516856 w 2162175"/>
              <a:gd name="connsiteY0" fmla="*/ 240506 h 1931194"/>
              <a:gd name="connsiteX1" fmla="*/ 1250157 w 2162175"/>
              <a:gd name="connsiteY1" fmla="*/ 304800 h 1931194"/>
              <a:gd name="connsiteX2" fmla="*/ 1181101 w 2162175"/>
              <a:gd name="connsiteY2" fmla="*/ 283369 h 1931194"/>
              <a:gd name="connsiteX3" fmla="*/ 1133476 w 2162175"/>
              <a:gd name="connsiteY3" fmla="*/ 381000 h 1931194"/>
              <a:gd name="connsiteX4" fmla="*/ 1088231 w 2162175"/>
              <a:gd name="connsiteY4" fmla="*/ 361951 h 1931194"/>
              <a:gd name="connsiteX5" fmla="*/ 1083469 w 2162175"/>
              <a:gd name="connsiteY5" fmla="*/ 297656 h 1931194"/>
              <a:gd name="connsiteX6" fmla="*/ 1042988 w 2162175"/>
              <a:gd name="connsiteY6" fmla="*/ 254794 h 1931194"/>
              <a:gd name="connsiteX7" fmla="*/ 916781 w 2162175"/>
              <a:gd name="connsiteY7" fmla="*/ 166688 h 1931194"/>
              <a:gd name="connsiteX8" fmla="*/ 738188 w 2162175"/>
              <a:gd name="connsiteY8" fmla="*/ 119063 h 1931194"/>
              <a:gd name="connsiteX9" fmla="*/ 642937 w 2162175"/>
              <a:gd name="connsiteY9" fmla="*/ 38101 h 1931194"/>
              <a:gd name="connsiteX10" fmla="*/ 533400 w 2162175"/>
              <a:gd name="connsiteY10" fmla="*/ 0 h 1931194"/>
              <a:gd name="connsiteX11" fmla="*/ 371475 w 2162175"/>
              <a:gd name="connsiteY11" fmla="*/ 26194 h 1931194"/>
              <a:gd name="connsiteX12" fmla="*/ 371475 w 2162175"/>
              <a:gd name="connsiteY12" fmla="*/ 140494 h 1931194"/>
              <a:gd name="connsiteX13" fmla="*/ 200025 w 2162175"/>
              <a:gd name="connsiteY13" fmla="*/ 283369 h 1931194"/>
              <a:gd name="connsiteX14" fmla="*/ 247650 w 2162175"/>
              <a:gd name="connsiteY14" fmla="*/ 416719 h 1931194"/>
              <a:gd name="connsiteX15" fmla="*/ 238125 w 2162175"/>
              <a:gd name="connsiteY15" fmla="*/ 626269 h 1931194"/>
              <a:gd name="connsiteX16" fmla="*/ 247650 w 2162175"/>
              <a:gd name="connsiteY16" fmla="*/ 797719 h 1931194"/>
              <a:gd name="connsiteX17" fmla="*/ 228600 w 2162175"/>
              <a:gd name="connsiteY17" fmla="*/ 902494 h 1931194"/>
              <a:gd name="connsiteX18" fmla="*/ 104775 w 2162175"/>
              <a:gd name="connsiteY18" fmla="*/ 978694 h 1931194"/>
              <a:gd name="connsiteX19" fmla="*/ 123825 w 2162175"/>
              <a:gd name="connsiteY19" fmla="*/ 1045369 h 1931194"/>
              <a:gd name="connsiteX20" fmla="*/ 19050 w 2162175"/>
              <a:gd name="connsiteY20" fmla="*/ 1302544 h 1931194"/>
              <a:gd name="connsiteX21" fmla="*/ 0 w 2162175"/>
              <a:gd name="connsiteY21" fmla="*/ 1616869 h 1931194"/>
              <a:gd name="connsiteX22" fmla="*/ 276225 w 2162175"/>
              <a:gd name="connsiteY22" fmla="*/ 1674019 h 1931194"/>
              <a:gd name="connsiteX23" fmla="*/ 619125 w 2162175"/>
              <a:gd name="connsiteY23" fmla="*/ 1835944 h 1931194"/>
              <a:gd name="connsiteX24" fmla="*/ 895350 w 2162175"/>
              <a:gd name="connsiteY24" fmla="*/ 1931194 h 1931194"/>
              <a:gd name="connsiteX25" fmla="*/ 1409700 w 2162175"/>
              <a:gd name="connsiteY25" fmla="*/ 1826419 h 1931194"/>
              <a:gd name="connsiteX26" fmla="*/ 2028825 w 2162175"/>
              <a:gd name="connsiteY26" fmla="*/ 1674019 h 1931194"/>
              <a:gd name="connsiteX27" fmla="*/ 2162175 w 2162175"/>
              <a:gd name="connsiteY27" fmla="*/ 1378744 h 1931194"/>
              <a:gd name="connsiteX28" fmla="*/ 2009775 w 2162175"/>
              <a:gd name="connsiteY28" fmla="*/ 1302544 h 1931194"/>
              <a:gd name="connsiteX29" fmla="*/ 1924050 w 2162175"/>
              <a:gd name="connsiteY29" fmla="*/ 1216819 h 1931194"/>
              <a:gd name="connsiteX30" fmla="*/ 1914525 w 2162175"/>
              <a:gd name="connsiteY30" fmla="*/ 1073944 h 1931194"/>
              <a:gd name="connsiteX31" fmla="*/ 1866900 w 2162175"/>
              <a:gd name="connsiteY31" fmla="*/ 950119 h 1931194"/>
              <a:gd name="connsiteX32" fmla="*/ 1819275 w 2162175"/>
              <a:gd name="connsiteY32" fmla="*/ 854869 h 1931194"/>
              <a:gd name="connsiteX33" fmla="*/ 1790700 w 2162175"/>
              <a:gd name="connsiteY33" fmla="*/ 778669 h 1931194"/>
              <a:gd name="connsiteX34" fmla="*/ 1743075 w 2162175"/>
              <a:gd name="connsiteY34" fmla="*/ 654844 h 1931194"/>
              <a:gd name="connsiteX35" fmla="*/ 1704975 w 2162175"/>
              <a:gd name="connsiteY35" fmla="*/ 578644 h 1931194"/>
              <a:gd name="connsiteX36" fmla="*/ 1619250 w 2162175"/>
              <a:gd name="connsiteY36" fmla="*/ 531019 h 1931194"/>
              <a:gd name="connsiteX37" fmla="*/ 1676400 w 2162175"/>
              <a:gd name="connsiteY37" fmla="*/ 388144 h 1931194"/>
              <a:gd name="connsiteX38" fmla="*/ 1516856 w 2162175"/>
              <a:gd name="connsiteY38" fmla="*/ 240506 h 1931194"/>
              <a:gd name="connsiteX0" fmla="*/ 1516856 w 2162175"/>
              <a:gd name="connsiteY0" fmla="*/ 214312 h 1905000"/>
              <a:gd name="connsiteX1" fmla="*/ 1250157 w 2162175"/>
              <a:gd name="connsiteY1" fmla="*/ 278606 h 1905000"/>
              <a:gd name="connsiteX2" fmla="*/ 1181101 w 2162175"/>
              <a:gd name="connsiteY2" fmla="*/ 257175 h 1905000"/>
              <a:gd name="connsiteX3" fmla="*/ 1133476 w 2162175"/>
              <a:gd name="connsiteY3" fmla="*/ 354806 h 1905000"/>
              <a:gd name="connsiteX4" fmla="*/ 1088231 w 2162175"/>
              <a:gd name="connsiteY4" fmla="*/ 335757 h 1905000"/>
              <a:gd name="connsiteX5" fmla="*/ 1083469 w 2162175"/>
              <a:gd name="connsiteY5" fmla="*/ 271462 h 1905000"/>
              <a:gd name="connsiteX6" fmla="*/ 1042988 w 2162175"/>
              <a:gd name="connsiteY6" fmla="*/ 228600 h 1905000"/>
              <a:gd name="connsiteX7" fmla="*/ 916781 w 2162175"/>
              <a:gd name="connsiteY7" fmla="*/ 140494 h 1905000"/>
              <a:gd name="connsiteX8" fmla="*/ 738188 w 2162175"/>
              <a:gd name="connsiteY8" fmla="*/ 92869 h 1905000"/>
              <a:gd name="connsiteX9" fmla="*/ 642937 w 2162175"/>
              <a:gd name="connsiteY9" fmla="*/ 11907 h 1905000"/>
              <a:gd name="connsiteX10" fmla="*/ 559594 w 2162175"/>
              <a:gd name="connsiteY10" fmla="*/ 73819 h 1905000"/>
              <a:gd name="connsiteX11" fmla="*/ 371475 w 2162175"/>
              <a:gd name="connsiteY11" fmla="*/ 0 h 1905000"/>
              <a:gd name="connsiteX12" fmla="*/ 371475 w 2162175"/>
              <a:gd name="connsiteY12" fmla="*/ 114300 h 1905000"/>
              <a:gd name="connsiteX13" fmla="*/ 200025 w 2162175"/>
              <a:gd name="connsiteY13" fmla="*/ 257175 h 1905000"/>
              <a:gd name="connsiteX14" fmla="*/ 247650 w 2162175"/>
              <a:gd name="connsiteY14" fmla="*/ 390525 h 1905000"/>
              <a:gd name="connsiteX15" fmla="*/ 238125 w 2162175"/>
              <a:gd name="connsiteY15" fmla="*/ 600075 h 1905000"/>
              <a:gd name="connsiteX16" fmla="*/ 247650 w 2162175"/>
              <a:gd name="connsiteY16" fmla="*/ 771525 h 1905000"/>
              <a:gd name="connsiteX17" fmla="*/ 228600 w 2162175"/>
              <a:gd name="connsiteY17" fmla="*/ 876300 h 1905000"/>
              <a:gd name="connsiteX18" fmla="*/ 104775 w 2162175"/>
              <a:gd name="connsiteY18" fmla="*/ 952500 h 1905000"/>
              <a:gd name="connsiteX19" fmla="*/ 123825 w 2162175"/>
              <a:gd name="connsiteY19" fmla="*/ 1019175 h 1905000"/>
              <a:gd name="connsiteX20" fmla="*/ 19050 w 2162175"/>
              <a:gd name="connsiteY20" fmla="*/ 1276350 h 1905000"/>
              <a:gd name="connsiteX21" fmla="*/ 0 w 2162175"/>
              <a:gd name="connsiteY21" fmla="*/ 1590675 h 1905000"/>
              <a:gd name="connsiteX22" fmla="*/ 276225 w 2162175"/>
              <a:gd name="connsiteY22" fmla="*/ 1647825 h 1905000"/>
              <a:gd name="connsiteX23" fmla="*/ 619125 w 2162175"/>
              <a:gd name="connsiteY23" fmla="*/ 1809750 h 1905000"/>
              <a:gd name="connsiteX24" fmla="*/ 895350 w 2162175"/>
              <a:gd name="connsiteY24" fmla="*/ 1905000 h 1905000"/>
              <a:gd name="connsiteX25" fmla="*/ 1409700 w 2162175"/>
              <a:gd name="connsiteY25" fmla="*/ 1800225 h 1905000"/>
              <a:gd name="connsiteX26" fmla="*/ 2028825 w 2162175"/>
              <a:gd name="connsiteY26" fmla="*/ 1647825 h 1905000"/>
              <a:gd name="connsiteX27" fmla="*/ 2162175 w 2162175"/>
              <a:gd name="connsiteY27" fmla="*/ 1352550 h 1905000"/>
              <a:gd name="connsiteX28" fmla="*/ 2009775 w 2162175"/>
              <a:gd name="connsiteY28" fmla="*/ 1276350 h 1905000"/>
              <a:gd name="connsiteX29" fmla="*/ 1924050 w 2162175"/>
              <a:gd name="connsiteY29" fmla="*/ 1190625 h 1905000"/>
              <a:gd name="connsiteX30" fmla="*/ 1914525 w 2162175"/>
              <a:gd name="connsiteY30" fmla="*/ 1047750 h 1905000"/>
              <a:gd name="connsiteX31" fmla="*/ 1866900 w 2162175"/>
              <a:gd name="connsiteY31" fmla="*/ 923925 h 1905000"/>
              <a:gd name="connsiteX32" fmla="*/ 1819275 w 2162175"/>
              <a:gd name="connsiteY32" fmla="*/ 828675 h 1905000"/>
              <a:gd name="connsiteX33" fmla="*/ 1790700 w 2162175"/>
              <a:gd name="connsiteY33" fmla="*/ 752475 h 1905000"/>
              <a:gd name="connsiteX34" fmla="*/ 1743075 w 2162175"/>
              <a:gd name="connsiteY34" fmla="*/ 628650 h 1905000"/>
              <a:gd name="connsiteX35" fmla="*/ 1704975 w 2162175"/>
              <a:gd name="connsiteY35" fmla="*/ 552450 h 1905000"/>
              <a:gd name="connsiteX36" fmla="*/ 1619250 w 2162175"/>
              <a:gd name="connsiteY36" fmla="*/ 504825 h 1905000"/>
              <a:gd name="connsiteX37" fmla="*/ 1676400 w 2162175"/>
              <a:gd name="connsiteY37" fmla="*/ 361950 h 1905000"/>
              <a:gd name="connsiteX38" fmla="*/ 1516856 w 2162175"/>
              <a:gd name="connsiteY38" fmla="*/ 214312 h 1905000"/>
              <a:gd name="connsiteX0" fmla="*/ 1516856 w 2162175"/>
              <a:gd name="connsiteY0" fmla="*/ 202405 h 1893093"/>
              <a:gd name="connsiteX1" fmla="*/ 1250157 w 2162175"/>
              <a:gd name="connsiteY1" fmla="*/ 266699 h 1893093"/>
              <a:gd name="connsiteX2" fmla="*/ 1181101 w 2162175"/>
              <a:gd name="connsiteY2" fmla="*/ 245268 h 1893093"/>
              <a:gd name="connsiteX3" fmla="*/ 1133476 w 2162175"/>
              <a:gd name="connsiteY3" fmla="*/ 342899 h 1893093"/>
              <a:gd name="connsiteX4" fmla="*/ 1088231 w 2162175"/>
              <a:gd name="connsiteY4" fmla="*/ 323850 h 1893093"/>
              <a:gd name="connsiteX5" fmla="*/ 1083469 w 2162175"/>
              <a:gd name="connsiteY5" fmla="*/ 259555 h 1893093"/>
              <a:gd name="connsiteX6" fmla="*/ 1042988 w 2162175"/>
              <a:gd name="connsiteY6" fmla="*/ 216693 h 1893093"/>
              <a:gd name="connsiteX7" fmla="*/ 916781 w 2162175"/>
              <a:gd name="connsiteY7" fmla="*/ 128587 h 1893093"/>
              <a:gd name="connsiteX8" fmla="*/ 738188 w 2162175"/>
              <a:gd name="connsiteY8" fmla="*/ 80962 h 1893093"/>
              <a:gd name="connsiteX9" fmla="*/ 642937 w 2162175"/>
              <a:gd name="connsiteY9" fmla="*/ 0 h 1893093"/>
              <a:gd name="connsiteX10" fmla="*/ 559594 w 2162175"/>
              <a:gd name="connsiteY10" fmla="*/ 61912 h 1893093"/>
              <a:gd name="connsiteX11" fmla="*/ 514350 w 2162175"/>
              <a:gd name="connsiteY11" fmla="*/ 166686 h 1893093"/>
              <a:gd name="connsiteX12" fmla="*/ 371475 w 2162175"/>
              <a:gd name="connsiteY12" fmla="*/ 102393 h 1893093"/>
              <a:gd name="connsiteX13" fmla="*/ 200025 w 2162175"/>
              <a:gd name="connsiteY13" fmla="*/ 245268 h 1893093"/>
              <a:gd name="connsiteX14" fmla="*/ 247650 w 2162175"/>
              <a:gd name="connsiteY14" fmla="*/ 378618 h 1893093"/>
              <a:gd name="connsiteX15" fmla="*/ 238125 w 2162175"/>
              <a:gd name="connsiteY15" fmla="*/ 588168 h 1893093"/>
              <a:gd name="connsiteX16" fmla="*/ 247650 w 2162175"/>
              <a:gd name="connsiteY16" fmla="*/ 759618 h 1893093"/>
              <a:gd name="connsiteX17" fmla="*/ 228600 w 2162175"/>
              <a:gd name="connsiteY17" fmla="*/ 864393 h 1893093"/>
              <a:gd name="connsiteX18" fmla="*/ 104775 w 2162175"/>
              <a:gd name="connsiteY18" fmla="*/ 940593 h 1893093"/>
              <a:gd name="connsiteX19" fmla="*/ 123825 w 2162175"/>
              <a:gd name="connsiteY19" fmla="*/ 1007268 h 1893093"/>
              <a:gd name="connsiteX20" fmla="*/ 19050 w 2162175"/>
              <a:gd name="connsiteY20" fmla="*/ 1264443 h 1893093"/>
              <a:gd name="connsiteX21" fmla="*/ 0 w 2162175"/>
              <a:gd name="connsiteY21" fmla="*/ 1578768 h 1893093"/>
              <a:gd name="connsiteX22" fmla="*/ 276225 w 2162175"/>
              <a:gd name="connsiteY22" fmla="*/ 1635918 h 1893093"/>
              <a:gd name="connsiteX23" fmla="*/ 619125 w 2162175"/>
              <a:gd name="connsiteY23" fmla="*/ 1797843 h 1893093"/>
              <a:gd name="connsiteX24" fmla="*/ 895350 w 2162175"/>
              <a:gd name="connsiteY24" fmla="*/ 1893093 h 1893093"/>
              <a:gd name="connsiteX25" fmla="*/ 1409700 w 2162175"/>
              <a:gd name="connsiteY25" fmla="*/ 1788318 h 1893093"/>
              <a:gd name="connsiteX26" fmla="*/ 2028825 w 2162175"/>
              <a:gd name="connsiteY26" fmla="*/ 1635918 h 1893093"/>
              <a:gd name="connsiteX27" fmla="*/ 2162175 w 2162175"/>
              <a:gd name="connsiteY27" fmla="*/ 1340643 h 1893093"/>
              <a:gd name="connsiteX28" fmla="*/ 2009775 w 2162175"/>
              <a:gd name="connsiteY28" fmla="*/ 1264443 h 1893093"/>
              <a:gd name="connsiteX29" fmla="*/ 1924050 w 2162175"/>
              <a:gd name="connsiteY29" fmla="*/ 1178718 h 1893093"/>
              <a:gd name="connsiteX30" fmla="*/ 1914525 w 2162175"/>
              <a:gd name="connsiteY30" fmla="*/ 1035843 h 1893093"/>
              <a:gd name="connsiteX31" fmla="*/ 1866900 w 2162175"/>
              <a:gd name="connsiteY31" fmla="*/ 912018 h 1893093"/>
              <a:gd name="connsiteX32" fmla="*/ 1819275 w 2162175"/>
              <a:gd name="connsiteY32" fmla="*/ 816768 h 1893093"/>
              <a:gd name="connsiteX33" fmla="*/ 1790700 w 2162175"/>
              <a:gd name="connsiteY33" fmla="*/ 740568 h 1893093"/>
              <a:gd name="connsiteX34" fmla="*/ 1743075 w 2162175"/>
              <a:gd name="connsiteY34" fmla="*/ 616743 h 1893093"/>
              <a:gd name="connsiteX35" fmla="*/ 1704975 w 2162175"/>
              <a:gd name="connsiteY35" fmla="*/ 540543 h 1893093"/>
              <a:gd name="connsiteX36" fmla="*/ 1619250 w 2162175"/>
              <a:gd name="connsiteY36" fmla="*/ 492918 h 1893093"/>
              <a:gd name="connsiteX37" fmla="*/ 1676400 w 2162175"/>
              <a:gd name="connsiteY37" fmla="*/ 350043 h 1893093"/>
              <a:gd name="connsiteX38" fmla="*/ 1516856 w 2162175"/>
              <a:gd name="connsiteY38" fmla="*/ 202405 h 1893093"/>
              <a:gd name="connsiteX0" fmla="*/ 1516856 w 2162175"/>
              <a:gd name="connsiteY0" fmla="*/ 202405 h 1893093"/>
              <a:gd name="connsiteX1" fmla="*/ 1250157 w 2162175"/>
              <a:gd name="connsiteY1" fmla="*/ 266699 h 1893093"/>
              <a:gd name="connsiteX2" fmla="*/ 1181101 w 2162175"/>
              <a:gd name="connsiteY2" fmla="*/ 245268 h 1893093"/>
              <a:gd name="connsiteX3" fmla="*/ 1133476 w 2162175"/>
              <a:gd name="connsiteY3" fmla="*/ 342899 h 1893093"/>
              <a:gd name="connsiteX4" fmla="*/ 1088231 w 2162175"/>
              <a:gd name="connsiteY4" fmla="*/ 323850 h 1893093"/>
              <a:gd name="connsiteX5" fmla="*/ 1083469 w 2162175"/>
              <a:gd name="connsiteY5" fmla="*/ 259555 h 1893093"/>
              <a:gd name="connsiteX6" fmla="*/ 1042988 w 2162175"/>
              <a:gd name="connsiteY6" fmla="*/ 216693 h 1893093"/>
              <a:gd name="connsiteX7" fmla="*/ 916781 w 2162175"/>
              <a:gd name="connsiteY7" fmla="*/ 128587 h 1893093"/>
              <a:gd name="connsiteX8" fmla="*/ 738188 w 2162175"/>
              <a:gd name="connsiteY8" fmla="*/ 80962 h 1893093"/>
              <a:gd name="connsiteX9" fmla="*/ 642937 w 2162175"/>
              <a:gd name="connsiteY9" fmla="*/ 0 h 1893093"/>
              <a:gd name="connsiteX10" fmla="*/ 559594 w 2162175"/>
              <a:gd name="connsiteY10" fmla="*/ 61912 h 1893093"/>
              <a:gd name="connsiteX11" fmla="*/ 514350 w 2162175"/>
              <a:gd name="connsiteY11" fmla="*/ 166686 h 1893093"/>
              <a:gd name="connsiteX12" fmla="*/ 354806 w 2162175"/>
              <a:gd name="connsiteY12" fmla="*/ 345280 h 1893093"/>
              <a:gd name="connsiteX13" fmla="*/ 200025 w 2162175"/>
              <a:gd name="connsiteY13" fmla="*/ 245268 h 1893093"/>
              <a:gd name="connsiteX14" fmla="*/ 247650 w 2162175"/>
              <a:gd name="connsiteY14" fmla="*/ 378618 h 1893093"/>
              <a:gd name="connsiteX15" fmla="*/ 238125 w 2162175"/>
              <a:gd name="connsiteY15" fmla="*/ 588168 h 1893093"/>
              <a:gd name="connsiteX16" fmla="*/ 247650 w 2162175"/>
              <a:gd name="connsiteY16" fmla="*/ 759618 h 1893093"/>
              <a:gd name="connsiteX17" fmla="*/ 228600 w 2162175"/>
              <a:gd name="connsiteY17" fmla="*/ 864393 h 1893093"/>
              <a:gd name="connsiteX18" fmla="*/ 104775 w 2162175"/>
              <a:gd name="connsiteY18" fmla="*/ 940593 h 1893093"/>
              <a:gd name="connsiteX19" fmla="*/ 123825 w 2162175"/>
              <a:gd name="connsiteY19" fmla="*/ 1007268 h 1893093"/>
              <a:gd name="connsiteX20" fmla="*/ 19050 w 2162175"/>
              <a:gd name="connsiteY20" fmla="*/ 1264443 h 1893093"/>
              <a:gd name="connsiteX21" fmla="*/ 0 w 2162175"/>
              <a:gd name="connsiteY21" fmla="*/ 1578768 h 1893093"/>
              <a:gd name="connsiteX22" fmla="*/ 276225 w 2162175"/>
              <a:gd name="connsiteY22" fmla="*/ 1635918 h 1893093"/>
              <a:gd name="connsiteX23" fmla="*/ 619125 w 2162175"/>
              <a:gd name="connsiteY23" fmla="*/ 1797843 h 1893093"/>
              <a:gd name="connsiteX24" fmla="*/ 895350 w 2162175"/>
              <a:gd name="connsiteY24" fmla="*/ 1893093 h 1893093"/>
              <a:gd name="connsiteX25" fmla="*/ 1409700 w 2162175"/>
              <a:gd name="connsiteY25" fmla="*/ 1788318 h 1893093"/>
              <a:gd name="connsiteX26" fmla="*/ 2028825 w 2162175"/>
              <a:gd name="connsiteY26" fmla="*/ 1635918 h 1893093"/>
              <a:gd name="connsiteX27" fmla="*/ 2162175 w 2162175"/>
              <a:gd name="connsiteY27" fmla="*/ 1340643 h 1893093"/>
              <a:gd name="connsiteX28" fmla="*/ 2009775 w 2162175"/>
              <a:gd name="connsiteY28" fmla="*/ 1264443 h 1893093"/>
              <a:gd name="connsiteX29" fmla="*/ 1924050 w 2162175"/>
              <a:gd name="connsiteY29" fmla="*/ 1178718 h 1893093"/>
              <a:gd name="connsiteX30" fmla="*/ 1914525 w 2162175"/>
              <a:gd name="connsiteY30" fmla="*/ 1035843 h 1893093"/>
              <a:gd name="connsiteX31" fmla="*/ 1866900 w 2162175"/>
              <a:gd name="connsiteY31" fmla="*/ 912018 h 1893093"/>
              <a:gd name="connsiteX32" fmla="*/ 1819275 w 2162175"/>
              <a:gd name="connsiteY32" fmla="*/ 816768 h 1893093"/>
              <a:gd name="connsiteX33" fmla="*/ 1790700 w 2162175"/>
              <a:gd name="connsiteY33" fmla="*/ 740568 h 1893093"/>
              <a:gd name="connsiteX34" fmla="*/ 1743075 w 2162175"/>
              <a:gd name="connsiteY34" fmla="*/ 616743 h 1893093"/>
              <a:gd name="connsiteX35" fmla="*/ 1704975 w 2162175"/>
              <a:gd name="connsiteY35" fmla="*/ 540543 h 1893093"/>
              <a:gd name="connsiteX36" fmla="*/ 1619250 w 2162175"/>
              <a:gd name="connsiteY36" fmla="*/ 492918 h 1893093"/>
              <a:gd name="connsiteX37" fmla="*/ 1676400 w 2162175"/>
              <a:gd name="connsiteY37" fmla="*/ 350043 h 1893093"/>
              <a:gd name="connsiteX38" fmla="*/ 1516856 w 2162175"/>
              <a:gd name="connsiteY38" fmla="*/ 202405 h 1893093"/>
              <a:gd name="connsiteX0" fmla="*/ 1516856 w 2162175"/>
              <a:gd name="connsiteY0" fmla="*/ 202405 h 1893093"/>
              <a:gd name="connsiteX1" fmla="*/ 1250157 w 2162175"/>
              <a:gd name="connsiteY1" fmla="*/ 266699 h 1893093"/>
              <a:gd name="connsiteX2" fmla="*/ 1181101 w 2162175"/>
              <a:gd name="connsiteY2" fmla="*/ 245268 h 1893093"/>
              <a:gd name="connsiteX3" fmla="*/ 1133476 w 2162175"/>
              <a:gd name="connsiteY3" fmla="*/ 342899 h 1893093"/>
              <a:gd name="connsiteX4" fmla="*/ 1088231 w 2162175"/>
              <a:gd name="connsiteY4" fmla="*/ 323850 h 1893093"/>
              <a:gd name="connsiteX5" fmla="*/ 1083469 w 2162175"/>
              <a:gd name="connsiteY5" fmla="*/ 259555 h 1893093"/>
              <a:gd name="connsiteX6" fmla="*/ 1042988 w 2162175"/>
              <a:gd name="connsiteY6" fmla="*/ 216693 h 1893093"/>
              <a:gd name="connsiteX7" fmla="*/ 916781 w 2162175"/>
              <a:gd name="connsiteY7" fmla="*/ 128587 h 1893093"/>
              <a:gd name="connsiteX8" fmla="*/ 738188 w 2162175"/>
              <a:gd name="connsiteY8" fmla="*/ 80962 h 1893093"/>
              <a:gd name="connsiteX9" fmla="*/ 642937 w 2162175"/>
              <a:gd name="connsiteY9" fmla="*/ 0 h 1893093"/>
              <a:gd name="connsiteX10" fmla="*/ 559594 w 2162175"/>
              <a:gd name="connsiteY10" fmla="*/ 61912 h 1893093"/>
              <a:gd name="connsiteX11" fmla="*/ 514350 w 2162175"/>
              <a:gd name="connsiteY11" fmla="*/ 166686 h 1893093"/>
              <a:gd name="connsiteX12" fmla="*/ 354806 w 2162175"/>
              <a:gd name="connsiteY12" fmla="*/ 345280 h 1893093"/>
              <a:gd name="connsiteX13" fmla="*/ 373856 w 2162175"/>
              <a:gd name="connsiteY13" fmla="*/ 419099 h 1893093"/>
              <a:gd name="connsiteX14" fmla="*/ 247650 w 2162175"/>
              <a:gd name="connsiteY14" fmla="*/ 378618 h 1893093"/>
              <a:gd name="connsiteX15" fmla="*/ 238125 w 2162175"/>
              <a:gd name="connsiteY15" fmla="*/ 588168 h 1893093"/>
              <a:gd name="connsiteX16" fmla="*/ 247650 w 2162175"/>
              <a:gd name="connsiteY16" fmla="*/ 759618 h 1893093"/>
              <a:gd name="connsiteX17" fmla="*/ 228600 w 2162175"/>
              <a:gd name="connsiteY17" fmla="*/ 864393 h 1893093"/>
              <a:gd name="connsiteX18" fmla="*/ 104775 w 2162175"/>
              <a:gd name="connsiteY18" fmla="*/ 940593 h 1893093"/>
              <a:gd name="connsiteX19" fmla="*/ 123825 w 2162175"/>
              <a:gd name="connsiteY19" fmla="*/ 1007268 h 1893093"/>
              <a:gd name="connsiteX20" fmla="*/ 19050 w 2162175"/>
              <a:gd name="connsiteY20" fmla="*/ 1264443 h 1893093"/>
              <a:gd name="connsiteX21" fmla="*/ 0 w 2162175"/>
              <a:gd name="connsiteY21" fmla="*/ 1578768 h 1893093"/>
              <a:gd name="connsiteX22" fmla="*/ 276225 w 2162175"/>
              <a:gd name="connsiteY22" fmla="*/ 1635918 h 1893093"/>
              <a:gd name="connsiteX23" fmla="*/ 619125 w 2162175"/>
              <a:gd name="connsiteY23" fmla="*/ 1797843 h 1893093"/>
              <a:gd name="connsiteX24" fmla="*/ 895350 w 2162175"/>
              <a:gd name="connsiteY24" fmla="*/ 1893093 h 1893093"/>
              <a:gd name="connsiteX25" fmla="*/ 1409700 w 2162175"/>
              <a:gd name="connsiteY25" fmla="*/ 1788318 h 1893093"/>
              <a:gd name="connsiteX26" fmla="*/ 2028825 w 2162175"/>
              <a:gd name="connsiteY26" fmla="*/ 1635918 h 1893093"/>
              <a:gd name="connsiteX27" fmla="*/ 2162175 w 2162175"/>
              <a:gd name="connsiteY27" fmla="*/ 1340643 h 1893093"/>
              <a:gd name="connsiteX28" fmla="*/ 2009775 w 2162175"/>
              <a:gd name="connsiteY28" fmla="*/ 1264443 h 1893093"/>
              <a:gd name="connsiteX29" fmla="*/ 1924050 w 2162175"/>
              <a:gd name="connsiteY29" fmla="*/ 1178718 h 1893093"/>
              <a:gd name="connsiteX30" fmla="*/ 1914525 w 2162175"/>
              <a:gd name="connsiteY30" fmla="*/ 1035843 h 1893093"/>
              <a:gd name="connsiteX31" fmla="*/ 1866900 w 2162175"/>
              <a:gd name="connsiteY31" fmla="*/ 912018 h 1893093"/>
              <a:gd name="connsiteX32" fmla="*/ 1819275 w 2162175"/>
              <a:gd name="connsiteY32" fmla="*/ 816768 h 1893093"/>
              <a:gd name="connsiteX33" fmla="*/ 1790700 w 2162175"/>
              <a:gd name="connsiteY33" fmla="*/ 740568 h 1893093"/>
              <a:gd name="connsiteX34" fmla="*/ 1743075 w 2162175"/>
              <a:gd name="connsiteY34" fmla="*/ 616743 h 1893093"/>
              <a:gd name="connsiteX35" fmla="*/ 1704975 w 2162175"/>
              <a:gd name="connsiteY35" fmla="*/ 540543 h 1893093"/>
              <a:gd name="connsiteX36" fmla="*/ 1619250 w 2162175"/>
              <a:gd name="connsiteY36" fmla="*/ 492918 h 1893093"/>
              <a:gd name="connsiteX37" fmla="*/ 1676400 w 2162175"/>
              <a:gd name="connsiteY37" fmla="*/ 350043 h 1893093"/>
              <a:gd name="connsiteX38" fmla="*/ 1516856 w 2162175"/>
              <a:gd name="connsiteY38" fmla="*/ 202405 h 1893093"/>
              <a:gd name="connsiteX0" fmla="*/ 1516856 w 2162175"/>
              <a:gd name="connsiteY0" fmla="*/ 202405 h 1893093"/>
              <a:gd name="connsiteX1" fmla="*/ 1250157 w 2162175"/>
              <a:gd name="connsiteY1" fmla="*/ 266699 h 1893093"/>
              <a:gd name="connsiteX2" fmla="*/ 1181101 w 2162175"/>
              <a:gd name="connsiteY2" fmla="*/ 245268 h 1893093"/>
              <a:gd name="connsiteX3" fmla="*/ 1133476 w 2162175"/>
              <a:gd name="connsiteY3" fmla="*/ 342899 h 1893093"/>
              <a:gd name="connsiteX4" fmla="*/ 1088231 w 2162175"/>
              <a:gd name="connsiteY4" fmla="*/ 323850 h 1893093"/>
              <a:gd name="connsiteX5" fmla="*/ 1083469 w 2162175"/>
              <a:gd name="connsiteY5" fmla="*/ 259555 h 1893093"/>
              <a:gd name="connsiteX6" fmla="*/ 1042988 w 2162175"/>
              <a:gd name="connsiteY6" fmla="*/ 216693 h 1893093"/>
              <a:gd name="connsiteX7" fmla="*/ 916781 w 2162175"/>
              <a:gd name="connsiteY7" fmla="*/ 128587 h 1893093"/>
              <a:gd name="connsiteX8" fmla="*/ 738188 w 2162175"/>
              <a:gd name="connsiteY8" fmla="*/ 80962 h 1893093"/>
              <a:gd name="connsiteX9" fmla="*/ 642937 w 2162175"/>
              <a:gd name="connsiteY9" fmla="*/ 0 h 1893093"/>
              <a:gd name="connsiteX10" fmla="*/ 559594 w 2162175"/>
              <a:gd name="connsiteY10" fmla="*/ 61912 h 1893093"/>
              <a:gd name="connsiteX11" fmla="*/ 514350 w 2162175"/>
              <a:gd name="connsiteY11" fmla="*/ 166686 h 1893093"/>
              <a:gd name="connsiteX12" fmla="*/ 354806 w 2162175"/>
              <a:gd name="connsiteY12" fmla="*/ 345280 h 1893093"/>
              <a:gd name="connsiteX13" fmla="*/ 373856 w 2162175"/>
              <a:gd name="connsiteY13" fmla="*/ 419099 h 1893093"/>
              <a:gd name="connsiteX14" fmla="*/ 311944 w 2162175"/>
              <a:gd name="connsiteY14" fmla="*/ 554830 h 1893093"/>
              <a:gd name="connsiteX15" fmla="*/ 238125 w 2162175"/>
              <a:gd name="connsiteY15" fmla="*/ 588168 h 1893093"/>
              <a:gd name="connsiteX16" fmla="*/ 247650 w 2162175"/>
              <a:gd name="connsiteY16" fmla="*/ 759618 h 1893093"/>
              <a:gd name="connsiteX17" fmla="*/ 228600 w 2162175"/>
              <a:gd name="connsiteY17" fmla="*/ 864393 h 1893093"/>
              <a:gd name="connsiteX18" fmla="*/ 104775 w 2162175"/>
              <a:gd name="connsiteY18" fmla="*/ 940593 h 1893093"/>
              <a:gd name="connsiteX19" fmla="*/ 123825 w 2162175"/>
              <a:gd name="connsiteY19" fmla="*/ 1007268 h 1893093"/>
              <a:gd name="connsiteX20" fmla="*/ 19050 w 2162175"/>
              <a:gd name="connsiteY20" fmla="*/ 1264443 h 1893093"/>
              <a:gd name="connsiteX21" fmla="*/ 0 w 2162175"/>
              <a:gd name="connsiteY21" fmla="*/ 1578768 h 1893093"/>
              <a:gd name="connsiteX22" fmla="*/ 276225 w 2162175"/>
              <a:gd name="connsiteY22" fmla="*/ 1635918 h 1893093"/>
              <a:gd name="connsiteX23" fmla="*/ 619125 w 2162175"/>
              <a:gd name="connsiteY23" fmla="*/ 1797843 h 1893093"/>
              <a:gd name="connsiteX24" fmla="*/ 895350 w 2162175"/>
              <a:gd name="connsiteY24" fmla="*/ 1893093 h 1893093"/>
              <a:gd name="connsiteX25" fmla="*/ 1409700 w 2162175"/>
              <a:gd name="connsiteY25" fmla="*/ 1788318 h 1893093"/>
              <a:gd name="connsiteX26" fmla="*/ 2028825 w 2162175"/>
              <a:gd name="connsiteY26" fmla="*/ 1635918 h 1893093"/>
              <a:gd name="connsiteX27" fmla="*/ 2162175 w 2162175"/>
              <a:gd name="connsiteY27" fmla="*/ 1340643 h 1893093"/>
              <a:gd name="connsiteX28" fmla="*/ 2009775 w 2162175"/>
              <a:gd name="connsiteY28" fmla="*/ 1264443 h 1893093"/>
              <a:gd name="connsiteX29" fmla="*/ 1924050 w 2162175"/>
              <a:gd name="connsiteY29" fmla="*/ 1178718 h 1893093"/>
              <a:gd name="connsiteX30" fmla="*/ 1914525 w 2162175"/>
              <a:gd name="connsiteY30" fmla="*/ 1035843 h 1893093"/>
              <a:gd name="connsiteX31" fmla="*/ 1866900 w 2162175"/>
              <a:gd name="connsiteY31" fmla="*/ 912018 h 1893093"/>
              <a:gd name="connsiteX32" fmla="*/ 1819275 w 2162175"/>
              <a:gd name="connsiteY32" fmla="*/ 816768 h 1893093"/>
              <a:gd name="connsiteX33" fmla="*/ 1790700 w 2162175"/>
              <a:gd name="connsiteY33" fmla="*/ 740568 h 1893093"/>
              <a:gd name="connsiteX34" fmla="*/ 1743075 w 2162175"/>
              <a:gd name="connsiteY34" fmla="*/ 616743 h 1893093"/>
              <a:gd name="connsiteX35" fmla="*/ 1704975 w 2162175"/>
              <a:gd name="connsiteY35" fmla="*/ 540543 h 1893093"/>
              <a:gd name="connsiteX36" fmla="*/ 1619250 w 2162175"/>
              <a:gd name="connsiteY36" fmla="*/ 492918 h 1893093"/>
              <a:gd name="connsiteX37" fmla="*/ 1676400 w 2162175"/>
              <a:gd name="connsiteY37" fmla="*/ 350043 h 1893093"/>
              <a:gd name="connsiteX38" fmla="*/ 1516856 w 2162175"/>
              <a:gd name="connsiteY38" fmla="*/ 202405 h 1893093"/>
              <a:gd name="connsiteX0" fmla="*/ 1516856 w 2162175"/>
              <a:gd name="connsiteY0" fmla="*/ 202405 h 1893093"/>
              <a:gd name="connsiteX1" fmla="*/ 1250157 w 2162175"/>
              <a:gd name="connsiteY1" fmla="*/ 266699 h 1893093"/>
              <a:gd name="connsiteX2" fmla="*/ 1181101 w 2162175"/>
              <a:gd name="connsiteY2" fmla="*/ 245268 h 1893093"/>
              <a:gd name="connsiteX3" fmla="*/ 1133476 w 2162175"/>
              <a:gd name="connsiteY3" fmla="*/ 342899 h 1893093"/>
              <a:gd name="connsiteX4" fmla="*/ 1088231 w 2162175"/>
              <a:gd name="connsiteY4" fmla="*/ 323850 h 1893093"/>
              <a:gd name="connsiteX5" fmla="*/ 1083469 w 2162175"/>
              <a:gd name="connsiteY5" fmla="*/ 259555 h 1893093"/>
              <a:gd name="connsiteX6" fmla="*/ 1042988 w 2162175"/>
              <a:gd name="connsiteY6" fmla="*/ 216693 h 1893093"/>
              <a:gd name="connsiteX7" fmla="*/ 916781 w 2162175"/>
              <a:gd name="connsiteY7" fmla="*/ 128587 h 1893093"/>
              <a:gd name="connsiteX8" fmla="*/ 738188 w 2162175"/>
              <a:gd name="connsiteY8" fmla="*/ 80962 h 1893093"/>
              <a:gd name="connsiteX9" fmla="*/ 642937 w 2162175"/>
              <a:gd name="connsiteY9" fmla="*/ 0 h 1893093"/>
              <a:gd name="connsiteX10" fmla="*/ 559594 w 2162175"/>
              <a:gd name="connsiteY10" fmla="*/ 61912 h 1893093"/>
              <a:gd name="connsiteX11" fmla="*/ 514350 w 2162175"/>
              <a:gd name="connsiteY11" fmla="*/ 166686 h 1893093"/>
              <a:gd name="connsiteX12" fmla="*/ 354806 w 2162175"/>
              <a:gd name="connsiteY12" fmla="*/ 345280 h 1893093"/>
              <a:gd name="connsiteX13" fmla="*/ 373856 w 2162175"/>
              <a:gd name="connsiteY13" fmla="*/ 419099 h 1893093"/>
              <a:gd name="connsiteX14" fmla="*/ 311944 w 2162175"/>
              <a:gd name="connsiteY14" fmla="*/ 554830 h 1893093"/>
              <a:gd name="connsiteX15" fmla="*/ 238125 w 2162175"/>
              <a:gd name="connsiteY15" fmla="*/ 588168 h 1893093"/>
              <a:gd name="connsiteX16" fmla="*/ 247650 w 2162175"/>
              <a:gd name="connsiteY16" fmla="*/ 759618 h 1893093"/>
              <a:gd name="connsiteX17" fmla="*/ 228600 w 2162175"/>
              <a:gd name="connsiteY17" fmla="*/ 864393 h 1893093"/>
              <a:gd name="connsiteX18" fmla="*/ 104775 w 2162175"/>
              <a:gd name="connsiteY18" fmla="*/ 940593 h 1893093"/>
              <a:gd name="connsiteX19" fmla="*/ 216693 w 2162175"/>
              <a:gd name="connsiteY19" fmla="*/ 990599 h 1893093"/>
              <a:gd name="connsiteX20" fmla="*/ 19050 w 2162175"/>
              <a:gd name="connsiteY20" fmla="*/ 1264443 h 1893093"/>
              <a:gd name="connsiteX21" fmla="*/ 0 w 2162175"/>
              <a:gd name="connsiteY21" fmla="*/ 1578768 h 1893093"/>
              <a:gd name="connsiteX22" fmla="*/ 276225 w 2162175"/>
              <a:gd name="connsiteY22" fmla="*/ 1635918 h 1893093"/>
              <a:gd name="connsiteX23" fmla="*/ 619125 w 2162175"/>
              <a:gd name="connsiteY23" fmla="*/ 1797843 h 1893093"/>
              <a:gd name="connsiteX24" fmla="*/ 895350 w 2162175"/>
              <a:gd name="connsiteY24" fmla="*/ 1893093 h 1893093"/>
              <a:gd name="connsiteX25" fmla="*/ 1409700 w 2162175"/>
              <a:gd name="connsiteY25" fmla="*/ 1788318 h 1893093"/>
              <a:gd name="connsiteX26" fmla="*/ 2028825 w 2162175"/>
              <a:gd name="connsiteY26" fmla="*/ 1635918 h 1893093"/>
              <a:gd name="connsiteX27" fmla="*/ 2162175 w 2162175"/>
              <a:gd name="connsiteY27" fmla="*/ 1340643 h 1893093"/>
              <a:gd name="connsiteX28" fmla="*/ 2009775 w 2162175"/>
              <a:gd name="connsiteY28" fmla="*/ 1264443 h 1893093"/>
              <a:gd name="connsiteX29" fmla="*/ 1924050 w 2162175"/>
              <a:gd name="connsiteY29" fmla="*/ 1178718 h 1893093"/>
              <a:gd name="connsiteX30" fmla="*/ 1914525 w 2162175"/>
              <a:gd name="connsiteY30" fmla="*/ 1035843 h 1893093"/>
              <a:gd name="connsiteX31" fmla="*/ 1866900 w 2162175"/>
              <a:gd name="connsiteY31" fmla="*/ 912018 h 1893093"/>
              <a:gd name="connsiteX32" fmla="*/ 1819275 w 2162175"/>
              <a:gd name="connsiteY32" fmla="*/ 816768 h 1893093"/>
              <a:gd name="connsiteX33" fmla="*/ 1790700 w 2162175"/>
              <a:gd name="connsiteY33" fmla="*/ 740568 h 1893093"/>
              <a:gd name="connsiteX34" fmla="*/ 1743075 w 2162175"/>
              <a:gd name="connsiteY34" fmla="*/ 616743 h 1893093"/>
              <a:gd name="connsiteX35" fmla="*/ 1704975 w 2162175"/>
              <a:gd name="connsiteY35" fmla="*/ 540543 h 1893093"/>
              <a:gd name="connsiteX36" fmla="*/ 1619250 w 2162175"/>
              <a:gd name="connsiteY36" fmla="*/ 492918 h 1893093"/>
              <a:gd name="connsiteX37" fmla="*/ 1676400 w 2162175"/>
              <a:gd name="connsiteY37" fmla="*/ 350043 h 1893093"/>
              <a:gd name="connsiteX38" fmla="*/ 1516856 w 2162175"/>
              <a:gd name="connsiteY38" fmla="*/ 202405 h 1893093"/>
              <a:gd name="connsiteX0" fmla="*/ 1516856 w 2162175"/>
              <a:gd name="connsiteY0" fmla="*/ 202405 h 1893093"/>
              <a:gd name="connsiteX1" fmla="*/ 1250157 w 2162175"/>
              <a:gd name="connsiteY1" fmla="*/ 266699 h 1893093"/>
              <a:gd name="connsiteX2" fmla="*/ 1181101 w 2162175"/>
              <a:gd name="connsiteY2" fmla="*/ 245268 h 1893093"/>
              <a:gd name="connsiteX3" fmla="*/ 1133476 w 2162175"/>
              <a:gd name="connsiteY3" fmla="*/ 342899 h 1893093"/>
              <a:gd name="connsiteX4" fmla="*/ 1088231 w 2162175"/>
              <a:gd name="connsiteY4" fmla="*/ 323850 h 1893093"/>
              <a:gd name="connsiteX5" fmla="*/ 1083469 w 2162175"/>
              <a:gd name="connsiteY5" fmla="*/ 259555 h 1893093"/>
              <a:gd name="connsiteX6" fmla="*/ 1042988 w 2162175"/>
              <a:gd name="connsiteY6" fmla="*/ 216693 h 1893093"/>
              <a:gd name="connsiteX7" fmla="*/ 916781 w 2162175"/>
              <a:gd name="connsiteY7" fmla="*/ 128587 h 1893093"/>
              <a:gd name="connsiteX8" fmla="*/ 738188 w 2162175"/>
              <a:gd name="connsiteY8" fmla="*/ 80962 h 1893093"/>
              <a:gd name="connsiteX9" fmla="*/ 642937 w 2162175"/>
              <a:gd name="connsiteY9" fmla="*/ 0 h 1893093"/>
              <a:gd name="connsiteX10" fmla="*/ 559594 w 2162175"/>
              <a:gd name="connsiteY10" fmla="*/ 61912 h 1893093"/>
              <a:gd name="connsiteX11" fmla="*/ 514350 w 2162175"/>
              <a:gd name="connsiteY11" fmla="*/ 166686 h 1893093"/>
              <a:gd name="connsiteX12" fmla="*/ 354806 w 2162175"/>
              <a:gd name="connsiteY12" fmla="*/ 345280 h 1893093"/>
              <a:gd name="connsiteX13" fmla="*/ 373856 w 2162175"/>
              <a:gd name="connsiteY13" fmla="*/ 419099 h 1893093"/>
              <a:gd name="connsiteX14" fmla="*/ 311944 w 2162175"/>
              <a:gd name="connsiteY14" fmla="*/ 554830 h 1893093"/>
              <a:gd name="connsiteX15" fmla="*/ 238125 w 2162175"/>
              <a:gd name="connsiteY15" fmla="*/ 588168 h 1893093"/>
              <a:gd name="connsiteX16" fmla="*/ 247650 w 2162175"/>
              <a:gd name="connsiteY16" fmla="*/ 759618 h 1893093"/>
              <a:gd name="connsiteX17" fmla="*/ 228600 w 2162175"/>
              <a:gd name="connsiteY17" fmla="*/ 864393 h 1893093"/>
              <a:gd name="connsiteX18" fmla="*/ 257175 w 2162175"/>
              <a:gd name="connsiteY18" fmla="*/ 902493 h 1893093"/>
              <a:gd name="connsiteX19" fmla="*/ 216693 w 2162175"/>
              <a:gd name="connsiteY19" fmla="*/ 990599 h 1893093"/>
              <a:gd name="connsiteX20" fmla="*/ 19050 w 2162175"/>
              <a:gd name="connsiteY20" fmla="*/ 1264443 h 1893093"/>
              <a:gd name="connsiteX21" fmla="*/ 0 w 2162175"/>
              <a:gd name="connsiteY21" fmla="*/ 1578768 h 1893093"/>
              <a:gd name="connsiteX22" fmla="*/ 276225 w 2162175"/>
              <a:gd name="connsiteY22" fmla="*/ 1635918 h 1893093"/>
              <a:gd name="connsiteX23" fmla="*/ 619125 w 2162175"/>
              <a:gd name="connsiteY23" fmla="*/ 1797843 h 1893093"/>
              <a:gd name="connsiteX24" fmla="*/ 895350 w 2162175"/>
              <a:gd name="connsiteY24" fmla="*/ 1893093 h 1893093"/>
              <a:gd name="connsiteX25" fmla="*/ 1409700 w 2162175"/>
              <a:gd name="connsiteY25" fmla="*/ 1788318 h 1893093"/>
              <a:gd name="connsiteX26" fmla="*/ 2028825 w 2162175"/>
              <a:gd name="connsiteY26" fmla="*/ 1635918 h 1893093"/>
              <a:gd name="connsiteX27" fmla="*/ 2162175 w 2162175"/>
              <a:gd name="connsiteY27" fmla="*/ 1340643 h 1893093"/>
              <a:gd name="connsiteX28" fmla="*/ 2009775 w 2162175"/>
              <a:gd name="connsiteY28" fmla="*/ 1264443 h 1893093"/>
              <a:gd name="connsiteX29" fmla="*/ 1924050 w 2162175"/>
              <a:gd name="connsiteY29" fmla="*/ 1178718 h 1893093"/>
              <a:gd name="connsiteX30" fmla="*/ 1914525 w 2162175"/>
              <a:gd name="connsiteY30" fmla="*/ 1035843 h 1893093"/>
              <a:gd name="connsiteX31" fmla="*/ 1866900 w 2162175"/>
              <a:gd name="connsiteY31" fmla="*/ 912018 h 1893093"/>
              <a:gd name="connsiteX32" fmla="*/ 1819275 w 2162175"/>
              <a:gd name="connsiteY32" fmla="*/ 816768 h 1893093"/>
              <a:gd name="connsiteX33" fmla="*/ 1790700 w 2162175"/>
              <a:gd name="connsiteY33" fmla="*/ 740568 h 1893093"/>
              <a:gd name="connsiteX34" fmla="*/ 1743075 w 2162175"/>
              <a:gd name="connsiteY34" fmla="*/ 616743 h 1893093"/>
              <a:gd name="connsiteX35" fmla="*/ 1704975 w 2162175"/>
              <a:gd name="connsiteY35" fmla="*/ 540543 h 1893093"/>
              <a:gd name="connsiteX36" fmla="*/ 1619250 w 2162175"/>
              <a:gd name="connsiteY36" fmla="*/ 492918 h 1893093"/>
              <a:gd name="connsiteX37" fmla="*/ 1676400 w 2162175"/>
              <a:gd name="connsiteY37" fmla="*/ 350043 h 1893093"/>
              <a:gd name="connsiteX38" fmla="*/ 1516856 w 2162175"/>
              <a:gd name="connsiteY38" fmla="*/ 202405 h 1893093"/>
              <a:gd name="connsiteX0" fmla="*/ 1516856 w 2162175"/>
              <a:gd name="connsiteY0" fmla="*/ 202405 h 1893093"/>
              <a:gd name="connsiteX1" fmla="*/ 1250157 w 2162175"/>
              <a:gd name="connsiteY1" fmla="*/ 266699 h 1893093"/>
              <a:gd name="connsiteX2" fmla="*/ 1181101 w 2162175"/>
              <a:gd name="connsiteY2" fmla="*/ 245268 h 1893093"/>
              <a:gd name="connsiteX3" fmla="*/ 1133476 w 2162175"/>
              <a:gd name="connsiteY3" fmla="*/ 342899 h 1893093"/>
              <a:gd name="connsiteX4" fmla="*/ 1088231 w 2162175"/>
              <a:gd name="connsiteY4" fmla="*/ 323850 h 1893093"/>
              <a:gd name="connsiteX5" fmla="*/ 1083469 w 2162175"/>
              <a:gd name="connsiteY5" fmla="*/ 259555 h 1893093"/>
              <a:gd name="connsiteX6" fmla="*/ 1042988 w 2162175"/>
              <a:gd name="connsiteY6" fmla="*/ 216693 h 1893093"/>
              <a:gd name="connsiteX7" fmla="*/ 916781 w 2162175"/>
              <a:gd name="connsiteY7" fmla="*/ 128587 h 1893093"/>
              <a:gd name="connsiteX8" fmla="*/ 738188 w 2162175"/>
              <a:gd name="connsiteY8" fmla="*/ 80962 h 1893093"/>
              <a:gd name="connsiteX9" fmla="*/ 642937 w 2162175"/>
              <a:gd name="connsiteY9" fmla="*/ 0 h 1893093"/>
              <a:gd name="connsiteX10" fmla="*/ 559594 w 2162175"/>
              <a:gd name="connsiteY10" fmla="*/ 61912 h 1893093"/>
              <a:gd name="connsiteX11" fmla="*/ 514350 w 2162175"/>
              <a:gd name="connsiteY11" fmla="*/ 166686 h 1893093"/>
              <a:gd name="connsiteX12" fmla="*/ 354806 w 2162175"/>
              <a:gd name="connsiteY12" fmla="*/ 345280 h 1893093"/>
              <a:gd name="connsiteX13" fmla="*/ 373856 w 2162175"/>
              <a:gd name="connsiteY13" fmla="*/ 419099 h 1893093"/>
              <a:gd name="connsiteX14" fmla="*/ 311944 w 2162175"/>
              <a:gd name="connsiteY14" fmla="*/ 554830 h 1893093"/>
              <a:gd name="connsiteX15" fmla="*/ 238125 w 2162175"/>
              <a:gd name="connsiteY15" fmla="*/ 588168 h 1893093"/>
              <a:gd name="connsiteX16" fmla="*/ 247650 w 2162175"/>
              <a:gd name="connsiteY16" fmla="*/ 759618 h 1893093"/>
              <a:gd name="connsiteX17" fmla="*/ 314325 w 2162175"/>
              <a:gd name="connsiteY17" fmla="*/ 804862 h 1893093"/>
              <a:gd name="connsiteX18" fmla="*/ 257175 w 2162175"/>
              <a:gd name="connsiteY18" fmla="*/ 902493 h 1893093"/>
              <a:gd name="connsiteX19" fmla="*/ 216693 w 2162175"/>
              <a:gd name="connsiteY19" fmla="*/ 990599 h 1893093"/>
              <a:gd name="connsiteX20" fmla="*/ 19050 w 2162175"/>
              <a:gd name="connsiteY20" fmla="*/ 1264443 h 1893093"/>
              <a:gd name="connsiteX21" fmla="*/ 0 w 2162175"/>
              <a:gd name="connsiteY21" fmla="*/ 1578768 h 1893093"/>
              <a:gd name="connsiteX22" fmla="*/ 276225 w 2162175"/>
              <a:gd name="connsiteY22" fmla="*/ 1635918 h 1893093"/>
              <a:gd name="connsiteX23" fmla="*/ 619125 w 2162175"/>
              <a:gd name="connsiteY23" fmla="*/ 1797843 h 1893093"/>
              <a:gd name="connsiteX24" fmla="*/ 895350 w 2162175"/>
              <a:gd name="connsiteY24" fmla="*/ 1893093 h 1893093"/>
              <a:gd name="connsiteX25" fmla="*/ 1409700 w 2162175"/>
              <a:gd name="connsiteY25" fmla="*/ 1788318 h 1893093"/>
              <a:gd name="connsiteX26" fmla="*/ 2028825 w 2162175"/>
              <a:gd name="connsiteY26" fmla="*/ 1635918 h 1893093"/>
              <a:gd name="connsiteX27" fmla="*/ 2162175 w 2162175"/>
              <a:gd name="connsiteY27" fmla="*/ 1340643 h 1893093"/>
              <a:gd name="connsiteX28" fmla="*/ 2009775 w 2162175"/>
              <a:gd name="connsiteY28" fmla="*/ 1264443 h 1893093"/>
              <a:gd name="connsiteX29" fmla="*/ 1924050 w 2162175"/>
              <a:gd name="connsiteY29" fmla="*/ 1178718 h 1893093"/>
              <a:gd name="connsiteX30" fmla="*/ 1914525 w 2162175"/>
              <a:gd name="connsiteY30" fmla="*/ 1035843 h 1893093"/>
              <a:gd name="connsiteX31" fmla="*/ 1866900 w 2162175"/>
              <a:gd name="connsiteY31" fmla="*/ 912018 h 1893093"/>
              <a:gd name="connsiteX32" fmla="*/ 1819275 w 2162175"/>
              <a:gd name="connsiteY32" fmla="*/ 816768 h 1893093"/>
              <a:gd name="connsiteX33" fmla="*/ 1790700 w 2162175"/>
              <a:gd name="connsiteY33" fmla="*/ 740568 h 1893093"/>
              <a:gd name="connsiteX34" fmla="*/ 1743075 w 2162175"/>
              <a:gd name="connsiteY34" fmla="*/ 616743 h 1893093"/>
              <a:gd name="connsiteX35" fmla="*/ 1704975 w 2162175"/>
              <a:gd name="connsiteY35" fmla="*/ 540543 h 1893093"/>
              <a:gd name="connsiteX36" fmla="*/ 1619250 w 2162175"/>
              <a:gd name="connsiteY36" fmla="*/ 492918 h 1893093"/>
              <a:gd name="connsiteX37" fmla="*/ 1676400 w 2162175"/>
              <a:gd name="connsiteY37" fmla="*/ 350043 h 1893093"/>
              <a:gd name="connsiteX38" fmla="*/ 1516856 w 2162175"/>
              <a:gd name="connsiteY38" fmla="*/ 202405 h 1893093"/>
              <a:gd name="connsiteX0" fmla="*/ 1516856 w 2162175"/>
              <a:gd name="connsiteY0" fmla="*/ 202405 h 1893093"/>
              <a:gd name="connsiteX1" fmla="*/ 1250157 w 2162175"/>
              <a:gd name="connsiteY1" fmla="*/ 266699 h 1893093"/>
              <a:gd name="connsiteX2" fmla="*/ 1181101 w 2162175"/>
              <a:gd name="connsiteY2" fmla="*/ 245268 h 1893093"/>
              <a:gd name="connsiteX3" fmla="*/ 1133476 w 2162175"/>
              <a:gd name="connsiteY3" fmla="*/ 342899 h 1893093"/>
              <a:gd name="connsiteX4" fmla="*/ 1088231 w 2162175"/>
              <a:gd name="connsiteY4" fmla="*/ 323850 h 1893093"/>
              <a:gd name="connsiteX5" fmla="*/ 1083469 w 2162175"/>
              <a:gd name="connsiteY5" fmla="*/ 259555 h 1893093"/>
              <a:gd name="connsiteX6" fmla="*/ 1042988 w 2162175"/>
              <a:gd name="connsiteY6" fmla="*/ 216693 h 1893093"/>
              <a:gd name="connsiteX7" fmla="*/ 916781 w 2162175"/>
              <a:gd name="connsiteY7" fmla="*/ 128587 h 1893093"/>
              <a:gd name="connsiteX8" fmla="*/ 738188 w 2162175"/>
              <a:gd name="connsiteY8" fmla="*/ 80962 h 1893093"/>
              <a:gd name="connsiteX9" fmla="*/ 642937 w 2162175"/>
              <a:gd name="connsiteY9" fmla="*/ 0 h 1893093"/>
              <a:gd name="connsiteX10" fmla="*/ 559594 w 2162175"/>
              <a:gd name="connsiteY10" fmla="*/ 61912 h 1893093"/>
              <a:gd name="connsiteX11" fmla="*/ 514350 w 2162175"/>
              <a:gd name="connsiteY11" fmla="*/ 166686 h 1893093"/>
              <a:gd name="connsiteX12" fmla="*/ 354806 w 2162175"/>
              <a:gd name="connsiteY12" fmla="*/ 345280 h 1893093"/>
              <a:gd name="connsiteX13" fmla="*/ 373856 w 2162175"/>
              <a:gd name="connsiteY13" fmla="*/ 419099 h 1893093"/>
              <a:gd name="connsiteX14" fmla="*/ 311944 w 2162175"/>
              <a:gd name="connsiteY14" fmla="*/ 554830 h 1893093"/>
              <a:gd name="connsiteX15" fmla="*/ 238125 w 2162175"/>
              <a:gd name="connsiteY15" fmla="*/ 588168 h 1893093"/>
              <a:gd name="connsiteX16" fmla="*/ 247650 w 2162175"/>
              <a:gd name="connsiteY16" fmla="*/ 759618 h 1893093"/>
              <a:gd name="connsiteX17" fmla="*/ 314325 w 2162175"/>
              <a:gd name="connsiteY17" fmla="*/ 804862 h 1893093"/>
              <a:gd name="connsiteX18" fmla="*/ 280988 w 2162175"/>
              <a:gd name="connsiteY18" fmla="*/ 859631 h 1893093"/>
              <a:gd name="connsiteX19" fmla="*/ 257175 w 2162175"/>
              <a:gd name="connsiteY19" fmla="*/ 902493 h 1893093"/>
              <a:gd name="connsiteX20" fmla="*/ 216693 w 2162175"/>
              <a:gd name="connsiteY20" fmla="*/ 990599 h 1893093"/>
              <a:gd name="connsiteX21" fmla="*/ 19050 w 2162175"/>
              <a:gd name="connsiteY21" fmla="*/ 1264443 h 1893093"/>
              <a:gd name="connsiteX22" fmla="*/ 0 w 2162175"/>
              <a:gd name="connsiteY22" fmla="*/ 1578768 h 1893093"/>
              <a:gd name="connsiteX23" fmla="*/ 276225 w 2162175"/>
              <a:gd name="connsiteY23" fmla="*/ 1635918 h 1893093"/>
              <a:gd name="connsiteX24" fmla="*/ 619125 w 2162175"/>
              <a:gd name="connsiteY24" fmla="*/ 1797843 h 1893093"/>
              <a:gd name="connsiteX25" fmla="*/ 895350 w 2162175"/>
              <a:gd name="connsiteY25" fmla="*/ 1893093 h 1893093"/>
              <a:gd name="connsiteX26" fmla="*/ 1409700 w 2162175"/>
              <a:gd name="connsiteY26" fmla="*/ 1788318 h 1893093"/>
              <a:gd name="connsiteX27" fmla="*/ 2028825 w 2162175"/>
              <a:gd name="connsiteY27" fmla="*/ 1635918 h 1893093"/>
              <a:gd name="connsiteX28" fmla="*/ 2162175 w 2162175"/>
              <a:gd name="connsiteY28" fmla="*/ 1340643 h 1893093"/>
              <a:gd name="connsiteX29" fmla="*/ 2009775 w 2162175"/>
              <a:gd name="connsiteY29" fmla="*/ 1264443 h 1893093"/>
              <a:gd name="connsiteX30" fmla="*/ 1924050 w 2162175"/>
              <a:gd name="connsiteY30" fmla="*/ 1178718 h 1893093"/>
              <a:gd name="connsiteX31" fmla="*/ 1914525 w 2162175"/>
              <a:gd name="connsiteY31" fmla="*/ 1035843 h 1893093"/>
              <a:gd name="connsiteX32" fmla="*/ 1866900 w 2162175"/>
              <a:gd name="connsiteY32" fmla="*/ 912018 h 1893093"/>
              <a:gd name="connsiteX33" fmla="*/ 1819275 w 2162175"/>
              <a:gd name="connsiteY33" fmla="*/ 816768 h 1893093"/>
              <a:gd name="connsiteX34" fmla="*/ 1790700 w 2162175"/>
              <a:gd name="connsiteY34" fmla="*/ 740568 h 1893093"/>
              <a:gd name="connsiteX35" fmla="*/ 1743075 w 2162175"/>
              <a:gd name="connsiteY35" fmla="*/ 616743 h 1893093"/>
              <a:gd name="connsiteX36" fmla="*/ 1704975 w 2162175"/>
              <a:gd name="connsiteY36" fmla="*/ 540543 h 1893093"/>
              <a:gd name="connsiteX37" fmla="*/ 1619250 w 2162175"/>
              <a:gd name="connsiteY37" fmla="*/ 492918 h 1893093"/>
              <a:gd name="connsiteX38" fmla="*/ 1676400 w 2162175"/>
              <a:gd name="connsiteY38" fmla="*/ 350043 h 1893093"/>
              <a:gd name="connsiteX39" fmla="*/ 1516856 w 2162175"/>
              <a:gd name="connsiteY39" fmla="*/ 202405 h 1893093"/>
              <a:gd name="connsiteX0" fmla="*/ 1516856 w 2162175"/>
              <a:gd name="connsiteY0" fmla="*/ 202405 h 1893093"/>
              <a:gd name="connsiteX1" fmla="*/ 1250157 w 2162175"/>
              <a:gd name="connsiteY1" fmla="*/ 266699 h 1893093"/>
              <a:gd name="connsiteX2" fmla="*/ 1181101 w 2162175"/>
              <a:gd name="connsiteY2" fmla="*/ 245268 h 1893093"/>
              <a:gd name="connsiteX3" fmla="*/ 1133476 w 2162175"/>
              <a:gd name="connsiteY3" fmla="*/ 342899 h 1893093"/>
              <a:gd name="connsiteX4" fmla="*/ 1088231 w 2162175"/>
              <a:gd name="connsiteY4" fmla="*/ 323850 h 1893093"/>
              <a:gd name="connsiteX5" fmla="*/ 1083469 w 2162175"/>
              <a:gd name="connsiteY5" fmla="*/ 259555 h 1893093"/>
              <a:gd name="connsiteX6" fmla="*/ 1042988 w 2162175"/>
              <a:gd name="connsiteY6" fmla="*/ 216693 h 1893093"/>
              <a:gd name="connsiteX7" fmla="*/ 916781 w 2162175"/>
              <a:gd name="connsiteY7" fmla="*/ 128587 h 1893093"/>
              <a:gd name="connsiteX8" fmla="*/ 738188 w 2162175"/>
              <a:gd name="connsiteY8" fmla="*/ 80962 h 1893093"/>
              <a:gd name="connsiteX9" fmla="*/ 642937 w 2162175"/>
              <a:gd name="connsiteY9" fmla="*/ 0 h 1893093"/>
              <a:gd name="connsiteX10" fmla="*/ 559594 w 2162175"/>
              <a:gd name="connsiteY10" fmla="*/ 61912 h 1893093"/>
              <a:gd name="connsiteX11" fmla="*/ 514350 w 2162175"/>
              <a:gd name="connsiteY11" fmla="*/ 166686 h 1893093"/>
              <a:gd name="connsiteX12" fmla="*/ 354806 w 2162175"/>
              <a:gd name="connsiteY12" fmla="*/ 345280 h 1893093"/>
              <a:gd name="connsiteX13" fmla="*/ 373856 w 2162175"/>
              <a:gd name="connsiteY13" fmla="*/ 419099 h 1893093"/>
              <a:gd name="connsiteX14" fmla="*/ 311944 w 2162175"/>
              <a:gd name="connsiteY14" fmla="*/ 554830 h 1893093"/>
              <a:gd name="connsiteX15" fmla="*/ 238125 w 2162175"/>
              <a:gd name="connsiteY15" fmla="*/ 588168 h 1893093"/>
              <a:gd name="connsiteX16" fmla="*/ 247650 w 2162175"/>
              <a:gd name="connsiteY16" fmla="*/ 759618 h 1893093"/>
              <a:gd name="connsiteX17" fmla="*/ 314325 w 2162175"/>
              <a:gd name="connsiteY17" fmla="*/ 804862 h 1893093"/>
              <a:gd name="connsiteX18" fmla="*/ 264319 w 2162175"/>
              <a:gd name="connsiteY18" fmla="*/ 850106 h 1893093"/>
              <a:gd name="connsiteX19" fmla="*/ 257175 w 2162175"/>
              <a:gd name="connsiteY19" fmla="*/ 902493 h 1893093"/>
              <a:gd name="connsiteX20" fmla="*/ 216693 w 2162175"/>
              <a:gd name="connsiteY20" fmla="*/ 990599 h 1893093"/>
              <a:gd name="connsiteX21" fmla="*/ 19050 w 2162175"/>
              <a:gd name="connsiteY21" fmla="*/ 1264443 h 1893093"/>
              <a:gd name="connsiteX22" fmla="*/ 0 w 2162175"/>
              <a:gd name="connsiteY22" fmla="*/ 1578768 h 1893093"/>
              <a:gd name="connsiteX23" fmla="*/ 276225 w 2162175"/>
              <a:gd name="connsiteY23" fmla="*/ 1635918 h 1893093"/>
              <a:gd name="connsiteX24" fmla="*/ 619125 w 2162175"/>
              <a:gd name="connsiteY24" fmla="*/ 1797843 h 1893093"/>
              <a:gd name="connsiteX25" fmla="*/ 895350 w 2162175"/>
              <a:gd name="connsiteY25" fmla="*/ 1893093 h 1893093"/>
              <a:gd name="connsiteX26" fmla="*/ 1409700 w 2162175"/>
              <a:gd name="connsiteY26" fmla="*/ 1788318 h 1893093"/>
              <a:gd name="connsiteX27" fmla="*/ 2028825 w 2162175"/>
              <a:gd name="connsiteY27" fmla="*/ 1635918 h 1893093"/>
              <a:gd name="connsiteX28" fmla="*/ 2162175 w 2162175"/>
              <a:gd name="connsiteY28" fmla="*/ 1340643 h 1893093"/>
              <a:gd name="connsiteX29" fmla="*/ 2009775 w 2162175"/>
              <a:gd name="connsiteY29" fmla="*/ 1264443 h 1893093"/>
              <a:gd name="connsiteX30" fmla="*/ 1924050 w 2162175"/>
              <a:gd name="connsiteY30" fmla="*/ 1178718 h 1893093"/>
              <a:gd name="connsiteX31" fmla="*/ 1914525 w 2162175"/>
              <a:gd name="connsiteY31" fmla="*/ 1035843 h 1893093"/>
              <a:gd name="connsiteX32" fmla="*/ 1866900 w 2162175"/>
              <a:gd name="connsiteY32" fmla="*/ 912018 h 1893093"/>
              <a:gd name="connsiteX33" fmla="*/ 1819275 w 2162175"/>
              <a:gd name="connsiteY33" fmla="*/ 816768 h 1893093"/>
              <a:gd name="connsiteX34" fmla="*/ 1790700 w 2162175"/>
              <a:gd name="connsiteY34" fmla="*/ 740568 h 1893093"/>
              <a:gd name="connsiteX35" fmla="*/ 1743075 w 2162175"/>
              <a:gd name="connsiteY35" fmla="*/ 616743 h 1893093"/>
              <a:gd name="connsiteX36" fmla="*/ 1704975 w 2162175"/>
              <a:gd name="connsiteY36" fmla="*/ 540543 h 1893093"/>
              <a:gd name="connsiteX37" fmla="*/ 1619250 w 2162175"/>
              <a:gd name="connsiteY37" fmla="*/ 492918 h 1893093"/>
              <a:gd name="connsiteX38" fmla="*/ 1676400 w 2162175"/>
              <a:gd name="connsiteY38" fmla="*/ 350043 h 1893093"/>
              <a:gd name="connsiteX39" fmla="*/ 1516856 w 2162175"/>
              <a:gd name="connsiteY39" fmla="*/ 202405 h 1893093"/>
              <a:gd name="connsiteX0" fmla="*/ 1516856 w 2162175"/>
              <a:gd name="connsiteY0" fmla="*/ 202405 h 1893093"/>
              <a:gd name="connsiteX1" fmla="*/ 1250157 w 2162175"/>
              <a:gd name="connsiteY1" fmla="*/ 266699 h 1893093"/>
              <a:gd name="connsiteX2" fmla="*/ 1181101 w 2162175"/>
              <a:gd name="connsiteY2" fmla="*/ 245268 h 1893093"/>
              <a:gd name="connsiteX3" fmla="*/ 1133476 w 2162175"/>
              <a:gd name="connsiteY3" fmla="*/ 342899 h 1893093"/>
              <a:gd name="connsiteX4" fmla="*/ 1088231 w 2162175"/>
              <a:gd name="connsiteY4" fmla="*/ 323850 h 1893093"/>
              <a:gd name="connsiteX5" fmla="*/ 1083469 w 2162175"/>
              <a:gd name="connsiteY5" fmla="*/ 259555 h 1893093"/>
              <a:gd name="connsiteX6" fmla="*/ 1042988 w 2162175"/>
              <a:gd name="connsiteY6" fmla="*/ 216693 h 1893093"/>
              <a:gd name="connsiteX7" fmla="*/ 916781 w 2162175"/>
              <a:gd name="connsiteY7" fmla="*/ 128587 h 1893093"/>
              <a:gd name="connsiteX8" fmla="*/ 738188 w 2162175"/>
              <a:gd name="connsiteY8" fmla="*/ 80962 h 1893093"/>
              <a:gd name="connsiteX9" fmla="*/ 642937 w 2162175"/>
              <a:gd name="connsiteY9" fmla="*/ 0 h 1893093"/>
              <a:gd name="connsiteX10" fmla="*/ 559594 w 2162175"/>
              <a:gd name="connsiteY10" fmla="*/ 61912 h 1893093"/>
              <a:gd name="connsiteX11" fmla="*/ 514350 w 2162175"/>
              <a:gd name="connsiteY11" fmla="*/ 166686 h 1893093"/>
              <a:gd name="connsiteX12" fmla="*/ 354806 w 2162175"/>
              <a:gd name="connsiteY12" fmla="*/ 345280 h 1893093"/>
              <a:gd name="connsiteX13" fmla="*/ 373856 w 2162175"/>
              <a:gd name="connsiteY13" fmla="*/ 419099 h 1893093"/>
              <a:gd name="connsiteX14" fmla="*/ 311944 w 2162175"/>
              <a:gd name="connsiteY14" fmla="*/ 554830 h 1893093"/>
              <a:gd name="connsiteX15" fmla="*/ 238125 w 2162175"/>
              <a:gd name="connsiteY15" fmla="*/ 588168 h 1893093"/>
              <a:gd name="connsiteX16" fmla="*/ 319088 w 2162175"/>
              <a:gd name="connsiteY16" fmla="*/ 738187 h 1893093"/>
              <a:gd name="connsiteX17" fmla="*/ 314325 w 2162175"/>
              <a:gd name="connsiteY17" fmla="*/ 804862 h 1893093"/>
              <a:gd name="connsiteX18" fmla="*/ 264319 w 2162175"/>
              <a:gd name="connsiteY18" fmla="*/ 850106 h 1893093"/>
              <a:gd name="connsiteX19" fmla="*/ 257175 w 2162175"/>
              <a:gd name="connsiteY19" fmla="*/ 902493 h 1893093"/>
              <a:gd name="connsiteX20" fmla="*/ 216693 w 2162175"/>
              <a:gd name="connsiteY20" fmla="*/ 990599 h 1893093"/>
              <a:gd name="connsiteX21" fmla="*/ 19050 w 2162175"/>
              <a:gd name="connsiteY21" fmla="*/ 1264443 h 1893093"/>
              <a:gd name="connsiteX22" fmla="*/ 0 w 2162175"/>
              <a:gd name="connsiteY22" fmla="*/ 1578768 h 1893093"/>
              <a:gd name="connsiteX23" fmla="*/ 276225 w 2162175"/>
              <a:gd name="connsiteY23" fmla="*/ 1635918 h 1893093"/>
              <a:gd name="connsiteX24" fmla="*/ 619125 w 2162175"/>
              <a:gd name="connsiteY24" fmla="*/ 1797843 h 1893093"/>
              <a:gd name="connsiteX25" fmla="*/ 895350 w 2162175"/>
              <a:gd name="connsiteY25" fmla="*/ 1893093 h 1893093"/>
              <a:gd name="connsiteX26" fmla="*/ 1409700 w 2162175"/>
              <a:gd name="connsiteY26" fmla="*/ 1788318 h 1893093"/>
              <a:gd name="connsiteX27" fmla="*/ 2028825 w 2162175"/>
              <a:gd name="connsiteY27" fmla="*/ 1635918 h 1893093"/>
              <a:gd name="connsiteX28" fmla="*/ 2162175 w 2162175"/>
              <a:gd name="connsiteY28" fmla="*/ 1340643 h 1893093"/>
              <a:gd name="connsiteX29" fmla="*/ 2009775 w 2162175"/>
              <a:gd name="connsiteY29" fmla="*/ 1264443 h 1893093"/>
              <a:gd name="connsiteX30" fmla="*/ 1924050 w 2162175"/>
              <a:gd name="connsiteY30" fmla="*/ 1178718 h 1893093"/>
              <a:gd name="connsiteX31" fmla="*/ 1914525 w 2162175"/>
              <a:gd name="connsiteY31" fmla="*/ 1035843 h 1893093"/>
              <a:gd name="connsiteX32" fmla="*/ 1866900 w 2162175"/>
              <a:gd name="connsiteY32" fmla="*/ 912018 h 1893093"/>
              <a:gd name="connsiteX33" fmla="*/ 1819275 w 2162175"/>
              <a:gd name="connsiteY33" fmla="*/ 816768 h 1893093"/>
              <a:gd name="connsiteX34" fmla="*/ 1790700 w 2162175"/>
              <a:gd name="connsiteY34" fmla="*/ 740568 h 1893093"/>
              <a:gd name="connsiteX35" fmla="*/ 1743075 w 2162175"/>
              <a:gd name="connsiteY35" fmla="*/ 616743 h 1893093"/>
              <a:gd name="connsiteX36" fmla="*/ 1704975 w 2162175"/>
              <a:gd name="connsiteY36" fmla="*/ 540543 h 1893093"/>
              <a:gd name="connsiteX37" fmla="*/ 1619250 w 2162175"/>
              <a:gd name="connsiteY37" fmla="*/ 492918 h 1893093"/>
              <a:gd name="connsiteX38" fmla="*/ 1676400 w 2162175"/>
              <a:gd name="connsiteY38" fmla="*/ 350043 h 1893093"/>
              <a:gd name="connsiteX39" fmla="*/ 1516856 w 2162175"/>
              <a:gd name="connsiteY39" fmla="*/ 202405 h 1893093"/>
              <a:gd name="connsiteX0" fmla="*/ 1516856 w 2162175"/>
              <a:gd name="connsiteY0" fmla="*/ 202405 h 1893093"/>
              <a:gd name="connsiteX1" fmla="*/ 1250157 w 2162175"/>
              <a:gd name="connsiteY1" fmla="*/ 266699 h 1893093"/>
              <a:gd name="connsiteX2" fmla="*/ 1181101 w 2162175"/>
              <a:gd name="connsiteY2" fmla="*/ 245268 h 1893093"/>
              <a:gd name="connsiteX3" fmla="*/ 1133476 w 2162175"/>
              <a:gd name="connsiteY3" fmla="*/ 342899 h 1893093"/>
              <a:gd name="connsiteX4" fmla="*/ 1088231 w 2162175"/>
              <a:gd name="connsiteY4" fmla="*/ 323850 h 1893093"/>
              <a:gd name="connsiteX5" fmla="*/ 1083469 w 2162175"/>
              <a:gd name="connsiteY5" fmla="*/ 259555 h 1893093"/>
              <a:gd name="connsiteX6" fmla="*/ 1042988 w 2162175"/>
              <a:gd name="connsiteY6" fmla="*/ 216693 h 1893093"/>
              <a:gd name="connsiteX7" fmla="*/ 916781 w 2162175"/>
              <a:gd name="connsiteY7" fmla="*/ 128587 h 1893093"/>
              <a:gd name="connsiteX8" fmla="*/ 738188 w 2162175"/>
              <a:gd name="connsiteY8" fmla="*/ 80962 h 1893093"/>
              <a:gd name="connsiteX9" fmla="*/ 642937 w 2162175"/>
              <a:gd name="connsiteY9" fmla="*/ 0 h 1893093"/>
              <a:gd name="connsiteX10" fmla="*/ 559594 w 2162175"/>
              <a:gd name="connsiteY10" fmla="*/ 61912 h 1893093"/>
              <a:gd name="connsiteX11" fmla="*/ 514350 w 2162175"/>
              <a:gd name="connsiteY11" fmla="*/ 166686 h 1893093"/>
              <a:gd name="connsiteX12" fmla="*/ 354806 w 2162175"/>
              <a:gd name="connsiteY12" fmla="*/ 345280 h 1893093"/>
              <a:gd name="connsiteX13" fmla="*/ 373856 w 2162175"/>
              <a:gd name="connsiteY13" fmla="*/ 419099 h 1893093"/>
              <a:gd name="connsiteX14" fmla="*/ 311944 w 2162175"/>
              <a:gd name="connsiteY14" fmla="*/ 554830 h 1893093"/>
              <a:gd name="connsiteX15" fmla="*/ 376237 w 2162175"/>
              <a:gd name="connsiteY15" fmla="*/ 723899 h 1893093"/>
              <a:gd name="connsiteX16" fmla="*/ 319088 w 2162175"/>
              <a:gd name="connsiteY16" fmla="*/ 738187 h 1893093"/>
              <a:gd name="connsiteX17" fmla="*/ 314325 w 2162175"/>
              <a:gd name="connsiteY17" fmla="*/ 804862 h 1893093"/>
              <a:gd name="connsiteX18" fmla="*/ 264319 w 2162175"/>
              <a:gd name="connsiteY18" fmla="*/ 850106 h 1893093"/>
              <a:gd name="connsiteX19" fmla="*/ 257175 w 2162175"/>
              <a:gd name="connsiteY19" fmla="*/ 902493 h 1893093"/>
              <a:gd name="connsiteX20" fmla="*/ 216693 w 2162175"/>
              <a:gd name="connsiteY20" fmla="*/ 990599 h 1893093"/>
              <a:gd name="connsiteX21" fmla="*/ 19050 w 2162175"/>
              <a:gd name="connsiteY21" fmla="*/ 1264443 h 1893093"/>
              <a:gd name="connsiteX22" fmla="*/ 0 w 2162175"/>
              <a:gd name="connsiteY22" fmla="*/ 1578768 h 1893093"/>
              <a:gd name="connsiteX23" fmla="*/ 276225 w 2162175"/>
              <a:gd name="connsiteY23" fmla="*/ 1635918 h 1893093"/>
              <a:gd name="connsiteX24" fmla="*/ 619125 w 2162175"/>
              <a:gd name="connsiteY24" fmla="*/ 1797843 h 1893093"/>
              <a:gd name="connsiteX25" fmla="*/ 895350 w 2162175"/>
              <a:gd name="connsiteY25" fmla="*/ 1893093 h 1893093"/>
              <a:gd name="connsiteX26" fmla="*/ 1409700 w 2162175"/>
              <a:gd name="connsiteY26" fmla="*/ 1788318 h 1893093"/>
              <a:gd name="connsiteX27" fmla="*/ 2028825 w 2162175"/>
              <a:gd name="connsiteY27" fmla="*/ 1635918 h 1893093"/>
              <a:gd name="connsiteX28" fmla="*/ 2162175 w 2162175"/>
              <a:gd name="connsiteY28" fmla="*/ 1340643 h 1893093"/>
              <a:gd name="connsiteX29" fmla="*/ 2009775 w 2162175"/>
              <a:gd name="connsiteY29" fmla="*/ 1264443 h 1893093"/>
              <a:gd name="connsiteX30" fmla="*/ 1924050 w 2162175"/>
              <a:gd name="connsiteY30" fmla="*/ 1178718 h 1893093"/>
              <a:gd name="connsiteX31" fmla="*/ 1914525 w 2162175"/>
              <a:gd name="connsiteY31" fmla="*/ 1035843 h 1893093"/>
              <a:gd name="connsiteX32" fmla="*/ 1866900 w 2162175"/>
              <a:gd name="connsiteY32" fmla="*/ 912018 h 1893093"/>
              <a:gd name="connsiteX33" fmla="*/ 1819275 w 2162175"/>
              <a:gd name="connsiteY33" fmla="*/ 816768 h 1893093"/>
              <a:gd name="connsiteX34" fmla="*/ 1790700 w 2162175"/>
              <a:gd name="connsiteY34" fmla="*/ 740568 h 1893093"/>
              <a:gd name="connsiteX35" fmla="*/ 1743075 w 2162175"/>
              <a:gd name="connsiteY35" fmla="*/ 616743 h 1893093"/>
              <a:gd name="connsiteX36" fmla="*/ 1704975 w 2162175"/>
              <a:gd name="connsiteY36" fmla="*/ 540543 h 1893093"/>
              <a:gd name="connsiteX37" fmla="*/ 1619250 w 2162175"/>
              <a:gd name="connsiteY37" fmla="*/ 492918 h 1893093"/>
              <a:gd name="connsiteX38" fmla="*/ 1676400 w 2162175"/>
              <a:gd name="connsiteY38" fmla="*/ 350043 h 1893093"/>
              <a:gd name="connsiteX39" fmla="*/ 1516856 w 2162175"/>
              <a:gd name="connsiteY39" fmla="*/ 202405 h 1893093"/>
              <a:gd name="connsiteX0" fmla="*/ 1516856 w 2162175"/>
              <a:gd name="connsiteY0" fmla="*/ 202405 h 1893093"/>
              <a:gd name="connsiteX1" fmla="*/ 1250157 w 2162175"/>
              <a:gd name="connsiteY1" fmla="*/ 266699 h 1893093"/>
              <a:gd name="connsiteX2" fmla="*/ 1181101 w 2162175"/>
              <a:gd name="connsiteY2" fmla="*/ 245268 h 1893093"/>
              <a:gd name="connsiteX3" fmla="*/ 1133476 w 2162175"/>
              <a:gd name="connsiteY3" fmla="*/ 342899 h 1893093"/>
              <a:gd name="connsiteX4" fmla="*/ 1088231 w 2162175"/>
              <a:gd name="connsiteY4" fmla="*/ 323850 h 1893093"/>
              <a:gd name="connsiteX5" fmla="*/ 1083469 w 2162175"/>
              <a:gd name="connsiteY5" fmla="*/ 259555 h 1893093"/>
              <a:gd name="connsiteX6" fmla="*/ 1042988 w 2162175"/>
              <a:gd name="connsiteY6" fmla="*/ 216693 h 1893093"/>
              <a:gd name="connsiteX7" fmla="*/ 916781 w 2162175"/>
              <a:gd name="connsiteY7" fmla="*/ 128587 h 1893093"/>
              <a:gd name="connsiteX8" fmla="*/ 738188 w 2162175"/>
              <a:gd name="connsiteY8" fmla="*/ 80962 h 1893093"/>
              <a:gd name="connsiteX9" fmla="*/ 642937 w 2162175"/>
              <a:gd name="connsiteY9" fmla="*/ 0 h 1893093"/>
              <a:gd name="connsiteX10" fmla="*/ 559594 w 2162175"/>
              <a:gd name="connsiteY10" fmla="*/ 61912 h 1893093"/>
              <a:gd name="connsiteX11" fmla="*/ 514350 w 2162175"/>
              <a:gd name="connsiteY11" fmla="*/ 166686 h 1893093"/>
              <a:gd name="connsiteX12" fmla="*/ 354806 w 2162175"/>
              <a:gd name="connsiteY12" fmla="*/ 345280 h 1893093"/>
              <a:gd name="connsiteX13" fmla="*/ 373856 w 2162175"/>
              <a:gd name="connsiteY13" fmla="*/ 419099 h 1893093"/>
              <a:gd name="connsiteX14" fmla="*/ 311944 w 2162175"/>
              <a:gd name="connsiteY14" fmla="*/ 554830 h 1893093"/>
              <a:gd name="connsiteX15" fmla="*/ 326231 w 2162175"/>
              <a:gd name="connsiteY15" fmla="*/ 619124 h 1893093"/>
              <a:gd name="connsiteX16" fmla="*/ 376237 w 2162175"/>
              <a:gd name="connsiteY16" fmla="*/ 723899 h 1893093"/>
              <a:gd name="connsiteX17" fmla="*/ 319088 w 2162175"/>
              <a:gd name="connsiteY17" fmla="*/ 738187 h 1893093"/>
              <a:gd name="connsiteX18" fmla="*/ 314325 w 2162175"/>
              <a:gd name="connsiteY18" fmla="*/ 804862 h 1893093"/>
              <a:gd name="connsiteX19" fmla="*/ 264319 w 2162175"/>
              <a:gd name="connsiteY19" fmla="*/ 850106 h 1893093"/>
              <a:gd name="connsiteX20" fmla="*/ 257175 w 2162175"/>
              <a:gd name="connsiteY20" fmla="*/ 902493 h 1893093"/>
              <a:gd name="connsiteX21" fmla="*/ 216693 w 2162175"/>
              <a:gd name="connsiteY21" fmla="*/ 990599 h 1893093"/>
              <a:gd name="connsiteX22" fmla="*/ 19050 w 2162175"/>
              <a:gd name="connsiteY22" fmla="*/ 1264443 h 1893093"/>
              <a:gd name="connsiteX23" fmla="*/ 0 w 2162175"/>
              <a:gd name="connsiteY23" fmla="*/ 1578768 h 1893093"/>
              <a:gd name="connsiteX24" fmla="*/ 276225 w 2162175"/>
              <a:gd name="connsiteY24" fmla="*/ 1635918 h 1893093"/>
              <a:gd name="connsiteX25" fmla="*/ 619125 w 2162175"/>
              <a:gd name="connsiteY25" fmla="*/ 1797843 h 1893093"/>
              <a:gd name="connsiteX26" fmla="*/ 895350 w 2162175"/>
              <a:gd name="connsiteY26" fmla="*/ 1893093 h 1893093"/>
              <a:gd name="connsiteX27" fmla="*/ 1409700 w 2162175"/>
              <a:gd name="connsiteY27" fmla="*/ 1788318 h 1893093"/>
              <a:gd name="connsiteX28" fmla="*/ 2028825 w 2162175"/>
              <a:gd name="connsiteY28" fmla="*/ 1635918 h 1893093"/>
              <a:gd name="connsiteX29" fmla="*/ 2162175 w 2162175"/>
              <a:gd name="connsiteY29" fmla="*/ 1340643 h 1893093"/>
              <a:gd name="connsiteX30" fmla="*/ 2009775 w 2162175"/>
              <a:gd name="connsiteY30" fmla="*/ 1264443 h 1893093"/>
              <a:gd name="connsiteX31" fmla="*/ 1924050 w 2162175"/>
              <a:gd name="connsiteY31" fmla="*/ 1178718 h 1893093"/>
              <a:gd name="connsiteX32" fmla="*/ 1914525 w 2162175"/>
              <a:gd name="connsiteY32" fmla="*/ 1035843 h 1893093"/>
              <a:gd name="connsiteX33" fmla="*/ 1866900 w 2162175"/>
              <a:gd name="connsiteY33" fmla="*/ 912018 h 1893093"/>
              <a:gd name="connsiteX34" fmla="*/ 1819275 w 2162175"/>
              <a:gd name="connsiteY34" fmla="*/ 816768 h 1893093"/>
              <a:gd name="connsiteX35" fmla="*/ 1790700 w 2162175"/>
              <a:gd name="connsiteY35" fmla="*/ 740568 h 1893093"/>
              <a:gd name="connsiteX36" fmla="*/ 1743075 w 2162175"/>
              <a:gd name="connsiteY36" fmla="*/ 616743 h 1893093"/>
              <a:gd name="connsiteX37" fmla="*/ 1704975 w 2162175"/>
              <a:gd name="connsiteY37" fmla="*/ 540543 h 1893093"/>
              <a:gd name="connsiteX38" fmla="*/ 1619250 w 2162175"/>
              <a:gd name="connsiteY38" fmla="*/ 492918 h 1893093"/>
              <a:gd name="connsiteX39" fmla="*/ 1676400 w 2162175"/>
              <a:gd name="connsiteY39" fmla="*/ 350043 h 1893093"/>
              <a:gd name="connsiteX40" fmla="*/ 1516856 w 2162175"/>
              <a:gd name="connsiteY40" fmla="*/ 202405 h 1893093"/>
              <a:gd name="connsiteX0" fmla="*/ 1516856 w 2162175"/>
              <a:gd name="connsiteY0" fmla="*/ 202405 h 1893093"/>
              <a:gd name="connsiteX1" fmla="*/ 1250157 w 2162175"/>
              <a:gd name="connsiteY1" fmla="*/ 266699 h 1893093"/>
              <a:gd name="connsiteX2" fmla="*/ 1181101 w 2162175"/>
              <a:gd name="connsiteY2" fmla="*/ 245268 h 1893093"/>
              <a:gd name="connsiteX3" fmla="*/ 1133476 w 2162175"/>
              <a:gd name="connsiteY3" fmla="*/ 342899 h 1893093"/>
              <a:gd name="connsiteX4" fmla="*/ 1088231 w 2162175"/>
              <a:gd name="connsiteY4" fmla="*/ 323850 h 1893093"/>
              <a:gd name="connsiteX5" fmla="*/ 1083469 w 2162175"/>
              <a:gd name="connsiteY5" fmla="*/ 259555 h 1893093"/>
              <a:gd name="connsiteX6" fmla="*/ 1042988 w 2162175"/>
              <a:gd name="connsiteY6" fmla="*/ 216693 h 1893093"/>
              <a:gd name="connsiteX7" fmla="*/ 916781 w 2162175"/>
              <a:gd name="connsiteY7" fmla="*/ 128587 h 1893093"/>
              <a:gd name="connsiteX8" fmla="*/ 738188 w 2162175"/>
              <a:gd name="connsiteY8" fmla="*/ 80962 h 1893093"/>
              <a:gd name="connsiteX9" fmla="*/ 642937 w 2162175"/>
              <a:gd name="connsiteY9" fmla="*/ 0 h 1893093"/>
              <a:gd name="connsiteX10" fmla="*/ 559594 w 2162175"/>
              <a:gd name="connsiteY10" fmla="*/ 61912 h 1893093"/>
              <a:gd name="connsiteX11" fmla="*/ 514350 w 2162175"/>
              <a:gd name="connsiteY11" fmla="*/ 166686 h 1893093"/>
              <a:gd name="connsiteX12" fmla="*/ 354806 w 2162175"/>
              <a:gd name="connsiteY12" fmla="*/ 345280 h 1893093"/>
              <a:gd name="connsiteX13" fmla="*/ 373856 w 2162175"/>
              <a:gd name="connsiteY13" fmla="*/ 419099 h 1893093"/>
              <a:gd name="connsiteX14" fmla="*/ 311944 w 2162175"/>
              <a:gd name="connsiteY14" fmla="*/ 554830 h 1893093"/>
              <a:gd name="connsiteX15" fmla="*/ 326231 w 2162175"/>
              <a:gd name="connsiteY15" fmla="*/ 619124 h 1893093"/>
              <a:gd name="connsiteX16" fmla="*/ 350044 w 2162175"/>
              <a:gd name="connsiteY16" fmla="*/ 700087 h 1893093"/>
              <a:gd name="connsiteX17" fmla="*/ 376237 w 2162175"/>
              <a:gd name="connsiteY17" fmla="*/ 723899 h 1893093"/>
              <a:gd name="connsiteX18" fmla="*/ 319088 w 2162175"/>
              <a:gd name="connsiteY18" fmla="*/ 738187 h 1893093"/>
              <a:gd name="connsiteX19" fmla="*/ 314325 w 2162175"/>
              <a:gd name="connsiteY19" fmla="*/ 804862 h 1893093"/>
              <a:gd name="connsiteX20" fmla="*/ 264319 w 2162175"/>
              <a:gd name="connsiteY20" fmla="*/ 850106 h 1893093"/>
              <a:gd name="connsiteX21" fmla="*/ 257175 w 2162175"/>
              <a:gd name="connsiteY21" fmla="*/ 902493 h 1893093"/>
              <a:gd name="connsiteX22" fmla="*/ 216693 w 2162175"/>
              <a:gd name="connsiteY22" fmla="*/ 990599 h 1893093"/>
              <a:gd name="connsiteX23" fmla="*/ 19050 w 2162175"/>
              <a:gd name="connsiteY23" fmla="*/ 1264443 h 1893093"/>
              <a:gd name="connsiteX24" fmla="*/ 0 w 2162175"/>
              <a:gd name="connsiteY24" fmla="*/ 1578768 h 1893093"/>
              <a:gd name="connsiteX25" fmla="*/ 276225 w 2162175"/>
              <a:gd name="connsiteY25" fmla="*/ 1635918 h 1893093"/>
              <a:gd name="connsiteX26" fmla="*/ 619125 w 2162175"/>
              <a:gd name="connsiteY26" fmla="*/ 1797843 h 1893093"/>
              <a:gd name="connsiteX27" fmla="*/ 895350 w 2162175"/>
              <a:gd name="connsiteY27" fmla="*/ 1893093 h 1893093"/>
              <a:gd name="connsiteX28" fmla="*/ 1409700 w 2162175"/>
              <a:gd name="connsiteY28" fmla="*/ 1788318 h 1893093"/>
              <a:gd name="connsiteX29" fmla="*/ 2028825 w 2162175"/>
              <a:gd name="connsiteY29" fmla="*/ 1635918 h 1893093"/>
              <a:gd name="connsiteX30" fmla="*/ 2162175 w 2162175"/>
              <a:gd name="connsiteY30" fmla="*/ 1340643 h 1893093"/>
              <a:gd name="connsiteX31" fmla="*/ 2009775 w 2162175"/>
              <a:gd name="connsiteY31" fmla="*/ 1264443 h 1893093"/>
              <a:gd name="connsiteX32" fmla="*/ 1924050 w 2162175"/>
              <a:gd name="connsiteY32" fmla="*/ 1178718 h 1893093"/>
              <a:gd name="connsiteX33" fmla="*/ 1914525 w 2162175"/>
              <a:gd name="connsiteY33" fmla="*/ 1035843 h 1893093"/>
              <a:gd name="connsiteX34" fmla="*/ 1866900 w 2162175"/>
              <a:gd name="connsiteY34" fmla="*/ 912018 h 1893093"/>
              <a:gd name="connsiteX35" fmla="*/ 1819275 w 2162175"/>
              <a:gd name="connsiteY35" fmla="*/ 816768 h 1893093"/>
              <a:gd name="connsiteX36" fmla="*/ 1790700 w 2162175"/>
              <a:gd name="connsiteY36" fmla="*/ 740568 h 1893093"/>
              <a:gd name="connsiteX37" fmla="*/ 1743075 w 2162175"/>
              <a:gd name="connsiteY37" fmla="*/ 616743 h 1893093"/>
              <a:gd name="connsiteX38" fmla="*/ 1704975 w 2162175"/>
              <a:gd name="connsiteY38" fmla="*/ 540543 h 1893093"/>
              <a:gd name="connsiteX39" fmla="*/ 1619250 w 2162175"/>
              <a:gd name="connsiteY39" fmla="*/ 492918 h 1893093"/>
              <a:gd name="connsiteX40" fmla="*/ 1676400 w 2162175"/>
              <a:gd name="connsiteY40" fmla="*/ 350043 h 1893093"/>
              <a:gd name="connsiteX41" fmla="*/ 1516856 w 2162175"/>
              <a:gd name="connsiteY41" fmla="*/ 202405 h 1893093"/>
              <a:gd name="connsiteX0" fmla="*/ 1516856 w 2162175"/>
              <a:gd name="connsiteY0" fmla="*/ 202405 h 1893093"/>
              <a:gd name="connsiteX1" fmla="*/ 1250157 w 2162175"/>
              <a:gd name="connsiteY1" fmla="*/ 266699 h 1893093"/>
              <a:gd name="connsiteX2" fmla="*/ 1181101 w 2162175"/>
              <a:gd name="connsiteY2" fmla="*/ 245268 h 1893093"/>
              <a:gd name="connsiteX3" fmla="*/ 1133476 w 2162175"/>
              <a:gd name="connsiteY3" fmla="*/ 342899 h 1893093"/>
              <a:gd name="connsiteX4" fmla="*/ 1088231 w 2162175"/>
              <a:gd name="connsiteY4" fmla="*/ 323850 h 1893093"/>
              <a:gd name="connsiteX5" fmla="*/ 1083469 w 2162175"/>
              <a:gd name="connsiteY5" fmla="*/ 259555 h 1893093"/>
              <a:gd name="connsiteX6" fmla="*/ 1042988 w 2162175"/>
              <a:gd name="connsiteY6" fmla="*/ 216693 h 1893093"/>
              <a:gd name="connsiteX7" fmla="*/ 916781 w 2162175"/>
              <a:gd name="connsiteY7" fmla="*/ 128587 h 1893093"/>
              <a:gd name="connsiteX8" fmla="*/ 738188 w 2162175"/>
              <a:gd name="connsiteY8" fmla="*/ 80962 h 1893093"/>
              <a:gd name="connsiteX9" fmla="*/ 642937 w 2162175"/>
              <a:gd name="connsiteY9" fmla="*/ 0 h 1893093"/>
              <a:gd name="connsiteX10" fmla="*/ 559594 w 2162175"/>
              <a:gd name="connsiteY10" fmla="*/ 61912 h 1893093"/>
              <a:gd name="connsiteX11" fmla="*/ 514350 w 2162175"/>
              <a:gd name="connsiteY11" fmla="*/ 166686 h 1893093"/>
              <a:gd name="connsiteX12" fmla="*/ 354806 w 2162175"/>
              <a:gd name="connsiteY12" fmla="*/ 345280 h 1893093"/>
              <a:gd name="connsiteX13" fmla="*/ 373856 w 2162175"/>
              <a:gd name="connsiteY13" fmla="*/ 419099 h 1893093"/>
              <a:gd name="connsiteX14" fmla="*/ 311944 w 2162175"/>
              <a:gd name="connsiteY14" fmla="*/ 554830 h 1893093"/>
              <a:gd name="connsiteX15" fmla="*/ 326231 w 2162175"/>
              <a:gd name="connsiteY15" fmla="*/ 619124 h 1893093"/>
              <a:gd name="connsiteX16" fmla="*/ 352425 w 2162175"/>
              <a:gd name="connsiteY16" fmla="*/ 640556 h 1893093"/>
              <a:gd name="connsiteX17" fmla="*/ 350044 w 2162175"/>
              <a:gd name="connsiteY17" fmla="*/ 700087 h 1893093"/>
              <a:gd name="connsiteX18" fmla="*/ 376237 w 2162175"/>
              <a:gd name="connsiteY18" fmla="*/ 723899 h 1893093"/>
              <a:gd name="connsiteX19" fmla="*/ 319088 w 2162175"/>
              <a:gd name="connsiteY19" fmla="*/ 738187 h 1893093"/>
              <a:gd name="connsiteX20" fmla="*/ 314325 w 2162175"/>
              <a:gd name="connsiteY20" fmla="*/ 804862 h 1893093"/>
              <a:gd name="connsiteX21" fmla="*/ 264319 w 2162175"/>
              <a:gd name="connsiteY21" fmla="*/ 850106 h 1893093"/>
              <a:gd name="connsiteX22" fmla="*/ 257175 w 2162175"/>
              <a:gd name="connsiteY22" fmla="*/ 902493 h 1893093"/>
              <a:gd name="connsiteX23" fmla="*/ 216693 w 2162175"/>
              <a:gd name="connsiteY23" fmla="*/ 990599 h 1893093"/>
              <a:gd name="connsiteX24" fmla="*/ 19050 w 2162175"/>
              <a:gd name="connsiteY24" fmla="*/ 1264443 h 1893093"/>
              <a:gd name="connsiteX25" fmla="*/ 0 w 2162175"/>
              <a:gd name="connsiteY25" fmla="*/ 1578768 h 1893093"/>
              <a:gd name="connsiteX26" fmla="*/ 276225 w 2162175"/>
              <a:gd name="connsiteY26" fmla="*/ 1635918 h 1893093"/>
              <a:gd name="connsiteX27" fmla="*/ 619125 w 2162175"/>
              <a:gd name="connsiteY27" fmla="*/ 1797843 h 1893093"/>
              <a:gd name="connsiteX28" fmla="*/ 895350 w 2162175"/>
              <a:gd name="connsiteY28" fmla="*/ 1893093 h 1893093"/>
              <a:gd name="connsiteX29" fmla="*/ 1409700 w 2162175"/>
              <a:gd name="connsiteY29" fmla="*/ 1788318 h 1893093"/>
              <a:gd name="connsiteX30" fmla="*/ 2028825 w 2162175"/>
              <a:gd name="connsiteY30" fmla="*/ 1635918 h 1893093"/>
              <a:gd name="connsiteX31" fmla="*/ 2162175 w 2162175"/>
              <a:gd name="connsiteY31" fmla="*/ 1340643 h 1893093"/>
              <a:gd name="connsiteX32" fmla="*/ 2009775 w 2162175"/>
              <a:gd name="connsiteY32" fmla="*/ 1264443 h 1893093"/>
              <a:gd name="connsiteX33" fmla="*/ 1924050 w 2162175"/>
              <a:gd name="connsiteY33" fmla="*/ 1178718 h 1893093"/>
              <a:gd name="connsiteX34" fmla="*/ 1914525 w 2162175"/>
              <a:gd name="connsiteY34" fmla="*/ 1035843 h 1893093"/>
              <a:gd name="connsiteX35" fmla="*/ 1866900 w 2162175"/>
              <a:gd name="connsiteY35" fmla="*/ 912018 h 1893093"/>
              <a:gd name="connsiteX36" fmla="*/ 1819275 w 2162175"/>
              <a:gd name="connsiteY36" fmla="*/ 816768 h 1893093"/>
              <a:gd name="connsiteX37" fmla="*/ 1790700 w 2162175"/>
              <a:gd name="connsiteY37" fmla="*/ 740568 h 1893093"/>
              <a:gd name="connsiteX38" fmla="*/ 1743075 w 2162175"/>
              <a:gd name="connsiteY38" fmla="*/ 616743 h 1893093"/>
              <a:gd name="connsiteX39" fmla="*/ 1704975 w 2162175"/>
              <a:gd name="connsiteY39" fmla="*/ 540543 h 1893093"/>
              <a:gd name="connsiteX40" fmla="*/ 1619250 w 2162175"/>
              <a:gd name="connsiteY40" fmla="*/ 492918 h 1893093"/>
              <a:gd name="connsiteX41" fmla="*/ 1676400 w 2162175"/>
              <a:gd name="connsiteY41" fmla="*/ 350043 h 1893093"/>
              <a:gd name="connsiteX42" fmla="*/ 1516856 w 2162175"/>
              <a:gd name="connsiteY42" fmla="*/ 202405 h 1893093"/>
              <a:gd name="connsiteX0" fmla="*/ 1516856 w 2162175"/>
              <a:gd name="connsiteY0" fmla="*/ 202405 h 1893093"/>
              <a:gd name="connsiteX1" fmla="*/ 1250157 w 2162175"/>
              <a:gd name="connsiteY1" fmla="*/ 266699 h 1893093"/>
              <a:gd name="connsiteX2" fmla="*/ 1181101 w 2162175"/>
              <a:gd name="connsiteY2" fmla="*/ 245268 h 1893093"/>
              <a:gd name="connsiteX3" fmla="*/ 1133476 w 2162175"/>
              <a:gd name="connsiteY3" fmla="*/ 342899 h 1893093"/>
              <a:gd name="connsiteX4" fmla="*/ 1088231 w 2162175"/>
              <a:gd name="connsiteY4" fmla="*/ 323850 h 1893093"/>
              <a:gd name="connsiteX5" fmla="*/ 1083469 w 2162175"/>
              <a:gd name="connsiteY5" fmla="*/ 259555 h 1893093"/>
              <a:gd name="connsiteX6" fmla="*/ 1042988 w 2162175"/>
              <a:gd name="connsiteY6" fmla="*/ 216693 h 1893093"/>
              <a:gd name="connsiteX7" fmla="*/ 916781 w 2162175"/>
              <a:gd name="connsiteY7" fmla="*/ 128587 h 1893093"/>
              <a:gd name="connsiteX8" fmla="*/ 738188 w 2162175"/>
              <a:gd name="connsiteY8" fmla="*/ 80962 h 1893093"/>
              <a:gd name="connsiteX9" fmla="*/ 642937 w 2162175"/>
              <a:gd name="connsiteY9" fmla="*/ 0 h 1893093"/>
              <a:gd name="connsiteX10" fmla="*/ 559594 w 2162175"/>
              <a:gd name="connsiteY10" fmla="*/ 61912 h 1893093"/>
              <a:gd name="connsiteX11" fmla="*/ 514350 w 2162175"/>
              <a:gd name="connsiteY11" fmla="*/ 166686 h 1893093"/>
              <a:gd name="connsiteX12" fmla="*/ 426244 w 2162175"/>
              <a:gd name="connsiteY12" fmla="*/ 252412 h 1893093"/>
              <a:gd name="connsiteX13" fmla="*/ 354806 w 2162175"/>
              <a:gd name="connsiteY13" fmla="*/ 345280 h 1893093"/>
              <a:gd name="connsiteX14" fmla="*/ 373856 w 2162175"/>
              <a:gd name="connsiteY14" fmla="*/ 419099 h 1893093"/>
              <a:gd name="connsiteX15" fmla="*/ 311944 w 2162175"/>
              <a:gd name="connsiteY15" fmla="*/ 554830 h 1893093"/>
              <a:gd name="connsiteX16" fmla="*/ 326231 w 2162175"/>
              <a:gd name="connsiteY16" fmla="*/ 619124 h 1893093"/>
              <a:gd name="connsiteX17" fmla="*/ 352425 w 2162175"/>
              <a:gd name="connsiteY17" fmla="*/ 640556 h 1893093"/>
              <a:gd name="connsiteX18" fmla="*/ 350044 w 2162175"/>
              <a:gd name="connsiteY18" fmla="*/ 700087 h 1893093"/>
              <a:gd name="connsiteX19" fmla="*/ 376237 w 2162175"/>
              <a:gd name="connsiteY19" fmla="*/ 723899 h 1893093"/>
              <a:gd name="connsiteX20" fmla="*/ 319088 w 2162175"/>
              <a:gd name="connsiteY20" fmla="*/ 738187 h 1893093"/>
              <a:gd name="connsiteX21" fmla="*/ 314325 w 2162175"/>
              <a:gd name="connsiteY21" fmla="*/ 804862 h 1893093"/>
              <a:gd name="connsiteX22" fmla="*/ 264319 w 2162175"/>
              <a:gd name="connsiteY22" fmla="*/ 850106 h 1893093"/>
              <a:gd name="connsiteX23" fmla="*/ 257175 w 2162175"/>
              <a:gd name="connsiteY23" fmla="*/ 902493 h 1893093"/>
              <a:gd name="connsiteX24" fmla="*/ 216693 w 2162175"/>
              <a:gd name="connsiteY24" fmla="*/ 990599 h 1893093"/>
              <a:gd name="connsiteX25" fmla="*/ 19050 w 2162175"/>
              <a:gd name="connsiteY25" fmla="*/ 1264443 h 1893093"/>
              <a:gd name="connsiteX26" fmla="*/ 0 w 2162175"/>
              <a:gd name="connsiteY26" fmla="*/ 1578768 h 1893093"/>
              <a:gd name="connsiteX27" fmla="*/ 276225 w 2162175"/>
              <a:gd name="connsiteY27" fmla="*/ 1635918 h 1893093"/>
              <a:gd name="connsiteX28" fmla="*/ 619125 w 2162175"/>
              <a:gd name="connsiteY28" fmla="*/ 1797843 h 1893093"/>
              <a:gd name="connsiteX29" fmla="*/ 895350 w 2162175"/>
              <a:gd name="connsiteY29" fmla="*/ 1893093 h 1893093"/>
              <a:gd name="connsiteX30" fmla="*/ 1409700 w 2162175"/>
              <a:gd name="connsiteY30" fmla="*/ 1788318 h 1893093"/>
              <a:gd name="connsiteX31" fmla="*/ 2028825 w 2162175"/>
              <a:gd name="connsiteY31" fmla="*/ 1635918 h 1893093"/>
              <a:gd name="connsiteX32" fmla="*/ 2162175 w 2162175"/>
              <a:gd name="connsiteY32" fmla="*/ 1340643 h 1893093"/>
              <a:gd name="connsiteX33" fmla="*/ 2009775 w 2162175"/>
              <a:gd name="connsiteY33" fmla="*/ 1264443 h 1893093"/>
              <a:gd name="connsiteX34" fmla="*/ 1924050 w 2162175"/>
              <a:gd name="connsiteY34" fmla="*/ 1178718 h 1893093"/>
              <a:gd name="connsiteX35" fmla="*/ 1914525 w 2162175"/>
              <a:gd name="connsiteY35" fmla="*/ 1035843 h 1893093"/>
              <a:gd name="connsiteX36" fmla="*/ 1866900 w 2162175"/>
              <a:gd name="connsiteY36" fmla="*/ 912018 h 1893093"/>
              <a:gd name="connsiteX37" fmla="*/ 1819275 w 2162175"/>
              <a:gd name="connsiteY37" fmla="*/ 816768 h 1893093"/>
              <a:gd name="connsiteX38" fmla="*/ 1790700 w 2162175"/>
              <a:gd name="connsiteY38" fmla="*/ 740568 h 1893093"/>
              <a:gd name="connsiteX39" fmla="*/ 1743075 w 2162175"/>
              <a:gd name="connsiteY39" fmla="*/ 616743 h 1893093"/>
              <a:gd name="connsiteX40" fmla="*/ 1704975 w 2162175"/>
              <a:gd name="connsiteY40" fmla="*/ 540543 h 1893093"/>
              <a:gd name="connsiteX41" fmla="*/ 1619250 w 2162175"/>
              <a:gd name="connsiteY41" fmla="*/ 492918 h 1893093"/>
              <a:gd name="connsiteX42" fmla="*/ 1676400 w 2162175"/>
              <a:gd name="connsiteY42" fmla="*/ 350043 h 1893093"/>
              <a:gd name="connsiteX43" fmla="*/ 1516856 w 2162175"/>
              <a:gd name="connsiteY43" fmla="*/ 202405 h 1893093"/>
              <a:gd name="connsiteX0" fmla="*/ 1516856 w 2162175"/>
              <a:gd name="connsiteY0" fmla="*/ 202405 h 1893093"/>
              <a:gd name="connsiteX1" fmla="*/ 1250157 w 2162175"/>
              <a:gd name="connsiteY1" fmla="*/ 266699 h 1893093"/>
              <a:gd name="connsiteX2" fmla="*/ 1181101 w 2162175"/>
              <a:gd name="connsiteY2" fmla="*/ 245268 h 1893093"/>
              <a:gd name="connsiteX3" fmla="*/ 1133476 w 2162175"/>
              <a:gd name="connsiteY3" fmla="*/ 342899 h 1893093"/>
              <a:gd name="connsiteX4" fmla="*/ 1088231 w 2162175"/>
              <a:gd name="connsiteY4" fmla="*/ 323850 h 1893093"/>
              <a:gd name="connsiteX5" fmla="*/ 1083469 w 2162175"/>
              <a:gd name="connsiteY5" fmla="*/ 259555 h 1893093"/>
              <a:gd name="connsiteX6" fmla="*/ 1042988 w 2162175"/>
              <a:gd name="connsiteY6" fmla="*/ 216693 h 1893093"/>
              <a:gd name="connsiteX7" fmla="*/ 916781 w 2162175"/>
              <a:gd name="connsiteY7" fmla="*/ 128587 h 1893093"/>
              <a:gd name="connsiteX8" fmla="*/ 738188 w 2162175"/>
              <a:gd name="connsiteY8" fmla="*/ 80962 h 1893093"/>
              <a:gd name="connsiteX9" fmla="*/ 642937 w 2162175"/>
              <a:gd name="connsiteY9" fmla="*/ 0 h 1893093"/>
              <a:gd name="connsiteX10" fmla="*/ 559594 w 2162175"/>
              <a:gd name="connsiteY10" fmla="*/ 61912 h 1893093"/>
              <a:gd name="connsiteX11" fmla="*/ 514350 w 2162175"/>
              <a:gd name="connsiteY11" fmla="*/ 166686 h 1893093"/>
              <a:gd name="connsiteX12" fmla="*/ 485775 w 2162175"/>
              <a:gd name="connsiteY12" fmla="*/ 178593 h 1893093"/>
              <a:gd name="connsiteX13" fmla="*/ 426244 w 2162175"/>
              <a:gd name="connsiteY13" fmla="*/ 252412 h 1893093"/>
              <a:gd name="connsiteX14" fmla="*/ 354806 w 2162175"/>
              <a:gd name="connsiteY14" fmla="*/ 345280 h 1893093"/>
              <a:gd name="connsiteX15" fmla="*/ 373856 w 2162175"/>
              <a:gd name="connsiteY15" fmla="*/ 419099 h 1893093"/>
              <a:gd name="connsiteX16" fmla="*/ 311944 w 2162175"/>
              <a:gd name="connsiteY16" fmla="*/ 554830 h 1893093"/>
              <a:gd name="connsiteX17" fmla="*/ 326231 w 2162175"/>
              <a:gd name="connsiteY17" fmla="*/ 619124 h 1893093"/>
              <a:gd name="connsiteX18" fmla="*/ 352425 w 2162175"/>
              <a:gd name="connsiteY18" fmla="*/ 640556 h 1893093"/>
              <a:gd name="connsiteX19" fmla="*/ 350044 w 2162175"/>
              <a:gd name="connsiteY19" fmla="*/ 700087 h 1893093"/>
              <a:gd name="connsiteX20" fmla="*/ 376237 w 2162175"/>
              <a:gd name="connsiteY20" fmla="*/ 723899 h 1893093"/>
              <a:gd name="connsiteX21" fmla="*/ 319088 w 2162175"/>
              <a:gd name="connsiteY21" fmla="*/ 738187 h 1893093"/>
              <a:gd name="connsiteX22" fmla="*/ 314325 w 2162175"/>
              <a:gd name="connsiteY22" fmla="*/ 804862 h 1893093"/>
              <a:gd name="connsiteX23" fmla="*/ 264319 w 2162175"/>
              <a:gd name="connsiteY23" fmla="*/ 850106 h 1893093"/>
              <a:gd name="connsiteX24" fmla="*/ 257175 w 2162175"/>
              <a:gd name="connsiteY24" fmla="*/ 902493 h 1893093"/>
              <a:gd name="connsiteX25" fmla="*/ 216693 w 2162175"/>
              <a:gd name="connsiteY25" fmla="*/ 990599 h 1893093"/>
              <a:gd name="connsiteX26" fmla="*/ 19050 w 2162175"/>
              <a:gd name="connsiteY26" fmla="*/ 1264443 h 1893093"/>
              <a:gd name="connsiteX27" fmla="*/ 0 w 2162175"/>
              <a:gd name="connsiteY27" fmla="*/ 1578768 h 1893093"/>
              <a:gd name="connsiteX28" fmla="*/ 276225 w 2162175"/>
              <a:gd name="connsiteY28" fmla="*/ 1635918 h 1893093"/>
              <a:gd name="connsiteX29" fmla="*/ 619125 w 2162175"/>
              <a:gd name="connsiteY29" fmla="*/ 1797843 h 1893093"/>
              <a:gd name="connsiteX30" fmla="*/ 895350 w 2162175"/>
              <a:gd name="connsiteY30" fmla="*/ 1893093 h 1893093"/>
              <a:gd name="connsiteX31" fmla="*/ 1409700 w 2162175"/>
              <a:gd name="connsiteY31" fmla="*/ 1788318 h 1893093"/>
              <a:gd name="connsiteX32" fmla="*/ 2028825 w 2162175"/>
              <a:gd name="connsiteY32" fmla="*/ 1635918 h 1893093"/>
              <a:gd name="connsiteX33" fmla="*/ 2162175 w 2162175"/>
              <a:gd name="connsiteY33" fmla="*/ 1340643 h 1893093"/>
              <a:gd name="connsiteX34" fmla="*/ 2009775 w 2162175"/>
              <a:gd name="connsiteY34" fmla="*/ 1264443 h 1893093"/>
              <a:gd name="connsiteX35" fmla="*/ 1924050 w 2162175"/>
              <a:gd name="connsiteY35" fmla="*/ 1178718 h 1893093"/>
              <a:gd name="connsiteX36" fmla="*/ 1914525 w 2162175"/>
              <a:gd name="connsiteY36" fmla="*/ 1035843 h 1893093"/>
              <a:gd name="connsiteX37" fmla="*/ 1866900 w 2162175"/>
              <a:gd name="connsiteY37" fmla="*/ 912018 h 1893093"/>
              <a:gd name="connsiteX38" fmla="*/ 1819275 w 2162175"/>
              <a:gd name="connsiteY38" fmla="*/ 816768 h 1893093"/>
              <a:gd name="connsiteX39" fmla="*/ 1790700 w 2162175"/>
              <a:gd name="connsiteY39" fmla="*/ 740568 h 1893093"/>
              <a:gd name="connsiteX40" fmla="*/ 1743075 w 2162175"/>
              <a:gd name="connsiteY40" fmla="*/ 616743 h 1893093"/>
              <a:gd name="connsiteX41" fmla="*/ 1704975 w 2162175"/>
              <a:gd name="connsiteY41" fmla="*/ 540543 h 1893093"/>
              <a:gd name="connsiteX42" fmla="*/ 1619250 w 2162175"/>
              <a:gd name="connsiteY42" fmla="*/ 492918 h 1893093"/>
              <a:gd name="connsiteX43" fmla="*/ 1676400 w 2162175"/>
              <a:gd name="connsiteY43" fmla="*/ 350043 h 1893093"/>
              <a:gd name="connsiteX44" fmla="*/ 1516856 w 2162175"/>
              <a:gd name="connsiteY44" fmla="*/ 202405 h 1893093"/>
              <a:gd name="connsiteX0" fmla="*/ 1516856 w 2162175"/>
              <a:gd name="connsiteY0" fmla="*/ 202405 h 1893093"/>
              <a:gd name="connsiteX1" fmla="*/ 1250157 w 2162175"/>
              <a:gd name="connsiteY1" fmla="*/ 266699 h 1893093"/>
              <a:gd name="connsiteX2" fmla="*/ 1181101 w 2162175"/>
              <a:gd name="connsiteY2" fmla="*/ 245268 h 1893093"/>
              <a:gd name="connsiteX3" fmla="*/ 1133476 w 2162175"/>
              <a:gd name="connsiteY3" fmla="*/ 342899 h 1893093"/>
              <a:gd name="connsiteX4" fmla="*/ 1088231 w 2162175"/>
              <a:gd name="connsiteY4" fmla="*/ 323850 h 1893093"/>
              <a:gd name="connsiteX5" fmla="*/ 1083469 w 2162175"/>
              <a:gd name="connsiteY5" fmla="*/ 259555 h 1893093"/>
              <a:gd name="connsiteX6" fmla="*/ 1042988 w 2162175"/>
              <a:gd name="connsiteY6" fmla="*/ 216693 h 1893093"/>
              <a:gd name="connsiteX7" fmla="*/ 916781 w 2162175"/>
              <a:gd name="connsiteY7" fmla="*/ 128587 h 1893093"/>
              <a:gd name="connsiteX8" fmla="*/ 738188 w 2162175"/>
              <a:gd name="connsiteY8" fmla="*/ 80962 h 1893093"/>
              <a:gd name="connsiteX9" fmla="*/ 642937 w 2162175"/>
              <a:gd name="connsiteY9" fmla="*/ 0 h 1893093"/>
              <a:gd name="connsiteX10" fmla="*/ 559594 w 2162175"/>
              <a:gd name="connsiteY10" fmla="*/ 61912 h 1893093"/>
              <a:gd name="connsiteX11" fmla="*/ 514350 w 2162175"/>
              <a:gd name="connsiteY11" fmla="*/ 166686 h 1893093"/>
              <a:gd name="connsiteX12" fmla="*/ 485775 w 2162175"/>
              <a:gd name="connsiteY12" fmla="*/ 178593 h 1893093"/>
              <a:gd name="connsiteX13" fmla="*/ 426244 w 2162175"/>
              <a:gd name="connsiteY13" fmla="*/ 252412 h 1893093"/>
              <a:gd name="connsiteX14" fmla="*/ 354806 w 2162175"/>
              <a:gd name="connsiteY14" fmla="*/ 345280 h 1893093"/>
              <a:gd name="connsiteX15" fmla="*/ 373856 w 2162175"/>
              <a:gd name="connsiteY15" fmla="*/ 419099 h 1893093"/>
              <a:gd name="connsiteX16" fmla="*/ 311944 w 2162175"/>
              <a:gd name="connsiteY16" fmla="*/ 554830 h 1893093"/>
              <a:gd name="connsiteX17" fmla="*/ 326231 w 2162175"/>
              <a:gd name="connsiteY17" fmla="*/ 619124 h 1893093"/>
              <a:gd name="connsiteX18" fmla="*/ 352425 w 2162175"/>
              <a:gd name="connsiteY18" fmla="*/ 640556 h 1893093"/>
              <a:gd name="connsiteX19" fmla="*/ 350044 w 2162175"/>
              <a:gd name="connsiteY19" fmla="*/ 700087 h 1893093"/>
              <a:gd name="connsiteX20" fmla="*/ 376237 w 2162175"/>
              <a:gd name="connsiteY20" fmla="*/ 723899 h 1893093"/>
              <a:gd name="connsiteX21" fmla="*/ 319088 w 2162175"/>
              <a:gd name="connsiteY21" fmla="*/ 738187 h 1893093"/>
              <a:gd name="connsiteX22" fmla="*/ 314325 w 2162175"/>
              <a:gd name="connsiteY22" fmla="*/ 804862 h 1893093"/>
              <a:gd name="connsiteX23" fmla="*/ 264319 w 2162175"/>
              <a:gd name="connsiteY23" fmla="*/ 850106 h 1893093"/>
              <a:gd name="connsiteX24" fmla="*/ 257175 w 2162175"/>
              <a:gd name="connsiteY24" fmla="*/ 902493 h 1893093"/>
              <a:gd name="connsiteX25" fmla="*/ 216693 w 2162175"/>
              <a:gd name="connsiteY25" fmla="*/ 990599 h 1893093"/>
              <a:gd name="connsiteX26" fmla="*/ 19050 w 2162175"/>
              <a:gd name="connsiteY26" fmla="*/ 1264443 h 1893093"/>
              <a:gd name="connsiteX27" fmla="*/ 0 w 2162175"/>
              <a:gd name="connsiteY27" fmla="*/ 1578768 h 1893093"/>
              <a:gd name="connsiteX28" fmla="*/ 276225 w 2162175"/>
              <a:gd name="connsiteY28" fmla="*/ 1635918 h 1893093"/>
              <a:gd name="connsiteX29" fmla="*/ 619125 w 2162175"/>
              <a:gd name="connsiteY29" fmla="*/ 1797843 h 1893093"/>
              <a:gd name="connsiteX30" fmla="*/ 895350 w 2162175"/>
              <a:gd name="connsiteY30" fmla="*/ 1893093 h 1893093"/>
              <a:gd name="connsiteX31" fmla="*/ 1409700 w 2162175"/>
              <a:gd name="connsiteY31" fmla="*/ 1788318 h 1893093"/>
              <a:gd name="connsiteX32" fmla="*/ 2028825 w 2162175"/>
              <a:gd name="connsiteY32" fmla="*/ 1635918 h 1893093"/>
              <a:gd name="connsiteX33" fmla="*/ 2162175 w 2162175"/>
              <a:gd name="connsiteY33" fmla="*/ 1340643 h 1893093"/>
              <a:gd name="connsiteX34" fmla="*/ 2009775 w 2162175"/>
              <a:gd name="connsiteY34" fmla="*/ 1264443 h 1893093"/>
              <a:gd name="connsiteX35" fmla="*/ 1924050 w 2162175"/>
              <a:gd name="connsiteY35" fmla="*/ 1178718 h 1893093"/>
              <a:gd name="connsiteX36" fmla="*/ 1914525 w 2162175"/>
              <a:gd name="connsiteY36" fmla="*/ 1035843 h 1893093"/>
              <a:gd name="connsiteX37" fmla="*/ 1866900 w 2162175"/>
              <a:gd name="connsiteY37" fmla="*/ 912018 h 1893093"/>
              <a:gd name="connsiteX38" fmla="*/ 1819275 w 2162175"/>
              <a:gd name="connsiteY38" fmla="*/ 816768 h 1893093"/>
              <a:gd name="connsiteX39" fmla="*/ 1790700 w 2162175"/>
              <a:gd name="connsiteY39" fmla="*/ 740568 h 1893093"/>
              <a:gd name="connsiteX40" fmla="*/ 1743075 w 2162175"/>
              <a:gd name="connsiteY40" fmla="*/ 616743 h 1893093"/>
              <a:gd name="connsiteX41" fmla="*/ 1704975 w 2162175"/>
              <a:gd name="connsiteY41" fmla="*/ 540543 h 1893093"/>
              <a:gd name="connsiteX42" fmla="*/ 1619250 w 2162175"/>
              <a:gd name="connsiteY42" fmla="*/ 492918 h 1893093"/>
              <a:gd name="connsiteX43" fmla="*/ 1571625 w 2162175"/>
              <a:gd name="connsiteY43" fmla="*/ 283368 h 1893093"/>
              <a:gd name="connsiteX44" fmla="*/ 1516856 w 2162175"/>
              <a:gd name="connsiteY44" fmla="*/ 202405 h 1893093"/>
              <a:gd name="connsiteX0" fmla="*/ 1516856 w 2162175"/>
              <a:gd name="connsiteY0" fmla="*/ 202405 h 1893093"/>
              <a:gd name="connsiteX1" fmla="*/ 1250157 w 2162175"/>
              <a:gd name="connsiteY1" fmla="*/ 266699 h 1893093"/>
              <a:gd name="connsiteX2" fmla="*/ 1181101 w 2162175"/>
              <a:gd name="connsiteY2" fmla="*/ 245268 h 1893093"/>
              <a:gd name="connsiteX3" fmla="*/ 1133476 w 2162175"/>
              <a:gd name="connsiteY3" fmla="*/ 342899 h 1893093"/>
              <a:gd name="connsiteX4" fmla="*/ 1088231 w 2162175"/>
              <a:gd name="connsiteY4" fmla="*/ 323850 h 1893093"/>
              <a:gd name="connsiteX5" fmla="*/ 1083469 w 2162175"/>
              <a:gd name="connsiteY5" fmla="*/ 259555 h 1893093"/>
              <a:gd name="connsiteX6" fmla="*/ 1042988 w 2162175"/>
              <a:gd name="connsiteY6" fmla="*/ 216693 h 1893093"/>
              <a:gd name="connsiteX7" fmla="*/ 916781 w 2162175"/>
              <a:gd name="connsiteY7" fmla="*/ 128587 h 1893093"/>
              <a:gd name="connsiteX8" fmla="*/ 738188 w 2162175"/>
              <a:gd name="connsiteY8" fmla="*/ 80962 h 1893093"/>
              <a:gd name="connsiteX9" fmla="*/ 642937 w 2162175"/>
              <a:gd name="connsiteY9" fmla="*/ 0 h 1893093"/>
              <a:gd name="connsiteX10" fmla="*/ 559594 w 2162175"/>
              <a:gd name="connsiteY10" fmla="*/ 61912 h 1893093"/>
              <a:gd name="connsiteX11" fmla="*/ 514350 w 2162175"/>
              <a:gd name="connsiteY11" fmla="*/ 166686 h 1893093"/>
              <a:gd name="connsiteX12" fmla="*/ 485775 w 2162175"/>
              <a:gd name="connsiteY12" fmla="*/ 178593 h 1893093"/>
              <a:gd name="connsiteX13" fmla="*/ 426244 w 2162175"/>
              <a:gd name="connsiteY13" fmla="*/ 252412 h 1893093"/>
              <a:gd name="connsiteX14" fmla="*/ 354806 w 2162175"/>
              <a:gd name="connsiteY14" fmla="*/ 345280 h 1893093"/>
              <a:gd name="connsiteX15" fmla="*/ 373856 w 2162175"/>
              <a:gd name="connsiteY15" fmla="*/ 419099 h 1893093"/>
              <a:gd name="connsiteX16" fmla="*/ 311944 w 2162175"/>
              <a:gd name="connsiteY16" fmla="*/ 554830 h 1893093"/>
              <a:gd name="connsiteX17" fmla="*/ 326231 w 2162175"/>
              <a:gd name="connsiteY17" fmla="*/ 619124 h 1893093"/>
              <a:gd name="connsiteX18" fmla="*/ 352425 w 2162175"/>
              <a:gd name="connsiteY18" fmla="*/ 640556 h 1893093"/>
              <a:gd name="connsiteX19" fmla="*/ 350044 w 2162175"/>
              <a:gd name="connsiteY19" fmla="*/ 700087 h 1893093"/>
              <a:gd name="connsiteX20" fmla="*/ 376237 w 2162175"/>
              <a:gd name="connsiteY20" fmla="*/ 723899 h 1893093"/>
              <a:gd name="connsiteX21" fmla="*/ 319088 w 2162175"/>
              <a:gd name="connsiteY21" fmla="*/ 738187 h 1893093"/>
              <a:gd name="connsiteX22" fmla="*/ 314325 w 2162175"/>
              <a:gd name="connsiteY22" fmla="*/ 804862 h 1893093"/>
              <a:gd name="connsiteX23" fmla="*/ 264319 w 2162175"/>
              <a:gd name="connsiteY23" fmla="*/ 850106 h 1893093"/>
              <a:gd name="connsiteX24" fmla="*/ 257175 w 2162175"/>
              <a:gd name="connsiteY24" fmla="*/ 902493 h 1893093"/>
              <a:gd name="connsiteX25" fmla="*/ 216693 w 2162175"/>
              <a:gd name="connsiteY25" fmla="*/ 990599 h 1893093"/>
              <a:gd name="connsiteX26" fmla="*/ 19050 w 2162175"/>
              <a:gd name="connsiteY26" fmla="*/ 1264443 h 1893093"/>
              <a:gd name="connsiteX27" fmla="*/ 0 w 2162175"/>
              <a:gd name="connsiteY27" fmla="*/ 1578768 h 1893093"/>
              <a:gd name="connsiteX28" fmla="*/ 276225 w 2162175"/>
              <a:gd name="connsiteY28" fmla="*/ 1635918 h 1893093"/>
              <a:gd name="connsiteX29" fmla="*/ 619125 w 2162175"/>
              <a:gd name="connsiteY29" fmla="*/ 1797843 h 1893093"/>
              <a:gd name="connsiteX30" fmla="*/ 895350 w 2162175"/>
              <a:gd name="connsiteY30" fmla="*/ 1893093 h 1893093"/>
              <a:gd name="connsiteX31" fmla="*/ 1409700 w 2162175"/>
              <a:gd name="connsiteY31" fmla="*/ 1788318 h 1893093"/>
              <a:gd name="connsiteX32" fmla="*/ 2028825 w 2162175"/>
              <a:gd name="connsiteY32" fmla="*/ 1635918 h 1893093"/>
              <a:gd name="connsiteX33" fmla="*/ 2162175 w 2162175"/>
              <a:gd name="connsiteY33" fmla="*/ 1340643 h 1893093"/>
              <a:gd name="connsiteX34" fmla="*/ 2009775 w 2162175"/>
              <a:gd name="connsiteY34" fmla="*/ 1264443 h 1893093"/>
              <a:gd name="connsiteX35" fmla="*/ 1924050 w 2162175"/>
              <a:gd name="connsiteY35" fmla="*/ 1178718 h 1893093"/>
              <a:gd name="connsiteX36" fmla="*/ 1914525 w 2162175"/>
              <a:gd name="connsiteY36" fmla="*/ 1035843 h 1893093"/>
              <a:gd name="connsiteX37" fmla="*/ 1866900 w 2162175"/>
              <a:gd name="connsiteY37" fmla="*/ 912018 h 1893093"/>
              <a:gd name="connsiteX38" fmla="*/ 1819275 w 2162175"/>
              <a:gd name="connsiteY38" fmla="*/ 816768 h 1893093"/>
              <a:gd name="connsiteX39" fmla="*/ 1790700 w 2162175"/>
              <a:gd name="connsiteY39" fmla="*/ 740568 h 1893093"/>
              <a:gd name="connsiteX40" fmla="*/ 1743075 w 2162175"/>
              <a:gd name="connsiteY40" fmla="*/ 616743 h 1893093"/>
              <a:gd name="connsiteX41" fmla="*/ 1704975 w 2162175"/>
              <a:gd name="connsiteY41" fmla="*/ 540543 h 1893093"/>
              <a:gd name="connsiteX42" fmla="*/ 1619250 w 2162175"/>
              <a:gd name="connsiteY42" fmla="*/ 492918 h 1893093"/>
              <a:gd name="connsiteX43" fmla="*/ 1557338 w 2162175"/>
              <a:gd name="connsiteY43" fmla="*/ 359568 h 1893093"/>
              <a:gd name="connsiteX44" fmla="*/ 1571625 w 2162175"/>
              <a:gd name="connsiteY44" fmla="*/ 283368 h 1893093"/>
              <a:gd name="connsiteX45" fmla="*/ 1516856 w 2162175"/>
              <a:gd name="connsiteY45" fmla="*/ 202405 h 1893093"/>
              <a:gd name="connsiteX0" fmla="*/ 1516856 w 2162175"/>
              <a:gd name="connsiteY0" fmla="*/ 202405 h 1893093"/>
              <a:gd name="connsiteX1" fmla="*/ 1250157 w 2162175"/>
              <a:gd name="connsiteY1" fmla="*/ 266699 h 1893093"/>
              <a:gd name="connsiteX2" fmla="*/ 1181101 w 2162175"/>
              <a:gd name="connsiteY2" fmla="*/ 245268 h 1893093"/>
              <a:gd name="connsiteX3" fmla="*/ 1133476 w 2162175"/>
              <a:gd name="connsiteY3" fmla="*/ 342899 h 1893093"/>
              <a:gd name="connsiteX4" fmla="*/ 1088231 w 2162175"/>
              <a:gd name="connsiteY4" fmla="*/ 323850 h 1893093"/>
              <a:gd name="connsiteX5" fmla="*/ 1083469 w 2162175"/>
              <a:gd name="connsiteY5" fmla="*/ 259555 h 1893093"/>
              <a:gd name="connsiteX6" fmla="*/ 1042988 w 2162175"/>
              <a:gd name="connsiteY6" fmla="*/ 216693 h 1893093"/>
              <a:gd name="connsiteX7" fmla="*/ 916781 w 2162175"/>
              <a:gd name="connsiteY7" fmla="*/ 128587 h 1893093"/>
              <a:gd name="connsiteX8" fmla="*/ 738188 w 2162175"/>
              <a:gd name="connsiteY8" fmla="*/ 80962 h 1893093"/>
              <a:gd name="connsiteX9" fmla="*/ 642937 w 2162175"/>
              <a:gd name="connsiteY9" fmla="*/ 0 h 1893093"/>
              <a:gd name="connsiteX10" fmla="*/ 559594 w 2162175"/>
              <a:gd name="connsiteY10" fmla="*/ 61912 h 1893093"/>
              <a:gd name="connsiteX11" fmla="*/ 514350 w 2162175"/>
              <a:gd name="connsiteY11" fmla="*/ 166686 h 1893093"/>
              <a:gd name="connsiteX12" fmla="*/ 485775 w 2162175"/>
              <a:gd name="connsiteY12" fmla="*/ 178593 h 1893093"/>
              <a:gd name="connsiteX13" fmla="*/ 426244 w 2162175"/>
              <a:gd name="connsiteY13" fmla="*/ 252412 h 1893093"/>
              <a:gd name="connsiteX14" fmla="*/ 354806 w 2162175"/>
              <a:gd name="connsiteY14" fmla="*/ 345280 h 1893093"/>
              <a:gd name="connsiteX15" fmla="*/ 373856 w 2162175"/>
              <a:gd name="connsiteY15" fmla="*/ 419099 h 1893093"/>
              <a:gd name="connsiteX16" fmla="*/ 311944 w 2162175"/>
              <a:gd name="connsiteY16" fmla="*/ 554830 h 1893093"/>
              <a:gd name="connsiteX17" fmla="*/ 326231 w 2162175"/>
              <a:gd name="connsiteY17" fmla="*/ 619124 h 1893093"/>
              <a:gd name="connsiteX18" fmla="*/ 352425 w 2162175"/>
              <a:gd name="connsiteY18" fmla="*/ 640556 h 1893093"/>
              <a:gd name="connsiteX19" fmla="*/ 350044 w 2162175"/>
              <a:gd name="connsiteY19" fmla="*/ 700087 h 1893093"/>
              <a:gd name="connsiteX20" fmla="*/ 376237 w 2162175"/>
              <a:gd name="connsiteY20" fmla="*/ 723899 h 1893093"/>
              <a:gd name="connsiteX21" fmla="*/ 319088 w 2162175"/>
              <a:gd name="connsiteY21" fmla="*/ 738187 h 1893093"/>
              <a:gd name="connsiteX22" fmla="*/ 314325 w 2162175"/>
              <a:gd name="connsiteY22" fmla="*/ 804862 h 1893093"/>
              <a:gd name="connsiteX23" fmla="*/ 264319 w 2162175"/>
              <a:gd name="connsiteY23" fmla="*/ 850106 h 1893093"/>
              <a:gd name="connsiteX24" fmla="*/ 257175 w 2162175"/>
              <a:gd name="connsiteY24" fmla="*/ 902493 h 1893093"/>
              <a:gd name="connsiteX25" fmla="*/ 216693 w 2162175"/>
              <a:gd name="connsiteY25" fmla="*/ 990599 h 1893093"/>
              <a:gd name="connsiteX26" fmla="*/ 19050 w 2162175"/>
              <a:gd name="connsiteY26" fmla="*/ 1264443 h 1893093"/>
              <a:gd name="connsiteX27" fmla="*/ 0 w 2162175"/>
              <a:gd name="connsiteY27" fmla="*/ 1578768 h 1893093"/>
              <a:gd name="connsiteX28" fmla="*/ 276225 w 2162175"/>
              <a:gd name="connsiteY28" fmla="*/ 1635918 h 1893093"/>
              <a:gd name="connsiteX29" fmla="*/ 619125 w 2162175"/>
              <a:gd name="connsiteY29" fmla="*/ 1797843 h 1893093"/>
              <a:gd name="connsiteX30" fmla="*/ 895350 w 2162175"/>
              <a:gd name="connsiteY30" fmla="*/ 1893093 h 1893093"/>
              <a:gd name="connsiteX31" fmla="*/ 1409700 w 2162175"/>
              <a:gd name="connsiteY31" fmla="*/ 1788318 h 1893093"/>
              <a:gd name="connsiteX32" fmla="*/ 2028825 w 2162175"/>
              <a:gd name="connsiteY32" fmla="*/ 1635918 h 1893093"/>
              <a:gd name="connsiteX33" fmla="*/ 2162175 w 2162175"/>
              <a:gd name="connsiteY33" fmla="*/ 1340643 h 1893093"/>
              <a:gd name="connsiteX34" fmla="*/ 2009775 w 2162175"/>
              <a:gd name="connsiteY34" fmla="*/ 1264443 h 1893093"/>
              <a:gd name="connsiteX35" fmla="*/ 1924050 w 2162175"/>
              <a:gd name="connsiteY35" fmla="*/ 1178718 h 1893093"/>
              <a:gd name="connsiteX36" fmla="*/ 1914525 w 2162175"/>
              <a:gd name="connsiteY36" fmla="*/ 1035843 h 1893093"/>
              <a:gd name="connsiteX37" fmla="*/ 1866900 w 2162175"/>
              <a:gd name="connsiteY37" fmla="*/ 912018 h 1893093"/>
              <a:gd name="connsiteX38" fmla="*/ 1819275 w 2162175"/>
              <a:gd name="connsiteY38" fmla="*/ 816768 h 1893093"/>
              <a:gd name="connsiteX39" fmla="*/ 1790700 w 2162175"/>
              <a:gd name="connsiteY39" fmla="*/ 740568 h 1893093"/>
              <a:gd name="connsiteX40" fmla="*/ 1743075 w 2162175"/>
              <a:gd name="connsiteY40" fmla="*/ 616743 h 1893093"/>
              <a:gd name="connsiteX41" fmla="*/ 1704975 w 2162175"/>
              <a:gd name="connsiteY41" fmla="*/ 540543 h 1893093"/>
              <a:gd name="connsiteX42" fmla="*/ 1619250 w 2162175"/>
              <a:gd name="connsiteY42" fmla="*/ 492918 h 1893093"/>
              <a:gd name="connsiteX43" fmla="*/ 1602581 w 2162175"/>
              <a:gd name="connsiteY43" fmla="*/ 411956 h 1893093"/>
              <a:gd name="connsiteX44" fmla="*/ 1557338 w 2162175"/>
              <a:gd name="connsiteY44" fmla="*/ 359568 h 1893093"/>
              <a:gd name="connsiteX45" fmla="*/ 1571625 w 2162175"/>
              <a:gd name="connsiteY45" fmla="*/ 283368 h 1893093"/>
              <a:gd name="connsiteX46" fmla="*/ 1516856 w 2162175"/>
              <a:gd name="connsiteY46" fmla="*/ 202405 h 1893093"/>
              <a:gd name="connsiteX0" fmla="*/ 1516856 w 2162175"/>
              <a:gd name="connsiteY0" fmla="*/ 202405 h 1893093"/>
              <a:gd name="connsiteX1" fmla="*/ 1250157 w 2162175"/>
              <a:gd name="connsiteY1" fmla="*/ 266699 h 1893093"/>
              <a:gd name="connsiteX2" fmla="*/ 1181101 w 2162175"/>
              <a:gd name="connsiteY2" fmla="*/ 245268 h 1893093"/>
              <a:gd name="connsiteX3" fmla="*/ 1133476 w 2162175"/>
              <a:gd name="connsiteY3" fmla="*/ 342899 h 1893093"/>
              <a:gd name="connsiteX4" fmla="*/ 1088231 w 2162175"/>
              <a:gd name="connsiteY4" fmla="*/ 323850 h 1893093"/>
              <a:gd name="connsiteX5" fmla="*/ 1083469 w 2162175"/>
              <a:gd name="connsiteY5" fmla="*/ 259555 h 1893093"/>
              <a:gd name="connsiteX6" fmla="*/ 1042988 w 2162175"/>
              <a:gd name="connsiteY6" fmla="*/ 216693 h 1893093"/>
              <a:gd name="connsiteX7" fmla="*/ 916781 w 2162175"/>
              <a:gd name="connsiteY7" fmla="*/ 128587 h 1893093"/>
              <a:gd name="connsiteX8" fmla="*/ 738188 w 2162175"/>
              <a:gd name="connsiteY8" fmla="*/ 80962 h 1893093"/>
              <a:gd name="connsiteX9" fmla="*/ 642937 w 2162175"/>
              <a:gd name="connsiteY9" fmla="*/ 0 h 1893093"/>
              <a:gd name="connsiteX10" fmla="*/ 559594 w 2162175"/>
              <a:gd name="connsiteY10" fmla="*/ 61912 h 1893093"/>
              <a:gd name="connsiteX11" fmla="*/ 514350 w 2162175"/>
              <a:gd name="connsiteY11" fmla="*/ 166686 h 1893093"/>
              <a:gd name="connsiteX12" fmla="*/ 485775 w 2162175"/>
              <a:gd name="connsiteY12" fmla="*/ 178593 h 1893093"/>
              <a:gd name="connsiteX13" fmla="*/ 426244 w 2162175"/>
              <a:gd name="connsiteY13" fmla="*/ 252412 h 1893093"/>
              <a:gd name="connsiteX14" fmla="*/ 354806 w 2162175"/>
              <a:gd name="connsiteY14" fmla="*/ 345280 h 1893093"/>
              <a:gd name="connsiteX15" fmla="*/ 373856 w 2162175"/>
              <a:gd name="connsiteY15" fmla="*/ 419099 h 1893093"/>
              <a:gd name="connsiteX16" fmla="*/ 311944 w 2162175"/>
              <a:gd name="connsiteY16" fmla="*/ 554830 h 1893093"/>
              <a:gd name="connsiteX17" fmla="*/ 326231 w 2162175"/>
              <a:gd name="connsiteY17" fmla="*/ 619124 h 1893093"/>
              <a:gd name="connsiteX18" fmla="*/ 352425 w 2162175"/>
              <a:gd name="connsiteY18" fmla="*/ 640556 h 1893093"/>
              <a:gd name="connsiteX19" fmla="*/ 350044 w 2162175"/>
              <a:gd name="connsiteY19" fmla="*/ 700087 h 1893093"/>
              <a:gd name="connsiteX20" fmla="*/ 376237 w 2162175"/>
              <a:gd name="connsiteY20" fmla="*/ 723899 h 1893093"/>
              <a:gd name="connsiteX21" fmla="*/ 319088 w 2162175"/>
              <a:gd name="connsiteY21" fmla="*/ 738187 h 1893093"/>
              <a:gd name="connsiteX22" fmla="*/ 314325 w 2162175"/>
              <a:gd name="connsiteY22" fmla="*/ 804862 h 1893093"/>
              <a:gd name="connsiteX23" fmla="*/ 264319 w 2162175"/>
              <a:gd name="connsiteY23" fmla="*/ 850106 h 1893093"/>
              <a:gd name="connsiteX24" fmla="*/ 257175 w 2162175"/>
              <a:gd name="connsiteY24" fmla="*/ 902493 h 1893093"/>
              <a:gd name="connsiteX25" fmla="*/ 216693 w 2162175"/>
              <a:gd name="connsiteY25" fmla="*/ 990599 h 1893093"/>
              <a:gd name="connsiteX26" fmla="*/ 19050 w 2162175"/>
              <a:gd name="connsiteY26" fmla="*/ 1264443 h 1893093"/>
              <a:gd name="connsiteX27" fmla="*/ 0 w 2162175"/>
              <a:gd name="connsiteY27" fmla="*/ 1578768 h 1893093"/>
              <a:gd name="connsiteX28" fmla="*/ 276225 w 2162175"/>
              <a:gd name="connsiteY28" fmla="*/ 1635918 h 1893093"/>
              <a:gd name="connsiteX29" fmla="*/ 619125 w 2162175"/>
              <a:gd name="connsiteY29" fmla="*/ 1797843 h 1893093"/>
              <a:gd name="connsiteX30" fmla="*/ 895350 w 2162175"/>
              <a:gd name="connsiteY30" fmla="*/ 1893093 h 1893093"/>
              <a:gd name="connsiteX31" fmla="*/ 1409700 w 2162175"/>
              <a:gd name="connsiteY31" fmla="*/ 1788318 h 1893093"/>
              <a:gd name="connsiteX32" fmla="*/ 2028825 w 2162175"/>
              <a:gd name="connsiteY32" fmla="*/ 1635918 h 1893093"/>
              <a:gd name="connsiteX33" fmla="*/ 2162175 w 2162175"/>
              <a:gd name="connsiteY33" fmla="*/ 1340643 h 1893093"/>
              <a:gd name="connsiteX34" fmla="*/ 2009775 w 2162175"/>
              <a:gd name="connsiteY34" fmla="*/ 1264443 h 1893093"/>
              <a:gd name="connsiteX35" fmla="*/ 1924050 w 2162175"/>
              <a:gd name="connsiteY35" fmla="*/ 1178718 h 1893093"/>
              <a:gd name="connsiteX36" fmla="*/ 1914525 w 2162175"/>
              <a:gd name="connsiteY36" fmla="*/ 1035843 h 1893093"/>
              <a:gd name="connsiteX37" fmla="*/ 1866900 w 2162175"/>
              <a:gd name="connsiteY37" fmla="*/ 912018 h 1893093"/>
              <a:gd name="connsiteX38" fmla="*/ 1819275 w 2162175"/>
              <a:gd name="connsiteY38" fmla="*/ 816768 h 1893093"/>
              <a:gd name="connsiteX39" fmla="*/ 1790700 w 2162175"/>
              <a:gd name="connsiteY39" fmla="*/ 740568 h 1893093"/>
              <a:gd name="connsiteX40" fmla="*/ 1743075 w 2162175"/>
              <a:gd name="connsiteY40" fmla="*/ 616743 h 1893093"/>
              <a:gd name="connsiteX41" fmla="*/ 1704975 w 2162175"/>
              <a:gd name="connsiteY41" fmla="*/ 540543 h 1893093"/>
              <a:gd name="connsiteX42" fmla="*/ 1619250 w 2162175"/>
              <a:gd name="connsiteY42" fmla="*/ 492918 h 1893093"/>
              <a:gd name="connsiteX43" fmla="*/ 1602581 w 2162175"/>
              <a:gd name="connsiteY43" fmla="*/ 411956 h 1893093"/>
              <a:gd name="connsiteX44" fmla="*/ 1557338 w 2162175"/>
              <a:gd name="connsiteY44" fmla="*/ 359568 h 1893093"/>
              <a:gd name="connsiteX45" fmla="*/ 1571625 w 2162175"/>
              <a:gd name="connsiteY45" fmla="*/ 283368 h 1893093"/>
              <a:gd name="connsiteX46" fmla="*/ 1516856 w 2162175"/>
              <a:gd name="connsiteY46" fmla="*/ 202405 h 1893093"/>
              <a:gd name="connsiteX0" fmla="*/ 1516856 w 2162175"/>
              <a:gd name="connsiteY0" fmla="*/ 202405 h 1893093"/>
              <a:gd name="connsiteX1" fmla="*/ 1250157 w 2162175"/>
              <a:gd name="connsiteY1" fmla="*/ 266699 h 1893093"/>
              <a:gd name="connsiteX2" fmla="*/ 1181101 w 2162175"/>
              <a:gd name="connsiteY2" fmla="*/ 245268 h 1893093"/>
              <a:gd name="connsiteX3" fmla="*/ 1133476 w 2162175"/>
              <a:gd name="connsiteY3" fmla="*/ 342899 h 1893093"/>
              <a:gd name="connsiteX4" fmla="*/ 1088231 w 2162175"/>
              <a:gd name="connsiteY4" fmla="*/ 323850 h 1893093"/>
              <a:gd name="connsiteX5" fmla="*/ 1083469 w 2162175"/>
              <a:gd name="connsiteY5" fmla="*/ 259555 h 1893093"/>
              <a:gd name="connsiteX6" fmla="*/ 1042988 w 2162175"/>
              <a:gd name="connsiteY6" fmla="*/ 216693 h 1893093"/>
              <a:gd name="connsiteX7" fmla="*/ 916781 w 2162175"/>
              <a:gd name="connsiteY7" fmla="*/ 128587 h 1893093"/>
              <a:gd name="connsiteX8" fmla="*/ 738188 w 2162175"/>
              <a:gd name="connsiteY8" fmla="*/ 80962 h 1893093"/>
              <a:gd name="connsiteX9" fmla="*/ 642937 w 2162175"/>
              <a:gd name="connsiteY9" fmla="*/ 0 h 1893093"/>
              <a:gd name="connsiteX10" fmla="*/ 559594 w 2162175"/>
              <a:gd name="connsiteY10" fmla="*/ 61912 h 1893093"/>
              <a:gd name="connsiteX11" fmla="*/ 514350 w 2162175"/>
              <a:gd name="connsiteY11" fmla="*/ 166686 h 1893093"/>
              <a:gd name="connsiteX12" fmla="*/ 485775 w 2162175"/>
              <a:gd name="connsiteY12" fmla="*/ 178593 h 1893093"/>
              <a:gd name="connsiteX13" fmla="*/ 426244 w 2162175"/>
              <a:gd name="connsiteY13" fmla="*/ 252412 h 1893093"/>
              <a:gd name="connsiteX14" fmla="*/ 354806 w 2162175"/>
              <a:gd name="connsiteY14" fmla="*/ 345280 h 1893093"/>
              <a:gd name="connsiteX15" fmla="*/ 373856 w 2162175"/>
              <a:gd name="connsiteY15" fmla="*/ 419099 h 1893093"/>
              <a:gd name="connsiteX16" fmla="*/ 311944 w 2162175"/>
              <a:gd name="connsiteY16" fmla="*/ 554830 h 1893093"/>
              <a:gd name="connsiteX17" fmla="*/ 326231 w 2162175"/>
              <a:gd name="connsiteY17" fmla="*/ 619124 h 1893093"/>
              <a:gd name="connsiteX18" fmla="*/ 352425 w 2162175"/>
              <a:gd name="connsiteY18" fmla="*/ 640556 h 1893093"/>
              <a:gd name="connsiteX19" fmla="*/ 350044 w 2162175"/>
              <a:gd name="connsiteY19" fmla="*/ 700087 h 1893093"/>
              <a:gd name="connsiteX20" fmla="*/ 376237 w 2162175"/>
              <a:gd name="connsiteY20" fmla="*/ 723899 h 1893093"/>
              <a:gd name="connsiteX21" fmla="*/ 319088 w 2162175"/>
              <a:gd name="connsiteY21" fmla="*/ 738187 h 1893093"/>
              <a:gd name="connsiteX22" fmla="*/ 314325 w 2162175"/>
              <a:gd name="connsiteY22" fmla="*/ 804862 h 1893093"/>
              <a:gd name="connsiteX23" fmla="*/ 264319 w 2162175"/>
              <a:gd name="connsiteY23" fmla="*/ 850106 h 1893093"/>
              <a:gd name="connsiteX24" fmla="*/ 257175 w 2162175"/>
              <a:gd name="connsiteY24" fmla="*/ 902493 h 1893093"/>
              <a:gd name="connsiteX25" fmla="*/ 216693 w 2162175"/>
              <a:gd name="connsiteY25" fmla="*/ 990599 h 1893093"/>
              <a:gd name="connsiteX26" fmla="*/ 19050 w 2162175"/>
              <a:gd name="connsiteY26" fmla="*/ 1264443 h 1893093"/>
              <a:gd name="connsiteX27" fmla="*/ 0 w 2162175"/>
              <a:gd name="connsiteY27" fmla="*/ 1578768 h 1893093"/>
              <a:gd name="connsiteX28" fmla="*/ 276225 w 2162175"/>
              <a:gd name="connsiteY28" fmla="*/ 1635918 h 1893093"/>
              <a:gd name="connsiteX29" fmla="*/ 619125 w 2162175"/>
              <a:gd name="connsiteY29" fmla="*/ 1797843 h 1893093"/>
              <a:gd name="connsiteX30" fmla="*/ 895350 w 2162175"/>
              <a:gd name="connsiteY30" fmla="*/ 1893093 h 1893093"/>
              <a:gd name="connsiteX31" fmla="*/ 1409700 w 2162175"/>
              <a:gd name="connsiteY31" fmla="*/ 1788318 h 1893093"/>
              <a:gd name="connsiteX32" fmla="*/ 2028825 w 2162175"/>
              <a:gd name="connsiteY32" fmla="*/ 1635918 h 1893093"/>
              <a:gd name="connsiteX33" fmla="*/ 2162175 w 2162175"/>
              <a:gd name="connsiteY33" fmla="*/ 1340643 h 1893093"/>
              <a:gd name="connsiteX34" fmla="*/ 2009775 w 2162175"/>
              <a:gd name="connsiteY34" fmla="*/ 1264443 h 1893093"/>
              <a:gd name="connsiteX35" fmla="*/ 1924050 w 2162175"/>
              <a:gd name="connsiteY35" fmla="*/ 1178718 h 1893093"/>
              <a:gd name="connsiteX36" fmla="*/ 1914525 w 2162175"/>
              <a:gd name="connsiteY36" fmla="*/ 1035843 h 1893093"/>
              <a:gd name="connsiteX37" fmla="*/ 1866900 w 2162175"/>
              <a:gd name="connsiteY37" fmla="*/ 912018 h 1893093"/>
              <a:gd name="connsiteX38" fmla="*/ 1819275 w 2162175"/>
              <a:gd name="connsiteY38" fmla="*/ 816768 h 1893093"/>
              <a:gd name="connsiteX39" fmla="*/ 1790700 w 2162175"/>
              <a:gd name="connsiteY39" fmla="*/ 740568 h 1893093"/>
              <a:gd name="connsiteX40" fmla="*/ 1743075 w 2162175"/>
              <a:gd name="connsiteY40" fmla="*/ 616743 h 1893093"/>
              <a:gd name="connsiteX41" fmla="*/ 1704975 w 2162175"/>
              <a:gd name="connsiteY41" fmla="*/ 540543 h 1893093"/>
              <a:gd name="connsiteX42" fmla="*/ 1619250 w 2162175"/>
              <a:gd name="connsiteY42" fmla="*/ 492918 h 1893093"/>
              <a:gd name="connsiteX43" fmla="*/ 1557338 w 2162175"/>
              <a:gd name="connsiteY43" fmla="*/ 485774 h 1893093"/>
              <a:gd name="connsiteX44" fmla="*/ 1602581 w 2162175"/>
              <a:gd name="connsiteY44" fmla="*/ 411956 h 1893093"/>
              <a:gd name="connsiteX45" fmla="*/ 1557338 w 2162175"/>
              <a:gd name="connsiteY45" fmla="*/ 359568 h 1893093"/>
              <a:gd name="connsiteX46" fmla="*/ 1571625 w 2162175"/>
              <a:gd name="connsiteY46" fmla="*/ 283368 h 1893093"/>
              <a:gd name="connsiteX47" fmla="*/ 1516856 w 2162175"/>
              <a:gd name="connsiteY47" fmla="*/ 202405 h 1893093"/>
              <a:gd name="connsiteX0" fmla="*/ 1516856 w 2162175"/>
              <a:gd name="connsiteY0" fmla="*/ 202405 h 1893093"/>
              <a:gd name="connsiteX1" fmla="*/ 1250157 w 2162175"/>
              <a:gd name="connsiteY1" fmla="*/ 266699 h 1893093"/>
              <a:gd name="connsiteX2" fmla="*/ 1181101 w 2162175"/>
              <a:gd name="connsiteY2" fmla="*/ 245268 h 1893093"/>
              <a:gd name="connsiteX3" fmla="*/ 1133476 w 2162175"/>
              <a:gd name="connsiteY3" fmla="*/ 342899 h 1893093"/>
              <a:gd name="connsiteX4" fmla="*/ 1088231 w 2162175"/>
              <a:gd name="connsiteY4" fmla="*/ 323850 h 1893093"/>
              <a:gd name="connsiteX5" fmla="*/ 1083469 w 2162175"/>
              <a:gd name="connsiteY5" fmla="*/ 259555 h 1893093"/>
              <a:gd name="connsiteX6" fmla="*/ 1042988 w 2162175"/>
              <a:gd name="connsiteY6" fmla="*/ 216693 h 1893093"/>
              <a:gd name="connsiteX7" fmla="*/ 916781 w 2162175"/>
              <a:gd name="connsiteY7" fmla="*/ 128587 h 1893093"/>
              <a:gd name="connsiteX8" fmla="*/ 738188 w 2162175"/>
              <a:gd name="connsiteY8" fmla="*/ 80962 h 1893093"/>
              <a:gd name="connsiteX9" fmla="*/ 642937 w 2162175"/>
              <a:gd name="connsiteY9" fmla="*/ 0 h 1893093"/>
              <a:gd name="connsiteX10" fmla="*/ 559594 w 2162175"/>
              <a:gd name="connsiteY10" fmla="*/ 61912 h 1893093"/>
              <a:gd name="connsiteX11" fmla="*/ 514350 w 2162175"/>
              <a:gd name="connsiteY11" fmla="*/ 166686 h 1893093"/>
              <a:gd name="connsiteX12" fmla="*/ 485775 w 2162175"/>
              <a:gd name="connsiteY12" fmla="*/ 178593 h 1893093"/>
              <a:gd name="connsiteX13" fmla="*/ 426244 w 2162175"/>
              <a:gd name="connsiteY13" fmla="*/ 252412 h 1893093"/>
              <a:gd name="connsiteX14" fmla="*/ 354806 w 2162175"/>
              <a:gd name="connsiteY14" fmla="*/ 345280 h 1893093"/>
              <a:gd name="connsiteX15" fmla="*/ 373856 w 2162175"/>
              <a:gd name="connsiteY15" fmla="*/ 419099 h 1893093"/>
              <a:gd name="connsiteX16" fmla="*/ 311944 w 2162175"/>
              <a:gd name="connsiteY16" fmla="*/ 554830 h 1893093"/>
              <a:gd name="connsiteX17" fmla="*/ 326231 w 2162175"/>
              <a:gd name="connsiteY17" fmla="*/ 619124 h 1893093"/>
              <a:gd name="connsiteX18" fmla="*/ 352425 w 2162175"/>
              <a:gd name="connsiteY18" fmla="*/ 640556 h 1893093"/>
              <a:gd name="connsiteX19" fmla="*/ 350044 w 2162175"/>
              <a:gd name="connsiteY19" fmla="*/ 700087 h 1893093"/>
              <a:gd name="connsiteX20" fmla="*/ 376237 w 2162175"/>
              <a:gd name="connsiteY20" fmla="*/ 723899 h 1893093"/>
              <a:gd name="connsiteX21" fmla="*/ 319088 w 2162175"/>
              <a:gd name="connsiteY21" fmla="*/ 738187 h 1893093"/>
              <a:gd name="connsiteX22" fmla="*/ 314325 w 2162175"/>
              <a:gd name="connsiteY22" fmla="*/ 804862 h 1893093"/>
              <a:gd name="connsiteX23" fmla="*/ 264319 w 2162175"/>
              <a:gd name="connsiteY23" fmla="*/ 850106 h 1893093"/>
              <a:gd name="connsiteX24" fmla="*/ 257175 w 2162175"/>
              <a:gd name="connsiteY24" fmla="*/ 902493 h 1893093"/>
              <a:gd name="connsiteX25" fmla="*/ 216693 w 2162175"/>
              <a:gd name="connsiteY25" fmla="*/ 990599 h 1893093"/>
              <a:gd name="connsiteX26" fmla="*/ 19050 w 2162175"/>
              <a:gd name="connsiteY26" fmla="*/ 1264443 h 1893093"/>
              <a:gd name="connsiteX27" fmla="*/ 0 w 2162175"/>
              <a:gd name="connsiteY27" fmla="*/ 1578768 h 1893093"/>
              <a:gd name="connsiteX28" fmla="*/ 276225 w 2162175"/>
              <a:gd name="connsiteY28" fmla="*/ 1635918 h 1893093"/>
              <a:gd name="connsiteX29" fmla="*/ 619125 w 2162175"/>
              <a:gd name="connsiteY29" fmla="*/ 1797843 h 1893093"/>
              <a:gd name="connsiteX30" fmla="*/ 895350 w 2162175"/>
              <a:gd name="connsiteY30" fmla="*/ 1893093 h 1893093"/>
              <a:gd name="connsiteX31" fmla="*/ 1409700 w 2162175"/>
              <a:gd name="connsiteY31" fmla="*/ 1788318 h 1893093"/>
              <a:gd name="connsiteX32" fmla="*/ 2028825 w 2162175"/>
              <a:gd name="connsiteY32" fmla="*/ 1635918 h 1893093"/>
              <a:gd name="connsiteX33" fmla="*/ 2162175 w 2162175"/>
              <a:gd name="connsiteY33" fmla="*/ 1340643 h 1893093"/>
              <a:gd name="connsiteX34" fmla="*/ 2009775 w 2162175"/>
              <a:gd name="connsiteY34" fmla="*/ 1264443 h 1893093"/>
              <a:gd name="connsiteX35" fmla="*/ 1924050 w 2162175"/>
              <a:gd name="connsiteY35" fmla="*/ 1178718 h 1893093"/>
              <a:gd name="connsiteX36" fmla="*/ 1914525 w 2162175"/>
              <a:gd name="connsiteY36" fmla="*/ 1035843 h 1893093"/>
              <a:gd name="connsiteX37" fmla="*/ 1866900 w 2162175"/>
              <a:gd name="connsiteY37" fmla="*/ 912018 h 1893093"/>
              <a:gd name="connsiteX38" fmla="*/ 1819275 w 2162175"/>
              <a:gd name="connsiteY38" fmla="*/ 816768 h 1893093"/>
              <a:gd name="connsiteX39" fmla="*/ 1790700 w 2162175"/>
              <a:gd name="connsiteY39" fmla="*/ 740568 h 1893093"/>
              <a:gd name="connsiteX40" fmla="*/ 1743075 w 2162175"/>
              <a:gd name="connsiteY40" fmla="*/ 616743 h 1893093"/>
              <a:gd name="connsiteX41" fmla="*/ 1681162 w 2162175"/>
              <a:gd name="connsiteY41" fmla="*/ 545305 h 1893093"/>
              <a:gd name="connsiteX42" fmla="*/ 1619250 w 2162175"/>
              <a:gd name="connsiteY42" fmla="*/ 492918 h 1893093"/>
              <a:gd name="connsiteX43" fmla="*/ 1557338 w 2162175"/>
              <a:gd name="connsiteY43" fmla="*/ 485774 h 1893093"/>
              <a:gd name="connsiteX44" fmla="*/ 1602581 w 2162175"/>
              <a:gd name="connsiteY44" fmla="*/ 411956 h 1893093"/>
              <a:gd name="connsiteX45" fmla="*/ 1557338 w 2162175"/>
              <a:gd name="connsiteY45" fmla="*/ 359568 h 1893093"/>
              <a:gd name="connsiteX46" fmla="*/ 1571625 w 2162175"/>
              <a:gd name="connsiteY46" fmla="*/ 283368 h 1893093"/>
              <a:gd name="connsiteX47" fmla="*/ 1516856 w 2162175"/>
              <a:gd name="connsiteY47" fmla="*/ 202405 h 1893093"/>
              <a:gd name="connsiteX0" fmla="*/ 1516856 w 2162175"/>
              <a:gd name="connsiteY0" fmla="*/ 202405 h 1893093"/>
              <a:gd name="connsiteX1" fmla="*/ 1250157 w 2162175"/>
              <a:gd name="connsiteY1" fmla="*/ 266699 h 1893093"/>
              <a:gd name="connsiteX2" fmla="*/ 1181101 w 2162175"/>
              <a:gd name="connsiteY2" fmla="*/ 245268 h 1893093"/>
              <a:gd name="connsiteX3" fmla="*/ 1133476 w 2162175"/>
              <a:gd name="connsiteY3" fmla="*/ 342899 h 1893093"/>
              <a:gd name="connsiteX4" fmla="*/ 1088231 w 2162175"/>
              <a:gd name="connsiteY4" fmla="*/ 323850 h 1893093"/>
              <a:gd name="connsiteX5" fmla="*/ 1083469 w 2162175"/>
              <a:gd name="connsiteY5" fmla="*/ 259555 h 1893093"/>
              <a:gd name="connsiteX6" fmla="*/ 1042988 w 2162175"/>
              <a:gd name="connsiteY6" fmla="*/ 216693 h 1893093"/>
              <a:gd name="connsiteX7" fmla="*/ 916781 w 2162175"/>
              <a:gd name="connsiteY7" fmla="*/ 128587 h 1893093"/>
              <a:gd name="connsiteX8" fmla="*/ 738188 w 2162175"/>
              <a:gd name="connsiteY8" fmla="*/ 80962 h 1893093"/>
              <a:gd name="connsiteX9" fmla="*/ 642937 w 2162175"/>
              <a:gd name="connsiteY9" fmla="*/ 0 h 1893093"/>
              <a:gd name="connsiteX10" fmla="*/ 559594 w 2162175"/>
              <a:gd name="connsiteY10" fmla="*/ 61912 h 1893093"/>
              <a:gd name="connsiteX11" fmla="*/ 514350 w 2162175"/>
              <a:gd name="connsiteY11" fmla="*/ 166686 h 1893093"/>
              <a:gd name="connsiteX12" fmla="*/ 485775 w 2162175"/>
              <a:gd name="connsiteY12" fmla="*/ 178593 h 1893093"/>
              <a:gd name="connsiteX13" fmla="*/ 426244 w 2162175"/>
              <a:gd name="connsiteY13" fmla="*/ 252412 h 1893093"/>
              <a:gd name="connsiteX14" fmla="*/ 354806 w 2162175"/>
              <a:gd name="connsiteY14" fmla="*/ 345280 h 1893093"/>
              <a:gd name="connsiteX15" fmla="*/ 373856 w 2162175"/>
              <a:gd name="connsiteY15" fmla="*/ 419099 h 1893093"/>
              <a:gd name="connsiteX16" fmla="*/ 311944 w 2162175"/>
              <a:gd name="connsiteY16" fmla="*/ 554830 h 1893093"/>
              <a:gd name="connsiteX17" fmla="*/ 326231 w 2162175"/>
              <a:gd name="connsiteY17" fmla="*/ 619124 h 1893093"/>
              <a:gd name="connsiteX18" fmla="*/ 352425 w 2162175"/>
              <a:gd name="connsiteY18" fmla="*/ 640556 h 1893093"/>
              <a:gd name="connsiteX19" fmla="*/ 350044 w 2162175"/>
              <a:gd name="connsiteY19" fmla="*/ 700087 h 1893093"/>
              <a:gd name="connsiteX20" fmla="*/ 376237 w 2162175"/>
              <a:gd name="connsiteY20" fmla="*/ 723899 h 1893093"/>
              <a:gd name="connsiteX21" fmla="*/ 319088 w 2162175"/>
              <a:gd name="connsiteY21" fmla="*/ 738187 h 1893093"/>
              <a:gd name="connsiteX22" fmla="*/ 314325 w 2162175"/>
              <a:gd name="connsiteY22" fmla="*/ 804862 h 1893093"/>
              <a:gd name="connsiteX23" fmla="*/ 264319 w 2162175"/>
              <a:gd name="connsiteY23" fmla="*/ 850106 h 1893093"/>
              <a:gd name="connsiteX24" fmla="*/ 257175 w 2162175"/>
              <a:gd name="connsiteY24" fmla="*/ 902493 h 1893093"/>
              <a:gd name="connsiteX25" fmla="*/ 216693 w 2162175"/>
              <a:gd name="connsiteY25" fmla="*/ 990599 h 1893093"/>
              <a:gd name="connsiteX26" fmla="*/ 19050 w 2162175"/>
              <a:gd name="connsiteY26" fmla="*/ 1264443 h 1893093"/>
              <a:gd name="connsiteX27" fmla="*/ 0 w 2162175"/>
              <a:gd name="connsiteY27" fmla="*/ 1578768 h 1893093"/>
              <a:gd name="connsiteX28" fmla="*/ 276225 w 2162175"/>
              <a:gd name="connsiteY28" fmla="*/ 1635918 h 1893093"/>
              <a:gd name="connsiteX29" fmla="*/ 619125 w 2162175"/>
              <a:gd name="connsiteY29" fmla="*/ 1797843 h 1893093"/>
              <a:gd name="connsiteX30" fmla="*/ 895350 w 2162175"/>
              <a:gd name="connsiteY30" fmla="*/ 1893093 h 1893093"/>
              <a:gd name="connsiteX31" fmla="*/ 1409700 w 2162175"/>
              <a:gd name="connsiteY31" fmla="*/ 1788318 h 1893093"/>
              <a:gd name="connsiteX32" fmla="*/ 2028825 w 2162175"/>
              <a:gd name="connsiteY32" fmla="*/ 1635918 h 1893093"/>
              <a:gd name="connsiteX33" fmla="*/ 2162175 w 2162175"/>
              <a:gd name="connsiteY33" fmla="*/ 1340643 h 1893093"/>
              <a:gd name="connsiteX34" fmla="*/ 2009775 w 2162175"/>
              <a:gd name="connsiteY34" fmla="*/ 1264443 h 1893093"/>
              <a:gd name="connsiteX35" fmla="*/ 1924050 w 2162175"/>
              <a:gd name="connsiteY35" fmla="*/ 1178718 h 1893093"/>
              <a:gd name="connsiteX36" fmla="*/ 1914525 w 2162175"/>
              <a:gd name="connsiteY36" fmla="*/ 1035843 h 1893093"/>
              <a:gd name="connsiteX37" fmla="*/ 1866900 w 2162175"/>
              <a:gd name="connsiteY37" fmla="*/ 912018 h 1893093"/>
              <a:gd name="connsiteX38" fmla="*/ 1819275 w 2162175"/>
              <a:gd name="connsiteY38" fmla="*/ 816768 h 1893093"/>
              <a:gd name="connsiteX39" fmla="*/ 1790700 w 2162175"/>
              <a:gd name="connsiteY39" fmla="*/ 740568 h 1893093"/>
              <a:gd name="connsiteX40" fmla="*/ 1621631 w 2162175"/>
              <a:gd name="connsiteY40" fmla="*/ 557212 h 1893093"/>
              <a:gd name="connsiteX41" fmla="*/ 1681162 w 2162175"/>
              <a:gd name="connsiteY41" fmla="*/ 545305 h 1893093"/>
              <a:gd name="connsiteX42" fmla="*/ 1619250 w 2162175"/>
              <a:gd name="connsiteY42" fmla="*/ 492918 h 1893093"/>
              <a:gd name="connsiteX43" fmla="*/ 1557338 w 2162175"/>
              <a:gd name="connsiteY43" fmla="*/ 485774 h 1893093"/>
              <a:gd name="connsiteX44" fmla="*/ 1602581 w 2162175"/>
              <a:gd name="connsiteY44" fmla="*/ 411956 h 1893093"/>
              <a:gd name="connsiteX45" fmla="*/ 1557338 w 2162175"/>
              <a:gd name="connsiteY45" fmla="*/ 359568 h 1893093"/>
              <a:gd name="connsiteX46" fmla="*/ 1571625 w 2162175"/>
              <a:gd name="connsiteY46" fmla="*/ 283368 h 1893093"/>
              <a:gd name="connsiteX47" fmla="*/ 1516856 w 2162175"/>
              <a:gd name="connsiteY47" fmla="*/ 202405 h 1893093"/>
              <a:gd name="connsiteX0" fmla="*/ 1516856 w 2162175"/>
              <a:gd name="connsiteY0" fmla="*/ 202405 h 1893093"/>
              <a:gd name="connsiteX1" fmla="*/ 1250157 w 2162175"/>
              <a:gd name="connsiteY1" fmla="*/ 266699 h 1893093"/>
              <a:gd name="connsiteX2" fmla="*/ 1181101 w 2162175"/>
              <a:gd name="connsiteY2" fmla="*/ 245268 h 1893093"/>
              <a:gd name="connsiteX3" fmla="*/ 1133476 w 2162175"/>
              <a:gd name="connsiteY3" fmla="*/ 342899 h 1893093"/>
              <a:gd name="connsiteX4" fmla="*/ 1088231 w 2162175"/>
              <a:gd name="connsiteY4" fmla="*/ 323850 h 1893093"/>
              <a:gd name="connsiteX5" fmla="*/ 1083469 w 2162175"/>
              <a:gd name="connsiteY5" fmla="*/ 259555 h 1893093"/>
              <a:gd name="connsiteX6" fmla="*/ 1042988 w 2162175"/>
              <a:gd name="connsiteY6" fmla="*/ 216693 h 1893093"/>
              <a:gd name="connsiteX7" fmla="*/ 916781 w 2162175"/>
              <a:gd name="connsiteY7" fmla="*/ 128587 h 1893093"/>
              <a:gd name="connsiteX8" fmla="*/ 738188 w 2162175"/>
              <a:gd name="connsiteY8" fmla="*/ 80962 h 1893093"/>
              <a:gd name="connsiteX9" fmla="*/ 642937 w 2162175"/>
              <a:gd name="connsiteY9" fmla="*/ 0 h 1893093"/>
              <a:gd name="connsiteX10" fmla="*/ 559594 w 2162175"/>
              <a:gd name="connsiteY10" fmla="*/ 61912 h 1893093"/>
              <a:gd name="connsiteX11" fmla="*/ 514350 w 2162175"/>
              <a:gd name="connsiteY11" fmla="*/ 166686 h 1893093"/>
              <a:gd name="connsiteX12" fmla="*/ 485775 w 2162175"/>
              <a:gd name="connsiteY12" fmla="*/ 178593 h 1893093"/>
              <a:gd name="connsiteX13" fmla="*/ 426244 w 2162175"/>
              <a:gd name="connsiteY13" fmla="*/ 252412 h 1893093"/>
              <a:gd name="connsiteX14" fmla="*/ 354806 w 2162175"/>
              <a:gd name="connsiteY14" fmla="*/ 345280 h 1893093"/>
              <a:gd name="connsiteX15" fmla="*/ 373856 w 2162175"/>
              <a:gd name="connsiteY15" fmla="*/ 419099 h 1893093"/>
              <a:gd name="connsiteX16" fmla="*/ 311944 w 2162175"/>
              <a:gd name="connsiteY16" fmla="*/ 554830 h 1893093"/>
              <a:gd name="connsiteX17" fmla="*/ 326231 w 2162175"/>
              <a:gd name="connsiteY17" fmla="*/ 619124 h 1893093"/>
              <a:gd name="connsiteX18" fmla="*/ 352425 w 2162175"/>
              <a:gd name="connsiteY18" fmla="*/ 640556 h 1893093"/>
              <a:gd name="connsiteX19" fmla="*/ 350044 w 2162175"/>
              <a:gd name="connsiteY19" fmla="*/ 700087 h 1893093"/>
              <a:gd name="connsiteX20" fmla="*/ 376237 w 2162175"/>
              <a:gd name="connsiteY20" fmla="*/ 723899 h 1893093"/>
              <a:gd name="connsiteX21" fmla="*/ 319088 w 2162175"/>
              <a:gd name="connsiteY21" fmla="*/ 738187 h 1893093"/>
              <a:gd name="connsiteX22" fmla="*/ 314325 w 2162175"/>
              <a:gd name="connsiteY22" fmla="*/ 804862 h 1893093"/>
              <a:gd name="connsiteX23" fmla="*/ 264319 w 2162175"/>
              <a:gd name="connsiteY23" fmla="*/ 850106 h 1893093"/>
              <a:gd name="connsiteX24" fmla="*/ 257175 w 2162175"/>
              <a:gd name="connsiteY24" fmla="*/ 902493 h 1893093"/>
              <a:gd name="connsiteX25" fmla="*/ 216693 w 2162175"/>
              <a:gd name="connsiteY25" fmla="*/ 990599 h 1893093"/>
              <a:gd name="connsiteX26" fmla="*/ 19050 w 2162175"/>
              <a:gd name="connsiteY26" fmla="*/ 1264443 h 1893093"/>
              <a:gd name="connsiteX27" fmla="*/ 0 w 2162175"/>
              <a:gd name="connsiteY27" fmla="*/ 1578768 h 1893093"/>
              <a:gd name="connsiteX28" fmla="*/ 276225 w 2162175"/>
              <a:gd name="connsiteY28" fmla="*/ 1635918 h 1893093"/>
              <a:gd name="connsiteX29" fmla="*/ 619125 w 2162175"/>
              <a:gd name="connsiteY29" fmla="*/ 1797843 h 1893093"/>
              <a:gd name="connsiteX30" fmla="*/ 895350 w 2162175"/>
              <a:gd name="connsiteY30" fmla="*/ 1893093 h 1893093"/>
              <a:gd name="connsiteX31" fmla="*/ 1409700 w 2162175"/>
              <a:gd name="connsiteY31" fmla="*/ 1788318 h 1893093"/>
              <a:gd name="connsiteX32" fmla="*/ 2028825 w 2162175"/>
              <a:gd name="connsiteY32" fmla="*/ 1635918 h 1893093"/>
              <a:gd name="connsiteX33" fmla="*/ 2162175 w 2162175"/>
              <a:gd name="connsiteY33" fmla="*/ 1340643 h 1893093"/>
              <a:gd name="connsiteX34" fmla="*/ 2009775 w 2162175"/>
              <a:gd name="connsiteY34" fmla="*/ 1264443 h 1893093"/>
              <a:gd name="connsiteX35" fmla="*/ 1924050 w 2162175"/>
              <a:gd name="connsiteY35" fmla="*/ 1178718 h 1893093"/>
              <a:gd name="connsiteX36" fmla="*/ 1914525 w 2162175"/>
              <a:gd name="connsiteY36" fmla="*/ 1035843 h 1893093"/>
              <a:gd name="connsiteX37" fmla="*/ 1866900 w 2162175"/>
              <a:gd name="connsiteY37" fmla="*/ 912018 h 1893093"/>
              <a:gd name="connsiteX38" fmla="*/ 1819275 w 2162175"/>
              <a:gd name="connsiteY38" fmla="*/ 816768 h 1893093"/>
              <a:gd name="connsiteX39" fmla="*/ 1790700 w 2162175"/>
              <a:gd name="connsiteY39" fmla="*/ 740568 h 1893093"/>
              <a:gd name="connsiteX40" fmla="*/ 1597819 w 2162175"/>
              <a:gd name="connsiteY40" fmla="*/ 616743 h 1893093"/>
              <a:gd name="connsiteX41" fmla="*/ 1621631 w 2162175"/>
              <a:gd name="connsiteY41" fmla="*/ 557212 h 1893093"/>
              <a:gd name="connsiteX42" fmla="*/ 1681162 w 2162175"/>
              <a:gd name="connsiteY42" fmla="*/ 545305 h 1893093"/>
              <a:gd name="connsiteX43" fmla="*/ 1619250 w 2162175"/>
              <a:gd name="connsiteY43" fmla="*/ 492918 h 1893093"/>
              <a:gd name="connsiteX44" fmla="*/ 1557338 w 2162175"/>
              <a:gd name="connsiteY44" fmla="*/ 485774 h 1893093"/>
              <a:gd name="connsiteX45" fmla="*/ 1602581 w 2162175"/>
              <a:gd name="connsiteY45" fmla="*/ 411956 h 1893093"/>
              <a:gd name="connsiteX46" fmla="*/ 1557338 w 2162175"/>
              <a:gd name="connsiteY46" fmla="*/ 359568 h 1893093"/>
              <a:gd name="connsiteX47" fmla="*/ 1571625 w 2162175"/>
              <a:gd name="connsiteY47" fmla="*/ 283368 h 1893093"/>
              <a:gd name="connsiteX48" fmla="*/ 1516856 w 2162175"/>
              <a:gd name="connsiteY48" fmla="*/ 202405 h 1893093"/>
              <a:gd name="connsiteX0" fmla="*/ 1516856 w 2162175"/>
              <a:gd name="connsiteY0" fmla="*/ 202405 h 1893093"/>
              <a:gd name="connsiteX1" fmla="*/ 1250157 w 2162175"/>
              <a:gd name="connsiteY1" fmla="*/ 266699 h 1893093"/>
              <a:gd name="connsiteX2" fmla="*/ 1181101 w 2162175"/>
              <a:gd name="connsiteY2" fmla="*/ 245268 h 1893093"/>
              <a:gd name="connsiteX3" fmla="*/ 1133476 w 2162175"/>
              <a:gd name="connsiteY3" fmla="*/ 342899 h 1893093"/>
              <a:gd name="connsiteX4" fmla="*/ 1088231 w 2162175"/>
              <a:gd name="connsiteY4" fmla="*/ 323850 h 1893093"/>
              <a:gd name="connsiteX5" fmla="*/ 1083469 w 2162175"/>
              <a:gd name="connsiteY5" fmla="*/ 259555 h 1893093"/>
              <a:gd name="connsiteX6" fmla="*/ 1042988 w 2162175"/>
              <a:gd name="connsiteY6" fmla="*/ 216693 h 1893093"/>
              <a:gd name="connsiteX7" fmla="*/ 916781 w 2162175"/>
              <a:gd name="connsiteY7" fmla="*/ 128587 h 1893093"/>
              <a:gd name="connsiteX8" fmla="*/ 738188 w 2162175"/>
              <a:gd name="connsiteY8" fmla="*/ 80962 h 1893093"/>
              <a:gd name="connsiteX9" fmla="*/ 642937 w 2162175"/>
              <a:gd name="connsiteY9" fmla="*/ 0 h 1893093"/>
              <a:gd name="connsiteX10" fmla="*/ 559594 w 2162175"/>
              <a:gd name="connsiteY10" fmla="*/ 61912 h 1893093"/>
              <a:gd name="connsiteX11" fmla="*/ 514350 w 2162175"/>
              <a:gd name="connsiteY11" fmla="*/ 166686 h 1893093"/>
              <a:gd name="connsiteX12" fmla="*/ 485775 w 2162175"/>
              <a:gd name="connsiteY12" fmla="*/ 178593 h 1893093"/>
              <a:gd name="connsiteX13" fmla="*/ 426244 w 2162175"/>
              <a:gd name="connsiteY13" fmla="*/ 252412 h 1893093"/>
              <a:gd name="connsiteX14" fmla="*/ 354806 w 2162175"/>
              <a:gd name="connsiteY14" fmla="*/ 345280 h 1893093"/>
              <a:gd name="connsiteX15" fmla="*/ 373856 w 2162175"/>
              <a:gd name="connsiteY15" fmla="*/ 419099 h 1893093"/>
              <a:gd name="connsiteX16" fmla="*/ 311944 w 2162175"/>
              <a:gd name="connsiteY16" fmla="*/ 554830 h 1893093"/>
              <a:gd name="connsiteX17" fmla="*/ 326231 w 2162175"/>
              <a:gd name="connsiteY17" fmla="*/ 619124 h 1893093"/>
              <a:gd name="connsiteX18" fmla="*/ 352425 w 2162175"/>
              <a:gd name="connsiteY18" fmla="*/ 640556 h 1893093"/>
              <a:gd name="connsiteX19" fmla="*/ 350044 w 2162175"/>
              <a:gd name="connsiteY19" fmla="*/ 700087 h 1893093"/>
              <a:gd name="connsiteX20" fmla="*/ 376237 w 2162175"/>
              <a:gd name="connsiteY20" fmla="*/ 723899 h 1893093"/>
              <a:gd name="connsiteX21" fmla="*/ 319088 w 2162175"/>
              <a:gd name="connsiteY21" fmla="*/ 738187 h 1893093"/>
              <a:gd name="connsiteX22" fmla="*/ 314325 w 2162175"/>
              <a:gd name="connsiteY22" fmla="*/ 804862 h 1893093"/>
              <a:gd name="connsiteX23" fmla="*/ 264319 w 2162175"/>
              <a:gd name="connsiteY23" fmla="*/ 850106 h 1893093"/>
              <a:gd name="connsiteX24" fmla="*/ 257175 w 2162175"/>
              <a:gd name="connsiteY24" fmla="*/ 902493 h 1893093"/>
              <a:gd name="connsiteX25" fmla="*/ 216693 w 2162175"/>
              <a:gd name="connsiteY25" fmla="*/ 990599 h 1893093"/>
              <a:gd name="connsiteX26" fmla="*/ 19050 w 2162175"/>
              <a:gd name="connsiteY26" fmla="*/ 1264443 h 1893093"/>
              <a:gd name="connsiteX27" fmla="*/ 0 w 2162175"/>
              <a:gd name="connsiteY27" fmla="*/ 1578768 h 1893093"/>
              <a:gd name="connsiteX28" fmla="*/ 276225 w 2162175"/>
              <a:gd name="connsiteY28" fmla="*/ 1635918 h 1893093"/>
              <a:gd name="connsiteX29" fmla="*/ 619125 w 2162175"/>
              <a:gd name="connsiteY29" fmla="*/ 1797843 h 1893093"/>
              <a:gd name="connsiteX30" fmla="*/ 895350 w 2162175"/>
              <a:gd name="connsiteY30" fmla="*/ 1893093 h 1893093"/>
              <a:gd name="connsiteX31" fmla="*/ 1409700 w 2162175"/>
              <a:gd name="connsiteY31" fmla="*/ 1788318 h 1893093"/>
              <a:gd name="connsiteX32" fmla="*/ 2028825 w 2162175"/>
              <a:gd name="connsiteY32" fmla="*/ 1635918 h 1893093"/>
              <a:gd name="connsiteX33" fmla="*/ 2162175 w 2162175"/>
              <a:gd name="connsiteY33" fmla="*/ 1340643 h 1893093"/>
              <a:gd name="connsiteX34" fmla="*/ 2009775 w 2162175"/>
              <a:gd name="connsiteY34" fmla="*/ 1264443 h 1893093"/>
              <a:gd name="connsiteX35" fmla="*/ 1924050 w 2162175"/>
              <a:gd name="connsiteY35" fmla="*/ 1178718 h 1893093"/>
              <a:gd name="connsiteX36" fmla="*/ 1914525 w 2162175"/>
              <a:gd name="connsiteY36" fmla="*/ 1035843 h 1893093"/>
              <a:gd name="connsiteX37" fmla="*/ 1866900 w 2162175"/>
              <a:gd name="connsiteY37" fmla="*/ 912018 h 1893093"/>
              <a:gd name="connsiteX38" fmla="*/ 1819275 w 2162175"/>
              <a:gd name="connsiteY38" fmla="*/ 816768 h 1893093"/>
              <a:gd name="connsiteX39" fmla="*/ 1790700 w 2162175"/>
              <a:gd name="connsiteY39" fmla="*/ 740568 h 1893093"/>
              <a:gd name="connsiteX40" fmla="*/ 1669256 w 2162175"/>
              <a:gd name="connsiteY40" fmla="*/ 640556 h 1893093"/>
              <a:gd name="connsiteX41" fmla="*/ 1597819 w 2162175"/>
              <a:gd name="connsiteY41" fmla="*/ 616743 h 1893093"/>
              <a:gd name="connsiteX42" fmla="*/ 1621631 w 2162175"/>
              <a:gd name="connsiteY42" fmla="*/ 557212 h 1893093"/>
              <a:gd name="connsiteX43" fmla="*/ 1681162 w 2162175"/>
              <a:gd name="connsiteY43" fmla="*/ 545305 h 1893093"/>
              <a:gd name="connsiteX44" fmla="*/ 1619250 w 2162175"/>
              <a:gd name="connsiteY44" fmla="*/ 492918 h 1893093"/>
              <a:gd name="connsiteX45" fmla="*/ 1557338 w 2162175"/>
              <a:gd name="connsiteY45" fmla="*/ 485774 h 1893093"/>
              <a:gd name="connsiteX46" fmla="*/ 1602581 w 2162175"/>
              <a:gd name="connsiteY46" fmla="*/ 411956 h 1893093"/>
              <a:gd name="connsiteX47" fmla="*/ 1557338 w 2162175"/>
              <a:gd name="connsiteY47" fmla="*/ 359568 h 1893093"/>
              <a:gd name="connsiteX48" fmla="*/ 1571625 w 2162175"/>
              <a:gd name="connsiteY48" fmla="*/ 283368 h 1893093"/>
              <a:gd name="connsiteX49" fmla="*/ 1516856 w 2162175"/>
              <a:gd name="connsiteY49" fmla="*/ 202405 h 1893093"/>
              <a:gd name="connsiteX0" fmla="*/ 1516856 w 2162175"/>
              <a:gd name="connsiteY0" fmla="*/ 202405 h 1893093"/>
              <a:gd name="connsiteX1" fmla="*/ 1250157 w 2162175"/>
              <a:gd name="connsiteY1" fmla="*/ 266699 h 1893093"/>
              <a:gd name="connsiteX2" fmla="*/ 1181101 w 2162175"/>
              <a:gd name="connsiteY2" fmla="*/ 245268 h 1893093"/>
              <a:gd name="connsiteX3" fmla="*/ 1133476 w 2162175"/>
              <a:gd name="connsiteY3" fmla="*/ 342899 h 1893093"/>
              <a:gd name="connsiteX4" fmla="*/ 1088231 w 2162175"/>
              <a:gd name="connsiteY4" fmla="*/ 323850 h 1893093"/>
              <a:gd name="connsiteX5" fmla="*/ 1083469 w 2162175"/>
              <a:gd name="connsiteY5" fmla="*/ 259555 h 1893093"/>
              <a:gd name="connsiteX6" fmla="*/ 1042988 w 2162175"/>
              <a:gd name="connsiteY6" fmla="*/ 216693 h 1893093"/>
              <a:gd name="connsiteX7" fmla="*/ 916781 w 2162175"/>
              <a:gd name="connsiteY7" fmla="*/ 128587 h 1893093"/>
              <a:gd name="connsiteX8" fmla="*/ 738188 w 2162175"/>
              <a:gd name="connsiteY8" fmla="*/ 80962 h 1893093"/>
              <a:gd name="connsiteX9" fmla="*/ 642937 w 2162175"/>
              <a:gd name="connsiteY9" fmla="*/ 0 h 1893093"/>
              <a:gd name="connsiteX10" fmla="*/ 559594 w 2162175"/>
              <a:gd name="connsiteY10" fmla="*/ 61912 h 1893093"/>
              <a:gd name="connsiteX11" fmla="*/ 514350 w 2162175"/>
              <a:gd name="connsiteY11" fmla="*/ 166686 h 1893093"/>
              <a:gd name="connsiteX12" fmla="*/ 485775 w 2162175"/>
              <a:gd name="connsiteY12" fmla="*/ 178593 h 1893093"/>
              <a:gd name="connsiteX13" fmla="*/ 426244 w 2162175"/>
              <a:gd name="connsiteY13" fmla="*/ 252412 h 1893093"/>
              <a:gd name="connsiteX14" fmla="*/ 354806 w 2162175"/>
              <a:gd name="connsiteY14" fmla="*/ 345280 h 1893093"/>
              <a:gd name="connsiteX15" fmla="*/ 373856 w 2162175"/>
              <a:gd name="connsiteY15" fmla="*/ 419099 h 1893093"/>
              <a:gd name="connsiteX16" fmla="*/ 311944 w 2162175"/>
              <a:gd name="connsiteY16" fmla="*/ 554830 h 1893093"/>
              <a:gd name="connsiteX17" fmla="*/ 326231 w 2162175"/>
              <a:gd name="connsiteY17" fmla="*/ 619124 h 1893093"/>
              <a:gd name="connsiteX18" fmla="*/ 352425 w 2162175"/>
              <a:gd name="connsiteY18" fmla="*/ 640556 h 1893093"/>
              <a:gd name="connsiteX19" fmla="*/ 350044 w 2162175"/>
              <a:gd name="connsiteY19" fmla="*/ 700087 h 1893093"/>
              <a:gd name="connsiteX20" fmla="*/ 376237 w 2162175"/>
              <a:gd name="connsiteY20" fmla="*/ 723899 h 1893093"/>
              <a:gd name="connsiteX21" fmla="*/ 319088 w 2162175"/>
              <a:gd name="connsiteY21" fmla="*/ 738187 h 1893093"/>
              <a:gd name="connsiteX22" fmla="*/ 314325 w 2162175"/>
              <a:gd name="connsiteY22" fmla="*/ 804862 h 1893093"/>
              <a:gd name="connsiteX23" fmla="*/ 264319 w 2162175"/>
              <a:gd name="connsiteY23" fmla="*/ 850106 h 1893093"/>
              <a:gd name="connsiteX24" fmla="*/ 257175 w 2162175"/>
              <a:gd name="connsiteY24" fmla="*/ 902493 h 1893093"/>
              <a:gd name="connsiteX25" fmla="*/ 216693 w 2162175"/>
              <a:gd name="connsiteY25" fmla="*/ 990599 h 1893093"/>
              <a:gd name="connsiteX26" fmla="*/ 19050 w 2162175"/>
              <a:gd name="connsiteY26" fmla="*/ 1264443 h 1893093"/>
              <a:gd name="connsiteX27" fmla="*/ 0 w 2162175"/>
              <a:gd name="connsiteY27" fmla="*/ 1578768 h 1893093"/>
              <a:gd name="connsiteX28" fmla="*/ 276225 w 2162175"/>
              <a:gd name="connsiteY28" fmla="*/ 1635918 h 1893093"/>
              <a:gd name="connsiteX29" fmla="*/ 619125 w 2162175"/>
              <a:gd name="connsiteY29" fmla="*/ 1797843 h 1893093"/>
              <a:gd name="connsiteX30" fmla="*/ 895350 w 2162175"/>
              <a:gd name="connsiteY30" fmla="*/ 1893093 h 1893093"/>
              <a:gd name="connsiteX31" fmla="*/ 1409700 w 2162175"/>
              <a:gd name="connsiteY31" fmla="*/ 1788318 h 1893093"/>
              <a:gd name="connsiteX32" fmla="*/ 2028825 w 2162175"/>
              <a:gd name="connsiteY32" fmla="*/ 1635918 h 1893093"/>
              <a:gd name="connsiteX33" fmla="*/ 2162175 w 2162175"/>
              <a:gd name="connsiteY33" fmla="*/ 1340643 h 1893093"/>
              <a:gd name="connsiteX34" fmla="*/ 2009775 w 2162175"/>
              <a:gd name="connsiteY34" fmla="*/ 1264443 h 1893093"/>
              <a:gd name="connsiteX35" fmla="*/ 1924050 w 2162175"/>
              <a:gd name="connsiteY35" fmla="*/ 1178718 h 1893093"/>
              <a:gd name="connsiteX36" fmla="*/ 1914525 w 2162175"/>
              <a:gd name="connsiteY36" fmla="*/ 1035843 h 1893093"/>
              <a:gd name="connsiteX37" fmla="*/ 1866900 w 2162175"/>
              <a:gd name="connsiteY37" fmla="*/ 912018 h 1893093"/>
              <a:gd name="connsiteX38" fmla="*/ 1819275 w 2162175"/>
              <a:gd name="connsiteY38" fmla="*/ 816768 h 1893093"/>
              <a:gd name="connsiteX39" fmla="*/ 1716881 w 2162175"/>
              <a:gd name="connsiteY39" fmla="*/ 719137 h 1893093"/>
              <a:gd name="connsiteX40" fmla="*/ 1669256 w 2162175"/>
              <a:gd name="connsiteY40" fmla="*/ 640556 h 1893093"/>
              <a:gd name="connsiteX41" fmla="*/ 1597819 w 2162175"/>
              <a:gd name="connsiteY41" fmla="*/ 616743 h 1893093"/>
              <a:gd name="connsiteX42" fmla="*/ 1621631 w 2162175"/>
              <a:gd name="connsiteY42" fmla="*/ 557212 h 1893093"/>
              <a:gd name="connsiteX43" fmla="*/ 1681162 w 2162175"/>
              <a:gd name="connsiteY43" fmla="*/ 545305 h 1893093"/>
              <a:gd name="connsiteX44" fmla="*/ 1619250 w 2162175"/>
              <a:gd name="connsiteY44" fmla="*/ 492918 h 1893093"/>
              <a:gd name="connsiteX45" fmla="*/ 1557338 w 2162175"/>
              <a:gd name="connsiteY45" fmla="*/ 485774 h 1893093"/>
              <a:gd name="connsiteX46" fmla="*/ 1602581 w 2162175"/>
              <a:gd name="connsiteY46" fmla="*/ 411956 h 1893093"/>
              <a:gd name="connsiteX47" fmla="*/ 1557338 w 2162175"/>
              <a:gd name="connsiteY47" fmla="*/ 359568 h 1893093"/>
              <a:gd name="connsiteX48" fmla="*/ 1571625 w 2162175"/>
              <a:gd name="connsiteY48" fmla="*/ 283368 h 1893093"/>
              <a:gd name="connsiteX49" fmla="*/ 1516856 w 2162175"/>
              <a:gd name="connsiteY49" fmla="*/ 202405 h 1893093"/>
              <a:gd name="connsiteX0" fmla="*/ 1516856 w 2162175"/>
              <a:gd name="connsiteY0" fmla="*/ 202405 h 1893093"/>
              <a:gd name="connsiteX1" fmla="*/ 1250157 w 2162175"/>
              <a:gd name="connsiteY1" fmla="*/ 266699 h 1893093"/>
              <a:gd name="connsiteX2" fmla="*/ 1181101 w 2162175"/>
              <a:gd name="connsiteY2" fmla="*/ 245268 h 1893093"/>
              <a:gd name="connsiteX3" fmla="*/ 1133476 w 2162175"/>
              <a:gd name="connsiteY3" fmla="*/ 342899 h 1893093"/>
              <a:gd name="connsiteX4" fmla="*/ 1088231 w 2162175"/>
              <a:gd name="connsiteY4" fmla="*/ 323850 h 1893093"/>
              <a:gd name="connsiteX5" fmla="*/ 1083469 w 2162175"/>
              <a:gd name="connsiteY5" fmla="*/ 259555 h 1893093"/>
              <a:gd name="connsiteX6" fmla="*/ 1042988 w 2162175"/>
              <a:gd name="connsiteY6" fmla="*/ 216693 h 1893093"/>
              <a:gd name="connsiteX7" fmla="*/ 916781 w 2162175"/>
              <a:gd name="connsiteY7" fmla="*/ 128587 h 1893093"/>
              <a:gd name="connsiteX8" fmla="*/ 738188 w 2162175"/>
              <a:gd name="connsiteY8" fmla="*/ 80962 h 1893093"/>
              <a:gd name="connsiteX9" fmla="*/ 642937 w 2162175"/>
              <a:gd name="connsiteY9" fmla="*/ 0 h 1893093"/>
              <a:gd name="connsiteX10" fmla="*/ 559594 w 2162175"/>
              <a:gd name="connsiteY10" fmla="*/ 61912 h 1893093"/>
              <a:gd name="connsiteX11" fmla="*/ 514350 w 2162175"/>
              <a:gd name="connsiteY11" fmla="*/ 166686 h 1893093"/>
              <a:gd name="connsiteX12" fmla="*/ 485775 w 2162175"/>
              <a:gd name="connsiteY12" fmla="*/ 178593 h 1893093"/>
              <a:gd name="connsiteX13" fmla="*/ 426244 w 2162175"/>
              <a:gd name="connsiteY13" fmla="*/ 252412 h 1893093"/>
              <a:gd name="connsiteX14" fmla="*/ 354806 w 2162175"/>
              <a:gd name="connsiteY14" fmla="*/ 345280 h 1893093"/>
              <a:gd name="connsiteX15" fmla="*/ 373856 w 2162175"/>
              <a:gd name="connsiteY15" fmla="*/ 419099 h 1893093"/>
              <a:gd name="connsiteX16" fmla="*/ 311944 w 2162175"/>
              <a:gd name="connsiteY16" fmla="*/ 554830 h 1893093"/>
              <a:gd name="connsiteX17" fmla="*/ 326231 w 2162175"/>
              <a:gd name="connsiteY17" fmla="*/ 619124 h 1893093"/>
              <a:gd name="connsiteX18" fmla="*/ 352425 w 2162175"/>
              <a:gd name="connsiteY18" fmla="*/ 640556 h 1893093"/>
              <a:gd name="connsiteX19" fmla="*/ 350044 w 2162175"/>
              <a:gd name="connsiteY19" fmla="*/ 700087 h 1893093"/>
              <a:gd name="connsiteX20" fmla="*/ 376237 w 2162175"/>
              <a:gd name="connsiteY20" fmla="*/ 723899 h 1893093"/>
              <a:gd name="connsiteX21" fmla="*/ 319088 w 2162175"/>
              <a:gd name="connsiteY21" fmla="*/ 738187 h 1893093"/>
              <a:gd name="connsiteX22" fmla="*/ 314325 w 2162175"/>
              <a:gd name="connsiteY22" fmla="*/ 804862 h 1893093"/>
              <a:gd name="connsiteX23" fmla="*/ 264319 w 2162175"/>
              <a:gd name="connsiteY23" fmla="*/ 850106 h 1893093"/>
              <a:gd name="connsiteX24" fmla="*/ 257175 w 2162175"/>
              <a:gd name="connsiteY24" fmla="*/ 902493 h 1893093"/>
              <a:gd name="connsiteX25" fmla="*/ 216693 w 2162175"/>
              <a:gd name="connsiteY25" fmla="*/ 990599 h 1893093"/>
              <a:gd name="connsiteX26" fmla="*/ 19050 w 2162175"/>
              <a:gd name="connsiteY26" fmla="*/ 1264443 h 1893093"/>
              <a:gd name="connsiteX27" fmla="*/ 0 w 2162175"/>
              <a:gd name="connsiteY27" fmla="*/ 1578768 h 1893093"/>
              <a:gd name="connsiteX28" fmla="*/ 276225 w 2162175"/>
              <a:gd name="connsiteY28" fmla="*/ 1635918 h 1893093"/>
              <a:gd name="connsiteX29" fmla="*/ 619125 w 2162175"/>
              <a:gd name="connsiteY29" fmla="*/ 1797843 h 1893093"/>
              <a:gd name="connsiteX30" fmla="*/ 895350 w 2162175"/>
              <a:gd name="connsiteY30" fmla="*/ 1893093 h 1893093"/>
              <a:gd name="connsiteX31" fmla="*/ 1409700 w 2162175"/>
              <a:gd name="connsiteY31" fmla="*/ 1788318 h 1893093"/>
              <a:gd name="connsiteX32" fmla="*/ 2019300 w 2162175"/>
              <a:gd name="connsiteY32" fmla="*/ 1600200 h 1893093"/>
              <a:gd name="connsiteX33" fmla="*/ 2162175 w 2162175"/>
              <a:gd name="connsiteY33" fmla="*/ 1340643 h 1893093"/>
              <a:gd name="connsiteX34" fmla="*/ 2009775 w 2162175"/>
              <a:gd name="connsiteY34" fmla="*/ 1264443 h 1893093"/>
              <a:gd name="connsiteX35" fmla="*/ 1924050 w 2162175"/>
              <a:gd name="connsiteY35" fmla="*/ 1178718 h 1893093"/>
              <a:gd name="connsiteX36" fmla="*/ 1914525 w 2162175"/>
              <a:gd name="connsiteY36" fmla="*/ 1035843 h 1893093"/>
              <a:gd name="connsiteX37" fmla="*/ 1866900 w 2162175"/>
              <a:gd name="connsiteY37" fmla="*/ 912018 h 1893093"/>
              <a:gd name="connsiteX38" fmla="*/ 1819275 w 2162175"/>
              <a:gd name="connsiteY38" fmla="*/ 816768 h 1893093"/>
              <a:gd name="connsiteX39" fmla="*/ 1716881 w 2162175"/>
              <a:gd name="connsiteY39" fmla="*/ 719137 h 1893093"/>
              <a:gd name="connsiteX40" fmla="*/ 1669256 w 2162175"/>
              <a:gd name="connsiteY40" fmla="*/ 640556 h 1893093"/>
              <a:gd name="connsiteX41" fmla="*/ 1597819 w 2162175"/>
              <a:gd name="connsiteY41" fmla="*/ 616743 h 1893093"/>
              <a:gd name="connsiteX42" fmla="*/ 1621631 w 2162175"/>
              <a:gd name="connsiteY42" fmla="*/ 557212 h 1893093"/>
              <a:gd name="connsiteX43" fmla="*/ 1681162 w 2162175"/>
              <a:gd name="connsiteY43" fmla="*/ 545305 h 1893093"/>
              <a:gd name="connsiteX44" fmla="*/ 1619250 w 2162175"/>
              <a:gd name="connsiteY44" fmla="*/ 492918 h 1893093"/>
              <a:gd name="connsiteX45" fmla="*/ 1557338 w 2162175"/>
              <a:gd name="connsiteY45" fmla="*/ 485774 h 1893093"/>
              <a:gd name="connsiteX46" fmla="*/ 1602581 w 2162175"/>
              <a:gd name="connsiteY46" fmla="*/ 411956 h 1893093"/>
              <a:gd name="connsiteX47" fmla="*/ 1557338 w 2162175"/>
              <a:gd name="connsiteY47" fmla="*/ 359568 h 1893093"/>
              <a:gd name="connsiteX48" fmla="*/ 1571625 w 2162175"/>
              <a:gd name="connsiteY48" fmla="*/ 283368 h 1893093"/>
              <a:gd name="connsiteX49" fmla="*/ 1516856 w 2162175"/>
              <a:gd name="connsiteY49" fmla="*/ 202405 h 1893093"/>
              <a:gd name="connsiteX0" fmla="*/ 1516856 w 2162175"/>
              <a:gd name="connsiteY0" fmla="*/ 202405 h 1843086"/>
              <a:gd name="connsiteX1" fmla="*/ 1250157 w 2162175"/>
              <a:gd name="connsiteY1" fmla="*/ 266699 h 1843086"/>
              <a:gd name="connsiteX2" fmla="*/ 1181101 w 2162175"/>
              <a:gd name="connsiteY2" fmla="*/ 245268 h 1843086"/>
              <a:gd name="connsiteX3" fmla="*/ 1133476 w 2162175"/>
              <a:gd name="connsiteY3" fmla="*/ 342899 h 1843086"/>
              <a:gd name="connsiteX4" fmla="*/ 1088231 w 2162175"/>
              <a:gd name="connsiteY4" fmla="*/ 323850 h 1843086"/>
              <a:gd name="connsiteX5" fmla="*/ 1083469 w 2162175"/>
              <a:gd name="connsiteY5" fmla="*/ 259555 h 1843086"/>
              <a:gd name="connsiteX6" fmla="*/ 1042988 w 2162175"/>
              <a:gd name="connsiteY6" fmla="*/ 216693 h 1843086"/>
              <a:gd name="connsiteX7" fmla="*/ 916781 w 2162175"/>
              <a:gd name="connsiteY7" fmla="*/ 128587 h 1843086"/>
              <a:gd name="connsiteX8" fmla="*/ 738188 w 2162175"/>
              <a:gd name="connsiteY8" fmla="*/ 80962 h 1843086"/>
              <a:gd name="connsiteX9" fmla="*/ 642937 w 2162175"/>
              <a:gd name="connsiteY9" fmla="*/ 0 h 1843086"/>
              <a:gd name="connsiteX10" fmla="*/ 559594 w 2162175"/>
              <a:gd name="connsiteY10" fmla="*/ 61912 h 1843086"/>
              <a:gd name="connsiteX11" fmla="*/ 514350 w 2162175"/>
              <a:gd name="connsiteY11" fmla="*/ 166686 h 1843086"/>
              <a:gd name="connsiteX12" fmla="*/ 485775 w 2162175"/>
              <a:gd name="connsiteY12" fmla="*/ 178593 h 1843086"/>
              <a:gd name="connsiteX13" fmla="*/ 426244 w 2162175"/>
              <a:gd name="connsiteY13" fmla="*/ 252412 h 1843086"/>
              <a:gd name="connsiteX14" fmla="*/ 354806 w 2162175"/>
              <a:gd name="connsiteY14" fmla="*/ 345280 h 1843086"/>
              <a:gd name="connsiteX15" fmla="*/ 373856 w 2162175"/>
              <a:gd name="connsiteY15" fmla="*/ 419099 h 1843086"/>
              <a:gd name="connsiteX16" fmla="*/ 311944 w 2162175"/>
              <a:gd name="connsiteY16" fmla="*/ 554830 h 1843086"/>
              <a:gd name="connsiteX17" fmla="*/ 326231 w 2162175"/>
              <a:gd name="connsiteY17" fmla="*/ 619124 h 1843086"/>
              <a:gd name="connsiteX18" fmla="*/ 352425 w 2162175"/>
              <a:gd name="connsiteY18" fmla="*/ 640556 h 1843086"/>
              <a:gd name="connsiteX19" fmla="*/ 350044 w 2162175"/>
              <a:gd name="connsiteY19" fmla="*/ 700087 h 1843086"/>
              <a:gd name="connsiteX20" fmla="*/ 376237 w 2162175"/>
              <a:gd name="connsiteY20" fmla="*/ 723899 h 1843086"/>
              <a:gd name="connsiteX21" fmla="*/ 319088 w 2162175"/>
              <a:gd name="connsiteY21" fmla="*/ 738187 h 1843086"/>
              <a:gd name="connsiteX22" fmla="*/ 314325 w 2162175"/>
              <a:gd name="connsiteY22" fmla="*/ 804862 h 1843086"/>
              <a:gd name="connsiteX23" fmla="*/ 264319 w 2162175"/>
              <a:gd name="connsiteY23" fmla="*/ 850106 h 1843086"/>
              <a:gd name="connsiteX24" fmla="*/ 257175 w 2162175"/>
              <a:gd name="connsiteY24" fmla="*/ 902493 h 1843086"/>
              <a:gd name="connsiteX25" fmla="*/ 216693 w 2162175"/>
              <a:gd name="connsiteY25" fmla="*/ 990599 h 1843086"/>
              <a:gd name="connsiteX26" fmla="*/ 19050 w 2162175"/>
              <a:gd name="connsiteY26" fmla="*/ 1264443 h 1843086"/>
              <a:gd name="connsiteX27" fmla="*/ 0 w 2162175"/>
              <a:gd name="connsiteY27" fmla="*/ 1578768 h 1843086"/>
              <a:gd name="connsiteX28" fmla="*/ 276225 w 2162175"/>
              <a:gd name="connsiteY28" fmla="*/ 1635918 h 1843086"/>
              <a:gd name="connsiteX29" fmla="*/ 619125 w 2162175"/>
              <a:gd name="connsiteY29" fmla="*/ 1797843 h 1843086"/>
              <a:gd name="connsiteX30" fmla="*/ 954882 w 2162175"/>
              <a:gd name="connsiteY30" fmla="*/ 1843086 h 1843086"/>
              <a:gd name="connsiteX31" fmla="*/ 1409700 w 2162175"/>
              <a:gd name="connsiteY31" fmla="*/ 1788318 h 1843086"/>
              <a:gd name="connsiteX32" fmla="*/ 2019300 w 2162175"/>
              <a:gd name="connsiteY32" fmla="*/ 1600200 h 1843086"/>
              <a:gd name="connsiteX33" fmla="*/ 2162175 w 2162175"/>
              <a:gd name="connsiteY33" fmla="*/ 1340643 h 1843086"/>
              <a:gd name="connsiteX34" fmla="*/ 2009775 w 2162175"/>
              <a:gd name="connsiteY34" fmla="*/ 1264443 h 1843086"/>
              <a:gd name="connsiteX35" fmla="*/ 1924050 w 2162175"/>
              <a:gd name="connsiteY35" fmla="*/ 1178718 h 1843086"/>
              <a:gd name="connsiteX36" fmla="*/ 1914525 w 2162175"/>
              <a:gd name="connsiteY36" fmla="*/ 1035843 h 1843086"/>
              <a:gd name="connsiteX37" fmla="*/ 1866900 w 2162175"/>
              <a:gd name="connsiteY37" fmla="*/ 912018 h 1843086"/>
              <a:gd name="connsiteX38" fmla="*/ 1819275 w 2162175"/>
              <a:gd name="connsiteY38" fmla="*/ 816768 h 1843086"/>
              <a:gd name="connsiteX39" fmla="*/ 1716881 w 2162175"/>
              <a:gd name="connsiteY39" fmla="*/ 719137 h 1843086"/>
              <a:gd name="connsiteX40" fmla="*/ 1669256 w 2162175"/>
              <a:gd name="connsiteY40" fmla="*/ 640556 h 1843086"/>
              <a:gd name="connsiteX41" fmla="*/ 1597819 w 2162175"/>
              <a:gd name="connsiteY41" fmla="*/ 616743 h 1843086"/>
              <a:gd name="connsiteX42" fmla="*/ 1621631 w 2162175"/>
              <a:gd name="connsiteY42" fmla="*/ 557212 h 1843086"/>
              <a:gd name="connsiteX43" fmla="*/ 1681162 w 2162175"/>
              <a:gd name="connsiteY43" fmla="*/ 545305 h 1843086"/>
              <a:gd name="connsiteX44" fmla="*/ 1619250 w 2162175"/>
              <a:gd name="connsiteY44" fmla="*/ 492918 h 1843086"/>
              <a:gd name="connsiteX45" fmla="*/ 1557338 w 2162175"/>
              <a:gd name="connsiteY45" fmla="*/ 485774 h 1843086"/>
              <a:gd name="connsiteX46" fmla="*/ 1602581 w 2162175"/>
              <a:gd name="connsiteY46" fmla="*/ 411956 h 1843086"/>
              <a:gd name="connsiteX47" fmla="*/ 1557338 w 2162175"/>
              <a:gd name="connsiteY47" fmla="*/ 359568 h 1843086"/>
              <a:gd name="connsiteX48" fmla="*/ 1571625 w 2162175"/>
              <a:gd name="connsiteY48" fmla="*/ 283368 h 1843086"/>
              <a:gd name="connsiteX49" fmla="*/ 1516856 w 2162175"/>
              <a:gd name="connsiteY49" fmla="*/ 202405 h 1843086"/>
              <a:gd name="connsiteX0" fmla="*/ 1516856 w 2162175"/>
              <a:gd name="connsiteY0" fmla="*/ 202405 h 1843086"/>
              <a:gd name="connsiteX1" fmla="*/ 1250157 w 2162175"/>
              <a:gd name="connsiteY1" fmla="*/ 266699 h 1843086"/>
              <a:gd name="connsiteX2" fmla="*/ 1181101 w 2162175"/>
              <a:gd name="connsiteY2" fmla="*/ 245268 h 1843086"/>
              <a:gd name="connsiteX3" fmla="*/ 1133476 w 2162175"/>
              <a:gd name="connsiteY3" fmla="*/ 342899 h 1843086"/>
              <a:gd name="connsiteX4" fmla="*/ 1088231 w 2162175"/>
              <a:gd name="connsiteY4" fmla="*/ 323850 h 1843086"/>
              <a:gd name="connsiteX5" fmla="*/ 1083469 w 2162175"/>
              <a:gd name="connsiteY5" fmla="*/ 259555 h 1843086"/>
              <a:gd name="connsiteX6" fmla="*/ 1042988 w 2162175"/>
              <a:gd name="connsiteY6" fmla="*/ 216693 h 1843086"/>
              <a:gd name="connsiteX7" fmla="*/ 916781 w 2162175"/>
              <a:gd name="connsiteY7" fmla="*/ 128587 h 1843086"/>
              <a:gd name="connsiteX8" fmla="*/ 738188 w 2162175"/>
              <a:gd name="connsiteY8" fmla="*/ 80962 h 1843086"/>
              <a:gd name="connsiteX9" fmla="*/ 642937 w 2162175"/>
              <a:gd name="connsiteY9" fmla="*/ 0 h 1843086"/>
              <a:gd name="connsiteX10" fmla="*/ 559594 w 2162175"/>
              <a:gd name="connsiteY10" fmla="*/ 61912 h 1843086"/>
              <a:gd name="connsiteX11" fmla="*/ 514350 w 2162175"/>
              <a:gd name="connsiteY11" fmla="*/ 166686 h 1843086"/>
              <a:gd name="connsiteX12" fmla="*/ 485775 w 2162175"/>
              <a:gd name="connsiteY12" fmla="*/ 178593 h 1843086"/>
              <a:gd name="connsiteX13" fmla="*/ 426244 w 2162175"/>
              <a:gd name="connsiteY13" fmla="*/ 252412 h 1843086"/>
              <a:gd name="connsiteX14" fmla="*/ 354806 w 2162175"/>
              <a:gd name="connsiteY14" fmla="*/ 345280 h 1843086"/>
              <a:gd name="connsiteX15" fmla="*/ 373856 w 2162175"/>
              <a:gd name="connsiteY15" fmla="*/ 419099 h 1843086"/>
              <a:gd name="connsiteX16" fmla="*/ 311944 w 2162175"/>
              <a:gd name="connsiteY16" fmla="*/ 554830 h 1843086"/>
              <a:gd name="connsiteX17" fmla="*/ 326231 w 2162175"/>
              <a:gd name="connsiteY17" fmla="*/ 619124 h 1843086"/>
              <a:gd name="connsiteX18" fmla="*/ 352425 w 2162175"/>
              <a:gd name="connsiteY18" fmla="*/ 640556 h 1843086"/>
              <a:gd name="connsiteX19" fmla="*/ 350044 w 2162175"/>
              <a:gd name="connsiteY19" fmla="*/ 700087 h 1843086"/>
              <a:gd name="connsiteX20" fmla="*/ 376237 w 2162175"/>
              <a:gd name="connsiteY20" fmla="*/ 723899 h 1843086"/>
              <a:gd name="connsiteX21" fmla="*/ 319088 w 2162175"/>
              <a:gd name="connsiteY21" fmla="*/ 738187 h 1843086"/>
              <a:gd name="connsiteX22" fmla="*/ 314325 w 2162175"/>
              <a:gd name="connsiteY22" fmla="*/ 804862 h 1843086"/>
              <a:gd name="connsiteX23" fmla="*/ 264319 w 2162175"/>
              <a:gd name="connsiteY23" fmla="*/ 850106 h 1843086"/>
              <a:gd name="connsiteX24" fmla="*/ 257175 w 2162175"/>
              <a:gd name="connsiteY24" fmla="*/ 902493 h 1843086"/>
              <a:gd name="connsiteX25" fmla="*/ 216693 w 2162175"/>
              <a:gd name="connsiteY25" fmla="*/ 990599 h 1843086"/>
              <a:gd name="connsiteX26" fmla="*/ 19050 w 2162175"/>
              <a:gd name="connsiteY26" fmla="*/ 1264443 h 1843086"/>
              <a:gd name="connsiteX27" fmla="*/ 0 w 2162175"/>
              <a:gd name="connsiteY27" fmla="*/ 1578768 h 1843086"/>
              <a:gd name="connsiteX28" fmla="*/ 533400 w 2162175"/>
              <a:gd name="connsiteY28" fmla="*/ 1597818 h 1843086"/>
              <a:gd name="connsiteX29" fmla="*/ 619125 w 2162175"/>
              <a:gd name="connsiteY29" fmla="*/ 1797843 h 1843086"/>
              <a:gd name="connsiteX30" fmla="*/ 954882 w 2162175"/>
              <a:gd name="connsiteY30" fmla="*/ 1843086 h 1843086"/>
              <a:gd name="connsiteX31" fmla="*/ 1409700 w 2162175"/>
              <a:gd name="connsiteY31" fmla="*/ 1788318 h 1843086"/>
              <a:gd name="connsiteX32" fmla="*/ 2019300 w 2162175"/>
              <a:gd name="connsiteY32" fmla="*/ 1600200 h 1843086"/>
              <a:gd name="connsiteX33" fmla="*/ 2162175 w 2162175"/>
              <a:gd name="connsiteY33" fmla="*/ 1340643 h 1843086"/>
              <a:gd name="connsiteX34" fmla="*/ 2009775 w 2162175"/>
              <a:gd name="connsiteY34" fmla="*/ 1264443 h 1843086"/>
              <a:gd name="connsiteX35" fmla="*/ 1924050 w 2162175"/>
              <a:gd name="connsiteY35" fmla="*/ 1178718 h 1843086"/>
              <a:gd name="connsiteX36" fmla="*/ 1914525 w 2162175"/>
              <a:gd name="connsiteY36" fmla="*/ 1035843 h 1843086"/>
              <a:gd name="connsiteX37" fmla="*/ 1866900 w 2162175"/>
              <a:gd name="connsiteY37" fmla="*/ 912018 h 1843086"/>
              <a:gd name="connsiteX38" fmla="*/ 1819275 w 2162175"/>
              <a:gd name="connsiteY38" fmla="*/ 816768 h 1843086"/>
              <a:gd name="connsiteX39" fmla="*/ 1716881 w 2162175"/>
              <a:gd name="connsiteY39" fmla="*/ 719137 h 1843086"/>
              <a:gd name="connsiteX40" fmla="*/ 1669256 w 2162175"/>
              <a:gd name="connsiteY40" fmla="*/ 640556 h 1843086"/>
              <a:gd name="connsiteX41" fmla="*/ 1597819 w 2162175"/>
              <a:gd name="connsiteY41" fmla="*/ 616743 h 1843086"/>
              <a:gd name="connsiteX42" fmla="*/ 1621631 w 2162175"/>
              <a:gd name="connsiteY42" fmla="*/ 557212 h 1843086"/>
              <a:gd name="connsiteX43" fmla="*/ 1681162 w 2162175"/>
              <a:gd name="connsiteY43" fmla="*/ 545305 h 1843086"/>
              <a:gd name="connsiteX44" fmla="*/ 1619250 w 2162175"/>
              <a:gd name="connsiteY44" fmla="*/ 492918 h 1843086"/>
              <a:gd name="connsiteX45" fmla="*/ 1557338 w 2162175"/>
              <a:gd name="connsiteY45" fmla="*/ 485774 h 1843086"/>
              <a:gd name="connsiteX46" fmla="*/ 1602581 w 2162175"/>
              <a:gd name="connsiteY46" fmla="*/ 411956 h 1843086"/>
              <a:gd name="connsiteX47" fmla="*/ 1557338 w 2162175"/>
              <a:gd name="connsiteY47" fmla="*/ 359568 h 1843086"/>
              <a:gd name="connsiteX48" fmla="*/ 1571625 w 2162175"/>
              <a:gd name="connsiteY48" fmla="*/ 283368 h 1843086"/>
              <a:gd name="connsiteX49" fmla="*/ 1516856 w 2162175"/>
              <a:gd name="connsiteY49" fmla="*/ 202405 h 1843086"/>
              <a:gd name="connsiteX0" fmla="*/ 1497806 w 2143125"/>
              <a:gd name="connsiteY0" fmla="*/ 202405 h 1843086"/>
              <a:gd name="connsiteX1" fmla="*/ 1231107 w 2143125"/>
              <a:gd name="connsiteY1" fmla="*/ 266699 h 1843086"/>
              <a:gd name="connsiteX2" fmla="*/ 1162051 w 2143125"/>
              <a:gd name="connsiteY2" fmla="*/ 245268 h 1843086"/>
              <a:gd name="connsiteX3" fmla="*/ 1114426 w 2143125"/>
              <a:gd name="connsiteY3" fmla="*/ 342899 h 1843086"/>
              <a:gd name="connsiteX4" fmla="*/ 1069181 w 2143125"/>
              <a:gd name="connsiteY4" fmla="*/ 323850 h 1843086"/>
              <a:gd name="connsiteX5" fmla="*/ 1064419 w 2143125"/>
              <a:gd name="connsiteY5" fmla="*/ 259555 h 1843086"/>
              <a:gd name="connsiteX6" fmla="*/ 1023938 w 2143125"/>
              <a:gd name="connsiteY6" fmla="*/ 216693 h 1843086"/>
              <a:gd name="connsiteX7" fmla="*/ 897731 w 2143125"/>
              <a:gd name="connsiteY7" fmla="*/ 128587 h 1843086"/>
              <a:gd name="connsiteX8" fmla="*/ 719138 w 2143125"/>
              <a:gd name="connsiteY8" fmla="*/ 80962 h 1843086"/>
              <a:gd name="connsiteX9" fmla="*/ 623887 w 2143125"/>
              <a:gd name="connsiteY9" fmla="*/ 0 h 1843086"/>
              <a:gd name="connsiteX10" fmla="*/ 540544 w 2143125"/>
              <a:gd name="connsiteY10" fmla="*/ 61912 h 1843086"/>
              <a:gd name="connsiteX11" fmla="*/ 495300 w 2143125"/>
              <a:gd name="connsiteY11" fmla="*/ 166686 h 1843086"/>
              <a:gd name="connsiteX12" fmla="*/ 466725 w 2143125"/>
              <a:gd name="connsiteY12" fmla="*/ 178593 h 1843086"/>
              <a:gd name="connsiteX13" fmla="*/ 407194 w 2143125"/>
              <a:gd name="connsiteY13" fmla="*/ 252412 h 1843086"/>
              <a:gd name="connsiteX14" fmla="*/ 335756 w 2143125"/>
              <a:gd name="connsiteY14" fmla="*/ 345280 h 1843086"/>
              <a:gd name="connsiteX15" fmla="*/ 354806 w 2143125"/>
              <a:gd name="connsiteY15" fmla="*/ 419099 h 1843086"/>
              <a:gd name="connsiteX16" fmla="*/ 292894 w 2143125"/>
              <a:gd name="connsiteY16" fmla="*/ 554830 h 1843086"/>
              <a:gd name="connsiteX17" fmla="*/ 307181 w 2143125"/>
              <a:gd name="connsiteY17" fmla="*/ 619124 h 1843086"/>
              <a:gd name="connsiteX18" fmla="*/ 333375 w 2143125"/>
              <a:gd name="connsiteY18" fmla="*/ 640556 h 1843086"/>
              <a:gd name="connsiteX19" fmla="*/ 330994 w 2143125"/>
              <a:gd name="connsiteY19" fmla="*/ 700087 h 1843086"/>
              <a:gd name="connsiteX20" fmla="*/ 357187 w 2143125"/>
              <a:gd name="connsiteY20" fmla="*/ 723899 h 1843086"/>
              <a:gd name="connsiteX21" fmla="*/ 300038 w 2143125"/>
              <a:gd name="connsiteY21" fmla="*/ 738187 h 1843086"/>
              <a:gd name="connsiteX22" fmla="*/ 295275 w 2143125"/>
              <a:gd name="connsiteY22" fmla="*/ 804862 h 1843086"/>
              <a:gd name="connsiteX23" fmla="*/ 245269 w 2143125"/>
              <a:gd name="connsiteY23" fmla="*/ 850106 h 1843086"/>
              <a:gd name="connsiteX24" fmla="*/ 238125 w 2143125"/>
              <a:gd name="connsiteY24" fmla="*/ 902493 h 1843086"/>
              <a:gd name="connsiteX25" fmla="*/ 197643 w 2143125"/>
              <a:gd name="connsiteY25" fmla="*/ 990599 h 1843086"/>
              <a:gd name="connsiteX26" fmla="*/ 0 w 2143125"/>
              <a:gd name="connsiteY26" fmla="*/ 1264443 h 1843086"/>
              <a:gd name="connsiteX27" fmla="*/ 28575 w 2143125"/>
              <a:gd name="connsiteY27" fmla="*/ 1466849 h 1843086"/>
              <a:gd name="connsiteX28" fmla="*/ 514350 w 2143125"/>
              <a:gd name="connsiteY28" fmla="*/ 1597818 h 1843086"/>
              <a:gd name="connsiteX29" fmla="*/ 600075 w 2143125"/>
              <a:gd name="connsiteY29" fmla="*/ 1797843 h 1843086"/>
              <a:gd name="connsiteX30" fmla="*/ 935832 w 2143125"/>
              <a:gd name="connsiteY30" fmla="*/ 1843086 h 1843086"/>
              <a:gd name="connsiteX31" fmla="*/ 1390650 w 2143125"/>
              <a:gd name="connsiteY31" fmla="*/ 1788318 h 1843086"/>
              <a:gd name="connsiteX32" fmla="*/ 2000250 w 2143125"/>
              <a:gd name="connsiteY32" fmla="*/ 1600200 h 1843086"/>
              <a:gd name="connsiteX33" fmla="*/ 2143125 w 2143125"/>
              <a:gd name="connsiteY33" fmla="*/ 1340643 h 1843086"/>
              <a:gd name="connsiteX34" fmla="*/ 1990725 w 2143125"/>
              <a:gd name="connsiteY34" fmla="*/ 1264443 h 1843086"/>
              <a:gd name="connsiteX35" fmla="*/ 1905000 w 2143125"/>
              <a:gd name="connsiteY35" fmla="*/ 1178718 h 1843086"/>
              <a:gd name="connsiteX36" fmla="*/ 1895475 w 2143125"/>
              <a:gd name="connsiteY36" fmla="*/ 1035843 h 1843086"/>
              <a:gd name="connsiteX37" fmla="*/ 1847850 w 2143125"/>
              <a:gd name="connsiteY37" fmla="*/ 912018 h 1843086"/>
              <a:gd name="connsiteX38" fmla="*/ 1800225 w 2143125"/>
              <a:gd name="connsiteY38" fmla="*/ 816768 h 1843086"/>
              <a:gd name="connsiteX39" fmla="*/ 1697831 w 2143125"/>
              <a:gd name="connsiteY39" fmla="*/ 719137 h 1843086"/>
              <a:gd name="connsiteX40" fmla="*/ 1650206 w 2143125"/>
              <a:gd name="connsiteY40" fmla="*/ 640556 h 1843086"/>
              <a:gd name="connsiteX41" fmla="*/ 1578769 w 2143125"/>
              <a:gd name="connsiteY41" fmla="*/ 616743 h 1843086"/>
              <a:gd name="connsiteX42" fmla="*/ 1602581 w 2143125"/>
              <a:gd name="connsiteY42" fmla="*/ 557212 h 1843086"/>
              <a:gd name="connsiteX43" fmla="*/ 1662112 w 2143125"/>
              <a:gd name="connsiteY43" fmla="*/ 545305 h 1843086"/>
              <a:gd name="connsiteX44" fmla="*/ 1600200 w 2143125"/>
              <a:gd name="connsiteY44" fmla="*/ 492918 h 1843086"/>
              <a:gd name="connsiteX45" fmla="*/ 1538288 w 2143125"/>
              <a:gd name="connsiteY45" fmla="*/ 485774 h 1843086"/>
              <a:gd name="connsiteX46" fmla="*/ 1583531 w 2143125"/>
              <a:gd name="connsiteY46" fmla="*/ 411956 h 1843086"/>
              <a:gd name="connsiteX47" fmla="*/ 1538288 w 2143125"/>
              <a:gd name="connsiteY47" fmla="*/ 359568 h 1843086"/>
              <a:gd name="connsiteX48" fmla="*/ 1552575 w 2143125"/>
              <a:gd name="connsiteY48" fmla="*/ 283368 h 1843086"/>
              <a:gd name="connsiteX49" fmla="*/ 1497806 w 2143125"/>
              <a:gd name="connsiteY49" fmla="*/ 202405 h 1843086"/>
              <a:gd name="connsiteX0" fmla="*/ 1497806 w 2143125"/>
              <a:gd name="connsiteY0" fmla="*/ 202405 h 1843086"/>
              <a:gd name="connsiteX1" fmla="*/ 1231107 w 2143125"/>
              <a:gd name="connsiteY1" fmla="*/ 266699 h 1843086"/>
              <a:gd name="connsiteX2" fmla="*/ 1162051 w 2143125"/>
              <a:gd name="connsiteY2" fmla="*/ 245268 h 1843086"/>
              <a:gd name="connsiteX3" fmla="*/ 1114426 w 2143125"/>
              <a:gd name="connsiteY3" fmla="*/ 342899 h 1843086"/>
              <a:gd name="connsiteX4" fmla="*/ 1069181 w 2143125"/>
              <a:gd name="connsiteY4" fmla="*/ 323850 h 1843086"/>
              <a:gd name="connsiteX5" fmla="*/ 1064419 w 2143125"/>
              <a:gd name="connsiteY5" fmla="*/ 259555 h 1843086"/>
              <a:gd name="connsiteX6" fmla="*/ 1023938 w 2143125"/>
              <a:gd name="connsiteY6" fmla="*/ 216693 h 1843086"/>
              <a:gd name="connsiteX7" fmla="*/ 897731 w 2143125"/>
              <a:gd name="connsiteY7" fmla="*/ 128587 h 1843086"/>
              <a:gd name="connsiteX8" fmla="*/ 719138 w 2143125"/>
              <a:gd name="connsiteY8" fmla="*/ 80962 h 1843086"/>
              <a:gd name="connsiteX9" fmla="*/ 623887 w 2143125"/>
              <a:gd name="connsiteY9" fmla="*/ 0 h 1843086"/>
              <a:gd name="connsiteX10" fmla="*/ 540544 w 2143125"/>
              <a:gd name="connsiteY10" fmla="*/ 61912 h 1843086"/>
              <a:gd name="connsiteX11" fmla="*/ 495300 w 2143125"/>
              <a:gd name="connsiteY11" fmla="*/ 166686 h 1843086"/>
              <a:gd name="connsiteX12" fmla="*/ 466725 w 2143125"/>
              <a:gd name="connsiteY12" fmla="*/ 178593 h 1843086"/>
              <a:gd name="connsiteX13" fmla="*/ 407194 w 2143125"/>
              <a:gd name="connsiteY13" fmla="*/ 252412 h 1843086"/>
              <a:gd name="connsiteX14" fmla="*/ 335756 w 2143125"/>
              <a:gd name="connsiteY14" fmla="*/ 345280 h 1843086"/>
              <a:gd name="connsiteX15" fmla="*/ 354806 w 2143125"/>
              <a:gd name="connsiteY15" fmla="*/ 419099 h 1843086"/>
              <a:gd name="connsiteX16" fmla="*/ 292894 w 2143125"/>
              <a:gd name="connsiteY16" fmla="*/ 554830 h 1843086"/>
              <a:gd name="connsiteX17" fmla="*/ 307181 w 2143125"/>
              <a:gd name="connsiteY17" fmla="*/ 619124 h 1843086"/>
              <a:gd name="connsiteX18" fmla="*/ 333375 w 2143125"/>
              <a:gd name="connsiteY18" fmla="*/ 640556 h 1843086"/>
              <a:gd name="connsiteX19" fmla="*/ 330994 w 2143125"/>
              <a:gd name="connsiteY19" fmla="*/ 700087 h 1843086"/>
              <a:gd name="connsiteX20" fmla="*/ 357187 w 2143125"/>
              <a:gd name="connsiteY20" fmla="*/ 723899 h 1843086"/>
              <a:gd name="connsiteX21" fmla="*/ 300038 w 2143125"/>
              <a:gd name="connsiteY21" fmla="*/ 738187 h 1843086"/>
              <a:gd name="connsiteX22" fmla="*/ 295275 w 2143125"/>
              <a:gd name="connsiteY22" fmla="*/ 804862 h 1843086"/>
              <a:gd name="connsiteX23" fmla="*/ 245269 w 2143125"/>
              <a:gd name="connsiteY23" fmla="*/ 850106 h 1843086"/>
              <a:gd name="connsiteX24" fmla="*/ 238125 w 2143125"/>
              <a:gd name="connsiteY24" fmla="*/ 902493 h 1843086"/>
              <a:gd name="connsiteX25" fmla="*/ 197643 w 2143125"/>
              <a:gd name="connsiteY25" fmla="*/ 990599 h 1843086"/>
              <a:gd name="connsiteX26" fmla="*/ 0 w 2143125"/>
              <a:gd name="connsiteY26" fmla="*/ 1264443 h 1843086"/>
              <a:gd name="connsiteX27" fmla="*/ 28575 w 2143125"/>
              <a:gd name="connsiteY27" fmla="*/ 1466849 h 1843086"/>
              <a:gd name="connsiteX28" fmla="*/ 514350 w 2143125"/>
              <a:gd name="connsiteY28" fmla="*/ 1597818 h 1843086"/>
              <a:gd name="connsiteX29" fmla="*/ 628650 w 2143125"/>
              <a:gd name="connsiteY29" fmla="*/ 1778793 h 1843086"/>
              <a:gd name="connsiteX30" fmla="*/ 935832 w 2143125"/>
              <a:gd name="connsiteY30" fmla="*/ 1843086 h 1843086"/>
              <a:gd name="connsiteX31" fmla="*/ 1390650 w 2143125"/>
              <a:gd name="connsiteY31" fmla="*/ 1788318 h 1843086"/>
              <a:gd name="connsiteX32" fmla="*/ 2000250 w 2143125"/>
              <a:gd name="connsiteY32" fmla="*/ 1600200 h 1843086"/>
              <a:gd name="connsiteX33" fmla="*/ 2143125 w 2143125"/>
              <a:gd name="connsiteY33" fmla="*/ 1340643 h 1843086"/>
              <a:gd name="connsiteX34" fmla="*/ 1990725 w 2143125"/>
              <a:gd name="connsiteY34" fmla="*/ 1264443 h 1843086"/>
              <a:gd name="connsiteX35" fmla="*/ 1905000 w 2143125"/>
              <a:gd name="connsiteY35" fmla="*/ 1178718 h 1843086"/>
              <a:gd name="connsiteX36" fmla="*/ 1895475 w 2143125"/>
              <a:gd name="connsiteY36" fmla="*/ 1035843 h 1843086"/>
              <a:gd name="connsiteX37" fmla="*/ 1847850 w 2143125"/>
              <a:gd name="connsiteY37" fmla="*/ 912018 h 1843086"/>
              <a:gd name="connsiteX38" fmla="*/ 1800225 w 2143125"/>
              <a:gd name="connsiteY38" fmla="*/ 816768 h 1843086"/>
              <a:gd name="connsiteX39" fmla="*/ 1697831 w 2143125"/>
              <a:gd name="connsiteY39" fmla="*/ 719137 h 1843086"/>
              <a:gd name="connsiteX40" fmla="*/ 1650206 w 2143125"/>
              <a:gd name="connsiteY40" fmla="*/ 640556 h 1843086"/>
              <a:gd name="connsiteX41" fmla="*/ 1578769 w 2143125"/>
              <a:gd name="connsiteY41" fmla="*/ 616743 h 1843086"/>
              <a:gd name="connsiteX42" fmla="*/ 1602581 w 2143125"/>
              <a:gd name="connsiteY42" fmla="*/ 557212 h 1843086"/>
              <a:gd name="connsiteX43" fmla="*/ 1662112 w 2143125"/>
              <a:gd name="connsiteY43" fmla="*/ 545305 h 1843086"/>
              <a:gd name="connsiteX44" fmla="*/ 1600200 w 2143125"/>
              <a:gd name="connsiteY44" fmla="*/ 492918 h 1843086"/>
              <a:gd name="connsiteX45" fmla="*/ 1538288 w 2143125"/>
              <a:gd name="connsiteY45" fmla="*/ 485774 h 1843086"/>
              <a:gd name="connsiteX46" fmla="*/ 1583531 w 2143125"/>
              <a:gd name="connsiteY46" fmla="*/ 411956 h 1843086"/>
              <a:gd name="connsiteX47" fmla="*/ 1538288 w 2143125"/>
              <a:gd name="connsiteY47" fmla="*/ 359568 h 1843086"/>
              <a:gd name="connsiteX48" fmla="*/ 1552575 w 2143125"/>
              <a:gd name="connsiteY48" fmla="*/ 283368 h 1843086"/>
              <a:gd name="connsiteX49" fmla="*/ 1497806 w 2143125"/>
              <a:gd name="connsiteY49" fmla="*/ 202405 h 1843086"/>
              <a:gd name="connsiteX0" fmla="*/ 1497806 w 2143125"/>
              <a:gd name="connsiteY0" fmla="*/ 202405 h 1843086"/>
              <a:gd name="connsiteX1" fmla="*/ 1231107 w 2143125"/>
              <a:gd name="connsiteY1" fmla="*/ 266699 h 1843086"/>
              <a:gd name="connsiteX2" fmla="*/ 1162051 w 2143125"/>
              <a:gd name="connsiteY2" fmla="*/ 245268 h 1843086"/>
              <a:gd name="connsiteX3" fmla="*/ 1114426 w 2143125"/>
              <a:gd name="connsiteY3" fmla="*/ 342899 h 1843086"/>
              <a:gd name="connsiteX4" fmla="*/ 1069181 w 2143125"/>
              <a:gd name="connsiteY4" fmla="*/ 323850 h 1843086"/>
              <a:gd name="connsiteX5" fmla="*/ 1064419 w 2143125"/>
              <a:gd name="connsiteY5" fmla="*/ 259555 h 1843086"/>
              <a:gd name="connsiteX6" fmla="*/ 1023938 w 2143125"/>
              <a:gd name="connsiteY6" fmla="*/ 216693 h 1843086"/>
              <a:gd name="connsiteX7" fmla="*/ 897731 w 2143125"/>
              <a:gd name="connsiteY7" fmla="*/ 128587 h 1843086"/>
              <a:gd name="connsiteX8" fmla="*/ 719138 w 2143125"/>
              <a:gd name="connsiteY8" fmla="*/ 80962 h 1843086"/>
              <a:gd name="connsiteX9" fmla="*/ 623887 w 2143125"/>
              <a:gd name="connsiteY9" fmla="*/ 0 h 1843086"/>
              <a:gd name="connsiteX10" fmla="*/ 540544 w 2143125"/>
              <a:gd name="connsiteY10" fmla="*/ 61912 h 1843086"/>
              <a:gd name="connsiteX11" fmla="*/ 495300 w 2143125"/>
              <a:gd name="connsiteY11" fmla="*/ 166686 h 1843086"/>
              <a:gd name="connsiteX12" fmla="*/ 466725 w 2143125"/>
              <a:gd name="connsiteY12" fmla="*/ 178593 h 1843086"/>
              <a:gd name="connsiteX13" fmla="*/ 407194 w 2143125"/>
              <a:gd name="connsiteY13" fmla="*/ 252412 h 1843086"/>
              <a:gd name="connsiteX14" fmla="*/ 335756 w 2143125"/>
              <a:gd name="connsiteY14" fmla="*/ 345280 h 1843086"/>
              <a:gd name="connsiteX15" fmla="*/ 354806 w 2143125"/>
              <a:gd name="connsiteY15" fmla="*/ 419099 h 1843086"/>
              <a:gd name="connsiteX16" fmla="*/ 292894 w 2143125"/>
              <a:gd name="connsiteY16" fmla="*/ 554830 h 1843086"/>
              <a:gd name="connsiteX17" fmla="*/ 307181 w 2143125"/>
              <a:gd name="connsiteY17" fmla="*/ 619124 h 1843086"/>
              <a:gd name="connsiteX18" fmla="*/ 333375 w 2143125"/>
              <a:gd name="connsiteY18" fmla="*/ 640556 h 1843086"/>
              <a:gd name="connsiteX19" fmla="*/ 330994 w 2143125"/>
              <a:gd name="connsiteY19" fmla="*/ 700087 h 1843086"/>
              <a:gd name="connsiteX20" fmla="*/ 357187 w 2143125"/>
              <a:gd name="connsiteY20" fmla="*/ 723899 h 1843086"/>
              <a:gd name="connsiteX21" fmla="*/ 300038 w 2143125"/>
              <a:gd name="connsiteY21" fmla="*/ 738187 h 1843086"/>
              <a:gd name="connsiteX22" fmla="*/ 295275 w 2143125"/>
              <a:gd name="connsiteY22" fmla="*/ 804862 h 1843086"/>
              <a:gd name="connsiteX23" fmla="*/ 245269 w 2143125"/>
              <a:gd name="connsiteY23" fmla="*/ 850106 h 1843086"/>
              <a:gd name="connsiteX24" fmla="*/ 238125 w 2143125"/>
              <a:gd name="connsiteY24" fmla="*/ 902493 h 1843086"/>
              <a:gd name="connsiteX25" fmla="*/ 197643 w 2143125"/>
              <a:gd name="connsiteY25" fmla="*/ 990599 h 1843086"/>
              <a:gd name="connsiteX26" fmla="*/ 0 w 2143125"/>
              <a:gd name="connsiteY26" fmla="*/ 1264443 h 1843086"/>
              <a:gd name="connsiteX27" fmla="*/ 28575 w 2143125"/>
              <a:gd name="connsiteY27" fmla="*/ 1466849 h 1843086"/>
              <a:gd name="connsiteX28" fmla="*/ 514350 w 2143125"/>
              <a:gd name="connsiteY28" fmla="*/ 1597818 h 1843086"/>
              <a:gd name="connsiteX29" fmla="*/ 628650 w 2143125"/>
              <a:gd name="connsiteY29" fmla="*/ 1778793 h 1843086"/>
              <a:gd name="connsiteX30" fmla="*/ 935832 w 2143125"/>
              <a:gd name="connsiteY30" fmla="*/ 1843086 h 1843086"/>
              <a:gd name="connsiteX31" fmla="*/ 1285875 w 2143125"/>
              <a:gd name="connsiteY31" fmla="*/ 1702593 h 1843086"/>
              <a:gd name="connsiteX32" fmla="*/ 2000250 w 2143125"/>
              <a:gd name="connsiteY32" fmla="*/ 1600200 h 1843086"/>
              <a:gd name="connsiteX33" fmla="*/ 2143125 w 2143125"/>
              <a:gd name="connsiteY33" fmla="*/ 1340643 h 1843086"/>
              <a:gd name="connsiteX34" fmla="*/ 1990725 w 2143125"/>
              <a:gd name="connsiteY34" fmla="*/ 1264443 h 1843086"/>
              <a:gd name="connsiteX35" fmla="*/ 1905000 w 2143125"/>
              <a:gd name="connsiteY35" fmla="*/ 1178718 h 1843086"/>
              <a:gd name="connsiteX36" fmla="*/ 1895475 w 2143125"/>
              <a:gd name="connsiteY36" fmla="*/ 1035843 h 1843086"/>
              <a:gd name="connsiteX37" fmla="*/ 1847850 w 2143125"/>
              <a:gd name="connsiteY37" fmla="*/ 912018 h 1843086"/>
              <a:gd name="connsiteX38" fmla="*/ 1800225 w 2143125"/>
              <a:gd name="connsiteY38" fmla="*/ 816768 h 1843086"/>
              <a:gd name="connsiteX39" fmla="*/ 1697831 w 2143125"/>
              <a:gd name="connsiteY39" fmla="*/ 719137 h 1843086"/>
              <a:gd name="connsiteX40" fmla="*/ 1650206 w 2143125"/>
              <a:gd name="connsiteY40" fmla="*/ 640556 h 1843086"/>
              <a:gd name="connsiteX41" fmla="*/ 1578769 w 2143125"/>
              <a:gd name="connsiteY41" fmla="*/ 616743 h 1843086"/>
              <a:gd name="connsiteX42" fmla="*/ 1602581 w 2143125"/>
              <a:gd name="connsiteY42" fmla="*/ 557212 h 1843086"/>
              <a:gd name="connsiteX43" fmla="*/ 1662112 w 2143125"/>
              <a:gd name="connsiteY43" fmla="*/ 545305 h 1843086"/>
              <a:gd name="connsiteX44" fmla="*/ 1600200 w 2143125"/>
              <a:gd name="connsiteY44" fmla="*/ 492918 h 1843086"/>
              <a:gd name="connsiteX45" fmla="*/ 1538288 w 2143125"/>
              <a:gd name="connsiteY45" fmla="*/ 485774 h 1843086"/>
              <a:gd name="connsiteX46" fmla="*/ 1583531 w 2143125"/>
              <a:gd name="connsiteY46" fmla="*/ 411956 h 1843086"/>
              <a:gd name="connsiteX47" fmla="*/ 1538288 w 2143125"/>
              <a:gd name="connsiteY47" fmla="*/ 359568 h 1843086"/>
              <a:gd name="connsiteX48" fmla="*/ 1552575 w 2143125"/>
              <a:gd name="connsiteY48" fmla="*/ 283368 h 1843086"/>
              <a:gd name="connsiteX49" fmla="*/ 1497806 w 2143125"/>
              <a:gd name="connsiteY49" fmla="*/ 202405 h 1843086"/>
              <a:gd name="connsiteX0" fmla="*/ 1497806 w 2143125"/>
              <a:gd name="connsiteY0" fmla="*/ 202405 h 1843086"/>
              <a:gd name="connsiteX1" fmla="*/ 1231107 w 2143125"/>
              <a:gd name="connsiteY1" fmla="*/ 266699 h 1843086"/>
              <a:gd name="connsiteX2" fmla="*/ 1162051 w 2143125"/>
              <a:gd name="connsiteY2" fmla="*/ 245268 h 1843086"/>
              <a:gd name="connsiteX3" fmla="*/ 1114426 w 2143125"/>
              <a:gd name="connsiteY3" fmla="*/ 342899 h 1843086"/>
              <a:gd name="connsiteX4" fmla="*/ 1069181 w 2143125"/>
              <a:gd name="connsiteY4" fmla="*/ 323850 h 1843086"/>
              <a:gd name="connsiteX5" fmla="*/ 1064419 w 2143125"/>
              <a:gd name="connsiteY5" fmla="*/ 259555 h 1843086"/>
              <a:gd name="connsiteX6" fmla="*/ 1023938 w 2143125"/>
              <a:gd name="connsiteY6" fmla="*/ 216693 h 1843086"/>
              <a:gd name="connsiteX7" fmla="*/ 897731 w 2143125"/>
              <a:gd name="connsiteY7" fmla="*/ 128587 h 1843086"/>
              <a:gd name="connsiteX8" fmla="*/ 719138 w 2143125"/>
              <a:gd name="connsiteY8" fmla="*/ 80962 h 1843086"/>
              <a:gd name="connsiteX9" fmla="*/ 623887 w 2143125"/>
              <a:gd name="connsiteY9" fmla="*/ 0 h 1843086"/>
              <a:gd name="connsiteX10" fmla="*/ 540544 w 2143125"/>
              <a:gd name="connsiteY10" fmla="*/ 61912 h 1843086"/>
              <a:gd name="connsiteX11" fmla="*/ 495300 w 2143125"/>
              <a:gd name="connsiteY11" fmla="*/ 166686 h 1843086"/>
              <a:gd name="connsiteX12" fmla="*/ 466725 w 2143125"/>
              <a:gd name="connsiteY12" fmla="*/ 178593 h 1843086"/>
              <a:gd name="connsiteX13" fmla="*/ 407194 w 2143125"/>
              <a:gd name="connsiteY13" fmla="*/ 252412 h 1843086"/>
              <a:gd name="connsiteX14" fmla="*/ 335756 w 2143125"/>
              <a:gd name="connsiteY14" fmla="*/ 345280 h 1843086"/>
              <a:gd name="connsiteX15" fmla="*/ 354806 w 2143125"/>
              <a:gd name="connsiteY15" fmla="*/ 419099 h 1843086"/>
              <a:gd name="connsiteX16" fmla="*/ 292894 w 2143125"/>
              <a:gd name="connsiteY16" fmla="*/ 554830 h 1843086"/>
              <a:gd name="connsiteX17" fmla="*/ 307181 w 2143125"/>
              <a:gd name="connsiteY17" fmla="*/ 619124 h 1843086"/>
              <a:gd name="connsiteX18" fmla="*/ 333375 w 2143125"/>
              <a:gd name="connsiteY18" fmla="*/ 640556 h 1843086"/>
              <a:gd name="connsiteX19" fmla="*/ 330994 w 2143125"/>
              <a:gd name="connsiteY19" fmla="*/ 700087 h 1843086"/>
              <a:gd name="connsiteX20" fmla="*/ 357187 w 2143125"/>
              <a:gd name="connsiteY20" fmla="*/ 723899 h 1843086"/>
              <a:gd name="connsiteX21" fmla="*/ 300038 w 2143125"/>
              <a:gd name="connsiteY21" fmla="*/ 738187 h 1843086"/>
              <a:gd name="connsiteX22" fmla="*/ 295275 w 2143125"/>
              <a:gd name="connsiteY22" fmla="*/ 804862 h 1843086"/>
              <a:gd name="connsiteX23" fmla="*/ 245269 w 2143125"/>
              <a:gd name="connsiteY23" fmla="*/ 850106 h 1843086"/>
              <a:gd name="connsiteX24" fmla="*/ 238125 w 2143125"/>
              <a:gd name="connsiteY24" fmla="*/ 902493 h 1843086"/>
              <a:gd name="connsiteX25" fmla="*/ 197643 w 2143125"/>
              <a:gd name="connsiteY25" fmla="*/ 990599 h 1843086"/>
              <a:gd name="connsiteX26" fmla="*/ 0 w 2143125"/>
              <a:gd name="connsiteY26" fmla="*/ 1264443 h 1843086"/>
              <a:gd name="connsiteX27" fmla="*/ 28575 w 2143125"/>
              <a:gd name="connsiteY27" fmla="*/ 1466849 h 1843086"/>
              <a:gd name="connsiteX28" fmla="*/ 514350 w 2143125"/>
              <a:gd name="connsiteY28" fmla="*/ 1597818 h 1843086"/>
              <a:gd name="connsiteX29" fmla="*/ 628650 w 2143125"/>
              <a:gd name="connsiteY29" fmla="*/ 1778793 h 1843086"/>
              <a:gd name="connsiteX30" fmla="*/ 935832 w 2143125"/>
              <a:gd name="connsiteY30" fmla="*/ 1843086 h 1843086"/>
              <a:gd name="connsiteX31" fmla="*/ 1285875 w 2143125"/>
              <a:gd name="connsiteY31" fmla="*/ 1702593 h 1843086"/>
              <a:gd name="connsiteX32" fmla="*/ 1959769 w 2143125"/>
              <a:gd name="connsiteY32" fmla="*/ 1576387 h 1843086"/>
              <a:gd name="connsiteX33" fmla="*/ 2143125 w 2143125"/>
              <a:gd name="connsiteY33" fmla="*/ 1340643 h 1843086"/>
              <a:gd name="connsiteX34" fmla="*/ 1990725 w 2143125"/>
              <a:gd name="connsiteY34" fmla="*/ 1264443 h 1843086"/>
              <a:gd name="connsiteX35" fmla="*/ 1905000 w 2143125"/>
              <a:gd name="connsiteY35" fmla="*/ 1178718 h 1843086"/>
              <a:gd name="connsiteX36" fmla="*/ 1895475 w 2143125"/>
              <a:gd name="connsiteY36" fmla="*/ 1035843 h 1843086"/>
              <a:gd name="connsiteX37" fmla="*/ 1847850 w 2143125"/>
              <a:gd name="connsiteY37" fmla="*/ 912018 h 1843086"/>
              <a:gd name="connsiteX38" fmla="*/ 1800225 w 2143125"/>
              <a:gd name="connsiteY38" fmla="*/ 816768 h 1843086"/>
              <a:gd name="connsiteX39" fmla="*/ 1697831 w 2143125"/>
              <a:gd name="connsiteY39" fmla="*/ 719137 h 1843086"/>
              <a:gd name="connsiteX40" fmla="*/ 1650206 w 2143125"/>
              <a:gd name="connsiteY40" fmla="*/ 640556 h 1843086"/>
              <a:gd name="connsiteX41" fmla="*/ 1578769 w 2143125"/>
              <a:gd name="connsiteY41" fmla="*/ 616743 h 1843086"/>
              <a:gd name="connsiteX42" fmla="*/ 1602581 w 2143125"/>
              <a:gd name="connsiteY42" fmla="*/ 557212 h 1843086"/>
              <a:gd name="connsiteX43" fmla="*/ 1662112 w 2143125"/>
              <a:gd name="connsiteY43" fmla="*/ 545305 h 1843086"/>
              <a:gd name="connsiteX44" fmla="*/ 1600200 w 2143125"/>
              <a:gd name="connsiteY44" fmla="*/ 492918 h 1843086"/>
              <a:gd name="connsiteX45" fmla="*/ 1538288 w 2143125"/>
              <a:gd name="connsiteY45" fmla="*/ 485774 h 1843086"/>
              <a:gd name="connsiteX46" fmla="*/ 1583531 w 2143125"/>
              <a:gd name="connsiteY46" fmla="*/ 411956 h 1843086"/>
              <a:gd name="connsiteX47" fmla="*/ 1538288 w 2143125"/>
              <a:gd name="connsiteY47" fmla="*/ 359568 h 1843086"/>
              <a:gd name="connsiteX48" fmla="*/ 1552575 w 2143125"/>
              <a:gd name="connsiteY48" fmla="*/ 283368 h 1843086"/>
              <a:gd name="connsiteX49" fmla="*/ 1497806 w 2143125"/>
              <a:gd name="connsiteY49" fmla="*/ 202405 h 1843086"/>
              <a:gd name="connsiteX0" fmla="*/ 1497806 w 1990725"/>
              <a:gd name="connsiteY0" fmla="*/ 202405 h 1843086"/>
              <a:gd name="connsiteX1" fmla="*/ 1231107 w 1990725"/>
              <a:gd name="connsiteY1" fmla="*/ 266699 h 1843086"/>
              <a:gd name="connsiteX2" fmla="*/ 1162051 w 1990725"/>
              <a:gd name="connsiteY2" fmla="*/ 245268 h 1843086"/>
              <a:gd name="connsiteX3" fmla="*/ 1114426 w 1990725"/>
              <a:gd name="connsiteY3" fmla="*/ 342899 h 1843086"/>
              <a:gd name="connsiteX4" fmla="*/ 1069181 w 1990725"/>
              <a:gd name="connsiteY4" fmla="*/ 323850 h 1843086"/>
              <a:gd name="connsiteX5" fmla="*/ 1064419 w 1990725"/>
              <a:gd name="connsiteY5" fmla="*/ 259555 h 1843086"/>
              <a:gd name="connsiteX6" fmla="*/ 1023938 w 1990725"/>
              <a:gd name="connsiteY6" fmla="*/ 216693 h 1843086"/>
              <a:gd name="connsiteX7" fmla="*/ 897731 w 1990725"/>
              <a:gd name="connsiteY7" fmla="*/ 128587 h 1843086"/>
              <a:gd name="connsiteX8" fmla="*/ 719138 w 1990725"/>
              <a:gd name="connsiteY8" fmla="*/ 80962 h 1843086"/>
              <a:gd name="connsiteX9" fmla="*/ 623887 w 1990725"/>
              <a:gd name="connsiteY9" fmla="*/ 0 h 1843086"/>
              <a:gd name="connsiteX10" fmla="*/ 540544 w 1990725"/>
              <a:gd name="connsiteY10" fmla="*/ 61912 h 1843086"/>
              <a:gd name="connsiteX11" fmla="*/ 495300 w 1990725"/>
              <a:gd name="connsiteY11" fmla="*/ 166686 h 1843086"/>
              <a:gd name="connsiteX12" fmla="*/ 466725 w 1990725"/>
              <a:gd name="connsiteY12" fmla="*/ 178593 h 1843086"/>
              <a:gd name="connsiteX13" fmla="*/ 407194 w 1990725"/>
              <a:gd name="connsiteY13" fmla="*/ 252412 h 1843086"/>
              <a:gd name="connsiteX14" fmla="*/ 335756 w 1990725"/>
              <a:gd name="connsiteY14" fmla="*/ 345280 h 1843086"/>
              <a:gd name="connsiteX15" fmla="*/ 354806 w 1990725"/>
              <a:gd name="connsiteY15" fmla="*/ 419099 h 1843086"/>
              <a:gd name="connsiteX16" fmla="*/ 292894 w 1990725"/>
              <a:gd name="connsiteY16" fmla="*/ 554830 h 1843086"/>
              <a:gd name="connsiteX17" fmla="*/ 307181 w 1990725"/>
              <a:gd name="connsiteY17" fmla="*/ 619124 h 1843086"/>
              <a:gd name="connsiteX18" fmla="*/ 333375 w 1990725"/>
              <a:gd name="connsiteY18" fmla="*/ 640556 h 1843086"/>
              <a:gd name="connsiteX19" fmla="*/ 330994 w 1990725"/>
              <a:gd name="connsiteY19" fmla="*/ 700087 h 1843086"/>
              <a:gd name="connsiteX20" fmla="*/ 357187 w 1990725"/>
              <a:gd name="connsiteY20" fmla="*/ 723899 h 1843086"/>
              <a:gd name="connsiteX21" fmla="*/ 300038 w 1990725"/>
              <a:gd name="connsiteY21" fmla="*/ 738187 h 1843086"/>
              <a:gd name="connsiteX22" fmla="*/ 295275 w 1990725"/>
              <a:gd name="connsiteY22" fmla="*/ 804862 h 1843086"/>
              <a:gd name="connsiteX23" fmla="*/ 245269 w 1990725"/>
              <a:gd name="connsiteY23" fmla="*/ 850106 h 1843086"/>
              <a:gd name="connsiteX24" fmla="*/ 238125 w 1990725"/>
              <a:gd name="connsiteY24" fmla="*/ 902493 h 1843086"/>
              <a:gd name="connsiteX25" fmla="*/ 197643 w 1990725"/>
              <a:gd name="connsiteY25" fmla="*/ 990599 h 1843086"/>
              <a:gd name="connsiteX26" fmla="*/ 0 w 1990725"/>
              <a:gd name="connsiteY26" fmla="*/ 1264443 h 1843086"/>
              <a:gd name="connsiteX27" fmla="*/ 28575 w 1990725"/>
              <a:gd name="connsiteY27" fmla="*/ 1466849 h 1843086"/>
              <a:gd name="connsiteX28" fmla="*/ 514350 w 1990725"/>
              <a:gd name="connsiteY28" fmla="*/ 1597818 h 1843086"/>
              <a:gd name="connsiteX29" fmla="*/ 628650 w 1990725"/>
              <a:gd name="connsiteY29" fmla="*/ 1778793 h 1843086"/>
              <a:gd name="connsiteX30" fmla="*/ 935832 w 1990725"/>
              <a:gd name="connsiteY30" fmla="*/ 1843086 h 1843086"/>
              <a:gd name="connsiteX31" fmla="*/ 1285875 w 1990725"/>
              <a:gd name="connsiteY31" fmla="*/ 1702593 h 1843086"/>
              <a:gd name="connsiteX32" fmla="*/ 1959769 w 1990725"/>
              <a:gd name="connsiteY32" fmla="*/ 1576387 h 1843086"/>
              <a:gd name="connsiteX33" fmla="*/ 1966913 w 1990725"/>
              <a:gd name="connsiteY33" fmla="*/ 1378743 h 1843086"/>
              <a:gd name="connsiteX34" fmla="*/ 1990725 w 1990725"/>
              <a:gd name="connsiteY34" fmla="*/ 1264443 h 1843086"/>
              <a:gd name="connsiteX35" fmla="*/ 1905000 w 1990725"/>
              <a:gd name="connsiteY35" fmla="*/ 1178718 h 1843086"/>
              <a:gd name="connsiteX36" fmla="*/ 1895475 w 1990725"/>
              <a:gd name="connsiteY36" fmla="*/ 1035843 h 1843086"/>
              <a:gd name="connsiteX37" fmla="*/ 1847850 w 1990725"/>
              <a:gd name="connsiteY37" fmla="*/ 912018 h 1843086"/>
              <a:gd name="connsiteX38" fmla="*/ 1800225 w 1990725"/>
              <a:gd name="connsiteY38" fmla="*/ 816768 h 1843086"/>
              <a:gd name="connsiteX39" fmla="*/ 1697831 w 1990725"/>
              <a:gd name="connsiteY39" fmla="*/ 719137 h 1843086"/>
              <a:gd name="connsiteX40" fmla="*/ 1650206 w 1990725"/>
              <a:gd name="connsiteY40" fmla="*/ 640556 h 1843086"/>
              <a:gd name="connsiteX41" fmla="*/ 1578769 w 1990725"/>
              <a:gd name="connsiteY41" fmla="*/ 616743 h 1843086"/>
              <a:gd name="connsiteX42" fmla="*/ 1602581 w 1990725"/>
              <a:gd name="connsiteY42" fmla="*/ 557212 h 1843086"/>
              <a:gd name="connsiteX43" fmla="*/ 1662112 w 1990725"/>
              <a:gd name="connsiteY43" fmla="*/ 545305 h 1843086"/>
              <a:gd name="connsiteX44" fmla="*/ 1600200 w 1990725"/>
              <a:gd name="connsiteY44" fmla="*/ 492918 h 1843086"/>
              <a:gd name="connsiteX45" fmla="*/ 1538288 w 1990725"/>
              <a:gd name="connsiteY45" fmla="*/ 485774 h 1843086"/>
              <a:gd name="connsiteX46" fmla="*/ 1583531 w 1990725"/>
              <a:gd name="connsiteY46" fmla="*/ 411956 h 1843086"/>
              <a:gd name="connsiteX47" fmla="*/ 1538288 w 1990725"/>
              <a:gd name="connsiteY47" fmla="*/ 359568 h 1843086"/>
              <a:gd name="connsiteX48" fmla="*/ 1552575 w 1990725"/>
              <a:gd name="connsiteY48" fmla="*/ 283368 h 1843086"/>
              <a:gd name="connsiteX49" fmla="*/ 1497806 w 1990725"/>
              <a:gd name="connsiteY49" fmla="*/ 202405 h 1843086"/>
              <a:gd name="connsiteX0" fmla="*/ 1497806 w 1966913"/>
              <a:gd name="connsiteY0" fmla="*/ 202405 h 1843086"/>
              <a:gd name="connsiteX1" fmla="*/ 1231107 w 1966913"/>
              <a:gd name="connsiteY1" fmla="*/ 266699 h 1843086"/>
              <a:gd name="connsiteX2" fmla="*/ 1162051 w 1966913"/>
              <a:gd name="connsiteY2" fmla="*/ 245268 h 1843086"/>
              <a:gd name="connsiteX3" fmla="*/ 1114426 w 1966913"/>
              <a:gd name="connsiteY3" fmla="*/ 342899 h 1843086"/>
              <a:gd name="connsiteX4" fmla="*/ 1069181 w 1966913"/>
              <a:gd name="connsiteY4" fmla="*/ 323850 h 1843086"/>
              <a:gd name="connsiteX5" fmla="*/ 1064419 w 1966913"/>
              <a:gd name="connsiteY5" fmla="*/ 259555 h 1843086"/>
              <a:gd name="connsiteX6" fmla="*/ 1023938 w 1966913"/>
              <a:gd name="connsiteY6" fmla="*/ 216693 h 1843086"/>
              <a:gd name="connsiteX7" fmla="*/ 897731 w 1966913"/>
              <a:gd name="connsiteY7" fmla="*/ 128587 h 1843086"/>
              <a:gd name="connsiteX8" fmla="*/ 719138 w 1966913"/>
              <a:gd name="connsiteY8" fmla="*/ 80962 h 1843086"/>
              <a:gd name="connsiteX9" fmla="*/ 623887 w 1966913"/>
              <a:gd name="connsiteY9" fmla="*/ 0 h 1843086"/>
              <a:gd name="connsiteX10" fmla="*/ 540544 w 1966913"/>
              <a:gd name="connsiteY10" fmla="*/ 61912 h 1843086"/>
              <a:gd name="connsiteX11" fmla="*/ 495300 w 1966913"/>
              <a:gd name="connsiteY11" fmla="*/ 166686 h 1843086"/>
              <a:gd name="connsiteX12" fmla="*/ 466725 w 1966913"/>
              <a:gd name="connsiteY12" fmla="*/ 178593 h 1843086"/>
              <a:gd name="connsiteX13" fmla="*/ 407194 w 1966913"/>
              <a:gd name="connsiteY13" fmla="*/ 252412 h 1843086"/>
              <a:gd name="connsiteX14" fmla="*/ 335756 w 1966913"/>
              <a:gd name="connsiteY14" fmla="*/ 345280 h 1843086"/>
              <a:gd name="connsiteX15" fmla="*/ 354806 w 1966913"/>
              <a:gd name="connsiteY15" fmla="*/ 419099 h 1843086"/>
              <a:gd name="connsiteX16" fmla="*/ 292894 w 1966913"/>
              <a:gd name="connsiteY16" fmla="*/ 554830 h 1843086"/>
              <a:gd name="connsiteX17" fmla="*/ 307181 w 1966913"/>
              <a:gd name="connsiteY17" fmla="*/ 619124 h 1843086"/>
              <a:gd name="connsiteX18" fmla="*/ 333375 w 1966913"/>
              <a:gd name="connsiteY18" fmla="*/ 640556 h 1843086"/>
              <a:gd name="connsiteX19" fmla="*/ 330994 w 1966913"/>
              <a:gd name="connsiteY19" fmla="*/ 700087 h 1843086"/>
              <a:gd name="connsiteX20" fmla="*/ 357187 w 1966913"/>
              <a:gd name="connsiteY20" fmla="*/ 723899 h 1843086"/>
              <a:gd name="connsiteX21" fmla="*/ 300038 w 1966913"/>
              <a:gd name="connsiteY21" fmla="*/ 738187 h 1843086"/>
              <a:gd name="connsiteX22" fmla="*/ 295275 w 1966913"/>
              <a:gd name="connsiteY22" fmla="*/ 804862 h 1843086"/>
              <a:gd name="connsiteX23" fmla="*/ 245269 w 1966913"/>
              <a:gd name="connsiteY23" fmla="*/ 850106 h 1843086"/>
              <a:gd name="connsiteX24" fmla="*/ 238125 w 1966913"/>
              <a:gd name="connsiteY24" fmla="*/ 902493 h 1843086"/>
              <a:gd name="connsiteX25" fmla="*/ 197643 w 1966913"/>
              <a:gd name="connsiteY25" fmla="*/ 990599 h 1843086"/>
              <a:gd name="connsiteX26" fmla="*/ 0 w 1966913"/>
              <a:gd name="connsiteY26" fmla="*/ 1264443 h 1843086"/>
              <a:gd name="connsiteX27" fmla="*/ 28575 w 1966913"/>
              <a:gd name="connsiteY27" fmla="*/ 1466849 h 1843086"/>
              <a:gd name="connsiteX28" fmla="*/ 514350 w 1966913"/>
              <a:gd name="connsiteY28" fmla="*/ 1597818 h 1843086"/>
              <a:gd name="connsiteX29" fmla="*/ 628650 w 1966913"/>
              <a:gd name="connsiteY29" fmla="*/ 1778793 h 1843086"/>
              <a:gd name="connsiteX30" fmla="*/ 935832 w 1966913"/>
              <a:gd name="connsiteY30" fmla="*/ 1843086 h 1843086"/>
              <a:gd name="connsiteX31" fmla="*/ 1285875 w 1966913"/>
              <a:gd name="connsiteY31" fmla="*/ 1702593 h 1843086"/>
              <a:gd name="connsiteX32" fmla="*/ 1959769 w 1966913"/>
              <a:gd name="connsiteY32" fmla="*/ 1576387 h 1843086"/>
              <a:gd name="connsiteX33" fmla="*/ 1966913 w 1966913"/>
              <a:gd name="connsiteY33" fmla="*/ 1378743 h 1843086"/>
              <a:gd name="connsiteX34" fmla="*/ 1921669 w 1966913"/>
              <a:gd name="connsiteY34" fmla="*/ 1295399 h 1843086"/>
              <a:gd name="connsiteX35" fmla="*/ 1905000 w 1966913"/>
              <a:gd name="connsiteY35" fmla="*/ 1178718 h 1843086"/>
              <a:gd name="connsiteX36" fmla="*/ 1895475 w 1966913"/>
              <a:gd name="connsiteY36" fmla="*/ 1035843 h 1843086"/>
              <a:gd name="connsiteX37" fmla="*/ 1847850 w 1966913"/>
              <a:gd name="connsiteY37" fmla="*/ 912018 h 1843086"/>
              <a:gd name="connsiteX38" fmla="*/ 1800225 w 1966913"/>
              <a:gd name="connsiteY38" fmla="*/ 816768 h 1843086"/>
              <a:gd name="connsiteX39" fmla="*/ 1697831 w 1966913"/>
              <a:gd name="connsiteY39" fmla="*/ 719137 h 1843086"/>
              <a:gd name="connsiteX40" fmla="*/ 1650206 w 1966913"/>
              <a:gd name="connsiteY40" fmla="*/ 640556 h 1843086"/>
              <a:gd name="connsiteX41" fmla="*/ 1578769 w 1966913"/>
              <a:gd name="connsiteY41" fmla="*/ 616743 h 1843086"/>
              <a:gd name="connsiteX42" fmla="*/ 1602581 w 1966913"/>
              <a:gd name="connsiteY42" fmla="*/ 557212 h 1843086"/>
              <a:gd name="connsiteX43" fmla="*/ 1662112 w 1966913"/>
              <a:gd name="connsiteY43" fmla="*/ 545305 h 1843086"/>
              <a:gd name="connsiteX44" fmla="*/ 1600200 w 1966913"/>
              <a:gd name="connsiteY44" fmla="*/ 492918 h 1843086"/>
              <a:gd name="connsiteX45" fmla="*/ 1538288 w 1966913"/>
              <a:gd name="connsiteY45" fmla="*/ 485774 h 1843086"/>
              <a:gd name="connsiteX46" fmla="*/ 1583531 w 1966913"/>
              <a:gd name="connsiteY46" fmla="*/ 411956 h 1843086"/>
              <a:gd name="connsiteX47" fmla="*/ 1538288 w 1966913"/>
              <a:gd name="connsiteY47" fmla="*/ 359568 h 1843086"/>
              <a:gd name="connsiteX48" fmla="*/ 1552575 w 1966913"/>
              <a:gd name="connsiteY48" fmla="*/ 283368 h 1843086"/>
              <a:gd name="connsiteX49" fmla="*/ 1497806 w 1966913"/>
              <a:gd name="connsiteY49" fmla="*/ 202405 h 1843086"/>
              <a:gd name="connsiteX0" fmla="*/ 1497806 w 1966913"/>
              <a:gd name="connsiteY0" fmla="*/ 202405 h 1843086"/>
              <a:gd name="connsiteX1" fmla="*/ 1231107 w 1966913"/>
              <a:gd name="connsiteY1" fmla="*/ 266699 h 1843086"/>
              <a:gd name="connsiteX2" fmla="*/ 1162051 w 1966913"/>
              <a:gd name="connsiteY2" fmla="*/ 245268 h 1843086"/>
              <a:gd name="connsiteX3" fmla="*/ 1114426 w 1966913"/>
              <a:gd name="connsiteY3" fmla="*/ 342899 h 1843086"/>
              <a:gd name="connsiteX4" fmla="*/ 1069181 w 1966913"/>
              <a:gd name="connsiteY4" fmla="*/ 323850 h 1843086"/>
              <a:gd name="connsiteX5" fmla="*/ 1064419 w 1966913"/>
              <a:gd name="connsiteY5" fmla="*/ 259555 h 1843086"/>
              <a:gd name="connsiteX6" fmla="*/ 1023938 w 1966913"/>
              <a:gd name="connsiteY6" fmla="*/ 216693 h 1843086"/>
              <a:gd name="connsiteX7" fmla="*/ 897731 w 1966913"/>
              <a:gd name="connsiteY7" fmla="*/ 128587 h 1843086"/>
              <a:gd name="connsiteX8" fmla="*/ 719138 w 1966913"/>
              <a:gd name="connsiteY8" fmla="*/ 80962 h 1843086"/>
              <a:gd name="connsiteX9" fmla="*/ 623887 w 1966913"/>
              <a:gd name="connsiteY9" fmla="*/ 0 h 1843086"/>
              <a:gd name="connsiteX10" fmla="*/ 540544 w 1966913"/>
              <a:gd name="connsiteY10" fmla="*/ 61912 h 1843086"/>
              <a:gd name="connsiteX11" fmla="*/ 495300 w 1966913"/>
              <a:gd name="connsiteY11" fmla="*/ 166686 h 1843086"/>
              <a:gd name="connsiteX12" fmla="*/ 466725 w 1966913"/>
              <a:gd name="connsiteY12" fmla="*/ 178593 h 1843086"/>
              <a:gd name="connsiteX13" fmla="*/ 407194 w 1966913"/>
              <a:gd name="connsiteY13" fmla="*/ 252412 h 1843086"/>
              <a:gd name="connsiteX14" fmla="*/ 335756 w 1966913"/>
              <a:gd name="connsiteY14" fmla="*/ 345280 h 1843086"/>
              <a:gd name="connsiteX15" fmla="*/ 354806 w 1966913"/>
              <a:gd name="connsiteY15" fmla="*/ 419099 h 1843086"/>
              <a:gd name="connsiteX16" fmla="*/ 292894 w 1966913"/>
              <a:gd name="connsiteY16" fmla="*/ 554830 h 1843086"/>
              <a:gd name="connsiteX17" fmla="*/ 307181 w 1966913"/>
              <a:gd name="connsiteY17" fmla="*/ 619124 h 1843086"/>
              <a:gd name="connsiteX18" fmla="*/ 333375 w 1966913"/>
              <a:gd name="connsiteY18" fmla="*/ 640556 h 1843086"/>
              <a:gd name="connsiteX19" fmla="*/ 330994 w 1966913"/>
              <a:gd name="connsiteY19" fmla="*/ 700087 h 1843086"/>
              <a:gd name="connsiteX20" fmla="*/ 357187 w 1966913"/>
              <a:gd name="connsiteY20" fmla="*/ 723899 h 1843086"/>
              <a:gd name="connsiteX21" fmla="*/ 300038 w 1966913"/>
              <a:gd name="connsiteY21" fmla="*/ 738187 h 1843086"/>
              <a:gd name="connsiteX22" fmla="*/ 295275 w 1966913"/>
              <a:gd name="connsiteY22" fmla="*/ 804862 h 1843086"/>
              <a:gd name="connsiteX23" fmla="*/ 245269 w 1966913"/>
              <a:gd name="connsiteY23" fmla="*/ 850106 h 1843086"/>
              <a:gd name="connsiteX24" fmla="*/ 238125 w 1966913"/>
              <a:gd name="connsiteY24" fmla="*/ 902493 h 1843086"/>
              <a:gd name="connsiteX25" fmla="*/ 197643 w 1966913"/>
              <a:gd name="connsiteY25" fmla="*/ 990599 h 1843086"/>
              <a:gd name="connsiteX26" fmla="*/ 0 w 1966913"/>
              <a:gd name="connsiteY26" fmla="*/ 1264443 h 1843086"/>
              <a:gd name="connsiteX27" fmla="*/ 28575 w 1966913"/>
              <a:gd name="connsiteY27" fmla="*/ 1466849 h 1843086"/>
              <a:gd name="connsiteX28" fmla="*/ 514350 w 1966913"/>
              <a:gd name="connsiteY28" fmla="*/ 1597818 h 1843086"/>
              <a:gd name="connsiteX29" fmla="*/ 628650 w 1966913"/>
              <a:gd name="connsiteY29" fmla="*/ 1778793 h 1843086"/>
              <a:gd name="connsiteX30" fmla="*/ 935832 w 1966913"/>
              <a:gd name="connsiteY30" fmla="*/ 1843086 h 1843086"/>
              <a:gd name="connsiteX31" fmla="*/ 1285875 w 1966913"/>
              <a:gd name="connsiteY31" fmla="*/ 1702593 h 1843086"/>
              <a:gd name="connsiteX32" fmla="*/ 1959769 w 1966913"/>
              <a:gd name="connsiteY32" fmla="*/ 1576387 h 1843086"/>
              <a:gd name="connsiteX33" fmla="*/ 1966913 w 1966913"/>
              <a:gd name="connsiteY33" fmla="*/ 1378743 h 1843086"/>
              <a:gd name="connsiteX34" fmla="*/ 1921669 w 1966913"/>
              <a:gd name="connsiteY34" fmla="*/ 1295399 h 1843086"/>
              <a:gd name="connsiteX35" fmla="*/ 1840707 w 1966913"/>
              <a:gd name="connsiteY35" fmla="*/ 1214437 h 1843086"/>
              <a:gd name="connsiteX36" fmla="*/ 1895475 w 1966913"/>
              <a:gd name="connsiteY36" fmla="*/ 1035843 h 1843086"/>
              <a:gd name="connsiteX37" fmla="*/ 1847850 w 1966913"/>
              <a:gd name="connsiteY37" fmla="*/ 912018 h 1843086"/>
              <a:gd name="connsiteX38" fmla="*/ 1800225 w 1966913"/>
              <a:gd name="connsiteY38" fmla="*/ 816768 h 1843086"/>
              <a:gd name="connsiteX39" fmla="*/ 1697831 w 1966913"/>
              <a:gd name="connsiteY39" fmla="*/ 719137 h 1843086"/>
              <a:gd name="connsiteX40" fmla="*/ 1650206 w 1966913"/>
              <a:gd name="connsiteY40" fmla="*/ 640556 h 1843086"/>
              <a:gd name="connsiteX41" fmla="*/ 1578769 w 1966913"/>
              <a:gd name="connsiteY41" fmla="*/ 616743 h 1843086"/>
              <a:gd name="connsiteX42" fmla="*/ 1602581 w 1966913"/>
              <a:gd name="connsiteY42" fmla="*/ 557212 h 1843086"/>
              <a:gd name="connsiteX43" fmla="*/ 1662112 w 1966913"/>
              <a:gd name="connsiteY43" fmla="*/ 545305 h 1843086"/>
              <a:gd name="connsiteX44" fmla="*/ 1600200 w 1966913"/>
              <a:gd name="connsiteY44" fmla="*/ 492918 h 1843086"/>
              <a:gd name="connsiteX45" fmla="*/ 1538288 w 1966913"/>
              <a:gd name="connsiteY45" fmla="*/ 485774 h 1843086"/>
              <a:gd name="connsiteX46" fmla="*/ 1583531 w 1966913"/>
              <a:gd name="connsiteY46" fmla="*/ 411956 h 1843086"/>
              <a:gd name="connsiteX47" fmla="*/ 1538288 w 1966913"/>
              <a:gd name="connsiteY47" fmla="*/ 359568 h 1843086"/>
              <a:gd name="connsiteX48" fmla="*/ 1552575 w 1966913"/>
              <a:gd name="connsiteY48" fmla="*/ 283368 h 1843086"/>
              <a:gd name="connsiteX49" fmla="*/ 1497806 w 1966913"/>
              <a:gd name="connsiteY49" fmla="*/ 202405 h 1843086"/>
              <a:gd name="connsiteX0" fmla="*/ 1497806 w 1966913"/>
              <a:gd name="connsiteY0" fmla="*/ 202405 h 1843086"/>
              <a:gd name="connsiteX1" fmla="*/ 1231107 w 1966913"/>
              <a:gd name="connsiteY1" fmla="*/ 266699 h 1843086"/>
              <a:gd name="connsiteX2" fmla="*/ 1162051 w 1966913"/>
              <a:gd name="connsiteY2" fmla="*/ 245268 h 1843086"/>
              <a:gd name="connsiteX3" fmla="*/ 1114426 w 1966913"/>
              <a:gd name="connsiteY3" fmla="*/ 342899 h 1843086"/>
              <a:gd name="connsiteX4" fmla="*/ 1069181 w 1966913"/>
              <a:gd name="connsiteY4" fmla="*/ 323850 h 1843086"/>
              <a:gd name="connsiteX5" fmla="*/ 1064419 w 1966913"/>
              <a:gd name="connsiteY5" fmla="*/ 259555 h 1843086"/>
              <a:gd name="connsiteX6" fmla="*/ 1023938 w 1966913"/>
              <a:gd name="connsiteY6" fmla="*/ 216693 h 1843086"/>
              <a:gd name="connsiteX7" fmla="*/ 897731 w 1966913"/>
              <a:gd name="connsiteY7" fmla="*/ 128587 h 1843086"/>
              <a:gd name="connsiteX8" fmla="*/ 719138 w 1966913"/>
              <a:gd name="connsiteY8" fmla="*/ 80962 h 1843086"/>
              <a:gd name="connsiteX9" fmla="*/ 623887 w 1966913"/>
              <a:gd name="connsiteY9" fmla="*/ 0 h 1843086"/>
              <a:gd name="connsiteX10" fmla="*/ 540544 w 1966913"/>
              <a:gd name="connsiteY10" fmla="*/ 61912 h 1843086"/>
              <a:gd name="connsiteX11" fmla="*/ 495300 w 1966913"/>
              <a:gd name="connsiteY11" fmla="*/ 166686 h 1843086"/>
              <a:gd name="connsiteX12" fmla="*/ 466725 w 1966913"/>
              <a:gd name="connsiteY12" fmla="*/ 178593 h 1843086"/>
              <a:gd name="connsiteX13" fmla="*/ 407194 w 1966913"/>
              <a:gd name="connsiteY13" fmla="*/ 252412 h 1843086"/>
              <a:gd name="connsiteX14" fmla="*/ 335756 w 1966913"/>
              <a:gd name="connsiteY14" fmla="*/ 345280 h 1843086"/>
              <a:gd name="connsiteX15" fmla="*/ 354806 w 1966913"/>
              <a:gd name="connsiteY15" fmla="*/ 419099 h 1843086"/>
              <a:gd name="connsiteX16" fmla="*/ 292894 w 1966913"/>
              <a:gd name="connsiteY16" fmla="*/ 554830 h 1843086"/>
              <a:gd name="connsiteX17" fmla="*/ 307181 w 1966913"/>
              <a:gd name="connsiteY17" fmla="*/ 619124 h 1843086"/>
              <a:gd name="connsiteX18" fmla="*/ 333375 w 1966913"/>
              <a:gd name="connsiteY18" fmla="*/ 640556 h 1843086"/>
              <a:gd name="connsiteX19" fmla="*/ 330994 w 1966913"/>
              <a:gd name="connsiteY19" fmla="*/ 700087 h 1843086"/>
              <a:gd name="connsiteX20" fmla="*/ 357187 w 1966913"/>
              <a:gd name="connsiteY20" fmla="*/ 723899 h 1843086"/>
              <a:gd name="connsiteX21" fmla="*/ 300038 w 1966913"/>
              <a:gd name="connsiteY21" fmla="*/ 738187 h 1843086"/>
              <a:gd name="connsiteX22" fmla="*/ 295275 w 1966913"/>
              <a:gd name="connsiteY22" fmla="*/ 804862 h 1843086"/>
              <a:gd name="connsiteX23" fmla="*/ 245269 w 1966913"/>
              <a:gd name="connsiteY23" fmla="*/ 850106 h 1843086"/>
              <a:gd name="connsiteX24" fmla="*/ 238125 w 1966913"/>
              <a:gd name="connsiteY24" fmla="*/ 902493 h 1843086"/>
              <a:gd name="connsiteX25" fmla="*/ 197643 w 1966913"/>
              <a:gd name="connsiteY25" fmla="*/ 990599 h 1843086"/>
              <a:gd name="connsiteX26" fmla="*/ 0 w 1966913"/>
              <a:gd name="connsiteY26" fmla="*/ 1264443 h 1843086"/>
              <a:gd name="connsiteX27" fmla="*/ 28575 w 1966913"/>
              <a:gd name="connsiteY27" fmla="*/ 1466849 h 1843086"/>
              <a:gd name="connsiteX28" fmla="*/ 514350 w 1966913"/>
              <a:gd name="connsiteY28" fmla="*/ 1597818 h 1843086"/>
              <a:gd name="connsiteX29" fmla="*/ 628650 w 1966913"/>
              <a:gd name="connsiteY29" fmla="*/ 1778793 h 1843086"/>
              <a:gd name="connsiteX30" fmla="*/ 935832 w 1966913"/>
              <a:gd name="connsiteY30" fmla="*/ 1843086 h 1843086"/>
              <a:gd name="connsiteX31" fmla="*/ 1285875 w 1966913"/>
              <a:gd name="connsiteY31" fmla="*/ 1702593 h 1843086"/>
              <a:gd name="connsiteX32" fmla="*/ 1959769 w 1966913"/>
              <a:gd name="connsiteY32" fmla="*/ 1576387 h 1843086"/>
              <a:gd name="connsiteX33" fmla="*/ 1966913 w 1966913"/>
              <a:gd name="connsiteY33" fmla="*/ 1378743 h 1843086"/>
              <a:gd name="connsiteX34" fmla="*/ 1921669 w 1966913"/>
              <a:gd name="connsiteY34" fmla="*/ 1295399 h 1843086"/>
              <a:gd name="connsiteX35" fmla="*/ 1840707 w 1966913"/>
              <a:gd name="connsiteY35" fmla="*/ 1214437 h 1843086"/>
              <a:gd name="connsiteX36" fmla="*/ 1895475 w 1966913"/>
              <a:gd name="connsiteY36" fmla="*/ 1035843 h 1843086"/>
              <a:gd name="connsiteX37" fmla="*/ 1847850 w 1966913"/>
              <a:gd name="connsiteY37" fmla="*/ 912018 h 1843086"/>
              <a:gd name="connsiteX38" fmla="*/ 1800225 w 1966913"/>
              <a:gd name="connsiteY38" fmla="*/ 816768 h 1843086"/>
              <a:gd name="connsiteX39" fmla="*/ 1697831 w 1966913"/>
              <a:gd name="connsiteY39" fmla="*/ 719137 h 1843086"/>
              <a:gd name="connsiteX40" fmla="*/ 1650206 w 1966913"/>
              <a:gd name="connsiteY40" fmla="*/ 640556 h 1843086"/>
              <a:gd name="connsiteX41" fmla="*/ 1578769 w 1966913"/>
              <a:gd name="connsiteY41" fmla="*/ 616743 h 1843086"/>
              <a:gd name="connsiteX42" fmla="*/ 1602581 w 1966913"/>
              <a:gd name="connsiteY42" fmla="*/ 557212 h 1843086"/>
              <a:gd name="connsiteX43" fmla="*/ 1662112 w 1966913"/>
              <a:gd name="connsiteY43" fmla="*/ 545305 h 1843086"/>
              <a:gd name="connsiteX44" fmla="*/ 1600200 w 1966913"/>
              <a:gd name="connsiteY44" fmla="*/ 492918 h 1843086"/>
              <a:gd name="connsiteX45" fmla="*/ 1538288 w 1966913"/>
              <a:gd name="connsiteY45" fmla="*/ 485774 h 1843086"/>
              <a:gd name="connsiteX46" fmla="*/ 1583531 w 1966913"/>
              <a:gd name="connsiteY46" fmla="*/ 411956 h 1843086"/>
              <a:gd name="connsiteX47" fmla="*/ 1538288 w 1966913"/>
              <a:gd name="connsiteY47" fmla="*/ 359568 h 1843086"/>
              <a:gd name="connsiteX48" fmla="*/ 1552575 w 1966913"/>
              <a:gd name="connsiteY48" fmla="*/ 283368 h 1843086"/>
              <a:gd name="connsiteX49" fmla="*/ 1497806 w 1966913"/>
              <a:gd name="connsiteY49" fmla="*/ 202405 h 1843086"/>
              <a:gd name="connsiteX0" fmla="*/ 1497806 w 1966913"/>
              <a:gd name="connsiteY0" fmla="*/ 202405 h 1843086"/>
              <a:gd name="connsiteX1" fmla="*/ 1231107 w 1966913"/>
              <a:gd name="connsiteY1" fmla="*/ 266699 h 1843086"/>
              <a:gd name="connsiteX2" fmla="*/ 1162051 w 1966913"/>
              <a:gd name="connsiteY2" fmla="*/ 245268 h 1843086"/>
              <a:gd name="connsiteX3" fmla="*/ 1114426 w 1966913"/>
              <a:gd name="connsiteY3" fmla="*/ 342899 h 1843086"/>
              <a:gd name="connsiteX4" fmla="*/ 1069181 w 1966913"/>
              <a:gd name="connsiteY4" fmla="*/ 323850 h 1843086"/>
              <a:gd name="connsiteX5" fmla="*/ 1064419 w 1966913"/>
              <a:gd name="connsiteY5" fmla="*/ 259555 h 1843086"/>
              <a:gd name="connsiteX6" fmla="*/ 1023938 w 1966913"/>
              <a:gd name="connsiteY6" fmla="*/ 216693 h 1843086"/>
              <a:gd name="connsiteX7" fmla="*/ 897731 w 1966913"/>
              <a:gd name="connsiteY7" fmla="*/ 128587 h 1843086"/>
              <a:gd name="connsiteX8" fmla="*/ 719138 w 1966913"/>
              <a:gd name="connsiteY8" fmla="*/ 80962 h 1843086"/>
              <a:gd name="connsiteX9" fmla="*/ 623887 w 1966913"/>
              <a:gd name="connsiteY9" fmla="*/ 0 h 1843086"/>
              <a:gd name="connsiteX10" fmla="*/ 540544 w 1966913"/>
              <a:gd name="connsiteY10" fmla="*/ 61912 h 1843086"/>
              <a:gd name="connsiteX11" fmla="*/ 495300 w 1966913"/>
              <a:gd name="connsiteY11" fmla="*/ 166686 h 1843086"/>
              <a:gd name="connsiteX12" fmla="*/ 466725 w 1966913"/>
              <a:gd name="connsiteY12" fmla="*/ 178593 h 1843086"/>
              <a:gd name="connsiteX13" fmla="*/ 407194 w 1966913"/>
              <a:gd name="connsiteY13" fmla="*/ 252412 h 1843086"/>
              <a:gd name="connsiteX14" fmla="*/ 335756 w 1966913"/>
              <a:gd name="connsiteY14" fmla="*/ 345280 h 1843086"/>
              <a:gd name="connsiteX15" fmla="*/ 354806 w 1966913"/>
              <a:gd name="connsiteY15" fmla="*/ 419099 h 1843086"/>
              <a:gd name="connsiteX16" fmla="*/ 292894 w 1966913"/>
              <a:gd name="connsiteY16" fmla="*/ 554830 h 1843086"/>
              <a:gd name="connsiteX17" fmla="*/ 307181 w 1966913"/>
              <a:gd name="connsiteY17" fmla="*/ 619124 h 1843086"/>
              <a:gd name="connsiteX18" fmla="*/ 333375 w 1966913"/>
              <a:gd name="connsiteY18" fmla="*/ 640556 h 1843086"/>
              <a:gd name="connsiteX19" fmla="*/ 330994 w 1966913"/>
              <a:gd name="connsiteY19" fmla="*/ 700087 h 1843086"/>
              <a:gd name="connsiteX20" fmla="*/ 357187 w 1966913"/>
              <a:gd name="connsiteY20" fmla="*/ 723899 h 1843086"/>
              <a:gd name="connsiteX21" fmla="*/ 300038 w 1966913"/>
              <a:gd name="connsiteY21" fmla="*/ 738187 h 1843086"/>
              <a:gd name="connsiteX22" fmla="*/ 295275 w 1966913"/>
              <a:gd name="connsiteY22" fmla="*/ 804862 h 1843086"/>
              <a:gd name="connsiteX23" fmla="*/ 245269 w 1966913"/>
              <a:gd name="connsiteY23" fmla="*/ 850106 h 1843086"/>
              <a:gd name="connsiteX24" fmla="*/ 238125 w 1966913"/>
              <a:gd name="connsiteY24" fmla="*/ 902493 h 1843086"/>
              <a:gd name="connsiteX25" fmla="*/ 197643 w 1966913"/>
              <a:gd name="connsiteY25" fmla="*/ 990599 h 1843086"/>
              <a:gd name="connsiteX26" fmla="*/ 0 w 1966913"/>
              <a:gd name="connsiteY26" fmla="*/ 1264443 h 1843086"/>
              <a:gd name="connsiteX27" fmla="*/ 28575 w 1966913"/>
              <a:gd name="connsiteY27" fmla="*/ 1466849 h 1843086"/>
              <a:gd name="connsiteX28" fmla="*/ 514350 w 1966913"/>
              <a:gd name="connsiteY28" fmla="*/ 1597818 h 1843086"/>
              <a:gd name="connsiteX29" fmla="*/ 628650 w 1966913"/>
              <a:gd name="connsiteY29" fmla="*/ 1778793 h 1843086"/>
              <a:gd name="connsiteX30" fmla="*/ 935832 w 1966913"/>
              <a:gd name="connsiteY30" fmla="*/ 1843086 h 1843086"/>
              <a:gd name="connsiteX31" fmla="*/ 1285875 w 1966913"/>
              <a:gd name="connsiteY31" fmla="*/ 1702593 h 1843086"/>
              <a:gd name="connsiteX32" fmla="*/ 1959769 w 1966913"/>
              <a:gd name="connsiteY32" fmla="*/ 1576387 h 1843086"/>
              <a:gd name="connsiteX33" fmla="*/ 1966913 w 1966913"/>
              <a:gd name="connsiteY33" fmla="*/ 1378743 h 1843086"/>
              <a:gd name="connsiteX34" fmla="*/ 1921669 w 1966913"/>
              <a:gd name="connsiteY34" fmla="*/ 1295399 h 1843086"/>
              <a:gd name="connsiteX35" fmla="*/ 1766888 w 1966913"/>
              <a:gd name="connsiteY35" fmla="*/ 1345406 h 1843086"/>
              <a:gd name="connsiteX36" fmla="*/ 1840707 w 1966913"/>
              <a:gd name="connsiteY36" fmla="*/ 1214437 h 1843086"/>
              <a:gd name="connsiteX37" fmla="*/ 1895475 w 1966913"/>
              <a:gd name="connsiteY37" fmla="*/ 1035843 h 1843086"/>
              <a:gd name="connsiteX38" fmla="*/ 1847850 w 1966913"/>
              <a:gd name="connsiteY38" fmla="*/ 912018 h 1843086"/>
              <a:gd name="connsiteX39" fmla="*/ 1800225 w 1966913"/>
              <a:gd name="connsiteY39" fmla="*/ 816768 h 1843086"/>
              <a:gd name="connsiteX40" fmla="*/ 1697831 w 1966913"/>
              <a:gd name="connsiteY40" fmla="*/ 719137 h 1843086"/>
              <a:gd name="connsiteX41" fmla="*/ 1650206 w 1966913"/>
              <a:gd name="connsiteY41" fmla="*/ 640556 h 1843086"/>
              <a:gd name="connsiteX42" fmla="*/ 1578769 w 1966913"/>
              <a:gd name="connsiteY42" fmla="*/ 616743 h 1843086"/>
              <a:gd name="connsiteX43" fmla="*/ 1602581 w 1966913"/>
              <a:gd name="connsiteY43" fmla="*/ 557212 h 1843086"/>
              <a:gd name="connsiteX44" fmla="*/ 1662112 w 1966913"/>
              <a:gd name="connsiteY44" fmla="*/ 545305 h 1843086"/>
              <a:gd name="connsiteX45" fmla="*/ 1600200 w 1966913"/>
              <a:gd name="connsiteY45" fmla="*/ 492918 h 1843086"/>
              <a:gd name="connsiteX46" fmla="*/ 1538288 w 1966913"/>
              <a:gd name="connsiteY46" fmla="*/ 485774 h 1843086"/>
              <a:gd name="connsiteX47" fmla="*/ 1583531 w 1966913"/>
              <a:gd name="connsiteY47" fmla="*/ 411956 h 1843086"/>
              <a:gd name="connsiteX48" fmla="*/ 1538288 w 1966913"/>
              <a:gd name="connsiteY48" fmla="*/ 359568 h 1843086"/>
              <a:gd name="connsiteX49" fmla="*/ 1552575 w 1966913"/>
              <a:gd name="connsiteY49" fmla="*/ 283368 h 1843086"/>
              <a:gd name="connsiteX50" fmla="*/ 1497806 w 1966913"/>
              <a:gd name="connsiteY50" fmla="*/ 202405 h 1843086"/>
              <a:gd name="connsiteX0" fmla="*/ 1497806 w 1966913"/>
              <a:gd name="connsiteY0" fmla="*/ 202405 h 1843086"/>
              <a:gd name="connsiteX1" fmla="*/ 1231107 w 1966913"/>
              <a:gd name="connsiteY1" fmla="*/ 266699 h 1843086"/>
              <a:gd name="connsiteX2" fmla="*/ 1162051 w 1966913"/>
              <a:gd name="connsiteY2" fmla="*/ 245268 h 1843086"/>
              <a:gd name="connsiteX3" fmla="*/ 1114426 w 1966913"/>
              <a:gd name="connsiteY3" fmla="*/ 342899 h 1843086"/>
              <a:gd name="connsiteX4" fmla="*/ 1069181 w 1966913"/>
              <a:gd name="connsiteY4" fmla="*/ 323850 h 1843086"/>
              <a:gd name="connsiteX5" fmla="*/ 1064419 w 1966913"/>
              <a:gd name="connsiteY5" fmla="*/ 259555 h 1843086"/>
              <a:gd name="connsiteX6" fmla="*/ 1023938 w 1966913"/>
              <a:gd name="connsiteY6" fmla="*/ 216693 h 1843086"/>
              <a:gd name="connsiteX7" fmla="*/ 897731 w 1966913"/>
              <a:gd name="connsiteY7" fmla="*/ 128587 h 1843086"/>
              <a:gd name="connsiteX8" fmla="*/ 719138 w 1966913"/>
              <a:gd name="connsiteY8" fmla="*/ 80962 h 1843086"/>
              <a:gd name="connsiteX9" fmla="*/ 623887 w 1966913"/>
              <a:gd name="connsiteY9" fmla="*/ 0 h 1843086"/>
              <a:gd name="connsiteX10" fmla="*/ 540544 w 1966913"/>
              <a:gd name="connsiteY10" fmla="*/ 61912 h 1843086"/>
              <a:gd name="connsiteX11" fmla="*/ 495300 w 1966913"/>
              <a:gd name="connsiteY11" fmla="*/ 166686 h 1843086"/>
              <a:gd name="connsiteX12" fmla="*/ 466725 w 1966913"/>
              <a:gd name="connsiteY12" fmla="*/ 178593 h 1843086"/>
              <a:gd name="connsiteX13" fmla="*/ 407194 w 1966913"/>
              <a:gd name="connsiteY13" fmla="*/ 252412 h 1843086"/>
              <a:gd name="connsiteX14" fmla="*/ 335756 w 1966913"/>
              <a:gd name="connsiteY14" fmla="*/ 345280 h 1843086"/>
              <a:gd name="connsiteX15" fmla="*/ 354806 w 1966913"/>
              <a:gd name="connsiteY15" fmla="*/ 419099 h 1843086"/>
              <a:gd name="connsiteX16" fmla="*/ 292894 w 1966913"/>
              <a:gd name="connsiteY16" fmla="*/ 554830 h 1843086"/>
              <a:gd name="connsiteX17" fmla="*/ 307181 w 1966913"/>
              <a:gd name="connsiteY17" fmla="*/ 619124 h 1843086"/>
              <a:gd name="connsiteX18" fmla="*/ 333375 w 1966913"/>
              <a:gd name="connsiteY18" fmla="*/ 640556 h 1843086"/>
              <a:gd name="connsiteX19" fmla="*/ 330994 w 1966913"/>
              <a:gd name="connsiteY19" fmla="*/ 700087 h 1843086"/>
              <a:gd name="connsiteX20" fmla="*/ 357187 w 1966913"/>
              <a:gd name="connsiteY20" fmla="*/ 723899 h 1843086"/>
              <a:gd name="connsiteX21" fmla="*/ 300038 w 1966913"/>
              <a:gd name="connsiteY21" fmla="*/ 738187 h 1843086"/>
              <a:gd name="connsiteX22" fmla="*/ 295275 w 1966913"/>
              <a:gd name="connsiteY22" fmla="*/ 804862 h 1843086"/>
              <a:gd name="connsiteX23" fmla="*/ 245269 w 1966913"/>
              <a:gd name="connsiteY23" fmla="*/ 850106 h 1843086"/>
              <a:gd name="connsiteX24" fmla="*/ 238125 w 1966913"/>
              <a:gd name="connsiteY24" fmla="*/ 902493 h 1843086"/>
              <a:gd name="connsiteX25" fmla="*/ 197643 w 1966913"/>
              <a:gd name="connsiteY25" fmla="*/ 990599 h 1843086"/>
              <a:gd name="connsiteX26" fmla="*/ 0 w 1966913"/>
              <a:gd name="connsiteY26" fmla="*/ 1264443 h 1843086"/>
              <a:gd name="connsiteX27" fmla="*/ 28575 w 1966913"/>
              <a:gd name="connsiteY27" fmla="*/ 1466849 h 1843086"/>
              <a:gd name="connsiteX28" fmla="*/ 514350 w 1966913"/>
              <a:gd name="connsiteY28" fmla="*/ 1597818 h 1843086"/>
              <a:gd name="connsiteX29" fmla="*/ 628650 w 1966913"/>
              <a:gd name="connsiteY29" fmla="*/ 1778793 h 1843086"/>
              <a:gd name="connsiteX30" fmla="*/ 935832 w 1966913"/>
              <a:gd name="connsiteY30" fmla="*/ 1843086 h 1843086"/>
              <a:gd name="connsiteX31" fmla="*/ 1285875 w 1966913"/>
              <a:gd name="connsiteY31" fmla="*/ 1702593 h 1843086"/>
              <a:gd name="connsiteX32" fmla="*/ 1959769 w 1966913"/>
              <a:gd name="connsiteY32" fmla="*/ 1576387 h 1843086"/>
              <a:gd name="connsiteX33" fmla="*/ 1966913 w 1966913"/>
              <a:gd name="connsiteY33" fmla="*/ 1378743 h 1843086"/>
              <a:gd name="connsiteX34" fmla="*/ 1921669 w 1966913"/>
              <a:gd name="connsiteY34" fmla="*/ 1295399 h 1843086"/>
              <a:gd name="connsiteX35" fmla="*/ 1766888 w 1966913"/>
              <a:gd name="connsiteY35" fmla="*/ 1345406 h 1843086"/>
              <a:gd name="connsiteX36" fmla="*/ 1795463 w 1966913"/>
              <a:gd name="connsiteY36" fmla="*/ 1247774 h 1843086"/>
              <a:gd name="connsiteX37" fmla="*/ 1840707 w 1966913"/>
              <a:gd name="connsiteY37" fmla="*/ 1214437 h 1843086"/>
              <a:gd name="connsiteX38" fmla="*/ 1895475 w 1966913"/>
              <a:gd name="connsiteY38" fmla="*/ 1035843 h 1843086"/>
              <a:gd name="connsiteX39" fmla="*/ 1847850 w 1966913"/>
              <a:gd name="connsiteY39" fmla="*/ 912018 h 1843086"/>
              <a:gd name="connsiteX40" fmla="*/ 1800225 w 1966913"/>
              <a:gd name="connsiteY40" fmla="*/ 816768 h 1843086"/>
              <a:gd name="connsiteX41" fmla="*/ 1697831 w 1966913"/>
              <a:gd name="connsiteY41" fmla="*/ 719137 h 1843086"/>
              <a:gd name="connsiteX42" fmla="*/ 1650206 w 1966913"/>
              <a:gd name="connsiteY42" fmla="*/ 640556 h 1843086"/>
              <a:gd name="connsiteX43" fmla="*/ 1578769 w 1966913"/>
              <a:gd name="connsiteY43" fmla="*/ 616743 h 1843086"/>
              <a:gd name="connsiteX44" fmla="*/ 1602581 w 1966913"/>
              <a:gd name="connsiteY44" fmla="*/ 557212 h 1843086"/>
              <a:gd name="connsiteX45" fmla="*/ 1662112 w 1966913"/>
              <a:gd name="connsiteY45" fmla="*/ 545305 h 1843086"/>
              <a:gd name="connsiteX46" fmla="*/ 1600200 w 1966913"/>
              <a:gd name="connsiteY46" fmla="*/ 492918 h 1843086"/>
              <a:gd name="connsiteX47" fmla="*/ 1538288 w 1966913"/>
              <a:gd name="connsiteY47" fmla="*/ 485774 h 1843086"/>
              <a:gd name="connsiteX48" fmla="*/ 1583531 w 1966913"/>
              <a:gd name="connsiteY48" fmla="*/ 411956 h 1843086"/>
              <a:gd name="connsiteX49" fmla="*/ 1538288 w 1966913"/>
              <a:gd name="connsiteY49" fmla="*/ 359568 h 1843086"/>
              <a:gd name="connsiteX50" fmla="*/ 1552575 w 1966913"/>
              <a:gd name="connsiteY50" fmla="*/ 283368 h 1843086"/>
              <a:gd name="connsiteX51" fmla="*/ 1497806 w 1966913"/>
              <a:gd name="connsiteY51" fmla="*/ 202405 h 1843086"/>
              <a:gd name="connsiteX0" fmla="*/ 1497806 w 1966913"/>
              <a:gd name="connsiteY0" fmla="*/ 202405 h 1843086"/>
              <a:gd name="connsiteX1" fmla="*/ 1231107 w 1966913"/>
              <a:gd name="connsiteY1" fmla="*/ 266699 h 1843086"/>
              <a:gd name="connsiteX2" fmla="*/ 1162051 w 1966913"/>
              <a:gd name="connsiteY2" fmla="*/ 245268 h 1843086"/>
              <a:gd name="connsiteX3" fmla="*/ 1114426 w 1966913"/>
              <a:gd name="connsiteY3" fmla="*/ 342899 h 1843086"/>
              <a:gd name="connsiteX4" fmla="*/ 1069181 w 1966913"/>
              <a:gd name="connsiteY4" fmla="*/ 323850 h 1843086"/>
              <a:gd name="connsiteX5" fmla="*/ 1064419 w 1966913"/>
              <a:gd name="connsiteY5" fmla="*/ 259555 h 1843086"/>
              <a:gd name="connsiteX6" fmla="*/ 1023938 w 1966913"/>
              <a:gd name="connsiteY6" fmla="*/ 216693 h 1843086"/>
              <a:gd name="connsiteX7" fmla="*/ 897731 w 1966913"/>
              <a:gd name="connsiteY7" fmla="*/ 128587 h 1843086"/>
              <a:gd name="connsiteX8" fmla="*/ 719138 w 1966913"/>
              <a:gd name="connsiteY8" fmla="*/ 80962 h 1843086"/>
              <a:gd name="connsiteX9" fmla="*/ 623887 w 1966913"/>
              <a:gd name="connsiteY9" fmla="*/ 0 h 1843086"/>
              <a:gd name="connsiteX10" fmla="*/ 540544 w 1966913"/>
              <a:gd name="connsiteY10" fmla="*/ 61912 h 1843086"/>
              <a:gd name="connsiteX11" fmla="*/ 495300 w 1966913"/>
              <a:gd name="connsiteY11" fmla="*/ 166686 h 1843086"/>
              <a:gd name="connsiteX12" fmla="*/ 466725 w 1966913"/>
              <a:gd name="connsiteY12" fmla="*/ 178593 h 1843086"/>
              <a:gd name="connsiteX13" fmla="*/ 407194 w 1966913"/>
              <a:gd name="connsiteY13" fmla="*/ 252412 h 1843086"/>
              <a:gd name="connsiteX14" fmla="*/ 335756 w 1966913"/>
              <a:gd name="connsiteY14" fmla="*/ 345280 h 1843086"/>
              <a:gd name="connsiteX15" fmla="*/ 354806 w 1966913"/>
              <a:gd name="connsiteY15" fmla="*/ 419099 h 1843086"/>
              <a:gd name="connsiteX16" fmla="*/ 292894 w 1966913"/>
              <a:gd name="connsiteY16" fmla="*/ 554830 h 1843086"/>
              <a:gd name="connsiteX17" fmla="*/ 307181 w 1966913"/>
              <a:gd name="connsiteY17" fmla="*/ 619124 h 1843086"/>
              <a:gd name="connsiteX18" fmla="*/ 333375 w 1966913"/>
              <a:gd name="connsiteY18" fmla="*/ 640556 h 1843086"/>
              <a:gd name="connsiteX19" fmla="*/ 330994 w 1966913"/>
              <a:gd name="connsiteY19" fmla="*/ 700087 h 1843086"/>
              <a:gd name="connsiteX20" fmla="*/ 357187 w 1966913"/>
              <a:gd name="connsiteY20" fmla="*/ 723899 h 1843086"/>
              <a:gd name="connsiteX21" fmla="*/ 300038 w 1966913"/>
              <a:gd name="connsiteY21" fmla="*/ 738187 h 1843086"/>
              <a:gd name="connsiteX22" fmla="*/ 295275 w 1966913"/>
              <a:gd name="connsiteY22" fmla="*/ 804862 h 1843086"/>
              <a:gd name="connsiteX23" fmla="*/ 245269 w 1966913"/>
              <a:gd name="connsiteY23" fmla="*/ 850106 h 1843086"/>
              <a:gd name="connsiteX24" fmla="*/ 238125 w 1966913"/>
              <a:gd name="connsiteY24" fmla="*/ 902493 h 1843086"/>
              <a:gd name="connsiteX25" fmla="*/ 197643 w 1966913"/>
              <a:gd name="connsiteY25" fmla="*/ 990599 h 1843086"/>
              <a:gd name="connsiteX26" fmla="*/ 0 w 1966913"/>
              <a:gd name="connsiteY26" fmla="*/ 1264443 h 1843086"/>
              <a:gd name="connsiteX27" fmla="*/ 28575 w 1966913"/>
              <a:gd name="connsiteY27" fmla="*/ 1466849 h 1843086"/>
              <a:gd name="connsiteX28" fmla="*/ 514350 w 1966913"/>
              <a:gd name="connsiteY28" fmla="*/ 1597818 h 1843086"/>
              <a:gd name="connsiteX29" fmla="*/ 628650 w 1966913"/>
              <a:gd name="connsiteY29" fmla="*/ 1778793 h 1843086"/>
              <a:gd name="connsiteX30" fmla="*/ 935832 w 1966913"/>
              <a:gd name="connsiteY30" fmla="*/ 1843086 h 1843086"/>
              <a:gd name="connsiteX31" fmla="*/ 1285875 w 1966913"/>
              <a:gd name="connsiteY31" fmla="*/ 1702593 h 1843086"/>
              <a:gd name="connsiteX32" fmla="*/ 1959769 w 1966913"/>
              <a:gd name="connsiteY32" fmla="*/ 1576387 h 1843086"/>
              <a:gd name="connsiteX33" fmla="*/ 1966913 w 1966913"/>
              <a:gd name="connsiteY33" fmla="*/ 1378743 h 1843086"/>
              <a:gd name="connsiteX34" fmla="*/ 1921669 w 1966913"/>
              <a:gd name="connsiteY34" fmla="*/ 1295399 h 1843086"/>
              <a:gd name="connsiteX35" fmla="*/ 1804988 w 1966913"/>
              <a:gd name="connsiteY35" fmla="*/ 1300162 h 1843086"/>
              <a:gd name="connsiteX36" fmla="*/ 1766888 w 1966913"/>
              <a:gd name="connsiteY36" fmla="*/ 1345406 h 1843086"/>
              <a:gd name="connsiteX37" fmla="*/ 1795463 w 1966913"/>
              <a:gd name="connsiteY37" fmla="*/ 1247774 h 1843086"/>
              <a:gd name="connsiteX38" fmla="*/ 1840707 w 1966913"/>
              <a:gd name="connsiteY38" fmla="*/ 1214437 h 1843086"/>
              <a:gd name="connsiteX39" fmla="*/ 1895475 w 1966913"/>
              <a:gd name="connsiteY39" fmla="*/ 1035843 h 1843086"/>
              <a:gd name="connsiteX40" fmla="*/ 1847850 w 1966913"/>
              <a:gd name="connsiteY40" fmla="*/ 912018 h 1843086"/>
              <a:gd name="connsiteX41" fmla="*/ 1800225 w 1966913"/>
              <a:gd name="connsiteY41" fmla="*/ 816768 h 1843086"/>
              <a:gd name="connsiteX42" fmla="*/ 1697831 w 1966913"/>
              <a:gd name="connsiteY42" fmla="*/ 719137 h 1843086"/>
              <a:gd name="connsiteX43" fmla="*/ 1650206 w 1966913"/>
              <a:gd name="connsiteY43" fmla="*/ 640556 h 1843086"/>
              <a:gd name="connsiteX44" fmla="*/ 1578769 w 1966913"/>
              <a:gd name="connsiteY44" fmla="*/ 616743 h 1843086"/>
              <a:gd name="connsiteX45" fmla="*/ 1602581 w 1966913"/>
              <a:gd name="connsiteY45" fmla="*/ 557212 h 1843086"/>
              <a:gd name="connsiteX46" fmla="*/ 1662112 w 1966913"/>
              <a:gd name="connsiteY46" fmla="*/ 545305 h 1843086"/>
              <a:gd name="connsiteX47" fmla="*/ 1600200 w 1966913"/>
              <a:gd name="connsiteY47" fmla="*/ 492918 h 1843086"/>
              <a:gd name="connsiteX48" fmla="*/ 1538288 w 1966913"/>
              <a:gd name="connsiteY48" fmla="*/ 485774 h 1843086"/>
              <a:gd name="connsiteX49" fmla="*/ 1583531 w 1966913"/>
              <a:gd name="connsiteY49" fmla="*/ 411956 h 1843086"/>
              <a:gd name="connsiteX50" fmla="*/ 1538288 w 1966913"/>
              <a:gd name="connsiteY50" fmla="*/ 359568 h 1843086"/>
              <a:gd name="connsiteX51" fmla="*/ 1552575 w 1966913"/>
              <a:gd name="connsiteY51" fmla="*/ 283368 h 1843086"/>
              <a:gd name="connsiteX52" fmla="*/ 1497806 w 1966913"/>
              <a:gd name="connsiteY52" fmla="*/ 202405 h 1843086"/>
              <a:gd name="connsiteX0" fmla="*/ 1497806 w 1966913"/>
              <a:gd name="connsiteY0" fmla="*/ 202405 h 1843086"/>
              <a:gd name="connsiteX1" fmla="*/ 1231107 w 1966913"/>
              <a:gd name="connsiteY1" fmla="*/ 266699 h 1843086"/>
              <a:gd name="connsiteX2" fmla="*/ 1162051 w 1966913"/>
              <a:gd name="connsiteY2" fmla="*/ 245268 h 1843086"/>
              <a:gd name="connsiteX3" fmla="*/ 1114426 w 1966913"/>
              <a:gd name="connsiteY3" fmla="*/ 342899 h 1843086"/>
              <a:gd name="connsiteX4" fmla="*/ 1069181 w 1966913"/>
              <a:gd name="connsiteY4" fmla="*/ 323850 h 1843086"/>
              <a:gd name="connsiteX5" fmla="*/ 1064419 w 1966913"/>
              <a:gd name="connsiteY5" fmla="*/ 259555 h 1843086"/>
              <a:gd name="connsiteX6" fmla="*/ 1023938 w 1966913"/>
              <a:gd name="connsiteY6" fmla="*/ 216693 h 1843086"/>
              <a:gd name="connsiteX7" fmla="*/ 897731 w 1966913"/>
              <a:gd name="connsiteY7" fmla="*/ 128587 h 1843086"/>
              <a:gd name="connsiteX8" fmla="*/ 719138 w 1966913"/>
              <a:gd name="connsiteY8" fmla="*/ 80962 h 1843086"/>
              <a:gd name="connsiteX9" fmla="*/ 623887 w 1966913"/>
              <a:gd name="connsiteY9" fmla="*/ 0 h 1843086"/>
              <a:gd name="connsiteX10" fmla="*/ 540544 w 1966913"/>
              <a:gd name="connsiteY10" fmla="*/ 61912 h 1843086"/>
              <a:gd name="connsiteX11" fmla="*/ 495300 w 1966913"/>
              <a:gd name="connsiteY11" fmla="*/ 166686 h 1843086"/>
              <a:gd name="connsiteX12" fmla="*/ 466725 w 1966913"/>
              <a:gd name="connsiteY12" fmla="*/ 178593 h 1843086"/>
              <a:gd name="connsiteX13" fmla="*/ 407194 w 1966913"/>
              <a:gd name="connsiteY13" fmla="*/ 252412 h 1843086"/>
              <a:gd name="connsiteX14" fmla="*/ 335756 w 1966913"/>
              <a:gd name="connsiteY14" fmla="*/ 345280 h 1843086"/>
              <a:gd name="connsiteX15" fmla="*/ 354806 w 1966913"/>
              <a:gd name="connsiteY15" fmla="*/ 419099 h 1843086"/>
              <a:gd name="connsiteX16" fmla="*/ 292894 w 1966913"/>
              <a:gd name="connsiteY16" fmla="*/ 554830 h 1843086"/>
              <a:gd name="connsiteX17" fmla="*/ 307181 w 1966913"/>
              <a:gd name="connsiteY17" fmla="*/ 619124 h 1843086"/>
              <a:gd name="connsiteX18" fmla="*/ 333375 w 1966913"/>
              <a:gd name="connsiteY18" fmla="*/ 640556 h 1843086"/>
              <a:gd name="connsiteX19" fmla="*/ 330994 w 1966913"/>
              <a:gd name="connsiteY19" fmla="*/ 700087 h 1843086"/>
              <a:gd name="connsiteX20" fmla="*/ 357187 w 1966913"/>
              <a:gd name="connsiteY20" fmla="*/ 723899 h 1843086"/>
              <a:gd name="connsiteX21" fmla="*/ 300038 w 1966913"/>
              <a:gd name="connsiteY21" fmla="*/ 738187 h 1843086"/>
              <a:gd name="connsiteX22" fmla="*/ 295275 w 1966913"/>
              <a:gd name="connsiteY22" fmla="*/ 804862 h 1843086"/>
              <a:gd name="connsiteX23" fmla="*/ 245269 w 1966913"/>
              <a:gd name="connsiteY23" fmla="*/ 850106 h 1843086"/>
              <a:gd name="connsiteX24" fmla="*/ 238125 w 1966913"/>
              <a:gd name="connsiteY24" fmla="*/ 902493 h 1843086"/>
              <a:gd name="connsiteX25" fmla="*/ 197643 w 1966913"/>
              <a:gd name="connsiteY25" fmla="*/ 990599 h 1843086"/>
              <a:gd name="connsiteX26" fmla="*/ 0 w 1966913"/>
              <a:gd name="connsiteY26" fmla="*/ 1264443 h 1843086"/>
              <a:gd name="connsiteX27" fmla="*/ 28575 w 1966913"/>
              <a:gd name="connsiteY27" fmla="*/ 1466849 h 1843086"/>
              <a:gd name="connsiteX28" fmla="*/ 514350 w 1966913"/>
              <a:gd name="connsiteY28" fmla="*/ 1597818 h 1843086"/>
              <a:gd name="connsiteX29" fmla="*/ 628650 w 1966913"/>
              <a:gd name="connsiteY29" fmla="*/ 1778793 h 1843086"/>
              <a:gd name="connsiteX30" fmla="*/ 935832 w 1966913"/>
              <a:gd name="connsiteY30" fmla="*/ 1843086 h 1843086"/>
              <a:gd name="connsiteX31" fmla="*/ 1285875 w 1966913"/>
              <a:gd name="connsiteY31" fmla="*/ 1702593 h 1843086"/>
              <a:gd name="connsiteX32" fmla="*/ 1959769 w 1966913"/>
              <a:gd name="connsiteY32" fmla="*/ 1576387 h 1843086"/>
              <a:gd name="connsiteX33" fmla="*/ 1966913 w 1966913"/>
              <a:gd name="connsiteY33" fmla="*/ 1378743 h 1843086"/>
              <a:gd name="connsiteX34" fmla="*/ 1921669 w 1966913"/>
              <a:gd name="connsiteY34" fmla="*/ 1295399 h 1843086"/>
              <a:gd name="connsiteX35" fmla="*/ 1859756 w 1966913"/>
              <a:gd name="connsiteY35" fmla="*/ 1269206 h 1843086"/>
              <a:gd name="connsiteX36" fmla="*/ 1804988 w 1966913"/>
              <a:gd name="connsiteY36" fmla="*/ 1300162 h 1843086"/>
              <a:gd name="connsiteX37" fmla="*/ 1766888 w 1966913"/>
              <a:gd name="connsiteY37" fmla="*/ 1345406 h 1843086"/>
              <a:gd name="connsiteX38" fmla="*/ 1795463 w 1966913"/>
              <a:gd name="connsiteY38" fmla="*/ 1247774 h 1843086"/>
              <a:gd name="connsiteX39" fmla="*/ 1840707 w 1966913"/>
              <a:gd name="connsiteY39" fmla="*/ 1214437 h 1843086"/>
              <a:gd name="connsiteX40" fmla="*/ 1895475 w 1966913"/>
              <a:gd name="connsiteY40" fmla="*/ 1035843 h 1843086"/>
              <a:gd name="connsiteX41" fmla="*/ 1847850 w 1966913"/>
              <a:gd name="connsiteY41" fmla="*/ 912018 h 1843086"/>
              <a:gd name="connsiteX42" fmla="*/ 1800225 w 1966913"/>
              <a:gd name="connsiteY42" fmla="*/ 816768 h 1843086"/>
              <a:gd name="connsiteX43" fmla="*/ 1697831 w 1966913"/>
              <a:gd name="connsiteY43" fmla="*/ 719137 h 1843086"/>
              <a:gd name="connsiteX44" fmla="*/ 1650206 w 1966913"/>
              <a:gd name="connsiteY44" fmla="*/ 640556 h 1843086"/>
              <a:gd name="connsiteX45" fmla="*/ 1578769 w 1966913"/>
              <a:gd name="connsiteY45" fmla="*/ 616743 h 1843086"/>
              <a:gd name="connsiteX46" fmla="*/ 1602581 w 1966913"/>
              <a:gd name="connsiteY46" fmla="*/ 557212 h 1843086"/>
              <a:gd name="connsiteX47" fmla="*/ 1662112 w 1966913"/>
              <a:gd name="connsiteY47" fmla="*/ 545305 h 1843086"/>
              <a:gd name="connsiteX48" fmla="*/ 1600200 w 1966913"/>
              <a:gd name="connsiteY48" fmla="*/ 492918 h 1843086"/>
              <a:gd name="connsiteX49" fmla="*/ 1538288 w 1966913"/>
              <a:gd name="connsiteY49" fmla="*/ 485774 h 1843086"/>
              <a:gd name="connsiteX50" fmla="*/ 1583531 w 1966913"/>
              <a:gd name="connsiteY50" fmla="*/ 411956 h 1843086"/>
              <a:gd name="connsiteX51" fmla="*/ 1538288 w 1966913"/>
              <a:gd name="connsiteY51" fmla="*/ 359568 h 1843086"/>
              <a:gd name="connsiteX52" fmla="*/ 1552575 w 1966913"/>
              <a:gd name="connsiteY52" fmla="*/ 283368 h 1843086"/>
              <a:gd name="connsiteX53" fmla="*/ 1497806 w 1966913"/>
              <a:gd name="connsiteY53" fmla="*/ 202405 h 1843086"/>
              <a:gd name="connsiteX0" fmla="*/ 1497806 w 1966913"/>
              <a:gd name="connsiteY0" fmla="*/ 202405 h 1843086"/>
              <a:gd name="connsiteX1" fmla="*/ 1231107 w 1966913"/>
              <a:gd name="connsiteY1" fmla="*/ 266699 h 1843086"/>
              <a:gd name="connsiteX2" fmla="*/ 1162051 w 1966913"/>
              <a:gd name="connsiteY2" fmla="*/ 245268 h 1843086"/>
              <a:gd name="connsiteX3" fmla="*/ 1114426 w 1966913"/>
              <a:gd name="connsiteY3" fmla="*/ 342899 h 1843086"/>
              <a:gd name="connsiteX4" fmla="*/ 1069181 w 1966913"/>
              <a:gd name="connsiteY4" fmla="*/ 323850 h 1843086"/>
              <a:gd name="connsiteX5" fmla="*/ 1064419 w 1966913"/>
              <a:gd name="connsiteY5" fmla="*/ 259555 h 1843086"/>
              <a:gd name="connsiteX6" fmla="*/ 1023938 w 1966913"/>
              <a:gd name="connsiteY6" fmla="*/ 216693 h 1843086"/>
              <a:gd name="connsiteX7" fmla="*/ 897731 w 1966913"/>
              <a:gd name="connsiteY7" fmla="*/ 128587 h 1843086"/>
              <a:gd name="connsiteX8" fmla="*/ 719138 w 1966913"/>
              <a:gd name="connsiteY8" fmla="*/ 80962 h 1843086"/>
              <a:gd name="connsiteX9" fmla="*/ 623887 w 1966913"/>
              <a:gd name="connsiteY9" fmla="*/ 0 h 1843086"/>
              <a:gd name="connsiteX10" fmla="*/ 540544 w 1966913"/>
              <a:gd name="connsiteY10" fmla="*/ 61912 h 1843086"/>
              <a:gd name="connsiteX11" fmla="*/ 495300 w 1966913"/>
              <a:gd name="connsiteY11" fmla="*/ 166686 h 1843086"/>
              <a:gd name="connsiteX12" fmla="*/ 466725 w 1966913"/>
              <a:gd name="connsiteY12" fmla="*/ 178593 h 1843086"/>
              <a:gd name="connsiteX13" fmla="*/ 407194 w 1966913"/>
              <a:gd name="connsiteY13" fmla="*/ 252412 h 1843086"/>
              <a:gd name="connsiteX14" fmla="*/ 335756 w 1966913"/>
              <a:gd name="connsiteY14" fmla="*/ 345280 h 1843086"/>
              <a:gd name="connsiteX15" fmla="*/ 354806 w 1966913"/>
              <a:gd name="connsiteY15" fmla="*/ 419099 h 1843086"/>
              <a:gd name="connsiteX16" fmla="*/ 292894 w 1966913"/>
              <a:gd name="connsiteY16" fmla="*/ 554830 h 1843086"/>
              <a:gd name="connsiteX17" fmla="*/ 307181 w 1966913"/>
              <a:gd name="connsiteY17" fmla="*/ 619124 h 1843086"/>
              <a:gd name="connsiteX18" fmla="*/ 333375 w 1966913"/>
              <a:gd name="connsiteY18" fmla="*/ 640556 h 1843086"/>
              <a:gd name="connsiteX19" fmla="*/ 330994 w 1966913"/>
              <a:gd name="connsiteY19" fmla="*/ 700087 h 1843086"/>
              <a:gd name="connsiteX20" fmla="*/ 357187 w 1966913"/>
              <a:gd name="connsiteY20" fmla="*/ 723899 h 1843086"/>
              <a:gd name="connsiteX21" fmla="*/ 300038 w 1966913"/>
              <a:gd name="connsiteY21" fmla="*/ 738187 h 1843086"/>
              <a:gd name="connsiteX22" fmla="*/ 295275 w 1966913"/>
              <a:gd name="connsiteY22" fmla="*/ 804862 h 1843086"/>
              <a:gd name="connsiteX23" fmla="*/ 245269 w 1966913"/>
              <a:gd name="connsiteY23" fmla="*/ 850106 h 1843086"/>
              <a:gd name="connsiteX24" fmla="*/ 238125 w 1966913"/>
              <a:gd name="connsiteY24" fmla="*/ 902493 h 1843086"/>
              <a:gd name="connsiteX25" fmla="*/ 197643 w 1966913"/>
              <a:gd name="connsiteY25" fmla="*/ 990599 h 1843086"/>
              <a:gd name="connsiteX26" fmla="*/ 0 w 1966913"/>
              <a:gd name="connsiteY26" fmla="*/ 1264443 h 1843086"/>
              <a:gd name="connsiteX27" fmla="*/ 28575 w 1966913"/>
              <a:gd name="connsiteY27" fmla="*/ 1466849 h 1843086"/>
              <a:gd name="connsiteX28" fmla="*/ 514350 w 1966913"/>
              <a:gd name="connsiteY28" fmla="*/ 1597818 h 1843086"/>
              <a:gd name="connsiteX29" fmla="*/ 628650 w 1966913"/>
              <a:gd name="connsiteY29" fmla="*/ 1778793 h 1843086"/>
              <a:gd name="connsiteX30" fmla="*/ 935832 w 1966913"/>
              <a:gd name="connsiteY30" fmla="*/ 1843086 h 1843086"/>
              <a:gd name="connsiteX31" fmla="*/ 1285875 w 1966913"/>
              <a:gd name="connsiteY31" fmla="*/ 1702593 h 1843086"/>
              <a:gd name="connsiteX32" fmla="*/ 1959769 w 1966913"/>
              <a:gd name="connsiteY32" fmla="*/ 1576387 h 1843086"/>
              <a:gd name="connsiteX33" fmla="*/ 1966913 w 1966913"/>
              <a:gd name="connsiteY33" fmla="*/ 1378743 h 1843086"/>
              <a:gd name="connsiteX34" fmla="*/ 1921669 w 1966913"/>
              <a:gd name="connsiteY34" fmla="*/ 1295399 h 1843086"/>
              <a:gd name="connsiteX35" fmla="*/ 1859756 w 1966913"/>
              <a:gd name="connsiteY35" fmla="*/ 1269206 h 1843086"/>
              <a:gd name="connsiteX36" fmla="*/ 1804988 w 1966913"/>
              <a:gd name="connsiteY36" fmla="*/ 1300162 h 1843086"/>
              <a:gd name="connsiteX37" fmla="*/ 1766888 w 1966913"/>
              <a:gd name="connsiteY37" fmla="*/ 1345406 h 1843086"/>
              <a:gd name="connsiteX38" fmla="*/ 1795463 w 1966913"/>
              <a:gd name="connsiteY38" fmla="*/ 1247774 h 1843086"/>
              <a:gd name="connsiteX39" fmla="*/ 1840707 w 1966913"/>
              <a:gd name="connsiteY39" fmla="*/ 1214437 h 1843086"/>
              <a:gd name="connsiteX40" fmla="*/ 1802606 w 1966913"/>
              <a:gd name="connsiteY40" fmla="*/ 1054893 h 1843086"/>
              <a:gd name="connsiteX41" fmla="*/ 1847850 w 1966913"/>
              <a:gd name="connsiteY41" fmla="*/ 912018 h 1843086"/>
              <a:gd name="connsiteX42" fmla="*/ 1800225 w 1966913"/>
              <a:gd name="connsiteY42" fmla="*/ 816768 h 1843086"/>
              <a:gd name="connsiteX43" fmla="*/ 1697831 w 1966913"/>
              <a:gd name="connsiteY43" fmla="*/ 719137 h 1843086"/>
              <a:gd name="connsiteX44" fmla="*/ 1650206 w 1966913"/>
              <a:gd name="connsiteY44" fmla="*/ 640556 h 1843086"/>
              <a:gd name="connsiteX45" fmla="*/ 1578769 w 1966913"/>
              <a:gd name="connsiteY45" fmla="*/ 616743 h 1843086"/>
              <a:gd name="connsiteX46" fmla="*/ 1602581 w 1966913"/>
              <a:gd name="connsiteY46" fmla="*/ 557212 h 1843086"/>
              <a:gd name="connsiteX47" fmla="*/ 1662112 w 1966913"/>
              <a:gd name="connsiteY47" fmla="*/ 545305 h 1843086"/>
              <a:gd name="connsiteX48" fmla="*/ 1600200 w 1966913"/>
              <a:gd name="connsiteY48" fmla="*/ 492918 h 1843086"/>
              <a:gd name="connsiteX49" fmla="*/ 1538288 w 1966913"/>
              <a:gd name="connsiteY49" fmla="*/ 485774 h 1843086"/>
              <a:gd name="connsiteX50" fmla="*/ 1583531 w 1966913"/>
              <a:gd name="connsiteY50" fmla="*/ 411956 h 1843086"/>
              <a:gd name="connsiteX51" fmla="*/ 1538288 w 1966913"/>
              <a:gd name="connsiteY51" fmla="*/ 359568 h 1843086"/>
              <a:gd name="connsiteX52" fmla="*/ 1552575 w 1966913"/>
              <a:gd name="connsiteY52" fmla="*/ 283368 h 1843086"/>
              <a:gd name="connsiteX53" fmla="*/ 1497806 w 1966913"/>
              <a:gd name="connsiteY53" fmla="*/ 202405 h 1843086"/>
              <a:gd name="connsiteX0" fmla="*/ 1497806 w 1966913"/>
              <a:gd name="connsiteY0" fmla="*/ 202405 h 1843086"/>
              <a:gd name="connsiteX1" fmla="*/ 1231107 w 1966913"/>
              <a:gd name="connsiteY1" fmla="*/ 266699 h 1843086"/>
              <a:gd name="connsiteX2" fmla="*/ 1162051 w 1966913"/>
              <a:gd name="connsiteY2" fmla="*/ 245268 h 1843086"/>
              <a:gd name="connsiteX3" fmla="*/ 1114426 w 1966913"/>
              <a:gd name="connsiteY3" fmla="*/ 342899 h 1843086"/>
              <a:gd name="connsiteX4" fmla="*/ 1069181 w 1966913"/>
              <a:gd name="connsiteY4" fmla="*/ 323850 h 1843086"/>
              <a:gd name="connsiteX5" fmla="*/ 1064419 w 1966913"/>
              <a:gd name="connsiteY5" fmla="*/ 259555 h 1843086"/>
              <a:gd name="connsiteX6" fmla="*/ 1023938 w 1966913"/>
              <a:gd name="connsiteY6" fmla="*/ 216693 h 1843086"/>
              <a:gd name="connsiteX7" fmla="*/ 897731 w 1966913"/>
              <a:gd name="connsiteY7" fmla="*/ 128587 h 1843086"/>
              <a:gd name="connsiteX8" fmla="*/ 719138 w 1966913"/>
              <a:gd name="connsiteY8" fmla="*/ 80962 h 1843086"/>
              <a:gd name="connsiteX9" fmla="*/ 623887 w 1966913"/>
              <a:gd name="connsiteY9" fmla="*/ 0 h 1843086"/>
              <a:gd name="connsiteX10" fmla="*/ 540544 w 1966913"/>
              <a:gd name="connsiteY10" fmla="*/ 61912 h 1843086"/>
              <a:gd name="connsiteX11" fmla="*/ 495300 w 1966913"/>
              <a:gd name="connsiteY11" fmla="*/ 166686 h 1843086"/>
              <a:gd name="connsiteX12" fmla="*/ 466725 w 1966913"/>
              <a:gd name="connsiteY12" fmla="*/ 178593 h 1843086"/>
              <a:gd name="connsiteX13" fmla="*/ 407194 w 1966913"/>
              <a:gd name="connsiteY13" fmla="*/ 252412 h 1843086"/>
              <a:gd name="connsiteX14" fmla="*/ 335756 w 1966913"/>
              <a:gd name="connsiteY14" fmla="*/ 345280 h 1843086"/>
              <a:gd name="connsiteX15" fmla="*/ 354806 w 1966913"/>
              <a:gd name="connsiteY15" fmla="*/ 419099 h 1843086"/>
              <a:gd name="connsiteX16" fmla="*/ 292894 w 1966913"/>
              <a:gd name="connsiteY16" fmla="*/ 554830 h 1843086"/>
              <a:gd name="connsiteX17" fmla="*/ 307181 w 1966913"/>
              <a:gd name="connsiteY17" fmla="*/ 619124 h 1843086"/>
              <a:gd name="connsiteX18" fmla="*/ 333375 w 1966913"/>
              <a:gd name="connsiteY18" fmla="*/ 640556 h 1843086"/>
              <a:gd name="connsiteX19" fmla="*/ 330994 w 1966913"/>
              <a:gd name="connsiteY19" fmla="*/ 700087 h 1843086"/>
              <a:gd name="connsiteX20" fmla="*/ 357187 w 1966913"/>
              <a:gd name="connsiteY20" fmla="*/ 723899 h 1843086"/>
              <a:gd name="connsiteX21" fmla="*/ 300038 w 1966913"/>
              <a:gd name="connsiteY21" fmla="*/ 738187 h 1843086"/>
              <a:gd name="connsiteX22" fmla="*/ 295275 w 1966913"/>
              <a:gd name="connsiteY22" fmla="*/ 804862 h 1843086"/>
              <a:gd name="connsiteX23" fmla="*/ 245269 w 1966913"/>
              <a:gd name="connsiteY23" fmla="*/ 850106 h 1843086"/>
              <a:gd name="connsiteX24" fmla="*/ 238125 w 1966913"/>
              <a:gd name="connsiteY24" fmla="*/ 902493 h 1843086"/>
              <a:gd name="connsiteX25" fmla="*/ 197643 w 1966913"/>
              <a:gd name="connsiteY25" fmla="*/ 990599 h 1843086"/>
              <a:gd name="connsiteX26" fmla="*/ 0 w 1966913"/>
              <a:gd name="connsiteY26" fmla="*/ 1264443 h 1843086"/>
              <a:gd name="connsiteX27" fmla="*/ 28575 w 1966913"/>
              <a:gd name="connsiteY27" fmla="*/ 1466849 h 1843086"/>
              <a:gd name="connsiteX28" fmla="*/ 514350 w 1966913"/>
              <a:gd name="connsiteY28" fmla="*/ 1597818 h 1843086"/>
              <a:gd name="connsiteX29" fmla="*/ 628650 w 1966913"/>
              <a:gd name="connsiteY29" fmla="*/ 1778793 h 1843086"/>
              <a:gd name="connsiteX30" fmla="*/ 935832 w 1966913"/>
              <a:gd name="connsiteY30" fmla="*/ 1843086 h 1843086"/>
              <a:gd name="connsiteX31" fmla="*/ 1285875 w 1966913"/>
              <a:gd name="connsiteY31" fmla="*/ 1702593 h 1843086"/>
              <a:gd name="connsiteX32" fmla="*/ 1959769 w 1966913"/>
              <a:gd name="connsiteY32" fmla="*/ 1576387 h 1843086"/>
              <a:gd name="connsiteX33" fmla="*/ 1966913 w 1966913"/>
              <a:gd name="connsiteY33" fmla="*/ 1378743 h 1843086"/>
              <a:gd name="connsiteX34" fmla="*/ 1921669 w 1966913"/>
              <a:gd name="connsiteY34" fmla="*/ 1295399 h 1843086"/>
              <a:gd name="connsiteX35" fmla="*/ 1859756 w 1966913"/>
              <a:gd name="connsiteY35" fmla="*/ 1269206 h 1843086"/>
              <a:gd name="connsiteX36" fmla="*/ 1804988 w 1966913"/>
              <a:gd name="connsiteY36" fmla="*/ 1300162 h 1843086"/>
              <a:gd name="connsiteX37" fmla="*/ 1766888 w 1966913"/>
              <a:gd name="connsiteY37" fmla="*/ 1345406 h 1843086"/>
              <a:gd name="connsiteX38" fmla="*/ 1795463 w 1966913"/>
              <a:gd name="connsiteY38" fmla="*/ 1247774 h 1843086"/>
              <a:gd name="connsiteX39" fmla="*/ 1840707 w 1966913"/>
              <a:gd name="connsiteY39" fmla="*/ 1214437 h 1843086"/>
              <a:gd name="connsiteX40" fmla="*/ 1852613 w 1966913"/>
              <a:gd name="connsiteY40" fmla="*/ 1159668 h 1843086"/>
              <a:gd name="connsiteX41" fmla="*/ 1802606 w 1966913"/>
              <a:gd name="connsiteY41" fmla="*/ 1054893 h 1843086"/>
              <a:gd name="connsiteX42" fmla="*/ 1847850 w 1966913"/>
              <a:gd name="connsiteY42" fmla="*/ 912018 h 1843086"/>
              <a:gd name="connsiteX43" fmla="*/ 1800225 w 1966913"/>
              <a:gd name="connsiteY43" fmla="*/ 816768 h 1843086"/>
              <a:gd name="connsiteX44" fmla="*/ 1697831 w 1966913"/>
              <a:gd name="connsiteY44" fmla="*/ 719137 h 1843086"/>
              <a:gd name="connsiteX45" fmla="*/ 1650206 w 1966913"/>
              <a:gd name="connsiteY45" fmla="*/ 640556 h 1843086"/>
              <a:gd name="connsiteX46" fmla="*/ 1578769 w 1966913"/>
              <a:gd name="connsiteY46" fmla="*/ 616743 h 1843086"/>
              <a:gd name="connsiteX47" fmla="*/ 1602581 w 1966913"/>
              <a:gd name="connsiteY47" fmla="*/ 557212 h 1843086"/>
              <a:gd name="connsiteX48" fmla="*/ 1662112 w 1966913"/>
              <a:gd name="connsiteY48" fmla="*/ 545305 h 1843086"/>
              <a:gd name="connsiteX49" fmla="*/ 1600200 w 1966913"/>
              <a:gd name="connsiteY49" fmla="*/ 492918 h 1843086"/>
              <a:gd name="connsiteX50" fmla="*/ 1538288 w 1966913"/>
              <a:gd name="connsiteY50" fmla="*/ 485774 h 1843086"/>
              <a:gd name="connsiteX51" fmla="*/ 1583531 w 1966913"/>
              <a:gd name="connsiteY51" fmla="*/ 411956 h 1843086"/>
              <a:gd name="connsiteX52" fmla="*/ 1538288 w 1966913"/>
              <a:gd name="connsiteY52" fmla="*/ 359568 h 1843086"/>
              <a:gd name="connsiteX53" fmla="*/ 1552575 w 1966913"/>
              <a:gd name="connsiteY53" fmla="*/ 283368 h 1843086"/>
              <a:gd name="connsiteX54" fmla="*/ 1497806 w 1966913"/>
              <a:gd name="connsiteY54" fmla="*/ 202405 h 1843086"/>
              <a:gd name="connsiteX0" fmla="*/ 1497806 w 1966913"/>
              <a:gd name="connsiteY0" fmla="*/ 202405 h 1843086"/>
              <a:gd name="connsiteX1" fmla="*/ 1231107 w 1966913"/>
              <a:gd name="connsiteY1" fmla="*/ 266699 h 1843086"/>
              <a:gd name="connsiteX2" fmla="*/ 1162051 w 1966913"/>
              <a:gd name="connsiteY2" fmla="*/ 245268 h 1843086"/>
              <a:gd name="connsiteX3" fmla="*/ 1114426 w 1966913"/>
              <a:gd name="connsiteY3" fmla="*/ 342899 h 1843086"/>
              <a:gd name="connsiteX4" fmla="*/ 1069181 w 1966913"/>
              <a:gd name="connsiteY4" fmla="*/ 323850 h 1843086"/>
              <a:gd name="connsiteX5" fmla="*/ 1064419 w 1966913"/>
              <a:gd name="connsiteY5" fmla="*/ 259555 h 1843086"/>
              <a:gd name="connsiteX6" fmla="*/ 1023938 w 1966913"/>
              <a:gd name="connsiteY6" fmla="*/ 216693 h 1843086"/>
              <a:gd name="connsiteX7" fmla="*/ 897731 w 1966913"/>
              <a:gd name="connsiteY7" fmla="*/ 128587 h 1843086"/>
              <a:gd name="connsiteX8" fmla="*/ 719138 w 1966913"/>
              <a:gd name="connsiteY8" fmla="*/ 80962 h 1843086"/>
              <a:gd name="connsiteX9" fmla="*/ 623887 w 1966913"/>
              <a:gd name="connsiteY9" fmla="*/ 0 h 1843086"/>
              <a:gd name="connsiteX10" fmla="*/ 540544 w 1966913"/>
              <a:gd name="connsiteY10" fmla="*/ 61912 h 1843086"/>
              <a:gd name="connsiteX11" fmla="*/ 495300 w 1966913"/>
              <a:gd name="connsiteY11" fmla="*/ 166686 h 1843086"/>
              <a:gd name="connsiteX12" fmla="*/ 466725 w 1966913"/>
              <a:gd name="connsiteY12" fmla="*/ 178593 h 1843086"/>
              <a:gd name="connsiteX13" fmla="*/ 407194 w 1966913"/>
              <a:gd name="connsiteY13" fmla="*/ 252412 h 1843086"/>
              <a:gd name="connsiteX14" fmla="*/ 335756 w 1966913"/>
              <a:gd name="connsiteY14" fmla="*/ 345280 h 1843086"/>
              <a:gd name="connsiteX15" fmla="*/ 354806 w 1966913"/>
              <a:gd name="connsiteY15" fmla="*/ 419099 h 1843086"/>
              <a:gd name="connsiteX16" fmla="*/ 292894 w 1966913"/>
              <a:gd name="connsiteY16" fmla="*/ 554830 h 1843086"/>
              <a:gd name="connsiteX17" fmla="*/ 307181 w 1966913"/>
              <a:gd name="connsiteY17" fmla="*/ 619124 h 1843086"/>
              <a:gd name="connsiteX18" fmla="*/ 333375 w 1966913"/>
              <a:gd name="connsiteY18" fmla="*/ 640556 h 1843086"/>
              <a:gd name="connsiteX19" fmla="*/ 330994 w 1966913"/>
              <a:gd name="connsiteY19" fmla="*/ 700087 h 1843086"/>
              <a:gd name="connsiteX20" fmla="*/ 357187 w 1966913"/>
              <a:gd name="connsiteY20" fmla="*/ 723899 h 1843086"/>
              <a:gd name="connsiteX21" fmla="*/ 300038 w 1966913"/>
              <a:gd name="connsiteY21" fmla="*/ 738187 h 1843086"/>
              <a:gd name="connsiteX22" fmla="*/ 295275 w 1966913"/>
              <a:gd name="connsiteY22" fmla="*/ 804862 h 1843086"/>
              <a:gd name="connsiteX23" fmla="*/ 245269 w 1966913"/>
              <a:gd name="connsiteY23" fmla="*/ 850106 h 1843086"/>
              <a:gd name="connsiteX24" fmla="*/ 238125 w 1966913"/>
              <a:gd name="connsiteY24" fmla="*/ 902493 h 1843086"/>
              <a:gd name="connsiteX25" fmla="*/ 197643 w 1966913"/>
              <a:gd name="connsiteY25" fmla="*/ 990599 h 1843086"/>
              <a:gd name="connsiteX26" fmla="*/ 0 w 1966913"/>
              <a:gd name="connsiteY26" fmla="*/ 1264443 h 1843086"/>
              <a:gd name="connsiteX27" fmla="*/ 28575 w 1966913"/>
              <a:gd name="connsiteY27" fmla="*/ 1466849 h 1843086"/>
              <a:gd name="connsiteX28" fmla="*/ 514350 w 1966913"/>
              <a:gd name="connsiteY28" fmla="*/ 1597818 h 1843086"/>
              <a:gd name="connsiteX29" fmla="*/ 628650 w 1966913"/>
              <a:gd name="connsiteY29" fmla="*/ 1778793 h 1843086"/>
              <a:gd name="connsiteX30" fmla="*/ 935832 w 1966913"/>
              <a:gd name="connsiteY30" fmla="*/ 1843086 h 1843086"/>
              <a:gd name="connsiteX31" fmla="*/ 1285875 w 1966913"/>
              <a:gd name="connsiteY31" fmla="*/ 1702593 h 1843086"/>
              <a:gd name="connsiteX32" fmla="*/ 1959769 w 1966913"/>
              <a:gd name="connsiteY32" fmla="*/ 1576387 h 1843086"/>
              <a:gd name="connsiteX33" fmla="*/ 1966913 w 1966913"/>
              <a:gd name="connsiteY33" fmla="*/ 1378743 h 1843086"/>
              <a:gd name="connsiteX34" fmla="*/ 1921669 w 1966913"/>
              <a:gd name="connsiteY34" fmla="*/ 1295399 h 1843086"/>
              <a:gd name="connsiteX35" fmla="*/ 1859756 w 1966913"/>
              <a:gd name="connsiteY35" fmla="*/ 1269206 h 1843086"/>
              <a:gd name="connsiteX36" fmla="*/ 1804988 w 1966913"/>
              <a:gd name="connsiteY36" fmla="*/ 1300162 h 1843086"/>
              <a:gd name="connsiteX37" fmla="*/ 1766888 w 1966913"/>
              <a:gd name="connsiteY37" fmla="*/ 1345406 h 1843086"/>
              <a:gd name="connsiteX38" fmla="*/ 1795463 w 1966913"/>
              <a:gd name="connsiteY38" fmla="*/ 1247774 h 1843086"/>
              <a:gd name="connsiteX39" fmla="*/ 1840707 w 1966913"/>
              <a:gd name="connsiteY39" fmla="*/ 1214437 h 1843086"/>
              <a:gd name="connsiteX40" fmla="*/ 1852613 w 1966913"/>
              <a:gd name="connsiteY40" fmla="*/ 1159668 h 1843086"/>
              <a:gd name="connsiteX41" fmla="*/ 1802606 w 1966913"/>
              <a:gd name="connsiteY41" fmla="*/ 1119187 h 1843086"/>
              <a:gd name="connsiteX42" fmla="*/ 1802606 w 1966913"/>
              <a:gd name="connsiteY42" fmla="*/ 1054893 h 1843086"/>
              <a:gd name="connsiteX43" fmla="*/ 1847850 w 1966913"/>
              <a:gd name="connsiteY43" fmla="*/ 912018 h 1843086"/>
              <a:gd name="connsiteX44" fmla="*/ 1800225 w 1966913"/>
              <a:gd name="connsiteY44" fmla="*/ 816768 h 1843086"/>
              <a:gd name="connsiteX45" fmla="*/ 1697831 w 1966913"/>
              <a:gd name="connsiteY45" fmla="*/ 719137 h 1843086"/>
              <a:gd name="connsiteX46" fmla="*/ 1650206 w 1966913"/>
              <a:gd name="connsiteY46" fmla="*/ 640556 h 1843086"/>
              <a:gd name="connsiteX47" fmla="*/ 1578769 w 1966913"/>
              <a:gd name="connsiteY47" fmla="*/ 616743 h 1843086"/>
              <a:gd name="connsiteX48" fmla="*/ 1602581 w 1966913"/>
              <a:gd name="connsiteY48" fmla="*/ 557212 h 1843086"/>
              <a:gd name="connsiteX49" fmla="*/ 1662112 w 1966913"/>
              <a:gd name="connsiteY49" fmla="*/ 545305 h 1843086"/>
              <a:gd name="connsiteX50" fmla="*/ 1600200 w 1966913"/>
              <a:gd name="connsiteY50" fmla="*/ 492918 h 1843086"/>
              <a:gd name="connsiteX51" fmla="*/ 1538288 w 1966913"/>
              <a:gd name="connsiteY51" fmla="*/ 485774 h 1843086"/>
              <a:gd name="connsiteX52" fmla="*/ 1583531 w 1966913"/>
              <a:gd name="connsiteY52" fmla="*/ 411956 h 1843086"/>
              <a:gd name="connsiteX53" fmla="*/ 1538288 w 1966913"/>
              <a:gd name="connsiteY53" fmla="*/ 359568 h 1843086"/>
              <a:gd name="connsiteX54" fmla="*/ 1552575 w 1966913"/>
              <a:gd name="connsiteY54" fmla="*/ 283368 h 1843086"/>
              <a:gd name="connsiteX55" fmla="*/ 1497806 w 1966913"/>
              <a:gd name="connsiteY55" fmla="*/ 202405 h 1843086"/>
              <a:gd name="connsiteX0" fmla="*/ 1497806 w 1966913"/>
              <a:gd name="connsiteY0" fmla="*/ 202405 h 1843086"/>
              <a:gd name="connsiteX1" fmla="*/ 1231107 w 1966913"/>
              <a:gd name="connsiteY1" fmla="*/ 266699 h 1843086"/>
              <a:gd name="connsiteX2" fmla="*/ 1162051 w 1966913"/>
              <a:gd name="connsiteY2" fmla="*/ 245268 h 1843086"/>
              <a:gd name="connsiteX3" fmla="*/ 1114426 w 1966913"/>
              <a:gd name="connsiteY3" fmla="*/ 342899 h 1843086"/>
              <a:gd name="connsiteX4" fmla="*/ 1069181 w 1966913"/>
              <a:gd name="connsiteY4" fmla="*/ 323850 h 1843086"/>
              <a:gd name="connsiteX5" fmla="*/ 1064419 w 1966913"/>
              <a:gd name="connsiteY5" fmla="*/ 259555 h 1843086"/>
              <a:gd name="connsiteX6" fmla="*/ 1023938 w 1966913"/>
              <a:gd name="connsiteY6" fmla="*/ 216693 h 1843086"/>
              <a:gd name="connsiteX7" fmla="*/ 897731 w 1966913"/>
              <a:gd name="connsiteY7" fmla="*/ 128587 h 1843086"/>
              <a:gd name="connsiteX8" fmla="*/ 719138 w 1966913"/>
              <a:gd name="connsiteY8" fmla="*/ 80962 h 1843086"/>
              <a:gd name="connsiteX9" fmla="*/ 623887 w 1966913"/>
              <a:gd name="connsiteY9" fmla="*/ 0 h 1843086"/>
              <a:gd name="connsiteX10" fmla="*/ 540544 w 1966913"/>
              <a:gd name="connsiteY10" fmla="*/ 61912 h 1843086"/>
              <a:gd name="connsiteX11" fmla="*/ 495300 w 1966913"/>
              <a:gd name="connsiteY11" fmla="*/ 166686 h 1843086"/>
              <a:gd name="connsiteX12" fmla="*/ 466725 w 1966913"/>
              <a:gd name="connsiteY12" fmla="*/ 178593 h 1843086"/>
              <a:gd name="connsiteX13" fmla="*/ 407194 w 1966913"/>
              <a:gd name="connsiteY13" fmla="*/ 252412 h 1843086"/>
              <a:gd name="connsiteX14" fmla="*/ 335756 w 1966913"/>
              <a:gd name="connsiteY14" fmla="*/ 345280 h 1843086"/>
              <a:gd name="connsiteX15" fmla="*/ 354806 w 1966913"/>
              <a:gd name="connsiteY15" fmla="*/ 419099 h 1843086"/>
              <a:gd name="connsiteX16" fmla="*/ 292894 w 1966913"/>
              <a:gd name="connsiteY16" fmla="*/ 554830 h 1843086"/>
              <a:gd name="connsiteX17" fmla="*/ 307181 w 1966913"/>
              <a:gd name="connsiteY17" fmla="*/ 619124 h 1843086"/>
              <a:gd name="connsiteX18" fmla="*/ 333375 w 1966913"/>
              <a:gd name="connsiteY18" fmla="*/ 640556 h 1843086"/>
              <a:gd name="connsiteX19" fmla="*/ 330994 w 1966913"/>
              <a:gd name="connsiteY19" fmla="*/ 700087 h 1843086"/>
              <a:gd name="connsiteX20" fmla="*/ 357187 w 1966913"/>
              <a:gd name="connsiteY20" fmla="*/ 723899 h 1843086"/>
              <a:gd name="connsiteX21" fmla="*/ 300038 w 1966913"/>
              <a:gd name="connsiteY21" fmla="*/ 738187 h 1843086"/>
              <a:gd name="connsiteX22" fmla="*/ 295275 w 1966913"/>
              <a:gd name="connsiteY22" fmla="*/ 804862 h 1843086"/>
              <a:gd name="connsiteX23" fmla="*/ 245269 w 1966913"/>
              <a:gd name="connsiteY23" fmla="*/ 850106 h 1843086"/>
              <a:gd name="connsiteX24" fmla="*/ 238125 w 1966913"/>
              <a:gd name="connsiteY24" fmla="*/ 902493 h 1843086"/>
              <a:gd name="connsiteX25" fmla="*/ 197643 w 1966913"/>
              <a:gd name="connsiteY25" fmla="*/ 990599 h 1843086"/>
              <a:gd name="connsiteX26" fmla="*/ 0 w 1966913"/>
              <a:gd name="connsiteY26" fmla="*/ 1264443 h 1843086"/>
              <a:gd name="connsiteX27" fmla="*/ 28575 w 1966913"/>
              <a:gd name="connsiteY27" fmla="*/ 1466849 h 1843086"/>
              <a:gd name="connsiteX28" fmla="*/ 514350 w 1966913"/>
              <a:gd name="connsiteY28" fmla="*/ 1597818 h 1843086"/>
              <a:gd name="connsiteX29" fmla="*/ 628650 w 1966913"/>
              <a:gd name="connsiteY29" fmla="*/ 1778793 h 1843086"/>
              <a:gd name="connsiteX30" fmla="*/ 935832 w 1966913"/>
              <a:gd name="connsiteY30" fmla="*/ 1843086 h 1843086"/>
              <a:gd name="connsiteX31" fmla="*/ 1285875 w 1966913"/>
              <a:gd name="connsiteY31" fmla="*/ 1702593 h 1843086"/>
              <a:gd name="connsiteX32" fmla="*/ 1959769 w 1966913"/>
              <a:gd name="connsiteY32" fmla="*/ 1576387 h 1843086"/>
              <a:gd name="connsiteX33" fmla="*/ 1966913 w 1966913"/>
              <a:gd name="connsiteY33" fmla="*/ 1378743 h 1843086"/>
              <a:gd name="connsiteX34" fmla="*/ 1921669 w 1966913"/>
              <a:gd name="connsiteY34" fmla="*/ 1295399 h 1843086"/>
              <a:gd name="connsiteX35" fmla="*/ 1859756 w 1966913"/>
              <a:gd name="connsiteY35" fmla="*/ 1269206 h 1843086"/>
              <a:gd name="connsiteX36" fmla="*/ 1804988 w 1966913"/>
              <a:gd name="connsiteY36" fmla="*/ 1300162 h 1843086"/>
              <a:gd name="connsiteX37" fmla="*/ 1766888 w 1966913"/>
              <a:gd name="connsiteY37" fmla="*/ 1345406 h 1843086"/>
              <a:gd name="connsiteX38" fmla="*/ 1795463 w 1966913"/>
              <a:gd name="connsiteY38" fmla="*/ 1247774 h 1843086"/>
              <a:gd name="connsiteX39" fmla="*/ 1840707 w 1966913"/>
              <a:gd name="connsiteY39" fmla="*/ 1214437 h 1843086"/>
              <a:gd name="connsiteX40" fmla="*/ 1852613 w 1966913"/>
              <a:gd name="connsiteY40" fmla="*/ 1159668 h 1843086"/>
              <a:gd name="connsiteX41" fmla="*/ 1802606 w 1966913"/>
              <a:gd name="connsiteY41" fmla="*/ 1119187 h 1843086"/>
              <a:gd name="connsiteX42" fmla="*/ 1802606 w 1966913"/>
              <a:gd name="connsiteY42" fmla="*/ 1054893 h 1843086"/>
              <a:gd name="connsiteX43" fmla="*/ 1764506 w 1966913"/>
              <a:gd name="connsiteY43" fmla="*/ 947737 h 1843086"/>
              <a:gd name="connsiteX44" fmla="*/ 1800225 w 1966913"/>
              <a:gd name="connsiteY44" fmla="*/ 816768 h 1843086"/>
              <a:gd name="connsiteX45" fmla="*/ 1697831 w 1966913"/>
              <a:gd name="connsiteY45" fmla="*/ 719137 h 1843086"/>
              <a:gd name="connsiteX46" fmla="*/ 1650206 w 1966913"/>
              <a:gd name="connsiteY46" fmla="*/ 640556 h 1843086"/>
              <a:gd name="connsiteX47" fmla="*/ 1578769 w 1966913"/>
              <a:gd name="connsiteY47" fmla="*/ 616743 h 1843086"/>
              <a:gd name="connsiteX48" fmla="*/ 1602581 w 1966913"/>
              <a:gd name="connsiteY48" fmla="*/ 557212 h 1843086"/>
              <a:gd name="connsiteX49" fmla="*/ 1662112 w 1966913"/>
              <a:gd name="connsiteY49" fmla="*/ 545305 h 1843086"/>
              <a:gd name="connsiteX50" fmla="*/ 1600200 w 1966913"/>
              <a:gd name="connsiteY50" fmla="*/ 492918 h 1843086"/>
              <a:gd name="connsiteX51" fmla="*/ 1538288 w 1966913"/>
              <a:gd name="connsiteY51" fmla="*/ 485774 h 1843086"/>
              <a:gd name="connsiteX52" fmla="*/ 1583531 w 1966913"/>
              <a:gd name="connsiteY52" fmla="*/ 411956 h 1843086"/>
              <a:gd name="connsiteX53" fmla="*/ 1538288 w 1966913"/>
              <a:gd name="connsiteY53" fmla="*/ 359568 h 1843086"/>
              <a:gd name="connsiteX54" fmla="*/ 1552575 w 1966913"/>
              <a:gd name="connsiteY54" fmla="*/ 283368 h 1843086"/>
              <a:gd name="connsiteX55" fmla="*/ 1497806 w 1966913"/>
              <a:gd name="connsiteY55" fmla="*/ 202405 h 1843086"/>
              <a:gd name="connsiteX0" fmla="*/ 1497806 w 1966913"/>
              <a:gd name="connsiteY0" fmla="*/ 202405 h 1843086"/>
              <a:gd name="connsiteX1" fmla="*/ 1231107 w 1966913"/>
              <a:gd name="connsiteY1" fmla="*/ 266699 h 1843086"/>
              <a:gd name="connsiteX2" fmla="*/ 1162051 w 1966913"/>
              <a:gd name="connsiteY2" fmla="*/ 245268 h 1843086"/>
              <a:gd name="connsiteX3" fmla="*/ 1114426 w 1966913"/>
              <a:gd name="connsiteY3" fmla="*/ 342899 h 1843086"/>
              <a:gd name="connsiteX4" fmla="*/ 1069181 w 1966913"/>
              <a:gd name="connsiteY4" fmla="*/ 323850 h 1843086"/>
              <a:gd name="connsiteX5" fmla="*/ 1064419 w 1966913"/>
              <a:gd name="connsiteY5" fmla="*/ 259555 h 1843086"/>
              <a:gd name="connsiteX6" fmla="*/ 1023938 w 1966913"/>
              <a:gd name="connsiteY6" fmla="*/ 216693 h 1843086"/>
              <a:gd name="connsiteX7" fmla="*/ 897731 w 1966913"/>
              <a:gd name="connsiteY7" fmla="*/ 128587 h 1843086"/>
              <a:gd name="connsiteX8" fmla="*/ 719138 w 1966913"/>
              <a:gd name="connsiteY8" fmla="*/ 80962 h 1843086"/>
              <a:gd name="connsiteX9" fmla="*/ 623887 w 1966913"/>
              <a:gd name="connsiteY9" fmla="*/ 0 h 1843086"/>
              <a:gd name="connsiteX10" fmla="*/ 540544 w 1966913"/>
              <a:gd name="connsiteY10" fmla="*/ 61912 h 1843086"/>
              <a:gd name="connsiteX11" fmla="*/ 495300 w 1966913"/>
              <a:gd name="connsiteY11" fmla="*/ 166686 h 1843086"/>
              <a:gd name="connsiteX12" fmla="*/ 466725 w 1966913"/>
              <a:gd name="connsiteY12" fmla="*/ 178593 h 1843086"/>
              <a:gd name="connsiteX13" fmla="*/ 407194 w 1966913"/>
              <a:gd name="connsiteY13" fmla="*/ 252412 h 1843086"/>
              <a:gd name="connsiteX14" fmla="*/ 335756 w 1966913"/>
              <a:gd name="connsiteY14" fmla="*/ 345280 h 1843086"/>
              <a:gd name="connsiteX15" fmla="*/ 354806 w 1966913"/>
              <a:gd name="connsiteY15" fmla="*/ 419099 h 1843086"/>
              <a:gd name="connsiteX16" fmla="*/ 292894 w 1966913"/>
              <a:gd name="connsiteY16" fmla="*/ 554830 h 1843086"/>
              <a:gd name="connsiteX17" fmla="*/ 307181 w 1966913"/>
              <a:gd name="connsiteY17" fmla="*/ 619124 h 1843086"/>
              <a:gd name="connsiteX18" fmla="*/ 333375 w 1966913"/>
              <a:gd name="connsiteY18" fmla="*/ 640556 h 1843086"/>
              <a:gd name="connsiteX19" fmla="*/ 330994 w 1966913"/>
              <a:gd name="connsiteY19" fmla="*/ 700087 h 1843086"/>
              <a:gd name="connsiteX20" fmla="*/ 357187 w 1966913"/>
              <a:gd name="connsiteY20" fmla="*/ 723899 h 1843086"/>
              <a:gd name="connsiteX21" fmla="*/ 300038 w 1966913"/>
              <a:gd name="connsiteY21" fmla="*/ 738187 h 1843086"/>
              <a:gd name="connsiteX22" fmla="*/ 295275 w 1966913"/>
              <a:gd name="connsiteY22" fmla="*/ 804862 h 1843086"/>
              <a:gd name="connsiteX23" fmla="*/ 245269 w 1966913"/>
              <a:gd name="connsiteY23" fmla="*/ 850106 h 1843086"/>
              <a:gd name="connsiteX24" fmla="*/ 238125 w 1966913"/>
              <a:gd name="connsiteY24" fmla="*/ 902493 h 1843086"/>
              <a:gd name="connsiteX25" fmla="*/ 197643 w 1966913"/>
              <a:gd name="connsiteY25" fmla="*/ 990599 h 1843086"/>
              <a:gd name="connsiteX26" fmla="*/ 0 w 1966913"/>
              <a:gd name="connsiteY26" fmla="*/ 1264443 h 1843086"/>
              <a:gd name="connsiteX27" fmla="*/ 28575 w 1966913"/>
              <a:gd name="connsiteY27" fmla="*/ 1466849 h 1843086"/>
              <a:gd name="connsiteX28" fmla="*/ 514350 w 1966913"/>
              <a:gd name="connsiteY28" fmla="*/ 1597818 h 1843086"/>
              <a:gd name="connsiteX29" fmla="*/ 628650 w 1966913"/>
              <a:gd name="connsiteY29" fmla="*/ 1778793 h 1843086"/>
              <a:gd name="connsiteX30" fmla="*/ 935832 w 1966913"/>
              <a:gd name="connsiteY30" fmla="*/ 1843086 h 1843086"/>
              <a:gd name="connsiteX31" fmla="*/ 1285875 w 1966913"/>
              <a:gd name="connsiteY31" fmla="*/ 1702593 h 1843086"/>
              <a:gd name="connsiteX32" fmla="*/ 1959769 w 1966913"/>
              <a:gd name="connsiteY32" fmla="*/ 1576387 h 1843086"/>
              <a:gd name="connsiteX33" fmla="*/ 1966913 w 1966913"/>
              <a:gd name="connsiteY33" fmla="*/ 1378743 h 1843086"/>
              <a:gd name="connsiteX34" fmla="*/ 1921669 w 1966913"/>
              <a:gd name="connsiteY34" fmla="*/ 1295399 h 1843086"/>
              <a:gd name="connsiteX35" fmla="*/ 1859756 w 1966913"/>
              <a:gd name="connsiteY35" fmla="*/ 1269206 h 1843086"/>
              <a:gd name="connsiteX36" fmla="*/ 1804988 w 1966913"/>
              <a:gd name="connsiteY36" fmla="*/ 1300162 h 1843086"/>
              <a:gd name="connsiteX37" fmla="*/ 1766888 w 1966913"/>
              <a:gd name="connsiteY37" fmla="*/ 1345406 h 1843086"/>
              <a:gd name="connsiteX38" fmla="*/ 1795463 w 1966913"/>
              <a:gd name="connsiteY38" fmla="*/ 1247774 h 1843086"/>
              <a:gd name="connsiteX39" fmla="*/ 1840707 w 1966913"/>
              <a:gd name="connsiteY39" fmla="*/ 1214437 h 1843086"/>
              <a:gd name="connsiteX40" fmla="*/ 1852613 w 1966913"/>
              <a:gd name="connsiteY40" fmla="*/ 1159668 h 1843086"/>
              <a:gd name="connsiteX41" fmla="*/ 1802606 w 1966913"/>
              <a:gd name="connsiteY41" fmla="*/ 1119187 h 1843086"/>
              <a:gd name="connsiteX42" fmla="*/ 1802606 w 1966913"/>
              <a:gd name="connsiteY42" fmla="*/ 1054893 h 1843086"/>
              <a:gd name="connsiteX43" fmla="*/ 1764506 w 1966913"/>
              <a:gd name="connsiteY43" fmla="*/ 947737 h 1843086"/>
              <a:gd name="connsiteX44" fmla="*/ 1766888 w 1966913"/>
              <a:gd name="connsiteY44" fmla="*/ 835818 h 1843086"/>
              <a:gd name="connsiteX45" fmla="*/ 1697831 w 1966913"/>
              <a:gd name="connsiteY45" fmla="*/ 719137 h 1843086"/>
              <a:gd name="connsiteX46" fmla="*/ 1650206 w 1966913"/>
              <a:gd name="connsiteY46" fmla="*/ 640556 h 1843086"/>
              <a:gd name="connsiteX47" fmla="*/ 1578769 w 1966913"/>
              <a:gd name="connsiteY47" fmla="*/ 616743 h 1843086"/>
              <a:gd name="connsiteX48" fmla="*/ 1602581 w 1966913"/>
              <a:gd name="connsiteY48" fmla="*/ 557212 h 1843086"/>
              <a:gd name="connsiteX49" fmla="*/ 1662112 w 1966913"/>
              <a:gd name="connsiteY49" fmla="*/ 545305 h 1843086"/>
              <a:gd name="connsiteX50" fmla="*/ 1600200 w 1966913"/>
              <a:gd name="connsiteY50" fmla="*/ 492918 h 1843086"/>
              <a:gd name="connsiteX51" fmla="*/ 1538288 w 1966913"/>
              <a:gd name="connsiteY51" fmla="*/ 485774 h 1843086"/>
              <a:gd name="connsiteX52" fmla="*/ 1583531 w 1966913"/>
              <a:gd name="connsiteY52" fmla="*/ 411956 h 1843086"/>
              <a:gd name="connsiteX53" fmla="*/ 1538288 w 1966913"/>
              <a:gd name="connsiteY53" fmla="*/ 359568 h 1843086"/>
              <a:gd name="connsiteX54" fmla="*/ 1552575 w 1966913"/>
              <a:gd name="connsiteY54" fmla="*/ 283368 h 1843086"/>
              <a:gd name="connsiteX55" fmla="*/ 1497806 w 1966913"/>
              <a:gd name="connsiteY55" fmla="*/ 202405 h 1843086"/>
              <a:gd name="connsiteX0" fmla="*/ 1497806 w 1966913"/>
              <a:gd name="connsiteY0" fmla="*/ 202405 h 1843086"/>
              <a:gd name="connsiteX1" fmla="*/ 1231107 w 1966913"/>
              <a:gd name="connsiteY1" fmla="*/ 266699 h 1843086"/>
              <a:gd name="connsiteX2" fmla="*/ 1162051 w 1966913"/>
              <a:gd name="connsiteY2" fmla="*/ 245268 h 1843086"/>
              <a:gd name="connsiteX3" fmla="*/ 1114426 w 1966913"/>
              <a:gd name="connsiteY3" fmla="*/ 342899 h 1843086"/>
              <a:gd name="connsiteX4" fmla="*/ 1069181 w 1966913"/>
              <a:gd name="connsiteY4" fmla="*/ 323850 h 1843086"/>
              <a:gd name="connsiteX5" fmla="*/ 1064419 w 1966913"/>
              <a:gd name="connsiteY5" fmla="*/ 259555 h 1843086"/>
              <a:gd name="connsiteX6" fmla="*/ 1023938 w 1966913"/>
              <a:gd name="connsiteY6" fmla="*/ 216693 h 1843086"/>
              <a:gd name="connsiteX7" fmla="*/ 897731 w 1966913"/>
              <a:gd name="connsiteY7" fmla="*/ 128587 h 1843086"/>
              <a:gd name="connsiteX8" fmla="*/ 719138 w 1966913"/>
              <a:gd name="connsiteY8" fmla="*/ 80962 h 1843086"/>
              <a:gd name="connsiteX9" fmla="*/ 623887 w 1966913"/>
              <a:gd name="connsiteY9" fmla="*/ 0 h 1843086"/>
              <a:gd name="connsiteX10" fmla="*/ 540544 w 1966913"/>
              <a:gd name="connsiteY10" fmla="*/ 61912 h 1843086"/>
              <a:gd name="connsiteX11" fmla="*/ 495300 w 1966913"/>
              <a:gd name="connsiteY11" fmla="*/ 166686 h 1843086"/>
              <a:gd name="connsiteX12" fmla="*/ 466725 w 1966913"/>
              <a:gd name="connsiteY12" fmla="*/ 178593 h 1843086"/>
              <a:gd name="connsiteX13" fmla="*/ 407194 w 1966913"/>
              <a:gd name="connsiteY13" fmla="*/ 252412 h 1843086"/>
              <a:gd name="connsiteX14" fmla="*/ 335756 w 1966913"/>
              <a:gd name="connsiteY14" fmla="*/ 345280 h 1843086"/>
              <a:gd name="connsiteX15" fmla="*/ 354806 w 1966913"/>
              <a:gd name="connsiteY15" fmla="*/ 419099 h 1843086"/>
              <a:gd name="connsiteX16" fmla="*/ 292894 w 1966913"/>
              <a:gd name="connsiteY16" fmla="*/ 554830 h 1843086"/>
              <a:gd name="connsiteX17" fmla="*/ 307181 w 1966913"/>
              <a:gd name="connsiteY17" fmla="*/ 619124 h 1843086"/>
              <a:gd name="connsiteX18" fmla="*/ 333375 w 1966913"/>
              <a:gd name="connsiteY18" fmla="*/ 640556 h 1843086"/>
              <a:gd name="connsiteX19" fmla="*/ 330994 w 1966913"/>
              <a:gd name="connsiteY19" fmla="*/ 700087 h 1843086"/>
              <a:gd name="connsiteX20" fmla="*/ 357187 w 1966913"/>
              <a:gd name="connsiteY20" fmla="*/ 723899 h 1843086"/>
              <a:gd name="connsiteX21" fmla="*/ 300038 w 1966913"/>
              <a:gd name="connsiteY21" fmla="*/ 738187 h 1843086"/>
              <a:gd name="connsiteX22" fmla="*/ 295275 w 1966913"/>
              <a:gd name="connsiteY22" fmla="*/ 804862 h 1843086"/>
              <a:gd name="connsiteX23" fmla="*/ 245269 w 1966913"/>
              <a:gd name="connsiteY23" fmla="*/ 850106 h 1843086"/>
              <a:gd name="connsiteX24" fmla="*/ 238125 w 1966913"/>
              <a:gd name="connsiteY24" fmla="*/ 902493 h 1843086"/>
              <a:gd name="connsiteX25" fmla="*/ 197643 w 1966913"/>
              <a:gd name="connsiteY25" fmla="*/ 990599 h 1843086"/>
              <a:gd name="connsiteX26" fmla="*/ 0 w 1966913"/>
              <a:gd name="connsiteY26" fmla="*/ 1264443 h 1843086"/>
              <a:gd name="connsiteX27" fmla="*/ 28575 w 1966913"/>
              <a:gd name="connsiteY27" fmla="*/ 1466849 h 1843086"/>
              <a:gd name="connsiteX28" fmla="*/ 514350 w 1966913"/>
              <a:gd name="connsiteY28" fmla="*/ 1597818 h 1843086"/>
              <a:gd name="connsiteX29" fmla="*/ 628650 w 1966913"/>
              <a:gd name="connsiteY29" fmla="*/ 1778793 h 1843086"/>
              <a:gd name="connsiteX30" fmla="*/ 935832 w 1966913"/>
              <a:gd name="connsiteY30" fmla="*/ 1843086 h 1843086"/>
              <a:gd name="connsiteX31" fmla="*/ 1285875 w 1966913"/>
              <a:gd name="connsiteY31" fmla="*/ 1702593 h 1843086"/>
              <a:gd name="connsiteX32" fmla="*/ 1959769 w 1966913"/>
              <a:gd name="connsiteY32" fmla="*/ 1576387 h 1843086"/>
              <a:gd name="connsiteX33" fmla="*/ 1966913 w 1966913"/>
              <a:gd name="connsiteY33" fmla="*/ 1378743 h 1843086"/>
              <a:gd name="connsiteX34" fmla="*/ 1921669 w 1966913"/>
              <a:gd name="connsiteY34" fmla="*/ 1295399 h 1843086"/>
              <a:gd name="connsiteX35" fmla="*/ 1859756 w 1966913"/>
              <a:gd name="connsiteY35" fmla="*/ 1269206 h 1843086"/>
              <a:gd name="connsiteX36" fmla="*/ 1804988 w 1966913"/>
              <a:gd name="connsiteY36" fmla="*/ 1300162 h 1843086"/>
              <a:gd name="connsiteX37" fmla="*/ 1766888 w 1966913"/>
              <a:gd name="connsiteY37" fmla="*/ 1345406 h 1843086"/>
              <a:gd name="connsiteX38" fmla="*/ 1795463 w 1966913"/>
              <a:gd name="connsiteY38" fmla="*/ 1247774 h 1843086"/>
              <a:gd name="connsiteX39" fmla="*/ 1840707 w 1966913"/>
              <a:gd name="connsiteY39" fmla="*/ 1214437 h 1843086"/>
              <a:gd name="connsiteX40" fmla="*/ 1852613 w 1966913"/>
              <a:gd name="connsiteY40" fmla="*/ 1159668 h 1843086"/>
              <a:gd name="connsiteX41" fmla="*/ 1802606 w 1966913"/>
              <a:gd name="connsiteY41" fmla="*/ 1119187 h 1843086"/>
              <a:gd name="connsiteX42" fmla="*/ 1802606 w 1966913"/>
              <a:gd name="connsiteY42" fmla="*/ 1054893 h 1843086"/>
              <a:gd name="connsiteX43" fmla="*/ 1764506 w 1966913"/>
              <a:gd name="connsiteY43" fmla="*/ 947737 h 1843086"/>
              <a:gd name="connsiteX44" fmla="*/ 1766888 w 1966913"/>
              <a:gd name="connsiteY44" fmla="*/ 835818 h 1843086"/>
              <a:gd name="connsiteX45" fmla="*/ 1745456 w 1966913"/>
              <a:gd name="connsiteY45" fmla="*/ 754856 h 1843086"/>
              <a:gd name="connsiteX46" fmla="*/ 1697831 w 1966913"/>
              <a:gd name="connsiteY46" fmla="*/ 719137 h 1843086"/>
              <a:gd name="connsiteX47" fmla="*/ 1650206 w 1966913"/>
              <a:gd name="connsiteY47" fmla="*/ 640556 h 1843086"/>
              <a:gd name="connsiteX48" fmla="*/ 1578769 w 1966913"/>
              <a:gd name="connsiteY48" fmla="*/ 616743 h 1843086"/>
              <a:gd name="connsiteX49" fmla="*/ 1602581 w 1966913"/>
              <a:gd name="connsiteY49" fmla="*/ 557212 h 1843086"/>
              <a:gd name="connsiteX50" fmla="*/ 1662112 w 1966913"/>
              <a:gd name="connsiteY50" fmla="*/ 545305 h 1843086"/>
              <a:gd name="connsiteX51" fmla="*/ 1600200 w 1966913"/>
              <a:gd name="connsiteY51" fmla="*/ 492918 h 1843086"/>
              <a:gd name="connsiteX52" fmla="*/ 1538288 w 1966913"/>
              <a:gd name="connsiteY52" fmla="*/ 485774 h 1843086"/>
              <a:gd name="connsiteX53" fmla="*/ 1583531 w 1966913"/>
              <a:gd name="connsiteY53" fmla="*/ 411956 h 1843086"/>
              <a:gd name="connsiteX54" fmla="*/ 1538288 w 1966913"/>
              <a:gd name="connsiteY54" fmla="*/ 359568 h 1843086"/>
              <a:gd name="connsiteX55" fmla="*/ 1552575 w 1966913"/>
              <a:gd name="connsiteY55" fmla="*/ 283368 h 1843086"/>
              <a:gd name="connsiteX56" fmla="*/ 1497806 w 1966913"/>
              <a:gd name="connsiteY56" fmla="*/ 202405 h 1843086"/>
              <a:gd name="connsiteX0" fmla="*/ 1497806 w 1966913"/>
              <a:gd name="connsiteY0" fmla="*/ 202405 h 1843086"/>
              <a:gd name="connsiteX1" fmla="*/ 1231107 w 1966913"/>
              <a:gd name="connsiteY1" fmla="*/ 266699 h 1843086"/>
              <a:gd name="connsiteX2" fmla="*/ 1162051 w 1966913"/>
              <a:gd name="connsiteY2" fmla="*/ 245268 h 1843086"/>
              <a:gd name="connsiteX3" fmla="*/ 1114426 w 1966913"/>
              <a:gd name="connsiteY3" fmla="*/ 342899 h 1843086"/>
              <a:gd name="connsiteX4" fmla="*/ 1069181 w 1966913"/>
              <a:gd name="connsiteY4" fmla="*/ 323850 h 1843086"/>
              <a:gd name="connsiteX5" fmla="*/ 1064419 w 1966913"/>
              <a:gd name="connsiteY5" fmla="*/ 259555 h 1843086"/>
              <a:gd name="connsiteX6" fmla="*/ 1023938 w 1966913"/>
              <a:gd name="connsiteY6" fmla="*/ 216693 h 1843086"/>
              <a:gd name="connsiteX7" fmla="*/ 897731 w 1966913"/>
              <a:gd name="connsiteY7" fmla="*/ 128587 h 1843086"/>
              <a:gd name="connsiteX8" fmla="*/ 719138 w 1966913"/>
              <a:gd name="connsiteY8" fmla="*/ 80962 h 1843086"/>
              <a:gd name="connsiteX9" fmla="*/ 623887 w 1966913"/>
              <a:gd name="connsiteY9" fmla="*/ 0 h 1843086"/>
              <a:gd name="connsiteX10" fmla="*/ 540544 w 1966913"/>
              <a:gd name="connsiteY10" fmla="*/ 61912 h 1843086"/>
              <a:gd name="connsiteX11" fmla="*/ 495300 w 1966913"/>
              <a:gd name="connsiteY11" fmla="*/ 166686 h 1843086"/>
              <a:gd name="connsiteX12" fmla="*/ 466725 w 1966913"/>
              <a:gd name="connsiteY12" fmla="*/ 178593 h 1843086"/>
              <a:gd name="connsiteX13" fmla="*/ 407194 w 1966913"/>
              <a:gd name="connsiteY13" fmla="*/ 252412 h 1843086"/>
              <a:gd name="connsiteX14" fmla="*/ 335756 w 1966913"/>
              <a:gd name="connsiteY14" fmla="*/ 345280 h 1843086"/>
              <a:gd name="connsiteX15" fmla="*/ 354806 w 1966913"/>
              <a:gd name="connsiteY15" fmla="*/ 419099 h 1843086"/>
              <a:gd name="connsiteX16" fmla="*/ 292894 w 1966913"/>
              <a:gd name="connsiteY16" fmla="*/ 554830 h 1843086"/>
              <a:gd name="connsiteX17" fmla="*/ 307181 w 1966913"/>
              <a:gd name="connsiteY17" fmla="*/ 619124 h 1843086"/>
              <a:gd name="connsiteX18" fmla="*/ 333375 w 1966913"/>
              <a:gd name="connsiteY18" fmla="*/ 640556 h 1843086"/>
              <a:gd name="connsiteX19" fmla="*/ 330994 w 1966913"/>
              <a:gd name="connsiteY19" fmla="*/ 700087 h 1843086"/>
              <a:gd name="connsiteX20" fmla="*/ 357187 w 1966913"/>
              <a:gd name="connsiteY20" fmla="*/ 723899 h 1843086"/>
              <a:gd name="connsiteX21" fmla="*/ 300038 w 1966913"/>
              <a:gd name="connsiteY21" fmla="*/ 738187 h 1843086"/>
              <a:gd name="connsiteX22" fmla="*/ 295275 w 1966913"/>
              <a:gd name="connsiteY22" fmla="*/ 804862 h 1843086"/>
              <a:gd name="connsiteX23" fmla="*/ 245269 w 1966913"/>
              <a:gd name="connsiteY23" fmla="*/ 850106 h 1843086"/>
              <a:gd name="connsiteX24" fmla="*/ 238125 w 1966913"/>
              <a:gd name="connsiteY24" fmla="*/ 902493 h 1843086"/>
              <a:gd name="connsiteX25" fmla="*/ 197643 w 1966913"/>
              <a:gd name="connsiteY25" fmla="*/ 990599 h 1843086"/>
              <a:gd name="connsiteX26" fmla="*/ 0 w 1966913"/>
              <a:gd name="connsiteY26" fmla="*/ 1264443 h 1843086"/>
              <a:gd name="connsiteX27" fmla="*/ 28575 w 1966913"/>
              <a:gd name="connsiteY27" fmla="*/ 1466849 h 1843086"/>
              <a:gd name="connsiteX28" fmla="*/ 514350 w 1966913"/>
              <a:gd name="connsiteY28" fmla="*/ 1597818 h 1843086"/>
              <a:gd name="connsiteX29" fmla="*/ 628650 w 1966913"/>
              <a:gd name="connsiteY29" fmla="*/ 1778793 h 1843086"/>
              <a:gd name="connsiteX30" fmla="*/ 935832 w 1966913"/>
              <a:gd name="connsiteY30" fmla="*/ 1843086 h 1843086"/>
              <a:gd name="connsiteX31" fmla="*/ 1285875 w 1966913"/>
              <a:gd name="connsiteY31" fmla="*/ 1702593 h 1843086"/>
              <a:gd name="connsiteX32" fmla="*/ 1959769 w 1966913"/>
              <a:gd name="connsiteY32" fmla="*/ 1576387 h 1843086"/>
              <a:gd name="connsiteX33" fmla="*/ 1966913 w 1966913"/>
              <a:gd name="connsiteY33" fmla="*/ 1378743 h 1843086"/>
              <a:gd name="connsiteX34" fmla="*/ 1921669 w 1966913"/>
              <a:gd name="connsiteY34" fmla="*/ 1295399 h 1843086"/>
              <a:gd name="connsiteX35" fmla="*/ 1859756 w 1966913"/>
              <a:gd name="connsiteY35" fmla="*/ 1269206 h 1843086"/>
              <a:gd name="connsiteX36" fmla="*/ 1804988 w 1966913"/>
              <a:gd name="connsiteY36" fmla="*/ 1300162 h 1843086"/>
              <a:gd name="connsiteX37" fmla="*/ 1766888 w 1966913"/>
              <a:gd name="connsiteY37" fmla="*/ 1345406 h 1843086"/>
              <a:gd name="connsiteX38" fmla="*/ 1795463 w 1966913"/>
              <a:gd name="connsiteY38" fmla="*/ 1247774 h 1843086"/>
              <a:gd name="connsiteX39" fmla="*/ 1840707 w 1966913"/>
              <a:gd name="connsiteY39" fmla="*/ 1214437 h 1843086"/>
              <a:gd name="connsiteX40" fmla="*/ 1852613 w 1966913"/>
              <a:gd name="connsiteY40" fmla="*/ 1159668 h 1843086"/>
              <a:gd name="connsiteX41" fmla="*/ 1802606 w 1966913"/>
              <a:gd name="connsiteY41" fmla="*/ 1119187 h 1843086"/>
              <a:gd name="connsiteX42" fmla="*/ 1802606 w 1966913"/>
              <a:gd name="connsiteY42" fmla="*/ 1054893 h 1843086"/>
              <a:gd name="connsiteX43" fmla="*/ 1764506 w 1966913"/>
              <a:gd name="connsiteY43" fmla="*/ 947737 h 1843086"/>
              <a:gd name="connsiteX44" fmla="*/ 1716881 w 1966913"/>
              <a:gd name="connsiteY44" fmla="*/ 904874 h 1843086"/>
              <a:gd name="connsiteX45" fmla="*/ 1766888 w 1966913"/>
              <a:gd name="connsiteY45" fmla="*/ 835818 h 1843086"/>
              <a:gd name="connsiteX46" fmla="*/ 1745456 w 1966913"/>
              <a:gd name="connsiteY46" fmla="*/ 754856 h 1843086"/>
              <a:gd name="connsiteX47" fmla="*/ 1697831 w 1966913"/>
              <a:gd name="connsiteY47" fmla="*/ 719137 h 1843086"/>
              <a:gd name="connsiteX48" fmla="*/ 1650206 w 1966913"/>
              <a:gd name="connsiteY48" fmla="*/ 640556 h 1843086"/>
              <a:gd name="connsiteX49" fmla="*/ 1578769 w 1966913"/>
              <a:gd name="connsiteY49" fmla="*/ 616743 h 1843086"/>
              <a:gd name="connsiteX50" fmla="*/ 1602581 w 1966913"/>
              <a:gd name="connsiteY50" fmla="*/ 557212 h 1843086"/>
              <a:gd name="connsiteX51" fmla="*/ 1662112 w 1966913"/>
              <a:gd name="connsiteY51" fmla="*/ 545305 h 1843086"/>
              <a:gd name="connsiteX52" fmla="*/ 1600200 w 1966913"/>
              <a:gd name="connsiteY52" fmla="*/ 492918 h 1843086"/>
              <a:gd name="connsiteX53" fmla="*/ 1538288 w 1966913"/>
              <a:gd name="connsiteY53" fmla="*/ 485774 h 1843086"/>
              <a:gd name="connsiteX54" fmla="*/ 1583531 w 1966913"/>
              <a:gd name="connsiteY54" fmla="*/ 411956 h 1843086"/>
              <a:gd name="connsiteX55" fmla="*/ 1538288 w 1966913"/>
              <a:gd name="connsiteY55" fmla="*/ 359568 h 1843086"/>
              <a:gd name="connsiteX56" fmla="*/ 1552575 w 1966913"/>
              <a:gd name="connsiteY56" fmla="*/ 283368 h 1843086"/>
              <a:gd name="connsiteX57" fmla="*/ 1497806 w 1966913"/>
              <a:gd name="connsiteY57" fmla="*/ 202405 h 184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966913" h="1843086">
                <a:moveTo>
                  <a:pt x="1497806" y="202405"/>
                </a:moveTo>
                <a:lnTo>
                  <a:pt x="1231107" y="266699"/>
                </a:lnTo>
                <a:lnTo>
                  <a:pt x="1162051" y="245268"/>
                </a:lnTo>
                <a:lnTo>
                  <a:pt x="1114426" y="342899"/>
                </a:lnTo>
                <a:lnTo>
                  <a:pt x="1069181" y="323850"/>
                </a:lnTo>
                <a:lnTo>
                  <a:pt x="1064419" y="259555"/>
                </a:lnTo>
                <a:lnTo>
                  <a:pt x="1023938" y="216693"/>
                </a:lnTo>
                <a:lnTo>
                  <a:pt x="897731" y="128587"/>
                </a:lnTo>
                <a:lnTo>
                  <a:pt x="719138" y="80962"/>
                </a:lnTo>
                <a:lnTo>
                  <a:pt x="623887" y="0"/>
                </a:lnTo>
                <a:lnTo>
                  <a:pt x="540544" y="61912"/>
                </a:lnTo>
                <a:lnTo>
                  <a:pt x="495300" y="166686"/>
                </a:lnTo>
                <a:cubicBezTo>
                  <a:pt x="484584" y="187720"/>
                  <a:pt x="481409" y="164305"/>
                  <a:pt x="466725" y="178593"/>
                </a:cubicBezTo>
                <a:cubicBezTo>
                  <a:pt x="452041" y="192881"/>
                  <a:pt x="430610" y="226218"/>
                  <a:pt x="407194" y="252412"/>
                </a:cubicBezTo>
                <a:lnTo>
                  <a:pt x="335756" y="345280"/>
                </a:lnTo>
                <a:lnTo>
                  <a:pt x="354806" y="419099"/>
                </a:lnTo>
                <a:lnTo>
                  <a:pt x="292894" y="554830"/>
                </a:lnTo>
                <a:cubicBezTo>
                  <a:pt x="303213" y="577849"/>
                  <a:pt x="296862" y="596105"/>
                  <a:pt x="307181" y="619124"/>
                </a:cubicBezTo>
                <a:cubicBezTo>
                  <a:pt x="311944" y="635793"/>
                  <a:pt x="329406" y="627062"/>
                  <a:pt x="333375" y="640556"/>
                </a:cubicBezTo>
                <a:cubicBezTo>
                  <a:pt x="337344" y="654050"/>
                  <a:pt x="325041" y="688578"/>
                  <a:pt x="330994" y="700087"/>
                </a:cubicBezTo>
                <a:lnTo>
                  <a:pt x="357187" y="723899"/>
                </a:lnTo>
                <a:lnTo>
                  <a:pt x="300038" y="738187"/>
                </a:lnTo>
                <a:lnTo>
                  <a:pt x="295275" y="804862"/>
                </a:lnTo>
                <a:lnTo>
                  <a:pt x="245269" y="850106"/>
                </a:lnTo>
                <a:lnTo>
                  <a:pt x="238125" y="902493"/>
                </a:lnTo>
                <a:lnTo>
                  <a:pt x="197643" y="990599"/>
                </a:lnTo>
                <a:lnTo>
                  <a:pt x="0" y="1264443"/>
                </a:lnTo>
                <a:lnTo>
                  <a:pt x="28575" y="1466849"/>
                </a:lnTo>
                <a:lnTo>
                  <a:pt x="514350" y="1597818"/>
                </a:lnTo>
                <a:lnTo>
                  <a:pt x="628650" y="1778793"/>
                </a:lnTo>
                <a:lnTo>
                  <a:pt x="935832" y="1843086"/>
                </a:lnTo>
                <a:lnTo>
                  <a:pt x="1285875" y="1702593"/>
                </a:lnTo>
                <a:lnTo>
                  <a:pt x="1959769" y="1576387"/>
                </a:lnTo>
                <a:lnTo>
                  <a:pt x="1966913" y="1378743"/>
                </a:lnTo>
                <a:lnTo>
                  <a:pt x="1921669" y="1295399"/>
                </a:lnTo>
                <a:cubicBezTo>
                  <a:pt x="1905000" y="1280715"/>
                  <a:pt x="1879203" y="1268412"/>
                  <a:pt x="1859756" y="1269206"/>
                </a:cubicBezTo>
                <a:cubicBezTo>
                  <a:pt x="1840309" y="1270000"/>
                  <a:pt x="1821657" y="1291034"/>
                  <a:pt x="1804988" y="1300162"/>
                </a:cubicBezTo>
                <a:cubicBezTo>
                  <a:pt x="1788319" y="1309290"/>
                  <a:pt x="1778397" y="1356122"/>
                  <a:pt x="1766888" y="1345406"/>
                </a:cubicBezTo>
                <a:cubicBezTo>
                  <a:pt x="1749029" y="1339850"/>
                  <a:pt x="1783160" y="1269602"/>
                  <a:pt x="1795463" y="1247774"/>
                </a:cubicBezTo>
                <a:cubicBezTo>
                  <a:pt x="1807766" y="1225946"/>
                  <a:pt x="1835151" y="1231899"/>
                  <a:pt x="1840707" y="1214437"/>
                </a:cubicBezTo>
                <a:cubicBezTo>
                  <a:pt x="1836738" y="1190624"/>
                  <a:pt x="1856582" y="1183481"/>
                  <a:pt x="1852613" y="1159668"/>
                </a:cubicBezTo>
                <a:cubicBezTo>
                  <a:pt x="1842294" y="1139031"/>
                  <a:pt x="1812925" y="1139824"/>
                  <a:pt x="1802606" y="1119187"/>
                </a:cubicBezTo>
                <a:lnTo>
                  <a:pt x="1802606" y="1054893"/>
                </a:lnTo>
                <a:lnTo>
                  <a:pt x="1764506" y="947737"/>
                </a:lnTo>
                <a:cubicBezTo>
                  <a:pt x="1764506" y="932656"/>
                  <a:pt x="1716881" y="919955"/>
                  <a:pt x="1716881" y="904874"/>
                </a:cubicBezTo>
                <a:lnTo>
                  <a:pt x="1766888" y="835818"/>
                </a:lnTo>
                <a:cubicBezTo>
                  <a:pt x="1753394" y="813593"/>
                  <a:pt x="1758950" y="777081"/>
                  <a:pt x="1745456" y="754856"/>
                </a:cubicBezTo>
                <a:lnTo>
                  <a:pt x="1697831" y="719137"/>
                </a:lnTo>
                <a:cubicBezTo>
                  <a:pt x="1677590" y="696515"/>
                  <a:pt x="1682353" y="661193"/>
                  <a:pt x="1650206" y="640556"/>
                </a:cubicBezTo>
                <a:cubicBezTo>
                  <a:pt x="1618059" y="619919"/>
                  <a:pt x="1591469" y="637380"/>
                  <a:pt x="1578769" y="616743"/>
                </a:cubicBezTo>
                <a:lnTo>
                  <a:pt x="1602581" y="557212"/>
                </a:lnTo>
                <a:lnTo>
                  <a:pt x="1662112" y="545305"/>
                </a:lnTo>
                <a:lnTo>
                  <a:pt x="1600200" y="492918"/>
                </a:lnTo>
                <a:cubicBezTo>
                  <a:pt x="1580356" y="481012"/>
                  <a:pt x="1541066" y="499268"/>
                  <a:pt x="1538288" y="485774"/>
                </a:cubicBezTo>
                <a:cubicBezTo>
                  <a:pt x="1535510" y="472280"/>
                  <a:pt x="1588293" y="430212"/>
                  <a:pt x="1583531" y="411956"/>
                </a:cubicBezTo>
                <a:cubicBezTo>
                  <a:pt x="1573212" y="389731"/>
                  <a:pt x="1542654" y="386555"/>
                  <a:pt x="1538288" y="359568"/>
                </a:cubicBezTo>
                <a:lnTo>
                  <a:pt x="1552575" y="283368"/>
                </a:lnTo>
                <a:lnTo>
                  <a:pt x="1497806" y="202405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smtClean="0">
                <a:solidFill>
                  <a:srgbClr val="000000"/>
                </a:solidFill>
              </a:rPr>
              <a:t>Lindi 41</a:t>
            </a:r>
            <a:endParaRPr lang="en-MY" sz="1200" b="1" dirty="0">
              <a:solidFill>
                <a:srgbClr val="000000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446520" y="5798344"/>
            <a:ext cx="1540192" cy="789146"/>
          </a:xfrm>
          <a:custGeom>
            <a:avLst/>
            <a:gdLst>
              <a:gd name="connsiteX0" fmla="*/ 1341120 w 1706880"/>
              <a:gd name="connsiteY0" fmla="*/ 0 h 952500"/>
              <a:gd name="connsiteX1" fmla="*/ 53340 w 1706880"/>
              <a:gd name="connsiteY1" fmla="*/ 411480 h 952500"/>
              <a:gd name="connsiteX2" fmla="*/ 0 w 1706880"/>
              <a:gd name="connsiteY2" fmla="*/ 609600 h 952500"/>
              <a:gd name="connsiteX3" fmla="*/ 129540 w 1706880"/>
              <a:gd name="connsiteY3" fmla="*/ 830580 h 952500"/>
              <a:gd name="connsiteX4" fmla="*/ 320040 w 1706880"/>
              <a:gd name="connsiteY4" fmla="*/ 952500 h 952500"/>
              <a:gd name="connsiteX5" fmla="*/ 800100 w 1706880"/>
              <a:gd name="connsiteY5" fmla="*/ 937260 h 952500"/>
              <a:gd name="connsiteX6" fmla="*/ 1455420 w 1706880"/>
              <a:gd name="connsiteY6" fmla="*/ 548640 h 952500"/>
              <a:gd name="connsiteX7" fmla="*/ 1524000 w 1706880"/>
              <a:gd name="connsiteY7" fmla="*/ 495300 h 952500"/>
              <a:gd name="connsiteX8" fmla="*/ 1691640 w 1706880"/>
              <a:gd name="connsiteY8" fmla="*/ 388620 h 952500"/>
              <a:gd name="connsiteX9" fmla="*/ 1706880 w 1706880"/>
              <a:gd name="connsiteY9" fmla="*/ 259080 h 952500"/>
              <a:gd name="connsiteX10" fmla="*/ 1645920 w 1706880"/>
              <a:gd name="connsiteY10" fmla="*/ 129540 h 952500"/>
              <a:gd name="connsiteX11" fmla="*/ 1508760 w 1706880"/>
              <a:gd name="connsiteY11" fmla="*/ 53340 h 952500"/>
              <a:gd name="connsiteX12" fmla="*/ 1341120 w 1706880"/>
              <a:gd name="connsiteY12" fmla="*/ 0 h 952500"/>
              <a:gd name="connsiteX0" fmla="*/ 1341120 w 1706880"/>
              <a:gd name="connsiteY0" fmla="*/ 0 h 952500"/>
              <a:gd name="connsiteX1" fmla="*/ 48577 w 1706880"/>
              <a:gd name="connsiteY1" fmla="*/ 480536 h 952500"/>
              <a:gd name="connsiteX2" fmla="*/ 0 w 1706880"/>
              <a:gd name="connsiteY2" fmla="*/ 609600 h 952500"/>
              <a:gd name="connsiteX3" fmla="*/ 129540 w 1706880"/>
              <a:gd name="connsiteY3" fmla="*/ 830580 h 952500"/>
              <a:gd name="connsiteX4" fmla="*/ 320040 w 1706880"/>
              <a:gd name="connsiteY4" fmla="*/ 952500 h 952500"/>
              <a:gd name="connsiteX5" fmla="*/ 800100 w 1706880"/>
              <a:gd name="connsiteY5" fmla="*/ 937260 h 952500"/>
              <a:gd name="connsiteX6" fmla="*/ 1455420 w 1706880"/>
              <a:gd name="connsiteY6" fmla="*/ 548640 h 952500"/>
              <a:gd name="connsiteX7" fmla="*/ 1524000 w 1706880"/>
              <a:gd name="connsiteY7" fmla="*/ 495300 h 952500"/>
              <a:gd name="connsiteX8" fmla="*/ 1691640 w 1706880"/>
              <a:gd name="connsiteY8" fmla="*/ 388620 h 952500"/>
              <a:gd name="connsiteX9" fmla="*/ 1706880 w 1706880"/>
              <a:gd name="connsiteY9" fmla="*/ 259080 h 952500"/>
              <a:gd name="connsiteX10" fmla="*/ 1645920 w 1706880"/>
              <a:gd name="connsiteY10" fmla="*/ 129540 h 952500"/>
              <a:gd name="connsiteX11" fmla="*/ 1508760 w 1706880"/>
              <a:gd name="connsiteY11" fmla="*/ 53340 h 952500"/>
              <a:gd name="connsiteX12" fmla="*/ 1341120 w 1706880"/>
              <a:gd name="connsiteY12" fmla="*/ 0 h 952500"/>
              <a:gd name="connsiteX0" fmla="*/ 1341120 w 1706880"/>
              <a:gd name="connsiteY0" fmla="*/ 0 h 952500"/>
              <a:gd name="connsiteX1" fmla="*/ 237649 w 1706880"/>
              <a:gd name="connsiteY1" fmla="*/ 411004 h 952500"/>
              <a:gd name="connsiteX2" fmla="*/ 48577 w 1706880"/>
              <a:gd name="connsiteY2" fmla="*/ 480536 h 952500"/>
              <a:gd name="connsiteX3" fmla="*/ 0 w 1706880"/>
              <a:gd name="connsiteY3" fmla="*/ 609600 h 952500"/>
              <a:gd name="connsiteX4" fmla="*/ 129540 w 1706880"/>
              <a:gd name="connsiteY4" fmla="*/ 830580 h 952500"/>
              <a:gd name="connsiteX5" fmla="*/ 320040 w 1706880"/>
              <a:gd name="connsiteY5" fmla="*/ 952500 h 952500"/>
              <a:gd name="connsiteX6" fmla="*/ 800100 w 1706880"/>
              <a:gd name="connsiteY6" fmla="*/ 937260 h 952500"/>
              <a:gd name="connsiteX7" fmla="*/ 1455420 w 1706880"/>
              <a:gd name="connsiteY7" fmla="*/ 548640 h 952500"/>
              <a:gd name="connsiteX8" fmla="*/ 1524000 w 1706880"/>
              <a:gd name="connsiteY8" fmla="*/ 495300 h 952500"/>
              <a:gd name="connsiteX9" fmla="*/ 1691640 w 1706880"/>
              <a:gd name="connsiteY9" fmla="*/ 388620 h 952500"/>
              <a:gd name="connsiteX10" fmla="*/ 1706880 w 1706880"/>
              <a:gd name="connsiteY10" fmla="*/ 259080 h 952500"/>
              <a:gd name="connsiteX11" fmla="*/ 1645920 w 1706880"/>
              <a:gd name="connsiteY11" fmla="*/ 129540 h 952500"/>
              <a:gd name="connsiteX12" fmla="*/ 1508760 w 1706880"/>
              <a:gd name="connsiteY12" fmla="*/ 53340 h 952500"/>
              <a:gd name="connsiteX13" fmla="*/ 1341120 w 1706880"/>
              <a:gd name="connsiteY13" fmla="*/ 0 h 952500"/>
              <a:gd name="connsiteX0" fmla="*/ 1341120 w 1706880"/>
              <a:gd name="connsiteY0" fmla="*/ 0 h 952500"/>
              <a:gd name="connsiteX1" fmla="*/ 399574 w 1706880"/>
              <a:gd name="connsiteY1" fmla="*/ 349091 h 952500"/>
              <a:gd name="connsiteX2" fmla="*/ 237649 w 1706880"/>
              <a:gd name="connsiteY2" fmla="*/ 411004 h 952500"/>
              <a:gd name="connsiteX3" fmla="*/ 48577 w 1706880"/>
              <a:gd name="connsiteY3" fmla="*/ 480536 h 952500"/>
              <a:gd name="connsiteX4" fmla="*/ 0 w 1706880"/>
              <a:gd name="connsiteY4" fmla="*/ 609600 h 952500"/>
              <a:gd name="connsiteX5" fmla="*/ 129540 w 1706880"/>
              <a:gd name="connsiteY5" fmla="*/ 830580 h 952500"/>
              <a:gd name="connsiteX6" fmla="*/ 320040 w 1706880"/>
              <a:gd name="connsiteY6" fmla="*/ 952500 h 952500"/>
              <a:gd name="connsiteX7" fmla="*/ 800100 w 1706880"/>
              <a:gd name="connsiteY7" fmla="*/ 937260 h 952500"/>
              <a:gd name="connsiteX8" fmla="*/ 1455420 w 1706880"/>
              <a:gd name="connsiteY8" fmla="*/ 548640 h 952500"/>
              <a:gd name="connsiteX9" fmla="*/ 1524000 w 1706880"/>
              <a:gd name="connsiteY9" fmla="*/ 495300 h 952500"/>
              <a:gd name="connsiteX10" fmla="*/ 1691640 w 1706880"/>
              <a:gd name="connsiteY10" fmla="*/ 388620 h 952500"/>
              <a:gd name="connsiteX11" fmla="*/ 1706880 w 1706880"/>
              <a:gd name="connsiteY11" fmla="*/ 259080 h 952500"/>
              <a:gd name="connsiteX12" fmla="*/ 1645920 w 1706880"/>
              <a:gd name="connsiteY12" fmla="*/ 129540 h 952500"/>
              <a:gd name="connsiteX13" fmla="*/ 1508760 w 1706880"/>
              <a:gd name="connsiteY13" fmla="*/ 53340 h 952500"/>
              <a:gd name="connsiteX14" fmla="*/ 1341120 w 1706880"/>
              <a:gd name="connsiteY14" fmla="*/ 0 h 952500"/>
              <a:gd name="connsiteX0" fmla="*/ 1341120 w 1706880"/>
              <a:gd name="connsiteY0" fmla="*/ 0 h 952500"/>
              <a:gd name="connsiteX1" fmla="*/ 461486 w 1706880"/>
              <a:gd name="connsiteY1" fmla="*/ 327660 h 952500"/>
              <a:gd name="connsiteX2" fmla="*/ 399574 w 1706880"/>
              <a:gd name="connsiteY2" fmla="*/ 349091 h 952500"/>
              <a:gd name="connsiteX3" fmla="*/ 237649 w 1706880"/>
              <a:gd name="connsiteY3" fmla="*/ 411004 h 952500"/>
              <a:gd name="connsiteX4" fmla="*/ 48577 w 1706880"/>
              <a:gd name="connsiteY4" fmla="*/ 480536 h 952500"/>
              <a:gd name="connsiteX5" fmla="*/ 0 w 1706880"/>
              <a:gd name="connsiteY5" fmla="*/ 609600 h 952500"/>
              <a:gd name="connsiteX6" fmla="*/ 129540 w 1706880"/>
              <a:gd name="connsiteY6" fmla="*/ 830580 h 952500"/>
              <a:gd name="connsiteX7" fmla="*/ 320040 w 1706880"/>
              <a:gd name="connsiteY7" fmla="*/ 952500 h 952500"/>
              <a:gd name="connsiteX8" fmla="*/ 800100 w 1706880"/>
              <a:gd name="connsiteY8" fmla="*/ 937260 h 952500"/>
              <a:gd name="connsiteX9" fmla="*/ 1455420 w 1706880"/>
              <a:gd name="connsiteY9" fmla="*/ 548640 h 952500"/>
              <a:gd name="connsiteX10" fmla="*/ 1524000 w 1706880"/>
              <a:gd name="connsiteY10" fmla="*/ 495300 h 952500"/>
              <a:gd name="connsiteX11" fmla="*/ 1691640 w 1706880"/>
              <a:gd name="connsiteY11" fmla="*/ 388620 h 952500"/>
              <a:gd name="connsiteX12" fmla="*/ 1706880 w 1706880"/>
              <a:gd name="connsiteY12" fmla="*/ 259080 h 952500"/>
              <a:gd name="connsiteX13" fmla="*/ 1645920 w 1706880"/>
              <a:gd name="connsiteY13" fmla="*/ 129540 h 952500"/>
              <a:gd name="connsiteX14" fmla="*/ 1508760 w 1706880"/>
              <a:gd name="connsiteY14" fmla="*/ 53340 h 952500"/>
              <a:gd name="connsiteX15" fmla="*/ 1341120 w 1706880"/>
              <a:gd name="connsiteY15" fmla="*/ 0 h 952500"/>
              <a:gd name="connsiteX0" fmla="*/ 1341120 w 1706880"/>
              <a:gd name="connsiteY0" fmla="*/ 0 h 952500"/>
              <a:gd name="connsiteX1" fmla="*/ 547211 w 1706880"/>
              <a:gd name="connsiteY1" fmla="*/ 291941 h 952500"/>
              <a:gd name="connsiteX2" fmla="*/ 461486 w 1706880"/>
              <a:gd name="connsiteY2" fmla="*/ 327660 h 952500"/>
              <a:gd name="connsiteX3" fmla="*/ 399574 w 1706880"/>
              <a:gd name="connsiteY3" fmla="*/ 349091 h 952500"/>
              <a:gd name="connsiteX4" fmla="*/ 237649 w 1706880"/>
              <a:gd name="connsiteY4" fmla="*/ 411004 h 952500"/>
              <a:gd name="connsiteX5" fmla="*/ 48577 w 1706880"/>
              <a:gd name="connsiteY5" fmla="*/ 480536 h 952500"/>
              <a:gd name="connsiteX6" fmla="*/ 0 w 1706880"/>
              <a:gd name="connsiteY6" fmla="*/ 609600 h 952500"/>
              <a:gd name="connsiteX7" fmla="*/ 129540 w 1706880"/>
              <a:gd name="connsiteY7" fmla="*/ 830580 h 952500"/>
              <a:gd name="connsiteX8" fmla="*/ 320040 w 1706880"/>
              <a:gd name="connsiteY8" fmla="*/ 952500 h 952500"/>
              <a:gd name="connsiteX9" fmla="*/ 800100 w 1706880"/>
              <a:gd name="connsiteY9" fmla="*/ 937260 h 952500"/>
              <a:gd name="connsiteX10" fmla="*/ 1455420 w 1706880"/>
              <a:gd name="connsiteY10" fmla="*/ 548640 h 952500"/>
              <a:gd name="connsiteX11" fmla="*/ 1524000 w 1706880"/>
              <a:gd name="connsiteY11" fmla="*/ 495300 h 952500"/>
              <a:gd name="connsiteX12" fmla="*/ 1691640 w 1706880"/>
              <a:gd name="connsiteY12" fmla="*/ 388620 h 952500"/>
              <a:gd name="connsiteX13" fmla="*/ 1706880 w 1706880"/>
              <a:gd name="connsiteY13" fmla="*/ 259080 h 952500"/>
              <a:gd name="connsiteX14" fmla="*/ 1645920 w 1706880"/>
              <a:gd name="connsiteY14" fmla="*/ 129540 h 952500"/>
              <a:gd name="connsiteX15" fmla="*/ 1508760 w 1706880"/>
              <a:gd name="connsiteY15" fmla="*/ 53340 h 952500"/>
              <a:gd name="connsiteX16" fmla="*/ 1341120 w 1706880"/>
              <a:gd name="connsiteY16" fmla="*/ 0 h 952500"/>
              <a:gd name="connsiteX0" fmla="*/ 1341120 w 1706880"/>
              <a:gd name="connsiteY0" fmla="*/ 0 h 952500"/>
              <a:gd name="connsiteX1" fmla="*/ 628174 w 1706880"/>
              <a:gd name="connsiteY1" fmla="*/ 256223 h 952500"/>
              <a:gd name="connsiteX2" fmla="*/ 547211 w 1706880"/>
              <a:gd name="connsiteY2" fmla="*/ 291941 h 952500"/>
              <a:gd name="connsiteX3" fmla="*/ 461486 w 1706880"/>
              <a:gd name="connsiteY3" fmla="*/ 327660 h 952500"/>
              <a:gd name="connsiteX4" fmla="*/ 399574 w 1706880"/>
              <a:gd name="connsiteY4" fmla="*/ 349091 h 952500"/>
              <a:gd name="connsiteX5" fmla="*/ 237649 w 1706880"/>
              <a:gd name="connsiteY5" fmla="*/ 411004 h 952500"/>
              <a:gd name="connsiteX6" fmla="*/ 48577 w 1706880"/>
              <a:gd name="connsiteY6" fmla="*/ 480536 h 952500"/>
              <a:gd name="connsiteX7" fmla="*/ 0 w 1706880"/>
              <a:gd name="connsiteY7" fmla="*/ 609600 h 952500"/>
              <a:gd name="connsiteX8" fmla="*/ 129540 w 1706880"/>
              <a:gd name="connsiteY8" fmla="*/ 830580 h 952500"/>
              <a:gd name="connsiteX9" fmla="*/ 320040 w 1706880"/>
              <a:gd name="connsiteY9" fmla="*/ 952500 h 952500"/>
              <a:gd name="connsiteX10" fmla="*/ 800100 w 1706880"/>
              <a:gd name="connsiteY10" fmla="*/ 937260 h 952500"/>
              <a:gd name="connsiteX11" fmla="*/ 1455420 w 1706880"/>
              <a:gd name="connsiteY11" fmla="*/ 548640 h 952500"/>
              <a:gd name="connsiteX12" fmla="*/ 1524000 w 1706880"/>
              <a:gd name="connsiteY12" fmla="*/ 495300 h 952500"/>
              <a:gd name="connsiteX13" fmla="*/ 1691640 w 1706880"/>
              <a:gd name="connsiteY13" fmla="*/ 388620 h 952500"/>
              <a:gd name="connsiteX14" fmla="*/ 1706880 w 1706880"/>
              <a:gd name="connsiteY14" fmla="*/ 259080 h 952500"/>
              <a:gd name="connsiteX15" fmla="*/ 1645920 w 1706880"/>
              <a:gd name="connsiteY15" fmla="*/ 129540 h 952500"/>
              <a:gd name="connsiteX16" fmla="*/ 1508760 w 1706880"/>
              <a:gd name="connsiteY16" fmla="*/ 53340 h 952500"/>
              <a:gd name="connsiteX17" fmla="*/ 1341120 w 1706880"/>
              <a:gd name="connsiteY17" fmla="*/ 0 h 952500"/>
              <a:gd name="connsiteX0" fmla="*/ 1341120 w 1706880"/>
              <a:gd name="connsiteY0" fmla="*/ 0 h 952500"/>
              <a:gd name="connsiteX1" fmla="*/ 723424 w 1706880"/>
              <a:gd name="connsiteY1" fmla="*/ 220504 h 952500"/>
              <a:gd name="connsiteX2" fmla="*/ 628174 w 1706880"/>
              <a:gd name="connsiteY2" fmla="*/ 256223 h 952500"/>
              <a:gd name="connsiteX3" fmla="*/ 547211 w 1706880"/>
              <a:gd name="connsiteY3" fmla="*/ 291941 h 952500"/>
              <a:gd name="connsiteX4" fmla="*/ 461486 w 1706880"/>
              <a:gd name="connsiteY4" fmla="*/ 327660 h 952500"/>
              <a:gd name="connsiteX5" fmla="*/ 399574 w 1706880"/>
              <a:gd name="connsiteY5" fmla="*/ 349091 h 952500"/>
              <a:gd name="connsiteX6" fmla="*/ 237649 w 1706880"/>
              <a:gd name="connsiteY6" fmla="*/ 411004 h 952500"/>
              <a:gd name="connsiteX7" fmla="*/ 48577 w 1706880"/>
              <a:gd name="connsiteY7" fmla="*/ 480536 h 952500"/>
              <a:gd name="connsiteX8" fmla="*/ 0 w 1706880"/>
              <a:gd name="connsiteY8" fmla="*/ 609600 h 952500"/>
              <a:gd name="connsiteX9" fmla="*/ 129540 w 1706880"/>
              <a:gd name="connsiteY9" fmla="*/ 830580 h 952500"/>
              <a:gd name="connsiteX10" fmla="*/ 320040 w 1706880"/>
              <a:gd name="connsiteY10" fmla="*/ 952500 h 952500"/>
              <a:gd name="connsiteX11" fmla="*/ 800100 w 1706880"/>
              <a:gd name="connsiteY11" fmla="*/ 937260 h 952500"/>
              <a:gd name="connsiteX12" fmla="*/ 1455420 w 1706880"/>
              <a:gd name="connsiteY12" fmla="*/ 548640 h 952500"/>
              <a:gd name="connsiteX13" fmla="*/ 1524000 w 1706880"/>
              <a:gd name="connsiteY13" fmla="*/ 495300 h 952500"/>
              <a:gd name="connsiteX14" fmla="*/ 1691640 w 1706880"/>
              <a:gd name="connsiteY14" fmla="*/ 388620 h 952500"/>
              <a:gd name="connsiteX15" fmla="*/ 1706880 w 1706880"/>
              <a:gd name="connsiteY15" fmla="*/ 259080 h 952500"/>
              <a:gd name="connsiteX16" fmla="*/ 1645920 w 1706880"/>
              <a:gd name="connsiteY16" fmla="*/ 129540 h 952500"/>
              <a:gd name="connsiteX17" fmla="*/ 1508760 w 1706880"/>
              <a:gd name="connsiteY17" fmla="*/ 53340 h 952500"/>
              <a:gd name="connsiteX18" fmla="*/ 1341120 w 1706880"/>
              <a:gd name="connsiteY18" fmla="*/ 0 h 952500"/>
              <a:gd name="connsiteX0" fmla="*/ 1341120 w 1706880"/>
              <a:gd name="connsiteY0" fmla="*/ 0 h 952500"/>
              <a:gd name="connsiteX1" fmla="*/ 859155 w 1706880"/>
              <a:gd name="connsiteY1" fmla="*/ 172879 h 952500"/>
              <a:gd name="connsiteX2" fmla="*/ 723424 w 1706880"/>
              <a:gd name="connsiteY2" fmla="*/ 220504 h 952500"/>
              <a:gd name="connsiteX3" fmla="*/ 628174 w 1706880"/>
              <a:gd name="connsiteY3" fmla="*/ 256223 h 952500"/>
              <a:gd name="connsiteX4" fmla="*/ 547211 w 1706880"/>
              <a:gd name="connsiteY4" fmla="*/ 291941 h 952500"/>
              <a:gd name="connsiteX5" fmla="*/ 461486 w 1706880"/>
              <a:gd name="connsiteY5" fmla="*/ 327660 h 952500"/>
              <a:gd name="connsiteX6" fmla="*/ 399574 w 1706880"/>
              <a:gd name="connsiteY6" fmla="*/ 349091 h 952500"/>
              <a:gd name="connsiteX7" fmla="*/ 237649 w 1706880"/>
              <a:gd name="connsiteY7" fmla="*/ 411004 h 952500"/>
              <a:gd name="connsiteX8" fmla="*/ 48577 w 1706880"/>
              <a:gd name="connsiteY8" fmla="*/ 480536 h 952500"/>
              <a:gd name="connsiteX9" fmla="*/ 0 w 1706880"/>
              <a:gd name="connsiteY9" fmla="*/ 609600 h 952500"/>
              <a:gd name="connsiteX10" fmla="*/ 129540 w 1706880"/>
              <a:gd name="connsiteY10" fmla="*/ 830580 h 952500"/>
              <a:gd name="connsiteX11" fmla="*/ 320040 w 1706880"/>
              <a:gd name="connsiteY11" fmla="*/ 952500 h 952500"/>
              <a:gd name="connsiteX12" fmla="*/ 800100 w 1706880"/>
              <a:gd name="connsiteY12" fmla="*/ 937260 h 952500"/>
              <a:gd name="connsiteX13" fmla="*/ 1455420 w 1706880"/>
              <a:gd name="connsiteY13" fmla="*/ 548640 h 952500"/>
              <a:gd name="connsiteX14" fmla="*/ 1524000 w 1706880"/>
              <a:gd name="connsiteY14" fmla="*/ 495300 h 952500"/>
              <a:gd name="connsiteX15" fmla="*/ 1691640 w 1706880"/>
              <a:gd name="connsiteY15" fmla="*/ 388620 h 952500"/>
              <a:gd name="connsiteX16" fmla="*/ 1706880 w 1706880"/>
              <a:gd name="connsiteY16" fmla="*/ 259080 h 952500"/>
              <a:gd name="connsiteX17" fmla="*/ 1645920 w 1706880"/>
              <a:gd name="connsiteY17" fmla="*/ 129540 h 952500"/>
              <a:gd name="connsiteX18" fmla="*/ 1508760 w 1706880"/>
              <a:gd name="connsiteY18" fmla="*/ 53340 h 952500"/>
              <a:gd name="connsiteX19" fmla="*/ 1341120 w 1706880"/>
              <a:gd name="connsiteY19" fmla="*/ 0 h 952500"/>
              <a:gd name="connsiteX0" fmla="*/ 1341120 w 1706880"/>
              <a:gd name="connsiteY0" fmla="*/ 0 h 952500"/>
              <a:gd name="connsiteX1" fmla="*/ 973455 w 1706880"/>
              <a:gd name="connsiteY1" fmla="*/ 132398 h 952500"/>
              <a:gd name="connsiteX2" fmla="*/ 859155 w 1706880"/>
              <a:gd name="connsiteY2" fmla="*/ 172879 h 952500"/>
              <a:gd name="connsiteX3" fmla="*/ 723424 w 1706880"/>
              <a:gd name="connsiteY3" fmla="*/ 220504 h 952500"/>
              <a:gd name="connsiteX4" fmla="*/ 628174 w 1706880"/>
              <a:gd name="connsiteY4" fmla="*/ 256223 h 952500"/>
              <a:gd name="connsiteX5" fmla="*/ 547211 w 1706880"/>
              <a:gd name="connsiteY5" fmla="*/ 291941 h 952500"/>
              <a:gd name="connsiteX6" fmla="*/ 461486 w 1706880"/>
              <a:gd name="connsiteY6" fmla="*/ 327660 h 952500"/>
              <a:gd name="connsiteX7" fmla="*/ 399574 w 1706880"/>
              <a:gd name="connsiteY7" fmla="*/ 349091 h 952500"/>
              <a:gd name="connsiteX8" fmla="*/ 237649 w 1706880"/>
              <a:gd name="connsiteY8" fmla="*/ 411004 h 952500"/>
              <a:gd name="connsiteX9" fmla="*/ 48577 w 1706880"/>
              <a:gd name="connsiteY9" fmla="*/ 480536 h 952500"/>
              <a:gd name="connsiteX10" fmla="*/ 0 w 1706880"/>
              <a:gd name="connsiteY10" fmla="*/ 609600 h 952500"/>
              <a:gd name="connsiteX11" fmla="*/ 129540 w 1706880"/>
              <a:gd name="connsiteY11" fmla="*/ 830580 h 952500"/>
              <a:gd name="connsiteX12" fmla="*/ 320040 w 1706880"/>
              <a:gd name="connsiteY12" fmla="*/ 952500 h 952500"/>
              <a:gd name="connsiteX13" fmla="*/ 800100 w 1706880"/>
              <a:gd name="connsiteY13" fmla="*/ 937260 h 952500"/>
              <a:gd name="connsiteX14" fmla="*/ 1455420 w 1706880"/>
              <a:gd name="connsiteY14" fmla="*/ 548640 h 952500"/>
              <a:gd name="connsiteX15" fmla="*/ 1524000 w 1706880"/>
              <a:gd name="connsiteY15" fmla="*/ 495300 h 952500"/>
              <a:gd name="connsiteX16" fmla="*/ 1691640 w 1706880"/>
              <a:gd name="connsiteY16" fmla="*/ 388620 h 952500"/>
              <a:gd name="connsiteX17" fmla="*/ 1706880 w 1706880"/>
              <a:gd name="connsiteY17" fmla="*/ 259080 h 952500"/>
              <a:gd name="connsiteX18" fmla="*/ 1645920 w 1706880"/>
              <a:gd name="connsiteY18" fmla="*/ 129540 h 952500"/>
              <a:gd name="connsiteX19" fmla="*/ 1508760 w 1706880"/>
              <a:gd name="connsiteY19" fmla="*/ 53340 h 952500"/>
              <a:gd name="connsiteX20" fmla="*/ 1341120 w 1706880"/>
              <a:gd name="connsiteY20" fmla="*/ 0 h 952500"/>
              <a:gd name="connsiteX0" fmla="*/ 1341120 w 1706880"/>
              <a:gd name="connsiteY0" fmla="*/ 0 h 952500"/>
              <a:gd name="connsiteX1" fmla="*/ 1130618 w 1706880"/>
              <a:gd name="connsiteY1" fmla="*/ 75248 h 952500"/>
              <a:gd name="connsiteX2" fmla="*/ 973455 w 1706880"/>
              <a:gd name="connsiteY2" fmla="*/ 132398 h 952500"/>
              <a:gd name="connsiteX3" fmla="*/ 859155 w 1706880"/>
              <a:gd name="connsiteY3" fmla="*/ 172879 h 952500"/>
              <a:gd name="connsiteX4" fmla="*/ 723424 w 1706880"/>
              <a:gd name="connsiteY4" fmla="*/ 220504 h 952500"/>
              <a:gd name="connsiteX5" fmla="*/ 628174 w 1706880"/>
              <a:gd name="connsiteY5" fmla="*/ 256223 h 952500"/>
              <a:gd name="connsiteX6" fmla="*/ 547211 w 1706880"/>
              <a:gd name="connsiteY6" fmla="*/ 291941 h 952500"/>
              <a:gd name="connsiteX7" fmla="*/ 461486 w 1706880"/>
              <a:gd name="connsiteY7" fmla="*/ 327660 h 952500"/>
              <a:gd name="connsiteX8" fmla="*/ 399574 w 1706880"/>
              <a:gd name="connsiteY8" fmla="*/ 349091 h 952500"/>
              <a:gd name="connsiteX9" fmla="*/ 237649 w 1706880"/>
              <a:gd name="connsiteY9" fmla="*/ 411004 h 952500"/>
              <a:gd name="connsiteX10" fmla="*/ 48577 w 1706880"/>
              <a:gd name="connsiteY10" fmla="*/ 480536 h 952500"/>
              <a:gd name="connsiteX11" fmla="*/ 0 w 1706880"/>
              <a:gd name="connsiteY11" fmla="*/ 609600 h 952500"/>
              <a:gd name="connsiteX12" fmla="*/ 129540 w 1706880"/>
              <a:gd name="connsiteY12" fmla="*/ 830580 h 952500"/>
              <a:gd name="connsiteX13" fmla="*/ 320040 w 1706880"/>
              <a:gd name="connsiteY13" fmla="*/ 952500 h 952500"/>
              <a:gd name="connsiteX14" fmla="*/ 800100 w 1706880"/>
              <a:gd name="connsiteY14" fmla="*/ 937260 h 952500"/>
              <a:gd name="connsiteX15" fmla="*/ 1455420 w 1706880"/>
              <a:gd name="connsiteY15" fmla="*/ 548640 h 952500"/>
              <a:gd name="connsiteX16" fmla="*/ 1524000 w 1706880"/>
              <a:gd name="connsiteY16" fmla="*/ 495300 h 952500"/>
              <a:gd name="connsiteX17" fmla="*/ 1691640 w 1706880"/>
              <a:gd name="connsiteY17" fmla="*/ 388620 h 952500"/>
              <a:gd name="connsiteX18" fmla="*/ 1706880 w 1706880"/>
              <a:gd name="connsiteY18" fmla="*/ 259080 h 952500"/>
              <a:gd name="connsiteX19" fmla="*/ 1645920 w 1706880"/>
              <a:gd name="connsiteY19" fmla="*/ 129540 h 952500"/>
              <a:gd name="connsiteX20" fmla="*/ 1508760 w 1706880"/>
              <a:gd name="connsiteY20" fmla="*/ 53340 h 952500"/>
              <a:gd name="connsiteX21" fmla="*/ 1341120 w 1706880"/>
              <a:gd name="connsiteY21" fmla="*/ 0 h 952500"/>
              <a:gd name="connsiteX0" fmla="*/ 1283970 w 1706880"/>
              <a:gd name="connsiteY0" fmla="*/ 37148 h 899160"/>
              <a:gd name="connsiteX1" fmla="*/ 1130618 w 1706880"/>
              <a:gd name="connsiteY1" fmla="*/ 21908 h 899160"/>
              <a:gd name="connsiteX2" fmla="*/ 973455 w 1706880"/>
              <a:gd name="connsiteY2" fmla="*/ 79058 h 899160"/>
              <a:gd name="connsiteX3" fmla="*/ 859155 w 1706880"/>
              <a:gd name="connsiteY3" fmla="*/ 119539 h 899160"/>
              <a:gd name="connsiteX4" fmla="*/ 723424 w 1706880"/>
              <a:gd name="connsiteY4" fmla="*/ 167164 h 899160"/>
              <a:gd name="connsiteX5" fmla="*/ 628174 w 1706880"/>
              <a:gd name="connsiteY5" fmla="*/ 202883 h 899160"/>
              <a:gd name="connsiteX6" fmla="*/ 547211 w 1706880"/>
              <a:gd name="connsiteY6" fmla="*/ 238601 h 899160"/>
              <a:gd name="connsiteX7" fmla="*/ 461486 w 1706880"/>
              <a:gd name="connsiteY7" fmla="*/ 274320 h 899160"/>
              <a:gd name="connsiteX8" fmla="*/ 399574 w 1706880"/>
              <a:gd name="connsiteY8" fmla="*/ 295751 h 899160"/>
              <a:gd name="connsiteX9" fmla="*/ 237649 w 1706880"/>
              <a:gd name="connsiteY9" fmla="*/ 357664 h 899160"/>
              <a:gd name="connsiteX10" fmla="*/ 48577 w 1706880"/>
              <a:gd name="connsiteY10" fmla="*/ 427196 h 899160"/>
              <a:gd name="connsiteX11" fmla="*/ 0 w 1706880"/>
              <a:gd name="connsiteY11" fmla="*/ 556260 h 899160"/>
              <a:gd name="connsiteX12" fmla="*/ 129540 w 1706880"/>
              <a:gd name="connsiteY12" fmla="*/ 777240 h 899160"/>
              <a:gd name="connsiteX13" fmla="*/ 320040 w 1706880"/>
              <a:gd name="connsiteY13" fmla="*/ 899160 h 899160"/>
              <a:gd name="connsiteX14" fmla="*/ 800100 w 1706880"/>
              <a:gd name="connsiteY14" fmla="*/ 883920 h 899160"/>
              <a:gd name="connsiteX15" fmla="*/ 1455420 w 1706880"/>
              <a:gd name="connsiteY15" fmla="*/ 495300 h 899160"/>
              <a:gd name="connsiteX16" fmla="*/ 1524000 w 1706880"/>
              <a:gd name="connsiteY16" fmla="*/ 441960 h 899160"/>
              <a:gd name="connsiteX17" fmla="*/ 1691640 w 1706880"/>
              <a:gd name="connsiteY17" fmla="*/ 335280 h 899160"/>
              <a:gd name="connsiteX18" fmla="*/ 1706880 w 1706880"/>
              <a:gd name="connsiteY18" fmla="*/ 205740 h 899160"/>
              <a:gd name="connsiteX19" fmla="*/ 1645920 w 1706880"/>
              <a:gd name="connsiteY19" fmla="*/ 76200 h 899160"/>
              <a:gd name="connsiteX20" fmla="*/ 1508760 w 1706880"/>
              <a:gd name="connsiteY20" fmla="*/ 0 h 899160"/>
              <a:gd name="connsiteX21" fmla="*/ 1283970 w 1706880"/>
              <a:gd name="connsiteY21" fmla="*/ 37148 h 899160"/>
              <a:gd name="connsiteX0" fmla="*/ 1283970 w 1706880"/>
              <a:gd name="connsiteY0" fmla="*/ 37148 h 899160"/>
              <a:gd name="connsiteX1" fmla="*/ 1111568 w 1706880"/>
              <a:gd name="connsiteY1" fmla="*/ 133827 h 899160"/>
              <a:gd name="connsiteX2" fmla="*/ 973455 w 1706880"/>
              <a:gd name="connsiteY2" fmla="*/ 79058 h 899160"/>
              <a:gd name="connsiteX3" fmla="*/ 859155 w 1706880"/>
              <a:gd name="connsiteY3" fmla="*/ 119539 h 899160"/>
              <a:gd name="connsiteX4" fmla="*/ 723424 w 1706880"/>
              <a:gd name="connsiteY4" fmla="*/ 167164 h 899160"/>
              <a:gd name="connsiteX5" fmla="*/ 628174 w 1706880"/>
              <a:gd name="connsiteY5" fmla="*/ 202883 h 899160"/>
              <a:gd name="connsiteX6" fmla="*/ 547211 w 1706880"/>
              <a:gd name="connsiteY6" fmla="*/ 238601 h 899160"/>
              <a:gd name="connsiteX7" fmla="*/ 461486 w 1706880"/>
              <a:gd name="connsiteY7" fmla="*/ 274320 h 899160"/>
              <a:gd name="connsiteX8" fmla="*/ 399574 w 1706880"/>
              <a:gd name="connsiteY8" fmla="*/ 295751 h 899160"/>
              <a:gd name="connsiteX9" fmla="*/ 237649 w 1706880"/>
              <a:gd name="connsiteY9" fmla="*/ 357664 h 899160"/>
              <a:gd name="connsiteX10" fmla="*/ 48577 w 1706880"/>
              <a:gd name="connsiteY10" fmla="*/ 427196 h 899160"/>
              <a:gd name="connsiteX11" fmla="*/ 0 w 1706880"/>
              <a:gd name="connsiteY11" fmla="*/ 556260 h 899160"/>
              <a:gd name="connsiteX12" fmla="*/ 129540 w 1706880"/>
              <a:gd name="connsiteY12" fmla="*/ 777240 h 899160"/>
              <a:gd name="connsiteX13" fmla="*/ 320040 w 1706880"/>
              <a:gd name="connsiteY13" fmla="*/ 899160 h 899160"/>
              <a:gd name="connsiteX14" fmla="*/ 800100 w 1706880"/>
              <a:gd name="connsiteY14" fmla="*/ 883920 h 899160"/>
              <a:gd name="connsiteX15" fmla="*/ 1455420 w 1706880"/>
              <a:gd name="connsiteY15" fmla="*/ 495300 h 899160"/>
              <a:gd name="connsiteX16" fmla="*/ 1524000 w 1706880"/>
              <a:gd name="connsiteY16" fmla="*/ 441960 h 899160"/>
              <a:gd name="connsiteX17" fmla="*/ 1691640 w 1706880"/>
              <a:gd name="connsiteY17" fmla="*/ 335280 h 899160"/>
              <a:gd name="connsiteX18" fmla="*/ 1706880 w 1706880"/>
              <a:gd name="connsiteY18" fmla="*/ 205740 h 899160"/>
              <a:gd name="connsiteX19" fmla="*/ 1645920 w 1706880"/>
              <a:gd name="connsiteY19" fmla="*/ 76200 h 899160"/>
              <a:gd name="connsiteX20" fmla="*/ 1508760 w 1706880"/>
              <a:gd name="connsiteY20" fmla="*/ 0 h 899160"/>
              <a:gd name="connsiteX21" fmla="*/ 1283970 w 1706880"/>
              <a:gd name="connsiteY21" fmla="*/ 37148 h 899160"/>
              <a:gd name="connsiteX0" fmla="*/ 1283970 w 1706880"/>
              <a:gd name="connsiteY0" fmla="*/ 37148 h 899160"/>
              <a:gd name="connsiteX1" fmla="*/ 1111568 w 1706880"/>
              <a:gd name="connsiteY1" fmla="*/ 133827 h 899160"/>
              <a:gd name="connsiteX2" fmla="*/ 1080611 w 1706880"/>
              <a:gd name="connsiteY2" fmla="*/ 212408 h 899160"/>
              <a:gd name="connsiteX3" fmla="*/ 859155 w 1706880"/>
              <a:gd name="connsiteY3" fmla="*/ 119539 h 899160"/>
              <a:gd name="connsiteX4" fmla="*/ 723424 w 1706880"/>
              <a:gd name="connsiteY4" fmla="*/ 167164 h 899160"/>
              <a:gd name="connsiteX5" fmla="*/ 628174 w 1706880"/>
              <a:gd name="connsiteY5" fmla="*/ 202883 h 899160"/>
              <a:gd name="connsiteX6" fmla="*/ 547211 w 1706880"/>
              <a:gd name="connsiteY6" fmla="*/ 238601 h 899160"/>
              <a:gd name="connsiteX7" fmla="*/ 461486 w 1706880"/>
              <a:gd name="connsiteY7" fmla="*/ 274320 h 899160"/>
              <a:gd name="connsiteX8" fmla="*/ 399574 w 1706880"/>
              <a:gd name="connsiteY8" fmla="*/ 295751 h 899160"/>
              <a:gd name="connsiteX9" fmla="*/ 237649 w 1706880"/>
              <a:gd name="connsiteY9" fmla="*/ 357664 h 899160"/>
              <a:gd name="connsiteX10" fmla="*/ 48577 w 1706880"/>
              <a:gd name="connsiteY10" fmla="*/ 427196 h 899160"/>
              <a:gd name="connsiteX11" fmla="*/ 0 w 1706880"/>
              <a:gd name="connsiteY11" fmla="*/ 556260 h 899160"/>
              <a:gd name="connsiteX12" fmla="*/ 129540 w 1706880"/>
              <a:gd name="connsiteY12" fmla="*/ 777240 h 899160"/>
              <a:gd name="connsiteX13" fmla="*/ 320040 w 1706880"/>
              <a:gd name="connsiteY13" fmla="*/ 899160 h 899160"/>
              <a:gd name="connsiteX14" fmla="*/ 800100 w 1706880"/>
              <a:gd name="connsiteY14" fmla="*/ 883920 h 899160"/>
              <a:gd name="connsiteX15" fmla="*/ 1455420 w 1706880"/>
              <a:gd name="connsiteY15" fmla="*/ 495300 h 899160"/>
              <a:gd name="connsiteX16" fmla="*/ 1524000 w 1706880"/>
              <a:gd name="connsiteY16" fmla="*/ 441960 h 899160"/>
              <a:gd name="connsiteX17" fmla="*/ 1691640 w 1706880"/>
              <a:gd name="connsiteY17" fmla="*/ 335280 h 899160"/>
              <a:gd name="connsiteX18" fmla="*/ 1706880 w 1706880"/>
              <a:gd name="connsiteY18" fmla="*/ 205740 h 899160"/>
              <a:gd name="connsiteX19" fmla="*/ 1645920 w 1706880"/>
              <a:gd name="connsiteY19" fmla="*/ 76200 h 899160"/>
              <a:gd name="connsiteX20" fmla="*/ 1508760 w 1706880"/>
              <a:gd name="connsiteY20" fmla="*/ 0 h 899160"/>
              <a:gd name="connsiteX21" fmla="*/ 1283970 w 1706880"/>
              <a:gd name="connsiteY21" fmla="*/ 37148 h 899160"/>
              <a:gd name="connsiteX0" fmla="*/ 1283970 w 1706880"/>
              <a:gd name="connsiteY0" fmla="*/ 37148 h 899160"/>
              <a:gd name="connsiteX1" fmla="*/ 1111568 w 1706880"/>
              <a:gd name="connsiteY1" fmla="*/ 133827 h 899160"/>
              <a:gd name="connsiteX2" fmla="*/ 1080611 w 1706880"/>
              <a:gd name="connsiteY2" fmla="*/ 212408 h 899160"/>
              <a:gd name="connsiteX3" fmla="*/ 968693 w 1706880"/>
              <a:gd name="connsiteY3" fmla="*/ 167164 h 899160"/>
              <a:gd name="connsiteX4" fmla="*/ 859155 w 1706880"/>
              <a:gd name="connsiteY4" fmla="*/ 119539 h 899160"/>
              <a:gd name="connsiteX5" fmla="*/ 723424 w 1706880"/>
              <a:gd name="connsiteY5" fmla="*/ 167164 h 899160"/>
              <a:gd name="connsiteX6" fmla="*/ 628174 w 1706880"/>
              <a:gd name="connsiteY6" fmla="*/ 202883 h 899160"/>
              <a:gd name="connsiteX7" fmla="*/ 547211 w 1706880"/>
              <a:gd name="connsiteY7" fmla="*/ 238601 h 899160"/>
              <a:gd name="connsiteX8" fmla="*/ 461486 w 1706880"/>
              <a:gd name="connsiteY8" fmla="*/ 274320 h 899160"/>
              <a:gd name="connsiteX9" fmla="*/ 399574 w 1706880"/>
              <a:gd name="connsiteY9" fmla="*/ 295751 h 899160"/>
              <a:gd name="connsiteX10" fmla="*/ 237649 w 1706880"/>
              <a:gd name="connsiteY10" fmla="*/ 357664 h 899160"/>
              <a:gd name="connsiteX11" fmla="*/ 48577 w 1706880"/>
              <a:gd name="connsiteY11" fmla="*/ 427196 h 899160"/>
              <a:gd name="connsiteX12" fmla="*/ 0 w 1706880"/>
              <a:gd name="connsiteY12" fmla="*/ 556260 h 899160"/>
              <a:gd name="connsiteX13" fmla="*/ 129540 w 1706880"/>
              <a:gd name="connsiteY13" fmla="*/ 777240 h 899160"/>
              <a:gd name="connsiteX14" fmla="*/ 320040 w 1706880"/>
              <a:gd name="connsiteY14" fmla="*/ 899160 h 899160"/>
              <a:gd name="connsiteX15" fmla="*/ 800100 w 1706880"/>
              <a:gd name="connsiteY15" fmla="*/ 883920 h 899160"/>
              <a:gd name="connsiteX16" fmla="*/ 1455420 w 1706880"/>
              <a:gd name="connsiteY16" fmla="*/ 495300 h 899160"/>
              <a:gd name="connsiteX17" fmla="*/ 1524000 w 1706880"/>
              <a:gd name="connsiteY17" fmla="*/ 441960 h 899160"/>
              <a:gd name="connsiteX18" fmla="*/ 1691640 w 1706880"/>
              <a:gd name="connsiteY18" fmla="*/ 335280 h 899160"/>
              <a:gd name="connsiteX19" fmla="*/ 1706880 w 1706880"/>
              <a:gd name="connsiteY19" fmla="*/ 205740 h 899160"/>
              <a:gd name="connsiteX20" fmla="*/ 1645920 w 1706880"/>
              <a:gd name="connsiteY20" fmla="*/ 76200 h 899160"/>
              <a:gd name="connsiteX21" fmla="*/ 1508760 w 1706880"/>
              <a:gd name="connsiteY21" fmla="*/ 0 h 899160"/>
              <a:gd name="connsiteX22" fmla="*/ 1283970 w 1706880"/>
              <a:gd name="connsiteY22" fmla="*/ 37148 h 899160"/>
              <a:gd name="connsiteX0" fmla="*/ 1283970 w 1706880"/>
              <a:gd name="connsiteY0" fmla="*/ 37148 h 899160"/>
              <a:gd name="connsiteX1" fmla="*/ 1111568 w 1706880"/>
              <a:gd name="connsiteY1" fmla="*/ 133827 h 899160"/>
              <a:gd name="connsiteX2" fmla="*/ 1080611 w 1706880"/>
              <a:gd name="connsiteY2" fmla="*/ 212408 h 899160"/>
              <a:gd name="connsiteX3" fmla="*/ 1016318 w 1706880"/>
              <a:gd name="connsiteY3" fmla="*/ 233839 h 899160"/>
              <a:gd name="connsiteX4" fmla="*/ 859155 w 1706880"/>
              <a:gd name="connsiteY4" fmla="*/ 119539 h 899160"/>
              <a:gd name="connsiteX5" fmla="*/ 723424 w 1706880"/>
              <a:gd name="connsiteY5" fmla="*/ 167164 h 899160"/>
              <a:gd name="connsiteX6" fmla="*/ 628174 w 1706880"/>
              <a:gd name="connsiteY6" fmla="*/ 202883 h 899160"/>
              <a:gd name="connsiteX7" fmla="*/ 547211 w 1706880"/>
              <a:gd name="connsiteY7" fmla="*/ 238601 h 899160"/>
              <a:gd name="connsiteX8" fmla="*/ 461486 w 1706880"/>
              <a:gd name="connsiteY8" fmla="*/ 274320 h 899160"/>
              <a:gd name="connsiteX9" fmla="*/ 399574 w 1706880"/>
              <a:gd name="connsiteY9" fmla="*/ 295751 h 899160"/>
              <a:gd name="connsiteX10" fmla="*/ 237649 w 1706880"/>
              <a:gd name="connsiteY10" fmla="*/ 357664 h 899160"/>
              <a:gd name="connsiteX11" fmla="*/ 48577 w 1706880"/>
              <a:gd name="connsiteY11" fmla="*/ 427196 h 899160"/>
              <a:gd name="connsiteX12" fmla="*/ 0 w 1706880"/>
              <a:gd name="connsiteY12" fmla="*/ 556260 h 899160"/>
              <a:gd name="connsiteX13" fmla="*/ 129540 w 1706880"/>
              <a:gd name="connsiteY13" fmla="*/ 777240 h 899160"/>
              <a:gd name="connsiteX14" fmla="*/ 320040 w 1706880"/>
              <a:gd name="connsiteY14" fmla="*/ 899160 h 899160"/>
              <a:gd name="connsiteX15" fmla="*/ 800100 w 1706880"/>
              <a:gd name="connsiteY15" fmla="*/ 883920 h 899160"/>
              <a:gd name="connsiteX16" fmla="*/ 1455420 w 1706880"/>
              <a:gd name="connsiteY16" fmla="*/ 495300 h 899160"/>
              <a:gd name="connsiteX17" fmla="*/ 1524000 w 1706880"/>
              <a:gd name="connsiteY17" fmla="*/ 441960 h 899160"/>
              <a:gd name="connsiteX18" fmla="*/ 1691640 w 1706880"/>
              <a:gd name="connsiteY18" fmla="*/ 335280 h 899160"/>
              <a:gd name="connsiteX19" fmla="*/ 1706880 w 1706880"/>
              <a:gd name="connsiteY19" fmla="*/ 205740 h 899160"/>
              <a:gd name="connsiteX20" fmla="*/ 1645920 w 1706880"/>
              <a:gd name="connsiteY20" fmla="*/ 76200 h 899160"/>
              <a:gd name="connsiteX21" fmla="*/ 1508760 w 1706880"/>
              <a:gd name="connsiteY21" fmla="*/ 0 h 899160"/>
              <a:gd name="connsiteX22" fmla="*/ 1283970 w 1706880"/>
              <a:gd name="connsiteY22" fmla="*/ 37148 h 899160"/>
              <a:gd name="connsiteX0" fmla="*/ 1283970 w 1706880"/>
              <a:gd name="connsiteY0" fmla="*/ 37148 h 899160"/>
              <a:gd name="connsiteX1" fmla="*/ 1111568 w 1706880"/>
              <a:gd name="connsiteY1" fmla="*/ 133827 h 899160"/>
              <a:gd name="connsiteX2" fmla="*/ 1080611 w 1706880"/>
              <a:gd name="connsiteY2" fmla="*/ 212408 h 899160"/>
              <a:gd name="connsiteX3" fmla="*/ 1016318 w 1706880"/>
              <a:gd name="connsiteY3" fmla="*/ 233839 h 899160"/>
              <a:gd name="connsiteX4" fmla="*/ 935355 w 1706880"/>
              <a:gd name="connsiteY4" fmla="*/ 179070 h 899160"/>
              <a:gd name="connsiteX5" fmla="*/ 859155 w 1706880"/>
              <a:gd name="connsiteY5" fmla="*/ 119539 h 899160"/>
              <a:gd name="connsiteX6" fmla="*/ 723424 w 1706880"/>
              <a:gd name="connsiteY6" fmla="*/ 167164 h 899160"/>
              <a:gd name="connsiteX7" fmla="*/ 628174 w 1706880"/>
              <a:gd name="connsiteY7" fmla="*/ 202883 h 899160"/>
              <a:gd name="connsiteX8" fmla="*/ 547211 w 1706880"/>
              <a:gd name="connsiteY8" fmla="*/ 238601 h 899160"/>
              <a:gd name="connsiteX9" fmla="*/ 461486 w 1706880"/>
              <a:gd name="connsiteY9" fmla="*/ 274320 h 899160"/>
              <a:gd name="connsiteX10" fmla="*/ 399574 w 1706880"/>
              <a:gd name="connsiteY10" fmla="*/ 295751 h 899160"/>
              <a:gd name="connsiteX11" fmla="*/ 237649 w 1706880"/>
              <a:gd name="connsiteY11" fmla="*/ 357664 h 899160"/>
              <a:gd name="connsiteX12" fmla="*/ 48577 w 1706880"/>
              <a:gd name="connsiteY12" fmla="*/ 427196 h 899160"/>
              <a:gd name="connsiteX13" fmla="*/ 0 w 1706880"/>
              <a:gd name="connsiteY13" fmla="*/ 556260 h 899160"/>
              <a:gd name="connsiteX14" fmla="*/ 129540 w 1706880"/>
              <a:gd name="connsiteY14" fmla="*/ 777240 h 899160"/>
              <a:gd name="connsiteX15" fmla="*/ 320040 w 1706880"/>
              <a:gd name="connsiteY15" fmla="*/ 899160 h 899160"/>
              <a:gd name="connsiteX16" fmla="*/ 800100 w 1706880"/>
              <a:gd name="connsiteY16" fmla="*/ 883920 h 899160"/>
              <a:gd name="connsiteX17" fmla="*/ 1455420 w 1706880"/>
              <a:gd name="connsiteY17" fmla="*/ 495300 h 899160"/>
              <a:gd name="connsiteX18" fmla="*/ 1524000 w 1706880"/>
              <a:gd name="connsiteY18" fmla="*/ 441960 h 899160"/>
              <a:gd name="connsiteX19" fmla="*/ 1691640 w 1706880"/>
              <a:gd name="connsiteY19" fmla="*/ 335280 h 899160"/>
              <a:gd name="connsiteX20" fmla="*/ 1706880 w 1706880"/>
              <a:gd name="connsiteY20" fmla="*/ 205740 h 899160"/>
              <a:gd name="connsiteX21" fmla="*/ 1645920 w 1706880"/>
              <a:gd name="connsiteY21" fmla="*/ 76200 h 899160"/>
              <a:gd name="connsiteX22" fmla="*/ 1508760 w 1706880"/>
              <a:gd name="connsiteY22" fmla="*/ 0 h 899160"/>
              <a:gd name="connsiteX23" fmla="*/ 1283970 w 1706880"/>
              <a:gd name="connsiteY23" fmla="*/ 37148 h 899160"/>
              <a:gd name="connsiteX0" fmla="*/ 1283970 w 1706880"/>
              <a:gd name="connsiteY0" fmla="*/ 37148 h 899160"/>
              <a:gd name="connsiteX1" fmla="*/ 1111568 w 1706880"/>
              <a:gd name="connsiteY1" fmla="*/ 133827 h 899160"/>
              <a:gd name="connsiteX2" fmla="*/ 1080611 w 1706880"/>
              <a:gd name="connsiteY2" fmla="*/ 212408 h 899160"/>
              <a:gd name="connsiteX3" fmla="*/ 1016318 w 1706880"/>
              <a:gd name="connsiteY3" fmla="*/ 233839 h 899160"/>
              <a:gd name="connsiteX4" fmla="*/ 987743 w 1706880"/>
              <a:gd name="connsiteY4" fmla="*/ 148114 h 899160"/>
              <a:gd name="connsiteX5" fmla="*/ 859155 w 1706880"/>
              <a:gd name="connsiteY5" fmla="*/ 119539 h 899160"/>
              <a:gd name="connsiteX6" fmla="*/ 723424 w 1706880"/>
              <a:gd name="connsiteY6" fmla="*/ 167164 h 899160"/>
              <a:gd name="connsiteX7" fmla="*/ 628174 w 1706880"/>
              <a:gd name="connsiteY7" fmla="*/ 202883 h 899160"/>
              <a:gd name="connsiteX8" fmla="*/ 547211 w 1706880"/>
              <a:gd name="connsiteY8" fmla="*/ 238601 h 899160"/>
              <a:gd name="connsiteX9" fmla="*/ 461486 w 1706880"/>
              <a:gd name="connsiteY9" fmla="*/ 274320 h 899160"/>
              <a:gd name="connsiteX10" fmla="*/ 399574 w 1706880"/>
              <a:gd name="connsiteY10" fmla="*/ 295751 h 899160"/>
              <a:gd name="connsiteX11" fmla="*/ 237649 w 1706880"/>
              <a:gd name="connsiteY11" fmla="*/ 357664 h 899160"/>
              <a:gd name="connsiteX12" fmla="*/ 48577 w 1706880"/>
              <a:gd name="connsiteY12" fmla="*/ 427196 h 899160"/>
              <a:gd name="connsiteX13" fmla="*/ 0 w 1706880"/>
              <a:gd name="connsiteY13" fmla="*/ 556260 h 899160"/>
              <a:gd name="connsiteX14" fmla="*/ 129540 w 1706880"/>
              <a:gd name="connsiteY14" fmla="*/ 777240 h 899160"/>
              <a:gd name="connsiteX15" fmla="*/ 320040 w 1706880"/>
              <a:gd name="connsiteY15" fmla="*/ 899160 h 899160"/>
              <a:gd name="connsiteX16" fmla="*/ 800100 w 1706880"/>
              <a:gd name="connsiteY16" fmla="*/ 883920 h 899160"/>
              <a:gd name="connsiteX17" fmla="*/ 1455420 w 1706880"/>
              <a:gd name="connsiteY17" fmla="*/ 495300 h 899160"/>
              <a:gd name="connsiteX18" fmla="*/ 1524000 w 1706880"/>
              <a:gd name="connsiteY18" fmla="*/ 441960 h 899160"/>
              <a:gd name="connsiteX19" fmla="*/ 1691640 w 1706880"/>
              <a:gd name="connsiteY19" fmla="*/ 335280 h 899160"/>
              <a:gd name="connsiteX20" fmla="*/ 1706880 w 1706880"/>
              <a:gd name="connsiteY20" fmla="*/ 205740 h 899160"/>
              <a:gd name="connsiteX21" fmla="*/ 1645920 w 1706880"/>
              <a:gd name="connsiteY21" fmla="*/ 76200 h 899160"/>
              <a:gd name="connsiteX22" fmla="*/ 1508760 w 1706880"/>
              <a:gd name="connsiteY22" fmla="*/ 0 h 899160"/>
              <a:gd name="connsiteX23" fmla="*/ 1283970 w 1706880"/>
              <a:gd name="connsiteY23" fmla="*/ 37148 h 899160"/>
              <a:gd name="connsiteX0" fmla="*/ 1283970 w 1706880"/>
              <a:gd name="connsiteY0" fmla="*/ 37148 h 899160"/>
              <a:gd name="connsiteX1" fmla="*/ 1111568 w 1706880"/>
              <a:gd name="connsiteY1" fmla="*/ 133827 h 899160"/>
              <a:gd name="connsiteX2" fmla="*/ 1080611 w 1706880"/>
              <a:gd name="connsiteY2" fmla="*/ 212408 h 899160"/>
              <a:gd name="connsiteX3" fmla="*/ 1016318 w 1706880"/>
              <a:gd name="connsiteY3" fmla="*/ 233839 h 899160"/>
              <a:gd name="connsiteX4" fmla="*/ 987743 w 1706880"/>
              <a:gd name="connsiteY4" fmla="*/ 148114 h 899160"/>
              <a:gd name="connsiteX5" fmla="*/ 918687 w 1706880"/>
              <a:gd name="connsiteY5" fmla="*/ 119539 h 899160"/>
              <a:gd name="connsiteX6" fmla="*/ 723424 w 1706880"/>
              <a:gd name="connsiteY6" fmla="*/ 167164 h 899160"/>
              <a:gd name="connsiteX7" fmla="*/ 628174 w 1706880"/>
              <a:gd name="connsiteY7" fmla="*/ 202883 h 899160"/>
              <a:gd name="connsiteX8" fmla="*/ 547211 w 1706880"/>
              <a:gd name="connsiteY8" fmla="*/ 238601 h 899160"/>
              <a:gd name="connsiteX9" fmla="*/ 461486 w 1706880"/>
              <a:gd name="connsiteY9" fmla="*/ 274320 h 899160"/>
              <a:gd name="connsiteX10" fmla="*/ 399574 w 1706880"/>
              <a:gd name="connsiteY10" fmla="*/ 295751 h 899160"/>
              <a:gd name="connsiteX11" fmla="*/ 237649 w 1706880"/>
              <a:gd name="connsiteY11" fmla="*/ 357664 h 899160"/>
              <a:gd name="connsiteX12" fmla="*/ 48577 w 1706880"/>
              <a:gd name="connsiteY12" fmla="*/ 427196 h 899160"/>
              <a:gd name="connsiteX13" fmla="*/ 0 w 1706880"/>
              <a:gd name="connsiteY13" fmla="*/ 556260 h 899160"/>
              <a:gd name="connsiteX14" fmla="*/ 129540 w 1706880"/>
              <a:gd name="connsiteY14" fmla="*/ 777240 h 899160"/>
              <a:gd name="connsiteX15" fmla="*/ 320040 w 1706880"/>
              <a:gd name="connsiteY15" fmla="*/ 899160 h 899160"/>
              <a:gd name="connsiteX16" fmla="*/ 800100 w 1706880"/>
              <a:gd name="connsiteY16" fmla="*/ 883920 h 899160"/>
              <a:gd name="connsiteX17" fmla="*/ 1455420 w 1706880"/>
              <a:gd name="connsiteY17" fmla="*/ 495300 h 899160"/>
              <a:gd name="connsiteX18" fmla="*/ 1524000 w 1706880"/>
              <a:gd name="connsiteY18" fmla="*/ 441960 h 899160"/>
              <a:gd name="connsiteX19" fmla="*/ 1691640 w 1706880"/>
              <a:gd name="connsiteY19" fmla="*/ 335280 h 899160"/>
              <a:gd name="connsiteX20" fmla="*/ 1706880 w 1706880"/>
              <a:gd name="connsiteY20" fmla="*/ 205740 h 899160"/>
              <a:gd name="connsiteX21" fmla="*/ 1645920 w 1706880"/>
              <a:gd name="connsiteY21" fmla="*/ 76200 h 899160"/>
              <a:gd name="connsiteX22" fmla="*/ 1508760 w 1706880"/>
              <a:gd name="connsiteY22" fmla="*/ 0 h 899160"/>
              <a:gd name="connsiteX23" fmla="*/ 1283970 w 1706880"/>
              <a:gd name="connsiteY23" fmla="*/ 37148 h 899160"/>
              <a:gd name="connsiteX0" fmla="*/ 1283970 w 1706880"/>
              <a:gd name="connsiteY0" fmla="*/ 37148 h 899160"/>
              <a:gd name="connsiteX1" fmla="*/ 1111568 w 1706880"/>
              <a:gd name="connsiteY1" fmla="*/ 133827 h 899160"/>
              <a:gd name="connsiteX2" fmla="*/ 1080611 w 1706880"/>
              <a:gd name="connsiteY2" fmla="*/ 212408 h 899160"/>
              <a:gd name="connsiteX3" fmla="*/ 1016318 w 1706880"/>
              <a:gd name="connsiteY3" fmla="*/ 233839 h 899160"/>
              <a:gd name="connsiteX4" fmla="*/ 987743 w 1706880"/>
              <a:gd name="connsiteY4" fmla="*/ 148114 h 899160"/>
              <a:gd name="connsiteX5" fmla="*/ 918687 w 1706880"/>
              <a:gd name="connsiteY5" fmla="*/ 119539 h 899160"/>
              <a:gd name="connsiteX6" fmla="*/ 873443 w 1706880"/>
              <a:gd name="connsiteY6" fmla="*/ 131445 h 899160"/>
              <a:gd name="connsiteX7" fmla="*/ 723424 w 1706880"/>
              <a:gd name="connsiteY7" fmla="*/ 167164 h 899160"/>
              <a:gd name="connsiteX8" fmla="*/ 628174 w 1706880"/>
              <a:gd name="connsiteY8" fmla="*/ 202883 h 899160"/>
              <a:gd name="connsiteX9" fmla="*/ 547211 w 1706880"/>
              <a:gd name="connsiteY9" fmla="*/ 238601 h 899160"/>
              <a:gd name="connsiteX10" fmla="*/ 461486 w 1706880"/>
              <a:gd name="connsiteY10" fmla="*/ 274320 h 899160"/>
              <a:gd name="connsiteX11" fmla="*/ 399574 w 1706880"/>
              <a:gd name="connsiteY11" fmla="*/ 295751 h 899160"/>
              <a:gd name="connsiteX12" fmla="*/ 237649 w 1706880"/>
              <a:gd name="connsiteY12" fmla="*/ 357664 h 899160"/>
              <a:gd name="connsiteX13" fmla="*/ 48577 w 1706880"/>
              <a:gd name="connsiteY13" fmla="*/ 427196 h 899160"/>
              <a:gd name="connsiteX14" fmla="*/ 0 w 1706880"/>
              <a:gd name="connsiteY14" fmla="*/ 556260 h 899160"/>
              <a:gd name="connsiteX15" fmla="*/ 129540 w 1706880"/>
              <a:gd name="connsiteY15" fmla="*/ 777240 h 899160"/>
              <a:gd name="connsiteX16" fmla="*/ 320040 w 1706880"/>
              <a:gd name="connsiteY16" fmla="*/ 899160 h 899160"/>
              <a:gd name="connsiteX17" fmla="*/ 800100 w 1706880"/>
              <a:gd name="connsiteY17" fmla="*/ 883920 h 899160"/>
              <a:gd name="connsiteX18" fmla="*/ 1455420 w 1706880"/>
              <a:gd name="connsiteY18" fmla="*/ 495300 h 899160"/>
              <a:gd name="connsiteX19" fmla="*/ 1524000 w 1706880"/>
              <a:gd name="connsiteY19" fmla="*/ 441960 h 899160"/>
              <a:gd name="connsiteX20" fmla="*/ 1691640 w 1706880"/>
              <a:gd name="connsiteY20" fmla="*/ 335280 h 899160"/>
              <a:gd name="connsiteX21" fmla="*/ 1706880 w 1706880"/>
              <a:gd name="connsiteY21" fmla="*/ 205740 h 899160"/>
              <a:gd name="connsiteX22" fmla="*/ 1645920 w 1706880"/>
              <a:gd name="connsiteY22" fmla="*/ 76200 h 899160"/>
              <a:gd name="connsiteX23" fmla="*/ 1508760 w 1706880"/>
              <a:gd name="connsiteY23" fmla="*/ 0 h 899160"/>
              <a:gd name="connsiteX24" fmla="*/ 1283970 w 1706880"/>
              <a:gd name="connsiteY24" fmla="*/ 37148 h 899160"/>
              <a:gd name="connsiteX0" fmla="*/ 1283970 w 1706880"/>
              <a:gd name="connsiteY0" fmla="*/ 37148 h 899160"/>
              <a:gd name="connsiteX1" fmla="*/ 1111568 w 1706880"/>
              <a:gd name="connsiteY1" fmla="*/ 133827 h 899160"/>
              <a:gd name="connsiteX2" fmla="*/ 1080611 w 1706880"/>
              <a:gd name="connsiteY2" fmla="*/ 212408 h 899160"/>
              <a:gd name="connsiteX3" fmla="*/ 1016318 w 1706880"/>
              <a:gd name="connsiteY3" fmla="*/ 233839 h 899160"/>
              <a:gd name="connsiteX4" fmla="*/ 987743 w 1706880"/>
              <a:gd name="connsiteY4" fmla="*/ 148114 h 899160"/>
              <a:gd name="connsiteX5" fmla="*/ 918687 w 1706880"/>
              <a:gd name="connsiteY5" fmla="*/ 119539 h 899160"/>
              <a:gd name="connsiteX6" fmla="*/ 875824 w 1706880"/>
              <a:gd name="connsiteY6" fmla="*/ 164782 h 899160"/>
              <a:gd name="connsiteX7" fmla="*/ 723424 w 1706880"/>
              <a:gd name="connsiteY7" fmla="*/ 167164 h 899160"/>
              <a:gd name="connsiteX8" fmla="*/ 628174 w 1706880"/>
              <a:gd name="connsiteY8" fmla="*/ 202883 h 899160"/>
              <a:gd name="connsiteX9" fmla="*/ 547211 w 1706880"/>
              <a:gd name="connsiteY9" fmla="*/ 238601 h 899160"/>
              <a:gd name="connsiteX10" fmla="*/ 461486 w 1706880"/>
              <a:gd name="connsiteY10" fmla="*/ 274320 h 899160"/>
              <a:gd name="connsiteX11" fmla="*/ 399574 w 1706880"/>
              <a:gd name="connsiteY11" fmla="*/ 295751 h 899160"/>
              <a:gd name="connsiteX12" fmla="*/ 237649 w 1706880"/>
              <a:gd name="connsiteY12" fmla="*/ 357664 h 899160"/>
              <a:gd name="connsiteX13" fmla="*/ 48577 w 1706880"/>
              <a:gd name="connsiteY13" fmla="*/ 427196 h 899160"/>
              <a:gd name="connsiteX14" fmla="*/ 0 w 1706880"/>
              <a:gd name="connsiteY14" fmla="*/ 556260 h 899160"/>
              <a:gd name="connsiteX15" fmla="*/ 129540 w 1706880"/>
              <a:gd name="connsiteY15" fmla="*/ 777240 h 899160"/>
              <a:gd name="connsiteX16" fmla="*/ 320040 w 1706880"/>
              <a:gd name="connsiteY16" fmla="*/ 899160 h 899160"/>
              <a:gd name="connsiteX17" fmla="*/ 800100 w 1706880"/>
              <a:gd name="connsiteY17" fmla="*/ 883920 h 899160"/>
              <a:gd name="connsiteX18" fmla="*/ 1455420 w 1706880"/>
              <a:gd name="connsiteY18" fmla="*/ 495300 h 899160"/>
              <a:gd name="connsiteX19" fmla="*/ 1524000 w 1706880"/>
              <a:gd name="connsiteY19" fmla="*/ 441960 h 899160"/>
              <a:gd name="connsiteX20" fmla="*/ 1691640 w 1706880"/>
              <a:gd name="connsiteY20" fmla="*/ 335280 h 899160"/>
              <a:gd name="connsiteX21" fmla="*/ 1706880 w 1706880"/>
              <a:gd name="connsiteY21" fmla="*/ 205740 h 899160"/>
              <a:gd name="connsiteX22" fmla="*/ 1645920 w 1706880"/>
              <a:gd name="connsiteY22" fmla="*/ 76200 h 899160"/>
              <a:gd name="connsiteX23" fmla="*/ 1508760 w 1706880"/>
              <a:gd name="connsiteY23" fmla="*/ 0 h 899160"/>
              <a:gd name="connsiteX24" fmla="*/ 1283970 w 1706880"/>
              <a:gd name="connsiteY24" fmla="*/ 37148 h 899160"/>
              <a:gd name="connsiteX0" fmla="*/ 1283970 w 1706880"/>
              <a:gd name="connsiteY0" fmla="*/ 37148 h 899160"/>
              <a:gd name="connsiteX1" fmla="*/ 1111568 w 1706880"/>
              <a:gd name="connsiteY1" fmla="*/ 133827 h 899160"/>
              <a:gd name="connsiteX2" fmla="*/ 1080611 w 1706880"/>
              <a:gd name="connsiteY2" fmla="*/ 212408 h 899160"/>
              <a:gd name="connsiteX3" fmla="*/ 1016318 w 1706880"/>
              <a:gd name="connsiteY3" fmla="*/ 233839 h 899160"/>
              <a:gd name="connsiteX4" fmla="*/ 987743 w 1706880"/>
              <a:gd name="connsiteY4" fmla="*/ 148114 h 899160"/>
              <a:gd name="connsiteX5" fmla="*/ 918687 w 1706880"/>
              <a:gd name="connsiteY5" fmla="*/ 119539 h 899160"/>
              <a:gd name="connsiteX6" fmla="*/ 875824 w 1706880"/>
              <a:gd name="connsiteY6" fmla="*/ 164782 h 899160"/>
              <a:gd name="connsiteX7" fmla="*/ 802005 w 1706880"/>
              <a:gd name="connsiteY7" fmla="*/ 167164 h 899160"/>
              <a:gd name="connsiteX8" fmla="*/ 723424 w 1706880"/>
              <a:gd name="connsiteY8" fmla="*/ 167164 h 899160"/>
              <a:gd name="connsiteX9" fmla="*/ 628174 w 1706880"/>
              <a:gd name="connsiteY9" fmla="*/ 202883 h 899160"/>
              <a:gd name="connsiteX10" fmla="*/ 547211 w 1706880"/>
              <a:gd name="connsiteY10" fmla="*/ 238601 h 899160"/>
              <a:gd name="connsiteX11" fmla="*/ 461486 w 1706880"/>
              <a:gd name="connsiteY11" fmla="*/ 274320 h 899160"/>
              <a:gd name="connsiteX12" fmla="*/ 399574 w 1706880"/>
              <a:gd name="connsiteY12" fmla="*/ 295751 h 899160"/>
              <a:gd name="connsiteX13" fmla="*/ 237649 w 1706880"/>
              <a:gd name="connsiteY13" fmla="*/ 357664 h 899160"/>
              <a:gd name="connsiteX14" fmla="*/ 48577 w 1706880"/>
              <a:gd name="connsiteY14" fmla="*/ 427196 h 899160"/>
              <a:gd name="connsiteX15" fmla="*/ 0 w 1706880"/>
              <a:gd name="connsiteY15" fmla="*/ 556260 h 899160"/>
              <a:gd name="connsiteX16" fmla="*/ 129540 w 1706880"/>
              <a:gd name="connsiteY16" fmla="*/ 777240 h 899160"/>
              <a:gd name="connsiteX17" fmla="*/ 320040 w 1706880"/>
              <a:gd name="connsiteY17" fmla="*/ 899160 h 899160"/>
              <a:gd name="connsiteX18" fmla="*/ 800100 w 1706880"/>
              <a:gd name="connsiteY18" fmla="*/ 883920 h 899160"/>
              <a:gd name="connsiteX19" fmla="*/ 1455420 w 1706880"/>
              <a:gd name="connsiteY19" fmla="*/ 495300 h 899160"/>
              <a:gd name="connsiteX20" fmla="*/ 1524000 w 1706880"/>
              <a:gd name="connsiteY20" fmla="*/ 441960 h 899160"/>
              <a:gd name="connsiteX21" fmla="*/ 1691640 w 1706880"/>
              <a:gd name="connsiteY21" fmla="*/ 335280 h 899160"/>
              <a:gd name="connsiteX22" fmla="*/ 1706880 w 1706880"/>
              <a:gd name="connsiteY22" fmla="*/ 205740 h 899160"/>
              <a:gd name="connsiteX23" fmla="*/ 1645920 w 1706880"/>
              <a:gd name="connsiteY23" fmla="*/ 76200 h 899160"/>
              <a:gd name="connsiteX24" fmla="*/ 1508760 w 1706880"/>
              <a:gd name="connsiteY24" fmla="*/ 0 h 899160"/>
              <a:gd name="connsiteX25" fmla="*/ 1283970 w 1706880"/>
              <a:gd name="connsiteY25" fmla="*/ 37148 h 899160"/>
              <a:gd name="connsiteX0" fmla="*/ 1283970 w 1706880"/>
              <a:gd name="connsiteY0" fmla="*/ 37148 h 899160"/>
              <a:gd name="connsiteX1" fmla="*/ 1111568 w 1706880"/>
              <a:gd name="connsiteY1" fmla="*/ 133827 h 899160"/>
              <a:gd name="connsiteX2" fmla="*/ 1080611 w 1706880"/>
              <a:gd name="connsiteY2" fmla="*/ 212408 h 899160"/>
              <a:gd name="connsiteX3" fmla="*/ 1016318 w 1706880"/>
              <a:gd name="connsiteY3" fmla="*/ 233839 h 899160"/>
              <a:gd name="connsiteX4" fmla="*/ 987743 w 1706880"/>
              <a:gd name="connsiteY4" fmla="*/ 148114 h 899160"/>
              <a:gd name="connsiteX5" fmla="*/ 918687 w 1706880"/>
              <a:gd name="connsiteY5" fmla="*/ 119539 h 899160"/>
              <a:gd name="connsiteX6" fmla="*/ 875824 w 1706880"/>
              <a:gd name="connsiteY6" fmla="*/ 164782 h 899160"/>
              <a:gd name="connsiteX7" fmla="*/ 794861 w 1706880"/>
              <a:gd name="connsiteY7" fmla="*/ 162401 h 899160"/>
              <a:gd name="connsiteX8" fmla="*/ 723424 w 1706880"/>
              <a:gd name="connsiteY8" fmla="*/ 167164 h 899160"/>
              <a:gd name="connsiteX9" fmla="*/ 628174 w 1706880"/>
              <a:gd name="connsiteY9" fmla="*/ 202883 h 899160"/>
              <a:gd name="connsiteX10" fmla="*/ 547211 w 1706880"/>
              <a:gd name="connsiteY10" fmla="*/ 238601 h 899160"/>
              <a:gd name="connsiteX11" fmla="*/ 461486 w 1706880"/>
              <a:gd name="connsiteY11" fmla="*/ 274320 h 899160"/>
              <a:gd name="connsiteX12" fmla="*/ 399574 w 1706880"/>
              <a:gd name="connsiteY12" fmla="*/ 295751 h 899160"/>
              <a:gd name="connsiteX13" fmla="*/ 237649 w 1706880"/>
              <a:gd name="connsiteY13" fmla="*/ 357664 h 899160"/>
              <a:gd name="connsiteX14" fmla="*/ 48577 w 1706880"/>
              <a:gd name="connsiteY14" fmla="*/ 427196 h 899160"/>
              <a:gd name="connsiteX15" fmla="*/ 0 w 1706880"/>
              <a:gd name="connsiteY15" fmla="*/ 556260 h 899160"/>
              <a:gd name="connsiteX16" fmla="*/ 129540 w 1706880"/>
              <a:gd name="connsiteY16" fmla="*/ 777240 h 899160"/>
              <a:gd name="connsiteX17" fmla="*/ 320040 w 1706880"/>
              <a:gd name="connsiteY17" fmla="*/ 899160 h 899160"/>
              <a:gd name="connsiteX18" fmla="*/ 800100 w 1706880"/>
              <a:gd name="connsiteY18" fmla="*/ 883920 h 899160"/>
              <a:gd name="connsiteX19" fmla="*/ 1455420 w 1706880"/>
              <a:gd name="connsiteY19" fmla="*/ 495300 h 899160"/>
              <a:gd name="connsiteX20" fmla="*/ 1524000 w 1706880"/>
              <a:gd name="connsiteY20" fmla="*/ 441960 h 899160"/>
              <a:gd name="connsiteX21" fmla="*/ 1691640 w 1706880"/>
              <a:gd name="connsiteY21" fmla="*/ 335280 h 899160"/>
              <a:gd name="connsiteX22" fmla="*/ 1706880 w 1706880"/>
              <a:gd name="connsiteY22" fmla="*/ 205740 h 899160"/>
              <a:gd name="connsiteX23" fmla="*/ 1645920 w 1706880"/>
              <a:gd name="connsiteY23" fmla="*/ 76200 h 899160"/>
              <a:gd name="connsiteX24" fmla="*/ 1508760 w 1706880"/>
              <a:gd name="connsiteY24" fmla="*/ 0 h 899160"/>
              <a:gd name="connsiteX25" fmla="*/ 1283970 w 1706880"/>
              <a:gd name="connsiteY25" fmla="*/ 37148 h 899160"/>
              <a:gd name="connsiteX0" fmla="*/ 1283970 w 1706880"/>
              <a:gd name="connsiteY0" fmla="*/ 37148 h 899160"/>
              <a:gd name="connsiteX1" fmla="*/ 1111568 w 1706880"/>
              <a:gd name="connsiteY1" fmla="*/ 133827 h 899160"/>
              <a:gd name="connsiteX2" fmla="*/ 1080611 w 1706880"/>
              <a:gd name="connsiteY2" fmla="*/ 212408 h 899160"/>
              <a:gd name="connsiteX3" fmla="*/ 1016318 w 1706880"/>
              <a:gd name="connsiteY3" fmla="*/ 233839 h 899160"/>
              <a:gd name="connsiteX4" fmla="*/ 987743 w 1706880"/>
              <a:gd name="connsiteY4" fmla="*/ 148114 h 899160"/>
              <a:gd name="connsiteX5" fmla="*/ 918687 w 1706880"/>
              <a:gd name="connsiteY5" fmla="*/ 119539 h 899160"/>
              <a:gd name="connsiteX6" fmla="*/ 875824 w 1706880"/>
              <a:gd name="connsiteY6" fmla="*/ 164782 h 899160"/>
              <a:gd name="connsiteX7" fmla="*/ 854393 w 1706880"/>
              <a:gd name="connsiteY7" fmla="*/ 164783 h 899160"/>
              <a:gd name="connsiteX8" fmla="*/ 794861 w 1706880"/>
              <a:gd name="connsiteY8" fmla="*/ 162401 h 899160"/>
              <a:gd name="connsiteX9" fmla="*/ 723424 w 1706880"/>
              <a:gd name="connsiteY9" fmla="*/ 167164 h 899160"/>
              <a:gd name="connsiteX10" fmla="*/ 628174 w 1706880"/>
              <a:gd name="connsiteY10" fmla="*/ 202883 h 899160"/>
              <a:gd name="connsiteX11" fmla="*/ 547211 w 1706880"/>
              <a:gd name="connsiteY11" fmla="*/ 238601 h 899160"/>
              <a:gd name="connsiteX12" fmla="*/ 461486 w 1706880"/>
              <a:gd name="connsiteY12" fmla="*/ 274320 h 899160"/>
              <a:gd name="connsiteX13" fmla="*/ 399574 w 1706880"/>
              <a:gd name="connsiteY13" fmla="*/ 295751 h 899160"/>
              <a:gd name="connsiteX14" fmla="*/ 237649 w 1706880"/>
              <a:gd name="connsiteY14" fmla="*/ 357664 h 899160"/>
              <a:gd name="connsiteX15" fmla="*/ 48577 w 1706880"/>
              <a:gd name="connsiteY15" fmla="*/ 427196 h 899160"/>
              <a:gd name="connsiteX16" fmla="*/ 0 w 1706880"/>
              <a:gd name="connsiteY16" fmla="*/ 556260 h 899160"/>
              <a:gd name="connsiteX17" fmla="*/ 129540 w 1706880"/>
              <a:gd name="connsiteY17" fmla="*/ 777240 h 899160"/>
              <a:gd name="connsiteX18" fmla="*/ 320040 w 1706880"/>
              <a:gd name="connsiteY18" fmla="*/ 899160 h 899160"/>
              <a:gd name="connsiteX19" fmla="*/ 800100 w 1706880"/>
              <a:gd name="connsiteY19" fmla="*/ 883920 h 899160"/>
              <a:gd name="connsiteX20" fmla="*/ 1455420 w 1706880"/>
              <a:gd name="connsiteY20" fmla="*/ 495300 h 899160"/>
              <a:gd name="connsiteX21" fmla="*/ 1524000 w 1706880"/>
              <a:gd name="connsiteY21" fmla="*/ 441960 h 899160"/>
              <a:gd name="connsiteX22" fmla="*/ 1691640 w 1706880"/>
              <a:gd name="connsiteY22" fmla="*/ 335280 h 899160"/>
              <a:gd name="connsiteX23" fmla="*/ 1706880 w 1706880"/>
              <a:gd name="connsiteY23" fmla="*/ 205740 h 899160"/>
              <a:gd name="connsiteX24" fmla="*/ 1645920 w 1706880"/>
              <a:gd name="connsiteY24" fmla="*/ 76200 h 899160"/>
              <a:gd name="connsiteX25" fmla="*/ 1508760 w 1706880"/>
              <a:gd name="connsiteY25" fmla="*/ 0 h 899160"/>
              <a:gd name="connsiteX26" fmla="*/ 1283970 w 1706880"/>
              <a:gd name="connsiteY26" fmla="*/ 37148 h 899160"/>
              <a:gd name="connsiteX0" fmla="*/ 1283970 w 1706880"/>
              <a:gd name="connsiteY0" fmla="*/ 37148 h 899160"/>
              <a:gd name="connsiteX1" fmla="*/ 1111568 w 1706880"/>
              <a:gd name="connsiteY1" fmla="*/ 133827 h 899160"/>
              <a:gd name="connsiteX2" fmla="*/ 1080611 w 1706880"/>
              <a:gd name="connsiteY2" fmla="*/ 212408 h 899160"/>
              <a:gd name="connsiteX3" fmla="*/ 1016318 w 1706880"/>
              <a:gd name="connsiteY3" fmla="*/ 233839 h 899160"/>
              <a:gd name="connsiteX4" fmla="*/ 987743 w 1706880"/>
              <a:gd name="connsiteY4" fmla="*/ 148114 h 899160"/>
              <a:gd name="connsiteX5" fmla="*/ 918687 w 1706880"/>
              <a:gd name="connsiteY5" fmla="*/ 119539 h 899160"/>
              <a:gd name="connsiteX6" fmla="*/ 875824 w 1706880"/>
              <a:gd name="connsiteY6" fmla="*/ 164782 h 899160"/>
              <a:gd name="connsiteX7" fmla="*/ 816293 w 1706880"/>
              <a:gd name="connsiteY7" fmla="*/ 212408 h 899160"/>
              <a:gd name="connsiteX8" fmla="*/ 794861 w 1706880"/>
              <a:gd name="connsiteY8" fmla="*/ 162401 h 899160"/>
              <a:gd name="connsiteX9" fmla="*/ 723424 w 1706880"/>
              <a:gd name="connsiteY9" fmla="*/ 167164 h 899160"/>
              <a:gd name="connsiteX10" fmla="*/ 628174 w 1706880"/>
              <a:gd name="connsiteY10" fmla="*/ 202883 h 899160"/>
              <a:gd name="connsiteX11" fmla="*/ 547211 w 1706880"/>
              <a:gd name="connsiteY11" fmla="*/ 238601 h 899160"/>
              <a:gd name="connsiteX12" fmla="*/ 461486 w 1706880"/>
              <a:gd name="connsiteY12" fmla="*/ 274320 h 899160"/>
              <a:gd name="connsiteX13" fmla="*/ 399574 w 1706880"/>
              <a:gd name="connsiteY13" fmla="*/ 295751 h 899160"/>
              <a:gd name="connsiteX14" fmla="*/ 237649 w 1706880"/>
              <a:gd name="connsiteY14" fmla="*/ 357664 h 899160"/>
              <a:gd name="connsiteX15" fmla="*/ 48577 w 1706880"/>
              <a:gd name="connsiteY15" fmla="*/ 427196 h 899160"/>
              <a:gd name="connsiteX16" fmla="*/ 0 w 1706880"/>
              <a:gd name="connsiteY16" fmla="*/ 556260 h 899160"/>
              <a:gd name="connsiteX17" fmla="*/ 129540 w 1706880"/>
              <a:gd name="connsiteY17" fmla="*/ 777240 h 899160"/>
              <a:gd name="connsiteX18" fmla="*/ 320040 w 1706880"/>
              <a:gd name="connsiteY18" fmla="*/ 899160 h 899160"/>
              <a:gd name="connsiteX19" fmla="*/ 800100 w 1706880"/>
              <a:gd name="connsiteY19" fmla="*/ 883920 h 899160"/>
              <a:gd name="connsiteX20" fmla="*/ 1455420 w 1706880"/>
              <a:gd name="connsiteY20" fmla="*/ 495300 h 899160"/>
              <a:gd name="connsiteX21" fmla="*/ 1524000 w 1706880"/>
              <a:gd name="connsiteY21" fmla="*/ 441960 h 899160"/>
              <a:gd name="connsiteX22" fmla="*/ 1691640 w 1706880"/>
              <a:gd name="connsiteY22" fmla="*/ 335280 h 899160"/>
              <a:gd name="connsiteX23" fmla="*/ 1706880 w 1706880"/>
              <a:gd name="connsiteY23" fmla="*/ 205740 h 899160"/>
              <a:gd name="connsiteX24" fmla="*/ 1645920 w 1706880"/>
              <a:gd name="connsiteY24" fmla="*/ 76200 h 899160"/>
              <a:gd name="connsiteX25" fmla="*/ 1508760 w 1706880"/>
              <a:gd name="connsiteY25" fmla="*/ 0 h 899160"/>
              <a:gd name="connsiteX26" fmla="*/ 1283970 w 1706880"/>
              <a:gd name="connsiteY26" fmla="*/ 37148 h 899160"/>
              <a:gd name="connsiteX0" fmla="*/ 1283970 w 1706880"/>
              <a:gd name="connsiteY0" fmla="*/ 37148 h 899160"/>
              <a:gd name="connsiteX1" fmla="*/ 1111568 w 1706880"/>
              <a:gd name="connsiteY1" fmla="*/ 133827 h 899160"/>
              <a:gd name="connsiteX2" fmla="*/ 1080611 w 1706880"/>
              <a:gd name="connsiteY2" fmla="*/ 212408 h 899160"/>
              <a:gd name="connsiteX3" fmla="*/ 1016318 w 1706880"/>
              <a:gd name="connsiteY3" fmla="*/ 233839 h 899160"/>
              <a:gd name="connsiteX4" fmla="*/ 987743 w 1706880"/>
              <a:gd name="connsiteY4" fmla="*/ 148114 h 899160"/>
              <a:gd name="connsiteX5" fmla="*/ 918687 w 1706880"/>
              <a:gd name="connsiteY5" fmla="*/ 119539 h 899160"/>
              <a:gd name="connsiteX6" fmla="*/ 875824 w 1706880"/>
              <a:gd name="connsiteY6" fmla="*/ 164782 h 899160"/>
              <a:gd name="connsiteX7" fmla="*/ 863918 w 1706880"/>
              <a:gd name="connsiteY7" fmla="*/ 179070 h 899160"/>
              <a:gd name="connsiteX8" fmla="*/ 816293 w 1706880"/>
              <a:gd name="connsiteY8" fmla="*/ 212408 h 899160"/>
              <a:gd name="connsiteX9" fmla="*/ 794861 w 1706880"/>
              <a:gd name="connsiteY9" fmla="*/ 162401 h 899160"/>
              <a:gd name="connsiteX10" fmla="*/ 723424 w 1706880"/>
              <a:gd name="connsiteY10" fmla="*/ 167164 h 899160"/>
              <a:gd name="connsiteX11" fmla="*/ 628174 w 1706880"/>
              <a:gd name="connsiteY11" fmla="*/ 202883 h 899160"/>
              <a:gd name="connsiteX12" fmla="*/ 547211 w 1706880"/>
              <a:gd name="connsiteY12" fmla="*/ 238601 h 899160"/>
              <a:gd name="connsiteX13" fmla="*/ 461486 w 1706880"/>
              <a:gd name="connsiteY13" fmla="*/ 274320 h 899160"/>
              <a:gd name="connsiteX14" fmla="*/ 399574 w 1706880"/>
              <a:gd name="connsiteY14" fmla="*/ 295751 h 899160"/>
              <a:gd name="connsiteX15" fmla="*/ 237649 w 1706880"/>
              <a:gd name="connsiteY15" fmla="*/ 357664 h 899160"/>
              <a:gd name="connsiteX16" fmla="*/ 48577 w 1706880"/>
              <a:gd name="connsiteY16" fmla="*/ 427196 h 899160"/>
              <a:gd name="connsiteX17" fmla="*/ 0 w 1706880"/>
              <a:gd name="connsiteY17" fmla="*/ 556260 h 899160"/>
              <a:gd name="connsiteX18" fmla="*/ 129540 w 1706880"/>
              <a:gd name="connsiteY18" fmla="*/ 777240 h 899160"/>
              <a:gd name="connsiteX19" fmla="*/ 320040 w 1706880"/>
              <a:gd name="connsiteY19" fmla="*/ 899160 h 899160"/>
              <a:gd name="connsiteX20" fmla="*/ 800100 w 1706880"/>
              <a:gd name="connsiteY20" fmla="*/ 883920 h 899160"/>
              <a:gd name="connsiteX21" fmla="*/ 1455420 w 1706880"/>
              <a:gd name="connsiteY21" fmla="*/ 495300 h 899160"/>
              <a:gd name="connsiteX22" fmla="*/ 1524000 w 1706880"/>
              <a:gd name="connsiteY22" fmla="*/ 441960 h 899160"/>
              <a:gd name="connsiteX23" fmla="*/ 1691640 w 1706880"/>
              <a:gd name="connsiteY23" fmla="*/ 335280 h 899160"/>
              <a:gd name="connsiteX24" fmla="*/ 1706880 w 1706880"/>
              <a:gd name="connsiteY24" fmla="*/ 205740 h 899160"/>
              <a:gd name="connsiteX25" fmla="*/ 1645920 w 1706880"/>
              <a:gd name="connsiteY25" fmla="*/ 76200 h 899160"/>
              <a:gd name="connsiteX26" fmla="*/ 1508760 w 1706880"/>
              <a:gd name="connsiteY26" fmla="*/ 0 h 899160"/>
              <a:gd name="connsiteX27" fmla="*/ 1283970 w 1706880"/>
              <a:gd name="connsiteY27" fmla="*/ 37148 h 899160"/>
              <a:gd name="connsiteX0" fmla="*/ 1283970 w 1706880"/>
              <a:gd name="connsiteY0" fmla="*/ 37148 h 899160"/>
              <a:gd name="connsiteX1" fmla="*/ 1111568 w 1706880"/>
              <a:gd name="connsiteY1" fmla="*/ 133827 h 899160"/>
              <a:gd name="connsiteX2" fmla="*/ 1080611 w 1706880"/>
              <a:gd name="connsiteY2" fmla="*/ 212408 h 899160"/>
              <a:gd name="connsiteX3" fmla="*/ 1016318 w 1706880"/>
              <a:gd name="connsiteY3" fmla="*/ 233839 h 899160"/>
              <a:gd name="connsiteX4" fmla="*/ 987743 w 1706880"/>
              <a:gd name="connsiteY4" fmla="*/ 148114 h 899160"/>
              <a:gd name="connsiteX5" fmla="*/ 918687 w 1706880"/>
              <a:gd name="connsiteY5" fmla="*/ 119539 h 899160"/>
              <a:gd name="connsiteX6" fmla="*/ 875824 w 1706880"/>
              <a:gd name="connsiteY6" fmla="*/ 164782 h 899160"/>
              <a:gd name="connsiteX7" fmla="*/ 840106 w 1706880"/>
              <a:gd name="connsiteY7" fmla="*/ 160020 h 899160"/>
              <a:gd name="connsiteX8" fmla="*/ 816293 w 1706880"/>
              <a:gd name="connsiteY8" fmla="*/ 212408 h 899160"/>
              <a:gd name="connsiteX9" fmla="*/ 794861 w 1706880"/>
              <a:gd name="connsiteY9" fmla="*/ 162401 h 899160"/>
              <a:gd name="connsiteX10" fmla="*/ 723424 w 1706880"/>
              <a:gd name="connsiteY10" fmla="*/ 167164 h 899160"/>
              <a:gd name="connsiteX11" fmla="*/ 628174 w 1706880"/>
              <a:gd name="connsiteY11" fmla="*/ 202883 h 899160"/>
              <a:gd name="connsiteX12" fmla="*/ 547211 w 1706880"/>
              <a:gd name="connsiteY12" fmla="*/ 238601 h 899160"/>
              <a:gd name="connsiteX13" fmla="*/ 461486 w 1706880"/>
              <a:gd name="connsiteY13" fmla="*/ 274320 h 899160"/>
              <a:gd name="connsiteX14" fmla="*/ 399574 w 1706880"/>
              <a:gd name="connsiteY14" fmla="*/ 295751 h 899160"/>
              <a:gd name="connsiteX15" fmla="*/ 237649 w 1706880"/>
              <a:gd name="connsiteY15" fmla="*/ 357664 h 899160"/>
              <a:gd name="connsiteX16" fmla="*/ 48577 w 1706880"/>
              <a:gd name="connsiteY16" fmla="*/ 427196 h 899160"/>
              <a:gd name="connsiteX17" fmla="*/ 0 w 1706880"/>
              <a:gd name="connsiteY17" fmla="*/ 556260 h 899160"/>
              <a:gd name="connsiteX18" fmla="*/ 129540 w 1706880"/>
              <a:gd name="connsiteY18" fmla="*/ 777240 h 899160"/>
              <a:gd name="connsiteX19" fmla="*/ 320040 w 1706880"/>
              <a:gd name="connsiteY19" fmla="*/ 899160 h 899160"/>
              <a:gd name="connsiteX20" fmla="*/ 800100 w 1706880"/>
              <a:gd name="connsiteY20" fmla="*/ 883920 h 899160"/>
              <a:gd name="connsiteX21" fmla="*/ 1455420 w 1706880"/>
              <a:gd name="connsiteY21" fmla="*/ 495300 h 899160"/>
              <a:gd name="connsiteX22" fmla="*/ 1524000 w 1706880"/>
              <a:gd name="connsiteY22" fmla="*/ 441960 h 899160"/>
              <a:gd name="connsiteX23" fmla="*/ 1691640 w 1706880"/>
              <a:gd name="connsiteY23" fmla="*/ 335280 h 899160"/>
              <a:gd name="connsiteX24" fmla="*/ 1706880 w 1706880"/>
              <a:gd name="connsiteY24" fmla="*/ 205740 h 899160"/>
              <a:gd name="connsiteX25" fmla="*/ 1645920 w 1706880"/>
              <a:gd name="connsiteY25" fmla="*/ 76200 h 899160"/>
              <a:gd name="connsiteX26" fmla="*/ 1508760 w 1706880"/>
              <a:gd name="connsiteY26" fmla="*/ 0 h 899160"/>
              <a:gd name="connsiteX27" fmla="*/ 1283970 w 1706880"/>
              <a:gd name="connsiteY27" fmla="*/ 37148 h 899160"/>
              <a:gd name="connsiteX0" fmla="*/ 1283970 w 1706880"/>
              <a:gd name="connsiteY0" fmla="*/ 37148 h 899160"/>
              <a:gd name="connsiteX1" fmla="*/ 1111568 w 1706880"/>
              <a:gd name="connsiteY1" fmla="*/ 133827 h 899160"/>
              <a:gd name="connsiteX2" fmla="*/ 1080611 w 1706880"/>
              <a:gd name="connsiteY2" fmla="*/ 212408 h 899160"/>
              <a:gd name="connsiteX3" fmla="*/ 1016318 w 1706880"/>
              <a:gd name="connsiteY3" fmla="*/ 233839 h 899160"/>
              <a:gd name="connsiteX4" fmla="*/ 987743 w 1706880"/>
              <a:gd name="connsiteY4" fmla="*/ 148114 h 899160"/>
              <a:gd name="connsiteX5" fmla="*/ 918687 w 1706880"/>
              <a:gd name="connsiteY5" fmla="*/ 119539 h 899160"/>
              <a:gd name="connsiteX6" fmla="*/ 875824 w 1706880"/>
              <a:gd name="connsiteY6" fmla="*/ 164782 h 899160"/>
              <a:gd name="connsiteX7" fmla="*/ 840106 w 1706880"/>
              <a:gd name="connsiteY7" fmla="*/ 160020 h 899160"/>
              <a:gd name="connsiteX8" fmla="*/ 816293 w 1706880"/>
              <a:gd name="connsiteY8" fmla="*/ 212408 h 899160"/>
              <a:gd name="connsiteX9" fmla="*/ 794861 w 1706880"/>
              <a:gd name="connsiteY9" fmla="*/ 162401 h 899160"/>
              <a:gd name="connsiteX10" fmla="*/ 723424 w 1706880"/>
              <a:gd name="connsiteY10" fmla="*/ 167164 h 899160"/>
              <a:gd name="connsiteX11" fmla="*/ 628174 w 1706880"/>
              <a:gd name="connsiteY11" fmla="*/ 202883 h 899160"/>
              <a:gd name="connsiteX12" fmla="*/ 547211 w 1706880"/>
              <a:gd name="connsiteY12" fmla="*/ 238601 h 899160"/>
              <a:gd name="connsiteX13" fmla="*/ 461486 w 1706880"/>
              <a:gd name="connsiteY13" fmla="*/ 274320 h 899160"/>
              <a:gd name="connsiteX14" fmla="*/ 399574 w 1706880"/>
              <a:gd name="connsiteY14" fmla="*/ 295751 h 899160"/>
              <a:gd name="connsiteX15" fmla="*/ 173356 w 1706880"/>
              <a:gd name="connsiteY15" fmla="*/ 419576 h 899160"/>
              <a:gd name="connsiteX16" fmla="*/ 48577 w 1706880"/>
              <a:gd name="connsiteY16" fmla="*/ 427196 h 899160"/>
              <a:gd name="connsiteX17" fmla="*/ 0 w 1706880"/>
              <a:gd name="connsiteY17" fmla="*/ 556260 h 899160"/>
              <a:gd name="connsiteX18" fmla="*/ 129540 w 1706880"/>
              <a:gd name="connsiteY18" fmla="*/ 777240 h 899160"/>
              <a:gd name="connsiteX19" fmla="*/ 320040 w 1706880"/>
              <a:gd name="connsiteY19" fmla="*/ 899160 h 899160"/>
              <a:gd name="connsiteX20" fmla="*/ 800100 w 1706880"/>
              <a:gd name="connsiteY20" fmla="*/ 883920 h 899160"/>
              <a:gd name="connsiteX21" fmla="*/ 1455420 w 1706880"/>
              <a:gd name="connsiteY21" fmla="*/ 495300 h 899160"/>
              <a:gd name="connsiteX22" fmla="*/ 1524000 w 1706880"/>
              <a:gd name="connsiteY22" fmla="*/ 441960 h 899160"/>
              <a:gd name="connsiteX23" fmla="*/ 1691640 w 1706880"/>
              <a:gd name="connsiteY23" fmla="*/ 335280 h 899160"/>
              <a:gd name="connsiteX24" fmla="*/ 1706880 w 1706880"/>
              <a:gd name="connsiteY24" fmla="*/ 205740 h 899160"/>
              <a:gd name="connsiteX25" fmla="*/ 1645920 w 1706880"/>
              <a:gd name="connsiteY25" fmla="*/ 76200 h 899160"/>
              <a:gd name="connsiteX26" fmla="*/ 1508760 w 1706880"/>
              <a:gd name="connsiteY26" fmla="*/ 0 h 899160"/>
              <a:gd name="connsiteX27" fmla="*/ 1283970 w 1706880"/>
              <a:gd name="connsiteY27" fmla="*/ 37148 h 899160"/>
              <a:gd name="connsiteX0" fmla="*/ 1283970 w 1706880"/>
              <a:gd name="connsiteY0" fmla="*/ 37148 h 899160"/>
              <a:gd name="connsiteX1" fmla="*/ 1111568 w 1706880"/>
              <a:gd name="connsiteY1" fmla="*/ 133827 h 899160"/>
              <a:gd name="connsiteX2" fmla="*/ 1080611 w 1706880"/>
              <a:gd name="connsiteY2" fmla="*/ 212408 h 899160"/>
              <a:gd name="connsiteX3" fmla="*/ 1016318 w 1706880"/>
              <a:gd name="connsiteY3" fmla="*/ 233839 h 899160"/>
              <a:gd name="connsiteX4" fmla="*/ 987743 w 1706880"/>
              <a:gd name="connsiteY4" fmla="*/ 148114 h 899160"/>
              <a:gd name="connsiteX5" fmla="*/ 918687 w 1706880"/>
              <a:gd name="connsiteY5" fmla="*/ 119539 h 899160"/>
              <a:gd name="connsiteX6" fmla="*/ 875824 w 1706880"/>
              <a:gd name="connsiteY6" fmla="*/ 164782 h 899160"/>
              <a:gd name="connsiteX7" fmla="*/ 840106 w 1706880"/>
              <a:gd name="connsiteY7" fmla="*/ 160020 h 899160"/>
              <a:gd name="connsiteX8" fmla="*/ 816293 w 1706880"/>
              <a:gd name="connsiteY8" fmla="*/ 212408 h 899160"/>
              <a:gd name="connsiteX9" fmla="*/ 794861 w 1706880"/>
              <a:gd name="connsiteY9" fmla="*/ 162401 h 899160"/>
              <a:gd name="connsiteX10" fmla="*/ 723424 w 1706880"/>
              <a:gd name="connsiteY10" fmla="*/ 167164 h 899160"/>
              <a:gd name="connsiteX11" fmla="*/ 628174 w 1706880"/>
              <a:gd name="connsiteY11" fmla="*/ 202883 h 899160"/>
              <a:gd name="connsiteX12" fmla="*/ 547211 w 1706880"/>
              <a:gd name="connsiteY12" fmla="*/ 238601 h 899160"/>
              <a:gd name="connsiteX13" fmla="*/ 461486 w 1706880"/>
              <a:gd name="connsiteY13" fmla="*/ 274320 h 899160"/>
              <a:gd name="connsiteX14" fmla="*/ 399574 w 1706880"/>
              <a:gd name="connsiteY14" fmla="*/ 295751 h 899160"/>
              <a:gd name="connsiteX15" fmla="*/ 285274 w 1706880"/>
              <a:gd name="connsiteY15" fmla="*/ 352901 h 899160"/>
              <a:gd name="connsiteX16" fmla="*/ 173356 w 1706880"/>
              <a:gd name="connsiteY16" fmla="*/ 419576 h 899160"/>
              <a:gd name="connsiteX17" fmla="*/ 48577 w 1706880"/>
              <a:gd name="connsiteY17" fmla="*/ 427196 h 899160"/>
              <a:gd name="connsiteX18" fmla="*/ 0 w 1706880"/>
              <a:gd name="connsiteY18" fmla="*/ 556260 h 899160"/>
              <a:gd name="connsiteX19" fmla="*/ 129540 w 1706880"/>
              <a:gd name="connsiteY19" fmla="*/ 777240 h 899160"/>
              <a:gd name="connsiteX20" fmla="*/ 320040 w 1706880"/>
              <a:gd name="connsiteY20" fmla="*/ 899160 h 899160"/>
              <a:gd name="connsiteX21" fmla="*/ 800100 w 1706880"/>
              <a:gd name="connsiteY21" fmla="*/ 883920 h 899160"/>
              <a:gd name="connsiteX22" fmla="*/ 1455420 w 1706880"/>
              <a:gd name="connsiteY22" fmla="*/ 495300 h 899160"/>
              <a:gd name="connsiteX23" fmla="*/ 1524000 w 1706880"/>
              <a:gd name="connsiteY23" fmla="*/ 441960 h 899160"/>
              <a:gd name="connsiteX24" fmla="*/ 1691640 w 1706880"/>
              <a:gd name="connsiteY24" fmla="*/ 335280 h 899160"/>
              <a:gd name="connsiteX25" fmla="*/ 1706880 w 1706880"/>
              <a:gd name="connsiteY25" fmla="*/ 205740 h 899160"/>
              <a:gd name="connsiteX26" fmla="*/ 1645920 w 1706880"/>
              <a:gd name="connsiteY26" fmla="*/ 76200 h 899160"/>
              <a:gd name="connsiteX27" fmla="*/ 1508760 w 1706880"/>
              <a:gd name="connsiteY27" fmla="*/ 0 h 899160"/>
              <a:gd name="connsiteX28" fmla="*/ 1283970 w 1706880"/>
              <a:gd name="connsiteY28" fmla="*/ 37148 h 899160"/>
              <a:gd name="connsiteX0" fmla="*/ 1283970 w 1706880"/>
              <a:gd name="connsiteY0" fmla="*/ 37148 h 899160"/>
              <a:gd name="connsiteX1" fmla="*/ 1111568 w 1706880"/>
              <a:gd name="connsiteY1" fmla="*/ 133827 h 899160"/>
              <a:gd name="connsiteX2" fmla="*/ 1080611 w 1706880"/>
              <a:gd name="connsiteY2" fmla="*/ 212408 h 899160"/>
              <a:gd name="connsiteX3" fmla="*/ 1016318 w 1706880"/>
              <a:gd name="connsiteY3" fmla="*/ 233839 h 899160"/>
              <a:gd name="connsiteX4" fmla="*/ 987743 w 1706880"/>
              <a:gd name="connsiteY4" fmla="*/ 148114 h 899160"/>
              <a:gd name="connsiteX5" fmla="*/ 918687 w 1706880"/>
              <a:gd name="connsiteY5" fmla="*/ 119539 h 899160"/>
              <a:gd name="connsiteX6" fmla="*/ 875824 w 1706880"/>
              <a:gd name="connsiteY6" fmla="*/ 164782 h 899160"/>
              <a:gd name="connsiteX7" fmla="*/ 840106 w 1706880"/>
              <a:gd name="connsiteY7" fmla="*/ 160020 h 899160"/>
              <a:gd name="connsiteX8" fmla="*/ 816293 w 1706880"/>
              <a:gd name="connsiteY8" fmla="*/ 212408 h 899160"/>
              <a:gd name="connsiteX9" fmla="*/ 794861 w 1706880"/>
              <a:gd name="connsiteY9" fmla="*/ 162401 h 899160"/>
              <a:gd name="connsiteX10" fmla="*/ 723424 w 1706880"/>
              <a:gd name="connsiteY10" fmla="*/ 167164 h 899160"/>
              <a:gd name="connsiteX11" fmla="*/ 628174 w 1706880"/>
              <a:gd name="connsiteY11" fmla="*/ 202883 h 899160"/>
              <a:gd name="connsiteX12" fmla="*/ 547211 w 1706880"/>
              <a:gd name="connsiteY12" fmla="*/ 238601 h 899160"/>
              <a:gd name="connsiteX13" fmla="*/ 461486 w 1706880"/>
              <a:gd name="connsiteY13" fmla="*/ 274320 h 899160"/>
              <a:gd name="connsiteX14" fmla="*/ 399574 w 1706880"/>
              <a:gd name="connsiteY14" fmla="*/ 295751 h 899160"/>
              <a:gd name="connsiteX15" fmla="*/ 237649 w 1706880"/>
              <a:gd name="connsiteY15" fmla="*/ 324326 h 899160"/>
              <a:gd name="connsiteX16" fmla="*/ 173356 w 1706880"/>
              <a:gd name="connsiteY16" fmla="*/ 419576 h 899160"/>
              <a:gd name="connsiteX17" fmla="*/ 48577 w 1706880"/>
              <a:gd name="connsiteY17" fmla="*/ 427196 h 899160"/>
              <a:gd name="connsiteX18" fmla="*/ 0 w 1706880"/>
              <a:gd name="connsiteY18" fmla="*/ 556260 h 899160"/>
              <a:gd name="connsiteX19" fmla="*/ 129540 w 1706880"/>
              <a:gd name="connsiteY19" fmla="*/ 777240 h 899160"/>
              <a:gd name="connsiteX20" fmla="*/ 320040 w 1706880"/>
              <a:gd name="connsiteY20" fmla="*/ 899160 h 899160"/>
              <a:gd name="connsiteX21" fmla="*/ 800100 w 1706880"/>
              <a:gd name="connsiteY21" fmla="*/ 883920 h 899160"/>
              <a:gd name="connsiteX22" fmla="*/ 1455420 w 1706880"/>
              <a:gd name="connsiteY22" fmla="*/ 495300 h 899160"/>
              <a:gd name="connsiteX23" fmla="*/ 1524000 w 1706880"/>
              <a:gd name="connsiteY23" fmla="*/ 441960 h 899160"/>
              <a:gd name="connsiteX24" fmla="*/ 1691640 w 1706880"/>
              <a:gd name="connsiteY24" fmla="*/ 335280 h 899160"/>
              <a:gd name="connsiteX25" fmla="*/ 1706880 w 1706880"/>
              <a:gd name="connsiteY25" fmla="*/ 205740 h 899160"/>
              <a:gd name="connsiteX26" fmla="*/ 1645920 w 1706880"/>
              <a:gd name="connsiteY26" fmla="*/ 76200 h 899160"/>
              <a:gd name="connsiteX27" fmla="*/ 1508760 w 1706880"/>
              <a:gd name="connsiteY27" fmla="*/ 0 h 899160"/>
              <a:gd name="connsiteX28" fmla="*/ 1283970 w 1706880"/>
              <a:gd name="connsiteY28" fmla="*/ 37148 h 899160"/>
              <a:gd name="connsiteX0" fmla="*/ 1283970 w 1706880"/>
              <a:gd name="connsiteY0" fmla="*/ 37148 h 899160"/>
              <a:gd name="connsiteX1" fmla="*/ 1111568 w 1706880"/>
              <a:gd name="connsiteY1" fmla="*/ 133827 h 899160"/>
              <a:gd name="connsiteX2" fmla="*/ 1080611 w 1706880"/>
              <a:gd name="connsiteY2" fmla="*/ 212408 h 899160"/>
              <a:gd name="connsiteX3" fmla="*/ 1016318 w 1706880"/>
              <a:gd name="connsiteY3" fmla="*/ 233839 h 899160"/>
              <a:gd name="connsiteX4" fmla="*/ 987743 w 1706880"/>
              <a:gd name="connsiteY4" fmla="*/ 148114 h 899160"/>
              <a:gd name="connsiteX5" fmla="*/ 918687 w 1706880"/>
              <a:gd name="connsiteY5" fmla="*/ 119539 h 899160"/>
              <a:gd name="connsiteX6" fmla="*/ 875824 w 1706880"/>
              <a:gd name="connsiteY6" fmla="*/ 164782 h 899160"/>
              <a:gd name="connsiteX7" fmla="*/ 840106 w 1706880"/>
              <a:gd name="connsiteY7" fmla="*/ 160020 h 899160"/>
              <a:gd name="connsiteX8" fmla="*/ 816293 w 1706880"/>
              <a:gd name="connsiteY8" fmla="*/ 212408 h 899160"/>
              <a:gd name="connsiteX9" fmla="*/ 794861 w 1706880"/>
              <a:gd name="connsiteY9" fmla="*/ 162401 h 899160"/>
              <a:gd name="connsiteX10" fmla="*/ 723424 w 1706880"/>
              <a:gd name="connsiteY10" fmla="*/ 167164 h 899160"/>
              <a:gd name="connsiteX11" fmla="*/ 628174 w 1706880"/>
              <a:gd name="connsiteY11" fmla="*/ 202883 h 899160"/>
              <a:gd name="connsiteX12" fmla="*/ 547211 w 1706880"/>
              <a:gd name="connsiteY12" fmla="*/ 238601 h 899160"/>
              <a:gd name="connsiteX13" fmla="*/ 461486 w 1706880"/>
              <a:gd name="connsiteY13" fmla="*/ 274320 h 899160"/>
              <a:gd name="connsiteX14" fmla="*/ 406718 w 1706880"/>
              <a:gd name="connsiteY14" fmla="*/ 257651 h 899160"/>
              <a:gd name="connsiteX15" fmla="*/ 237649 w 1706880"/>
              <a:gd name="connsiteY15" fmla="*/ 324326 h 899160"/>
              <a:gd name="connsiteX16" fmla="*/ 173356 w 1706880"/>
              <a:gd name="connsiteY16" fmla="*/ 419576 h 899160"/>
              <a:gd name="connsiteX17" fmla="*/ 48577 w 1706880"/>
              <a:gd name="connsiteY17" fmla="*/ 427196 h 899160"/>
              <a:gd name="connsiteX18" fmla="*/ 0 w 1706880"/>
              <a:gd name="connsiteY18" fmla="*/ 556260 h 899160"/>
              <a:gd name="connsiteX19" fmla="*/ 129540 w 1706880"/>
              <a:gd name="connsiteY19" fmla="*/ 777240 h 899160"/>
              <a:gd name="connsiteX20" fmla="*/ 320040 w 1706880"/>
              <a:gd name="connsiteY20" fmla="*/ 899160 h 899160"/>
              <a:gd name="connsiteX21" fmla="*/ 800100 w 1706880"/>
              <a:gd name="connsiteY21" fmla="*/ 883920 h 899160"/>
              <a:gd name="connsiteX22" fmla="*/ 1455420 w 1706880"/>
              <a:gd name="connsiteY22" fmla="*/ 495300 h 899160"/>
              <a:gd name="connsiteX23" fmla="*/ 1524000 w 1706880"/>
              <a:gd name="connsiteY23" fmla="*/ 441960 h 899160"/>
              <a:gd name="connsiteX24" fmla="*/ 1691640 w 1706880"/>
              <a:gd name="connsiteY24" fmla="*/ 335280 h 899160"/>
              <a:gd name="connsiteX25" fmla="*/ 1706880 w 1706880"/>
              <a:gd name="connsiteY25" fmla="*/ 205740 h 899160"/>
              <a:gd name="connsiteX26" fmla="*/ 1645920 w 1706880"/>
              <a:gd name="connsiteY26" fmla="*/ 76200 h 899160"/>
              <a:gd name="connsiteX27" fmla="*/ 1508760 w 1706880"/>
              <a:gd name="connsiteY27" fmla="*/ 0 h 899160"/>
              <a:gd name="connsiteX28" fmla="*/ 1283970 w 1706880"/>
              <a:gd name="connsiteY28" fmla="*/ 37148 h 899160"/>
              <a:gd name="connsiteX0" fmla="*/ 1283970 w 1706880"/>
              <a:gd name="connsiteY0" fmla="*/ 37148 h 899160"/>
              <a:gd name="connsiteX1" fmla="*/ 1111568 w 1706880"/>
              <a:gd name="connsiteY1" fmla="*/ 133827 h 899160"/>
              <a:gd name="connsiteX2" fmla="*/ 1080611 w 1706880"/>
              <a:gd name="connsiteY2" fmla="*/ 212408 h 899160"/>
              <a:gd name="connsiteX3" fmla="*/ 1016318 w 1706880"/>
              <a:gd name="connsiteY3" fmla="*/ 233839 h 899160"/>
              <a:gd name="connsiteX4" fmla="*/ 987743 w 1706880"/>
              <a:gd name="connsiteY4" fmla="*/ 148114 h 899160"/>
              <a:gd name="connsiteX5" fmla="*/ 918687 w 1706880"/>
              <a:gd name="connsiteY5" fmla="*/ 119539 h 899160"/>
              <a:gd name="connsiteX6" fmla="*/ 875824 w 1706880"/>
              <a:gd name="connsiteY6" fmla="*/ 164782 h 899160"/>
              <a:gd name="connsiteX7" fmla="*/ 840106 w 1706880"/>
              <a:gd name="connsiteY7" fmla="*/ 160020 h 899160"/>
              <a:gd name="connsiteX8" fmla="*/ 816293 w 1706880"/>
              <a:gd name="connsiteY8" fmla="*/ 212408 h 899160"/>
              <a:gd name="connsiteX9" fmla="*/ 794861 w 1706880"/>
              <a:gd name="connsiteY9" fmla="*/ 162401 h 899160"/>
              <a:gd name="connsiteX10" fmla="*/ 723424 w 1706880"/>
              <a:gd name="connsiteY10" fmla="*/ 167164 h 899160"/>
              <a:gd name="connsiteX11" fmla="*/ 628174 w 1706880"/>
              <a:gd name="connsiteY11" fmla="*/ 202883 h 899160"/>
              <a:gd name="connsiteX12" fmla="*/ 547211 w 1706880"/>
              <a:gd name="connsiteY12" fmla="*/ 238601 h 899160"/>
              <a:gd name="connsiteX13" fmla="*/ 459104 w 1706880"/>
              <a:gd name="connsiteY13" fmla="*/ 262414 h 899160"/>
              <a:gd name="connsiteX14" fmla="*/ 406718 w 1706880"/>
              <a:gd name="connsiteY14" fmla="*/ 257651 h 899160"/>
              <a:gd name="connsiteX15" fmla="*/ 237649 w 1706880"/>
              <a:gd name="connsiteY15" fmla="*/ 324326 h 899160"/>
              <a:gd name="connsiteX16" fmla="*/ 173356 w 1706880"/>
              <a:gd name="connsiteY16" fmla="*/ 419576 h 899160"/>
              <a:gd name="connsiteX17" fmla="*/ 48577 w 1706880"/>
              <a:gd name="connsiteY17" fmla="*/ 427196 h 899160"/>
              <a:gd name="connsiteX18" fmla="*/ 0 w 1706880"/>
              <a:gd name="connsiteY18" fmla="*/ 556260 h 899160"/>
              <a:gd name="connsiteX19" fmla="*/ 129540 w 1706880"/>
              <a:gd name="connsiteY19" fmla="*/ 777240 h 899160"/>
              <a:gd name="connsiteX20" fmla="*/ 320040 w 1706880"/>
              <a:gd name="connsiteY20" fmla="*/ 899160 h 899160"/>
              <a:gd name="connsiteX21" fmla="*/ 800100 w 1706880"/>
              <a:gd name="connsiteY21" fmla="*/ 883920 h 899160"/>
              <a:gd name="connsiteX22" fmla="*/ 1455420 w 1706880"/>
              <a:gd name="connsiteY22" fmla="*/ 495300 h 899160"/>
              <a:gd name="connsiteX23" fmla="*/ 1524000 w 1706880"/>
              <a:gd name="connsiteY23" fmla="*/ 441960 h 899160"/>
              <a:gd name="connsiteX24" fmla="*/ 1691640 w 1706880"/>
              <a:gd name="connsiteY24" fmla="*/ 335280 h 899160"/>
              <a:gd name="connsiteX25" fmla="*/ 1706880 w 1706880"/>
              <a:gd name="connsiteY25" fmla="*/ 205740 h 899160"/>
              <a:gd name="connsiteX26" fmla="*/ 1645920 w 1706880"/>
              <a:gd name="connsiteY26" fmla="*/ 76200 h 899160"/>
              <a:gd name="connsiteX27" fmla="*/ 1508760 w 1706880"/>
              <a:gd name="connsiteY27" fmla="*/ 0 h 899160"/>
              <a:gd name="connsiteX28" fmla="*/ 1283970 w 1706880"/>
              <a:gd name="connsiteY28" fmla="*/ 37148 h 899160"/>
              <a:gd name="connsiteX0" fmla="*/ 1283970 w 1706880"/>
              <a:gd name="connsiteY0" fmla="*/ 37148 h 899160"/>
              <a:gd name="connsiteX1" fmla="*/ 1111568 w 1706880"/>
              <a:gd name="connsiteY1" fmla="*/ 133827 h 899160"/>
              <a:gd name="connsiteX2" fmla="*/ 1080611 w 1706880"/>
              <a:gd name="connsiteY2" fmla="*/ 212408 h 899160"/>
              <a:gd name="connsiteX3" fmla="*/ 1016318 w 1706880"/>
              <a:gd name="connsiteY3" fmla="*/ 233839 h 899160"/>
              <a:gd name="connsiteX4" fmla="*/ 987743 w 1706880"/>
              <a:gd name="connsiteY4" fmla="*/ 148114 h 899160"/>
              <a:gd name="connsiteX5" fmla="*/ 918687 w 1706880"/>
              <a:gd name="connsiteY5" fmla="*/ 119539 h 899160"/>
              <a:gd name="connsiteX6" fmla="*/ 875824 w 1706880"/>
              <a:gd name="connsiteY6" fmla="*/ 164782 h 899160"/>
              <a:gd name="connsiteX7" fmla="*/ 840106 w 1706880"/>
              <a:gd name="connsiteY7" fmla="*/ 160020 h 899160"/>
              <a:gd name="connsiteX8" fmla="*/ 816293 w 1706880"/>
              <a:gd name="connsiteY8" fmla="*/ 212408 h 899160"/>
              <a:gd name="connsiteX9" fmla="*/ 794861 w 1706880"/>
              <a:gd name="connsiteY9" fmla="*/ 162401 h 899160"/>
              <a:gd name="connsiteX10" fmla="*/ 723424 w 1706880"/>
              <a:gd name="connsiteY10" fmla="*/ 167164 h 899160"/>
              <a:gd name="connsiteX11" fmla="*/ 616267 w 1706880"/>
              <a:gd name="connsiteY11" fmla="*/ 240983 h 899160"/>
              <a:gd name="connsiteX12" fmla="*/ 547211 w 1706880"/>
              <a:gd name="connsiteY12" fmla="*/ 238601 h 899160"/>
              <a:gd name="connsiteX13" fmla="*/ 459104 w 1706880"/>
              <a:gd name="connsiteY13" fmla="*/ 262414 h 899160"/>
              <a:gd name="connsiteX14" fmla="*/ 406718 w 1706880"/>
              <a:gd name="connsiteY14" fmla="*/ 257651 h 899160"/>
              <a:gd name="connsiteX15" fmla="*/ 237649 w 1706880"/>
              <a:gd name="connsiteY15" fmla="*/ 324326 h 899160"/>
              <a:gd name="connsiteX16" fmla="*/ 173356 w 1706880"/>
              <a:gd name="connsiteY16" fmla="*/ 419576 h 899160"/>
              <a:gd name="connsiteX17" fmla="*/ 48577 w 1706880"/>
              <a:gd name="connsiteY17" fmla="*/ 427196 h 899160"/>
              <a:gd name="connsiteX18" fmla="*/ 0 w 1706880"/>
              <a:gd name="connsiteY18" fmla="*/ 556260 h 899160"/>
              <a:gd name="connsiteX19" fmla="*/ 129540 w 1706880"/>
              <a:gd name="connsiteY19" fmla="*/ 777240 h 899160"/>
              <a:gd name="connsiteX20" fmla="*/ 320040 w 1706880"/>
              <a:gd name="connsiteY20" fmla="*/ 899160 h 899160"/>
              <a:gd name="connsiteX21" fmla="*/ 800100 w 1706880"/>
              <a:gd name="connsiteY21" fmla="*/ 883920 h 899160"/>
              <a:gd name="connsiteX22" fmla="*/ 1455420 w 1706880"/>
              <a:gd name="connsiteY22" fmla="*/ 495300 h 899160"/>
              <a:gd name="connsiteX23" fmla="*/ 1524000 w 1706880"/>
              <a:gd name="connsiteY23" fmla="*/ 441960 h 899160"/>
              <a:gd name="connsiteX24" fmla="*/ 1691640 w 1706880"/>
              <a:gd name="connsiteY24" fmla="*/ 335280 h 899160"/>
              <a:gd name="connsiteX25" fmla="*/ 1706880 w 1706880"/>
              <a:gd name="connsiteY25" fmla="*/ 205740 h 899160"/>
              <a:gd name="connsiteX26" fmla="*/ 1645920 w 1706880"/>
              <a:gd name="connsiteY26" fmla="*/ 76200 h 899160"/>
              <a:gd name="connsiteX27" fmla="*/ 1508760 w 1706880"/>
              <a:gd name="connsiteY27" fmla="*/ 0 h 899160"/>
              <a:gd name="connsiteX28" fmla="*/ 1283970 w 1706880"/>
              <a:gd name="connsiteY28" fmla="*/ 37148 h 899160"/>
              <a:gd name="connsiteX0" fmla="*/ 1283970 w 1706880"/>
              <a:gd name="connsiteY0" fmla="*/ 37148 h 899160"/>
              <a:gd name="connsiteX1" fmla="*/ 1111568 w 1706880"/>
              <a:gd name="connsiteY1" fmla="*/ 133827 h 899160"/>
              <a:gd name="connsiteX2" fmla="*/ 1080611 w 1706880"/>
              <a:gd name="connsiteY2" fmla="*/ 212408 h 899160"/>
              <a:gd name="connsiteX3" fmla="*/ 1016318 w 1706880"/>
              <a:gd name="connsiteY3" fmla="*/ 233839 h 899160"/>
              <a:gd name="connsiteX4" fmla="*/ 987743 w 1706880"/>
              <a:gd name="connsiteY4" fmla="*/ 148114 h 899160"/>
              <a:gd name="connsiteX5" fmla="*/ 918687 w 1706880"/>
              <a:gd name="connsiteY5" fmla="*/ 119539 h 899160"/>
              <a:gd name="connsiteX6" fmla="*/ 875824 w 1706880"/>
              <a:gd name="connsiteY6" fmla="*/ 164782 h 899160"/>
              <a:gd name="connsiteX7" fmla="*/ 840106 w 1706880"/>
              <a:gd name="connsiteY7" fmla="*/ 160020 h 899160"/>
              <a:gd name="connsiteX8" fmla="*/ 816293 w 1706880"/>
              <a:gd name="connsiteY8" fmla="*/ 212408 h 899160"/>
              <a:gd name="connsiteX9" fmla="*/ 794861 w 1706880"/>
              <a:gd name="connsiteY9" fmla="*/ 162401 h 899160"/>
              <a:gd name="connsiteX10" fmla="*/ 716281 w 1706880"/>
              <a:gd name="connsiteY10" fmla="*/ 198120 h 899160"/>
              <a:gd name="connsiteX11" fmla="*/ 616267 w 1706880"/>
              <a:gd name="connsiteY11" fmla="*/ 240983 h 899160"/>
              <a:gd name="connsiteX12" fmla="*/ 547211 w 1706880"/>
              <a:gd name="connsiteY12" fmla="*/ 238601 h 899160"/>
              <a:gd name="connsiteX13" fmla="*/ 459104 w 1706880"/>
              <a:gd name="connsiteY13" fmla="*/ 262414 h 899160"/>
              <a:gd name="connsiteX14" fmla="*/ 406718 w 1706880"/>
              <a:gd name="connsiteY14" fmla="*/ 257651 h 899160"/>
              <a:gd name="connsiteX15" fmla="*/ 237649 w 1706880"/>
              <a:gd name="connsiteY15" fmla="*/ 324326 h 899160"/>
              <a:gd name="connsiteX16" fmla="*/ 173356 w 1706880"/>
              <a:gd name="connsiteY16" fmla="*/ 419576 h 899160"/>
              <a:gd name="connsiteX17" fmla="*/ 48577 w 1706880"/>
              <a:gd name="connsiteY17" fmla="*/ 427196 h 899160"/>
              <a:gd name="connsiteX18" fmla="*/ 0 w 1706880"/>
              <a:gd name="connsiteY18" fmla="*/ 556260 h 899160"/>
              <a:gd name="connsiteX19" fmla="*/ 129540 w 1706880"/>
              <a:gd name="connsiteY19" fmla="*/ 777240 h 899160"/>
              <a:gd name="connsiteX20" fmla="*/ 320040 w 1706880"/>
              <a:gd name="connsiteY20" fmla="*/ 899160 h 899160"/>
              <a:gd name="connsiteX21" fmla="*/ 800100 w 1706880"/>
              <a:gd name="connsiteY21" fmla="*/ 883920 h 899160"/>
              <a:gd name="connsiteX22" fmla="*/ 1455420 w 1706880"/>
              <a:gd name="connsiteY22" fmla="*/ 495300 h 899160"/>
              <a:gd name="connsiteX23" fmla="*/ 1524000 w 1706880"/>
              <a:gd name="connsiteY23" fmla="*/ 441960 h 899160"/>
              <a:gd name="connsiteX24" fmla="*/ 1691640 w 1706880"/>
              <a:gd name="connsiteY24" fmla="*/ 335280 h 899160"/>
              <a:gd name="connsiteX25" fmla="*/ 1706880 w 1706880"/>
              <a:gd name="connsiteY25" fmla="*/ 205740 h 899160"/>
              <a:gd name="connsiteX26" fmla="*/ 1645920 w 1706880"/>
              <a:gd name="connsiteY26" fmla="*/ 76200 h 899160"/>
              <a:gd name="connsiteX27" fmla="*/ 1508760 w 1706880"/>
              <a:gd name="connsiteY27" fmla="*/ 0 h 899160"/>
              <a:gd name="connsiteX28" fmla="*/ 1283970 w 1706880"/>
              <a:gd name="connsiteY28" fmla="*/ 37148 h 899160"/>
              <a:gd name="connsiteX0" fmla="*/ 1283970 w 1706880"/>
              <a:gd name="connsiteY0" fmla="*/ 37148 h 899160"/>
              <a:gd name="connsiteX1" fmla="*/ 1111568 w 1706880"/>
              <a:gd name="connsiteY1" fmla="*/ 133827 h 899160"/>
              <a:gd name="connsiteX2" fmla="*/ 1080611 w 1706880"/>
              <a:gd name="connsiteY2" fmla="*/ 212408 h 899160"/>
              <a:gd name="connsiteX3" fmla="*/ 1016318 w 1706880"/>
              <a:gd name="connsiteY3" fmla="*/ 233839 h 899160"/>
              <a:gd name="connsiteX4" fmla="*/ 987743 w 1706880"/>
              <a:gd name="connsiteY4" fmla="*/ 148114 h 899160"/>
              <a:gd name="connsiteX5" fmla="*/ 918687 w 1706880"/>
              <a:gd name="connsiteY5" fmla="*/ 119539 h 899160"/>
              <a:gd name="connsiteX6" fmla="*/ 875824 w 1706880"/>
              <a:gd name="connsiteY6" fmla="*/ 164782 h 899160"/>
              <a:gd name="connsiteX7" fmla="*/ 840106 w 1706880"/>
              <a:gd name="connsiteY7" fmla="*/ 160020 h 899160"/>
              <a:gd name="connsiteX8" fmla="*/ 816293 w 1706880"/>
              <a:gd name="connsiteY8" fmla="*/ 212408 h 899160"/>
              <a:gd name="connsiteX9" fmla="*/ 794861 w 1706880"/>
              <a:gd name="connsiteY9" fmla="*/ 162401 h 899160"/>
              <a:gd name="connsiteX10" fmla="*/ 716281 w 1706880"/>
              <a:gd name="connsiteY10" fmla="*/ 198120 h 899160"/>
              <a:gd name="connsiteX11" fmla="*/ 616267 w 1706880"/>
              <a:gd name="connsiteY11" fmla="*/ 240983 h 899160"/>
              <a:gd name="connsiteX12" fmla="*/ 601980 w 1706880"/>
              <a:gd name="connsiteY12" fmla="*/ 264795 h 899160"/>
              <a:gd name="connsiteX13" fmla="*/ 459104 w 1706880"/>
              <a:gd name="connsiteY13" fmla="*/ 262414 h 899160"/>
              <a:gd name="connsiteX14" fmla="*/ 406718 w 1706880"/>
              <a:gd name="connsiteY14" fmla="*/ 257651 h 899160"/>
              <a:gd name="connsiteX15" fmla="*/ 237649 w 1706880"/>
              <a:gd name="connsiteY15" fmla="*/ 324326 h 899160"/>
              <a:gd name="connsiteX16" fmla="*/ 173356 w 1706880"/>
              <a:gd name="connsiteY16" fmla="*/ 419576 h 899160"/>
              <a:gd name="connsiteX17" fmla="*/ 48577 w 1706880"/>
              <a:gd name="connsiteY17" fmla="*/ 427196 h 899160"/>
              <a:gd name="connsiteX18" fmla="*/ 0 w 1706880"/>
              <a:gd name="connsiteY18" fmla="*/ 556260 h 899160"/>
              <a:gd name="connsiteX19" fmla="*/ 129540 w 1706880"/>
              <a:gd name="connsiteY19" fmla="*/ 777240 h 899160"/>
              <a:gd name="connsiteX20" fmla="*/ 320040 w 1706880"/>
              <a:gd name="connsiteY20" fmla="*/ 899160 h 899160"/>
              <a:gd name="connsiteX21" fmla="*/ 800100 w 1706880"/>
              <a:gd name="connsiteY21" fmla="*/ 883920 h 899160"/>
              <a:gd name="connsiteX22" fmla="*/ 1455420 w 1706880"/>
              <a:gd name="connsiteY22" fmla="*/ 495300 h 899160"/>
              <a:gd name="connsiteX23" fmla="*/ 1524000 w 1706880"/>
              <a:gd name="connsiteY23" fmla="*/ 441960 h 899160"/>
              <a:gd name="connsiteX24" fmla="*/ 1691640 w 1706880"/>
              <a:gd name="connsiteY24" fmla="*/ 335280 h 899160"/>
              <a:gd name="connsiteX25" fmla="*/ 1706880 w 1706880"/>
              <a:gd name="connsiteY25" fmla="*/ 205740 h 899160"/>
              <a:gd name="connsiteX26" fmla="*/ 1645920 w 1706880"/>
              <a:gd name="connsiteY26" fmla="*/ 76200 h 899160"/>
              <a:gd name="connsiteX27" fmla="*/ 1508760 w 1706880"/>
              <a:gd name="connsiteY27" fmla="*/ 0 h 899160"/>
              <a:gd name="connsiteX28" fmla="*/ 1283970 w 1706880"/>
              <a:gd name="connsiteY28" fmla="*/ 37148 h 899160"/>
              <a:gd name="connsiteX0" fmla="*/ 1283970 w 1706880"/>
              <a:gd name="connsiteY0" fmla="*/ 37148 h 899160"/>
              <a:gd name="connsiteX1" fmla="*/ 1111568 w 1706880"/>
              <a:gd name="connsiteY1" fmla="*/ 133827 h 899160"/>
              <a:gd name="connsiteX2" fmla="*/ 1080611 w 1706880"/>
              <a:gd name="connsiteY2" fmla="*/ 212408 h 899160"/>
              <a:gd name="connsiteX3" fmla="*/ 1016318 w 1706880"/>
              <a:gd name="connsiteY3" fmla="*/ 233839 h 899160"/>
              <a:gd name="connsiteX4" fmla="*/ 987743 w 1706880"/>
              <a:gd name="connsiteY4" fmla="*/ 148114 h 899160"/>
              <a:gd name="connsiteX5" fmla="*/ 918687 w 1706880"/>
              <a:gd name="connsiteY5" fmla="*/ 119539 h 899160"/>
              <a:gd name="connsiteX6" fmla="*/ 875824 w 1706880"/>
              <a:gd name="connsiteY6" fmla="*/ 164782 h 899160"/>
              <a:gd name="connsiteX7" fmla="*/ 840106 w 1706880"/>
              <a:gd name="connsiteY7" fmla="*/ 160020 h 899160"/>
              <a:gd name="connsiteX8" fmla="*/ 816293 w 1706880"/>
              <a:gd name="connsiteY8" fmla="*/ 212408 h 899160"/>
              <a:gd name="connsiteX9" fmla="*/ 794861 w 1706880"/>
              <a:gd name="connsiteY9" fmla="*/ 162401 h 899160"/>
              <a:gd name="connsiteX10" fmla="*/ 716281 w 1706880"/>
              <a:gd name="connsiteY10" fmla="*/ 198120 h 899160"/>
              <a:gd name="connsiteX11" fmla="*/ 616267 w 1706880"/>
              <a:gd name="connsiteY11" fmla="*/ 240983 h 899160"/>
              <a:gd name="connsiteX12" fmla="*/ 601980 w 1706880"/>
              <a:gd name="connsiteY12" fmla="*/ 264795 h 899160"/>
              <a:gd name="connsiteX13" fmla="*/ 511493 w 1706880"/>
              <a:gd name="connsiteY13" fmla="*/ 240983 h 899160"/>
              <a:gd name="connsiteX14" fmla="*/ 459104 w 1706880"/>
              <a:gd name="connsiteY14" fmla="*/ 262414 h 899160"/>
              <a:gd name="connsiteX15" fmla="*/ 406718 w 1706880"/>
              <a:gd name="connsiteY15" fmla="*/ 257651 h 899160"/>
              <a:gd name="connsiteX16" fmla="*/ 237649 w 1706880"/>
              <a:gd name="connsiteY16" fmla="*/ 324326 h 899160"/>
              <a:gd name="connsiteX17" fmla="*/ 173356 w 1706880"/>
              <a:gd name="connsiteY17" fmla="*/ 419576 h 899160"/>
              <a:gd name="connsiteX18" fmla="*/ 48577 w 1706880"/>
              <a:gd name="connsiteY18" fmla="*/ 427196 h 899160"/>
              <a:gd name="connsiteX19" fmla="*/ 0 w 1706880"/>
              <a:gd name="connsiteY19" fmla="*/ 556260 h 899160"/>
              <a:gd name="connsiteX20" fmla="*/ 129540 w 1706880"/>
              <a:gd name="connsiteY20" fmla="*/ 777240 h 899160"/>
              <a:gd name="connsiteX21" fmla="*/ 320040 w 1706880"/>
              <a:gd name="connsiteY21" fmla="*/ 899160 h 899160"/>
              <a:gd name="connsiteX22" fmla="*/ 800100 w 1706880"/>
              <a:gd name="connsiteY22" fmla="*/ 883920 h 899160"/>
              <a:gd name="connsiteX23" fmla="*/ 1455420 w 1706880"/>
              <a:gd name="connsiteY23" fmla="*/ 495300 h 899160"/>
              <a:gd name="connsiteX24" fmla="*/ 1524000 w 1706880"/>
              <a:gd name="connsiteY24" fmla="*/ 441960 h 899160"/>
              <a:gd name="connsiteX25" fmla="*/ 1691640 w 1706880"/>
              <a:gd name="connsiteY25" fmla="*/ 335280 h 899160"/>
              <a:gd name="connsiteX26" fmla="*/ 1706880 w 1706880"/>
              <a:gd name="connsiteY26" fmla="*/ 205740 h 899160"/>
              <a:gd name="connsiteX27" fmla="*/ 1645920 w 1706880"/>
              <a:gd name="connsiteY27" fmla="*/ 76200 h 899160"/>
              <a:gd name="connsiteX28" fmla="*/ 1508760 w 1706880"/>
              <a:gd name="connsiteY28" fmla="*/ 0 h 899160"/>
              <a:gd name="connsiteX29" fmla="*/ 1283970 w 1706880"/>
              <a:gd name="connsiteY29" fmla="*/ 37148 h 899160"/>
              <a:gd name="connsiteX0" fmla="*/ 1283970 w 1706880"/>
              <a:gd name="connsiteY0" fmla="*/ 37148 h 899160"/>
              <a:gd name="connsiteX1" fmla="*/ 1111568 w 1706880"/>
              <a:gd name="connsiteY1" fmla="*/ 133827 h 899160"/>
              <a:gd name="connsiteX2" fmla="*/ 1080611 w 1706880"/>
              <a:gd name="connsiteY2" fmla="*/ 212408 h 899160"/>
              <a:gd name="connsiteX3" fmla="*/ 1016318 w 1706880"/>
              <a:gd name="connsiteY3" fmla="*/ 233839 h 899160"/>
              <a:gd name="connsiteX4" fmla="*/ 987743 w 1706880"/>
              <a:gd name="connsiteY4" fmla="*/ 148114 h 899160"/>
              <a:gd name="connsiteX5" fmla="*/ 918687 w 1706880"/>
              <a:gd name="connsiteY5" fmla="*/ 119539 h 899160"/>
              <a:gd name="connsiteX6" fmla="*/ 875824 w 1706880"/>
              <a:gd name="connsiteY6" fmla="*/ 164782 h 899160"/>
              <a:gd name="connsiteX7" fmla="*/ 840106 w 1706880"/>
              <a:gd name="connsiteY7" fmla="*/ 160020 h 899160"/>
              <a:gd name="connsiteX8" fmla="*/ 816293 w 1706880"/>
              <a:gd name="connsiteY8" fmla="*/ 212408 h 899160"/>
              <a:gd name="connsiteX9" fmla="*/ 794861 w 1706880"/>
              <a:gd name="connsiteY9" fmla="*/ 162401 h 899160"/>
              <a:gd name="connsiteX10" fmla="*/ 716281 w 1706880"/>
              <a:gd name="connsiteY10" fmla="*/ 198120 h 899160"/>
              <a:gd name="connsiteX11" fmla="*/ 616267 w 1706880"/>
              <a:gd name="connsiteY11" fmla="*/ 240983 h 899160"/>
              <a:gd name="connsiteX12" fmla="*/ 601980 w 1706880"/>
              <a:gd name="connsiteY12" fmla="*/ 264795 h 899160"/>
              <a:gd name="connsiteX13" fmla="*/ 544830 w 1706880"/>
              <a:gd name="connsiteY13" fmla="*/ 264795 h 899160"/>
              <a:gd name="connsiteX14" fmla="*/ 511493 w 1706880"/>
              <a:gd name="connsiteY14" fmla="*/ 240983 h 899160"/>
              <a:gd name="connsiteX15" fmla="*/ 459104 w 1706880"/>
              <a:gd name="connsiteY15" fmla="*/ 262414 h 899160"/>
              <a:gd name="connsiteX16" fmla="*/ 406718 w 1706880"/>
              <a:gd name="connsiteY16" fmla="*/ 257651 h 899160"/>
              <a:gd name="connsiteX17" fmla="*/ 237649 w 1706880"/>
              <a:gd name="connsiteY17" fmla="*/ 324326 h 899160"/>
              <a:gd name="connsiteX18" fmla="*/ 173356 w 1706880"/>
              <a:gd name="connsiteY18" fmla="*/ 419576 h 899160"/>
              <a:gd name="connsiteX19" fmla="*/ 48577 w 1706880"/>
              <a:gd name="connsiteY19" fmla="*/ 427196 h 899160"/>
              <a:gd name="connsiteX20" fmla="*/ 0 w 1706880"/>
              <a:gd name="connsiteY20" fmla="*/ 556260 h 899160"/>
              <a:gd name="connsiteX21" fmla="*/ 129540 w 1706880"/>
              <a:gd name="connsiteY21" fmla="*/ 777240 h 899160"/>
              <a:gd name="connsiteX22" fmla="*/ 320040 w 1706880"/>
              <a:gd name="connsiteY22" fmla="*/ 899160 h 899160"/>
              <a:gd name="connsiteX23" fmla="*/ 800100 w 1706880"/>
              <a:gd name="connsiteY23" fmla="*/ 883920 h 899160"/>
              <a:gd name="connsiteX24" fmla="*/ 1455420 w 1706880"/>
              <a:gd name="connsiteY24" fmla="*/ 495300 h 899160"/>
              <a:gd name="connsiteX25" fmla="*/ 1524000 w 1706880"/>
              <a:gd name="connsiteY25" fmla="*/ 441960 h 899160"/>
              <a:gd name="connsiteX26" fmla="*/ 1691640 w 1706880"/>
              <a:gd name="connsiteY26" fmla="*/ 335280 h 899160"/>
              <a:gd name="connsiteX27" fmla="*/ 1706880 w 1706880"/>
              <a:gd name="connsiteY27" fmla="*/ 205740 h 899160"/>
              <a:gd name="connsiteX28" fmla="*/ 1645920 w 1706880"/>
              <a:gd name="connsiteY28" fmla="*/ 76200 h 899160"/>
              <a:gd name="connsiteX29" fmla="*/ 1508760 w 1706880"/>
              <a:gd name="connsiteY29" fmla="*/ 0 h 899160"/>
              <a:gd name="connsiteX30" fmla="*/ 1283970 w 1706880"/>
              <a:gd name="connsiteY30" fmla="*/ 37148 h 899160"/>
              <a:gd name="connsiteX0" fmla="*/ 1283970 w 1706880"/>
              <a:gd name="connsiteY0" fmla="*/ 37148 h 899160"/>
              <a:gd name="connsiteX1" fmla="*/ 1111568 w 1706880"/>
              <a:gd name="connsiteY1" fmla="*/ 133827 h 899160"/>
              <a:gd name="connsiteX2" fmla="*/ 1080611 w 1706880"/>
              <a:gd name="connsiteY2" fmla="*/ 212408 h 899160"/>
              <a:gd name="connsiteX3" fmla="*/ 1016318 w 1706880"/>
              <a:gd name="connsiteY3" fmla="*/ 233839 h 899160"/>
              <a:gd name="connsiteX4" fmla="*/ 987743 w 1706880"/>
              <a:gd name="connsiteY4" fmla="*/ 148114 h 899160"/>
              <a:gd name="connsiteX5" fmla="*/ 918687 w 1706880"/>
              <a:gd name="connsiteY5" fmla="*/ 119539 h 899160"/>
              <a:gd name="connsiteX6" fmla="*/ 875824 w 1706880"/>
              <a:gd name="connsiteY6" fmla="*/ 164782 h 899160"/>
              <a:gd name="connsiteX7" fmla="*/ 840106 w 1706880"/>
              <a:gd name="connsiteY7" fmla="*/ 160020 h 899160"/>
              <a:gd name="connsiteX8" fmla="*/ 816293 w 1706880"/>
              <a:gd name="connsiteY8" fmla="*/ 212408 h 899160"/>
              <a:gd name="connsiteX9" fmla="*/ 794861 w 1706880"/>
              <a:gd name="connsiteY9" fmla="*/ 162401 h 899160"/>
              <a:gd name="connsiteX10" fmla="*/ 716281 w 1706880"/>
              <a:gd name="connsiteY10" fmla="*/ 198120 h 899160"/>
              <a:gd name="connsiteX11" fmla="*/ 616267 w 1706880"/>
              <a:gd name="connsiteY11" fmla="*/ 240983 h 899160"/>
              <a:gd name="connsiteX12" fmla="*/ 601980 w 1706880"/>
              <a:gd name="connsiteY12" fmla="*/ 264795 h 899160"/>
              <a:gd name="connsiteX13" fmla="*/ 544830 w 1706880"/>
              <a:gd name="connsiteY13" fmla="*/ 264795 h 899160"/>
              <a:gd name="connsiteX14" fmla="*/ 511493 w 1706880"/>
              <a:gd name="connsiteY14" fmla="*/ 240983 h 899160"/>
              <a:gd name="connsiteX15" fmla="*/ 459104 w 1706880"/>
              <a:gd name="connsiteY15" fmla="*/ 262414 h 899160"/>
              <a:gd name="connsiteX16" fmla="*/ 406718 w 1706880"/>
              <a:gd name="connsiteY16" fmla="*/ 257651 h 899160"/>
              <a:gd name="connsiteX17" fmla="*/ 237649 w 1706880"/>
              <a:gd name="connsiteY17" fmla="*/ 324326 h 899160"/>
              <a:gd name="connsiteX18" fmla="*/ 173356 w 1706880"/>
              <a:gd name="connsiteY18" fmla="*/ 419576 h 899160"/>
              <a:gd name="connsiteX19" fmla="*/ 48577 w 1706880"/>
              <a:gd name="connsiteY19" fmla="*/ 427196 h 899160"/>
              <a:gd name="connsiteX20" fmla="*/ 0 w 1706880"/>
              <a:gd name="connsiteY20" fmla="*/ 556260 h 899160"/>
              <a:gd name="connsiteX21" fmla="*/ 129540 w 1706880"/>
              <a:gd name="connsiteY21" fmla="*/ 777240 h 899160"/>
              <a:gd name="connsiteX22" fmla="*/ 320040 w 1706880"/>
              <a:gd name="connsiteY22" fmla="*/ 899160 h 899160"/>
              <a:gd name="connsiteX23" fmla="*/ 800100 w 1706880"/>
              <a:gd name="connsiteY23" fmla="*/ 883920 h 899160"/>
              <a:gd name="connsiteX24" fmla="*/ 1455420 w 1706880"/>
              <a:gd name="connsiteY24" fmla="*/ 495300 h 899160"/>
              <a:gd name="connsiteX25" fmla="*/ 1524000 w 1706880"/>
              <a:gd name="connsiteY25" fmla="*/ 441960 h 899160"/>
              <a:gd name="connsiteX26" fmla="*/ 1691640 w 1706880"/>
              <a:gd name="connsiteY26" fmla="*/ 335280 h 899160"/>
              <a:gd name="connsiteX27" fmla="*/ 1706880 w 1706880"/>
              <a:gd name="connsiteY27" fmla="*/ 205740 h 899160"/>
              <a:gd name="connsiteX28" fmla="*/ 1645920 w 1706880"/>
              <a:gd name="connsiteY28" fmla="*/ 76200 h 899160"/>
              <a:gd name="connsiteX29" fmla="*/ 1508760 w 1706880"/>
              <a:gd name="connsiteY29" fmla="*/ 0 h 899160"/>
              <a:gd name="connsiteX30" fmla="*/ 1290161 w 1706880"/>
              <a:gd name="connsiteY30" fmla="*/ 14764 h 899160"/>
              <a:gd name="connsiteX31" fmla="*/ 1283970 w 1706880"/>
              <a:gd name="connsiteY31" fmla="*/ 37148 h 899160"/>
              <a:gd name="connsiteX0" fmla="*/ 1283970 w 1706880"/>
              <a:gd name="connsiteY0" fmla="*/ 22996 h 885008"/>
              <a:gd name="connsiteX1" fmla="*/ 1111568 w 1706880"/>
              <a:gd name="connsiteY1" fmla="*/ 119675 h 885008"/>
              <a:gd name="connsiteX2" fmla="*/ 1080611 w 1706880"/>
              <a:gd name="connsiteY2" fmla="*/ 198256 h 885008"/>
              <a:gd name="connsiteX3" fmla="*/ 1016318 w 1706880"/>
              <a:gd name="connsiteY3" fmla="*/ 219687 h 885008"/>
              <a:gd name="connsiteX4" fmla="*/ 987743 w 1706880"/>
              <a:gd name="connsiteY4" fmla="*/ 133962 h 885008"/>
              <a:gd name="connsiteX5" fmla="*/ 918687 w 1706880"/>
              <a:gd name="connsiteY5" fmla="*/ 105387 h 885008"/>
              <a:gd name="connsiteX6" fmla="*/ 875824 w 1706880"/>
              <a:gd name="connsiteY6" fmla="*/ 150630 h 885008"/>
              <a:gd name="connsiteX7" fmla="*/ 840106 w 1706880"/>
              <a:gd name="connsiteY7" fmla="*/ 145868 h 885008"/>
              <a:gd name="connsiteX8" fmla="*/ 816293 w 1706880"/>
              <a:gd name="connsiteY8" fmla="*/ 198256 h 885008"/>
              <a:gd name="connsiteX9" fmla="*/ 794861 w 1706880"/>
              <a:gd name="connsiteY9" fmla="*/ 148249 h 885008"/>
              <a:gd name="connsiteX10" fmla="*/ 716281 w 1706880"/>
              <a:gd name="connsiteY10" fmla="*/ 183968 h 885008"/>
              <a:gd name="connsiteX11" fmla="*/ 616267 w 1706880"/>
              <a:gd name="connsiteY11" fmla="*/ 226831 h 885008"/>
              <a:gd name="connsiteX12" fmla="*/ 601980 w 1706880"/>
              <a:gd name="connsiteY12" fmla="*/ 250643 h 885008"/>
              <a:gd name="connsiteX13" fmla="*/ 544830 w 1706880"/>
              <a:gd name="connsiteY13" fmla="*/ 250643 h 885008"/>
              <a:gd name="connsiteX14" fmla="*/ 511493 w 1706880"/>
              <a:gd name="connsiteY14" fmla="*/ 226831 h 885008"/>
              <a:gd name="connsiteX15" fmla="*/ 459104 w 1706880"/>
              <a:gd name="connsiteY15" fmla="*/ 248262 h 885008"/>
              <a:gd name="connsiteX16" fmla="*/ 406718 w 1706880"/>
              <a:gd name="connsiteY16" fmla="*/ 243499 h 885008"/>
              <a:gd name="connsiteX17" fmla="*/ 237649 w 1706880"/>
              <a:gd name="connsiteY17" fmla="*/ 310174 h 885008"/>
              <a:gd name="connsiteX18" fmla="*/ 173356 w 1706880"/>
              <a:gd name="connsiteY18" fmla="*/ 405424 h 885008"/>
              <a:gd name="connsiteX19" fmla="*/ 48577 w 1706880"/>
              <a:gd name="connsiteY19" fmla="*/ 413044 h 885008"/>
              <a:gd name="connsiteX20" fmla="*/ 0 w 1706880"/>
              <a:gd name="connsiteY20" fmla="*/ 542108 h 885008"/>
              <a:gd name="connsiteX21" fmla="*/ 129540 w 1706880"/>
              <a:gd name="connsiteY21" fmla="*/ 763088 h 885008"/>
              <a:gd name="connsiteX22" fmla="*/ 320040 w 1706880"/>
              <a:gd name="connsiteY22" fmla="*/ 885008 h 885008"/>
              <a:gd name="connsiteX23" fmla="*/ 800100 w 1706880"/>
              <a:gd name="connsiteY23" fmla="*/ 869768 h 885008"/>
              <a:gd name="connsiteX24" fmla="*/ 1455420 w 1706880"/>
              <a:gd name="connsiteY24" fmla="*/ 481148 h 885008"/>
              <a:gd name="connsiteX25" fmla="*/ 1524000 w 1706880"/>
              <a:gd name="connsiteY25" fmla="*/ 427808 h 885008"/>
              <a:gd name="connsiteX26" fmla="*/ 1691640 w 1706880"/>
              <a:gd name="connsiteY26" fmla="*/ 321128 h 885008"/>
              <a:gd name="connsiteX27" fmla="*/ 1706880 w 1706880"/>
              <a:gd name="connsiteY27" fmla="*/ 191588 h 885008"/>
              <a:gd name="connsiteX28" fmla="*/ 1645920 w 1706880"/>
              <a:gd name="connsiteY28" fmla="*/ 62048 h 885008"/>
              <a:gd name="connsiteX29" fmla="*/ 1456373 w 1706880"/>
              <a:gd name="connsiteY29" fmla="*/ 73954 h 885008"/>
              <a:gd name="connsiteX30" fmla="*/ 1290161 w 1706880"/>
              <a:gd name="connsiteY30" fmla="*/ 612 h 885008"/>
              <a:gd name="connsiteX31" fmla="*/ 1283970 w 1706880"/>
              <a:gd name="connsiteY31" fmla="*/ 22996 h 885008"/>
              <a:gd name="connsiteX0" fmla="*/ 1283970 w 1706880"/>
              <a:gd name="connsiteY0" fmla="*/ 22384 h 884396"/>
              <a:gd name="connsiteX1" fmla="*/ 1111568 w 1706880"/>
              <a:gd name="connsiteY1" fmla="*/ 119063 h 884396"/>
              <a:gd name="connsiteX2" fmla="*/ 1080611 w 1706880"/>
              <a:gd name="connsiteY2" fmla="*/ 197644 h 884396"/>
              <a:gd name="connsiteX3" fmla="*/ 1016318 w 1706880"/>
              <a:gd name="connsiteY3" fmla="*/ 219075 h 884396"/>
              <a:gd name="connsiteX4" fmla="*/ 987743 w 1706880"/>
              <a:gd name="connsiteY4" fmla="*/ 133350 h 884396"/>
              <a:gd name="connsiteX5" fmla="*/ 918687 w 1706880"/>
              <a:gd name="connsiteY5" fmla="*/ 104775 h 884396"/>
              <a:gd name="connsiteX6" fmla="*/ 875824 w 1706880"/>
              <a:gd name="connsiteY6" fmla="*/ 150018 h 884396"/>
              <a:gd name="connsiteX7" fmla="*/ 840106 w 1706880"/>
              <a:gd name="connsiteY7" fmla="*/ 145256 h 884396"/>
              <a:gd name="connsiteX8" fmla="*/ 816293 w 1706880"/>
              <a:gd name="connsiteY8" fmla="*/ 197644 h 884396"/>
              <a:gd name="connsiteX9" fmla="*/ 794861 w 1706880"/>
              <a:gd name="connsiteY9" fmla="*/ 147637 h 884396"/>
              <a:gd name="connsiteX10" fmla="*/ 716281 w 1706880"/>
              <a:gd name="connsiteY10" fmla="*/ 183356 h 884396"/>
              <a:gd name="connsiteX11" fmla="*/ 616267 w 1706880"/>
              <a:gd name="connsiteY11" fmla="*/ 226219 h 884396"/>
              <a:gd name="connsiteX12" fmla="*/ 601980 w 1706880"/>
              <a:gd name="connsiteY12" fmla="*/ 250031 h 884396"/>
              <a:gd name="connsiteX13" fmla="*/ 544830 w 1706880"/>
              <a:gd name="connsiteY13" fmla="*/ 250031 h 884396"/>
              <a:gd name="connsiteX14" fmla="*/ 511493 w 1706880"/>
              <a:gd name="connsiteY14" fmla="*/ 226219 h 884396"/>
              <a:gd name="connsiteX15" fmla="*/ 459104 w 1706880"/>
              <a:gd name="connsiteY15" fmla="*/ 247650 h 884396"/>
              <a:gd name="connsiteX16" fmla="*/ 406718 w 1706880"/>
              <a:gd name="connsiteY16" fmla="*/ 242887 h 884396"/>
              <a:gd name="connsiteX17" fmla="*/ 237649 w 1706880"/>
              <a:gd name="connsiteY17" fmla="*/ 309562 h 884396"/>
              <a:gd name="connsiteX18" fmla="*/ 173356 w 1706880"/>
              <a:gd name="connsiteY18" fmla="*/ 404812 h 884396"/>
              <a:gd name="connsiteX19" fmla="*/ 48577 w 1706880"/>
              <a:gd name="connsiteY19" fmla="*/ 412432 h 884396"/>
              <a:gd name="connsiteX20" fmla="*/ 0 w 1706880"/>
              <a:gd name="connsiteY20" fmla="*/ 541496 h 884396"/>
              <a:gd name="connsiteX21" fmla="*/ 129540 w 1706880"/>
              <a:gd name="connsiteY21" fmla="*/ 762476 h 884396"/>
              <a:gd name="connsiteX22" fmla="*/ 320040 w 1706880"/>
              <a:gd name="connsiteY22" fmla="*/ 884396 h 884396"/>
              <a:gd name="connsiteX23" fmla="*/ 800100 w 1706880"/>
              <a:gd name="connsiteY23" fmla="*/ 869156 h 884396"/>
              <a:gd name="connsiteX24" fmla="*/ 1455420 w 1706880"/>
              <a:gd name="connsiteY24" fmla="*/ 480536 h 884396"/>
              <a:gd name="connsiteX25" fmla="*/ 1524000 w 1706880"/>
              <a:gd name="connsiteY25" fmla="*/ 427196 h 884396"/>
              <a:gd name="connsiteX26" fmla="*/ 1691640 w 1706880"/>
              <a:gd name="connsiteY26" fmla="*/ 320516 h 884396"/>
              <a:gd name="connsiteX27" fmla="*/ 1706880 w 1706880"/>
              <a:gd name="connsiteY27" fmla="*/ 190976 h 884396"/>
              <a:gd name="connsiteX28" fmla="*/ 1645920 w 1706880"/>
              <a:gd name="connsiteY28" fmla="*/ 61436 h 884396"/>
              <a:gd name="connsiteX29" fmla="*/ 1456373 w 1706880"/>
              <a:gd name="connsiteY29" fmla="*/ 73342 h 884396"/>
              <a:gd name="connsiteX30" fmla="*/ 1375886 w 1706880"/>
              <a:gd name="connsiteY30" fmla="*/ 19050 h 884396"/>
              <a:gd name="connsiteX31" fmla="*/ 1290161 w 1706880"/>
              <a:gd name="connsiteY31" fmla="*/ 0 h 884396"/>
              <a:gd name="connsiteX32" fmla="*/ 1283970 w 1706880"/>
              <a:gd name="connsiteY32" fmla="*/ 22384 h 884396"/>
              <a:gd name="connsiteX0" fmla="*/ 1283970 w 1706880"/>
              <a:gd name="connsiteY0" fmla="*/ 22384 h 884396"/>
              <a:gd name="connsiteX1" fmla="*/ 1111568 w 1706880"/>
              <a:gd name="connsiteY1" fmla="*/ 119063 h 884396"/>
              <a:gd name="connsiteX2" fmla="*/ 1080611 w 1706880"/>
              <a:gd name="connsiteY2" fmla="*/ 197644 h 884396"/>
              <a:gd name="connsiteX3" fmla="*/ 1016318 w 1706880"/>
              <a:gd name="connsiteY3" fmla="*/ 219075 h 884396"/>
              <a:gd name="connsiteX4" fmla="*/ 987743 w 1706880"/>
              <a:gd name="connsiteY4" fmla="*/ 133350 h 884396"/>
              <a:gd name="connsiteX5" fmla="*/ 918687 w 1706880"/>
              <a:gd name="connsiteY5" fmla="*/ 104775 h 884396"/>
              <a:gd name="connsiteX6" fmla="*/ 875824 w 1706880"/>
              <a:gd name="connsiteY6" fmla="*/ 150018 h 884396"/>
              <a:gd name="connsiteX7" fmla="*/ 840106 w 1706880"/>
              <a:gd name="connsiteY7" fmla="*/ 145256 h 884396"/>
              <a:gd name="connsiteX8" fmla="*/ 816293 w 1706880"/>
              <a:gd name="connsiteY8" fmla="*/ 197644 h 884396"/>
              <a:gd name="connsiteX9" fmla="*/ 794861 w 1706880"/>
              <a:gd name="connsiteY9" fmla="*/ 147637 h 884396"/>
              <a:gd name="connsiteX10" fmla="*/ 716281 w 1706880"/>
              <a:gd name="connsiteY10" fmla="*/ 183356 h 884396"/>
              <a:gd name="connsiteX11" fmla="*/ 616267 w 1706880"/>
              <a:gd name="connsiteY11" fmla="*/ 226219 h 884396"/>
              <a:gd name="connsiteX12" fmla="*/ 601980 w 1706880"/>
              <a:gd name="connsiteY12" fmla="*/ 250031 h 884396"/>
              <a:gd name="connsiteX13" fmla="*/ 544830 w 1706880"/>
              <a:gd name="connsiteY13" fmla="*/ 250031 h 884396"/>
              <a:gd name="connsiteX14" fmla="*/ 511493 w 1706880"/>
              <a:gd name="connsiteY14" fmla="*/ 226219 h 884396"/>
              <a:gd name="connsiteX15" fmla="*/ 459104 w 1706880"/>
              <a:gd name="connsiteY15" fmla="*/ 247650 h 884396"/>
              <a:gd name="connsiteX16" fmla="*/ 406718 w 1706880"/>
              <a:gd name="connsiteY16" fmla="*/ 242887 h 884396"/>
              <a:gd name="connsiteX17" fmla="*/ 237649 w 1706880"/>
              <a:gd name="connsiteY17" fmla="*/ 309562 h 884396"/>
              <a:gd name="connsiteX18" fmla="*/ 173356 w 1706880"/>
              <a:gd name="connsiteY18" fmla="*/ 404812 h 884396"/>
              <a:gd name="connsiteX19" fmla="*/ 48577 w 1706880"/>
              <a:gd name="connsiteY19" fmla="*/ 412432 h 884396"/>
              <a:gd name="connsiteX20" fmla="*/ 0 w 1706880"/>
              <a:gd name="connsiteY20" fmla="*/ 541496 h 884396"/>
              <a:gd name="connsiteX21" fmla="*/ 129540 w 1706880"/>
              <a:gd name="connsiteY21" fmla="*/ 762476 h 884396"/>
              <a:gd name="connsiteX22" fmla="*/ 320040 w 1706880"/>
              <a:gd name="connsiteY22" fmla="*/ 884396 h 884396"/>
              <a:gd name="connsiteX23" fmla="*/ 800100 w 1706880"/>
              <a:gd name="connsiteY23" fmla="*/ 869156 h 884396"/>
              <a:gd name="connsiteX24" fmla="*/ 1455420 w 1706880"/>
              <a:gd name="connsiteY24" fmla="*/ 480536 h 884396"/>
              <a:gd name="connsiteX25" fmla="*/ 1524000 w 1706880"/>
              <a:gd name="connsiteY25" fmla="*/ 427196 h 884396"/>
              <a:gd name="connsiteX26" fmla="*/ 1691640 w 1706880"/>
              <a:gd name="connsiteY26" fmla="*/ 320516 h 884396"/>
              <a:gd name="connsiteX27" fmla="*/ 1706880 w 1706880"/>
              <a:gd name="connsiteY27" fmla="*/ 190976 h 884396"/>
              <a:gd name="connsiteX28" fmla="*/ 1645920 w 1706880"/>
              <a:gd name="connsiteY28" fmla="*/ 61436 h 884396"/>
              <a:gd name="connsiteX29" fmla="*/ 1456373 w 1706880"/>
              <a:gd name="connsiteY29" fmla="*/ 73342 h 884396"/>
              <a:gd name="connsiteX30" fmla="*/ 1368743 w 1706880"/>
              <a:gd name="connsiteY30" fmla="*/ 73819 h 884396"/>
              <a:gd name="connsiteX31" fmla="*/ 1375886 w 1706880"/>
              <a:gd name="connsiteY31" fmla="*/ 19050 h 884396"/>
              <a:gd name="connsiteX32" fmla="*/ 1290161 w 1706880"/>
              <a:gd name="connsiteY32" fmla="*/ 0 h 884396"/>
              <a:gd name="connsiteX33" fmla="*/ 1283970 w 1706880"/>
              <a:gd name="connsiteY33" fmla="*/ 22384 h 884396"/>
              <a:gd name="connsiteX0" fmla="*/ 1283970 w 1706880"/>
              <a:gd name="connsiteY0" fmla="*/ 22384 h 884396"/>
              <a:gd name="connsiteX1" fmla="*/ 1111568 w 1706880"/>
              <a:gd name="connsiteY1" fmla="*/ 119063 h 884396"/>
              <a:gd name="connsiteX2" fmla="*/ 1080611 w 1706880"/>
              <a:gd name="connsiteY2" fmla="*/ 197644 h 884396"/>
              <a:gd name="connsiteX3" fmla="*/ 1016318 w 1706880"/>
              <a:gd name="connsiteY3" fmla="*/ 219075 h 884396"/>
              <a:gd name="connsiteX4" fmla="*/ 987743 w 1706880"/>
              <a:gd name="connsiteY4" fmla="*/ 133350 h 884396"/>
              <a:gd name="connsiteX5" fmla="*/ 918687 w 1706880"/>
              <a:gd name="connsiteY5" fmla="*/ 104775 h 884396"/>
              <a:gd name="connsiteX6" fmla="*/ 875824 w 1706880"/>
              <a:gd name="connsiteY6" fmla="*/ 150018 h 884396"/>
              <a:gd name="connsiteX7" fmla="*/ 840106 w 1706880"/>
              <a:gd name="connsiteY7" fmla="*/ 145256 h 884396"/>
              <a:gd name="connsiteX8" fmla="*/ 816293 w 1706880"/>
              <a:gd name="connsiteY8" fmla="*/ 197644 h 884396"/>
              <a:gd name="connsiteX9" fmla="*/ 794861 w 1706880"/>
              <a:gd name="connsiteY9" fmla="*/ 147637 h 884396"/>
              <a:gd name="connsiteX10" fmla="*/ 716281 w 1706880"/>
              <a:gd name="connsiteY10" fmla="*/ 183356 h 884396"/>
              <a:gd name="connsiteX11" fmla="*/ 616267 w 1706880"/>
              <a:gd name="connsiteY11" fmla="*/ 226219 h 884396"/>
              <a:gd name="connsiteX12" fmla="*/ 601980 w 1706880"/>
              <a:gd name="connsiteY12" fmla="*/ 250031 h 884396"/>
              <a:gd name="connsiteX13" fmla="*/ 544830 w 1706880"/>
              <a:gd name="connsiteY13" fmla="*/ 250031 h 884396"/>
              <a:gd name="connsiteX14" fmla="*/ 511493 w 1706880"/>
              <a:gd name="connsiteY14" fmla="*/ 226219 h 884396"/>
              <a:gd name="connsiteX15" fmla="*/ 459104 w 1706880"/>
              <a:gd name="connsiteY15" fmla="*/ 247650 h 884396"/>
              <a:gd name="connsiteX16" fmla="*/ 406718 w 1706880"/>
              <a:gd name="connsiteY16" fmla="*/ 242887 h 884396"/>
              <a:gd name="connsiteX17" fmla="*/ 237649 w 1706880"/>
              <a:gd name="connsiteY17" fmla="*/ 309562 h 884396"/>
              <a:gd name="connsiteX18" fmla="*/ 173356 w 1706880"/>
              <a:gd name="connsiteY18" fmla="*/ 404812 h 884396"/>
              <a:gd name="connsiteX19" fmla="*/ 48577 w 1706880"/>
              <a:gd name="connsiteY19" fmla="*/ 412432 h 884396"/>
              <a:gd name="connsiteX20" fmla="*/ 0 w 1706880"/>
              <a:gd name="connsiteY20" fmla="*/ 541496 h 884396"/>
              <a:gd name="connsiteX21" fmla="*/ 129540 w 1706880"/>
              <a:gd name="connsiteY21" fmla="*/ 762476 h 884396"/>
              <a:gd name="connsiteX22" fmla="*/ 320040 w 1706880"/>
              <a:gd name="connsiteY22" fmla="*/ 884396 h 884396"/>
              <a:gd name="connsiteX23" fmla="*/ 800100 w 1706880"/>
              <a:gd name="connsiteY23" fmla="*/ 869156 h 884396"/>
              <a:gd name="connsiteX24" fmla="*/ 1455420 w 1706880"/>
              <a:gd name="connsiteY24" fmla="*/ 480536 h 884396"/>
              <a:gd name="connsiteX25" fmla="*/ 1524000 w 1706880"/>
              <a:gd name="connsiteY25" fmla="*/ 427196 h 884396"/>
              <a:gd name="connsiteX26" fmla="*/ 1691640 w 1706880"/>
              <a:gd name="connsiteY26" fmla="*/ 320516 h 884396"/>
              <a:gd name="connsiteX27" fmla="*/ 1706880 w 1706880"/>
              <a:gd name="connsiteY27" fmla="*/ 190976 h 884396"/>
              <a:gd name="connsiteX28" fmla="*/ 1519714 w 1706880"/>
              <a:gd name="connsiteY28" fmla="*/ 137636 h 884396"/>
              <a:gd name="connsiteX29" fmla="*/ 1456373 w 1706880"/>
              <a:gd name="connsiteY29" fmla="*/ 73342 h 884396"/>
              <a:gd name="connsiteX30" fmla="*/ 1368743 w 1706880"/>
              <a:gd name="connsiteY30" fmla="*/ 73819 h 884396"/>
              <a:gd name="connsiteX31" fmla="*/ 1375886 w 1706880"/>
              <a:gd name="connsiteY31" fmla="*/ 19050 h 884396"/>
              <a:gd name="connsiteX32" fmla="*/ 1290161 w 1706880"/>
              <a:gd name="connsiteY32" fmla="*/ 0 h 884396"/>
              <a:gd name="connsiteX33" fmla="*/ 1283970 w 1706880"/>
              <a:gd name="connsiteY33" fmla="*/ 22384 h 884396"/>
              <a:gd name="connsiteX0" fmla="*/ 1283970 w 1706880"/>
              <a:gd name="connsiteY0" fmla="*/ 22384 h 884396"/>
              <a:gd name="connsiteX1" fmla="*/ 1111568 w 1706880"/>
              <a:gd name="connsiteY1" fmla="*/ 119063 h 884396"/>
              <a:gd name="connsiteX2" fmla="*/ 1080611 w 1706880"/>
              <a:gd name="connsiteY2" fmla="*/ 197644 h 884396"/>
              <a:gd name="connsiteX3" fmla="*/ 1016318 w 1706880"/>
              <a:gd name="connsiteY3" fmla="*/ 219075 h 884396"/>
              <a:gd name="connsiteX4" fmla="*/ 987743 w 1706880"/>
              <a:gd name="connsiteY4" fmla="*/ 133350 h 884396"/>
              <a:gd name="connsiteX5" fmla="*/ 918687 w 1706880"/>
              <a:gd name="connsiteY5" fmla="*/ 104775 h 884396"/>
              <a:gd name="connsiteX6" fmla="*/ 875824 w 1706880"/>
              <a:gd name="connsiteY6" fmla="*/ 150018 h 884396"/>
              <a:gd name="connsiteX7" fmla="*/ 840106 w 1706880"/>
              <a:gd name="connsiteY7" fmla="*/ 145256 h 884396"/>
              <a:gd name="connsiteX8" fmla="*/ 816293 w 1706880"/>
              <a:gd name="connsiteY8" fmla="*/ 197644 h 884396"/>
              <a:gd name="connsiteX9" fmla="*/ 794861 w 1706880"/>
              <a:gd name="connsiteY9" fmla="*/ 147637 h 884396"/>
              <a:gd name="connsiteX10" fmla="*/ 716281 w 1706880"/>
              <a:gd name="connsiteY10" fmla="*/ 183356 h 884396"/>
              <a:gd name="connsiteX11" fmla="*/ 616267 w 1706880"/>
              <a:gd name="connsiteY11" fmla="*/ 226219 h 884396"/>
              <a:gd name="connsiteX12" fmla="*/ 601980 w 1706880"/>
              <a:gd name="connsiteY12" fmla="*/ 250031 h 884396"/>
              <a:gd name="connsiteX13" fmla="*/ 544830 w 1706880"/>
              <a:gd name="connsiteY13" fmla="*/ 250031 h 884396"/>
              <a:gd name="connsiteX14" fmla="*/ 511493 w 1706880"/>
              <a:gd name="connsiteY14" fmla="*/ 226219 h 884396"/>
              <a:gd name="connsiteX15" fmla="*/ 459104 w 1706880"/>
              <a:gd name="connsiteY15" fmla="*/ 247650 h 884396"/>
              <a:gd name="connsiteX16" fmla="*/ 406718 w 1706880"/>
              <a:gd name="connsiteY16" fmla="*/ 242887 h 884396"/>
              <a:gd name="connsiteX17" fmla="*/ 237649 w 1706880"/>
              <a:gd name="connsiteY17" fmla="*/ 309562 h 884396"/>
              <a:gd name="connsiteX18" fmla="*/ 173356 w 1706880"/>
              <a:gd name="connsiteY18" fmla="*/ 404812 h 884396"/>
              <a:gd name="connsiteX19" fmla="*/ 48577 w 1706880"/>
              <a:gd name="connsiteY19" fmla="*/ 412432 h 884396"/>
              <a:gd name="connsiteX20" fmla="*/ 0 w 1706880"/>
              <a:gd name="connsiteY20" fmla="*/ 541496 h 884396"/>
              <a:gd name="connsiteX21" fmla="*/ 129540 w 1706880"/>
              <a:gd name="connsiteY21" fmla="*/ 762476 h 884396"/>
              <a:gd name="connsiteX22" fmla="*/ 320040 w 1706880"/>
              <a:gd name="connsiteY22" fmla="*/ 884396 h 884396"/>
              <a:gd name="connsiteX23" fmla="*/ 800100 w 1706880"/>
              <a:gd name="connsiteY23" fmla="*/ 869156 h 884396"/>
              <a:gd name="connsiteX24" fmla="*/ 1455420 w 1706880"/>
              <a:gd name="connsiteY24" fmla="*/ 480536 h 884396"/>
              <a:gd name="connsiteX25" fmla="*/ 1524000 w 1706880"/>
              <a:gd name="connsiteY25" fmla="*/ 427196 h 884396"/>
              <a:gd name="connsiteX26" fmla="*/ 1691640 w 1706880"/>
              <a:gd name="connsiteY26" fmla="*/ 320516 h 884396"/>
              <a:gd name="connsiteX27" fmla="*/ 1706880 w 1706880"/>
              <a:gd name="connsiteY27" fmla="*/ 190976 h 884396"/>
              <a:gd name="connsiteX28" fmla="*/ 1519714 w 1706880"/>
              <a:gd name="connsiteY28" fmla="*/ 137636 h 884396"/>
              <a:gd name="connsiteX29" fmla="*/ 1456373 w 1706880"/>
              <a:gd name="connsiteY29" fmla="*/ 73342 h 884396"/>
              <a:gd name="connsiteX30" fmla="*/ 1368743 w 1706880"/>
              <a:gd name="connsiteY30" fmla="*/ 73819 h 884396"/>
              <a:gd name="connsiteX31" fmla="*/ 1375886 w 1706880"/>
              <a:gd name="connsiteY31" fmla="*/ 19050 h 884396"/>
              <a:gd name="connsiteX32" fmla="*/ 1290161 w 1706880"/>
              <a:gd name="connsiteY32" fmla="*/ 0 h 884396"/>
              <a:gd name="connsiteX33" fmla="*/ 1283970 w 1706880"/>
              <a:gd name="connsiteY33" fmla="*/ 22384 h 884396"/>
              <a:gd name="connsiteX0" fmla="*/ 1283970 w 1691640"/>
              <a:gd name="connsiteY0" fmla="*/ 22384 h 884396"/>
              <a:gd name="connsiteX1" fmla="*/ 1111568 w 1691640"/>
              <a:gd name="connsiteY1" fmla="*/ 119063 h 884396"/>
              <a:gd name="connsiteX2" fmla="*/ 1080611 w 1691640"/>
              <a:gd name="connsiteY2" fmla="*/ 197644 h 884396"/>
              <a:gd name="connsiteX3" fmla="*/ 1016318 w 1691640"/>
              <a:gd name="connsiteY3" fmla="*/ 219075 h 884396"/>
              <a:gd name="connsiteX4" fmla="*/ 987743 w 1691640"/>
              <a:gd name="connsiteY4" fmla="*/ 133350 h 884396"/>
              <a:gd name="connsiteX5" fmla="*/ 918687 w 1691640"/>
              <a:gd name="connsiteY5" fmla="*/ 104775 h 884396"/>
              <a:gd name="connsiteX6" fmla="*/ 875824 w 1691640"/>
              <a:gd name="connsiteY6" fmla="*/ 150018 h 884396"/>
              <a:gd name="connsiteX7" fmla="*/ 840106 w 1691640"/>
              <a:gd name="connsiteY7" fmla="*/ 145256 h 884396"/>
              <a:gd name="connsiteX8" fmla="*/ 816293 w 1691640"/>
              <a:gd name="connsiteY8" fmla="*/ 197644 h 884396"/>
              <a:gd name="connsiteX9" fmla="*/ 794861 w 1691640"/>
              <a:gd name="connsiteY9" fmla="*/ 147637 h 884396"/>
              <a:gd name="connsiteX10" fmla="*/ 716281 w 1691640"/>
              <a:gd name="connsiteY10" fmla="*/ 183356 h 884396"/>
              <a:gd name="connsiteX11" fmla="*/ 616267 w 1691640"/>
              <a:gd name="connsiteY11" fmla="*/ 226219 h 884396"/>
              <a:gd name="connsiteX12" fmla="*/ 601980 w 1691640"/>
              <a:gd name="connsiteY12" fmla="*/ 250031 h 884396"/>
              <a:gd name="connsiteX13" fmla="*/ 544830 w 1691640"/>
              <a:gd name="connsiteY13" fmla="*/ 250031 h 884396"/>
              <a:gd name="connsiteX14" fmla="*/ 511493 w 1691640"/>
              <a:gd name="connsiteY14" fmla="*/ 226219 h 884396"/>
              <a:gd name="connsiteX15" fmla="*/ 459104 w 1691640"/>
              <a:gd name="connsiteY15" fmla="*/ 247650 h 884396"/>
              <a:gd name="connsiteX16" fmla="*/ 406718 w 1691640"/>
              <a:gd name="connsiteY16" fmla="*/ 242887 h 884396"/>
              <a:gd name="connsiteX17" fmla="*/ 237649 w 1691640"/>
              <a:gd name="connsiteY17" fmla="*/ 309562 h 884396"/>
              <a:gd name="connsiteX18" fmla="*/ 173356 w 1691640"/>
              <a:gd name="connsiteY18" fmla="*/ 404812 h 884396"/>
              <a:gd name="connsiteX19" fmla="*/ 48577 w 1691640"/>
              <a:gd name="connsiteY19" fmla="*/ 412432 h 884396"/>
              <a:gd name="connsiteX20" fmla="*/ 0 w 1691640"/>
              <a:gd name="connsiteY20" fmla="*/ 541496 h 884396"/>
              <a:gd name="connsiteX21" fmla="*/ 129540 w 1691640"/>
              <a:gd name="connsiteY21" fmla="*/ 762476 h 884396"/>
              <a:gd name="connsiteX22" fmla="*/ 320040 w 1691640"/>
              <a:gd name="connsiteY22" fmla="*/ 884396 h 884396"/>
              <a:gd name="connsiteX23" fmla="*/ 800100 w 1691640"/>
              <a:gd name="connsiteY23" fmla="*/ 869156 h 884396"/>
              <a:gd name="connsiteX24" fmla="*/ 1455420 w 1691640"/>
              <a:gd name="connsiteY24" fmla="*/ 480536 h 884396"/>
              <a:gd name="connsiteX25" fmla="*/ 1524000 w 1691640"/>
              <a:gd name="connsiteY25" fmla="*/ 427196 h 884396"/>
              <a:gd name="connsiteX26" fmla="*/ 1691640 w 1691640"/>
              <a:gd name="connsiteY26" fmla="*/ 320516 h 884396"/>
              <a:gd name="connsiteX27" fmla="*/ 1540192 w 1691640"/>
              <a:gd name="connsiteY27" fmla="*/ 219551 h 884396"/>
              <a:gd name="connsiteX28" fmla="*/ 1519714 w 1691640"/>
              <a:gd name="connsiteY28" fmla="*/ 137636 h 884396"/>
              <a:gd name="connsiteX29" fmla="*/ 1456373 w 1691640"/>
              <a:gd name="connsiteY29" fmla="*/ 73342 h 884396"/>
              <a:gd name="connsiteX30" fmla="*/ 1368743 w 1691640"/>
              <a:gd name="connsiteY30" fmla="*/ 73819 h 884396"/>
              <a:gd name="connsiteX31" fmla="*/ 1375886 w 1691640"/>
              <a:gd name="connsiteY31" fmla="*/ 19050 h 884396"/>
              <a:gd name="connsiteX32" fmla="*/ 1290161 w 1691640"/>
              <a:gd name="connsiteY32" fmla="*/ 0 h 884396"/>
              <a:gd name="connsiteX33" fmla="*/ 1283970 w 1691640"/>
              <a:gd name="connsiteY33" fmla="*/ 22384 h 884396"/>
              <a:gd name="connsiteX0" fmla="*/ 1283970 w 1691640"/>
              <a:gd name="connsiteY0" fmla="*/ 22384 h 884396"/>
              <a:gd name="connsiteX1" fmla="*/ 1111568 w 1691640"/>
              <a:gd name="connsiteY1" fmla="*/ 119063 h 884396"/>
              <a:gd name="connsiteX2" fmla="*/ 1080611 w 1691640"/>
              <a:gd name="connsiteY2" fmla="*/ 197644 h 884396"/>
              <a:gd name="connsiteX3" fmla="*/ 1016318 w 1691640"/>
              <a:gd name="connsiteY3" fmla="*/ 219075 h 884396"/>
              <a:gd name="connsiteX4" fmla="*/ 987743 w 1691640"/>
              <a:gd name="connsiteY4" fmla="*/ 133350 h 884396"/>
              <a:gd name="connsiteX5" fmla="*/ 918687 w 1691640"/>
              <a:gd name="connsiteY5" fmla="*/ 104775 h 884396"/>
              <a:gd name="connsiteX6" fmla="*/ 875824 w 1691640"/>
              <a:gd name="connsiteY6" fmla="*/ 150018 h 884396"/>
              <a:gd name="connsiteX7" fmla="*/ 840106 w 1691640"/>
              <a:gd name="connsiteY7" fmla="*/ 145256 h 884396"/>
              <a:gd name="connsiteX8" fmla="*/ 816293 w 1691640"/>
              <a:gd name="connsiteY8" fmla="*/ 197644 h 884396"/>
              <a:gd name="connsiteX9" fmla="*/ 794861 w 1691640"/>
              <a:gd name="connsiteY9" fmla="*/ 147637 h 884396"/>
              <a:gd name="connsiteX10" fmla="*/ 716281 w 1691640"/>
              <a:gd name="connsiteY10" fmla="*/ 183356 h 884396"/>
              <a:gd name="connsiteX11" fmla="*/ 616267 w 1691640"/>
              <a:gd name="connsiteY11" fmla="*/ 226219 h 884396"/>
              <a:gd name="connsiteX12" fmla="*/ 601980 w 1691640"/>
              <a:gd name="connsiteY12" fmla="*/ 250031 h 884396"/>
              <a:gd name="connsiteX13" fmla="*/ 544830 w 1691640"/>
              <a:gd name="connsiteY13" fmla="*/ 250031 h 884396"/>
              <a:gd name="connsiteX14" fmla="*/ 511493 w 1691640"/>
              <a:gd name="connsiteY14" fmla="*/ 226219 h 884396"/>
              <a:gd name="connsiteX15" fmla="*/ 459104 w 1691640"/>
              <a:gd name="connsiteY15" fmla="*/ 247650 h 884396"/>
              <a:gd name="connsiteX16" fmla="*/ 406718 w 1691640"/>
              <a:gd name="connsiteY16" fmla="*/ 242887 h 884396"/>
              <a:gd name="connsiteX17" fmla="*/ 237649 w 1691640"/>
              <a:gd name="connsiteY17" fmla="*/ 309562 h 884396"/>
              <a:gd name="connsiteX18" fmla="*/ 173356 w 1691640"/>
              <a:gd name="connsiteY18" fmla="*/ 404812 h 884396"/>
              <a:gd name="connsiteX19" fmla="*/ 48577 w 1691640"/>
              <a:gd name="connsiteY19" fmla="*/ 412432 h 884396"/>
              <a:gd name="connsiteX20" fmla="*/ 0 w 1691640"/>
              <a:gd name="connsiteY20" fmla="*/ 541496 h 884396"/>
              <a:gd name="connsiteX21" fmla="*/ 129540 w 1691640"/>
              <a:gd name="connsiteY21" fmla="*/ 762476 h 884396"/>
              <a:gd name="connsiteX22" fmla="*/ 320040 w 1691640"/>
              <a:gd name="connsiteY22" fmla="*/ 884396 h 884396"/>
              <a:gd name="connsiteX23" fmla="*/ 800100 w 1691640"/>
              <a:gd name="connsiteY23" fmla="*/ 869156 h 884396"/>
              <a:gd name="connsiteX24" fmla="*/ 1455420 w 1691640"/>
              <a:gd name="connsiteY24" fmla="*/ 480536 h 884396"/>
              <a:gd name="connsiteX25" fmla="*/ 1524000 w 1691640"/>
              <a:gd name="connsiteY25" fmla="*/ 427196 h 884396"/>
              <a:gd name="connsiteX26" fmla="*/ 1691640 w 1691640"/>
              <a:gd name="connsiteY26" fmla="*/ 320516 h 884396"/>
              <a:gd name="connsiteX27" fmla="*/ 1540192 w 1691640"/>
              <a:gd name="connsiteY27" fmla="*/ 219551 h 884396"/>
              <a:gd name="connsiteX28" fmla="*/ 1504474 w 1691640"/>
              <a:gd name="connsiteY28" fmla="*/ 195262 h 884396"/>
              <a:gd name="connsiteX29" fmla="*/ 1519714 w 1691640"/>
              <a:gd name="connsiteY29" fmla="*/ 137636 h 884396"/>
              <a:gd name="connsiteX30" fmla="*/ 1456373 w 1691640"/>
              <a:gd name="connsiteY30" fmla="*/ 73342 h 884396"/>
              <a:gd name="connsiteX31" fmla="*/ 1368743 w 1691640"/>
              <a:gd name="connsiteY31" fmla="*/ 73819 h 884396"/>
              <a:gd name="connsiteX32" fmla="*/ 1375886 w 1691640"/>
              <a:gd name="connsiteY32" fmla="*/ 19050 h 884396"/>
              <a:gd name="connsiteX33" fmla="*/ 1290161 w 1691640"/>
              <a:gd name="connsiteY33" fmla="*/ 0 h 884396"/>
              <a:gd name="connsiteX34" fmla="*/ 1283970 w 1691640"/>
              <a:gd name="connsiteY34" fmla="*/ 22384 h 884396"/>
              <a:gd name="connsiteX0" fmla="*/ 1283970 w 1540192"/>
              <a:gd name="connsiteY0" fmla="*/ 22384 h 884396"/>
              <a:gd name="connsiteX1" fmla="*/ 1111568 w 1540192"/>
              <a:gd name="connsiteY1" fmla="*/ 119063 h 884396"/>
              <a:gd name="connsiteX2" fmla="*/ 1080611 w 1540192"/>
              <a:gd name="connsiteY2" fmla="*/ 197644 h 884396"/>
              <a:gd name="connsiteX3" fmla="*/ 1016318 w 1540192"/>
              <a:gd name="connsiteY3" fmla="*/ 219075 h 884396"/>
              <a:gd name="connsiteX4" fmla="*/ 987743 w 1540192"/>
              <a:gd name="connsiteY4" fmla="*/ 133350 h 884396"/>
              <a:gd name="connsiteX5" fmla="*/ 918687 w 1540192"/>
              <a:gd name="connsiteY5" fmla="*/ 104775 h 884396"/>
              <a:gd name="connsiteX6" fmla="*/ 875824 w 1540192"/>
              <a:gd name="connsiteY6" fmla="*/ 150018 h 884396"/>
              <a:gd name="connsiteX7" fmla="*/ 840106 w 1540192"/>
              <a:gd name="connsiteY7" fmla="*/ 145256 h 884396"/>
              <a:gd name="connsiteX8" fmla="*/ 816293 w 1540192"/>
              <a:gd name="connsiteY8" fmla="*/ 197644 h 884396"/>
              <a:gd name="connsiteX9" fmla="*/ 794861 w 1540192"/>
              <a:gd name="connsiteY9" fmla="*/ 147637 h 884396"/>
              <a:gd name="connsiteX10" fmla="*/ 716281 w 1540192"/>
              <a:gd name="connsiteY10" fmla="*/ 183356 h 884396"/>
              <a:gd name="connsiteX11" fmla="*/ 616267 w 1540192"/>
              <a:gd name="connsiteY11" fmla="*/ 226219 h 884396"/>
              <a:gd name="connsiteX12" fmla="*/ 601980 w 1540192"/>
              <a:gd name="connsiteY12" fmla="*/ 250031 h 884396"/>
              <a:gd name="connsiteX13" fmla="*/ 544830 w 1540192"/>
              <a:gd name="connsiteY13" fmla="*/ 250031 h 884396"/>
              <a:gd name="connsiteX14" fmla="*/ 511493 w 1540192"/>
              <a:gd name="connsiteY14" fmla="*/ 226219 h 884396"/>
              <a:gd name="connsiteX15" fmla="*/ 459104 w 1540192"/>
              <a:gd name="connsiteY15" fmla="*/ 247650 h 884396"/>
              <a:gd name="connsiteX16" fmla="*/ 406718 w 1540192"/>
              <a:gd name="connsiteY16" fmla="*/ 242887 h 884396"/>
              <a:gd name="connsiteX17" fmla="*/ 237649 w 1540192"/>
              <a:gd name="connsiteY17" fmla="*/ 309562 h 884396"/>
              <a:gd name="connsiteX18" fmla="*/ 173356 w 1540192"/>
              <a:gd name="connsiteY18" fmla="*/ 404812 h 884396"/>
              <a:gd name="connsiteX19" fmla="*/ 48577 w 1540192"/>
              <a:gd name="connsiteY19" fmla="*/ 412432 h 884396"/>
              <a:gd name="connsiteX20" fmla="*/ 0 w 1540192"/>
              <a:gd name="connsiteY20" fmla="*/ 541496 h 884396"/>
              <a:gd name="connsiteX21" fmla="*/ 129540 w 1540192"/>
              <a:gd name="connsiteY21" fmla="*/ 762476 h 884396"/>
              <a:gd name="connsiteX22" fmla="*/ 320040 w 1540192"/>
              <a:gd name="connsiteY22" fmla="*/ 884396 h 884396"/>
              <a:gd name="connsiteX23" fmla="*/ 800100 w 1540192"/>
              <a:gd name="connsiteY23" fmla="*/ 869156 h 884396"/>
              <a:gd name="connsiteX24" fmla="*/ 1455420 w 1540192"/>
              <a:gd name="connsiteY24" fmla="*/ 480536 h 884396"/>
              <a:gd name="connsiteX25" fmla="*/ 1524000 w 1540192"/>
              <a:gd name="connsiteY25" fmla="*/ 427196 h 884396"/>
              <a:gd name="connsiteX26" fmla="*/ 1527333 w 1540192"/>
              <a:gd name="connsiteY26" fmla="*/ 258603 h 884396"/>
              <a:gd name="connsiteX27" fmla="*/ 1540192 w 1540192"/>
              <a:gd name="connsiteY27" fmla="*/ 219551 h 884396"/>
              <a:gd name="connsiteX28" fmla="*/ 1504474 w 1540192"/>
              <a:gd name="connsiteY28" fmla="*/ 195262 h 884396"/>
              <a:gd name="connsiteX29" fmla="*/ 1519714 w 1540192"/>
              <a:gd name="connsiteY29" fmla="*/ 137636 h 884396"/>
              <a:gd name="connsiteX30" fmla="*/ 1456373 w 1540192"/>
              <a:gd name="connsiteY30" fmla="*/ 73342 h 884396"/>
              <a:gd name="connsiteX31" fmla="*/ 1368743 w 1540192"/>
              <a:gd name="connsiteY31" fmla="*/ 73819 h 884396"/>
              <a:gd name="connsiteX32" fmla="*/ 1375886 w 1540192"/>
              <a:gd name="connsiteY32" fmla="*/ 19050 h 884396"/>
              <a:gd name="connsiteX33" fmla="*/ 1290161 w 1540192"/>
              <a:gd name="connsiteY33" fmla="*/ 0 h 884396"/>
              <a:gd name="connsiteX34" fmla="*/ 1283970 w 1540192"/>
              <a:gd name="connsiteY34" fmla="*/ 22384 h 884396"/>
              <a:gd name="connsiteX0" fmla="*/ 1283970 w 1540192"/>
              <a:gd name="connsiteY0" fmla="*/ 22384 h 884396"/>
              <a:gd name="connsiteX1" fmla="*/ 1111568 w 1540192"/>
              <a:gd name="connsiteY1" fmla="*/ 119063 h 884396"/>
              <a:gd name="connsiteX2" fmla="*/ 1080611 w 1540192"/>
              <a:gd name="connsiteY2" fmla="*/ 197644 h 884396"/>
              <a:gd name="connsiteX3" fmla="*/ 1016318 w 1540192"/>
              <a:gd name="connsiteY3" fmla="*/ 219075 h 884396"/>
              <a:gd name="connsiteX4" fmla="*/ 987743 w 1540192"/>
              <a:gd name="connsiteY4" fmla="*/ 133350 h 884396"/>
              <a:gd name="connsiteX5" fmla="*/ 918687 w 1540192"/>
              <a:gd name="connsiteY5" fmla="*/ 104775 h 884396"/>
              <a:gd name="connsiteX6" fmla="*/ 875824 w 1540192"/>
              <a:gd name="connsiteY6" fmla="*/ 150018 h 884396"/>
              <a:gd name="connsiteX7" fmla="*/ 840106 w 1540192"/>
              <a:gd name="connsiteY7" fmla="*/ 145256 h 884396"/>
              <a:gd name="connsiteX8" fmla="*/ 816293 w 1540192"/>
              <a:gd name="connsiteY8" fmla="*/ 197644 h 884396"/>
              <a:gd name="connsiteX9" fmla="*/ 794861 w 1540192"/>
              <a:gd name="connsiteY9" fmla="*/ 147637 h 884396"/>
              <a:gd name="connsiteX10" fmla="*/ 716281 w 1540192"/>
              <a:gd name="connsiteY10" fmla="*/ 183356 h 884396"/>
              <a:gd name="connsiteX11" fmla="*/ 616267 w 1540192"/>
              <a:gd name="connsiteY11" fmla="*/ 226219 h 884396"/>
              <a:gd name="connsiteX12" fmla="*/ 601980 w 1540192"/>
              <a:gd name="connsiteY12" fmla="*/ 250031 h 884396"/>
              <a:gd name="connsiteX13" fmla="*/ 544830 w 1540192"/>
              <a:gd name="connsiteY13" fmla="*/ 250031 h 884396"/>
              <a:gd name="connsiteX14" fmla="*/ 511493 w 1540192"/>
              <a:gd name="connsiteY14" fmla="*/ 226219 h 884396"/>
              <a:gd name="connsiteX15" fmla="*/ 459104 w 1540192"/>
              <a:gd name="connsiteY15" fmla="*/ 247650 h 884396"/>
              <a:gd name="connsiteX16" fmla="*/ 406718 w 1540192"/>
              <a:gd name="connsiteY16" fmla="*/ 242887 h 884396"/>
              <a:gd name="connsiteX17" fmla="*/ 237649 w 1540192"/>
              <a:gd name="connsiteY17" fmla="*/ 309562 h 884396"/>
              <a:gd name="connsiteX18" fmla="*/ 173356 w 1540192"/>
              <a:gd name="connsiteY18" fmla="*/ 404812 h 884396"/>
              <a:gd name="connsiteX19" fmla="*/ 48577 w 1540192"/>
              <a:gd name="connsiteY19" fmla="*/ 412432 h 884396"/>
              <a:gd name="connsiteX20" fmla="*/ 0 w 1540192"/>
              <a:gd name="connsiteY20" fmla="*/ 541496 h 884396"/>
              <a:gd name="connsiteX21" fmla="*/ 129540 w 1540192"/>
              <a:gd name="connsiteY21" fmla="*/ 762476 h 884396"/>
              <a:gd name="connsiteX22" fmla="*/ 320040 w 1540192"/>
              <a:gd name="connsiteY22" fmla="*/ 884396 h 884396"/>
              <a:gd name="connsiteX23" fmla="*/ 800100 w 1540192"/>
              <a:gd name="connsiteY23" fmla="*/ 869156 h 884396"/>
              <a:gd name="connsiteX24" fmla="*/ 1455420 w 1540192"/>
              <a:gd name="connsiteY24" fmla="*/ 480536 h 884396"/>
              <a:gd name="connsiteX25" fmla="*/ 1223963 w 1540192"/>
              <a:gd name="connsiteY25" fmla="*/ 434340 h 884396"/>
              <a:gd name="connsiteX26" fmla="*/ 1527333 w 1540192"/>
              <a:gd name="connsiteY26" fmla="*/ 258603 h 884396"/>
              <a:gd name="connsiteX27" fmla="*/ 1540192 w 1540192"/>
              <a:gd name="connsiteY27" fmla="*/ 219551 h 884396"/>
              <a:gd name="connsiteX28" fmla="*/ 1504474 w 1540192"/>
              <a:gd name="connsiteY28" fmla="*/ 195262 h 884396"/>
              <a:gd name="connsiteX29" fmla="*/ 1519714 w 1540192"/>
              <a:gd name="connsiteY29" fmla="*/ 137636 h 884396"/>
              <a:gd name="connsiteX30" fmla="*/ 1456373 w 1540192"/>
              <a:gd name="connsiteY30" fmla="*/ 73342 h 884396"/>
              <a:gd name="connsiteX31" fmla="*/ 1368743 w 1540192"/>
              <a:gd name="connsiteY31" fmla="*/ 73819 h 884396"/>
              <a:gd name="connsiteX32" fmla="*/ 1375886 w 1540192"/>
              <a:gd name="connsiteY32" fmla="*/ 19050 h 884396"/>
              <a:gd name="connsiteX33" fmla="*/ 1290161 w 1540192"/>
              <a:gd name="connsiteY33" fmla="*/ 0 h 884396"/>
              <a:gd name="connsiteX34" fmla="*/ 1283970 w 1540192"/>
              <a:gd name="connsiteY34" fmla="*/ 22384 h 884396"/>
              <a:gd name="connsiteX0" fmla="*/ 1283970 w 1540192"/>
              <a:gd name="connsiteY0" fmla="*/ 22384 h 884396"/>
              <a:gd name="connsiteX1" fmla="*/ 1111568 w 1540192"/>
              <a:gd name="connsiteY1" fmla="*/ 119063 h 884396"/>
              <a:gd name="connsiteX2" fmla="*/ 1080611 w 1540192"/>
              <a:gd name="connsiteY2" fmla="*/ 197644 h 884396"/>
              <a:gd name="connsiteX3" fmla="*/ 1016318 w 1540192"/>
              <a:gd name="connsiteY3" fmla="*/ 219075 h 884396"/>
              <a:gd name="connsiteX4" fmla="*/ 987743 w 1540192"/>
              <a:gd name="connsiteY4" fmla="*/ 133350 h 884396"/>
              <a:gd name="connsiteX5" fmla="*/ 918687 w 1540192"/>
              <a:gd name="connsiteY5" fmla="*/ 104775 h 884396"/>
              <a:gd name="connsiteX6" fmla="*/ 875824 w 1540192"/>
              <a:gd name="connsiteY6" fmla="*/ 150018 h 884396"/>
              <a:gd name="connsiteX7" fmla="*/ 840106 w 1540192"/>
              <a:gd name="connsiteY7" fmla="*/ 145256 h 884396"/>
              <a:gd name="connsiteX8" fmla="*/ 816293 w 1540192"/>
              <a:gd name="connsiteY8" fmla="*/ 197644 h 884396"/>
              <a:gd name="connsiteX9" fmla="*/ 794861 w 1540192"/>
              <a:gd name="connsiteY9" fmla="*/ 147637 h 884396"/>
              <a:gd name="connsiteX10" fmla="*/ 716281 w 1540192"/>
              <a:gd name="connsiteY10" fmla="*/ 183356 h 884396"/>
              <a:gd name="connsiteX11" fmla="*/ 616267 w 1540192"/>
              <a:gd name="connsiteY11" fmla="*/ 226219 h 884396"/>
              <a:gd name="connsiteX12" fmla="*/ 601980 w 1540192"/>
              <a:gd name="connsiteY12" fmla="*/ 250031 h 884396"/>
              <a:gd name="connsiteX13" fmla="*/ 544830 w 1540192"/>
              <a:gd name="connsiteY13" fmla="*/ 250031 h 884396"/>
              <a:gd name="connsiteX14" fmla="*/ 511493 w 1540192"/>
              <a:gd name="connsiteY14" fmla="*/ 226219 h 884396"/>
              <a:gd name="connsiteX15" fmla="*/ 459104 w 1540192"/>
              <a:gd name="connsiteY15" fmla="*/ 247650 h 884396"/>
              <a:gd name="connsiteX16" fmla="*/ 406718 w 1540192"/>
              <a:gd name="connsiteY16" fmla="*/ 242887 h 884396"/>
              <a:gd name="connsiteX17" fmla="*/ 237649 w 1540192"/>
              <a:gd name="connsiteY17" fmla="*/ 309562 h 884396"/>
              <a:gd name="connsiteX18" fmla="*/ 173356 w 1540192"/>
              <a:gd name="connsiteY18" fmla="*/ 404812 h 884396"/>
              <a:gd name="connsiteX19" fmla="*/ 48577 w 1540192"/>
              <a:gd name="connsiteY19" fmla="*/ 412432 h 884396"/>
              <a:gd name="connsiteX20" fmla="*/ 0 w 1540192"/>
              <a:gd name="connsiteY20" fmla="*/ 541496 h 884396"/>
              <a:gd name="connsiteX21" fmla="*/ 129540 w 1540192"/>
              <a:gd name="connsiteY21" fmla="*/ 762476 h 884396"/>
              <a:gd name="connsiteX22" fmla="*/ 320040 w 1540192"/>
              <a:gd name="connsiteY22" fmla="*/ 884396 h 884396"/>
              <a:gd name="connsiteX23" fmla="*/ 800100 w 1540192"/>
              <a:gd name="connsiteY23" fmla="*/ 869156 h 884396"/>
              <a:gd name="connsiteX24" fmla="*/ 1455420 w 1540192"/>
              <a:gd name="connsiteY24" fmla="*/ 480536 h 884396"/>
              <a:gd name="connsiteX25" fmla="*/ 1223963 w 1540192"/>
              <a:gd name="connsiteY25" fmla="*/ 434340 h 884396"/>
              <a:gd name="connsiteX26" fmla="*/ 1459230 w 1540192"/>
              <a:gd name="connsiteY26" fmla="*/ 276225 h 884396"/>
              <a:gd name="connsiteX27" fmla="*/ 1527333 w 1540192"/>
              <a:gd name="connsiteY27" fmla="*/ 258603 h 884396"/>
              <a:gd name="connsiteX28" fmla="*/ 1540192 w 1540192"/>
              <a:gd name="connsiteY28" fmla="*/ 219551 h 884396"/>
              <a:gd name="connsiteX29" fmla="*/ 1504474 w 1540192"/>
              <a:gd name="connsiteY29" fmla="*/ 195262 h 884396"/>
              <a:gd name="connsiteX30" fmla="*/ 1519714 w 1540192"/>
              <a:gd name="connsiteY30" fmla="*/ 137636 h 884396"/>
              <a:gd name="connsiteX31" fmla="*/ 1456373 w 1540192"/>
              <a:gd name="connsiteY31" fmla="*/ 73342 h 884396"/>
              <a:gd name="connsiteX32" fmla="*/ 1368743 w 1540192"/>
              <a:gd name="connsiteY32" fmla="*/ 73819 h 884396"/>
              <a:gd name="connsiteX33" fmla="*/ 1375886 w 1540192"/>
              <a:gd name="connsiteY33" fmla="*/ 19050 h 884396"/>
              <a:gd name="connsiteX34" fmla="*/ 1290161 w 1540192"/>
              <a:gd name="connsiteY34" fmla="*/ 0 h 884396"/>
              <a:gd name="connsiteX35" fmla="*/ 1283970 w 1540192"/>
              <a:gd name="connsiteY35" fmla="*/ 22384 h 884396"/>
              <a:gd name="connsiteX0" fmla="*/ 1283970 w 1540192"/>
              <a:gd name="connsiteY0" fmla="*/ 22384 h 884396"/>
              <a:gd name="connsiteX1" fmla="*/ 1111568 w 1540192"/>
              <a:gd name="connsiteY1" fmla="*/ 119063 h 884396"/>
              <a:gd name="connsiteX2" fmla="*/ 1080611 w 1540192"/>
              <a:gd name="connsiteY2" fmla="*/ 197644 h 884396"/>
              <a:gd name="connsiteX3" fmla="*/ 1016318 w 1540192"/>
              <a:gd name="connsiteY3" fmla="*/ 219075 h 884396"/>
              <a:gd name="connsiteX4" fmla="*/ 987743 w 1540192"/>
              <a:gd name="connsiteY4" fmla="*/ 133350 h 884396"/>
              <a:gd name="connsiteX5" fmla="*/ 918687 w 1540192"/>
              <a:gd name="connsiteY5" fmla="*/ 104775 h 884396"/>
              <a:gd name="connsiteX6" fmla="*/ 875824 w 1540192"/>
              <a:gd name="connsiteY6" fmla="*/ 150018 h 884396"/>
              <a:gd name="connsiteX7" fmla="*/ 840106 w 1540192"/>
              <a:gd name="connsiteY7" fmla="*/ 145256 h 884396"/>
              <a:gd name="connsiteX8" fmla="*/ 816293 w 1540192"/>
              <a:gd name="connsiteY8" fmla="*/ 197644 h 884396"/>
              <a:gd name="connsiteX9" fmla="*/ 794861 w 1540192"/>
              <a:gd name="connsiteY9" fmla="*/ 147637 h 884396"/>
              <a:gd name="connsiteX10" fmla="*/ 716281 w 1540192"/>
              <a:gd name="connsiteY10" fmla="*/ 183356 h 884396"/>
              <a:gd name="connsiteX11" fmla="*/ 616267 w 1540192"/>
              <a:gd name="connsiteY11" fmla="*/ 226219 h 884396"/>
              <a:gd name="connsiteX12" fmla="*/ 601980 w 1540192"/>
              <a:gd name="connsiteY12" fmla="*/ 250031 h 884396"/>
              <a:gd name="connsiteX13" fmla="*/ 544830 w 1540192"/>
              <a:gd name="connsiteY13" fmla="*/ 250031 h 884396"/>
              <a:gd name="connsiteX14" fmla="*/ 511493 w 1540192"/>
              <a:gd name="connsiteY14" fmla="*/ 226219 h 884396"/>
              <a:gd name="connsiteX15" fmla="*/ 459104 w 1540192"/>
              <a:gd name="connsiteY15" fmla="*/ 247650 h 884396"/>
              <a:gd name="connsiteX16" fmla="*/ 406718 w 1540192"/>
              <a:gd name="connsiteY16" fmla="*/ 242887 h 884396"/>
              <a:gd name="connsiteX17" fmla="*/ 237649 w 1540192"/>
              <a:gd name="connsiteY17" fmla="*/ 309562 h 884396"/>
              <a:gd name="connsiteX18" fmla="*/ 173356 w 1540192"/>
              <a:gd name="connsiteY18" fmla="*/ 404812 h 884396"/>
              <a:gd name="connsiteX19" fmla="*/ 48577 w 1540192"/>
              <a:gd name="connsiteY19" fmla="*/ 412432 h 884396"/>
              <a:gd name="connsiteX20" fmla="*/ 0 w 1540192"/>
              <a:gd name="connsiteY20" fmla="*/ 541496 h 884396"/>
              <a:gd name="connsiteX21" fmla="*/ 129540 w 1540192"/>
              <a:gd name="connsiteY21" fmla="*/ 762476 h 884396"/>
              <a:gd name="connsiteX22" fmla="*/ 320040 w 1540192"/>
              <a:gd name="connsiteY22" fmla="*/ 884396 h 884396"/>
              <a:gd name="connsiteX23" fmla="*/ 800100 w 1540192"/>
              <a:gd name="connsiteY23" fmla="*/ 869156 h 884396"/>
              <a:gd name="connsiteX24" fmla="*/ 1455420 w 1540192"/>
              <a:gd name="connsiteY24" fmla="*/ 480536 h 884396"/>
              <a:gd name="connsiteX25" fmla="*/ 1223963 w 1540192"/>
              <a:gd name="connsiteY25" fmla="*/ 434340 h 884396"/>
              <a:gd name="connsiteX26" fmla="*/ 1366361 w 1540192"/>
              <a:gd name="connsiteY26" fmla="*/ 352425 h 884396"/>
              <a:gd name="connsiteX27" fmla="*/ 1459230 w 1540192"/>
              <a:gd name="connsiteY27" fmla="*/ 276225 h 884396"/>
              <a:gd name="connsiteX28" fmla="*/ 1527333 w 1540192"/>
              <a:gd name="connsiteY28" fmla="*/ 258603 h 884396"/>
              <a:gd name="connsiteX29" fmla="*/ 1540192 w 1540192"/>
              <a:gd name="connsiteY29" fmla="*/ 219551 h 884396"/>
              <a:gd name="connsiteX30" fmla="*/ 1504474 w 1540192"/>
              <a:gd name="connsiteY30" fmla="*/ 195262 h 884396"/>
              <a:gd name="connsiteX31" fmla="*/ 1519714 w 1540192"/>
              <a:gd name="connsiteY31" fmla="*/ 137636 h 884396"/>
              <a:gd name="connsiteX32" fmla="*/ 1456373 w 1540192"/>
              <a:gd name="connsiteY32" fmla="*/ 73342 h 884396"/>
              <a:gd name="connsiteX33" fmla="*/ 1368743 w 1540192"/>
              <a:gd name="connsiteY33" fmla="*/ 73819 h 884396"/>
              <a:gd name="connsiteX34" fmla="*/ 1375886 w 1540192"/>
              <a:gd name="connsiteY34" fmla="*/ 19050 h 884396"/>
              <a:gd name="connsiteX35" fmla="*/ 1290161 w 1540192"/>
              <a:gd name="connsiteY35" fmla="*/ 0 h 884396"/>
              <a:gd name="connsiteX36" fmla="*/ 1283970 w 1540192"/>
              <a:gd name="connsiteY36" fmla="*/ 22384 h 884396"/>
              <a:gd name="connsiteX0" fmla="*/ 1283970 w 1540192"/>
              <a:gd name="connsiteY0" fmla="*/ 22384 h 884396"/>
              <a:gd name="connsiteX1" fmla="*/ 1111568 w 1540192"/>
              <a:gd name="connsiteY1" fmla="*/ 119063 h 884396"/>
              <a:gd name="connsiteX2" fmla="*/ 1080611 w 1540192"/>
              <a:gd name="connsiteY2" fmla="*/ 197644 h 884396"/>
              <a:gd name="connsiteX3" fmla="*/ 1016318 w 1540192"/>
              <a:gd name="connsiteY3" fmla="*/ 219075 h 884396"/>
              <a:gd name="connsiteX4" fmla="*/ 987743 w 1540192"/>
              <a:gd name="connsiteY4" fmla="*/ 133350 h 884396"/>
              <a:gd name="connsiteX5" fmla="*/ 918687 w 1540192"/>
              <a:gd name="connsiteY5" fmla="*/ 104775 h 884396"/>
              <a:gd name="connsiteX6" fmla="*/ 875824 w 1540192"/>
              <a:gd name="connsiteY6" fmla="*/ 150018 h 884396"/>
              <a:gd name="connsiteX7" fmla="*/ 840106 w 1540192"/>
              <a:gd name="connsiteY7" fmla="*/ 145256 h 884396"/>
              <a:gd name="connsiteX8" fmla="*/ 816293 w 1540192"/>
              <a:gd name="connsiteY8" fmla="*/ 197644 h 884396"/>
              <a:gd name="connsiteX9" fmla="*/ 794861 w 1540192"/>
              <a:gd name="connsiteY9" fmla="*/ 147637 h 884396"/>
              <a:gd name="connsiteX10" fmla="*/ 716281 w 1540192"/>
              <a:gd name="connsiteY10" fmla="*/ 183356 h 884396"/>
              <a:gd name="connsiteX11" fmla="*/ 616267 w 1540192"/>
              <a:gd name="connsiteY11" fmla="*/ 226219 h 884396"/>
              <a:gd name="connsiteX12" fmla="*/ 601980 w 1540192"/>
              <a:gd name="connsiteY12" fmla="*/ 250031 h 884396"/>
              <a:gd name="connsiteX13" fmla="*/ 544830 w 1540192"/>
              <a:gd name="connsiteY13" fmla="*/ 250031 h 884396"/>
              <a:gd name="connsiteX14" fmla="*/ 511493 w 1540192"/>
              <a:gd name="connsiteY14" fmla="*/ 226219 h 884396"/>
              <a:gd name="connsiteX15" fmla="*/ 459104 w 1540192"/>
              <a:gd name="connsiteY15" fmla="*/ 247650 h 884396"/>
              <a:gd name="connsiteX16" fmla="*/ 406718 w 1540192"/>
              <a:gd name="connsiteY16" fmla="*/ 242887 h 884396"/>
              <a:gd name="connsiteX17" fmla="*/ 237649 w 1540192"/>
              <a:gd name="connsiteY17" fmla="*/ 309562 h 884396"/>
              <a:gd name="connsiteX18" fmla="*/ 173356 w 1540192"/>
              <a:gd name="connsiteY18" fmla="*/ 404812 h 884396"/>
              <a:gd name="connsiteX19" fmla="*/ 48577 w 1540192"/>
              <a:gd name="connsiteY19" fmla="*/ 412432 h 884396"/>
              <a:gd name="connsiteX20" fmla="*/ 0 w 1540192"/>
              <a:gd name="connsiteY20" fmla="*/ 541496 h 884396"/>
              <a:gd name="connsiteX21" fmla="*/ 129540 w 1540192"/>
              <a:gd name="connsiteY21" fmla="*/ 762476 h 884396"/>
              <a:gd name="connsiteX22" fmla="*/ 320040 w 1540192"/>
              <a:gd name="connsiteY22" fmla="*/ 884396 h 884396"/>
              <a:gd name="connsiteX23" fmla="*/ 800100 w 1540192"/>
              <a:gd name="connsiteY23" fmla="*/ 869156 h 884396"/>
              <a:gd name="connsiteX24" fmla="*/ 1029177 w 1540192"/>
              <a:gd name="connsiteY24" fmla="*/ 504348 h 884396"/>
              <a:gd name="connsiteX25" fmla="*/ 1223963 w 1540192"/>
              <a:gd name="connsiteY25" fmla="*/ 434340 h 884396"/>
              <a:gd name="connsiteX26" fmla="*/ 1366361 w 1540192"/>
              <a:gd name="connsiteY26" fmla="*/ 352425 h 884396"/>
              <a:gd name="connsiteX27" fmla="*/ 1459230 w 1540192"/>
              <a:gd name="connsiteY27" fmla="*/ 276225 h 884396"/>
              <a:gd name="connsiteX28" fmla="*/ 1527333 w 1540192"/>
              <a:gd name="connsiteY28" fmla="*/ 258603 h 884396"/>
              <a:gd name="connsiteX29" fmla="*/ 1540192 w 1540192"/>
              <a:gd name="connsiteY29" fmla="*/ 219551 h 884396"/>
              <a:gd name="connsiteX30" fmla="*/ 1504474 w 1540192"/>
              <a:gd name="connsiteY30" fmla="*/ 195262 h 884396"/>
              <a:gd name="connsiteX31" fmla="*/ 1519714 w 1540192"/>
              <a:gd name="connsiteY31" fmla="*/ 137636 h 884396"/>
              <a:gd name="connsiteX32" fmla="*/ 1456373 w 1540192"/>
              <a:gd name="connsiteY32" fmla="*/ 73342 h 884396"/>
              <a:gd name="connsiteX33" fmla="*/ 1368743 w 1540192"/>
              <a:gd name="connsiteY33" fmla="*/ 73819 h 884396"/>
              <a:gd name="connsiteX34" fmla="*/ 1375886 w 1540192"/>
              <a:gd name="connsiteY34" fmla="*/ 19050 h 884396"/>
              <a:gd name="connsiteX35" fmla="*/ 1290161 w 1540192"/>
              <a:gd name="connsiteY35" fmla="*/ 0 h 884396"/>
              <a:gd name="connsiteX36" fmla="*/ 1283970 w 1540192"/>
              <a:gd name="connsiteY36" fmla="*/ 22384 h 884396"/>
              <a:gd name="connsiteX0" fmla="*/ 1283970 w 1540192"/>
              <a:gd name="connsiteY0" fmla="*/ 22384 h 884396"/>
              <a:gd name="connsiteX1" fmla="*/ 1111568 w 1540192"/>
              <a:gd name="connsiteY1" fmla="*/ 119063 h 884396"/>
              <a:gd name="connsiteX2" fmla="*/ 1080611 w 1540192"/>
              <a:gd name="connsiteY2" fmla="*/ 197644 h 884396"/>
              <a:gd name="connsiteX3" fmla="*/ 1016318 w 1540192"/>
              <a:gd name="connsiteY3" fmla="*/ 219075 h 884396"/>
              <a:gd name="connsiteX4" fmla="*/ 987743 w 1540192"/>
              <a:gd name="connsiteY4" fmla="*/ 133350 h 884396"/>
              <a:gd name="connsiteX5" fmla="*/ 918687 w 1540192"/>
              <a:gd name="connsiteY5" fmla="*/ 104775 h 884396"/>
              <a:gd name="connsiteX6" fmla="*/ 875824 w 1540192"/>
              <a:gd name="connsiteY6" fmla="*/ 150018 h 884396"/>
              <a:gd name="connsiteX7" fmla="*/ 840106 w 1540192"/>
              <a:gd name="connsiteY7" fmla="*/ 145256 h 884396"/>
              <a:gd name="connsiteX8" fmla="*/ 816293 w 1540192"/>
              <a:gd name="connsiteY8" fmla="*/ 197644 h 884396"/>
              <a:gd name="connsiteX9" fmla="*/ 794861 w 1540192"/>
              <a:gd name="connsiteY9" fmla="*/ 147637 h 884396"/>
              <a:gd name="connsiteX10" fmla="*/ 716281 w 1540192"/>
              <a:gd name="connsiteY10" fmla="*/ 183356 h 884396"/>
              <a:gd name="connsiteX11" fmla="*/ 616267 w 1540192"/>
              <a:gd name="connsiteY11" fmla="*/ 226219 h 884396"/>
              <a:gd name="connsiteX12" fmla="*/ 601980 w 1540192"/>
              <a:gd name="connsiteY12" fmla="*/ 250031 h 884396"/>
              <a:gd name="connsiteX13" fmla="*/ 544830 w 1540192"/>
              <a:gd name="connsiteY13" fmla="*/ 250031 h 884396"/>
              <a:gd name="connsiteX14" fmla="*/ 511493 w 1540192"/>
              <a:gd name="connsiteY14" fmla="*/ 226219 h 884396"/>
              <a:gd name="connsiteX15" fmla="*/ 459104 w 1540192"/>
              <a:gd name="connsiteY15" fmla="*/ 247650 h 884396"/>
              <a:gd name="connsiteX16" fmla="*/ 406718 w 1540192"/>
              <a:gd name="connsiteY16" fmla="*/ 242887 h 884396"/>
              <a:gd name="connsiteX17" fmla="*/ 237649 w 1540192"/>
              <a:gd name="connsiteY17" fmla="*/ 309562 h 884396"/>
              <a:gd name="connsiteX18" fmla="*/ 173356 w 1540192"/>
              <a:gd name="connsiteY18" fmla="*/ 404812 h 884396"/>
              <a:gd name="connsiteX19" fmla="*/ 48577 w 1540192"/>
              <a:gd name="connsiteY19" fmla="*/ 412432 h 884396"/>
              <a:gd name="connsiteX20" fmla="*/ 0 w 1540192"/>
              <a:gd name="connsiteY20" fmla="*/ 541496 h 884396"/>
              <a:gd name="connsiteX21" fmla="*/ 129540 w 1540192"/>
              <a:gd name="connsiteY21" fmla="*/ 762476 h 884396"/>
              <a:gd name="connsiteX22" fmla="*/ 320040 w 1540192"/>
              <a:gd name="connsiteY22" fmla="*/ 884396 h 884396"/>
              <a:gd name="connsiteX23" fmla="*/ 800100 w 1540192"/>
              <a:gd name="connsiteY23" fmla="*/ 869156 h 884396"/>
              <a:gd name="connsiteX24" fmla="*/ 1029177 w 1540192"/>
              <a:gd name="connsiteY24" fmla="*/ 504348 h 884396"/>
              <a:gd name="connsiteX25" fmla="*/ 1223963 w 1540192"/>
              <a:gd name="connsiteY25" fmla="*/ 434340 h 884396"/>
              <a:gd name="connsiteX26" fmla="*/ 1292543 w 1540192"/>
              <a:gd name="connsiteY26" fmla="*/ 414337 h 884396"/>
              <a:gd name="connsiteX27" fmla="*/ 1366361 w 1540192"/>
              <a:gd name="connsiteY27" fmla="*/ 352425 h 884396"/>
              <a:gd name="connsiteX28" fmla="*/ 1459230 w 1540192"/>
              <a:gd name="connsiteY28" fmla="*/ 276225 h 884396"/>
              <a:gd name="connsiteX29" fmla="*/ 1527333 w 1540192"/>
              <a:gd name="connsiteY29" fmla="*/ 258603 h 884396"/>
              <a:gd name="connsiteX30" fmla="*/ 1540192 w 1540192"/>
              <a:gd name="connsiteY30" fmla="*/ 219551 h 884396"/>
              <a:gd name="connsiteX31" fmla="*/ 1504474 w 1540192"/>
              <a:gd name="connsiteY31" fmla="*/ 195262 h 884396"/>
              <a:gd name="connsiteX32" fmla="*/ 1519714 w 1540192"/>
              <a:gd name="connsiteY32" fmla="*/ 137636 h 884396"/>
              <a:gd name="connsiteX33" fmla="*/ 1456373 w 1540192"/>
              <a:gd name="connsiteY33" fmla="*/ 73342 h 884396"/>
              <a:gd name="connsiteX34" fmla="*/ 1368743 w 1540192"/>
              <a:gd name="connsiteY34" fmla="*/ 73819 h 884396"/>
              <a:gd name="connsiteX35" fmla="*/ 1375886 w 1540192"/>
              <a:gd name="connsiteY35" fmla="*/ 19050 h 884396"/>
              <a:gd name="connsiteX36" fmla="*/ 1290161 w 1540192"/>
              <a:gd name="connsiteY36" fmla="*/ 0 h 884396"/>
              <a:gd name="connsiteX37" fmla="*/ 1283970 w 1540192"/>
              <a:gd name="connsiteY37" fmla="*/ 22384 h 884396"/>
              <a:gd name="connsiteX0" fmla="*/ 1283970 w 1540192"/>
              <a:gd name="connsiteY0" fmla="*/ 22384 h 884396"/>
              <a:gd name="connsiteX1" fmla="*/ 1111568 w 1540192"/>
              <a:gd name="connsiteY1" fmla="*/ 119063 h 884396"/>
              <a:gd name="connsiteX2" fmla="*/ 1080611 w 1540192"/>
              <a:gd name="connsiteY2" fmla="*/ 197644 h 884396"/>
              <a:gd name="connsiteX3" fmla="*/ 1016318 w 1540192"/>
              <a:gd name="connsiteY3" fmla="*/ 219075 h 884396"/>
              <a:gd name="connsiteX4" fmla="*/ 987743 w 1540192"/>
              <a:gd name="connsiteY4" fmla="*/ 133350 h 884396"/>
              <a:gd name="connsiteX5" fmla="*/ 918687 w 1540192"/>
              <a:gd name="connsiteY5" fmla="*/ 104775 h 884396"/>
              <a:gd name="connsiteX6" fmla="*/ 875824 w 1540192"/>
              <a:gd name="connsiteY6" fmla="*/ 150018 h 884396"/>
              <a:gd name="connsiteX7" fmla="*/ 840106 w 1540192"/>
              <a:gd name="connsiteY7" fmla="*/ 145256 h 884396"/>
              <a:gd name="connsiteX8" fmla="*/ 816293 w 1540192"/>
              <a:gd name="connsiteY8" fmla="*/ 197644 h 884396"/>
              <a:gd name="connsiteX9" fmla="*/ 794861 w 1540192"/>
              <a:gd name="connsiteY9" fmla="*/ 147637 h 884396"/>
              <a:gd name="connsiteX10" fmla="*/ 716281 w 1540192"/>
              <a:gd name="connsiteY10" fmla="*/ 183356 h 884396"/>
              <a:gd name="connsiteX11" fmla="*/ 616267 w 1540192"/>
              <a:gd name="connsiteY11" fmla="*/ 226219 h 884396"/>
              <a:gd name="connsiteX12" fmla="*/ 601980 w 1540192"/>
              <a:gd name="connsiteY12" fmla="*/ 250031 h 884396"/>
              <a:gd name="connsiteX13" fmla="*/ 544830 w 1540192"/>
              <a:gd name="connsiteY13" fmla="*/ 250031 h 884396"/>
              <a:gd name="connsiteX14" fmla="*/ 511493 w 1540192"/>
              <a:gd name="connsiteY14" fmla="*/ 226219 h 884396"/>
              <a:gd name="connsiteX15" fmla="*/ 459104 w 1540192"/>
              <a:gd name="connsiteY15" fmla="*/ 247650 h 884396"/>
              <a:gd name="connsiteX16" fmla="*/ 406718 w 1540192"/>
              <a:gd name="connsiteY16" fmla="*/ 242887 h 884396"/>
              <a:gd name="connsiteX17" fmla="*/ 237649 w 1540192"/>
              <a:gd name="connsiteY17" fmla="*/ 309562 h 884396"/>
              <a:gd name="connsiteX18" fmla="*/ 173356 w 1540192"/>
              <a:gd name="connsiteY18" fmla="*/ 404812 h 884396"/>
              <a:gd name="connsiteX19" fmla="*/ 48577 w 1540192"/>
              <a:gd name="connsiteY19" fmla="*/ 412432 h 884396"/>
              <a:gd name="connsiteX20" fmla="*/ 0 w 1540192"/>
              <a:gd name="connsiteY20" fmla="*/ 541496 h 884396"/>
              <a:gd name="connsiteX21" fmla="*/ 129540 w 1540192"/>
              <a:gd name="connsiteY21" fmla="*/ 762476 h 884396"/>
              <a:gd name="connsiteX22" fmla="*/ 320040 w 1540192"/>
              <a:gd name="connsiteY22" fmla="*/ 884396 h 884396"/>
              <a:gd name="connsiteX23" fmla="*/ 800100 w 1540192"/>
              <a:gd name="connsiteY23" fmla="*/ 869156 h 884396"/>
              <a:gd name="connsiteX24" fmla="*/ 1029177 w 1540192"/>
              <a:gd name="connsiteY24" fmla="*/ 504348 h 884396"/>
              <a:gd name="connsiteX25" fmla="*/ 1147286 w 1540192"/>
              <a:gd name="connsiteY25" fmla="*/ 476250 h 884396"/>
              <a:gd name="connsiteX26" fmla="*/ 1223963 w 1540192"/>
              <a:gd name="connsiteY26" fmla="*/ 434340 h 884396"/>
              <a:gd name="connsiteX27" fmla="*/ 1292543 w 1540192"/>
              <a:gd name="connsiteY27" fmla="*/ 414337 h 884396"/>
              <a:gd name="connsiteX28" fmla="*/ 1366361 w 1540192"/>
              <a:gd name="connsiteY28" fmla="*/ 352425 h 884396"/>
              <a:gd name="connsiteX29" fmla="*/ 1459230 w 1540192"/>
              <a:gd name="connsiteY29" fmla="*/ 276225 h 884396"/>
              <a:gd name="connsiteX30" fmla="*/ 1527333 w 1540192"/>
              <a:gd name="connsiteY30" fmla="*/ 258603 h 884396"/>
              <a:gd name="connsiteX31" fmla="*/ 1540192 w 1540192"/>
              <a:gd name="connsiteY31" fmla="*/ 219551 h 884396"/>
              <a:gd name="connsiteX32" fmla="*/ 1504474 w 1540192"/>
              <a:gd name="connsiteY32" fmla="*/ 195262 h 884396"/>
              <a:gd name="connsiteX33" fmla="*/ 1519714 w 1540192"/>
              <a:gd name="connsiteY33" fmla="*/ 137636 h 884396"/>
              <a:gd name="connsiteX34" fmla="*/ 1456373 w 1540192"/>
              <a:gd name="connsiteY34" fmla="*/ 73342 h 884396"/>
              <a:gd name="connsiteX35" fmla="*/ 1368743 w 1540192"/>
              <a:gd name="connsiteY35" fmla="*/ 73819 h 884396"/>
              <a:gd name="connsiteX36" fmla="*/ 1375886 w 1540192"/>
              <a:gd name="connsiteY36" fmla="*/ 19050 h 884396"/>
              <a:gd name="connsiteX37" fmla="*/ 1290161 w 1540192"/>
              <a:gd name="connsiteY37" fmla="*/ 0 h 884396"/>
              <a:gd name="connsiteX38" fmla="*/ 1283970 w 1540192"/>
              <a:gd name="connsiteY38" fmla="*/ 22384 h 884396"/>
              <a:gd name="connsiteX0" fmla="*/ 1283970 w 1540192"/>
              <a:gd name="connsiteY0" fmla="*/ 22384 h 884396"/>
              <a:gd name="connsiteX1" fmla="*/ 1111568 w 1540192"/>
              <a:gd name="connsiteY1" fmla="*/ 119063 h 884396"/>
              <a:gd name="connsiteX2" fmla="*/ 1080611 w 1540192"/>
              <a:gd name="connsiteY2" fmla="*/ 197644 h 884396"/>
              <a:gd name="connsiteX3" fmla="*/ 1016318 w 1540192"/>
              <a:gd name="connsiteY3" fmla="*/ 219075 h 884396"/>
              <a:gd name="connsiteX4" fmla="*/ 987743 w 1540192"/>
              <a:gd name="connsiteY4" fmla="*/ 133350 h 884396"/>
              <a:gd name="connsiteX5" fmla="*/ 918687 w 1540192"/>
              <a:gd name="connsiteY5" fmla="*/ 104775 h 884396"/>
              <a:gd name="connsiteX6" fmla="*/ 875824 w 1540192"/>
              <a:gd name="connsiteY6" fmla="*/ 150018 h 884396"/>
              <a:gd name="connsiteX7" fmla="*/ 840106 w 1540192"/>
              <a:gd name="connsiteY7" fmla="*/ 145256 h 884396"/>
              <a:gd name="connsiteX8" fmla="*/ 816293 w 1540192"/>
              <a:gd name="connsiteY8" fmla="*/ 197644 h 884396"/>
              <a:gd name="connsiteX9" fmla="*/ 794861 w 1540192"/>
              <a:gd name="connsiteY9" fmla="*/ 147637 h 884396"/>
              <a:gd name="connsiteX10" fmla="*/ 716281 w 1540192"/>
              <a:gd name="connsiteY10" fmla="*/ 183356 h 884396"/>
              <a:gd name="connsiteX11" fmla="*/ 616267 w 1540192"/>
              <a:gd name="connsiteY11" fmla="*/ 226219 h 884396"/>
              <a:gd name="connsiteX12" fmla="*/ 601980 w 1540192"/>
              <a:gd name="connsiteY12" fmla="*/ 250031 h 884396"/>
              <a:gd name="connsiteX13" fmla="*/ 544830 w 1540192"/>
              <a:gd name="connsiteY13" fmla="*/ 250031 h 884396"/>
              <a:gd name="connsiteX14" fmla="*/ 511493 w 1540192"/>
              <a:gd name="connsiteY14" fmla="*/ 226219 h 884396"/>
              <a:gd name="connsiteX15" fmla="*/ 459104 w 1540192"/>
              <a:gd name="connsiteY15" fmla="*/ 247650 h 884396"/>
              <a:gd name="connsiteX16" fmla="*/ 406718 w 1540192"/>
              <a:gd name="connsiteY16" fmla="*/ 242887 h 884396"/>
              <a:gd name="connsiteX17" fmla="*/ 237649 w 1540192"/>
              <a:gd name="connsiteY17" fmla="*/ 309562 h 884396"/>
              <a:gd name="connsiteX18" fmla="*/ 173356 w 1540192"/>
              <a:gd name="connsiteY18" fmla="*/ 404812 h 884396"/>
              <a:gd name="connsiteX19" fmla="*/ 48577 w 1540192"/>
              <a:gd name="connsiteY19" fmla="*/ 412432 h 884396"/>
              <a:gd name="connsiteX20" fmla="*/ 0 w 1540192"/>
              <a:gd name="connsiteY20" fmla="*/ 541496 h 884396"/>
              <a:gd name="connsiteX21" fmla="*/ 129540 w 1540192"/>
              <a:gd name="connsiteY21" fmla="*/ 762476 h 884396"/>
              <a:gd name="connsiteX22" fmla="*/ 320040 w 1540192"/>
              <a:gd name="connsiteY22" fmla="*/ 884396 h 884396"/>
              <a:gd name="connsiteX23" fmla="*/ 728663 w 1540192"/>
              <a:gd name="connsiteY23" fmla="*/ 621506 h 884396"/>
              <a:gd name="connsiteX24" fmla="*/ 1029177 w 1540192"/>
              <a:gd name="connsiteY24" fmla="*/ 504348 h 884396"/>
              <a:gd name="connsiteX25" fmla="*/ 1147286 w 1540192"/>
              <a:gd name="connsiteY25" fmla="*/ 476250 h 884396"/>
              <a:gd name="connsiteX26" fmla="*/ 1223963 w 1540192"/>
              <a:gd name="connsiteY26" fmla="*/ 434340 h 884396"/>
              <a:gd name="connsiteX27" fmla="*/ 1292543 w 1540192"/>
              <a:gd name="connsiteY27" fmla="*/ 414337 h 884396"/>
              <a:gd name="connsiteX28" fmla="*/ 1366361 w 1540192"/>
              <a:gd name="connsiteY28" fmla="*/ 352425 h 884396"/>
              <a:gd name="connsiteX29" fmla="*/ 1459230 w 1540192"/>
              <a:gd name="connsiteY29" fmla="*/ 276225 h 884396"/>
              <a:gd name="connsiteX30" fmla="*/ 1527333 w 1540192"/>
              <a:gd name="connsiteY30" fmla="*/ 258603 h 884396"/>
              <a:gd name="connsiteX31" fmla="*/ 1540192 w 1540192"/>
              <a:gd name="connsiteY31" fmla="*/ 219551 h 884396"/>
              <a:gd name="connsiteX32" fmla="*/ 1504474 w 1540192"/>
              <a:gd name="connsiteY32" fmla="*/ 195262 h 884396"/>
              <a:gd name="connsiteX33" fmla="*/ 1519714 w 1540192"/>
              <a:gd name="connsiteY33" fmla="*/ 137636 h 884396"/>
              <a:gd name="connsiteX34" fmla="*/ 1456373 w 1540192"/>
              <a:gd name="connsiteY34" fmla="*/ 73342 h 884396"/>
              <a:gd name="connsiteX35" fmla="*/ 1368743 w 1540192"/>
              <a:gd name="connsiteY35" fmla="*/ 73819 h 884396"/>
              <a:gd name="connsiteX36" fmla="*/ 1375886 w 1540192"/>
              <a:gd name="connsiteY36" fmla="*/ 19050 h 884396"/>
              <a:gd name="connsiteX37" fmla="*/ 1290161 w 1540192"/>
              <a:gd name="connsiteY37" fmla="*/ 0 h 884396"/>
              <a:gd name="connsiteX38" fmla="*/ 1283970 w 1540192"/>
              <a:gd name="connsiteY38" fmla="*/ 22384 h 884396"/>
              <a:gd name="connsiteX0" fmla="*/ 1283970 w 1540192"/>
              <a:gd name="connsiteY0" fmla="*/ 22384 h 884396"/>
              <a:gd name="connsiteX1" fmla="*/ 1111568 w 1540192"/>
              <a:gd name="connsiteY1" fmla="*/ 119063 h 884396"/>
              <a:gd name="connsiteX2" fmla="*/ 1080611 w 1540192"/>
              <a:gd name="connsiteY2" fmla="*/ 197644 h 884396"/>
              <a:gd name="connsiteX3" fmla="*/ 1016318 w 1540192"/>
              <a:gd name="connsiteY3" fmla="*/ 219075 h 884396"/>
              <a:gd name="connsiteX4" fmla="*/ 987743 w 1540192"/>
              <a:gd name="connsiteY4" fmla="*/ 133350 h 884396"/>
              <a:gd name="connsiteX5" fmla="*/ 918687 w 1540192"/>
              <a:gd name="connsiteY5" fmla="*/ 104775 h 884396"/>
              <a:gd name="connsiteX6" fmla="*/ 875824 w 1540192"/>
              <a:gd name="connsiteY6" fmla="*/ 150018 h 884396"/>
              <a:gd name="connsiteX7" fmla="*/ 840106 w 1540192"/>
              <a:gd name="connsiteY7" fmla="*/ 145256 h 884396"/>
              <a:gd name="connsiteX8" fmla="*/ 816293 w 1540192"/>
              <a:gd name="connsiteY8" fmla="*/ 197644 h 884396"/>
              <a:gd name="connsiteX9" fmla="*/ 794861 w 1540192"/>
              <a:gd name="connsiteY9" fmla="*/ 147637 h 884396"/>
              <a:gd name="connsiteX10" fmla="*/ 716281 w 1540192"/>
              <a:gd name="connsiteY10" fmla="*/ 183356 h 884396"/>
              <a:gd name="connsiteX11" fmla="*/ 616267 w 1540192"/>
              <a:gd name="connsiteY11" fmla="*/ 226219 h 884396"/>
              <a:gd name="connsiteX12" fmla="*/ 601980 w 1540192"/>
              <a:gd name="connsiteY12" fmla="*/ 250031 h 884396"/>
              <a:gd name="connsiteX13" fmla="*/ 544830 w 1540192"/>
              <a:gd name="connsiteY13" fmla="*/ 250031 h 884396"/>
              <a:gd name="connsiteX14" fmla="*/ 511493 w 1540192"/>
              <a:gd name="connsiteY14" fmla="*/ 226219 h 884396"/>
              <a:gd name="connsiteX15" fmla="*/ 459104 w 1540192"/>
              <a:gd name="connsiteY15" fmla="*/ 247650 h 884396"/>
              <a:gd name="connsiteX16" fmla="*/ 406718 w 1540192"/>
              <a:gd name="connsiteY16" fmla="*/ 242887 h 884396"/>
              <a:gd name="connsiteX17" fmla="*/ 237649 w 1540192"/>
              <a:gd name="connsiteY17" fmla="*/ 309562 h 884396"/>
              <a:gd name="connsiteX18" fmla="*/ 173356 w 1540192"/>
              <a:gd name="connsiteY18" fmla="*/ 404812 h 884396"/>
              <a:gd name="connsiteX19" fmla="*/ 48577 w 1540192"/>
              <a:gd name="connsiteY19" fmla="*/ 412432 h 884396"/>
              <a:gd name="connsiteX20" fmla="*/ 0 w 1540192"/>
              <a:gd name="connsiteY20" fmla="*/ 541496 h 884396"/>
              <a:gd name="connsiteX21" fmla="*/ 129540 w 1540192"/>
              <a:gd name="connsiteY21" fmla="*/ 762476 h 884396"/>
              <a:gd name="connsiteX22" fmla="*/ 320040 w 1540192"/>
              <a:gd name="connsiteY22" fmla="*/ 884396 h 884396"/>
              <a:gd name="connsiteX23" fmla="*/ 728663 w 1540192"/>
              <a:gd name="connsiteY23" fmla="*/ 621506 h 884396"/>
              <a:gd name="connsiteX24" fmla="*/ 809149 w 1540192"/>
              <a:gd name="connsiteY24" fmla="*/ 623887 h 884396"/>
              <a:gd name="connsiteX25" fmla="*/ 1029177 w 1540192"/>
              <a:gd name="connsiteY25" fmla="*/ 504348 h 884396"/>
              <a:gd name="connsiteX26" fmla="*/ 1147286 w 1540192"/>
              <a:gd name="connsiteY26" fmla="*/ 476250 h 884396"/>
              <a:gd name="connsiteX27" fmla="*/ 1223963 w 1540192"/>
              <a:gd name="connsiteY27" fmla="*/ 434340 h 884396"/>
              <a:gd name="connsiteX28" fmla="*/ 1292543 w 1540192"/>
              <a:gd name="connsiteY28" fmla="*/ 414337 h 884396"/>
              <a:gd name="connsiteX29" fmla="*/ 1366361 w 1540192"/>
              <a:gd name="connsiteY29" fmla="*/ 352425 h 884396"/>
              <a:gd name="connsiteX30" fmla="*/ 1459230 w 1540192"/>
              <a:gd name="connsiteY30" fmla="*/ 276225 h 884396"/>
              <a:gd name="connsiteX31" fmla="*/ 1527333 w 1540192"/>
              <a:gd name="connsiteY31" fmla="*/ 258603 h 884396"/>
              <a:gd name="connsiteX32" fmla="*/ 1540192 w 1540192"/>
              <a:gd name="connsiteY32" fmla="*/ 219551 h 884396"/>
              <a:gd name="connsiteX33" fmla="*/ 1504474 w 1540192"/>
              <a:gd name="connsiteY33" fmla="*/ 195262 h 884396"/>
              <a:gd name="connsiteX34" fmla="*/ 1519714 w 1540192"/>
              <a:gd name="connsiteY34" fmla="*/ 137636 h 884396"/>
              <a:gd name="connsiteX35" fmla="*/ 1456373 w 1540192"/>
              <a:gd name="connsiteY35" fmla="*/ 73342 h 884396"/>
              <a:gd name="connsiteX36" fmla="*/ 1368743 w 1540192"/>
              <a:gd name="connsiteY36" fmla="*/ 73819 h 884396"/>
              <a:gd name="connsiteX37" fmla="*/ 1375886 w 1540192"/>
              <a:gd name="connsiteY37" fmla="*/ 19050 h 884396"/>
              <a:gd name="connsiteX38" fmla="*/ 1290161 w 1540192"/>
              <a:gd name="connsiteY38" fmla="*/ 0 h 884396"/>
              <a:gd name="connsiteX39" fmla="*/ 1283970 w 1540192"/>
              <a:gd name="connsiteY39" fmla="*/ 22384 h 884396"/>
              <a:gd name="connsiteX0" fmla="*/ 1283970 w 1540192"/>
              <a:gd name="connsiteY0" fmla="*/ 22384 h 884396"/>
              <a:gd name="connsiteX1" fmla="*/ 1111568 w 1540192"/>
              <a:gd name="connsiteY1" fmla="*/ 119063 h 884396"/>
              <a:gd name="connsiteX2" fmla="*/ 1080611 w 1540192"/>
              <a:gd name="connsiteY2" fmla="*/ 197644 h 884396"/>
              <a:gd name="connsiteX3" fmla="*/ 1016318 w 1540192"/>
              <a:gd name="connsiteY3" fmla="*/ 219075 h 884396"/>
              <a:gd name="connsiteX4" fmla="*/ 987743 w 1540192"/>
              <a:gd name="connsiteY4" fmla="*/ 133350 h 884396"/>
              <a:gd name="connsiteX5" fmla="*/ 918687 w 1540192"/>
              <a:gd name="connsiteY5" fmla="*/ 104775 h 884396"/>
              <a:gd name="connsiteX6" fmla="*/ 875824 w 1540192"/>
              <a:gd name="connsiteY6" fmla="*/ 150018 h 884396"/>
              <a:gd name="connsiteX7" fmla="*/ 840106 w 1540192"/>
              <a:gd name="connsiteY7" fmla="*/ 145256 h 884396"/>
              <a:gd name="connsiteX8" fmla="*/ 816293 w 1540192"/>
              <a:gd name="connsiteY8" fmla="*/ 197644 h 884396"/>
              <a:gd name="connsiteX9" fmla="*/ 794861 w 1540192"/>
              <a:gd name="connsiteY9" fmla="*/ 147637 h 884396"/>
              <a:gd name="connsiteX10" fmla="*/ 716281 w 1540192"/>
              <a:gd name="connsiteY10" fmla="*/ 183356 h 884396"/>
              <a:gd name="connsiteX11" fmla="*/ 616267 w 1540192"/>
              <a:gd name="connsiteY11" fmla="*/ 226219 h 884396"/>
              <a:gd name="connsiteX12" fmla="*/ 601980 w 1540192"/>
              <a:gd name="connsiteY12" fmla="*/ 250031 h 884396"/>
              <a:gd name="connsiteX13" fmla="*/ 544830 w 1540192"/>
              <a:gd name="connsiteY13" fmla="*/ 250031 h 884396"/>
              <a:gd name="connsiteX14" fmla="*/ 511493 w 1540192"/>
              <a:gd name="connsiteY14" fmla="*/ 226219 h 884396"/>
              <a:gd name="connsiteX15" fmla="*/ 459104 w 1540192"/>
              <a:gd name="connsiteY15" fmla="*/ 247650 h 884396"/>
              <a:gd name="connsiteX16" fmla="*/ 406718 w 1540192"/>
              <a:gd name="connsiteY16" fmla="*/ 242887 h 884396"/>
              <a:gd name="connsiteX17" fmla="*/ 237649 w 1540192"/>
              <a:gd name="connsiteY17" fmla="*/ 309562 h 884396"/>
              <a:gd name="connsiteX18" fmla="*/ 173356 w 1540192"/>
              <a:gd name="connsiteY18" fmla="*/ 404812 h 884396"/>
              <a:gd name="connsiteX19" fmla="*/ 48577 w 1540192"/>
              <a:gd name="connsiteY19" fmla="*/ 412432 h 884396"/>
              <a:gd name="connsiteX20" fmla="*/ 0 w 1540192"/>
              <a:gd name="connsiteY20" fmla="*/ 541496 h 884396"/>
              <a:gd name="connsiteX21" fmla="*/ 129540 w 1540192"/>
              <a:gd name="connsiteY21" fmla="*/ 762476 h 884396"/>
              <a:gd name="connsiteX22" fmla="*/ 320040 w 1540192"/>
              <a:gd name="connsiteY22" fmla="*/ 884396 h 884396"/>
              <a:gd name="connsiteX23" fmla="*/ 728663 w 1540192"/>
              <a:gd name="connsiteY23" fmla="*/ 621506 h 884396"/>
              <a:gd name="connsiteX24" fmla="*/ 809149 w 1540192"/>
              <a:gd name="connsiteY24" fmla="*/ 623887 h 884396"/>
              <a:gd name="connsiteX25" fmla="*/ 840105 w 1540192"/>
              <a:gd name="connsiteY25" fmla="*/ 640556 h 884396"/>
              <a:gd name="connsiteX26" fmla="*/ 1029177 w 1540192"/>
              <a:gd name="connsiteY26" fmla="*/ 504348 h 884396"/>
              <a:gd name="connsiteX27" fmla="*/ 1147286 w 1540192"/>
              <a:gd name="connsiteY27" fmla="*/ 476250 h 884396"/>
              <a:gd name="connsiteX28" fmla="*/ 1223963 w 1540192"/>
              <a:gd name="connsiteY28" fmla="*/ 434340 h 884396"/>
              <a:gd name="connsiteX29" fmla="*/ 1292543 w 1540192"/>
              <a:gd name="connsiteY29" fmla="*/ 414337 h 884396"/>
              <a:gd name="connsiteX30" fmla="*/ 1366361 w 1540192"/>
              <a:gd name="connsiteY30" fmla="*/ 352425 h 884396"/>
              <a:gd name="connsiteX31" fmla="*/ 1459230 w 1540192"/>
              <a:gd name="connsiteY31" fmla="*/ 276225 h 884396"/>
              <a:gd name="connsiteX32" fmla="*/ 1527333 w 1540192"/>
              <a:gd name="connsiteY32" fmla="*/ 258603 h 884396"/>
              <a:gd name="connsiteX33" fmla="*/ 1540192 w 1540192"/>
              <a:gd name="connsiteY33" fmla="*/ 219551 h 884396"/>
              <a:gd name="connsiteX34" fmla="*/ 1504474 w 1540192"/>
              <a:gd name="connsiteY34" fmla="*/ 195262 h 884396"/>
              <a:gd name="connsiteX35" fmla="*/ 1519714 w 1540192"/>
              <a:gd name="connsiteY35" fmla="*/ 137636 h 884396"/>
              <a:gd name="connsiteX36" fmla="*/ 1456373 w 1540192"/>
              <a:gd name="connsiteY36" fmla="*/ 73342 h 884396"/>
              <a:gd name="connsiteX37" fmla="*/ 1368743 w 1540192"/>
              <a:gd name="connsiteY37" fmla="*/ 73819 h 884396"/>
              <a:gd name="connsiteX38" fmla="*/ 1375886 w 1540192"/>
              <a:gd name="connsiteY38" fmla="*/ 19050 h 884396"/>
              <a:gd name="connsiteX39" fmla="*/ 1290161 w 1540192"/>
              <a:gd name="connsiteY39" fmla="*/ 0 h 884396"/>
              <a:gd name="connsiteX40" fmla="*/ 1283970 w 1540192"/>
              <a:gd name="connsiteY40" fmla="*/ 22384 h 884396"/>
              <a:gd name="connsiteX0" fmla="*/ 1283970 w 1540192"/>
              <a:gd name="connsiteY0" fmla="*/ 22384 h 789146"/>
              <a:gd name="connsiteX1" fmla="*/ 1111568 w 1540192"/>
              <a:gd name="connsiteY1" fmla="*/ 119063 h 789146"/>
              <a:gd name="connsiteX2" fmla="*/ 1080611 w 1540192"/>
              <a:gd name="connsiteY2" fmla="*/ 197644 h 789146"/>
              <a:gd name="connsiteX3" fmla="*/ 1016318 w 1540192"/>
              <a:gd name="connsiteY3" fmla="*/ 219075 h 789146"/>
              <a:gd name="connsiteX4" fmla="*/ 987743 w 1540192"/>
              <a:gd name="connsiteY4" fmla="*/ 133350 h 789146"/>
              <a:gd name="connsiteX5" fmla="*/ 918687 w 1540192"/>
              <a:gd name="connsiteY5" fmla="*/ 104775 h 789146"/>
              <a:gd name="connsiteX6" fmla="*/ 875824 w 1540192"/>
              <a:gd name="connsiteY6" fmla="*/ 150018 h 789146"/>
              <a:gd name="connsiteX7" fmla="*/ 840106 w 1540192"/>
              <a:gd name="connsiteY7" fmla="*/ 145256 h 789146"/>
              <a:gd name="connsiteX8" fmla="*/ 816293 w 1540192"/>
              <a:gd name="connsiteY8" fmla="*/ 197644 h 789146"/>
              <a:gd name="connsiteX9" fmla="*/ 794861 w 1540192"/>
              <a:gd name="connsiteY9" fmla="*/ 147637 h 789146"/>
              <a:gd name="connsiteX10" fmla="*/ 716281 w 1540192"/>
              <a:gd name="connsiteY10" fmla="*/ 183356 h 789146"/>
              <a:gd name="connsiteX11" fmla="*/ 616267 w 1540192"/>
              <a:gd name="connsiteY11" fmla="*/ 226219 h 789146"/>
              <a:gd name="connsiteX12" fmla="*/ 601980 w 1540192"/>
              <a:gd name="connsiteY12" fmla="*/ 250031 h 789146"/>
              <a:gd name="connsiteX13" fmla="*/ 544830 w 1540192"/>
              <a:gd name="connsiteY13" fmla="*/ 250031 h 789146"/>
              <a:gd name="connsiteX14" fmla="*/ 511493 w 1540192"/>
              <a:gd name="connsiteY14" fmla="*/ 226219 h 789146"/>
              <a:gd name="connsiteX15" fmla="*/ 459104 w 1540192"/>
              <a:gd name="connsiteY15" fmla="*/ 247650 h 789146"/>
              <a:gd name="connsiteX16" fmla="*/ 406718 w 1540192"/>
              <a:gd name="connsiteY16" fmla="*/ 242887 h 789146"/>
              <a:gd name="connsiteX17" fmla="*/ 237649 w 1540192"/>
              <a:gd name="connsiteY17" fmla="*/ 309562 h 789146"/>
              <a:gd name="connsiteX18" fmla="*/ 173356 w 1540192"/>
              <a:gd name="connsiteY18" fmla="*/ 404812 h 789146"/>
              <a:gd name="connsiteX19" fmla="*/ 48577 w 1540192"/>
              <a:gd name="connsiteY19" fmla="*/ 412432 h 789146"/>
              <a:gd name="connsiteX20" fmla="*/ 0 w 1540192"/>
              <a:gd name="connsiteY20" fmla="*/ 541496 h 789146"/>
              <a:gd name="connsiteX21" fmla="*/ 129540 w 1540192"/>
              <a:gd name="connsiteY21" fmla="*/ 762476 h 789146"/>
              <a:gd name="connsiteX22" fmla="*/ 355759 w 1540192"/>
              <a:gd name="connsiteY22" fmla="*/ 789146 h 789146"/>
              <a:gd name="connsiteX23" fmla="*/ 728663 w 1540192"/>
              <a:gd name="connsiteY23" fmla="*/ 621506 h 789146"/>
              <a:gd name="connsiteX24" fmla="*/ 809149 w 1540192"/>
              <a:gd name="connsiteY24" fmla="*/ 623887 h 789146"/>
              <a:gd name="connsiteX25" fmla="*/ 840105 w 1540192"/>
              <a:gd name="connsiteY25" fmla="*/ 640556 h 789146"/>
              <a:gd name="connsiteX26" fmla="*/ 1029177 w 1540192"/>
              <a:gd name="connsiteY26" fmla="*/ 504348 h 789146"/>
              <a:gd name="connsiteX27" fmla="*/ 1147286 w 1540192"/>
              <a:gd name="connsiteY27" fmla="*/ 476250 h 789146"/>
              <a:gd name="connsiteX28" fmla="*/ 1223963 w 1540192"/>
              <a:gd name="connsiteY28" fmla="*/ 434340 h 789146"/>
              <a:gd name="connsiteX29" fmla="*/ 1292543 w 1540192"/>
              <a:gd name="connsiteY29" fmla="*/ 414337 h 789146"/>
              <a:gd name="connsiteX30" fmla="*/ 1366361 w 1540192"/>
              <a:gd name="connsiteY30" fmla="*/ 352425 h 789146"/>
              <a:gd name="connsiteX31" fmla="*/ 1459230 w 1540192"/>
              <a:gd name="connsiteY31" fmla="*/ 276225 h 789146"/>
              <a:gd name="connsiteX32" fmla="*/ 1527333 w 1540192"/>
              <a:gd name="connsiteY32" fmla="*/ 258603 h 789146"/>
              <a:gd name="connsiteX33" fmla="*/ 1540192 w 1540192"/>
              <a:gd name="connsiteY33" fmla="*/ 219551 h 789146"/>
              <a:gd name="connsiteX34" fmla="*/ 1504474 w 1540192"/>
              <a:gd name="connsiteY34" fmla="*/ 195262 h 789146"/>
              <a:gd name="connsiteX35" fmla="*/ 1519714 w 1540192"/>
              <a:gd name="connsiteY35" fmla="*/ 137636 h 789146"/>
              <a:gd name="connsiteX36" fmla="*/ 1456373 w 1540192"/>
              <a:gd name="connsiteY36" fmla="*/ 73342 h 789146"/>
              <a:gd name="connsiteX37" fmla="*/ 1368743 w 1540192"/>
              <a:gd name="connsiteY37" fmla="*/ 73819 h 789146"/>
              <a:gd name="connsiteX38" fmla="*/ 1375886 w 1540192"/>
              <a:gd name="connsiteY38" fmla="*/ 19050 h 789146"/>
              <a:gd name="connsiteX39" fmla="*/ 1290161 w 1540192"/>
              <a:gd name="connsiteY39" fmla="*/ 0 h 789146"/>
              <a:gd name="connsiteX40" fmla="*/ 1283970 w 1540192"/>
              <a:gd name="connsiteY40" fmla="*/ 22384 h 789146"/>
              <a:gd name="connsiteX0" fmla="*/ 1283970 w 1540192"/>
              <a:gd name="connsiteY0" fmla="*/ 22384 h 789146"/>
              <a:gd name="connsiteX1" fmla="*/ 1111568 w 1540192"/>
              <a:gd name="connsiteY1" fmla="*/ 119063 h 789146"/>
              <a:gd name="connsiteX2" fmla="*/ 1080611 w 1540192"/>
              <a:gd name="connsiteY2" fmla="*/ 197644 h 789146"/>
              <a:gd name="connsiteX3" fmla="*/ 1016318 w 1540192"/>
              <a:gd name="connsiteY3" fmla="*/ 219075 h 789146"/>
              <a:gd name="connsiteX4" fmla="*/ 987743 w 1540192"/>
              <a:gd name="connsiteY4" fmla="*/ 133350 h 789146"/>
              <a:gd name="connsiteX5" fmla="*/ 918687 w 1540192"/>
              <a:gd name="connsiteY5" fmla="*/ 104775 h 789146"/>
              <a:gd name="connsiteX6" fmla="*/ 875824 w 1540192"/>
              <a:gd name="connsiteY6" fmla="*/ 150018 h 789146"/>
              <a:gd name="connsiteX7" fmla="*/ 840106 w 1540192"/>
              <a:gd name="connsiteY7" fmla="*/ 145256 h 789146"/>
              <a:gd name="connsiteX8" fmla="*/ 816293 w 1540192"/>
              <a:gd name="connsiteY8" fmla="*/ 197644 h 789146"/>
              <a:gd name="connsiteX9" fmla="*/ 794861 w 1540192"/>
              <a:gd name="connsiteY9" fmla="*/ 147637 h 789146"/>
              <a:gd name="connsiteX10" fmla="*/ 716281 w 1540192"/>
              <a:gd name="connsiteY10" fmla="*/ 183356 h 789146"/>
              <a:gd name="connsiteX11" fmla="*/ 616267 w 1540192"/>
              <a:gd name="connsiteY11" fmla="*/ 226219 h 789146"/>
              <a:gd name="connsiteX12" fmla="*/ 601980 w 1540192"/>
              <a:gd name="connsiteY12" fmla="*/ 250031 h 789146"/>
              <a:gd name="connsiteX13" fmla="*/ 544830 w 1540192"/>
              <a:gd name="connsiteY13" fmla="*/ 250031 h 789146"/>
              <a:gd name="connsiteX14" fmla="*/ 511493 w 1540192"/>
              <a:gd name="connsiteY14" fmla="*/ 226219 h 789146"/>
              <a:gd name="connsiteX15" fmla="*/ 459104 w 1540192"/>
              <a:gd name="connsiteY15" fmla="*/ 247650 h 789146"/>
              <a:gd name="connsiteX16" fmla="*/ 406718 w 1540192"/>
              <a:gd name="connsiteY16" fmla="*/ 242887 h 789146"/>
              <a:gd name="connsiteX17" fmla="*/ 237649 w 1540192"/>
              <a:gd name="connsiteY17" fmla="*/ 309562 h 789146"/>
              <a:gd name="connsiteX18" fmla="*/ 173356 w 1540192"/>
              <a:gd name="connsiteY18" fmla="*/ 404812 h 789146"/>
              <a:gd name="connsiteX19" fmla="*/ 48577 w 1540192"/>
              <a:gd name="connsiteY19" fmla="*/ 412432 h 789146"/>
              <a:gd name="connsiteX20" fmla="*/ 0 w 1540192"/>
              <a:gd name="connsiteY20" fmla="*/ 541496 h 789146"/>
              <a:gd name="connsiteX21" fmla="*/ 127159 w 1540192"/>
              <a:gd name="connsiteY21" fmla="*/ 705326 h 789146"/>
              <a:gd name="connsiteX22" fmla="*/ 355759 w 1540192"/>
              <a:gd name="connsiteY22" fmla="*/ 789146 h 789146"/>
              <a:gd name="connsiteX23" fmla="*/ 728663 w 1540192"/>
              <a:gd name="connsiteY23" fmla="*/ 621506 h 789146"/>
              <a:gd name="connsiteX24" fmla="*/ 809149 w 1540192"/>
              <a:gd name="connsiteY24" fmla="*/ 623887 h 789146"/>
              <a:gd name="connsiteX25" fmla="*/ 840105 w 1540192"/>
              <a:gd name="connsiteY25" fmla="*/ 640556 h 789146"/>
              <a:gd name="connsiteX26" fmla="*/ 1029177 w 1540192"/>
              <a:gd name="connsiteY26" fmla="*/ 504348 h 789146"/>
              <a:gd name="connsiteX27" fmla="*/ 1147286 w 1540192"/>
              <a:gd name="connsiteY27" fmla="*/ 476250 h 789146"/>
              <a:gd name="connsiteX28" fmla="*/ 1223963 w 1540192"/>
              <a:gd name="connsiteY28" fmla="*/ 434340 h 789146"/>
              <a:gd name="connsiteX29" fmla="*/ 1292543 w 1540192"/>
              <a:gd name="connsiteY29" fmla="*/ 414337 h 789146"/>
              <a:gd name="connsiteX30" fmla="*/ 1366361 w 1540192"/>
              <a:gd name="connsiteY30" fmla="*/ 352425 h 789146"/>
              <a:gd name="connsiteX31" fmla="*/ 1459230 w 1540192"/>
              <a:gd name="connsiteY31" fmla="*/ 276225 h 789146"/>
              <a:gd name="connsiteX32" fmla="*/ 1527333 w 1540192"/>
              <a:gd name="connsiteY32" fmla="*/ 258603 h 789146"/>
              <a:gd name="connsiteX33" fmla="*/ 1540192 w 1540192"/>
              <a:gd name="connsiteY33" fmla="*/ 219551 h 789146"/>
              <a:gd name="connsiteX34" fmla="*/ 1504474 w 1540192"/>
              <a:gd name="connsiteY34" fmla="*/ 195262 h 789146"/>
              <a:gd name="connsiteX35" fmla="*/ 1519714 w 1540192"/>
              <a:gd name="connsiteY35" fmla="*/ 137636 h 789146"/>
              <a:gd name="connsiteX36" fmla="*/ 1456373 w 1540192"/>
              <a:gd name="connsiteY36" fmla="*/ 73342 h 789146"/>
              <a:gd name="connsiteX37" fmla="*/ 1368743 w 1540192"/>
              <a:gd name="connsiteY37" fmla="*/ 73819 h 789146"/>
              <a:gd name="connsiteX38" fmla="*/ 1375886 w 1540192"/>
              <a:gd name="connsiteY38" fmla="*/ 19050 h 789146"/>
              <a:gd name="connsiteX39" fmla="*/ 1290161 w 1540192"/>
              <a:gd name="connsiteY39" fmla="*/ 0 h 789146"/>
              <a:gd name="connsiteX40" fmla="*/ 1283970 w 1540192"/>
              <a:gd name="connsiteY40" fmla="*/ 22384 h 789146"/>
              <a:gd name="connsiteX0" fmla="*/ 1283970 w 1540192"/>
              <a:gd name="connsiteY0" fmla="*/ 22384 h 789146"/>
              <a:gd name="connsiteX1" fmla="*/ 1111568 w 1540192"/>
              <a:gd name="connsiteY1" fmla="*/ 119063 h 789146"/>
              <a:gd name="connsiteX2" fmla="*/ 1080611 w 1540192"/>
              <a:gd name="connsiteY2" fmla="*/ 197644 h 789146"/>
              <a:gd name="connsiteX3" fmla="*/ 1016318 w 1540192"/>
              <a:gd name="connsiteY3" fmla="*/ 219075 h 789146"/>
              <a:gd name="connsiteX4" fmla="*/ 987743 w 1540192"/>
              <a:gd name="connsiteY4" fmla="*/ 133350 h 789146"/>
              <a:gd name="connsiteX5" fmla="*/ 918687 w 1540192"/>
              <a:gd name="connsiteY5" fmla="*/ 104775 h 789146"/>
              <a:gd name="connsiteX6" fmla="*/ 875824 w 1540192"/>
              <a:gd name="connsiteY6" fmla="*/ 150018 h 789146"/>
              <a:gd name="connsiteX7" fmla="*/ 840106 w 1540192"/>
              <a:gd name="connsiteY7" fmla="*/ 145256 h 789146"/>
              <a:gd name="connsiteX8" fmla="*/ 816293 w 1540192"/>
              <a:gd name="connsiteY8" fmla="*/ 197644 h 789146"/>
              <a:gd name="connsiteX9" fmla="*/ 794861 w 1540192"/>
              <a:gd name="connsiteY9" fmla="*/ 147637 h 789146"/>
              <a:gd name="connsiteX10" fmla="*/ 716281 w 1540192"/>
              <a:gd name="connsiteY10" fmla="*/ 183356 h 789146"/>
              <a:gd name="connsiteX11" fmla="*/ 616267 w 1540192"/>
              <a:gd name="connsiteY11" fmla="*/ 226219 h 789146"/>
              <a:gd name="connsiteX12" fmla="*/ 601980 w 1540192"/>
              <a:gd name="connsiteY12" fmla="*/ 250031 h 789146"/>
              <a:gd name="connsiteX13" fmla="*/ 544830 w 1540192"/>
              <a:gd name="connsiteY13" fmla="*/ 250031 h 789146"/>
              <a:gd name="connsiteX14" fmla="*/ 511493 w 1540192"/>
              <a:gd name="connsiteY14" fmla="*/ 226219 h 789146"/>
              <a:gd name="connsiteX15" fmla="*/ 459104 w 1540192"/>
              <a:gd name="connsiteY15" fmla="*/ 247650 h 789146"/>
              <a:gd name="connsiteX16" fmla="*/ 406718 w 1540192"/>
              <a:gd name="connsiteY16" fmla="*/ 242887 h 789146"/>
              <a:gd name="connsiteX17" fmla="*/ 237649 w 1540192"/>
              <a:gd name="connsiteY17" fmla="*/ 309562 h 789146"/>
              <a:gd name="connsiteX18" fmla="*/ 173356 w 1540192"/>
              <a:gd name="connsiteY18" fmla="*/ 404812 h 789146"/>
              <a:gd name="connsiteX19" fmla="*/ 48577 w 1540192"/>
              <a:gd name="connsiteY19" fmla="*/ 412432 h 789146"/>
              <a:gd name="connsiteX20" fmla="*/ 0 w 1540192"/>
              <a:gd name="connsiteY20" fmla="*/ 541496 h 789146"/>
              <a:gd name="connsiteX21" fmla="*/ 127159 w 1540192"/>
              <a:gd name="connsiteY21" fmla="*/ 705326 h 789146"/>
              <a:gd name="connsiteX22" fmla="*/ 223361 w 1540192"/>
              <a:gd name="connsiteY22" fmla="*/ 711994 h 789146"/>
              <a:gd name="connsiteX23" fmla="*/ 355759 w 1540192"/>
              <a:gd name="connsiteY23" fmla="*/ 789146 h 789146"/>
              <a:gd name="connsiteX24" fmla="*/ 728663 w 1540192"/>
              <a:gd name="connsiteY24" fmla="*/ 621506 h 789146"/>
              <a:gd name="connsiteX25" fmla="*/ 809149 w 1540192"/>
              <a:gd name="connsiteY25" fmla="*/ 623887 h 789146"/>
              <a:gd name="connsiteX26" fmla="*/ 840105 w 1540192"/>
              <a:gd name="connsiteY26" fmla="*/ 640556 h 789146"/>
              <a:gd name="connsiteX27" fmla="*/ 1029177 w 1540192"/>
              <a:gd name="connsiteY27" fmla="*/ 504348 h 789146"/>
              <a:gd name="connsiteX28" fmla="*/ 1147286 w 1540192"/>
              <a:gd name="connsiteY28" fmla="*/ 476250 h 789146"/>
              <a:gd name="connsiteX29" fmla="*/ 1223963 w 1540192"/>
              <a:gd name="connsiteY29" fmla="*/ 434340 h 789146"/>
              <a:gd name="connsiteX30" fmla="*/ 1292543 w 1540192"/>
              <a:gd name="connsiteY30" fmla="*/ 414337 h 789146"/>
              <a:gd name="connsiteX31" fmla="*/ 1366361 w 1540192"/>
              <a:gd name="connsiteY31" fmla="*/ 352425 h 789146"/>
              <a:gd name="connsiteX32" fmla="*/ 1459230 w 1540192"/>
              <a:gd name="connsiteY32" fmla="*/ 276225 h 789146"/>
              <a:gd name="connsiteX33" fmla="*/ 1527333 w 1540192"/>
              <a:gd name="connsiteY33" fmla="*/ 258603 h 789146"/>
              <a:gd name="connsiteX34" fmla="*/ 1540192 w 1540192"/>
              <a:gd name="connsiteY34" fmla="*/ 219551 h 789146"/>
              <a:gd name="connsiteX35" fmla="*/ 1504474 w 1540192"/>
              <a:gd name="connsiteY35" fmla="*/ 195262 h 789146"/>
              <a:gd name="connsiteX36" fmla="*/ 1519714 w 1540192"/>
              <a:gd name="connsiteY36" fmla="*/ 137636 h 789146"/>
              <a:gd name="connsiteX37" fmla="*/ 1456373 w 1540192"/>
              <a:gd name="connsiteY37" fmla="*/ 73342 h 789146"/>
              <a:gd name="connsiteX38" fmla="*/ 1368743 w 1540192"/>
              <a:gd name="connsiteY38" fmla="*/ 73819 h 789146"/>
              <a:gd name="connsiteX39" fmla="*/ 1375886 w 1540192"/>
              <a:gd name="connsiteY39" fmla="*/ 19050 h 789146"/>
              <a:gd name="connsiteX40" fmla="*/ 1290161 w 1540192"/>
              <a:gd name="connsiteY40" fmla="*/ 0 h 789146"/>
              <a:gd name="connsiteX41" fmla="*/ 1283970 w 1540192"/>
              <a:gd name="connsiteY41" fmla="*/ 22384 h 789146"/>
              <a:gd name="connsiteX0" fmla="*/ 1283970 w 1540192"/>
              <a:gd name="connsiteY0" fmla="*/ 22384 h 789146"/>
              <a:gd name="connsiteX1" fmla="*/ 1111568 w 1540192"/>
              <a:gd name="connsiteY1" fmla="*/ 119063 h 789146"/>
              <a:gd name="connsiteX2" fmla="*/ 1080611 w 1540192"/>
              <a:gd name="connsiteY2" fmla="*/ 197644 h 789146"/>
              <a:gd name="connsiteX3" fmla="*/ 1016318 w 1540192"/>
              <a:gd name="connsiteY3" fmla="*/ 219075 h 789146"/>
              <a:gd name="connsiteX4" fmla="*/ 987743 w 1540192"/>
              <a:gd name="connsiteY4" fmla="*/ 133350 h 789146"/>
              <a:gd name="connsiteX5" fmla="*/ 918687 w 1540192"/>
              <a:gd name="connsiteY5" fmla="*/ 104775 h 789146"/>
              <a:gd name="connsiteX6" fmla="*/ 875824 w 1540192"/>
              <a:gd name="connsiteY6" fmla="*/ 150018 h 789146"/>
              <a:gd name="connsiteX7" fmla="*/ 840106 w 1540192"/>
              <a:gd name="connsiteY7" fmla="*/ 145256 h 789146"/>
              <a:gd name="connsiteX8" fmla="*/ 816293 w 1540192"/>
              <a:gd name="connsiteY8" fmla="*/ 197644 h 789146"/>
              <a:gd name="connsiteX9" fmla="*/ 794861 w 1540192"/>
              <a:gd name="connsiteY9" fmla="*/ 147637 h 789146"/>
              <a:gd name="connsiteX10" fmla="*/ 716281 w 1540192"/>
              <a:gd name="connsiteY10" fmla="*/ 183356 h 789146"/>
              <a:gd name="connsiteX11" fmla="*/ 616267 w 1540192"/>
              <a:gd name="connsiteY11" fmla="*/ 226219 h 789146"/>
              <a:gd name="connsiteX12" fmla="*/ 601980 w 1540192"/>
              <a:gd name="connsiteY12" fmla="*/ 250031 h 789146"/>
              <a:gd name="connsiteX13" fmla="*/ 544830 w 1540192"/>
              <a:gd name="connsiteY13" fmla="*/ 250031 h 789146"/>
              <a:gd name="connsiteX14" fmla="*/ 511493 w 1540192"/>
              <a:gd name="connsiteY14" fmla="*/ 226219 h 789146"/>
              <a:gd name="connsiteX15" fmla="*/ 459104 w 1540192"/>
              <a:gd name="connsiteY15" fmla="*/ 247650 h 789146"/>
              <a:gd name="connsiteX16" fmla="*/ 406718 w 1540192"/>
              <a:gd name="connsiteY16" fmla="*/ 242887 h 789146"/>
              <a:gd name="connsiteX17" fmla="*/ 237649 w 1540192"/>
              <a:gd name="connsiteY17" fmla="*/ 309562 h 789146"/>
              <a:gd name="connsiteX18" fmla="*/ 173356 w 1540192"/>
              <a:gd name="connsiteY18" fmla="*/ 404812 h 789146"/>
              <a:gd name="connsiteX19" fmla="*/ 48577 w 1540192"/>
              <a:gd name="connsiteY19" fmla="*/ 412432 h 789146"/>
              <a:gd name="connsiteX20" fmla="*/ 0 w 1540192"/>
              <a:gd name="connsiteY20" fmla="*/ 541496 h 789146"/>
              <a:gd name="connsiteX21" fmla="*/ 127159 w 1540192"/>
              <a:gd name="connsiteY21" fmla="*/ 705326 h 789146"/>
              <a:gd name="connsiteX22" fmla="*/ 223361 w 1540192"/>
              <a:gd name="connsiteY22" fmla="*/ 711994 h 789146"/>
              <a:gd name="connsiteX23" fmla="*/ 287655 w 1540192"/>
              <a:gd name="connsiteY23" fmla="*/ 764381 h 789146"/>
              <a:gd name="connsiteX24" fmla="*/ 355759 w 1540192"/>
              <a:gd name="connsiteY24" fmla="*/ 789146 h 789146"/>
              <a:gd name="connsiteX25" fmla="*/ 728663 w 1540192"/>
              <a:gd name="connsiteY25" fmla="*/ 621506 h 789146"/>
              <a:gd name="connsiteX26" fmla="*/ 809149 w 1540192"/>
              <a:gd name="connsiteY26" fmla="*/ 623887 h 789146"/>
              <a:gd name="connsiteX27" fmla="*/ 840105 w 1540192"/>
              <a:gd name="connsiteY27" fmla="*/ 640556 h 789146"/>
              <a:gd name="connsiteX28" fmla="*/ 1029177 w 1540192"/>
              <a:gd name="connsiteY28" fmla="*/ 504348 h 789146"/>
              <a:gd name="connsiteX29" fmla="*/ 1147286 w 1540192"/>
              <a:gd name="connsiteY29" fmla="*/ 476250 h 789146"/>
              <a:gd name="connsiteX30" fmla="*/ 1223963 w 1540192"/>
              <a:gd name="connsiteY30" fmla="*/ 434340 h 789146"/>
              <a:gd name="connsiteX31" fmla="*/ 1292543 w 1540192"/>
              <a:gd name="connsiteY31" fmla="*/ 414337 h 789146"/>
              <a:gd name="connsiteX32" fmla="*/ 1366361 w 1540192"/>
              <a:gd name="connsiteY32" fmla="*/ 352425 h 789146"/>
              <a:gd name="connsiteX33" fmla="*/ 1459230 w 1540192"/>
              <a:gd name="connsiteY33" fmla="*/ 276225 h 789146"/>
              <a:gd name="connsiteX34" fmla="*/ 1527333 w 1540192"/>
              <a:gd name="connsiteY34" fmla="*/ 258603 h 789146"/>
              <a:gd name="connsiteX35" fmla="*/ 1540192 w 1540192"/>
              <a:gd name="connsiteY35" fmla="*/ 219551 h 789146"/>
              <a:gd name="connsiteX36" fmla="*/ 1504474 w 1540192"/>
              <a:gd name="connsiteY36" fmla="*/ 195262 h 789146"/>
              <a:gd name="connsiteX37" fmla="*/ 1519714 w 1540192"/>
              <a:gd name="connsiteY37" fmla="*/ 137636 h 789146"/>
              <a:gd name="connsiteX38" fmla="*/ 1456373 w 1540192"/>
              <a:gd name="connsiteY38" fmla="*/ 73342 h 789146"/>
              <a:gd name="connsiteX39" fmla="*/ 1368743 w 1540192"/>
              <a:gd name="connsiteY39" fmla="*/ 73819 h 789146"/>
              <a:gd name="connsiteX40" fmla="*/ 1375886 w 1540192"/>
              <a:gd name="connsiteY40" fmla="*/ 19050 h 789146"/>
              <a:gd name="connsiteX41" fmla="*/ 1290161 w 1540192"/>
              <a:gd name="connsiteY41" fmla="*/ 0 h 789146"/>
              <a:gd name="connsiteX42" fmla="*/ 1283970 w 1540192"/>
              <a:gd name="connsiteY42" fmla="*/ 22384 h 789146"/>
              <a:gd name="connsiteX0" fmla="*/ 1283970 w 1540192"/>
              <a:gd name="connsiteY0" fmla="*/ 22384 h 789146"/>
              <a:gd name="connsiteX1" fmla="*/ 1111568 w 1540192"/>
              <a:gd name="connsiteY1" fmla="*/ 119063 h 789146"/>
              <a:gd name="connsiteX2" fmla="*/ 1080611 w 1540192"/>
              <a:gd name="connsiteY2" fmla="*/ 197644 h 789146"/>
              <a:gd name="connsiteX3" fmla="*/ 1016318 w 1540192"/>
              <a:gd name="connsiteY3" fmla="*/ 219075 h 789146"/>
              <a:gd name="connsiteX4" fmla="*/ 987743 w 1540192"/>
              <a:gd name="connsiteY4" fmla="*/ 133350 h 789146"/>
              <a:gd name="connsiteX5" fmla="*/ 918687 w 1540192"/>
              <a:gd name="connsiteY5" fmla="*/ 104775 h 789146"/>
              <a:gd name="connsiteX6" fmla="*/ 875824 w 1540192"/>
              <a:gd name="connsiteY6" fmla="*/ 150018 h 789146"/>
              <a:gd name="connsiteX7" fmla="*/ 840106 w 1540192"/>
              <a:gd name="connsiteY7" fmla="*/ 145256 h 789146"/>
              <a:gd name="connsiteX8" fmla="*/ 816293 w 1540192"/>
              <a:gd name="connsiteY8" fmla="*/ 197644 h 789146"/>
              <a:gd name="connsiteX9" fmla="*/ 794861 w 1540192"/>
              <a:gd name="connsiteY9" fmla="*/ 147637 h 789146"/>
              <a:gd name="connsiteX10" fmla="*/ 716281 w 1540192"/>
              <a:gd name="connsiteY10" fmla="*/ 183356 h 789146"/>
              <a:gd name="connsiteX11" fmla="*/ 616267 w 1540192"/>
              <a:gd name="connsiteY11" fmla="*/ 226219 h 789146"/>
              <a:gd name="connsiteX12" fmla="*/ 601980 w 1540192"/>
              <a:gd name="connsiteY12" fmla="*/ 250031 h 789146"/>
              <a:gd name="connsiteX13" fmla="*/ 544830 w 1540192"/>
              <a:gd name="connsiteY13" fmla="*/ 250031 h 789146"/>
              <a:gd name="connsiteX14" fmla="*/ 511493 w 1540192"/>
              <a:gd name="connsiteY14" fmla="*/ 226219 h 789146"/>
              <a:gd name="connsiteX15" fmla="*/ 459104 w 1540192"/>
              <a:gd name="connsiteY15" fmla="*/ 247650 h 789146"/>
              <a:gd name="connsiteX16" fmla="*/ 406718 w 1540192"/>
              <a:gd name="connsiteY16" fmla="*/ 242887 h 789146"/>
              <a:gd name="connsiteX17" fmla="*/ 237649 w 1540192"/>
              <a:gd name="connsiteY17" fmla="*/ 309562 h 789146"/>
              <a:gd name="connsiteX18" fmla="*/ 173356 w 1540192"/>
              <a:gd name="connsiteY18" fmla="*/ 404812 h 789146"/>
              <a:gd name="connsiteX19" fmla="*/ 48577 w 1540192"/>
              <a:gd name="connsiteY19" fmla="*/ 412432 h 789146"/>
              <a:gd name="connsiteX20" fmla="*/ 0 w 1540192"/>
              <a:gd name="connsiteY20" fmla="*/ 541496 h 789146"/>
              <a:gd name="connsiteX21" fmla="*/ 127159 w 1540192"/>
              <a:gd name="connsiteY21" fmla="*/ 705326 h 789146"/>
              <a:gd name="connsiteX22" fmla="*/ 223361 w 1540192"/>
              <a:gd name="connsiteY22" fmla="*/ 711994 h 789146"/>
              <a:gd name="connsiteX23" fmla="*/ 287655 w 1540192"/>
              <a:gd name="connsiteY23" fmla="*/ 764381 h 789146"/>
              <a:gd name="connsiteX24" fmla="*/ 355759 w 1540192"/>
              <a:gd name="connsiteY24" fmla="*/ 789146 h 789146"/>
              <a:gd name="connsiteX25" fmla="*/ 475774 w 1540192"/>
              <a:gd name="connsiteY25" fmla="*/ 702469 h 789146"/>
              <a:gd name="connsiteX26" fmla="*/ 728663 w 1540192"/>
              <a:gd name="connsiteY26" fmla="*/ 621506 h 789146"/>
              <a:gd name="connsiteX27" fmla="*/ 809149 w 1540192"/>
              <a:gd name="connsiteY27" fmla="*/ 623887 h 789146"/>
              <a:gd name="connsiteX28" fmla="*/ 840105 w 1540192"/>
              <a:gd name="connsiteY28" fmla="*/ 640556 h 789146"/>
              <a:gd name="connsiteX29" fmla="*/ 1029177 w 1540192"/>
              <a:gd name="connsiteY29" fmla="*/ 504348 h 789146"/>
              <a:gd name="connsiteX30" fmla="*/ 1147286 w 1540192"/>
              <a:gd name="connsiteY30" fmla="*/ 476250 h 789146"/>
              <a:gd name="connsiteX31" fmla="*/ 1223963 w 1540192"/>
              <a:gd name="connsiteY31" fmla="*/ 434340 h 789146"/>
              <a:gd name="connsiteX32" fmla="*/ 1292543 w 1540192"/>
              <a:gd name="connsiteY32" fmla="*/ 414337 h 789146"/>
              <a:gd name="connsiteX33" fmla="*/ 1366361 w 1540192"/>
              <a:gd name="connsiteY33" fmla="*/ 352425 h 789146"/>
              <a:gd name="connsiteX34" fmla="*/ 1459230 w 1540192"/>
              <a:gd name="connsiteY34" fmla="*/ 276225 h 789146"/>
              <a:gd name="connsiteX35" fmla="*/ 1527333 w 1540192"/>
              <a:gd name="connsiteY35" fmla="*/ 258603 h 789146"/>
              <a:gd name="connsiteX36" fmla="*/ 1540192 w 1540192"/>
              <a:gd name="connsiteY36" fmla="*/ 219551 h 789146"/>
              <a:gd name="connsiteX37" fmla="*/ 1504474 w 1540192"/>
              <a:gd name="connsiteY37" fmla="*/ 195262 h 789146"/>
              <a:gd name="connsiteX38" fmla="*/ 1519714 w 1540192"/>
              <a:gd name="connsiteY38" fmla="*/ 137636 h 789146"/>
              <a:gd name="connsiteX39" fmla="*/ 1456373 w 1540192"/>
              <a:gd name="connsiteY39" fmla="*/ 73342 h 789146"/>
              <a:gd name="connsiteX40" fmla="*/ 1368743 w 1540192"/>
              <a:gd name="connsiteY40" fmla="*/ 73819 h 789146"/>
              <a:gd name="connsiteX41" fmla="*/ 1375886 w 1540192"/>
              <a:gd name="connsiteY41" fmla="*/ 19050 h 789146"/>
              <a:gd name="connsiteX42" fmla="*/ 1290161 w 1540192"/>
              <a:gd name="connsiteY42" fmla="*/ 0 h 789146"/>
              <a:gd name="connsiteX43" fmla="*/ 1283970 w 1540192"/>
              <a:gd name="connsiteY43" fmla="*/ 22384 h 789146"/>
              <a:gd name="connsiteX0" fmla="*/ 1283970 w 1540192"/>
              <a:gd name="connsiteY0" fmla="*/ 22384 h 789146"/>
              <a:gd name="connsiteX1" fmla="*/ 1111568 w 1540192"/>
              <a:gd name="connsiteY1" fmla="*/ 119063 h 789146"/>
              <a:gd name="connsiteX2" fmla="*/ 1080611 w 1540192"/>
              <a:gd name="connsiteY2" fmla="*/ 197644 h 789146"/>
              <a:gd name="connsiteX3" fmla="*/ 1016318 w 1540192"/>
              <a:gd name="connsiteY3" fmla="*/ 219075 h 789146"/>
              <a:gd name="connsiteX4" fmla="*/ 987743 w 1540192"/>
              <a:gd name="connsiteY4" fmla="*/ 133350 h 789146"/>
              <a:gd name="connsiteX5" fmla="*/ 918687 w 1540192"/>
              <a:gd name="connsiteY5" fmla="*/ 104775 h 789146"/>
              <a:gd name="connsiteX6" fmla="*/ 875824 w 1540192"/>
              <a:gd name="connsiteY6" fmla="*/ 150018 h 789146"/>
              <a:gd name="connsiteX7" fmla="*/ 840106 w 1540192"/>
              <a:gd name="connsiteY7" fmla="*/ 145256 h 789146"/>
              <a:gd name="connsiteX8" fmla="*/ 816293 w 1540192"/>
              <a:gd name="connsiteY8" fmla="*/ 197644 h 789146"/>
              <a:gd name="connsiteX9" fmla="*/ 794861 w 1540192"/>
              <a:gd name="connsiteY9" fmla="*/ 147637 h 789146"/>
              <a:gd name="connsiteX10" fmla="*/ 716281 w 1540192"/>
              <a:gd name="connsiteY10" fmla="*/ 183356 h 789146"/>
              <a:gd name="connsiteX11" fmla="*/ 616267 w 1540192"/>
              <a:gd name="connsiteY11" fmla="*/ 226219 h 789146"/>
              <a:gd name="connsiteX12" fmla="*/ 601980 w 1540192"/>
              <a:gd name="connsiteY12" fmla="*/ 250031 h 789146"/>
              <a:gd name="connsiteX13" fmla="*/ 544830 w 1540192"/>
              <a:gd name="connsiteY13" fmla="*/ 250031 h 789146"/>
              <a:gd name="connsiteX14" fmla="*/ 511493 w 1540192"/>
              <a:gd name="connsiteY14" fmla="*/ 226219 h 789146"/>
              <a:gd name="connsiteX15" fmla="*/ 459104 w 1540192"/>
              <a:gd name="connsiteY15" fmla="*/ 247650 h 789146"/>
              <a:gd name="connsiteX16" fmla="*/ 406718 w 1540192"/>
              <a:gd name="connsiteY16" fmla="*/ 242887 h 789146"/>
              <a:gd name="connsiteX17" fmla="*/ 237649 w 1540192"/>
              <a:gd name="connsiteY17" fmla="*/ 309562 h 789146"/>
              <a:gd name="connsiteX18" fmla="*/ 173356 w 1540192"/>
              <a:gd name="connsiteY18" fmla="*/ 404812 h 789146"/>
              <a:gd name="connsiteX19" fmla="*/ 48577 w 1540192"/>
              <a:gd name="connsiteY19" fmla="*/ 412432 h 789146"/>
              <a:gd name="connsiteX20" fmla="*/ 0 w 1540192"/>
              <a:gd name="connsiteY20" fmla="*/ 541496 h 789146"/>
              <a:gd name="connsiteX21" fmla="*/ 127159 w 1540192"/>
              <a:gd name="connsiteY21" fmla="*/ 705326 h 789146"/>
              <a:gd name="connsiteX22" fmla="*/ 223361 w 1540192"/>
              <a:gd name="connsiteY22" fmla="*/ 711994 h 789146"/>
              <a:gd name="connsiteX23" fmla="*/ 287655 w 1540192"/>
              <a:gd name="connsiteY23" fmla="*/ 764381 h 789146"/>
              <a:gd name="connsiteX24" fmla="*/ 355759 w 1540192"/>
              <a:gd name="connsiteY24" fmla="*/ 789146 h 789146"/>
              <a:gd name="connsiteX25" fmla="*/ 475774 w 1540192"/>
              <a:gd name="connsiteY25" fmla="*/ 702469 h 789146"/>
              <a:gd name="connsiteX26" fmla="*/ 611505 w 1540192"/>
              <a:gd name="connsiteY26" fmla="*/ 635794 h 789146"/>
              <a:gd name="connsiteX27" fmla="*/ 728663 w 1540192"/>
              <a:gd name="connsiteY27" fmla="*/ 621506 h 789146"/>
              <a:gd name="connsiteX28" fmla="*/ 809149 w 1540192"/>
              <a:gd name="connsiteY28" fmla="*/ 623887 h 789146"/>
              <a:gd name="connsiteX29" fmla="*/ 840105 w 1540192"/>
              <a:gd name="connsiteY29" fmla="*/ 640556 h 789146"/>
              <a:gd name="connsiteX30" fmla="*/ 1029177 w 1540192"/>
              <a:gd name="connsiteY30" fmla="*/ 504348 h 789146"/>
              <a:gd name="connsiteX31" fmla="*/ 1147286 w 1540192"/>
              <a:gd name="connsiteY31" fmla="*/ 476250 h 789146"/>
              <a:gd name="connsiteX32" fmla="*/ 1223963 w 1540192"/>
              <a:gd name="connsiteY32" fmla="*/ 434340 h 789146"/>
              <a:gd name="connsiteX33" fmla="*/ 1292543 w 1540192"/>
              <a:gd name="connsiteY33" fmla="*/ 414337 h 789146"/>
              <a:gd name="connsiteX34" fmla="*/ 1366361 w 1540192"/>
              <a:gd name="connsiteY34" fmla="*/ 352425 h 789146"/>
              <a:gd name="connsiteX35" fmla="*/ 1459230 w 1540192"/>
              <a:gd name="connsiteY35" fmla="*/ 276225 h 789146"/>
              <a:gd name="connsiteX36" fmla="*/ 1527333 w 1540192"/>
              <a:gd name="connsiteY36" fmla="*/ 258603 h 789146"/>
              <a:gd name="connsiteX37" fmla="*/ 1540192 w 1540192"/>
              <a:gd name="connsiteY37" fmla="*/ 219551 h 789146"/>
              <a:gd name="connsiteX38" fmla="*/ 1504474 w 1540192"/>
              <a:gd name="connsiteY38" fmla="*/ 195262 h 789146"/>
              <a:gd name="connsiteX39" fmla="*/ 1519714 w 1540192"/>
              <a:gd name="connsiteY39" fmla="*/ 137636 h 789146"/>
              <a:gd name="connsiteX40" fmla="*/ 1456373 w 1540192"/>
              <a:gd name="connsiteY40" fmla="*/ 73342 h 789146"/>
              <a:gd name="connsiteX41" fmla="*/ 1368743 w 1540192"/>
              <a:gd name="connsiteY41" fmla="*/ 73819 h 789146"/>
              <a:gd name="connsiteX42" fmla="*/ 1375886 w 1540192"/>
              <a:gd name="connsiteY42" fmla="*/ 19050 h 789146"/>
              <a:gd name="connsiteX43" fmla="*/ 1290161 w 1540192"/>
              <a:gd name="connsiteY43" fmla="*/ 0 h 789146"/>
              <a:gd name="connsiteX44" fmla="*/ 1283970 w 1540192"/>
              <a:gd name="connsiteY44" fmla="*/ 22384 h 789146"/>
              <a:gd name="connsiteX0" fmla="*/ 1283970 w 1540192"/>
              <a:gd name="connsiteY0" fmla="*/ 22384 h 789146"/>
              <a:gd name="connsiteX1" fmla="*/ 1111568 w 1540192"/>
              <a:gd name="connsiteY1" fmla="*/ 119063 h 789146"/>
              <a:gd name="connsiteX2" fmla="*/ 1080611 w 1540192"/>
              <a:gd name="connsiteY2" fmla="*/ 197644 h 789146"/>
              <a:gd name="connsiteX3" fmla="*/ 1016318 w 1540192"/>
              <a:gd name="connsiteY3" fmla="*/ 219075 h 789146"/>
              <a:gd name="connsiteX4" fmla="*/ 987743 w 1540192"/>
              <a:gd name="connsiteY4" fmla="*/ 133350 h 789146"/>
              <a:gd name="connsiteX5" fmla="*/ 918687 w 1540192"/>
              <a:gd name="connsiteY5" fmla="*/ 104775 h 789146"/>
              <a:gd name="connsiteX6" fmla="*/ 875824 w 1540192"/>
              <a:gd name="connsiteY6" fmla="*/ 150018 h 789146"/>
              <a:gd name="connsiteX7" fmla="*/ 840106 w 1540192"/>
              <a:gd name="connsiteY7" fmla="*/ 145256 h 789146"/>
              <a:gd name="connsiteX8" fmla="*/ 816293 w 1540192"/>
              <a:gd name="connsiteY8" fmla="*/ 197644 h 789146"/>
              <a:gd name="connsiteX9" fmla="*/ 794861 w 1540192"/>
              <a:gd name="connsiteY9" fmla="*/ 147637 h 789146"/>
              <a:gd name="connsiteX10" fmla="*/ 716281 w 1540192"/>
              <a:gd name="connsiteY10" fmla="*/ 183356 h 789146"/>
              <a:gd name="connsiteX11" fmla="*/ 616267 w 1540192"/>
              <a:gd name="connsiteY11" fmla="*/ 226219 h 789146"/>
              <a:gd name="connsiteX12" fmla="*/ 601980 w 1540192"/>
              <a:gd name="connsiteY12" fmla="*/ 250031 h 789146"/>
              <a:gd name="connsiteX13" fmla="*/ 544830 w 1540192"/>
              <a:gd name="connsiteY13" fmla="*/ 250031 h 789146"/>
              <a:gd name="connsiteX14" fmla="*/ 511493 w 1540192"/>
              <a:gd name="connsiteY14" fmla="*/ 226219 h 789146"/>
              <a:gd name="connsiteX15" fmla="*/ 459104 w 1540192"/>
              <a:gd name="connsiteY15" fmla="*/ 247650 h 789146"/>
              <a:gd name="connsiteX16" fmla="*/ 406718 w 1540192"/>
              <a:gd name="connsiteY16" fmla="*/ 242887 h 789146"/>
              <a:gd name="connsiteX17" fmla="*/ 237649 w 1540192"/>
              <a:gd name="connsiteY17" fmla="*/ 309562 h 789146"/>
              <a:gd name="connsiteX18" fmla="*/ 173356 w 1540192"/>
              <a:gd name="connsiteY18" fmla="*/ 404812 h 789146"/>
              <a:gd name="connsiteX19" fmla="*/ 48577 w 1540192"/>
              <a:gd name="connsiteY19" fmla="*/ 412432 h 789146"/>
              <a:gd name="connsiteX20" fmla="*/ 0 w 1540192"/>
              <a:gd name="connsiteY20" fmla="*/ 541496 h 789146"/>
              <a:gd name="connsiteX21" fmla="*/ 127159 w 1540192"/>
              <a:gd name="connsiteY21" fmla="*/ 705326 h 789146"/>
              <a:gd name="connsiteX22" fmla="*/ 223361 w 1540192"/>
              <a:gd name="connsiteY22" fmla="*/ 711994 h 789146"/>
              <a:gd name="connsiteX23" fmla="*/ 287655 w 1540192"/>
              <a:gd name="connsiteY23" fmla="*/ 764381 h 789146"/>
              <a:gd name="connsiteX24" fmla="*/ 355759 w 1540192"/>
              <a:gd name="connsiteY24" fmla="*/ 789146 h 789146"/>
              <a:gd name="connsiteX25" fmla="*/ 475774 w 1540192"/>
              <a:gd name="connsiteY25" fmla="*/ 702469 h 789146"/>
              <a:gd name="connsiteX26" fmla="*/ 611505 w 1540192"/>
              <a:gd name="connsiteY26" fmla="*/ 635794 h 789146"/>
              <a:gd name="connsiteX27" fmla="*/ 728663 w 1540192"/>
              <a:gd name="connsiteY27" fmla="*/ 621506 h 789146"/>
              <a:gd name="connsiteX28" fmla="*/ 797243 w 1540192"/>
              <a:gd name="connsiteY28" fmla="*/ 633412 h 789146"/>
              <a:gd name="connsiteX29" fmla="*/ 840105 w 1540192"/>
              <a:gd name="connsiteY29" fmla="*/ 640556 h 789146"/>
              <a:gd name="connsiteX30" fmla="*/ 1029177 w 1540192"/>
              <a:gd name="connsiteY30" fmla="*/ 504348 h 789146"/>
              <a:gd name="connsiteX31" fmla="*/ 1147286 w 1540192"/>
              <a:gd name="connsiteY31" fmla="*/ 476250 h 789146"/>
              <a:gd name="connsiteX32" fmla="*/ 1223963 w 1540192"/>
              <a:gd name="connsiteY32" fmla="*/ 434340 h 789146"/>
              <a:gd name="connsiteX33" fmla="*/ 1292543 w 1540192"/>
              <a:gd name="connsiteY33" fmla="*/ 414337 h 789146"/>
              <a:gd name="connsiteX34" fmla="*/ 1366361 w 1540192"/>
              <a:gd name="connsiteY34" fmla="*/ 352425 h 789146"/>
              <a:gd name="connsiteX35" fmla="*/ 1459230 w 1540192"/>
              <a:gd name="connsiteY35" fmla="*/ 276225 h 789146"/>
              <a:gd name="connsiteX36" fmla="*/ 1527333 w 1540192"/>
              <a:gd name="connsiteY36" fmla="*/ 258603 h 789146"/>
              <a:gd name="connsiteX37" fmla="*/ 1540192 w 1540192"/>
              <a:gd name="connsiteY37" fmla="*/ 219551 h 789146"/>
              <a:gd name="connsiteX38" fmla="*/ 1504474 w 1540192"/>
              <a:gd name="connsiteY38" fmla="*/ 195262 h 789146"/>
              <a:gd name="connsiteX39" fmla="*/ 1519714 w 1540192"/>
              <a:gd name="connsiteY39" fmla="*/ 137636 h 789146"/>
              <a:gd name="connsiteX40" fmla="*/ 1456373 w 1540192"/>
              <a:gd name="connsiteY40" fmla="*/ 73342 h 789146"/>
              <a:gd name="connsiteX41" fmla="*/ 1368743 w 1540192"/>
              <a:gd name="connsiteY41" fmla="*/ 73819 h 789146"/>
              <a:gd name="connsiteX42" fmla="*/ 1375886 w 1540192"/>
              <a:gd name="connsiteY42" fmla="*/ 19050 h 789146"/>
              <a:gd name="connsiteX43" fmla="*/ 1290161 w 1540192"/>
              <a:gd name="connsiteY43" fmla="*/ 0 h 789146"/>
              <a:gd name="connsiteX44" fmla="*/ 1283970 w 1540192"/>
              <a:gd name="connsiteY44" fmla="*/ 22384 h 789146"/>
              <a:gd name="connsiteX0" fmla="*/ 1283970 w 1540192"/>
              <a:gd name="connsiteY0" fmla="*/ 22384 h 789146"/>
              <a:gd name="connsiteX1" fmla="*/ 1111568 w 1540192"/>
              <a:gd name="connsiteY1" fmla="*/ 119063 h 789146"/>
              <a:gd name="connsiteX2" fmla="*/ 1080611 w 1540192"/>
              <a:gd name="connsiteY2" fmla="*/ 197644 h 789146"/>
              <a:gd name="connsiteX3" fmla="*/ 1016318 w 1540192"/>
              <a:gd name="connsiteY3" fmla="*/ 219075 h 789146"/>
              <a:gd name="connsiteX4" fmla="*/ 987743 w 1540192"/>
              <a:gd name="connsiteY4" fmla="*/ 133350 h 789146"/>
              <a:gd name="connsiteX5" fmla="*/ 918687 w 1540192"/>
              <a:gd name="connsiteY5" fmla="*/ 104775 h 789146"/>
              <a:gd name="connsiteX6" fmla="*/ 875824 w 1540192"/>
              <a:gd name="connsiteY6" fmla="*/ 150018 h 789146"/>
              <a:gd name="connsiteX7" fmla="*/ 840106 w 1540192"/>
              <a:gd name="connsiteY7" fmla="*/ 145256 h 789146"/>
              <a:gd name="connsiteX8" fmla="*/ 816293 w 1540192"/>
              <a:gd name="connsiteY8" fmla="*/ 197644 h 789146"/>
              <a:gd name="connsiteX9" fmla="*/ 794861 w 1540192"/>
              <a:gd name="connsiteY9" fmla="*/ 147637 h 789146"/>
              <a:gd name="connsiteX10" fmla="*/ 716281 w 1540192"/>
              <a:gd name="connsiteY10" fmla="*/ 183356 h 789146"/>
              <a:gd name="connsiteX11" fmla="*/ 616267 w 1540192"/>
              <a:gd name="connsiteY11" fmla="*/ 226219 h 789146"/>
              <a:gd name="connsiteX12" fmla="*/ 601980 w 1540192"/>
              <a:gd name="connsiteY12" fmla="*/ 250031 h 789146"/>
              <a:gd name="connsiteX13" fmla="*/ 544830 w 1540192"/>
              <a:gd name="connsiteY13" fmla="*/ 250031 h 789146"/>
              <a:gd name="connsiteX14" fmla="*/ 511493 w 1540192"/>
              <a:gd name="connsiteY14" fmla="*/ 226219 h 789146"/>
              <a:gd name="connsiteX15" fmla="*/ 459104 w 1540192"/>
              <a:gd name="connsiteY15" fmla="*/ 247650 h 789146"/>
              <a:gd name="connsiteX16" fmla="*/ 406718 w 1540192"/>
              <a:gd name="connsiteY16" fmla="*/ 242887 h 789146"/>
              <a:gd name="connsiteX17" fmla="*/ 237649 w 1540192"/>
              <a:gd name="connsiteY17" fmla="*/ 309562 h 789146"/>
              <a:gd name="connsiteX18" fmla="*/ 173356 w 1540192"/>
              <a:gd name="connsiteY18" fmla="*/ 404812 h 789146"/>
              <a:gd name="connsiteX19" fmla="*/ 48577 w 1540192"/>
              <a:gd name="connsiteY19" fmla="*/ 412432 h 789146"/>
              <a:gd name="connsiteX20" fmla="*/ 0 w 1540192"/>
              <a:gd name="connsiteY20" fmla="*/ 541496 h 789146"/>
              <a:gd name="connsiteX21" fmla="*/ 127159 w 1540192"/>
              <a:gd name="connsiteY21" fmla="*/ 705326 h 789146"/>
              <a:gd name="connsiteX22" fmla="*/ 223361 w 1540192"/>
              <a:gd name="connsiteY22" fmla="*/ 711994 h 789146"/>
              <a:gd name="connsiteX23" fmla="*/ 287655 w 1540192"/>
              <a:gd name="connsiteY23" fmla="*/ 764381 h 789146"/>
              <a:gd name="connsiteX24" fmla="*/ 355759 w 1540192"/>
              <a:gd name="connsiteY24" fmla="*/ 789146 h 789146"/>
              <a:gd name="connsiteX25" fmla="*/ 475774 w 1540192"/>
              <a:gd name="connsiteY25" fmla="*/ 702469 h 789146"/>
              <a:gd name="connsiteX26" fmla="*/ 611505 w 1540192"/>
              <a:gd name="connsiteY26" fmla="*/ 635794 h 789146"/>
              <a:gd name="connsiteX27" fmla="*/ 668655 w 1540192"/>
              <a:gd name="connsiteY27" fmla="*/ 642937 h 789146"/>
              <a:gd name="connsiteX28" fmla="*/ 728663 w 1540192"/>
              <a:gd name="connsiteY28" fmla="*/ 621506 h 789146"/>
              <a:gd name="connsiteX29" fmla="*/ 797243 w 1540192"/>
              <a:gd name="connsiteY29" fmla="*/ 633412 h 789146"/>
              <a:gd name="connsiteX30" fmla="*/ 840105 w 1540192"/>
              <a:gd name="connsiteY30" fmla="*/ 640556 h 789146"/>
              <a:gd name="connsiteX31" fmla="*/ 1029177 w 1540192"/>
              <a:gd name="connsiteY31" fmla="*/ 504348 h 789146"/>
              <a:gd name="connsiteX32" fmla="*/ 1147286 w 1540192"/>
              <a:gd name="connsiteY32" fmla="*/ 476250 h 789146"/>
              <a:gd name="connsiteX33" fmla="*/ 1223963 w 1540192"/>
              <a:gd name="connsiteY33" fmla="*/ 434340 h 789146"/>
              <a:gd name="connsiteX34" fmla="*/ 1292543 w 1540192"/>
              <a:gd name="connsiteY34" fmla="*/ 414337 h 789146"/>
              <a:gd name="connsiteX35" fmla="*/ 1366361 w 1540192"/>
              <a:gd name="connsiteY35" fmla="*/ 352425 h 789146"/>
              <a:gd name="connsiteX36" fmla="*/ 1459230 w 1540192"/>
              <a:gd name="connsiteY36" fmla="*/ 276225 h 789146"/>
              <a:gd name="connsiteX37" fmla="*/ 1527333 w 1540192"/>
              <a:gd name="connsiteY37" fmla="*/ 258603 h 789146"/>
              <a:gd name="connsiteX38" fmla="*/ 1540192 w 1540192"/>
              <a:gd name="connsiteY38" fmla="*/ 219551 h 789146"/>
              <a:gd name="connsiteX39" fmla="*/ 1504474 w 1540192"/>
              <a:gd name="connsiteY39" fmla="*/ 195262 h 789146"/>
              <a:gd name="connsiteX40" fmla="*/ 1519714 w 1540192"/>
              <a:gd name="connsiteY40" fmla="*/ 137636 h 789146"/>
              <a:gd name="connsiteX41" fmla="*/ 1456373 w 1540192"/>
              <a:gd name="connsiteY41" fmla="*/ 73342 h 789146"/>
              <a:gd name="connsiteX42" fmla="*/ 1368743 w 1540192"/>
              <a:gd name="connsiteY42" fmla="*/ 73819 h 789146"/>
              <a:gd name="connsiteX43" fmla="*/ 1375886 w 1540192"/>
              <a:gd name="connsiteY43" fmla="*/ 19050 h 789146"/>
              <a:gd name="connsiteX44" fmla="*/ 1290161 w 1540192"/>
              <a:gd name="connsiteY44" fmla="*/ 0 h 789146"/>
              <a:gd name="connsiteX45" fmla="*/ 1283970 w 1540192"/>
              <a:gd name="connsiteY45" fmla="*/ 22384 h 789146"/>
              <a:gd name="connsiteX0" fmla="*/ 1283970 w 1540192"/>
              <a:gd name="connsiteY0" fmla="*/ 22384 h 789146"/>
              <a:gd name="connsiteX1" fmla="*/ 1111568 w 1540192"/>
              <a:gd name="connsiteY1" fmla="*/ 119063 h 789146"/>
              <a:gd name="connsiteX2" fmla="*/ 1080611 w 1540192"/>
              <a:gd name="connsiteY2" fmla="*/ 197644 h 789146"/>
              <a:gd name="connsiteX3" fmla="*/ 1016318 w 1540192"/>
              <a:gd name="connsiteY3" fmla="*/ 219075 h 789146"/>
              <a:gd name="connsiteX4" fmla="*/ 987743 w 1540192"/>
              <a:gd name="connsiteY4" fmla="*/ 133350 h 789146"/>
              <a:gd name="connsiteX5" fmla="*/ 918687 w 1540192"/>
              <a:gd name="connsiteY5" fmla="*/ 104775 h 789146"/>
              <a:gd name="connsiteX6" fmla="*/ 875824 w 1540192"/>
              <a:gd name="connsiteY6" fmla="*/ 150018 h 789146"/>
              <a:gd name="connsiteX7" fmla="*/ 840106 w 1540192"/>
              <a:gd name="connsiteY7" fmla="*/ 145256 h 789146"/>
              <a:gd name="connsiteX8" fmla="*/ 816293 w 1540192"/>
              <a:gd name="connsiteY8" fmla="*/ 197644 h 789146"/>
              <a:gd name="connsiteX9" fmla="*/ 794861 w 1540192"/>
              <a:gd name="connsiteY9" fmla="*/ 147637 h 789146"/>
              <a:gd name="connsiteX10" fmla="*/ 716281 w 1540192"/>
              <a:gd name="connsiteY10" fmla="*/ 183356 h 789146"/>
              <a:gd name="connsiteX11" fmla="*/ 616267 w 1540192"/>
              <a:gd name="connsiteY11" fmla="*/ 226219 h 789146"/>
              <a:gd name="connsiteX12" fmla="*/ 601980 w 1540192"/>
              <a:gd name="connsiteY12" fmla="*/ 250031 h 789146"/>
              <a:gd name="connsiteX13" fmla="*/ 544830 w 1540192"/>
              <a:gd name="connsiteY13" fmla="*/ 250031 h 789146"/>
              <a:gd name="connsiteX14" fmla="*/ 511493 w 1540192"/>
              <a:gd name="connsiteY14" fmla="*/ 226219 h 789146"/>
              <a:gd name="connsiteX15" fmla="*/ 459104 w 1540192"/>
              <a:gd name="connsiteY15" fmla="*/ 247650 h 789146"/>
              <a:gd name="connsiteX16" fmla="*/ 406718 w 1540192"/>
              <a:gd name="connsiteY16" fmla="*/ 242887 h 789146"/>
              <a:gd name="connsiteX17" fmla="*/ 237649 w 1540192"/>
              <a:gd name="connsiteY17" fmla="*/ 309562 h 789146"/>
              <a:gd name="connsiteX18" fmla="*/ 173356 w 1540192"/>
              <a:gd name="connsiteY18" fmla="*/ 404812 h 789146"/>
              <a:gd name="connsiteX19" fmla="*/ 48577 w 1540192"/>
              <a:gd name="connsiteY19" fmla="*/ 412432 h 789146"/>
              <a:gd name="connsiteX20" fmla="*/ 0 w 1540192"/>
              <a:gd name="connsiteY20" fmla="*/ 541496 h 789146"/>
              <a:gd name="connsiteX21" fmla="*/ 127159 w 1540192"/>
              <a:gd name="connsiteY21" fmla="*/ 705326 h 789146"/>
              <a:gd name="connsiteX22" fmla="*/ 223361 w 1540192"/>
              <a:gd name="connsiteY22" fmla="*/ 711994 h 789146"/>
              <a:gd name="connsiteX23" fmla="*/ 287655 w 1540192"/>
              <a:gd name="connsiteY23" fmla="*/ 764381 h 789146"/>
              <a:gd name="connsiteX24" fmla="*/ 355759 w 1540192"/>
              <a:gd name="connsiteY24" fmla="*/ 789146 h 789146"/>
              <a:gd name="connsiteX25" fmla="*/ 475774 w 1540192"/>
              <a:gd name="connsiteY25" fmla="*/ 702469 h 789146"/>
              <a:gd name="connsiteX26" fmla="*/ 549593 w 1540192"/>
              <a:gd name="connsiteY26" fmla="*/ 683419 h 789146"/>
              <a:gd name="connsiteX27" fmla="*/ 611505 w 1540192"/>
              <a:gd name="connsiteY27" fmla="*/ 635794 h 789146"/>
              <a:gd name="connsiteX28" fmla="*/ 668655 w 1540192"/>
              <a:gd name="connsiteY28" fmla="*/ 642937 h 789146"/>
              <a:gd name="connsiteX29" fmla="*/ 728663 w 1540192"/>
              <a:gd name="connsiteY29" fmla="*/ 621506 h 789146"/>
              <a:gd name="connsiteX30" fmla="*/ 797243 w 1540192"/>
              <a:gd name="connsiteY30" fmla="*/ 633412 h 789146"/>
              <a:gd name="connsiteX31" fmla="*/ 840105 w 1540192"/>
              <a:gd name="connsiteY31" fmla="*/ 640556 h 789146"/>
              <a:gd name="connsiteX32" fmla="*/ 1029177 w 1540192"/>
              <a:gd name="connsiteY32" fmla="*/ 504348 h 789146"/>
              <a:gd name="connsiteX33" fmla="*/ 1147286 w 1540192"/>
              <a:gd name="connsiteY33" fmla="*/ 476250 h 789146"/>
              <a:gd name="connsiteX34" fmla="*/ 1223963 w 1540192"/>
              <a:gd name="connsiteY34" fmla="*/ 434340 h 789146"/>
              <a:gd name="connsiteX35" fmla="*/ 1292543 w 1540192"/>
              <a:gd name="connsiteY35" fmla="*/ 414337 h 789146"/>
              <a:gd name="connsiteX36" fmla="*/ 1366361 w 1540192"/>
              <a:gd name="connsiteY36" fmla="*/ 352425 h 789146"/>
              <a:gd name="connsiteX37" fmla="*/ 1459230 w 1540192"/>
              <a:gd name="connsiteY37" fmla="*/ 276225 h 789146"/>
              <a:gd name="connsiteX38" fmla="*/ 1527333 w 1540192"/>
              <a:gd name="connsiteY38" fmla="*/ 258603 h 789146"/>
              <a:gd name="connsiteX39" fmla="*/ 1540192 w 1540192"/>
              <a:gd name="connsiteY39" fmla="*/ 219551 h 789146"/>
              <a:gd name="connsiteX40" fmla="*/ 1504474 w 1540192"/>
              <a:gd name="connsiteY40" fmla="*/ 195262 h 789146"/>
              <a:gd name="connsiteX41" fmla="*/ 1519714 w 1540192"/>
              <a:gd name="connsiteY41" fmla="*/ 137636 h 789146"/>
              <a:gd name="connsiteX42" fmla="*/ 1456373 w 1540192"/>
              <a:gd name="connsiteY42" fmla="*/ 73342 h 789146"/>
              <a:gd name="connsiteX43" fmla="*/ 1368743 w 1540192"/>
              <a:gd name="connsiteY43" fmla="*/ 73819 h 789146"/>
              <a:gd name="connsiteX44" fmla="*/ 1375886 w 1540192"/>
              <a:gd name="connsiteY44" fmla="*/ 19050 h 789146"/>
              <a:gd name="connsiteX45" fmla="*/ 1290161 w 1540192"/>
              <a:gd name="connsiteY45" fmla="*/ 0 h 789146"/>
              <a:gd name="connsiteX46" fmla="*/ 1283970 w 1540192"/>
              <a:gd name="connsiteY46" fmla="*/ 22384 h 789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540192" h="789146">
                <a:moveTo>
                  <a:pt x="1283970" y="22384"/>
                </a:moveTo>
                <a:lnTo>
                  <a:pt x="1111568" y="119063"/>
                </a:lnTo>
                <a:lnTo>
                  <a:pt x="1080611" y="197644"/>
                </a:lnTo>
                <a:lnTo>
                  <a:pt x="1016318" y="219075"/>
                </a:lnTo>
                <a:lnTo>
                  <a:pt x="987743" y="133350"/>
                </a:lnTo>
                <a:lnTo>
                  <a:pt x="918687" y="104775"/>
                </a:lnTo>
                <a:lnTo>
                  <a:pt x="875824" y="150018"/>
                </a:lnTo>
                <a:lnTo>
                  <a:pt x="840106" y="145256"/>
                </a:lnTo>
                <a:lnTo>
                  <a:pt x="816293" y="197644"/>
                </a:lnTo>
                <a:lnTo>
                  <a:pt x="794861" y="147637"/>
                </a:lnTo>
                <a:lnTo>
                  <a:pt x="716281" y="183356"/>
                </a:lnTo>
                <a:lnTo>
                  <a:pt x="616267" y="226219"/>
                </a:lnTo>
                <a:lnTo>
                  <a:pt x="601980" y="250031"/>
                </a:lnTo>
                <a:cubicBezTo>
                  <a:pt x="594043" y="252412"/>
                  <a:pt x="559911" y="254000"/>
                  <a:pt x="544830" y="250031"/>
                </a:cubicBezTo>
                <a:cubicBezTo>
                  <a:pt x="529749" y="246062"/>
                  <a:pt x="529749" y="225028"/>
                  <a:pt x="511493" y="226219"/>
                </a:cubicBezTo>
                <a:lnTo>
                  <a:pt x="459104" y="247650"/>
                </a:lnTo>
                <a:lnTo>
                  <a:pt x="406718" y="242887"/>
                </a:lnTo>
                <a:lnTo>
                  <a:pt x="237649" y="309562"/>
                </a:lnTo>
                <a:lnTo>
                  <a:pt x="173356" y="404812"/>
                </a:lnTo>
                <a:lnTo>
                  <a:pt x="48577" y="412432"/>
                </a:lnTo>
                <a:lnTo>
                  <a:pt x="0" y="541496"/>
                </a:lnTo>
                <a:lnTo>
                  <a:pt x="127159" y="705326"/>
                </a:lnTo>
                <a:cubicBezTo>
                  <a:pt x="165576" y="719455"/>
                  <a:pt x="184944" y="697865"/>
                  <a:pt x="223361" y="711994"/>
                </a:cubicBezTo>
                <a:cubicBezTo>
                  <a:pt x="253524" y="728663"/>
                  <a:pt x="257492" y="747712"/>
                  <a:pt x="287655" y="764381"/>
                </a:cubicBezTo>
                <a:lnTo>
                  <a:pt x="355759" y="789146"/>
                </a:lnTo>
                <a:cubicBezTo>
                  <a:pt x="409258" y="765810"/>
                  <a:pt x="422275" y="725805"/>
                  <a:pt x="475774" y="702469"/>
                </a:cubicBezTo>
                <a:cubicBezTo>
                  <a:pt x="508873" y="681276"/>
                  <a:pt x="526971" y="694531"/>
                  <a:pt x="549593" y="683419"/>
                </a:cubicBezTo>
                <a:cubicBezTo>
                  <a:pt x="572215" y="672307"/>
                  <a:pt x="592455" y="638969"/>
                  <a:pt x="611505" y="635794"/>
                </a:cubicBezTo>
                <a:cubicBezTo>
                  <a:pt x="624999" y="633413"/>
                  <a:pt x="655161" y="645318"/>
                  <a:pt x="668655" y="642937"/>
                </a:cubicBezTo>
                <a:lnTo>
                  <a:pt x="728663" y="621506"/>
                </a:lnTo>
                <a:cubicBezTo>
                  <a:pt x="780098" y="600075"/>
                  <a:pt x="745808" y="654843"/>
                  <a:pt x="797243" y="633412"/>
                </a:cubicBezTo>
                <a:cubicBezTo>
                  <a:pt x="836137" y="609600"/>
                  <a:pt x="801211" y="664368"/>
                  <a:pt x="840105" y="640556"/>
                </a:cubicBezTo>
                <a:lnTo>
                  <a:pt x="1029177" y="504348"/>
                </a:lnTo>
                <a:cubicBezTo>
                  <a:pt x="1069341" y="487838"/>
                  <a:pt x="1107122" y="492760"/>
                  <a:pt x="1147286" y="476250"/>
                </a:cubicBezTo>
                <a:lnTo>
                  <a:pt x="1223963" y="434340"/>
                </a:lnTo>
                <a:cubicBezTo>
                  <a:pt x="1263889" y="416163"/>
                  <a:pt x="1268810" y="427989"/>
                  <a:pt x="1292543" y="414337"/>
                </a:cubicBezTo>
                <a:cubicBezTo>
                  <a:pt x="1316276" y="400685"/>
                  <a:pt x="1334611" y="372269"/>
                  <a:pt x="1366361" y="352425"/>
                </a:cubicBezTo>
                <a:cubicBezTo>
                  <a:pt x="1398111" y="332581"/>
                  <a:pt x="1432798" y="288290"/>
                  <a:pt x="1459230" y="276225"/>
                </a:cubicBezTo>
                <a:lnTo>
                  <a:pt x="1527333" y="258603"/>
                </a:lnTo>
                <a:lnTo>
                  <a:pt x="1540192" y="219551"/>
                </a:lnTo>
                <a:cubicBezTo>
                  <a:pt x="1537811" y="203517"/>
                  <a:pt x="1506855" y="211296"/>
                  <a:pt x="1504474" y="195262"/>
                </a:cubicBezTo>
                <a:lnTo>
                  <a:pt x="1519714" y="137636"/>
                </a:lnTo>
                <a:cubicBezTo>
                  <a:pt x="1496219" y="132873"/>
                  <a:pt x="1477487" y="94773"/>
                  <a:pt x="1456373" y="73342"/>
                </a:cubicBezTo>
                <a:cubicBezTo>
                  <a:pt x="1417717" y="71437"/>
                  <a:pt x="1382157" y="82868"/>
                  <a:pt x="1368743" y="73819"/>
                </a:cubicBezTo>
                <a:cubicBezTo>
                  <a:pt x="1355329" y="64770"/>
                  <a:pt x="1396523" y="27384"/>
                  <a:pt x="1375886" y="19050"/>
                </a:cubicBezTo>
                <a:cubicBezTo>
                  <a:pt x="1355249" y="10716"/>
                  <a:pt x="1305480" y="1826"/>
                  <a:pt x="1290161" y="0"/>
                </a:cubicBezTo>
                <a:lnTo>
                  <a:pt x="1283970" y="22384"/>
                </a:lnTo>
                <a:close/>
              </a:path>
            </a:pathLst>
          </a:custGeom>
          <a:solidFill>
            <a:schemeClr val="accent6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smtClean="0">
                <a:solidFill>
                  <a:srgbClr val="000000"/>
                </a:solidFill>
              </a:rPr>
              <a:t>Mtwara 39</a:t>
            </a:r>
            <a:endParaRPr lang="en-MY" sz="1200" b="1" dirty="0">
              <a:solidFill>
                <a:srgbClr val="000000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283870" y="5207794"/>
            <a:ext cx="2288380" cy="1582686"/>
          </a:xfrm>
          <a:custGeom>
            <a:avLst/>
            <a:gdLst>
              <a:gd name="connsiteX0" fmla="*/ 976312 w 2424112"/>
              <a:gd name="connsiteY0" fmla="*/ 0 h 1709737"/>
              <a:gd name="connsiteX1" fmla="*/ 338137 w 2424112"/>
              <a:gd name="connsiteY1" fmla="*/ 428625 h 1709737"/>
              <a:gd name="connsiteX2" fmla="*/ 404812 w 2424112"/>
              <a:gd name="connsiteY2" fmla="*/ 600075 h 1709737"/>
              <a:gd name="connsiteX3" fmla="*/ 228600 w 2424112"/>
              <a:gd name="connsiteY3" fmla="*/ 809625 h 1709737"/>
              <a:gd name="connsiteX4" fmla="*/ 0 w 2424112"/>
              <a:gd name="connsiteY4" fmla="*/ 847725 h 1709737"/>
              <a:gd name="connsiteX5" fmla="*/ 19050 w 2424112"/>
              <a:gd name="connsiteY5" fmla="*/ 1595437 h 1709737"/>
              <a:gd name="connsiteX6" fmla="*/ 1304925 w 2424112"/>
              <a:gd name="connsiteY6" fmla="*/ 1709737 h 1709737"/>
              <a:gd name="connsiteX7" fmla="*/ 2133600 w 2424112"/>
              <a:gd name="connsiteY7" fmla="*/ 1704975 h 1709737"/>
              <a:gd name="connsiteX8" fmla="*/ 2424112 w 2424112"/>
              <a:gd name="connsiteY8" fmla="*/ 1357312 h 1709737"/>
              <a:gd name="connsiteX9" fmla="*/ 2271712 w 2424112"/>
              <a:gd name="connsiteY9" fmla="*/ 862012 h 1709737"/>
              <a:gd name="connsiteX10" fmla="*/ 1724025 w 2424112"/>
              <a:gd name="connsiteY10" fmla="*/ 652462 h 1709737"/>
              <a:gd name="connsiteX11" fmla="*/ 1833562 w 2424112"/>
              <a:gd name="connsiteY11" fmla="*/ 242887 h 1709737"/>
              <a:gd name="connsiteX12" fmla="*/ 1476375 w 2424112"/>
              <a:gd name="connsiteY12" fmla="*/ 314325 h 1709737"/>
              <a:gd name="connsiteX13" fmla="*/ 1295400 w 2424112"/>
              <a:gd name="connsiteY13" fmla="*/ 223837 h 1709737"/>
              <a:gd name="connsiteX14" fmla="*/ 1100137 w 2424112"/>
              <a:gd name="connsiteY14" fmla="*/ 314325 h 1709737"/>
              <a:gd name="connsiteX15" fmla="*/ 1052512 w 2424112"/>
              <a:gd name="connsiteY15" fmla="*/ 161925 h 1709737"/>
              <a:gd name="connsiteX16" fmla="*/ 976312 w 2424112"/>
              <a:gd name="connsiteY16" fmla="*/ 0 h 1709737"/>
              <a:gd name="connsiteX0" fmla="*/ 850106 w 2424112"/>
              <a:gd name="connsiteY0" fmla="*/ 4762 h 1547812"/>
              <a:gd name="connsiteX1" fmla="*/ 338137 w 2424112"/>
              <a:gd name="connsiteY1" fmla="*/ 266700 h 1547812"/>
              <a:gd name="connsiteX2" fmla="*/ 404812 w 2424112"/>
              <a:gd name="connsiteY2" fmla="*/ 438150 h 1547812"/>
              <a:gd name="connsiteX3" fmla="*/ 228600 w 2424112"/>
              <a:gd name="connsiteY3" fmla="*/ 647700 h 1547812"/>
              <a:gd name="connsiteX4" fmla="*/ 0 w 2424112"/>
              <a:gd name="connsiteY4" fmla="*/ 685800 h 1547812"/>
              <a:gd name="connsiteX5" fmla="*/ 19050 w 2424112"/>
              <a:gd name="connsiteY5" fmla="*/ 1433512 h 1547812"/>
              <a:gd name="connsiteX6" fmla="*/ 1304925 w 2424112"/>
              <a:gd name="connsiteY6" fmla="*/ 1547812 h 1547812"/>
              <a:gd name="connsiteX7" fmla="*/ 2133600 w 2424112"/>
              <a:gd name="connsiteY7" fmla="*/ 1543050 h 1547812"/>
              <a:gd name="connsiteX8" fmla="*/ 2424112 w 2424112"/>
              <a:gd name="connsiteY8" fmla="*/ 1195387 h 1547812"/>
              <a:gd name="connsiteX9" fmla="*/ 2271712 w 2424112"/>
              <a:gd name="connsiteY9" fmla="*/ 700087 h 1547812"/>
              <a:gd name="connsiteX10" fmla="*/ 1724025 w 2424112"/>
              <a:gd name="connsiteY10" fmla="*/ 490537 h 1547812"/>
              <a:gd name="connsiteX11" fmla="*/ 1833562 w 2424112"/>
              <a:gd name="connsiteY11" fmla="*/ 80962 h 1547812"/>
              <a:gd name="connsiteX12" fmla="*/ 1476375 w 2424112"/>
              <a:gd name="connsiteY12" fmla="*/ 152400 h 1547812"/>
              <a:gd name="connsiteX13" fmla="*/ 1295400 w 2424112"/>
              <a:gd name="connsiteY13" fmla="*/ 61912 h 1547812"/>
              <a:gd name="connsiteX14" fmla="*/ 1100137 w 2424112"/>
              <a:gd name="connsiteY14" fmla="*/ 152400 h 1547812"/>
              <a:gd name="connsiteX15" fmla="*/ 1052512 w 2424112"/>
              <a:gd name="connsiteY15" fmla="*/ 0 h 1547812"/>
              <a:gd name="connsiteX16" fmla="*/ 850106 w 2424112"/>
              <a:gd name="connsiteY16" fmla="*/ 4762 h 1547812"/>
              <a:gd name="connsiteX0" fmla="*/ 850106 w 2424112"/>
              <a:gd name="connsiteY0" fmla="*/ 4762 h 1547812"/>
              <a:gd name="connsiteX1" fmla="*/ 338137 w 2424112"/>
              <a:gd name="connsiteY1" fmla="*/ 266700 h 1547812"/>
              <a:gd name="connsiteX2" fmla="*/ 404812 w 2424112"/>
              <a:gd name="connsiteY2" fmla="*/ 438150 h 1547812"/>
              <a:gd name="connsiteX3" fmla="*/ 228600 w 2424112"/>
              <a:gd name="connsiteY3" fmla="*/ 647700 h 1547812"/>
              <a:gd name="connsiteX4" fmla="*/ 0 w 2424112"/>
              <a:gd name="connsiteY4" fmla="*/ 685800 h 1547812"/>
              <a:gd name="connsiteX5" fmla="*/ 19050 w 2424112"/>
              <a:gd name="connsiteY5" fmla="*/ 1433512 h 1547812"/>
              <a:gd name="connsiteX6" fmla="*/ 1304925 w 2424112"/>
              <a:gd name="connsiteY6" fmla="*/ 1547812 h 1547812"/>
              <a:gd name="connsiteX7" fmla="*/ 2133600 w 2424112"/>
              <a:gd name="connsiteY7" fmla="*/ 1543050 h 1547812"/>
              <a:gd name="connsiteX8" fmla="*/ 2424112 w 2424112"/>
              <a:gd name="connsiteY8" fmla="*/ 1195387 h 1547812"/>
              <a:gd name="connsiteX9" fmla="*/ 2271712 w 2424112"/>
              <a:gd name="connsiteY9" fmla="*/ 700087 h 1547812"/>
              <a:gd name="connsiteX10" fmla="*/ 1724025 w 2424112"/>
              <a:gd name="connsiteY10" fmla="*/ 490537 h 1547812"/>
              <a:gd name="connsiteX11" fmla="*/ 1833562 w 2424112"/>
              <a:gd name="connsiteY11" fmla="*/ 80962 h 1547812"/>
              <a:gd name="connsiteX12" fmla="*/ 1476375 w 2424112"/>
              <a:gd name="connsiteY12" fmla="*/ 152400 h 1547812"/>
              <a:gd name="connsiteX13" fmla="*/ 1295400 w 2424112"/>
              <a:gd name="connsiteY13" fmla="*/ 61912 h 1547812"/>
              <a:gd name="connsiteX14" fmla="*/ 1100137 w 2424112"/>
              <a:gd name="connsiteY14" fmla="*/ 152400 h 1547812"/>
              <a:gd name="connsiteX15" fmla="*/ 1052512 w 2424112"/>
              <a:gd name="connsiteY15" fmla="*/ 0 h 1547812"/>
              <a:gd name="connsiteX16" fmla="*/ 981075 w 2424112"/>
              <a:gd name="connsiteY16" fmla="*/ 2380 h 1547812"/>
              <a:gd name="connsiteX17" fmla="*/ 850106 w 2424112"/>
              <a:gd name="connsiteY17" fmla="*/ 4762 h 1547812"/>
              <a:gd name="connsiteX0" fmla="*/ 850106 w 2424112"/>
              <a:gd name="connsiteY0" fmla="*/ 78582 h 1621632"/>
              <a:gd name="connsiteX1" fmla="*/ 338137 w 2424112"/>
              <a:gd name="connsiteY1" fmla="*/ 340520 h 1621632"/>
              <a:gd name="connsiteX2" fmla="*/ 404812 w 2424112"/>
              <a:gd name="connsiteY2" fmla="*/ 511970 h 1621632"/>
              <a:gd name="connsiteX3" fmla="*/ 228600 w 2424112"/>
              <a:gd name="connsiteY3" fmla="*/ 721520 h 1621632"/>
              <a:gd name="connsiteX4" fmla="*/ 0 w 2424112"/>
              <a:gd name="connsiteY4" fmla="*/ 759620 h 1621632"/>
              <a:gd name="connsiteX5" fmla="*/ 19050 w 2424112"/>
              <a:gd name="connsiteY5" fmla="*/ 1507332 h 1621632"/>
              <a:gd name="connsiteX6" fmla="*/ 1304925 w 2424112"/>
              <a:gd name="connsiteY6" fmla="*/ 1621632 h 1621632"/>
              <a:gd name="connsiteX7" fmla="*/ 2133600 w 2424112"/>
              <a:gd name="connsiteY7" fmla="*/ 1616870 h 1621632"/>
              <a:gd name="connsiteX8" fmla="*/ 2424112 w 2424112"/>
              <a:gd name="connsiteY8" fmla="*/ 1269207 h 1621632"/>
              <a:gd name="connsiteX9" fmla="*/ 2271712 w 2424112"/>
              <a:gd name="connsiteY9" fmla="*/ 773907 h 1621632"/>
              <a:gd name="connsiteX10" fmla="*/ 1724025 w 2424112"/>
              <a:gd name="connsiteY10" fmla="*/ 564357 h 1621632"/>
              <a:gd name="connsiteX11" fmla="*/ 1833562 w 2424112"/>
              <a:gd name="connsiteY11" fmla="*/ 154782 h 1621632"/>
              <a:gd name="connsiteX12" fmla="*/ 1476375 w 2424112"/>
              <a:gd name="connsiteY12" fmla="*/ 226220 h 1621632"/>
              <a:gd name="connsiteX13" fmla="*/ 1295400 w 2424112"/>
              <a:gd name="connsiteY13" fmla="*/ 135732 h 1621632"/>
              <a:gd name="connsiteX14" fmla="*/ 1100137 w 2424112"/>
              <a:gd name="connsiteY14" fmla="*/ 226220 h 1621632"/>
              <a:gd name="connsiteX15" fmla="*/ 1052512 w 2424112"/>
              <a:gd name="connsiteY15" fmla="*/ 73820 h 1621632"/>
              <a:gd name="connsiteX16" fmla="*/ 962025 w 2424112"/>
              <a:gd name="connsiteY16" fmla="*/ 0 h 1621632"/>
              <a:gd name="connsiteX17" fmla="*/ 850106 w 2424112"/>
              <a:gd name="connsiteY17" fmla="*/ 78582 h 1621632"/>
              <a:gd name="connsiteX0" fmla="*/ 850106 w 2424112"/>
              <a:gd name="connsiteY0" fmla="*/ 78582 h 1621632"/>
              <a:gd name="connsiteX1" fmla="*/ 338137 w 2424112"/>
              <a:gd name="connsiteY1" fmla="*/ 340520 h 1621632"/>
              <a:gd name="connsiteX2" fmla="*/ 404812 w 2424112"/>
              <a:gd name="connsiteY2" fmla="*/ 511970 h 1621632"/>
              <a:gd name="connsiteX3" fmla="*/ 228600 w 2424112"/>
              <a:gd name="connsiteY3" fmla="*/ 721520 h 1621632"/>
              <a:gd name="connsiteX4" fmla="*/ 0 w 2424112"/>
              <a:gd name="connsiteY4" fmla="*/ 759620 h 1621632"/>
              <a:gd name="connsiteX5" fmla="*/ 19050 w 2424112"/>
              <a:gd name="connsiteY5" fmla="*/ 1507332 h 1621632"/>
              <a:gd name="connsiteX6" fmla="*/ 1304925 w 2424112"/>
              <a:gd name="connsiteY6" fmla="*/ 1621632 h 1621632"/>
              <a:gd name="connsiteX7" fmla="*/ 2133600 w 2424112"/>
              <a:gd name="connsiteY7" fmla="*/ 1616870 h 1621632"/>
              <a:gd name="connsiteX8" fmla="*/ 2424112 w 2424112"/>
              <a:gd name="connsiteY8" fmla="*/ 1269207 h 1621632"/>
              <a:gd name="connsiteX9" fmla="*/ 2271712 w 2424112"/>
              <a:gd name="connsiteY9" fmla="*/ 773907 h 1621632"/>
              <a:gd name="connsiteX10" fmla="*/ 1724025 w 2424112"/>
              <a:gd name="connsiteY10" fmla="*/ 564357 h 1621632"/>
              <a:gd name="connsiteX11" fmla="*/ 1833562 w 2424112"/>
              <a:gd name="connsiteY11" fmla="*/ 154782 h 1621632"/>
              <a:gd name="connsiteX12" fmla="*/ 1476375 w 2424112"/>
              <a:gd name="connsiteY12" fmla="*/ 226220 h 1621632"/>
              <a:gd name="connsiteX13" fmla="*/ 1295400 w 2424112"/>
              <a:gd name="connsiteY13" fmla="*/ 135732 h 1621632"/>
              <a:gd name="connsiteX14" fmla="*/ 1100137 w 2424112"/>
              <a:gd name="connsiteY14" fmla="*/ 226220 h 1621632"/>
              <a:gd name="connsiteX15" fmla="*/ 990600 w 2424112"/>
              <a:gd name="connsiteY15" fmla="*/ 123826 h 1621632"/>
              <a:gd name="connsiteX16" fmla="*/ 962025 w 2424112"/>
              <a:gd name="connsiteY16" fmla="*/ 0 h 1621632"/>
              <a:gd name="connsiteX17" fmla="*/ 850106 w 2424112"/>
              <a:gd name="connsiteY17" fmla="*/ 78582 h 1621632"/>
              <a:gd name="connsiteX0" fmla="*/ 850106 w 2424112"/>
              <a:gd name="connsiteY0" fmla="*/ 78582 h 1621632"/>
              <a:gd name="connsiteX1" fmla="*/ 338137 w 2424112"/>
              <a:gd name="connsiteY1" fmla="*/ 340520 h 1621632"/>
              <a:gd name="connsiteX2" fmla="*/ 404812 w 2424112"/>
              <a:gd name="connsiteY2" fmla="*/ 511970 h 1621632"/>
              <a:gd name="connsiteX3" fmla="*/ 228600 w 2424112"/>
              <a:gd name="connsiteY3" fmla="*/ 721520 h 1621632"/>
              <a:gd name="connsiteX4" fmla="*/ 0 w 2424112"/>
              <a:gd name="connsiteY4" fmla="*/ 759620 h 1621632"/>
              <a:gd name="connsiteX5" fmla="*/ 19050 w 2424112"/>
              <a:gd name="connsiteY5" fmla="*/ 1507332 h 1621632"/>
              <a:gd name="connsiteX6" fmla="*/ 1304925 w 2424112"/>
              <a:gd name="connsiteY6" fmla="*/ 1621632 h 1621632"/>
              <a:gd name="connsiteX7" fmla="*/ 2133600 w 2424112"/>
              <a:gd name="connsiteY7" fmla="*/ 1616870 h 1621632"/>
              <a:gd name="connsiteX8" fmla="*/ 2424112 w 2424112"/>
              <a:gd name="connsiteY8" fmla="*/ 1269207 h 1621632"/>
              <a:gd name="connsiteX9" fmla="*/ 2271712 w 2424112"/>
              <a:gd name="connsiteY9" fmla="*/ 773907 h 1621632"/>
              <a:gd name="connsiteX10" fmla="*/ 1724025 w 2424112"/>
              <a:gd name="connsiteY10" fmla="*/ 564357 h 1621632"/>
              <a:gd name="connsiteX11" fmla="*/ 1833562 w 2424112"/>
              <a:gd name="connsiteY11" fmla="*/ 154782 h 1621632"/>
              <a:gd name="connsiteX12" fmla="*/ 1476375 w 2424112"/>
              <a:gd name="connsiteY12" fmla="*/ 226220 h 1621632"/>
              <a:gd name="connsiteX13" fmla="*/ 1295400 w 2424112"/>
              <a:gd name="connsiteY13" fmla="*/ 135732 h 1621632"/>
              <a:gd name="connsiteX14" fmla="*/ 857250 w 2424112"/>
              <a:gd name="connsiteY14" fmla="*/ 340520 h 1621632"/>
              <a:gd name="connsiteX15" fmla="*/ 990600 w 2424112"/>
              <a:gd name="connsiteY15" fmla="*/ 123826 h 1621632"/>
              <a:gd name="connsiteX16" fmla="*/ 962025 w 2424112"/>
              <a:gd name="connsiteY16" fmla="*/ 0 h 1621632"/>
              <a:gd name="connsiteX17" fmla="*/ 850106 w 2424112"/>
              <a:gd name="connsiteY17" fmla="*/ 78582 h 1621632"/>
              <a:gd name="connsiteX0" fmla="*/ 850106 w 2424112"/>
              <a:gd name="connsiteY0" fmla="*/ 78582 h 1621632"/>
              <a:gd name="connsiteX1" fmla="*/ 338137 w 2424112"/>
              <a:gd name="connsiteY1" fmla="*/ 340520 h 1621632"/>
              <a:gd name="connsiteX2" fmla="*/ 404812 w 2424112"/>
              <a:gd name="connsiteY2" fmla="*/ 511970 h 1621632"/>
              <a:gd name="connsiteX3" fmla="*/ 228600 w 2424112"/>
              <a:gd name="connsiteY3" fmla="*/ 721520 h 1621632"/>
              <a:gd name="connsiteX4" fmla="*/ 0 w 2424112"/>
              <a:gd name="connsiteY4" fmla="*/ 759620 h 1621632"/>
              <a:gd name="connsiteX5" fmla="*/ 19050 w 2424112"/>
              <a:gd name="connsiteY5" fmla="*/ 1507332 h 1621632"/>
              <a:gd name="connsiteX6" fmla="*/ 1304925 w 2424112"/>
              <a:gd name="connsiteY6" fmla="*/ 1621632 h 1621632"/>
              <a:gd name="connsiteX7" fmla="*/ 2133600 w 2424112"/>
              <a:gd name="connsiteY7" fmla="*/ 1616870 h 1621632"/>
              <a:gd name="connsiteX8" fmla="*/ 2424112 w 2424112"/>
              <a:gd name="connsiteY8" fmla="*/ 1269207 h 1621632"/>
              <a:gd name="connsiteX9" fmla="*/ 2271712 w 2424112"/>
              <a:gd name="connsiteY9" fmla="*/ 773907 h 1621632"/>
              <a:gd name="connsiteX10" fmla="*/ 1724025 w 2424112"/>
              <a:gd name="connsiteY10" fmla="*/ 564357 h 1621632"/>
              <a:gd name="connsiteX11" fmla="*/ 1833562 w 2424112"/>
              <a:gd name="connsiteY11" fmla="*/ 154782 h 1621632"/>
              <a:gd name="connsiteX12" fmla="*/ 1476375 w 2424112"/>
              <a:gd name="connsiteY12" fmla="*/ 226220 h 1621632"/>
              <a:gd name="connsiteX13" fmla="*/ 1088232 w 2424112"/>
              <a:gd name="connsiteY13" fmla="*/ 309564 h 1621632"/>
              <a:gd name="connsiteX14" fmla="*/ 857250 w 2424112"/>
              <a:gd name="connsiteY14" fmla="*/ 340520 h 1621632"/>
              <a:gd name="connsiteX15" fmla="*/ 990600 w 2424112"/>
              <a:gd name="connsiteY15" fmla="*/ 123826 h 1621632"/>
              <a:gd name="connsiteX16" fmla="*/ 962025 w 2424112"/>
              <a:gd name="connsiteY16" fmla="*/ 0 h 1621632"/>
              <a:gd name="connsiteX17" fmla="*/ 850106 w 2424112"/>
              <a:gd name="connsiteY17" fmla="*/ 78582 h 1621632"/>
              <a:gd name="connsiteX0" fmla="*/ 850106 w 2424112"/>
              <a:gd name="connsiteY0" fmla="*/ 78582 h 1621632"/>
              <a:gd name="connsiteX1" fmla="*/ 338137 w 2424112"/>
              <a:gd name="connsiteY1" fmla="*/ 340520 h 1621632"/>
              <a:gd name="connsiteX2" fmla="*/ 404812 w 2424112"/>
              <a:gd name="connsiteY2" fmla="*/ 511970 h 1621632"/>
              <a:gd name="connsiteX3" fmla="*/ 228600 w 2424112"/>
              <a:gd name="connsiteY3" fmla="*/ 721520 h 1621632"/>
              <a:gd name="connsiteX4" fmla="*/ 0 w 2424112"/>
              <a:gd name="connsiteY4" fmla="*/ 759620 h 1621632"/>
              <a:gd name="connsiteX5" fmla="*/ 19050 w 2424112"/>
              <a:gd name="connsiteY5" fmla="*/ 1507332 h 1621632"/>
              <a:gd name="connsiteX6" fmla="*/ 1304925 w 2424112"/>
              <a:gd name="connsiteY6" fmla="*/ 1621632 h 1621632"/>
              <a:gd name="connsiteX7" fmla="*/ 2133600 w 2424112"/>
              <a:gd name="connsiteY7" fmla="*/ 1616870 h 1621632"/>
              <a:gd name="connsiteX8" fmla="*/ 2424112 w 2424112"/>
              <a:gd name="connsiteY8" fmla="*/ 1269207 h 1621632"/>
              <a:gd name="connsiteX9" fmla="*/ 2271712 w 2424112"/>
              <a:gd name="connsiteY9" fmla="*/ 773907 h 1621632"/>
              <a:gd name="connsiteX10" fmla="*/ 1724025 w 2424112"/>
              <a:gd name="connsiteY10" fmla="*/ 564357 h 1621632"/>
              <a:gd name="connsiteX11" fmla="*/ 1833562 w 2424112"/>
              <a:gd name="connsiteY11" fmla="*/ 154782 h 1621632"/>
              <a:gd name="connsiteX12" fmla="*/ 1319213 w 2424112"/>
              <a:gd name="connsiteY12" fmla="*/ 214314 h 1621632"/>
              <a:gd name="connsiteX13" fmla="*/ 1088232 w 2424112"/>
              <a:gd name="connsiteY13" fmla="*/ 309564 h 1621632"/>
              <a:gd name="connsiteX14" fmla="*/ 857250 w 2424112"/>
              <a:gd name="connsiteY14" fmla="*/ 340520 h 1621632"/>
              <a:gd name="connsiteX15" fmla="*/ 990600 w 2424112"/>
              <a:gd name="connsiteY15" fmla="*/ 123826 h 1621632"/>
              <a:gd name="connsiteX16" fmla="*/ 962025 w 2424112"/>
              <a:gd name="connsiteY16" fmla="*/ 0 h 1621632"/>
              <a:gd name="connsiteX17" fmla="*/ 850106 w 2424112"/>
              <a:gd name="connsiteY17" fmla="*/ 78582 h 1621632"/>
              <a:gd name="connsiteX0" fmla="*/ 850106 w 2424112"/>
              <a:gd name="connsiteY0" fmla="*/ 78582 h 1621632"/>
              <a:gd name="connsiteX1" fmla="*/ 338137 w 2424112"/>
              <a:gd name="connsiteY1" fmla="*/ 340520 h 1621632"/>
              <a:gd name="connsiteX2" fmla="*/ 404812 w 2424112"/>
              <a:gd name="connsiteY2" fmla="*/ 511970 h 1621632"/>
              <a:gd name="connsiteX3" fmla="*/ 228600 w 2424112"/>
              <a:gd name="connsiteY3" fmla="*/ 721520 h 1621632"/>
              <a:gd name="connsiteX4" fmla="*/ 0 w 2424112"/>
              <a:gd name="connsiteY4" fmla="*/ 759620 h 1621632"/>
              <a:gd name="connsiteX5" fmla="*/ 19050 w 2424112"/>
              <a:gd name="connsiteY5" fmla="*/ 1507332 h 1621632"/>
              <a:gd name="connsiteX6" fmla="*/ 1304925 w 2424112"/>
              <a:gd name="connsiteY6" fmla="*/ 1621632 h 1621632"/>
              <a:gd name="connsiteX7" fmla="*/ 2133600 w 2424112"/>
              <a:gd name="connsiteY7" fmla="*/ 1616870 h 1621632"/>
              <a:gd name="connsiteX8" fmla="*/ 2424112 w 2424112"/>
              <a:gd name="connsiteY8" fmla="*/ 1269207 h 1621632"/>
              <a:gd name="connsiteX9" fmla="*/ 2271712 w 2424112"/>
              <a:gd name="connsiteY9" fmla="*/ 773907 h 1621632"/>
              <a:gd name="connsiteX10" fmla="*/ 1724025 w 2424112"/>
              <a:gd name="connsiteY10" fmla="*/ 564357 h 1621632"/>
              <a:gd name="connsiteX11" fmla="*/ 1740693 w 2424112"/>
              <a:gd name="connsiteY11" fmla="*/ 219076 h 1621632"/>
              <a:gd name="connsiteX12" fmla="*/ 1319213 w 2424112"/>
              <a:gd name="connsiteY12" fmla="*/ 214314 h 1621632"/>
              <a:gd name="connsiteX13" fmla="*/ 1088232 w 2424112"/>
              <a:gd name="connsiteY13" fmla="*/ 309564 h 1621632"/>
              <a:gd name="connsiteX14" fmla="*/ 857250 w 2424112"/>
              <a:gd name="connsiteY14" fmla="*/ 340520 h 1621632"/>
              <a:gd name="connsiteX15" fmla="*/ 990600 w 2424112"/>
              <a:gd name="connsiteY15" fmla="*/ 123826 h 1621632"/>
              <a:gd name="connsiteX16" fmla="*/ 962025 w 2424112"/>
              <a:gd name="connsiteY16" fmla="*/ 0 h 1621632"/>
              <a:gd name="connsiteX17" fmla="*/ 850106 w 2424112"/>
              <a:gd name="connsiteY17" fmla="*/ 78582 h 1621632"/>
              <a:gd name="connsiteX0" fmla="*/ 850106 w 2424112"/>
              <a:gd name="connsiteY0" fmla="*/ 78582 h 1621632"/>
              <a:gd name="connsiteX1" fmla="*/ 338137 w 2424112"/>
              <a:gd name="connsiteY1" fmla="*/ 340520 h 1621632"/>
              <a:gd name="connsiteX2" fmla="*/ 404812 w 2424112"/>
              <a:gd name="connsiteY2" fmla="*/ 511970 h 1621632"/>
              <a:gd name="connsiteX3" fmla="*/ 228600 w 2424112"/>
              <a:gd name="connsiteY3" fmla="*/ 721520 h 1621632"/>
              <a:gd name="connsiteX4" fmla="*/ 0 w 2424112"/>
              <a:gd name="connsiteY4" fmla="*/ 759620 h 1621632"/>
              <a:gd name="connsiteX5" fmla="*/ 19050 w 2424112"/>
              <a:gd name="connsiteY5" fmla="*/ 1507332 h 1621632"/>
              <a:gd name="connsiteX6" fmla="*/ 1304925 w 2424112"/>
              <a:gd name="connsiteY6" fmla="*/ 1621632 h 1621632"/>
              <a:gd name="connsiteX7" fmla="*/ 2133600 w 2424112"/>
              <a:gd name="connsiteY7" fmla="*/ 1616870 h 1621632"/>
              <a:gd name="connsiteX8" fmla="*/ 2424112 w 2424112"/>
              <a:gd name="connsiteY8" fmla="*/ 1269207 h 1621632"/>
              <a:gd name="connsiteX9" fmla="*/ 2271712 w 2424112"/>
              <a:gd name="connsiteY9" fmla="*/ 773907 h 1621632"/>
              <a:gd name="connsiteX10" fmla="*/ 1724025 w 2424112"/>
              <a:gd name="connsiteY10" fmla="*/ 564357 h 1621632"/>
              <a:gd name="connsiteX11" fmla="*/ 1740693 w 2424112"/>
              <a:gd name="connsiteY11" fmla="*/ 219076 h 1621632"/>
              <a:gd name="connsiteX12" fmla="*/ 1543050 w 2424112"/>
              <a:gd name="connsiteY12" fmla="*/ 211931 h 1621632"/>
              <a:gd name="connsiteX13" fmla="*/ 1319213 w 2424112"/>
              <a:gd name="connsiteY13" fmla="*/ 214314 h 1621632"/>
              <a:gd name="connsiteX14" fmla="*/ 1088232 w 2424112"/>
              <a:gd name="connsiteY14" fmla="*/ 309564 h 1621632"/>
              <a:gd name="connsiteX15" fmla="*/ 857250 w 2424112"/>
              <a:gd name="connsiteY15" fmla="*/ 340520 h 1621632"/>
              <a:gd name="connsiteX16" fmla="*/ 990600 w 2424112"/>
              <a:gd name="connsiteY16" fmla="*/ 123826 h 1621632"/>
              <a:gd name="connsiteX17" fmla="*/ 962025 w 2424112"/>
              <a:gd name="connsiteY17" fmla="*/ 0 h 1621632"/>
              <a:gd name="connsiteX18" fmla="*/ 850106 w 2424112"/>
              <a:gd name="connsiteY18" fmla="*/ 78582 h 1621632"/>
              <a:gd name="connsiteX0" fmla="*/ 850106 w 2424112"/>
              <a:gd name="connsiteY0" fmla="*/ 78582 h 1621632"/>
              <a:gd name="connsiteX1" fmla="*/ 338137 w 2424112"/>
              <a:gd name="connsiteY1" fmla="*/ 340520 h 1621632"/>
              <a:gd name="connsiteX2" fmla="*/ 404812 w 2424112"/>
              <a:gd name="connsiteY2" fmla="*/ 511970 h 1621632"/>
              <a:gd name="connsiteX3" fmla="*/ 228600 w 2424112"/>
              <a:gd name="connsiteY3" fmla="*/ 721520 h 1621632"/>
              <a:gd name="connsiteX4" fmla="*/ 0 w 2424112"/>
              <a:gd name="connsiteY4" fmla="*/ 759620 h 1621632"/>
              <a:gd name="connsiteX5" fmla="*/ 19050 w 2424112"/>
              <a:gd name="connsiteY5" fmla="*/ 1507332 h 1621632"/>
              <a:gd name="connsiteX6" fmla="*/ 1304925 w 2424112"/>
              <a:gd name="connsiteY6" fmla="*/ 1621632 h 1621632"/>
              <a:gd name="connsiteX7" fmla="*/ 2133600 w 2424112"/>
              <a:gd name="connsiteY7" fmla="*/ 1616870 h 1621632"/>
              <a:gd name="connsiteX8" fmla="*/ 2424112 w 2424112"/>
              <a:gd name="connsiteY8" fmla="*/ 1269207 h 1621632"/>
              <a:gd name="connsiteX9" fmla="*/ 2271712 w 2424112"/>
              <a:gd name="connsiteY9" fmla="*/ 773907 h 1621632"/>
              <a:gd name="connsiteX10" fmla="*/ 1724025 w 2424112"/>
              <a:gd name="connsiteY10" fmla="*/ 564357 h 1621632"/>
              <a:gd name="connsiteX11" fmla="*/ 1740693 w 2424112"/>
              <a:gd name="connsiteY11" fmla="*/ 219076 h 1621632"/>
              <a:gd name="connsiteX12" fmla="*/ 1333500 w 2424112"/>
              <a:gd name="connsiteY12" fmla="*/ 469106 h 1621632"/>
              <a:gd name="connsiteX13" fmla="*/ 1319213 w 2424112"/>
              <a:gd name="connsiteY13" fmla="*/ 214314 h 1621632"/>
              <a:gd name="connsiteX14" fmla="*/ 1088232 w 2424112"/>
              <a:gd name="connsiteY14" fmla="*/ 309564 h 1621632"/>
              <a:gd name="connsiteX15" fmla="*/ 857250 w 2424112"/>
              <a:gd name="connsiteY15" fmla="*/ 340520 h 1621632"/>
              <a:gd name="connsiteX16" fmla="*/ 990600 w 2424112"/>
              <a:gd name="connsiteY16" fmla="*/ 123826 h 1621632"/>
              <a:gd name="connsiteX17" fmla="*/ 962025 w 2424112"/>
              <a:gd name="connsiteY17" fmla="*/ 0 h 1621632"/>
              <a:gd name="connsiteX18" fmla="*/ 850106 w 2424112"/>
              <a:gd name="connsiteY18" fmla="*/ 78582 h 1621632"/>
              <a:gd name="connsiteX0" fmla="*/ 850106 w 2424112"/>
              <a:gd name="connsiteY0" fmla="*/ 78582 h 1621632"/>
              <a:gd name="connsiteX1" fmla="*/ 338137 w 2424112"/>
              <a:gd name="connsiteY1" fmla="*/ 340520 h 1621632"/>
              <a:gd name="connsiteX2" fmla="*/ 404812 w 2424112"/>
              <a:gd name="connsiteY2" fmla="*/ 511970 h 1621632"/>
              <a:gd name="connsiteX3" fmla="*/ 228600 w 2424112"/>
              <a:gd name="connsiteY3" fmla="*/ 721520 h 1621632"/>
              <a:gd name="connsiteX4" fmla="*/ 0 w 2424112"/>
              <a:gd name="connsiteY4" fmla="*/ 759620 h 1621632"/>
              <a:gd name="connsiteX5" fmla="*/ 19050 w 2424112"/>
              <a:gd name="connsiteY5" fmla="*/ 1507332 h 1621632"/>
              <a:gd name="connsiteX6" fmla="*/ 1304925 w 2424112"/>
              <a:gd name="connsiteY6" fmla="*/ 1621632 h 1621632"/>
              <a:gd name="connsiteX7" fmla="*/ 2133600 w 2424112"/>
              <a:gd name="connsiteY7" fmla="*/ 1616870 h 1621632"/>
              <a:gd name="connsiteX8" fmla="*/ 2424112 w 2424112"/>
              <a:gd name="connsiteY8" fmla="*/ 1269207 h 1621632"/>
              <a:gd name="connsiteX9" fmla="*/ 2271712 w 2424112"/>
              <a:gd name="connsiteY9" fmla="*/ 773907 h 1621632"/>
              <a:gd name="connsiteX10" fmla="*/ 1569244 w 2424112"/>
              <a:gd name="connsiteY10" fmla="*/ 442913 h 1621632"/>
              <a:gd name="connsiteX11" fmla="*/ 1740693 w 2424112"/>
              <a:gd name="connsiteY11" fmla="*/ 219076 h 1621632"/>
              <a:gd name="connsiteX12" fmla="*/ 1333500 w 2424112"/>
              <a:gd name="connsiteY12" fmla="*/ 469106 h 1621632"/>
              <a:gd name="connsiteX13" fmla="*/ 1319213 w 2424112"/>
              <a:gd name="connsiteY13" fmla="*/ 214314 h 1621632"/>
              <a:gd name="connsiteX14" fmla="*/ 1088232 w 2424112"/>
              <a:gd name="connsiteY14" fmla="*/ 309564 h 1621632"/>
              <a:gd name="connsiteX15" fmla="*/ 857250 w 2424112"/>
              <a:gd name="connsiteY15" fmla="*/ 340520 h 1621632"/>
              <a:gd name="connsiteX16" fmla="*/ 990600 w 2424112"/>
              <a:gd name="connsiteY16" fmla="*/ 123826 h 1621632"/>
              <a:gd name="connsiteX17" fmla="*/ 962025 w 2424112"/>
              <a:gd name="connsiteY17" fmla="*/ 0 h 1621632"/>
              <a:gd name="connsiteX18" fmla="*/ 850106 w 2424112"/>
              <a:gd name="connsiteY18" fmla="*/ 78582 h 1621632"/>
              <a:gd name="connsiteX0" fmla="*/ 850106 w 2424112"/>
              <a:gd name="connsiteY0" fmla="*/ 78582 h 1621632"/>
              <a:gd name="connsiteX1" fmla="*/ 338137 w 2424112"/>
              <a:gd name="connsiteY1" fmla="*/ 340520 h 1621632"/>
              <a:gd name="connsiteX2" fmla="*/ 404812 w 2424112"/>
              <a:gd name="connsiteY2" fmla="*/ 511970 h 1621632"/>
              <a:gd name="connsiteX3" fmla="*/ 228600 w 2424112"/>
              <a:gd name="connsiteY3" fmla="*/ 721520 h 1621632"/>
              <a:gd name="connsiteX4" fmla="*/ 0 w 2424112"/>
              <a:gd name="connsiteY4" fmla="*/ 759620 h 1621632"/>
              <a:gd name="connsiteX5" fmla="*/ 19050 w 2424112"/>
              <a:gd name="connsiteY5" fmla="*/ 1507332 h 1621632"/>
              <a:gd name="connsiteX6" fmla="*/ 1304925 w 2424112"/>
              <a:gd name="connsiteY6" fmla="*/ 1621632 h 1621632"/>
              <a:gd name="connsiteX7" fmla="*/ 2133600 w 2424112"/>
              <a:gd name="connsiteY7" fmla="*/ 1616870 h 1621632"/>
              <a:gd name="connsiteX8" fmla="*/ 2424112 w 2424112"/>
              <a:gd name="connsiteY8" fmla="*/ 1269207 h 1621632"/>
              <a:gd name="connsiteX9" fmla="*/ 2271712 w 2424112"/>
              <a:gd name="connsiteY9" fmla="*/ 773907 h 1621632"/>
              <a:gd name="connsiteX10" fmla="*/ 1838325 w 2424112"/>
              <a:gd name="connsiteY10" fmla="*/ 571500 h 1621632"/>
              <a:gd name="connsiteX11" fmla="*/ 1569244 w 2424112"/>
              <a:gd name="connsiteY11" fmla="*/ 442913 h 1621632"/>
              <a:gd name="connsiteX12" fmla="*/ 1740693 w 2424112"/>
              <a:gd name="connsiteY12" fmla="*/ 219076 h 1621632"/>
              <a:gd name="connsiteX13" fmla="*/ 1333500 w 2424112"/>
              <a:gd name="connsiteY13" fmla="*/ 469106 h 1621632"/>
              <a:gd name="connsiteX14" fmla="*/ 1319213 w 2424112"/>
              <a:gd name="connsiteY14" fmla="*/ 214314 h 1621632"/>
              <a:gd name="connsiteX15" fmla="*/ 1088232 w 2424112"/>
              <a:gd name="connsiteY15" fmla="*/ 309564 h 1621632"/>
              <a:gd name="connsiteX16" fmla="*/ 857250 w 2424112"/>
              <a:gd name="connsiteY16" fmla="*/ 340520 h 1621632"/>
              <a:gd name="connsiteX17" fmla="*/ 990600 w 2424112"/>
              <a:gd name="connsiteY17" fmla="*/ 123826 h 1621632"/>
              <a:gd name="connsiteX18" fmla="*/ 962025 w 2424112"/>
              <a:gd name="connsiteY18" fmla="*/ 0 h 1621632"/>
              <a:gd name="connsiteX19" fmla="*/ 850106 w 2424112"/>
              <a:gd name="connsiteY19" fmla="*/ 78582 h 1621632"/>
              <a:gd name="connsiteX0" fmla="*/ 850106 w 2424112"/>
              <a:gd name="connsiteY0" fmla="*/ 78582 h 1621632"/>
              <a:gd name="connsiteX1" fmla="*/ 338137 w 2424112"/>
              <a:gd name="connsiteY1" fmla="*/ 340520 h 1621632"/>
              <a:gd name="connsiteX2" fmla="*/ 404812 w 2424112"/>
              <a:gd name="connsiteY2" fmla="*/ 511970 h 1621632"/>
              <a:gd name="connsiteX3" fmla="*/ 228600 w 2424112"/>
              <a:gd name="connsiteY3" fmla="*/ 721520 h 1621632"/>
              <a:gd name="connsiteX4" fmla="*/ 0 w 2424112"/>
              <a:gd name="connsiteY4" fmla="*/ 759620 h 1621632"/>
              <a:gd name="connsiteX5" fmla="*/ 19050 w 2424112"/>
              <a:gd name="connsiteY5" fmla="*/ 1507332 h 1621632"/>
              <a:gd name="connsiteX6" fmla="*/ 1304925 w 2424112"/>
              <a:gd name="connsiteY6" fmla="*/ 1621632 h 1621632"/>
              <a:gd name="connsiteX7" fmla="*/ 2133600 w 2424112"/>
              <a:gd name="connsiteY7" fmla="*/ 1616870 h 1621632"/>
              <a:gd name="connsiteX8" fmla="*/ 2424112 w 2424112"/>
              <a:gd name="connsiteY8" fmla="*/ 1269207 h 1621632"/>
              <a:gd name="connsiteX9" fmla="*/ 2271712 w 2424112"/>
              <a:gd name="connsiteY9" fmla="*/ 773907 h 1621632"/>
              <a:gd name="connsiteX10" fmla="*/ 1576388 w 2424112"/>
              <a:gd name="connsiteY10" fmla="*/ 604837 h 1621632"/>
              <a:gd name="connsiteX11" fmla="*/ 1569244 w 2424112"/>
              <a:gd name="connsiteY11" fmla="*/ 442913 h 1621632"/>
              <a:gd name="connsiteX12" fmla="*/ 1740693 w 2424112"/>
              <a:gd name="connsiteY12" fmla="*/ 219076 h 1621632"/>
              <a:gd name="connsiteX13" fmla="*/ 1333500 w 2424112"/>
              <a:gd name="connsiteY13" fmla="*/ 469106 h 1621632"/>
              <a:gd name="connsiteX14" fmla="*/ 1319213 w 2424112"/>
              <a:gd name="connsiteY14" fmla="*/ 214314 h 1621632"/>
              <a:gd name="connsiteX15" fmla="*/ 1088232 w 2424112"/>
              <a:gd name="connsiteY15" fmla="*/ 309564 h 1621632"/>
              <a:gd name="connsiteX16" fmla="*/ 857250 w 2424112"/>
              <a:gd name="connsiteY16" fmla="*/ 340520 h 1621632"/>
              <a:gd name="connsiteX17" fmla="*/ 990600 w 2424112"/>
              <a:gd name="connsiteY17" fmla="*/ 123826 h 1621632"/>
              <a:gd name="connsiteX18" fmla="*/ 962025 w 2424112"/>
              <a:gd name="connsiteY18" fmla="*/ 0 h 1621632"/>
              <a:gd name="connsiteX19" fmla="*/ 850106 w 2424112"/>
              <a:gd name="connsiteY19" fmla="*/ 78582 h 1621632"/>
              <a:gd name="connsiteX0" fmla="*/ 850106 w 2424112"/>
              <a:gd name="connsiteY0" fmla="*/ 78582 h 1621632"/>
              <a:gd name="connsiteX1" fmla="*/ 338137 w 2424112"/>
              <a:gd name="connsiteY1" fmla="*/ 340520 h 1621632"/>
              <a:gd name="connsiteX2" fmla="*/ 404812 w 2424112"/>
              <a:gd name="connsiteY2" fmla="*/ 511970 h 1621632"/>
              <a:gd name="connsiteX3" fmla="*/ 228600 w 2424112"/>
              <a:gd name="connsiteY3" fmla="*/ 721520 h 1621632"/>
              <a:gd name="connsiteX4" fmla="*/ 0 w 2424112"/>
              <a:gd name="connsiteY4" fmla="*/ 759620 h 1621632"/>
              <a:gd name="connsiteX5" fmla="*/ 19050 w 2424112"/>
              <a:gd name="connsiteY5" fmla="*/ 1507332 h 1621632"/>
              <a:gd name="connsiteX6" fmla="*/ 1304925 w 2424112"/>
              <a:gd name="connsiteY6" fmla="*/ 1621632 h 1621632"/>
              <a:gd name="connsiteX7" fmla="*/ 2133600 w 2424112"/>
              <a:gd name="connsiteY7" fmla="*/ 1616870 h 1621632"/>
              <a:gd name="connsiteX8" fmla="*/ 2424112 w 2424112"/>
              <a:gd name="connsiteY8" fmla="*/ 1269207 h 1621632"/>
              <a:gd name="connsiteX9" fmla="*/ 2128837 w 2424112"/>
              <a:gd name="connsiteY9" fmla="*/ 771526 h 1621632"/>
              <a:gd name="connsiteX10" fmla="*/ 1576388 w 2424112"/>
              <a:gd name="connsiteY10" fmla="*/ 604837 h 1621632"/>
              <a:gd name="connsiteX11" fmla="*/ 1569244 w 2424112"/>
              <a:gd name="connsiteY11" fmla="*/ 442913 h 1621632"/>
              <a:gd name="connsiteX12" fmla="*/ 1740693 w 2424112"/>
              <a:gd name="connsiteY12" fmla="*/ 219076 h 1621632"/>
              <a:gd name="connsiteX13" fmla="*/ 1333500 w 2424112"/>
              <a:gd name="connsiteY13" fmla="*/ 469106 h 1621632"/>
              <a:gd name="connsiteX14" fmla="*/ 1319213 w 2424112"/>
              <a:gd name="connsiteY14" fmla="*/ 214314 h 1621632"/>
              <a:gd name="connsiteX15" fmla="*/ 1088232 w 2424112"/>
              <a:gd name="connsiteY15" fmla="*/ 309564 h 1621632"/>
              <a:gd name="connsiteX16" fmla="*/ 857250 w 2424112"/>
              <a:gd name="connsiteY16" fmla="*/ 340520 h 1621632"/>
              <a:gd name="connsiteX17" fmla="*/ 990600 w 2424112"/>
              <a:gd name="connsiteY17" fmla="*/ 123826 h 1621632"/>
              <a:gd name="connsiteX18" fmla="*/ 962025 w 2424112"/>
              <a:gd name="connsiteY18" fmla="*/ 0 h 1621632"/>
              <a:gd name="connsiteX19" fmla="*/ 850106 w 2424112"/>
              <a:gd name="connsiteY19" fmla="*/ 78582 h 1621632"/>
              <a:gd name="connsiteX0" fmla="*/ 850106 w 2347912"/>
              <a:gd name="connsiteY0" fmla="*/ 78582 h 1621632"/>
              <a:gd name="connsiteX1" fmla="*/ 338137 w 2347912"/>
              <a:gd name="connsiteY1" fmla="*/ 340520 h 1621632"/>
              <a:gd name="connsiteX2" fmla="*/ 404812 w 2347912"/>
              <a:gd name="connsiteY2" fmla="*/ 511970 h 1621632"/>
              <a:gd name="connsiteX3" fmla="*/ 228600 w 2347912"/>
              <a:gd name="connsiteY3" fmla="*/ 721520 h 1621632"/>
              <a:gd name="connsiteX4" fmla="*/ 0 w 2347912"/>
              <a:gd name="connsiteY4" fmla="*/ 759620 h 1621632"/>
              <a:gd name="connsiteX5" fmla="*/ 19050 w 2347912"/>
              <a:gd name="connsiteY5" fmla="*/ 1507332 h 1621632"/>
              <a:gd name="connsiteX6" fmla="*/ 1304925 w 2347912"/>
              <a:gd name="connsiteY6" fmla="*/ 1621632 h 1621632"/>
              <a:gd name="connsiteX7" fmla="*/ 2133600 w 2347912"/>
              <a:gd name="connsiteY7" fmla="*/ 1616870 h 1621632"/>
              <a:gd name="connsiteX8" fmla="*/ 2347912 w 2347912"/>
              <a:gd name="connsiteY8" fmla="*/ 1283495 h 1621632"/>
              <a:gd name="connsiteX9" fmla="*/ 2128837 w 2347912"/>
              <a:gd name="connsiteY9" fmla="*/ 771526 h 1621632"/>
              <a:gd name="connsiteX10" fmla="*/ 1576388 w 2347912"/>
              <a:gd name="connsiteY10" fmla="*/ 604837 h 1621632"/>
              <a:gd name="connsiteX11" fmla="*/ 1569244 w 2347912"/>
              <a:gd name="connsiteY11" fmla="*/ 442913 h 1621632"/>
              <a:gd name="connsiteX12" fmla="*/ 1740693 w 2347912"/>
              <a:gd name="connsiteY12" fmla="*/ 219076 h 1621632"/>
              <a:gd name="connsiteX13" fmla="*/ 1333500 w 2347912"/>
              <a:gd name="connsiteY13" fmla="*/ 469106 h 1621632"/>
              <a:gd name="connsiteX14" fmla="*/ 1319213 w 2347912"/>
              <a:gd name="connsiteY14" fmla="*/ 214314 h 1621632"/>
              <a:gd name="connsiteX15" fmla="*/ 1088232 w 2347912"/>
              <a:gd name="connsiteY15" fmla="*/ 309564 h 1621632"/>
              <a:gd name="connsiteX16" fmla="*/ 857250 w 2347912"/>
              <a:gd name="connsiteY16" fmla="*/ 340520 h 1621632"/>
              <a:gd name="connsiteX17" fmla="*/ 990600 w 2347912"/>
              <a:gd name="connsiteY17" fmla="*/ 123826 h 1621632"/>
              <a:gd name="connsiteX18" fmla="*/ 962025 w 2347912"/>
              <a:gd name="connsiteY18" fmla="*/ 0 h 1621632"/>
              <a:gd name="connsiteX19" fmla="*/ 850106 w 2347912"/>
              <a:gd name="connsiteY19" fmla="*/ 78582 h 1621632"/>
              <a:gd name="connsiteX0" fmla="*/ 850106 w 2347912"/>
              <a:gd name="connsiteY0" fmla="*/ 78582 h 1621632"/>
              <a:gd name="connsiteX1" fmla="*/ 338137 w 2347912"/>
              <a:gd name="connsiteY1" fmla="*/ 340520 h 1621632"/>
              <a:gd name="connsiteX2" fmla="*/ 404812 w 2347912"/>
              <a:gd name="connsiteY2" fmla="*/ 511970 h 1621632"/>
              <a:gd name="connsiteX3" fmla="*/ 228600 w 2347912"/>
              <a:gd name="connsiteY3" fmla="*/ 721520 h 1621632"/>
              <a:gd name="connsiteX4" fmla="*/ 0 w 2347912"/>
              <a:gd name="connsiteY4" fmla="*/ 759620 h 1621632"/>
              <a:gd name="connsiteX5" fmla="*/ 19050 w 2347912"/>
              <a:gd name="connsiteY5" fmla="*/ 1507332 h 1621632"/>
              <a:gd name="connsiteX6" fmla="*/ 1304925 w 2347912"/>
              <a:gd name="connsiteY6" fmla="*/ 1621632 h 1621632"/>
              <a:gd name="connsiteX7" fmla="*/ 2133600 w 2347912"/>
              <a:gd name="connsiteY7" fmla="*/ 1616870 h 1621632"/>
              <a:gd name="connsiteX8" fmla="*/ 2347912 w 2347912"/>
              <a:gd name="connsiteY8" fmla="*/ 1283495 h 1621632"/>
              <a:gd name="connsiteX9" fmla="*/ 2233612 w 2347912"/>
              <a:gd name="connsiteY9" fmla="*/ 1028700 h 1621632"/>
              <a:gd name="connsiteX10" fmla="*/ 2128837 w 2347912"/>
              <a:gd name="connsiteY10" fmla="*/ 771526 h 1621632"/>
              <a:gd name="connsiteX11" fmla="*/ 1576388 w 2347912"/>
              <a:gd name="connsiteY11" fmla="*/ 604837 h 1621632"/>
              <a:gd name="connsiteX12" fmla="*/ 1569244 w 2347912"/>
              <a:gd name="connsiteY12" fmla="*/ 442913 h 1621632"/>
              <a:gd name="connsiteX13" fmla="*/ 1740693 w 2347912"/>
              <a:gd name="connsiteY13" fmla="*/ 219076 h 1621632"/>
              <a:gd name="connsiteX14" fmla="*/ 1333500 w 2347912"/>
              <a:gd name="connsiteY14" fmla="*/ 469106 h 1621632"/>
              <a:gd name="connsiteX15" fmla="*/ 1319213 w 2347912"/>
              <a:gd name="connsiteY15" fmla="*/ 214314 h 1621632"/>
              <a:gd name="connsiteX16" fmla="*/ 1088232 w 2347912"/>
              <a:gd name="connsiteY16" fmla="*/ 309564 h 1621632"/>
              <a:gd name="connsiteX17" fmla="*/ 857250 w 2347912"/>
              <a:gd name="connsiteY17" fmla="*/ 340520 h 1621632"/>
              <a:gd name="connsiteX18" fmla="*/ 990600 w 2347912"/>
              <a:gd name="connsiteY18" fmla="*/ 123826 h 1621632"/>
              <a:gd name="connsiteX19" fmla="*/ 962025 w 2347912"/>
              <a:gd name="connsiteY19" fmla="*/ 0 h 1621632"/>
              <a:gd name="connsiteX20" fmla="*/ 850106 w 2347912"/>
              <a:gd name="connsiteY20" fmla="*/ 78582 h 1621632"/>
              <a:gd name="connsiteX0" fmla="*/ 850106 w 2347912"/>
              <a:gd name="connsiteY0" fmla="*/ 78582 h 1621632"/>
              <a:gd name="connsiteX1" fmla="*/ 338137 w 2347912"/>
              <a:gd name="connsiteY1" fmla="*/ 340520 h 1621632"/>
              <a:gd name="connsiteX2" fmla="*/ 404812 w 2347912"/>
              <a:gd name="connsiteY2" fmla="*/ 511970 h 1621632"/>
              <a:gd name="connsiteX3" fmla="*/ 228600 w 2347912"/>
              <a:gd name="connsiteY3" fmla="*/ 721520 h 1621632"/>
              <a:gd name="connsiteX4" fmla="*/ 0 w 2347912"/>
              <a:gd name="connsiteY4" fmla="*/ 759620 h 1621632"/>
              <a:gd name="connsiteX5" fmla="*/ 19050 w 2347912"/>
              <a:gd name="connsiteY5" fmla="*/ 1507332 h 1621632"/>
              <a:gd name="connsiteX6" fmla="*/ 1304925 w 2347912"/>
              <a:gd name="connsiteY6" fmla="*/ 1621632 h 1621632"/>
              <a:gd name="connsiteX7" fmla="*/ 2133600 w 2347912"/>
              <a:gd name="connsiteY7" fmla="*/ 1616870 h 1621632"/>
              <a:gd name="connsiteX8" fmla="*/ 2347912 w 2347912"/>
              <a:gd name="connsiteY8" fmla="*/ 1283495 h 1621632"/>
              <a:gd name="connsiteX9" fmla="*/ 2276474 w 2347912"/>
              <a:gd name="connsiteY9" fmla="*/ 1009650 h 1621632"/>
              <a:gd name="connsiteX10" fmla="*/ 2128837 w 2347912"/>
              <a:gd name="connsiteY10" fmla="*/ 771526 h 1621632"/>
              <a:gd name="connsiteX11" fmla="*/ 1576388 w 2347912"/>
              <a:gd name="connsiteY11" fmla="*/ 604837 h 1621632"/>
              <a:gd name="connsiteX12" fmla="*/ 1569244 w 2347912"/>
              <a:gd name="connsiteY12" fmla="*/ 442913 h 1621632"/>
              <a:gd name="connsiteX13" fmla="*/ 1740693 w 2347912"/>
              <a:gd name="connsiteY13" fmla="*/ 219076 h 1621632"/>
              <a:gd name="connsiteX14" fmla="*/ 1333500 w 2347912"/>
              <a:gd name="connsiteY14" fmla="*/ 469106 h 1621632"/>
              <a:gd name="connsiteX15" fmla="*/ 1319213 w 2347912"/>
              <a:gd name="connsiteY15" fmla="*/ 214314 h 1621632"/>
              <a:gd name="connsiteX16" fmla="*/ 1088232 w 2347912"/>
              <a:gd name="connsiteY16" fmla="*/ 309564 h 1621632"/>
              <a:gd name="connsiteX17" fmla="*/ 857250 w 2347912"/>
              <a:gd name="connsiteY17" fmla="*/ 340520 h 1621632"/>
              <a:gd name="connsiteX18" fmla="*/ 990600 w 2347912"/>
              <a:gd name="connsiteY18" fmla="*/ 123826 h 1621632"/>
              <a:gd name="connsiteX19" fmla="*/ 962025 w 2347912"/>
              <a:gd name="connsiteY19" fmla="*/ 0 h 1621632"/>
              <a:gd name="connsiteX20" fmla="*/ 850106 w 2347912"/>
              <a:gd name="connsiteY20" fmla="*/ 78582 h 1621632"/>
              <a:gd name="connsiteX0" fmla="*/ 850106 w 2347912"/>
              <a:gd name="connsiteY0" fmla="*/ 78582 h 1621632"/>
              <a:gd name="connsiteX1" fmla="*/ 338137 w 2347912"/>
              <a:gd name="connsiteY1" fmla="*/ 340520 h 1621632"/>
              <a:gd name="connsiteX2" fmla="*/ 404812 w 2347912"/>
              <a:gd name="connsiteY2" fmla="*/ 511970 h 1621632"/>
              <a:gd name="connsiteX3" fmla="*/ 228600 w 2347912"/>
              <a:gd name="connsiteY3" fmla="*/ 721520 h 1621632"/>
              <a:gd name="connsiteX4" fmla="*/ 0 w 2347912"/>
              <a:gd name="connsiteY4" fmla="*/ 759620 h 1621632"/>
              <a:gd name="connsiteX5" fmla="*/ 19050 w 2347912"/>
              <a:gd name="connsiteY5" fmla="*/ 1507332 h 1621632"/>
              <a:gd name="connsiteX6" fmla="*/ 1304925 w 2347912"/>
              <a:gd name="connsiteY6" fmla="*/ 1621632 h 1621632"/>
              <a:gd name="connsiteX7" fmla="*/ 2190750 w 2347912"/>
              <a:gd name="connsiteY7" fmla="*/ 1319214 h 1621632"/>
              <a:gd name="connsiteX8" fmla="*/ 2347912 w 2347912"/>
              <a:gd name="connsiteY8" fmla="*/ 1283495 h 1621632"/>
              <a:gd name="connsiteX9" fmla="*/ 2276474 w 2347912"/>
              <a:gd name="connsiteY9" fmla="*/ 1009650 h 1621632"/>
              <a:gd name="connsiteX10" fmla="*/ 2128837 w 2347912"/>
              <a:gd name="connsiteY10" fmla="*/ 771526 h 1621632"/>
              <a:gd name="connsiteX11" fmla="*/ 1576388 w 2347912"/>
              <a:gd name="connsiteY11" fmla="*/ 604837 h 1621632"/>
              <a:gd name="connsiteX12" fmla="*/ 1569244 w 2347912"/>
              <a:gd name="connsiteY12" fmla="*/ 442913 h 1621632"/>
              <a:gd name="connsiteX13" fmla="*/ 1740693 w 2347912"/>
              <a:gd name="connsiteY13" fmla="*/ 219076 h 1621632"/>
              <a:gd name="connsiteX14" fmla="*/ 1333500 w 2347912"/>
              <a:gd name="connsiteY14" fmla="*/ 469106 h 1621632"/>
              <a:gd name="connsiteX15" fmla="*/ 1319213 w 2347912"/>
              <a:gd name="connsiteY15" fmla="*/ 214314 h 1621632"/>
              <a:gd name="connsiteX16" fmla="*/ 1088232 w 2347912"/>
              <a:gd name="connsiteY16" fmla="*/ 309564 h 1621632"/>
              <a:gd name="connsiteX17" fmla="*/ 857250 w 2347912"/>
              <a:gd name="connsiteY17" fmla="*/ 340520 h 1621632"/>
              <a:gd name="connsiteX18" fmla="*/ 990600 w 2347912"/>
              <a:gd name="connsiteY18" fmla="*/ 123826 h 1621632"/>
              <a:gd name="connsiteX19" fmla="*/ 962025 w 2347912"/>
              <a:gd name="connsiteY19" fmla="*/ 0 h 1621632"/>
              <a:gd name="connsiteX20" fmla="*/ 850106 w 2347912"/>
              <a:gd name="connsiteY20" fmla="*/ 78582 h 1621632"/>
              <a:gd name="connsiteX0" fmla="*/ 850106 w 2347912"/>
              <a:gd name="connsiteY0" fmla="*/ 78582 h 1564482"/>
              <a:gd name="connsiteX1" fmla="*/ 338137 w 2347912"/>
              <a:gd name="connsiteY1" fmla="*/ 340520 h 1564482"/>
              <a:gd name="connsiteX2" fmla="*/ 404812 w 2347912"/>
              <a:gd name="connsiteY2" fmla="*/ 511970 h 1564482"/>
              <a:gd name="connsiteX3" fmla="*/ 228600 w 2347912"/>
              <a:gd name="connsiteY3" fmla="*/ 721520 h 1564482"/>
              <a:gd name="connsiteX4" fmla="*/ 0 w 2347912"/>
              <a:gd name="connsiteY4" fmla="*/ 759620 h 1564482"/>
              <a:gd name="connsiteX5" fmla="*/ 19050 w 2347912"/>
              <a:gd name="connsiteY5" fmla="*/ 1507332 h 1564482"/>
              <a:gd name="connsiteX6" fmla="*/ 1143000 w 2347912"/>
              <a:gd name="connsiteY6" fmla="*/ 1564482 h 1564482"/>
              <a:gd name="connsiteX7" fmla="*/ 2190750 w 2347912"/>
              <a:gd name="connsiteY7" fmla="*/ 1319214 h 1564482"/>
              <a:gd name="connsiteX8" fmla="*/ 2347912 w 2347912"/>
              <a:gd name="connsiteY8" fmla="*/ 1283495 h 1564482"/>
              <a:gd name="connsiteX9" fmla="*/ 2276474 w 2347912"/>
              <a:gd name="connsiteY9" fmla="*/ 1009650 h 1564482"/>
              <a:gd name="connsiteX10" fmla="*/ 2128837 w 2347912"/>
              <a:gd name="connsiteY10" fmla="*/ 771526 h 1564482"/>
              <a:gd name="connsiteX11" fmla="*/ 1576388 w 2347912"/>
              <a:gd name="connsiteY11" fmla="*/ 604837 h 1564482"/>
              <a:gd name="connsiteX12" fmla="*/ 1569244 w 2347912"/>
              <a:gd name="connsiteY12" fmla="*/ 442913 h 1564482"/>
              <a:gd name="connsiteX13" fmla="*/ 1740693 w 2347912"/>
              <a:gd name="connsiteY13" fmla="*/ 219076 h 1564482"/>
              <a:gd name="connsiteX14" fmla="*/ 1333500 w 2347912"/>
              <a:gd name="connsiteY14" fmla="*/ 469106 h 1564482"/>
              <a:gd name="connsiteX15" fmla="*/ 1319213 w 2347912"/>
              <a:gd name="connsiteY15" fmla="*/ 214314 h 1564482"/>
              <a:gd name="connsiteX16" fmla="*/ 1088232 w 2347912"/>
              <a:gd name="connsiteY16" fmla="*/ 309564 h 1564482"/>
              <a:gd name="connsiteX17" fmla="*/ 857250 w 2347912"/>
              <a:gd name="connsiteY17" fmla="*/ 340520 h 1564482"/>
              <a:gd name="connsiteX18" fmla="*/ 990600 w 2347912"/>
              <a:gd name="connsiteY18" fmla="*/ 123826 h 1564482"/>
              <a:gd name="connsiteX19" fmla="*/ 962025 w 2347912"/>
              <a:gd name="connsiteY19" fmla="*/ 0 h 1564482"/>
              <a:gd name="connsiteX20" fmla="*/ 850106 w 2347912"/>
              <a:gd name="connsiteY20" fmla="*/ 78582 h 1564482"/>
              <a:gd name="connsiteX0" fmla="*/ 850106 w 2347912"/>
              <a:gd name="connsiteY0" fmla="*/ 78582 h 1564482"/>
              <a:gd name="connsiteX1" fmla="*/ 338137 w 2347912"/>
              <a:gd name="connsiteY1" fmla="*/ 340520 h 1564482"/>
              <a:gd name="connsiteX2" fmla="*/ 404812 w 2347912"/>
              <a:gd name="connsiteY2" fmla="*/ 511970 h 1564482"/>
              <a:gd name="connsiteX3" fmla="*/ 228600 w 2347912"/>
              <a:gd name="connsiteY3" fmla="*/ 721520 h 1564482"/>
              <a:gd name="connsiteX4" fmla="*/ 0 w 2347912"/>
              <a:gd name="connsiteY4" fmla="*/ 759620 h 1564482"/>
              <a:gd name="connsiteX5" fmla="*/ 202407 w 2347912"/>
              <a:gd name="connsiteY5" fmla="*/ 1476376 h 1564482"/>
              <a:gd name="connsiteX6" fmla="*/ 1143000 w 2347912"/>
              <a:gd name="connsiteY6" fmla="*/ 1564482 h 1564482"/>
              <a:gd name="connsiteX7" fmla="*/ 2190750 w 2347912"/>
              <a:gd name="connsiteY7" fmla="*/ 1319214 h 1564482"/>
              <a:gd name="connsiteX8" fmla="*/ 2347912 w 2347912"/>
              <a:gd name="connsiteY8" fmla="*/ 1283495 h 1564482"/>
              <a:gd name="connsiteX9" fmla="*/ 2276474 w 2347912"/>
              <a:gd name="connsiteY9" fmla="*/ 1009650 h 1564482"/>
              <a:gd name="connsiteX10" fmla="*/ 2128837 w 2347912"/>
              <a:gd name="connsiteY10" fmla="*/ 771526 h 1564482"/>
              <a:gd name="connsiteX11" fmla="*/ 1576388 w 2347912"/>
              <a:gd name="connsiteY11" fmla="*/ 604837 h 1564482"/>
              <a:gd name="connsiteX12" fmla="*/ 1569244 w 2347912"/>
              <a:gd name="connsiteY12" fmla="*/ 442913 h 1564482"/>
              <a:gd name="connsiteX13" fmla="*/ 1740693 w 2347912"/>
              <a:gd name="connsiteY13" fmla="*/ 219076 h 1564482"/>
              <a:gd name="connsiteX14" fmla="*/ 1333500 w 2347912"/>
              <a:gd name="connsiteY14" fmla="*/ 469106 h 1564482"/>
              <a:gd name="connsiteX15" fmla="*/ 1319213 w 2347912"/>
              <a:gd name="connsiteY15" fmla="*/ 214314 h 1564482"/>
              <a:gd name="connsiteX16" fmla="*/ 1088232 w 2347912"/>
              <a:gd name="connsiteY16" fmla="*/ 309564 h 1564482"/>
              <a:gd name="connsiteX17" fmla="*/ 857250 w 2347912"/>
              <a:gd name="connsiteY17" fmla="*/ 340520 h 1564482"/>
              <a:gd name="connsiteX18" fmla="*/ 990600 w 2347912"/>
              <a:gd name="connsiteY18" fmla="*/ 123826 h 1564482"/>
              <a:gd name="connsiteX19" fmla="*/ 962025 w 2347912"/>
              <a:gd name="connsiteY19" fmla="*/ 0 h 1564482"/>
              <a:gd name="connsiteX20" fmla="*/ 850106 w 2347912"/>
              <a:gd name="connsiteY20" fmla="*/ 78582 h 1564482"/>
              <a:gd name="connsiteX0" fmla="*/ 790574 w 2288380"/>
              <a:gd name="connsiteY0" fmla="*/ 78582 h 1564482"/>
              <a:gd name="connsiteX1" fmla="*/ 278605 w 2288380"/>
              <a:gd name="connsiteY1" fmla="*/ 340520 h 1564482"/>
              <a:gd name="connsiteX2" fmla="*/ 345280 w 2288380"/>
              <a:gd name="connsiteY2" fmla="*/ 511970 h 1564482"/>
              <a:gd name="connsiteX3" fmla="*/ 169068 w 2288380"/>
              <a:gd name="connsiteY3" fmla="*/ 721520 h 1564482"/>
              <a:gd name="connsiteX4" fmla="*/ 0 w 2288380"/>
              <a:gd name="connsiteY4" fmla="*/ 831057 h 1564482"/>
              <a:gd name="connsiteX5" fmla="*/ 142875 w 2288380"/>
              <a:gd name="connsiteY5" fmla="*/ 1476376 h 1564482"/>
              <a:gd name="connsiteX6" fmla="*/ 1083468 w 2288380"/>
              <a:gd name="connsiteY6" fmla="*/ 1564482 h 1564482"/>
              <a:gd name="connsiteX7" fmla="*/ 2131218 w 2288380"/>
              <a:gd name="connsiteY7" fmla="*/ 1319214 h 1564482"/>
              <a:gd name="connsiteX8" fmla="*/ 2288380 w 2288380"/>
              <a:gd name="connsiteY8" fmla="*/ 1283495 h 1564482"/>
              <a:gd name="connsiteX9" fmla="*/ 2216942 w 2288380"/>
              <a:gd name="connsiteY9" fmla="*/ 1009650 h 1564482"/>
              <a:gd name="connsiteX10" fmla="*/ 2069305 w 2288380"/>
              <a:gd name="connsiteY10" fmla="*/ 771526 h 1564482"/>
              <a:gd name="connsiteX11" fmla="*/ 1516856 w 2288380"/>
              <a:gd name="connsiteY11" fmla="*/ 604837 h 1564482"/>
              <a:gd name="connsiteX12" fmla="*/ 1509712 w 2288380"/>
              <a:gd name="connsiteY12" fmla="*/ 442913 h 1564482"/>
              <a:gd name="connsiteX13" fmla="*/ 1681161 w 2288380"/>
              <a:gd name="connsiteY13" fmla="*/ 219076 h 1564482"/>
              <a:gd name="connsiteX14" fmla="*/ 1273968 w 2288380"/>
              <a:gd name="connsiteY14" fmla="*/ 469106 h 1564482"/>
              <a:gd name="connsiteX15" fmla="*/ 1259681 w 2288380"/>
              <a:gd name="connsiteY15" fmla="*/ 214314 h 1564482"/>
              <a:gd name="connsiteX16" fmla="*/ 1028700 w 2288380"/>
              <a:gd name="connsiteY16" fmla="*/ 309564 h 1564482"/>
              <a:gd name="connsiteX17" fmla="*/ 797718 w 2288380"/>
              <a:gd name="connsiteY17" fmla="*/ 340520 h 1564482"/>
              <a:gd name="connsiteX18" fmla="*/ 931068 w 2288380"/>
              <a:gd name="connsiteY18" fmla="*/ 123826 h 1564482"/>
              <a:gd name="connsiteX19" fmla="*/ 902493 w 2288380"/>
              <a:gd name="connsiteY19" fmla="*/ 0 h 1564482"/>
              <a:gd name="connsiteX20" fmla="*/ 790574 w 2288380"/>
              <a:gd name="connsiteY20" fmla="*/ 78582 h 1564482"/>
              <a:gd name="connsiteX0" fmla="*/ 790574 w 2288380"/>
              <a:gd name="connsiteY0" fmla="*/ 78582 h 1564482"/>
              <a:gd name="connsiteX1" fmla="*/ 278605 w 2288380"/>
              <a:gd name="connsiteY1" fmla="*/ 340520 h 1564482"/>
              <a:gd name="connsiteX2" fmla="*/ 345280 w 2288380"/>
              <a:gd name="connsiteY2" fmla="*/ 511970 h 1564482"/>
              <a:gd name="connsiteX3" fmla="*/ 169068 w 2288380"/>
              <a:gd name="connsiteY3" fmla="*/ 721520 h 1564482"/>
              <a:gd name="connsiteX4" fmla="*/ 0 w 2288380"/>
              <a:gd name="connsiteY4" fmla="*/ 831057 h 1564482"/>
              <a:gd name="connsiteX5" fmla="*/ 26193 w 2288380"/>
              <a:gd name="connsiteY5" fmla="*/ 1140619 h 1564482"/>
              <a:gd name="connsiteX6" fmla="*/ 142875 w 2288380"/>
              <a:gd name="connsiteY6" fmla="*/ 1476376 h 1564482"/>
              <a:gd name="connsiteX7" fmla="*/ 1083468 w 2288380"/>
              <a:gd name="connsiteY7" fmla="*/ 1564482 h 1564482"/>
              <a:gd name="connsiteX8" fmla="*/ 2131218 w 2288380"/>
              <a:gd name="connsiteY8" fmla="*/ 1319214 h 1564482"/>
              <a:gd name="connsiteX9" fmla="*/ 2288380 w 2288380"/>
              <a:gd name="connsiteY9" fmla="*/ 1283495 h 1564482"/>
              <a:gd name="connsiteX10" fmla="*/ 2216942 w 2288380"/>
              <a:gd name="connsiteY10" fmla="*/ 1009650 h 1564482"/>
              <a:gd name="connsiteX11" fmla="*/ 2069305 w 2288380"/>
              <a:gd name="connsiteY11" fmla="*/ 771526 h 1564482"/>
              <a:gd name="connsiteX12" fmla="*/ 1516856 w 2288380"/>
              <a:gd name="connsiteY12" fmla="*/ 604837 h 1564482"/>
              <a:gd name="connsiteX13" fmla="*/ 1509712 w 2288380"/>
              <a:gd name="connsiteY13" fmla="*/ 442913 h 1564482"/>
              <a:gd name="connsiteX14" fmla="*/ 1681161 w 2288380"/>
              <a:gd name="connsiteY14" fmla="*/ 219076 h 1564482"/>
              <a:gd name="connsiteX15" fmla="*/ 1273968 w 2288380"/>
              <a:gd name="connsiteY15" fmla="*/ 469106 h 1564482"/>
              <a:gd name="connsiteX16" fmla="*/ 1259681 w 2288380"/>
              <a:gd name="connsiteY16" fmla="*/ 214314 h 1564482"/>
              <a:gd name="connsiteX17" fmla="*/ 1028700 w 2288380"/>
              <a:gd name="connsiteY17" fmla="*/ 309564 h 1564482"/>
              <a:gd name="connsiteX18" fmla="*/ 797718 w 2288380"/>
              <a:gd name="connsiteY18" fmla="*/ 340520 h 1564482"/>
              <a:gd name="connsiteX19" fmla="*/ 931068 w 2288380"/>
              <a:gd name="connsiteY19" fmla="*/ 123826 h 1564482"/>
              <a:gd name="connsiteX20" fmla="*/ 902493 w 2288380"/>
              <a:gd name="connsiteY20" fmla="*/ 0 h 1564482"/>
              <a:gd name="connsiteX21" fmla="*/ 790574 w 2288380"/>
              <a:gd name="connsiteY21" fmla="*/ 78582 h 1564482"/>
              <a:gd name="connsiteX0" fmla="*/ 790574 w 2288380"/>
              <a:gd name="connsiteY0" fmla="*/ 78582 h 1564482"/>
              <a:gd name="connsiteX1" fmla="*/ 278605 w 2288380"/>
              <a:gd name="connsiteY1" fmla="*/ 340520 h 1564482"/>
              <a:gd name="connsiteX2" fmla="*/ 345280 w 2288380"/>
              <a:gd name="connsiteY2" fmla="*/ 511970 h 1564482"/>
              <a:gd name="connsiteX3" fmla="*/ 169068 w 2288380"/>
              <a:gd name="connsiteY3" fmla="*/ 721520 h 1564482"/>
              <a:gd name="connsiteX4" fmla="*/ 0 w 2288380"/>
              <a:gd name="connsiteY4" fmla="*/ 831057 h 1564482"/>
              <a:gd name="connsiteX5" fmla="*/ 26193 w 2288380"/>
              <a:gd name="connsiteY5" fmla="*/ 1140619 h 1564482"/>
              <a:gd name="connsiteX6" fmla="*/ 66674 w 2288380"/>
              <a:gd name="connsiteY6" fmla="*/ 1338262 h 1564482"/>
              <a:gd name="connsiteX7" fmla="*/ 142875 w 2288380"/>
              <a:gd name="connsiteY7" fmla="*/ 1476376 h 1564482"/>
              <a:gd name="connsiteX8" fmla="*/ 1083468 w 2288380"/>
              <a:gd name="connsiteY8" fmla="*/ 1564482 h 1564482"/>
              <a:gd name="connsiteX9" fmla="*/ 2131218 w 2288380"/>
              <a:gd name="connsiteY9" fmla="*/ 1319214 h 1564482"/>
              <a:gd name="connsiteX10" fmla="*/ 2288380 w 2288380"/>
              <a:gd name="connsiteY10" fmla="*/ 1283495 h 1564482"/>
              <a:gd name="connsiteX11" fmla="*/ 2216942 w 2288380"/>
              <a:gd name="connsiteY11" fmla="*/ 1009650 h 1564482"/>
              <a:gd name="connsiteX12" fmla="*/ 2069305 w 2288380"/>
              <a:gd name="connsiteY12" fmla="*/ 771526 h 1564482"/>
              <a:gd name="connsiteX13" fmla="*/ 1516856 w 2288380"/>
              <a:gd name="connsiteY13" fmla="*/ 604837 h 1564482"/>
              <a:gd name="connsiteX14" fmla="*/ 1509712 w 2288380"/>
              <a:gd name="connsiteY14" fmla="*/ 442913 h 1564482"/>
              <a:gd name="connsiteX15" fmla="*/ 1681161 w 2288380"/>
              <a:gd name="connsiteY15" fmla="*/ 219076 h 1564482"/>
              <a:gd name="connsiteX16" fmla="*/ 1273968 w 2288380"/>
              <a:gd name="connsiteY16" fmla="*/ 469106 h 1564482"/>
              <a:gd name="connsiteX17" fmla="*/ 1259681 w 2288380"/>
              <a:gd name="connsiteY17" fmla="*/ 214314 h 1564482"/>
              <a:gd name="connsiteX18" fmla="*/ 1028700 w 2288380"/>
              <a:gd name="connsiteY18" fmla="*/ 309564 h 1564482"/>
              <a:gd name="connsiteX19" fmla="*/ 797718 w 2288380"/>
              <a:gd name="connsiteY19" fmla="*/ 340520 h 1564482"/>
              <a:gd name="connsiteX20" fmla="*/ 931068 w 2288380"/>
              <a:gd name="connsiteY20" fmla="*/ 123826 h 1564482"/>
              <a:gd name="connsiteX21" fmla="*/ 902493 w 2288380"/>
              <a:gd name="connsiteY21" fmla="*/ 0 h 1564482"/>
              <a:gd name="connsiteX22" fmla="*/ 790574 w 2288380"/>
              <a:gd name="connsiteY22" fmla="*/ 78582 h 1564482"/>
              <a:gd name="connsiteX0" fmla="*/ 790574 w 2288380"/>
              <a:gd name="connsiteY0" fmla="*/ 78582 h 1564482"/>
              <a:gd name="connsiteX1" fmla="*/ 278605 w 2288380"/>
              <a:gd name="connsiteY1" fmla="*/ 340520 h 1564482"/>
              <a:gd name="connsiteX2" fmla="*/ 345280 w 2288380"/>
              <a:gd name="connsiteY2" fmla="*/ 511970 h 1564482"/>
              <a:gd name="connsiteX3" fmla="*/ 169068 w 2288380"/>
              <a:gd name="connsiteY3" fmla="*/ 721520 h 1564482"/>
              <a:gd name="connsiteX4" fmla="*/ 0 w 2288380"/>
              <a:gd name="connsiteY4" fmla="*/ 831057 h 1564482"/>
              <a:gd name="connsiteX5" fmla="*/ 26193 w 2288380"/>
              <a:gd name="connsiteY5" fmla="*/ 1140619 h 1564482"/>
              <a:gd name="connsiteX6" fmla="*/ 66674 w 2288380"/>
              <a:gd name="connsiteY6" fmla="*/ 1338262 h 1564482"/>
              <a:gd name="connsiteX7" fmla="*/ 123824 w 2288380"/>
              <a:gd name="connsiteY7" fmla="*/ 1407319 h 1564482"/>
              <a:gd name="connsiteX8" fmla="*/ 142875 w 2288380"/>
              <a:gd name="connsiteY8" fmla="*/ 1476376 h 1564482"/>
              <a:gd name="connsiteX9" fmla="*/ 1083468 w 2288380"/>
              <a:gd name="connsiteY9" fmla="*/ 1564482 h 1564482"/>
              <a:gd name="connsiteX10" fmla="*/ 2131218 w 2288380"/>
              <a:gd name="connsiteY10" fmla="*/ 1319214 h 1564482"/>
              <a:gd name="connsiteX11" fmla="*/ 2288380 w 2288380"/>
              <a:gd name="connsiteY11" fmla="*/ 1283495 h 1564482"/>
              <a:gd name="connsiteX12" fmla="*/ 2216942 w 2288380"/>
              <a:gd name="connsiteY12" fmla="*/ 1009650 h 1564482"/>
              <a:gd name="connsiteX13" fmla="*/ 2069305 w 2288380"/>
              <a:gd name="connsiteY13" fmla="*/ 771526 h 1564482"/>
              <a:gd name="connsiteX14" fmla="*/ 1516856 w 2288380"/>
              <a:gd name="connsiteY14" fmla="*/ 604837 h 1564482"/>
              <a:gd name="connsiteX15" fmla="*/ 1509712 w 2288380"/>
              <a:gd name="connsiteY15" fmla="*/ 442913 h 1564482"/>
              <a:gd name="connsiteX16" fmla="*/ 1681161 w 2288380"/>
              <a:gd name="connsiteY16" fmla="*/ 219076 h 1564482"/>
              <a:gd name="connsiteX17" fmla="*/ 1273968 w 2288380"/>
              <a:gd name="connsiteY17" fmla="*/ 469106 h 1564482"/>
              <a:gd name="connsiteX18" fmla="*/ 1259681 w 2288380"/>
              <a:gd name="connsiteY18" fmla="*/ 214314 h 1564482"/>
              <a:gd name="connsiteX19" fmla="*/ 1028700 w 2288380"/>
              <a:gd name="connsiteY19" fmla="*/ 309564 h 1564482"/>
              <a:gd name="connsiteX20" fmla="*/ 797718 w 2288380"/>
              <a:gd name="connsiteY20" fmla="*/ 340520 h 1564482"/>
              <a:gd name="connsiteX21" fmla="*/ 931068 w 2288380"/>
              <a:gd name="connsiteY21" fmla="*/ 123826 h 1564482"/>
              <a:gd name="connsiteX22" fmla="*/ 902493 w 2288380"/>
              <a:gd name="connsiteY22" fmla="*/ 0 h 1564482"/>
              <a:gd name="connsiteX23" fmla="*/ 790574 w 2288380"/>
              <a:gd name="connsiteY23" fmla="*/ 78582 h 1564482"/>
              <a:gd name="connsiteX0" fmla="*/ 790574 w 2288380"/>
              <a:gd name="connsiteY0" fmla="*/ 78582 h 1564482"/>
              <a:gd name="connsiteX1" fmla="*/ 278605 w 2288380"/>
              <a:gd name="connsiteY1" fmla="*/ 340520 h 1564482"/>
              <a:gd name="connsiteX2" fmla="*/ 345280 w 2288380"/>
              <a:gd name="connsiteY2" fmla="*/ 511970 h 1564482"/>
              <a:gd name="connsiteX3" fmla="*/ 169068 w 2288380"/>
              <a:gd name="connsiteY3" fmla="*/ 721520 h 1564482"/>
              <a:gd name="connsiteX4" fmla="*/ 0 w 2288380"/>
              <a:gd name="connsiteY4" fmla="*/ 831057 h 1564482"/>
              <a:gd name="connsiteX5" fmla="*/ 26193 w 2288380"/>
              <a:gd name="connsiteY5" fmla="*/ 1140619 h 1564482"/>
              <a:gd name="connsiteX6" fmla="*/ 66674 w 2288380"/>
              <a:gd name="connsiteY6" fmla="*/ 1338262 h 1564482"/>
              <a:gd name="connsiteX7" fmla="*/ 123824 w 2288380"/>
              <a:gd name="connsiteY7" fmla="*/ 1407319 h 1564482"/>
              <a:gd name="connsiteX8" fmla="*/ 128588 w 2288380"/>
              <a:gd name="connsiteY8" fmla="*/ 1485901 h 1564482"/>
              <a:gd name="connsiteX9" fmla="*/ 1083468 w 2288380"/>
              <a:gd name="connsiteY9" fmla="*/ 1564482 h 1564482"/>
              <a:gd name="connsiteX10" fmla="*/ 2131218 w 2288380"/>
              <a:gd name="connsiteY10" fmla="*/ 1319214 h 1564482"/>
              <a:gd name="connsiteX11" fmla="*/ 2288380 w 2288380"/>
              <a:gd name="connsiteY11" fmla="*/ 1283495 h 1564482"/>
              <a:gd name="connsiteX12" fmla="*/ 2216942 w 2288380"/>
              <a:gd name="connsiteY12" fmla="*/ 1009650 h 1564482"/>
              <a:gd name="connsiteX13" fmla="*/ 2069305 w 2288380"/>
              <a:gd name="connsiteY13" fmla="*/ 771526 h 1564482"/>
              <a:gd name="connsiteX14" fmla="*/ 1516856 w 2288380"/>
              <a:gd name="connsiteY14" fmla="*/ 604837 h 1564482"/>
              <a:gd name="connsiteX15" fmla="*/ 1509712 w 2288380"/>
              <a:gd name="connsiteY15" fmla="*/ 442913 h 1564482"/>
              <a:gd name="connsiteX16" fmla="*/ 1681161 w 2288380"/>
              <a:gd name="connsiteY16" fmla="*/ 219076 h 1564482"/>
              <a:gd name="connsiteX17" fmla="*/ 1273968 w 2288380"/>
              <a:gd name="connsiteY17" fmla="*/ 469106 h 1564482"/>
              <a:gd name="connsiteX18" fmla="*/ 1259681 w 2288380"/>
              <a:gd name="connsiteY18" fmla="*/ 214314 h 1564482"/>
              <a:gd name="connsiteX19" fmla="*/ 1028700 w 2288380"/>
              <a:gd name="connsiteY19" fmla="*/ 309564 h 1564482"/>
              <a:gd name="connsiteX20" fmla="*/ 797718 w 2288380"/>
              <a:gd name="connsiteY20" fmla="*/ 340520 h 1564482"/>
              <a:gd name="connsiteX21" fmla="*/ 931068 w 2288380"/>
              <a:gd name="connsiteY21" fmla="*/ 123826 h 1564482"/>
              <a:gd name="connsiteX22" fmla="*/ 902493 w 2288380"/>
              <a:gd name="connsiteY22" fmla="*/ 0 h 1564482"/>
              <a:gd name="connsiteX23" fmla="*/ 790574 w 2288380"/>
              <a:gd name="connsiteY23" fmla="*/ 78582 h 1564482"/>
              <a:gd name="connsiteX0" fmla="*/ 790574 w 2288380"/>
              <a:gd name="connsiteY0" fmla="*/ 78582 h 1564482"/>
              <a:gd name="connsiteX1" fmla="*/ 278605 w 2288380"/>
              <a:gd name="connsiteY1" fmla="*/ 340520 h 1564482"/>
              <a:gd name="connsiteX2" fmla="*/ 345280 w 2288380"/>
              <a:gd name="connsiteY2" fmla="*/ 511970 h 1564482"/>
              <a:gd name="connsiteX3" fmla="*/ 169068 w 2288380"/>
              <a:gd name="connsiteY3" fmla="*/ 721520 h 1564482"/>
              <a:gd name="connsiteX4" fmla="*/ 0 w 2288380"/>
              <a:gd name="connsiteY4" fmla="*/ 831057 h 1564482"/>
              <a:gd name="connsiteX5" fmla="*/ 26193 w 2288380"/>
              <a:gd name="connsiteY5" fmla="*/ 1140619 h 1564482"/>
              <a:gd name="connsiteX6" fmla="*/ 66674 w 2288380"/>
              <a:gd name="connsiteY6" fmla="*/ 1338262 h 1564482"/>
              <a:gd name="connsiteX7" fmla="*/ 123824 w 2288380"/>
              <a:gd name="connsiteY7" fmla="*/ 1407319 h 1564482"/>
              <a:gd name="connsiteX8" fmla="*/ 128588 w 2288380"/>
              <a:gd name="connsiteY8" fmla="*/ 1485901 h 1564482"/>
              <a:gd name="connsiteX9" fmla="*/ 566736 w 2288380"/>
              <a:gd name="connsiteY9" fmla="*/ 1464469 h 1564482"/>
              <a:gd name="connsiteX10" fmla="*/ 1083468 w 2288380"/>
              <a:gd name="connsiteY10" fmla="*/ 1564482 h 1564482"/>
              <a:gd name="connsiteX11" fmla="*/ 2131218 w 2288380"/>
              <a:gd name="connsiteY11" fmla="*/ 1319214 h 1564482"/>
              <a:gd name="connsiteX12" fmla="*/ 2288380 w 2288380"/>
              <a:gd name="connsiteY12" fmla="*/ 1283495 h 1564482"/>
              <a:gd name="connsiteX13" fmla="*/ 2216942 w 2288380"/>
              <a:gd name="connsiteY13" fmla="*/ 1009650 h 1564482"/>
              <a:gd name="connsiteX14" fmla="*/ 2069305 w 2288380"/>
              <a:gd name="connsiteY14" fmla="*/ 771526 h 1564482"/>
              <a:gd name="connsiteX15" fmla="*/ 1516856 w 2288380"/>
              <a:gd name="connsiteY15" fmla="*/ 604837 h 1564482"/>
              <a:gd name="connsiteX16" fmla="*/ 1509712 w 2288380"/>
              <a:gd name="connsiteY16" fmla="*/ 442913 h 1564482"/>
              <a:gd name="connsiteX17" fmla="*/ 1681161 w 2288380"/>
              <a:gd name="connsiteY17" fmla="*/ 219076 h 1564482"/>
              <a:gd name="connsiteX18" fmla="*/ 1273968 w 2288380"/>
              <a:gd name="connsiteY18" fmla="*/ 469106 h 1564482"/>
              <a:gd name="connsiteX19" fmla="*/ 1259681 w 2288380"/>
              <a:gd name="connsiteY19" fmla="*/ 214314 h 1564482"/>
              <a:gd name="connsiteX20" fmla="*/ 1028700 w 2288380"/>
              <a:gd name="connsiteY20" fmla="*/ 309564 h 1564482"/>
              <a:gd name="connsiteX21" fmla="*/ 797718 w 2288380"/>
              <a:gd name="connsiteY21" fmla="*/ 340520 h 1564482"/>
              <a:gd name="connsiteX22" fmla="*/ 931068 w 2288380"/>
              <a:gd name="connsiteY22" fmla="*/ 123826 h 1564482"/>
              <a:gd name="connsiteX23" fmla="*/ 902493 w 2288380"/>
              <a:gd name="connsiteY23" fmla="*/ 0 h 1564482"/>
              <a:gd name="connsiteX24" fmla="*/ 790574 w 2288380"/>
              <a:gd name="connsiteY24" fmla="*/ 78582 h 1564482"/>
              <a:gd name="connsiteX0" fmla="*/ 790574 w 2288380"/>
              <a:gd name="connsiteY0" fmla="*/ 78582 h 1564482"/>
              <a:gd name="connsiteX1" fmla="*/ 278605 w 2288380"/>
              <a:gd name="connsiteY1" fmla="*/ 340520 h 1564482"/>
              <a:gd name="connsiteX2" fmla="*/ 345280 w 2288380"/>
              <a:gd name="connsiteY2" fmla="*/ 511970 h 1564482"/>
              <a:gd name="connsiteX3" fmla="*/ 169068 w 2288380"/>
              <a:gd name="connsiteY3" fmla="*/ 721520 h 1564482"/>
              <a:gd name="connsiteX4" fmla="*/ 0 w 2288380"/>
              <a:gd name="connsiteY4" fmla="*/ 831057 h 1564482"/>
              <a:gd name="connsiteX5" fmla="*/ 26193 w 2288380"/>
              <a:gd name="connsiteY5" fmla="*/ 1140619 h 1564482"/>
              <a:gd name="connsiteX6" fmla="*/ 66674 w 2288380"/>
              <a:gd name="connsiteY6" fmla="*/ 1338262 h 1564482"/>
              <a:gd name="connsiteX7" fmla="*/ 123824 w 2288380"/>
              <a:gd name="connsiteY7" fmla="*/ 1407319 h 1564482"/>
              <a:gd name="connsiteX8" fmla="*/ 128588 w 2288380"/>
              <a:gd name="connsiteY8" fmla="*/ 1485901 h 1564482"/>
              <a:gd name="connsiteX9" fmla="*/ 566736 w 2288380"/>
              <a:gd name="connsiteY9" fmla="*/ 1464469 h 1564482"/>
              <a:gd name="connsiteX10" fmla="*/ 700086 w 2288380"/>
              <a:gd name="connsiteY10" fmla="*/ 1497806 h 1564482"/>
              <a:gd name="connsiteX11" fmla="*/ 1083468 w 2288380"/>
              <a:gd name="connsiteY11" fmla="*/ 1564482 h 1564482"/>
              <a:gd name="connsiteX12" fmla="*/ 2131218 w 2288380"/>
              <a:gd name="connsiteY12" fmla="*/ 1319214 h 1564482"/>
              <a:gd name="connsiteX13" fmla="*/ 2288380 w 2288380"/>
              <a:gd name="connsiteY13" fmla="*/ 1283495 h 1564482"/>
              <a:gd name="connsiteX14" fmla="*/ 2216942 w 2288380"/>
              <a:gd name="connsiteY14" fmla="*/ 1009650 h 1564482"/>
              <a:gd name="connsiteX15" fmla="*/ 2069305 w 2288380"/>
              <a:gd name="connsiteY15" fmla="*/ 771526 h 1564482"/>
              <a:gd name="connsiteX16" fmla="*/ 1516856 w 2288380"/>
              <a:gd name="connsiteY16" fmla="*/ 604837 h 1564482"/>
              <a:gd name="connsiteX17" fmla="*/ 1509712 w 2288380"/>
              <a:gd name="connsiteY17" fmla="*/ 442913 h 1564482"/>
              <a:gd name="connsiteX18" fmla="*/ 1681161 w 2288380"/>
              <a:gd name="connsiteY18" fmla="*/ 219076 h 1564482"/>
              <a:gd name="connsiteX19" fmla="*/ 1273968 w 2288380"/>
              <a:gd name="connsiteY19" fmla="*/ 469106 h 1564482"/>
              <a:gd name="connsiteX20" fmla="*/ 1259681 w 2288380"/>
              <a:gd name="connsiteY20" fmla="*/ 214314 h 1564482"/>
              <a:gd name="connsiteX21" fmla="*/ 1028700 w 2288380"/>
              <a:gd name="connsiteY21" fmla="*/ 309564 h 1564482"/>
              <a:gd name="connsiteX22" fmla="*/ 797718 w 2288380"/>
              <a:gd name="connsiteY22" fmla="*/ 340520 h 1564482"/>
              <a:gd name="connsiteX23" fmla="*/ 931068 w 2288380"/>
              <a:gd name="connsiteY23" fmla="*/ 123826 h 1564482"/>
              <a:gd name="connsiteX24" fmla="*/ 902493 w 2288380"/>
              <a:gd name="connsiteY24" fmla="*/ 0 h 1564482"/>
              <a:gd name="connsiteX25" fmla="*/ 790574 w 2288380"/>
              <a:gd name="connsiteY25" fmla="*/ 78582 h 1564482"/>
              <a:gd name="connsiteX0" fmla="*/ 790574 w 2288380"/>
              <a:gd name="connsiteY0" fmla="*/ 78582 h 1564482"/>
              <a:gd name="connsiteX1" fmla="*/ 278605 w 2288380"/>
              <a:gd name="connsiteY1" fmla="*/ 340520 h 1564482"/>
              <a:gd name="connsiteX2" fmla="*/ 345280 w 2288380"/>
              <a:gd name="connsiteY2" fmla="*/ 511970 h 1564482"/>
              <a:gd name="connsiteX3" fmla="*/ 169068 w 2288380"/>
              <a:gd name="connsiteY3" fmla="*/ 721520 h 1564482"/>
              <a:gd name="connsiteX4" fmla="*/ 0 w 2288380"/>
              <a:gd name="connsiteY4" fmla="*/ 831057 h 1564482"/>
              <a:gd name="connsiteX5" fmla="*/ 26193 w 2288380"/>
              <a:gd name="connsiteY5" fmla="*/ 1140619 h 1564482"/>
              <a:gd name="connsiteX6" fmla="*/ 66674 w 2288380"/>
              <a:gd name="connsiteY6" fmla="*/ 1338262 h 1564482"/>
              <a:gd name="connsiteX7" fmla="*/ 123824 w 2288380"/>
              <a:gd name="connsiteY7" fmla="*/ 1407319 h 1564482"/>
              <a:gd name="connsiteX8" fmla="*/ 128588 w 2288380"/>
              <a:gd name="connsiteY8" fmla="*/ 1485901 h 1564482"/>
              <a:gd name="connsiteX9" fmla="*/ 566736 w 2288380"/>
              <a:gd name="connsiteY9" fmla="*/ 1464469 h 1564482"/>
              <a:gd name="connsiteX10" fmla="*/ 700086 w 2288380"/>
              <a:gd name="connsiteY10" fmla="*/ 1497806 h 1564482"/>
              <a:gd name="connsiteX11" fmla="*/ 792955 w 2288380"/>
              <a:gd name="connsiteY11" fmla="*/ 1421606 h 1564482"/>
              <a:gd name="connsiteX12" fmla="*/ 1083468 w 2288380"/>
              <a:gd name="connsiteY12" fmla="*/ 1564482 h 1564482"/>
              <a:gd name="connsiteX13" fmla="*/ 2131218 w 2288380"/>
              <a:gd name="connsiteY13" fmla="*/ 1319214 h 1564482"/>
              <a:gd name="connsiteX14" fmla="*/ 2288380 w 2288380"/>
              <a:gd name="connsiteY14" fmla="*/ 1283495 h 1564482"/>
              <a:gd name="connsiteX15" fmla="*/ 2216942 w 2288380"/>
              <a:gd name="connsiteY15" fmla="*/ 1009650 h 1564482"/>
              <a:gd name="connsiteX16" fmla="*/ 2069305 w 2288380"/>
              <a:gd name="connsiteY16" fmla="*/ 771526 h 1564482"/>
              <a:gd name="connsiteX17" fmla="*/ 1516856 w 2288380"/>
              <a:gd name="connsiteY17" fmla="*/ 604837 h 1564482"/>
              <a:gd name="connsiteX18" fmla="*/ 1509712 w 2288380"/>
              <a:gd name="connsiteY18" fmla="*/ 442913 h 1564482"/>
              <a:gd name="connsiteX19" fmla="*/ 1681161 w 2288380"/>
              <a:gd name="connsiteY19" fmla="*/ 219076 h 1564482"/>
              <a:gd name="connsiteX20" fmla="*/ 1273968 w 2288380"/>
              <a:gd name="connsiteY20" fmla="*/ 469106 h 1564482"/>
              <a:gd name="connsiteX21" fmla="*/ 1259681 w 2288380"/>
              <a:gd name="connsiteY21" fmla="*/ 214314 h 1564482"/>
              <a:gd name="connsiteX22" fmla="*/ 1028700 w 2288380"/>
              <a:gd name="connsiteY22" fmla="*/ 309564 h 1564482"/>
              <a:gd name="connsiteX23" fmla="*/ 797718 w 2288380"/>
              <a:gd name="connsiteY23" fmla="*/ 340520 h 1564482"/>
              <a:gd name="connsiteX24" fmla="*/ 931068 w 2288380"/>
              <a:gd name="connsiteY24" fmla="*/ 123826 h 1564482"/>
              <a:gd name="connsiteX25" fmla="*/ 902493 w 2288380"/>
              <a:gd name="connsiteY25" fmla="*/ 0 h 1564482"/>
              <a:gd name="connsiteX26" fmla="*/ 790574 w 2288380"/>
              <a:gd name="connsiteY26" fmla="*/ 78582 h 1564482"/>
              <a:gd name="connsiteX0" fmla="*/ 790574 w 2288380"/>
              <a:gd name="connsiteY0" fmla="*/ 78582 h 1564482"/>
              <a:gd name="connsiteX1" fmla="*/ 278605 w 2288380"/>
              <a:gd name="connsiteY1" fmla="*/ 340520 h 1564482"/>
              <a:gd name="connsiteX2" fmla="*/ 345280 w 2288380"/>
              <a:gd name="connsiteY2" fmla="*/ 511970 h 1564482"/>
              <a:gd name="connsiteX3" fmla="*/ 169068 w 2288380"/>
              <a:gd name="connsiteY3" fmla="*/ 721520 h 1564482"/>
              <a:gd name="connsiteX4" fmla="*/ 0 w 2288380"/>
              <a:gd name="connsiteY4" fmla="*/ 831057 h 1564482"/>
              <a:gd name="connsiteX5" fmla="*/ 26193 w 2288380"/>
              <a:gd name="connsiteY5" fmla="*/ 1140619 h 1564482"/>
              <a:gd name="connsiteX6" fmla="*/ 66674 w 2288380"/>
              <a:gd name="connsiteY6" fmla="*/ 1338262 h 1564482"/>
              <a:gd name="connsiteX7" fmla="*/ 123824 w 2288380"/>
              <a:gd name="connsiteY7" fmla="*/ 1407319 h 1564482"/>
              <a:gd name="connsiteX8" fmla="*/ 128588 w 2288380"/>
              <a:gd name="connsiteY8" fmla="*/ 1485901 h 1564482"/>
              <a:gd name="connsiteX9" fmla="*/ 566736 w 2288380"/>
              <a:gd name="connsiteY9" fmla="*/ 1464469 h 1564482"/>
              <a:gd name="connsiteX10" fmla="*/ 700086 w 2288380"/>
              <a:gd name="connsiteY10" fmla="*/ 1497806 h 1564482"/>
              <a:gd name="connsiteX11" fmla="*/ 792955 w 2288380"/>
              <a:gd name="connsiteY11" fmla="*/ 1421606 h 1564482"/>
              <a:gd name="connsiteX12" fmla="*/ 1083468 w 2288380"/>
              <a:gd name="connsiteY12" fmla="*/ 1564482 h 1564482"/>
              <a:gd name="connsiteX13" fmla="*/ 2131218 w 2288380"/>
              <a:gd name="connsiteY13" fmla="*/ 1319214 h 1564482"/>
              <a:gd name="connsiteX14" fmla="*/ 2288380 w 2288380"/>
              <a:gd name="connsiteY14" fmla="*/ 1283495 h 1564482"/>
              <a:gd name="connsiteX15" fmla="*/ 2216942 w 2288380"/>
              <a:gd name="connsiteY15" fmla="*/ 1009650 h 1564482"/>
              <a:gd name="connsiteX16" fmla="*/ 2069305 w 2288380"/>
              <a:gd name="connsiteY16" fmla="*/ 771526 h 1564482"/>
              <a:gd name="connsiteX17" fmla="*/ 1516856 w 2288380"/>
              <a:gd name="connsiteY17" fmla="*/ 604837 h 1564482"/>
              <a:gd name="connsiteX18" fmla="*/ 1509712 w 2288380"/>
              <a:gd name="connsiteY18" fmla="*/ 442913 h 1564482"/>
              <a:gd name="connsiteX19" fmla="*/ 1681161 w 2288380"/>
              <a:gd name="connsiteY19" fmla="*/ 219076 h 1564482"/>
              <a:gd name="connsiteX20" fmla="*/ 1273968 w 2288380"/>
              <a:gd name="connsiteY20" fmla="*/ 469106 h 1564482"/>
              <a:gd name="connsiteX21" fmla="*/ 1259681 w 2288380"/>
              <a:gd name="connsiteY21" fmla="*/ 214314 h 1564482"/>
              <a:gd name="connsiteX22" fmla="*/ 1028700 w 2288380"/>
              <a:gd name="connsiteY22" fmla="*/ 309564 h 1564482"/>
              <a:gd name="connsiteX23" fmla="*/ 797718 w 2288380"/>
              <a:gd name="connsiteY23" fmla="*/ 340520 h 1564482"/>
              <a:gd name="connsiteX24" fmla="*/ 931068 w 2288380"/>
              <a:gd name="connsiteY24" fmla="*/ 123826 h 1564482"/>
              <a:gd name="connsiteX25" fmla="*/ 902493 w 2288380"/>
              <a:gd name="connsiteY25" fmla="*/ 0 h 1564482"/>
              <a:gd name="connsiteX26" fmla="*/ 790574 w 2288380"/>
              <a:gd name="connsiteY26" fmla="*/ 78582 h 1564482"/>
              <a:gd name="connsiteX0" fmla="*/ 790574 w 2288380"/>
              <a:gd name="connsiteY0" fmla="*/ 78582 h 1564482"/>
              <a:gd name="connsiteX1" fmla="*/ 278605 w 2288380"/>
              <a:gd name="connsiteY1" fmla="*/ 340520 h 1564482"/>
              <a:gd name="connsiteX2" fmla="*/ 345280 w 2288380"/>
              <a:gd name="connsiteY2" fmla="*/ 511970 h 1564482"/>
              <a:gd name="connsiteX3" fmla="*/ 169068 w 2288380"/>
              <a:gd name="connsiteY3" fmla="*/ 721520 h 1564482"/>
              <a:gd name="connsiteX4" fmla="*/ 0 w 2288380"/>
              <a:gd name="connsiteY4" fmla="*/ 831057 h 1564482"/>
              <a:gd name="connsiteX5" fmla="*/ 26193 w 2288380"/>
              <a:gd name="connsiteY5" fmla="*/ 1140619 h 1564482"/>
              <a:gd name="connsiteX6" fmla="*/ 66674 w 2288380"/>
              <a:gd name="connsiteY6" fmla="*/ 1338262 h 1564482"/>
              <a:gd name="connsiteX7" fmla="*/ 123824 w 2288380"/>
              <a:gd name="connsiteY7" fmla="*/ 1407319 h 1564482"/>
              <a:gd name="connsiteX8" fmla="*/ 128588 w 2288380"/>
              <a:gd name="connsiteY8" fmla="*/ 1485901 h 1564482"/>
              <a:gd name="connsiteX9" fmla="*/ 566736 w 2288380"/>
              <a:gd name="connsiteY9" fmla="*/ 1464469 h 1564482"/>
              <a:gd name="connsiteX10" fmla="*/ 700086 w 2288380"/>
              <a:gd name="connsiteY10" fmla="*/ 1497806 h 1564482"/>
              <a:gd name="connsiteX11" fmla="*/ 792955 w 2288380"/>
              <a:gd name="connsiteY11" fmla="*/ 1421606 h 1564482"/>
              <a:gd name="connsiteX12" fmla="*/ 947736 w 2288380"/>
              <a:gd name="connsiteY12" fmla="*/ 1393031 h 1564482"/>
              <a:gd name="connsiteX13" fmla="*/ 1083468 w 2288380"/>
              <a:gd name="connsiteY13" fmla="*/ 1564482 h 1564482"/>
              <a:gd name="connsiteX14" fmla="*/ 2131218 w 2288380"/>
              <a:gd name="connsiteY14" fmla="*/ 1319214 h 1564482"/>
              <a:gd name="connsiteX15" fmla="*/ 2288380 w 2288380"/>
              <a:gd name="connsiteY15" fmla="*/ 1283495 h 1564482"/>
              <a:gd name="connsiteX16" fmla="*/ 2216942 w 2288380"/>
              <a:gd name="connsiteY16" fmla="*/ 1009650 h 1564482"/>
              <a:gd name="connsiteX17" fmla="*/ 2069305 w 2288380"/>
              <a:gd name="connsiteY17" fmla="*/ 771526 h 1564482"/>
              <a:gd name="connsiteX18" fmla="*/ 1516856 w 2288380"/>
              <a:gd name="connsiteY18" fmla="*/ 604837 h 1564482"/>
              <a:gd name="connsiteX19" fmla="*/ 1509712 w 2288380"/>
              <a:gd name="connsiteY19" fmla="*/ 442913 h 1564482"/>
              <a:gd name="connsiteX20" fmla="*/ 1681161 w 2288380"/>
              <a:gd name="connsiteY20" fmla="*/ 219076 h 1564482"/>
              <a:gd name="connsiteX21" fmla="*/ 1273968 w 2288380"/>
              <a:gd name="connsiteY21" fmla="*/ 469106 h 1564482"/>
              <a:gd name="connsiteX22" fmla="*/ 1259681 w 2288380"/>
              <a:gd name="connsiteY22" fmla="*/ 214314 h 1564482"/>
              <a:gd name="connsiteX23" fmla="*/ 1028700 w 2288380"/>
              <a:gd name="connsiteY23" fmla="*/ 309564 h 1564482"/>
              <a:gd name="connsiteX24" fmla="*/ 797718 w 2288380"/>
              <a:gd name="connsiteY24" fmla="*/ 340520 h 1564482"/>
              <a:gd name="connsiteX25" fmla="*/ 931068 w 2288380"/>
              <a:gd name="connsiteY25" fmla="*/ 123826 h 1564482"/>
              <a:gd name="connsiteX26" fmla="*/ 902493 w 2288380"/>
              <a:gd name="connsiteY26" fmla="*/ 0 h 1564482"/>
              <a:gd name="connsiteX27" fmla="*/ 790574 w 2288380"/>
              <a:gd name="connsiteY27" fmla="*/ 78582 h 1564482"/>
              <a:gd name="connsiteX0" fmla="*/ 790574 w 2288380"/>
              <a:gd name="connsiteY0" fmla="*/ 78582 h 1564482"/>
              <a:gd name="connsiteX1" fmla="*/ 278605 w 2288380"/>
              <a:gd name="connsiteY1" fmla="*/ 340520 h 1564482"/>
              <a:gd name="connsiteX2" fmla="*/ 345280 w 2288380"/>
              <a:gd name="connsiteY2" fmla="*/ 511970 h 1564482"/>
              <a:gd name="connsiteX3" fmla="*/ 169068 w 2288380"/>
              <a:gd name="connsiteY3" fmla="*/ 721520 h 1564482"/>
              <a:gd name="connsiteX4" fmla="*/ 0 w 2288380"/>
              <a:gd name="connsiteY4" fmla="*/ 831057 h 1564482"/>
              <a:gd name="connsiteX5" fmla="*/ 26193 w 2288380"/>
              <a:gd name="connsiteY5" fmla="*/ 1140619 h 1564482"/>
              <a:gd name="connsiteX6" fmla="*/ 66674 w 2288380"/>
              <a:gd name="connsiteY6" fmla="*/ 1338262 h 1564482"/>
              <a:gd name="connsiteX7" fmla="*/ 123824 w 2288380"/>
              <a:gd name="connsiteY7" fmla="*/ 1407319 h 1564482"/>
              <a:gd name="connsiteX8" fmla="*/ 128588 w 2288380"/>
              <a:gd name="connsiteY8" fmla="*/ 1485901 h 1564482"/>
              <a:gd name="connsiteX9" fmla="*/ 566736 w 2288380"/>
              <a:gd name="connsiteY9" fmla="*/ 1464469 h 1564482"/>
              <a:gd name="connsiteX10" fmla="*/ 700086 w 2288380"/>
              <a:gd name="connsiteY10" fmla="*/ 1497806 h 1564482"/>
              <a:gd name="connsiteX11" fmla="*/ 792955 w 2288380"/>
              <a:gd name="connsiteY11" fmla="*/ 1421606 h 1564482"/>
              <a:gd name="connsiteX12" fmla="*/ 862011 w 2288380"/>
              <a:gd name="connsiteY12" fmla="*/ 1373981 h 1564482"/>
              <a:gd name="connsiteX13" fmla="*/ 947736 w 2288380"/>
              <a:gd name="connsiteY13" fmla="*/ 1393031 h 1564482"/>
              <a:gd name="connsiteX14" fmla="*/ 1083468 w 2288380"/>
              <a:gd name="connsiteY14" fmla="*/ 1564482 h 1564482"/>
              <a:gd name="connsiteX15" fmla="*/ 2131218 w 2288380"/>
              <a:gd name="connsiteY15" fmla="*/ 1319214 h 1564482"/>
              <a:gd name="connsiteX16" fmla="*/ 2288380 w 2288380"/>
              <a:gd name="connsiteY16" fmla="*/ 1283495 h 1564482"/>
              <a:gd name="connsiteX17" fmla="*/ 2216942 w 2288380"/>
              <a:gd name="connsiteY17" fmla="*/ 1009650 h 1564482"/>
              <a:gd name="connsiteX18" fmla="*/ 2069305 w 2288380"/>
              <a:gd name="connsiteY18" fmla="*/ 771526 h 1564482"/>
              <a:gd name="connsiteX19" fmla="*/ 1516856 w 2288380"/>
              <a:gd name="connsiteY19" fmla="*/ 604837 h 1564482"/>
              <a:gd name="connsiteX20" fmla="*/ 1509712 w 2288380"/>
              <a:gd name="connsiteY20" fmla="*/ 442913 h 1564482"/>
              <a:gd name="connsiteX21" fmla="*/ 1681161 w 2288380"/>
              <a:gd name="connsiteY21" fmla="*/ 219076 h 1564482"/>
              <a:gd name="connsiteX22" fmla="*/ 1273968 w 2288380"/>
              <a:gd name="connsiteY22" fmla="*/ 469106 h 1564482"/>
              <a:gd name="connsiteX23" fmla="*/ 1259681 w 2288380"/>
              <a:gd name="connsiteY23" fmla="*/ 214314 h 1564482"/>
              <a:gd name="connsiteX24" fmla="*/ 1028700 w 2288380"/>
              <a:gd name="connsiteY24" fmla="*/ 309564 h 1564482"/>
              <a:gd name="connsiteX25" fmla="*/ 797718 w 2288380"/>
              <a:gd name="connsiteY25" fmla="*/ 340520 h 1564482"/>
              <a:gd name="connsiteX26" fmla="*/ 931068 w 2288380"/>
              <a:gd name="connsiteY26" fmla="*/ 123826 h 1564482"/>
              <a:gd name="connsiteX27" fmla="*/ 902493 w 2288380"/>
              <a:gd name="connsiteY27" fmla="*/ 0 h 1564482"/>
              <a:gd name="connsiteX28" fmla="*/ 790574 w 2288380"/>
              <a:gd name="connsiteY28" fmla="*/ 78582 h 1564482"/>
              <a:gd name="connsiteX0" fmla="*/ 790574 w 2288380"/>
              <a:gd name="connsiteY0" fmla="*/ 78582 h 1564482"/>
              <a:gd name="connsiteX1" fmla="*/ 278605 w 2288380"/>
              <a:gd name="connsiteY1" fmla="*/ 340520 h 1564482"/>
              <a:gd name="connsiteX2" fmla="*/ 345280 w 2288380"/>
              <a:gd name="connsiteY2" fmla="*/ 511970 h 1564482"/>
              <a:gd name="connsiteX3" fmla="*/ 169068 w 2288380"/>
              <a:gd name="connsiteY3" fmla="*/ 721520 h 1564482"/>
              <a:gd name="connsiteX4" fmla="*/ 0 w 2288380"/>
              <a:gd name="connsiteY4" fmla="*/ 831057 h 1564482"/>
              <a:gd name="connsiteX5" fmla="*/ 26193 w 2288380"/>
              <a:gd name="connsiteY5" fmla="*/ 1140619 h 1564482"/>
              <a:gd name="connsiteX6" fmla="*/ 66674 w 2288380"/>
              <a:gd name="connsiteY6" fmla="*/ 1338262 h 1564482"/>
              <a:gd name="connsiteX7" fmla="*/ 123824 w 2288380"/>
              <a:gd name="connsiteY7" fmla="*/ 1407319 h 1564482"/>
              <a:gd name="connsiteX8" fmla="*/ 128588 w 2288380"/>
              <a:gd name="connsiteY8" fmla="*/ 1485901 h 1564482"/>
              <a:gd name="connsiteX9" fmla="*/ 566736 w 2288380"/>
              <a:gd name="connsiteY9" fmla="*/ 1464469 h 1564482"/>
              <a:gd name="connsiteX10" fmla="*/ 700086 w 2288380"/>
              <a:gd name="connsiteY10" fmla="*/ 1497806 h 1564482"/>
              <a:gd name="connsiteX11" fmla="*/ 792955 w 2288380"/>
              <a:gd name="connsiteY11" fmla="*/ 1421606 h 1564482"/>
              <a:gd name="connsiteX12" fmla="*/ 862011 w 2288380"/>
              <a:gd name="connsiteY12" fmla="*/ 1373981 h 1564482"/>
              <a:gd name="connsiteX13" fmla="*/ 947736 w 2288380"/>
              <a:gd name="connsiteY13" fmla="*/ 1393031 h 1564482"/>
              <a:gd name="connsiteX14" fmla="*/ 1076324 w 2288380"/>
              <a:gd name="connsiteY14" fmla="*/ 1488281 h 1564482"/>
              <a:gd name="connsiteX15" fmla="*/ 1083468 w 2288380"/>
              <a:gd name="connsiteY15" fmla="*/ 1564482 h 1564482"/>
              <a:gd name="connsiteX16" fmla="*/ 2131218 w 2288380"/>
              <a:gd name="connsiteY16" fmla="*/ 1319214 h 1564482"/>
              <a:gd name="connsiteX17" fmla="*/ 2288380 w 2288380"/>
              <a:gd name="connsiteY17" fmla="*/ 1283495 h 1564482"/>
              <a:gd name="connsiteX18" fmla="*/ 2216942 w 2288380"/>
              <a:gd name="connsiteY18" fmla="*/ 1009650 h 1564482"/>
              <a:gd name="connsiteX19" fmla="*/ 2069305 w 2288380"/>
              <a:gd name="connsiteY19" fmla="*/ 771526 h 1564482"/>
              <a:gd name="connsiteX20" fmla="*/ 1516856 w 2288380"/>
              <a:gd name="connsiteY20" fmla="*/ 604837 h 1564482"/>
              <a:gd name="connsiteX21" fmla="*/ 1509712 w 2288380"/>
              <a:gd name="connsiteY21" fmla="*/ 442913 h 1564482"/>
              <a:gd name="connsiteX22" fmla="*/ 1681161 w 2288380"/>
              <a:gd name="connsiteY22" fmla="*/ 219076 h 1564482"/>
              <a:gd name="connsiteX23" fmla="*/ 1273968 w 2288380"/>
              <a:gd name="connsiteY23" fmla="*/ 469106 h 1564482"/>
              <a:gd name="connsiteX24" fmla="*/ 1259681 w 2288380"/>
              <a:gd name="connsiteY24" fmla="*/ 214314 h 1564482"/>
              <a:gd name="connsiteX25" fmla="*/ 1028700 w 2288380"/>
              <a:gd name="connsiteY25" fmla="*/ 309564 h 1564482"/>
              <a:gd name="connsiteX26" fmla="*/ 797718 w 2288380"/>
              <a:gd name="connsiteY26" fmla="*/ 340520 h 1564482"/>
              <a:gd name="connsiteX27" fmla="*/ 931068 w 2288380"/>
              <a:gd name="connsiteY27" fmla="*/ 123826 h 1564482"/>
              <a:gd name="connsiteX28" fmla="*/ 902493 w 2288380"/>
              <a:gd name="connsiteY28" fmla="*/ 0 h 1564482"/>
              <a:gd name="connsiteX29" fmla="*/ 790574 w 2288380"/>
              <a:gd name="connsiteY29" fmla="*/ 78582 h 1564482"/>
              <a:gd name="connsiteX0" fmla="*/ 790574 w 2288380"/>
              <a:gd name="connsiteY0" fmla="*/ 78582 h 1564482"/>
              <a:gd name="connsiteX1" fmla="*/ 278605 w 2288380"/>
              <a:gd name="connsiteY1" fmla="*/ 340520 h 1564482"/>
              <a:gd name="connsiteX2" fmla="*/ 345280 w 2288380"/>
              <a:gd name="connsiteY2" fmla="*/ 511970 h 1564482"/>
              <a:gd name="connsiteX3" fmla="*/ 169068 w 2288380"/>
              <a:gd name="connsiteY3" fmla="*/ 721520 h 1564482"/>
              <a:gd name="connsiteX4" fmla="*/ 0 w 2288380"/>
              <a:gd name="connsiteY4" fmla="*/ 831057 h 1564482"/>
              <a:gd name="connsiteX5" fmla="*/ 26193 w 2288380"/>
              <a:gd name="connsiteY5" fmla="*/ 1140619 h 1564482"/>
              <a:gd name="connsiteX6" fmla="*/ 66674 w 2288380"/>
              <a:gd name="connsiteY6" fmla="*/ 1338262 h 1564482"/>
              <a:gd name="connsiteX7" fmla="*/ 123824 w 2288380"/>
              <a:gd name="connsiteY7" fmla="*/ 1407319 h 1564482"/>
              <a:gd name="connsiteX8" fmla="*/ 128588 w 2288380"/>
              <a:gd name="connsiteY8" fmla="*/ 1485901 h 1564482"/>
              <a:gd name="connsiteX9" fmla="*/ 566736 w 2288380"/>
              <a:gd name="connsiteY9" fmla="*/ 1464469 h 1564482"/>
              <a:gd name="connsiteX10" fmla="*/ 700086 w 2288380"/>
              <a:gd name="connsiteY10" fmla="*/ 1497806 h 1564482"/>
              <a:gd name="connsiteX11" fmla="*/ 792955 w 2288380"/>
              <a:gd name="connsiteY11" fmla="*/ 1421606 h 1564482"/>
              <a:gd name="connsiteX12" fmla="*/ 862011 w 2288380"/>
              <a:gd name="connsiteY12" fmla="*/ 1373981 h 1564482"/>
              <a:gd name="connsiteX13" fmla="*/ 947736 w 2288380"/>
              <a:gd name="connsiteY13" fmla="*/ 1393031 h 1564482"/>
              <a:gd name="connsiteX14" fmla="*/ 1076324 w 2288380"/>
              <a:gd name="connsiteY14" fmla="*/ 1488281 h 1564482"/>
              <a:gd name="connsiteX15" fmla="*/ 1083468 w 2288380"/>
              <a:gd name="connsiteY15" fmla="*/ 1564482 h 1564482"/>
              <a:gd name="connsiteX16" fmla="*/ 1254918 w 2288380"/>
              <a:gd name="connsiteY16" fmla="*/ 1550194 h 1564482"/>
              <a:gd name="connsiteX17" fmla="*/ 2131218 w 2288380"/>
              <a:gd name="connsiteY17" fmla="*/ 1319214 h 1564482"/>
              <a:gd name="connsiteX18" fmla="*/ 2288380 w 2288380"/>
              <a:gd name="connsiteY18" fmla="*/ 1283495 h 1564482"/>
              <a:gd name="connsiteX19" fmla="*/ 2216942 w 2288380"/>
              <a:gd name="connsiteY19" fmla="*/ 1009650 h 1564482"/>
              <a:gd name="connsiteX20" fmla="*/ 2069305 w 2288380"/>
              <a:gd name="connsiteY20" fmla="*/ 771526 h 1564482"/>
              <a:gd name="connsiteX21" fmla="*/ 1516856 w 2288380"/>
              <a:gd name="connsiteY21" fmla="*/ 604837 h 1564482"/>
              <a:gd name="connsiteX22" fmla="*/ 1509712 w 2288380"/>
              <a:gd name="connsiteY22" fmla="*/ 442913 h 1564482"/>
              <a:gd name="connsiteX23" fmla="*/ 1681161 w 2288380"/>
              <a:gd name="connsiteY23" fmla="*/ 219076 h 1564482"/>
              <a:gd name="connsiteX24" fmla="*/ 1273968 w 2288380"/>
              <a:gd name="connsiteY24" fmla="*/ 469106 h 1564482"/>
              <a:gd name="connsiteX25" fmla="*/ 1259681 w 2288380"/>
              <a:gd name="connsiteY25" fmla="*/ 214314 h 1564482"/>
              <a:gd name="connsiteX26" fmla="*/ 1028700 w 2288380"/>
              <a:gd name="connsiteY26" fmla="*/ 309564 h 1564482"/>
              <a:gd name="connsiteX27" fmla="*/ 797718 w 2288380"/>
              <a:gd name="connsiteY27" fmla="*/ 340520 h 1564482"/>
              <a:gd name="connsiteX28" fmla="*/ 931068 w 2288380"/>
              <a:gd name="connsiteY28" fmla="*/ 123826 h 1564482"/>
              <a:gd name="connsiteX29" fmla="*/ 902493 w 2288380"/>
              <a:gd name="connsiteY29" fmla="*/ 0 h 1564482"/>
              <a:gd name="connsiteX30" fmla="*/ 790574 w 2288380"/>
              <a:gd name="connsiteY30" fmla="*/ 78582 h 1564482"/>
              <a:gd name="connsiteX0" fmla="*/ 790574 w 2288380"/>
              <a:gd name="connsiteY0" fmla="*/ 78582 h 1582686"/>
              <a:gd name="connsiteX1" fmla="*/ 278605 w 2288380"/>
              <a:gd name="connsiteY1" fmla="*/ 340520 h 1582686"/>
              <a:gd name="connsiteX2" fmla="*/ 345280 w 2288380"/>
              <a:gd name="connsiteY2" fmla="*/ 511970 h 1582686"/>
              <a:gd name="connsiteX3" fmla="*/ 169068 w 2288380"/>
              <a:gd name="connsiteY3" fmla="*/ 721520 h 1582686"/>
              <a:gd name="connsiteX4" fmla="*/ 0 w 2288380"/>
              <a:gd name="connsiteY4" fmla="*/ 831057 h 1582686"/>
              <a:gd name="connsiteX5" fmla="*/ 26193 w 2288380"/>
              <a:gd name="connsiteY5" fmla="*/ 1140619 h 1582686"/>
              <a:gd name="connsiteX6" fmla="*/ 66674 w 2288380"/>
              <a:gd name="connsiteY6" fmla="*/ 1338262 h 1582686"/>
              <a:gd name="connsiteX7" fmla="*/ 123824 w 2288380"/>
              <a:gd name="connsiteY7" fmla="*/ 1407319 h 1582686"/>
              <a:gd name="connsiteX8" fmla="*/ 128588 w 2288380"/>
              <a:gd name="connsiteY8" fmla="*/ 1485901 h 1582686"/>
              <a:gd name="connsiteX9" fmla="*/ 566736 w 2288380"/>
              <a:gd name="connsiteY9" fmla="*/ 1464469 h 1582686"/>
              <a:gd name="connsiteX10" fmla="*/ 700086 w 2288380"/>
              <a:gd name="connsiteY10" fmla="*/ 1497806 h 1582686"/>
              <a:gd name="connsiteX11" fmla="*/ 792955 w 2288380"/>
              <a:gd name="connsiteY11" fmla="*/ 1421606 h 1582686"/>
              <a:gd name="connsiteX12" fmla="*/ 862011 w 2288380"/>
              <a:gd name="connsiteY12" fmla="*/ 1373981 h 1582686"/>
              <a:gd name="connsiteX13" fmla="*/ 947736 w 2288380"/>
              <a:gd name="connsiteY13" fmla="*/ 1393031 h 1582686"/>
              <a:gd name="connsiteX14" fmla="*/ 1076324 w 2288380"/>
              <a:gd name="connsiteY14" fmla="*/ 1488281 h 1582686"/>
              <a:gd name="connsiteX15" fmla="*/ 1083468 w 2288380"/>
              <a:gd name="connsiteY15" fmla="*/ 1564482 h 1582686"/>
              <a:gd name="connsiteX16" fmla="*/ 1254918 w 2288380"/>
              <a:gd name="connsiteY16" fmla="*/ 1550194 h 1582686"/>
              <a:gd name="connsiteX17" fmla="*/ 1328736 w 2288380"/>
              <a:gd name="connsiteY17" fmla="*/ 1581150 h 1582686"/>
              <a:gd name="connsiteX18" fmla="*/ 2131218 w 2288380"/>
              <a:gd name="connsiteY18" fmla="*/ 1319214 h 1582686"/>
              <a:gd name="connsiteX19" fmla="*/ 2288380 w 2288380"/>
              <a:gd name="connsiteY19" fmla="*/ 1283495 h 1582686"/>
              <a:gd name="connsiteX20" fmla="*/ 2216942 w 2288380"/>
              <a:gd name="connsiteY20" fmla="*/ 1009650 h 1582686"/>
              <a:gd name="connsiteX21" fmla="*/ 2069305 w 2288380"/>
              <a:gd name="connsiteY21" fmla="*/ 771526 h 1582686"/>
              <a:gd name="connsiteX22" fmla="*/ 1516856 w 2288380"/>
              <a:gd name="connsiteY22" fmla="*/ 604837 h 1582686"/>
              <a:gd name="connsiteX23" fmla="*/ 1509712 w 2288380"/>
              <a:gd name="connsiteY23" fmla="*/ 442913 h 1582686"/>
              <a:gd name="connsiteX24" fmla="*/ 1681161 w 2288380"/>
              <a:gd name="connsiteY24" fmla="*/ 219076 h 1582686"/>
              <a:gd name="connsiteX25" fmla="*/ 1273968 w 2288380"/>
              <a:gd name="connsiteY25" fmla="*/ 469106 h 1582686"/>
              <a:gd name="connsiteX26" fmla="*/ 1259681 w 2288380"/>
              <a:gd name="connsiteY26" fmla="*/ 214314 h 1582686"/>
              <a:gd name="connsiteX27" fmla="*/ 1028700 w 2288380"/>
              <a:gd name="connsiteY27" fmla="*/ 309564 h 1582686"/>
              <a:gd name="connsiteX28" fmla="*/ 797718 w 2288380"/>
              <a:gd name="connsiteY28" fmla="*/ 340520 h 1582686"/>
              <a:gd name="connsiteX29" fmla="*/ 931068 w 2288380"/>
              <a:gd name="connsiteY29" fmla="*/ 123826 h 1582686"/>
              <a:gd name="connsiteX30" fmla="*/ 902493 w 2288380"/>
              <a:gd name="connsiteY30" fmla="*/ 0 h 1582686"/>
              <a:gd name="connsiteX31" fmla="*/ 790574 w 2288380"/>
              <a:gd name="connsiteY31" fmla="*/ 78582 h 1582686"/>
              <a:gd name="connsiteX0" fmla="*/ 790574 w 2288380"/>
              <a:gd name="connsiteY0" fmla="*/ 78582 h 1582686"/>
              <a:gd name="connsiteX1" fmla="*/ 278605 w 2288380"/>
              <a:gd name="connsiteY1" fmla="*/ 340520 h 1582686"/>
              <a:gd name="connsiteX2" fmla="*/ 345280 w 2288380"/>
              <a:gd name="connsiteY2" fmla="*/ 511970 h 1582686"/>
              <a:gd name="connsiteX3" fmla="*/ 169068 w 2288380"/>
              <a:gd name="connsiteY3" fmla="*/ 721520 h 1582686"/>
              <a:gd name="connsiteX4" fmla="*/ 0 w 2288380"/>
              <a:gd name="connsiteY4" fmla="*/ 831057 h 1582686"/>
              <a:gd name="connsiteX5" fmla="*/ 26193 w 2288380"/>
              <a:gd name="connsiteY5" fmla="*/ 1140619 h 1582686"/>
              <a:gd name="connsiteX6" fmla="*/ 66674 w 2288380"/>
              <a:gd name="connsiteY6" fmla="*/ 1338262 h 1582686"/>
              <a:gd name="connsiteX7" fmla="*/ 123824 w 2288380"/>
              <a:gd name="connsiteY7" fmla="*/ 1407319 h 1582686"/>
              <a:gd name="connsiteX8" fmla="*/ 128588 w 2288380"/>
              <a:gd name="connsiteY8" fmla="*/ 1485901 h 1582686"/>
              <a:gd name="connsiteX9" fmla="*/ 566736 w 2288380"/>
              <a:gd name="connsiteY9" fmla="*/ 1464469 h 1582686"/>
              <a:gd name="connsiteX10" fmla="*/ 700086 w 2288380"/>
              <a:gd name="connsiteY10" fmla="*/ 1497806 h 1582686"/>
              <a:gd name="connsiteX11" fmla="*/ 792955 w 2288380"/>
              <a:gd name="connsiteY11" fmla="*/ 1421606 h 1582686"/>
              <a:gd name="connsiteX12" fmla="*/ 862011 w 2288380"/>
              <a:gd name="connsiteY12" fmla="*/ 1373981 h 1582686"/>
              <a:gd name="connsiteX13" fmla="*/ 947736 w 2288380"/>
              <a:gd name="connsiteY13" fmla="*/ 1393031 h 1582686"/>
              <a:gd name="connsiteX14" fmla="*/ 1076324 w 2288380"/>
              <a:gd name="connsiteY14" fmla="*/ 1488281 h 1582686"/>
              <a:gd name="connsiteX15" fmla="*/ 1083468 w 2288380"/>
              <a:gd name="connsiteY15" fmla="*/ 1564482 h 1582686"/>
              <a:gd name="connsiteX16" fmla="*/ 1254918 w 2288380"/>
              <a:gd name="connsiteY16" fmla="*/ 1550194 h 1582686"/>
              <a:gd name="connsiteX17" fmla="*/ 1328736 w 2288380"/>
              <a:gd name="connsiteY17" fmla="*/ 1581150 h 1582686"/>
              <a:gd name="connsiteX18" fmla="*/ 1483518 w 2288380"/>
              <a:gd name="connsiteY18" fmla="*/ 1488281 h 1582686"/>
              <a:gd name="connsiteX19" fmla="*/ 2131218 w 2288380"/>
              <a:gd name="connsiteY19" fmla="*/ 1319214 h 1582686"/>
              <a:gd name="connsiteX20" fmla="*/ 2288380 w 2288380"/>
              <a:gd name="connsiteY20" fmla="*/ 1283495 h 1582686"/>
              <a:gd name="connsiteX21" fmla="*/ 2216942 w 2288380"/>
              <a:gd name="connsiteY21" fmla="*/ 1009650 h 1582686"/>
              <a:gd name="connsiteX22" fmla="*/ 2069305 w 2288380"/>
              <a:gd name="connsiteY22" fmla="*/ 771526 h 1582686"/>
              <a:gd name="connsiteX23" fmla="*/ 1516856 w 2288380"/>
              <a:gd name="connsiteY23" fmla="*/ 604837 h 1582686"/>
              <a:gd name="connsiteX24" fmla="*/ 1509712 w 2288380"/>
              <a:gd name="connsiteY24" fmla="*/ 442913 h 1582686"/>
              <a:gd name="connsiteX25" fmla="*/ 1681161 w 2288380"/>
              <a:gd name="connsiteY25" fmla="*/ 219076 h 1582686"/>
              <a:gd name="connsiteX26" fmla="*/ 1273968 w 2288380"/>
              <a:gd name="connsiteY26" fmla="*/ 469106 h 1582686"/>
              <a:gd name="connsiteX27" fmla="*/ 1259681 w 2288380"/>
              <a:gd name="connsiteY27" fmla="*/ 214314 h 1582686"/>
              <a:gd name="connsiteX28" fmla="*/ 1028700 w 2288380"/>
              <a:gd name="connsiteY28" fmla="*/ 309564 h 1582686"/>
              <a:gd name="connsiteX29" fmla="*/ 797718 w 2288380"/>
              <a:gd name="connsiteY29" fmla="*/ 340520 h 1582686"/>
              <a:gd name="connsiteX30" fmla="*/ 931068 w 2288380"/>
              <a:gd name="connsiteY30" fmla="*/ 123826 h 1582686"/>
              <a:gd name="connsiteX31" fmla="*/ 902493 w 2288380"/>
              <a:gd name="connsiteY31" fmla="*/ 0 h 1582686"/>
              <a:gd name="connsiteX32" fmla="*/ 790574 w 2288380"/>
              <a:gd name="connsiteY32" fmla="*/ 78582 h 1582686"/>
              <a:gd name="connsiteX0" fmla="*/ 790574 w 2288380"/>
              <a:gd name="connsiteY0" fmla="*/ 78582 h 1582686"/>
              <a:gd name="connsiteX1" fmla="*/ 278605 w 2288380"/>
              <a:gd name="connsiteY1" fmla="*/ 340520 h 1582686"/>
              <a:gd name="connsiteX2" fmla="*/ 345280 w 2288380"/>
              <a:gd name="connsiteY2" fmla="*/ 511970 h 1582686"/>
              <a:gd name="connsiteX3" fmla="*/ 169068 w 2288380"/>
              <a:gd name="connsiteY3" fmla="*/ 721520 h 1582686"/>
              <a:gd name="connsiteX4" fmla="*/ 0 w 2288380"/>
              <a:gd name="connsiteY4" fmla="*/ 831057 h 1582686"/>
              <a:gd name="connsiteX5" fmla="*/ 26193 w 2288380"/>
              <a:gd name="connsiteY5" fmla="*/ 1140619 h 1582686"/>
              <a:gd name="connsiteX6" fmla="*/ 66674 w 2288380"/>
              <a:gd name="connsiteY6" fmla="*/ 1338262 h 1582686"/>
              <a:gd name="connsiteX7" fmla="*/ 123824 w 2288380"/>
              <a:gd name="connsiteY7" fmla="*/ 1407319 h 1582686"/>
              <a:gd name="connsiteX8" fmla="*/ 128588 w 2288380"/>
              <a:gd name="connsiteY8" fmla="*/ 1485901 h 1582686"/>
              <a:gd name="connsiteX9" fmla="*/ 566736 w 2288380"/>
              <a:gd name="connsiteY9" fmla="*/ 1464469 h 1582686"/>
              <a:gd name="connsiteX10" fmla="*/ 700086 w 2288380"/>
              <a:gd name="connsiteY10" fmla="*/ 1497806 h 1582686"/>
              <a:gd name="connsiteX11" fmla="*/ 792955 w 2288380"/>
              <a:gd name="connsiteY11" fmla="*/ 1421606 h 1582686"/>
              <a:gd name="connsiteX12" fmla="*/ 862011 w 2288380"/>
              <a:gd name="connsiteY12" fmla="*/ 1373981 h 1582686"/>
              <a:gd name="connsiteX13" fmla="*/ 947736 w 2288380"/>
              <a:gd name="connsiteY13" fmla="*/ 1393031 h 1582686"/>
              <a:gd name="connsiteX14" fmla="*/ 1076324 w 2288380"/>
              <a:gd name="connsiteY14" fmla="*/ 1488281 h 1582686"/>
              <a:gd name="connsiteX15" fmla="*/ 1083468 w 2288380"/>
              <a:gd name="connsiteY15" fmla="*/ 1564482 h 1582686"/>
              <a:gd name="connsiteX16" fmla="*/ 1254918 w 2288380"/>
              <a:gd name="connsiteY16" fmla="*/ 1550194 h 1582686"/>
              <a:gd name="connsiteX17" fmla="*/ 1328736 w 2288380"/>
              <a:gd name="connsiteY17" fmla="*/ 1581150 h 1582686"/>
              <a:gd name="connsiteX18" fmla="*/ 1409699 w 2288380"/>
              <a:gd name="connsiteY18" fmla="*/ 1552575 h 1582686"/>
              <a:gd name="connsiteX19" fmla="*/ 1483518 w 2288380"/>
              <a:gd name="connsiteY19" fmla="*/ 1488281 h 1582686"/>
              <a:gd name="connsiteX20" fmla="*/ 2131218 w 2288380"/>
              <a:gd name="connsiteY20" fmla="*/ 1319214 h 1582686"/>
              <a:gd name="connsiteX21" fmla="*/ 2288380 w 2288380"/>
              <a:gd name="connsiteY21" fmla="*/ 1283495 h 1582686"/>
              <a:gd name="connsiteX22" fmla="*/ 2216942 w 2288380"/>
              <a:gd name="connsiteY22" fmla="*/ 1009650 h 1582686"/>
              <a:gd name="connsiteX23" fmla="*/ 2069305 w 2288380"/>
              <a:gd name="connsiteY23" fmla="*/ 771526 h 1582686"/>
              <a:gd name="connsiteX24" fmla="*/ 1516856 w 2288380"/>
              <a:gd name="connsiteY24" fmla="*/ 604837 h 1582686"/>
              <a:gd name="connsiteX25" fmla="*/ 1509712 w 2288380"/>
              <a:gd name="connsiteY25" fmla="*/ 442913 h 1582686"/>
              <a:gd name="connsiteX26" fmla="*/ 1681161 w 2288380"/>
              <a:gd name="connsiteY26" fmla="*/ 219076 h 1582686"/>
              <a:gd name="connsiteX27" fmla="*/ 1273968 w 2288380"/>
              <a:gd name="connsiteY27" fmla="*/ 469106 h 1582686"/>
              <a:gd name="connsiteX28" fmla="*/ 1259681 w 2288380"/>
              <a:gd name="connsiteY28" fmla="*/ 214314 h 1582686"/>
              <a:gd name="connsiteX29" fmla="*/ 1028700 w 2288380"/>
              <a:gd name="connsiteY29" fmla="*/ 309564 h 1582686"/>
              <a:gd name="connsiteX30" fmla="*/ 797718 w 2288380"/>
              <a:gd name="connsiteY30" fmla="*/ 340520 h 1582686"/>
              <a:gd name="connsiteX31" fmla="*/ 931068 w 2288380"/>
              <a:gd name="connsiteY31" fmla="*/ 123826 h 1582686"/>
              <a:gd name="connsiteX32" fmla="*/ 902493 w 2288380"/>
              <a:gd name="connsiteY32" fmla="*/ 0 h 1582686"/>
              <a:gd name="connsiteX33" fmla="*/ 790574 w 2288380"/>
              <a:gd name="connsiteY33" fmla="*/ 78582 h 1582686"/>
              <a:gd name="connsiteX0" fmla="*/ 790574 w 2288380"/>
              <a:gd name="connsiteY0" fmla="*/ 78582 h 1582686"/>
              <a:gd name="connsiteX1" fmla="*/ 278605 w 2288380"/>
              <a:gd name="connsiteY1" fmla="*/ 340520 h 1582686"/>
              <a:gd name="connsiteX2" fmla="*/ 345280 w 2288380"/>
              <a:gd name="connsiteY2" fmla="*/ 511970 h 1582686"/>
              <a:gd name="connsiteX3" fmla="*/ 169068 w 2288380"/>
              <a:gd name="connsiteY3" fmla="*/ 721520 h 1582686"/>
              <a:gd name="connsiteX4" fmla="*/ 0 w 2288380"/>
              <a:gd name="connsiteY4" fmla="*/ 831057 h 1582686"/>
              <a:gd name="connsiteX5" fmla="*/ 26193 w 2288380"/>
              <a:gd name="connsiteY5" fmla="*/ 1140619 h 1582686"/>
              <a:gd name="connsiteX6" fmla="*/ 66674 w 2288380"/>
              <a:gd name="connsiteY6" fmla="*/ 1338262 h 1582686"/>
              <a:gd name="connsiteX7" fmla="*/ 123824 w 2288380"/>
              <a:gd name="connsiteY7" fmla="*/ 1407319 h 1582686"/>
              <a:gd name="connsiteX8" fmla="*/ 128588 w 2288380"/>
              <a:gd name="connsiteY8" fmla="*/ 1485901 h 1582686"/>
              <a:gd name="connsiteX9" fmla="*/ 566736 w 2288380"/>
              <a:gd name="connsiteY9" fmla="*/ 1464469 h 1582686"/>
              <a:gd name="connsiteX10" fmla="*/ 700086 w 2288380"/>
              <a:gd name="connsiteY10" fmla="*/ 1497806 h 1582686"/>
              <a:gd name="connsiteX11" fmla="*/ 792955 w 2288380"/>
              <a:gd name="connsiteY11" fmla="*/ 1421606 h 1582686"/>
              <a:gd name="connsiteX12" fmla="*/ 862011 w 2288380"/>
              <a:gd name="connsiteY12" fmla="*/ 1373981 h 1582686"/>
              <a:gd name="connsiteX13" fmla="*/ 947736 w 2288380"/>
              <a:gd name="connsiteY13" fmla="*/ 1393031 h 1582686"/>
              <a:gd name="connsiteX14" fmla="*/ 1076324 w 2288380"/>
              <a:gd name="connsiteY14" fmla="*/ 1488281 h 1582686"/>
              <a:gd name="connsiteX15" fmla="*/ 1083468 w 2288380"/>
              <a:gd name="connsiteY15" fmla="*/ 1564482 h 1582686"/>
              <a:gd name="connsiteX16" fmla="*/ 1254918 w 2288380"/>
              <a:gd name="connsiteY16" fmla="*/ 1550194 h 1582686"/>
              <a:gd name="connsiteX17" fmla="*/ 1328736 w 2288380"/>
              <a:gd name="connsiteY17" fmla="*/ 1581150 h 1582686"/>
              <a:gd name="connsiteX18" fmla="*/ 1409699 w 2288380"/>
              <a:gd name="connsiteY18" fmla="*/ 1552575 h 1582686"/>
              <a:gd name="connsiteX19" fmla="*/ 1483518 w 2288380"/>
              <a:gd name="connsiteY19" fmla="*/ 1488281 h 1582686"/>
              <a:gd name="connsiteX20" fmla="*/ 2131218 w 2288380"/>
              <a:gd name="connsiteY20" fmla="*/ 1319214 h 1582686"/>
              <a:gd name="connsiteX21" fmla="*/ 2288380 w 2288380"/>
              <a:gd name="connsiteY21" fmla="*/ 1283495 h 1582686"/>
              <a:gd name="connsiteX22" fmla="*/ 2216942 w 2288380"/>
              <a:gd name="connsiteY22" fmla="*/ 1009650 h 1582686"/>
              <a:gd name="connsiteX23" fmla="*/ 2069305 w 2288380"/>
              <a:gd name="connsiteY23" fmla="*/ 771526 h 1582686"/>
              <a:gd name="connsiteX24" fmla="*/ 1516856 w 2288380"/>
              <a:gd name="connsiteY24" fmla="*/ 604837 h 1582686"/>
              <a:gd name="connsiteX25" fmla="*/ 1509712 w 2288380"/>
              <a:gd name="connsiteY25" fmla="*/ 442913 h 1582686"/>
              <a:gd name="connsiteX26" fmla="*/ 1681161 w 2288380"/>
              <a:gd name="connsiteY26" fmla="*/ 219076 h 1582686"/>
              <a:gd name="connsiteX27" fmla="*/ 1273968 w 2288380"/>
              <a:gd name="connsiteY27" fmla="*/ 469106 h 1582686"/>
              <a:gd name="connsiteX28" fmla="*/ 1259681 w 2288380"/>
              <a:gd name="connsiteY28" fmla="*/ 214314 h 1582686"/>
              <a:gd name="connsiteX29" fmla="*/ 1028700 w 2288380"/>
              <a:gd name="connsiteY29" fmla="*/ 309564 h 1582686"/>
              <a:gd name="connsiteX30" fmla="*/ 797718 w 2288380"/>
              <a:gd name="connsiteY30" fmla="*/ 340520 h 1582686"/>
              <a:gd name="connsiteX31" fmla="*/ 931068 w 2288380"/>
              <a:gd name="connsiteY31" fmla="*/ 123826 h 1582686"/>
              <a:gd name="connsiteX32" fmla="*/ 902493 w 2288380"/>
              <a:gd name="connsiteY32" fmla="*/ 0 h 1582686"/>
              <a:gd name="connsiteX33" fmla="*/ 790574 w 2288380"/>
              <a:gd name="connsiteY33" fmla="*/ 78582 h 1582686"/>
              <a:gd name="connsiteX0" fmla="*/ 790574 w 2288380"/>
              <a:gd name="connsiteY0" fmla="*/ 78582 h 1582686"/>
              <a:gd name="connsiteX1" fmla="*/ 278605 w 2288380"/>
              <a:gd name="connsiteY1" fmla="*/ 340520 h 1582686"/>
              <a:gd name="connsiteX2" fmla="*/ 345280 w 2288380"/>
              <a:gd name="connsiteY2" fmla="*/ 511970 h 1582686"/>
              <a:gd name="connsiteX3" fmla="*/ 169068 w 2288380"/>
              <a:gd name="connsiteY3" fmla="*/ 721520 h 1582686"/>
              <a:gd name="connsiteX4" fmla="*/ 0 w 2288380"/>
              <a:gd name="connsiteY4" fmla="*/ 831057 h 1582686"/>
              <a:gd name="connsiteX5" fmla="*/ 26193 w 2288380"/>
              <a:gd name="connsiteY5" fmla="*/ 1140619 h 1582686"/>
              <a:gd name="connsiteX6" fmla="*/ 66674 w 2288380"/>
              <a:gd name="connsiteY6" fmla="*/ 1338262 h 1582686"/>
              <a:gd name="connsiteX7" fmla="*/ 123824 w 2288380"/>
              <a:gd name="connsiteY7" fmla="*/ 1407319 h 1582686"/>
              <a:gd name="connsiteX8" fmla="*/ 128588 w 2288380"/>
              <a:gd name="connsiteY8" fmla="*/ 1485901 h 1582686"/>
              <a:gd name="connsiteX9" fmla="*/ 566736 w 2288380"/>
              <a:gd name="connsiteY9" fmla="*/ 1464469 h 1582686"/>
              <a:gd name="connsiteX10" fmla="*/ 700086 w 2288380"/>
              <a:gd name="connsiteY10" fmla="*/ 1497806 h 1582686"/>
              <a:gd name="connsiteX11" fmla="*/ 792955 w 2288380"/>
              <a:gd name="connsiteY11" fmla="*/ 1421606 h 1582686"/>
              <a:gd name="connsiteX12" fmla="*/ 862011 w 2288380"/>
              <a:gd name="connsiteY12" fmla="*/ 1373981 h 1582686"/>
              <a:gd name="connsiteX13" fmla="*/ 947736 w 2288380"/>
              <a:gd name="connsiteY13" fmla="*/ 1393031 h 1582686"/>
              <a:gd name="connsiteX14" fmla="*/ 1076324 w 2288380"/>
              <a:gd name="connsiteY14" fmla="*/ 1488281 h 1582686"/>
              <a:gd name="connsiteX15" fmla="*/ 1083468 w 2288380"/>
              <a:gd name="connsiteY15" fmla="*/ 1564482 h 1582686"/>
              <a:gd name="connsiteX16" fmla="*/ 1254918 w 2288380"/>
              <a:gd name="connsiteY16" fmla="*/ 1550194 h 1582686"/>
              <a:gd name="connsiteX17" fmla="*/ 1328736 w 2288380"/>
              <a:gd name="connsiteY17" fmla="*/ 1581150 h 1582686"/>
              <a:gd name="connsiteX18" fmla="*/ 1483518 w 2288380"/>
              <a:gd name="connsiteY18" fmla="*/ 1488281 h 1582686"/>
              <a:gd name="connsiteX19" fmla="*/ 2131218 w 2288380"/>
              <a:gd name="connsiteY19" fmla="*/ 1319214 h 1582686"/>
              <a:gd name="connsiteX20" fmla="*/ 2288380 w 2288380"/>
              <a:gd name="connsiteY20" fmla="*/ 1283495 h 1582686"/>
              <a:gd name="connsiteX21" fmla="*/ 2216942 w 2288380"/>
              <a:gd name="connsiteY21" fmla="*/ 1009650 h 1582686"/>
              <a:gd name="connsiteX22" fmla="*/ 2069305 w 2288380"/>
              <a:gd name="connsiteY22" fmla="*/ 771526 h 1582686"/>
              <a:gd name="connsiteX23" fmla="*/ 1516856 w 2288380"/>
              <a:gd name="connsiteY23" fmla="*/ 604837 h 1582686"/>
              <a:gd name="connsiteX24" fmla="*/ 1509712 w 2288380"/>
              <a:gd name="connsiteY24" fmla="*/ 442913 h 1582686"/>
              <a:gd name="connsiteX25" fmla="*/ 1681161 w 2288380"/>
              <a:gd name="connsiteY25" fmla="*/ 219076 h 1582686"/>
              <a:gd name="connsiteX26" fmla="*/ 1273968 w 2288380"/>
              <a:gd name="connsiteY26" fmla="*/ 469106 h 1582686"/>
              <a:gd name="connsiteX27" fmla="*/ 1259681 w 2288380"/>
              <a:gd name="connsiteY27" fmla="*/ 214314 h 1582686"/>
              <a:gd name="connsiteX28" fmla="*/ 1028700 w 2288380"/>
              <a:gd name="connsiteY28" fmla="*/ 309564 h 1582686"/>
              <a:gd name="connsiteX29" fmla="*/ 797718 w 2288380"/>
              <a:gd name="connsiteY29" fmla="*/ 340520 h 1582686"/>
              <a:gd name="connsiteX30" fmla="*/ 931068 w 2288380"/>
              <a:gd name="connsiteY30" fmla="*/ 123826 h 1582686"/>
              <a:gd name="connsiteX31" fmla="*/ 902493 w 2288380"/>
              <a:gd name="connsiteY31" fmla="*/ 0 h 1582686"/>
              <a:gd name="connsiteX32" fmla="*/ 790574 w 2288380"/>
              <a:gd name="connsiteY32" fmla="*/ 78582 h 1582686"/>
              <a:gd name="connsiteX0" fmla="*/ 790574 w 2288380"/>
              <a:gd name="connsiteY0" fmla="*/ 78582 h 1582686"/>
              <a:gd name="connsiteX1" fmla="*/ 278605 w 2288380"/>
              <a:gd name="connsiteY1" fmla="*/ 340520 h 1582686"/>
              <a:gd name="connsiteX2" fmla="*/ 345280 w 2288380"/>
              <a:gd name="connsiteY2" fmla="*/ 511970 h 1582686"/>
              <a:gd name="connsiteX3" fmla="*/ 169068 w 2288380"/>
              <a:gd name="connsiteY3" fmla="*/ 721520 h 1582686"/>
              <a:gd name="connsiteX4" fmla="*/ 0 w 2288380"/>
              <a:gd name="connsiteY4" fmla="*/ 831057 h 1582686"/>
              <a:gd name="connsiteX5" fmla="*/ 26193 w 2288380"/>
              <a:gd name="connsiteY5" fmla="*/ 1140619 h 1582686"/>
              <a:gd name="connsiteX6" fmla="*/ 66674 w 2288380"/>
              <a:gd name="connsiteY6" fmla="*/ 1338262 h 1582686"/>
              <a:gd name="connsiteX7" fmla="*/ 123824 w 2288380"/>
              <a:gd name="connsiteY7" fmla="*/ 1407319 h 1582686"/>
              <a:gd name="connsiteX8" fmla="*/ 128588 w 2288380"/>
              <a:gd name="connsiteY8" fmla="*/ 1485901 h 1582686"/>
              <a:gd name="connsiteX9" fmla="*/ 566736 w 2288380"/>
              <a:gd name="connsiteY9" fmla="*/ 1464469 h 1582686"/>
              <a:gd name="connsiteX10" fmla="*/ 700086 w 2288380"/>
              <a:gd name="connsiteY10" fmla="*/ 1497806 h 1582686"/>
              <a:gd name="connsiteX11" fmla="*/ 792955 w 2288380"/>
              <a:gd name="connsiteY11" fmla="*/ 1421606 h 1582686"/>
              <a:gd name="connsiteX12" fmla="*/ 862011 w 2288380"/>
              <a:gd name="connsiteY12" fmla="*/ 1373981 h 1582686"/>
              <a:gd name="connsiteX13" fmla="*/ 947736 w 2288380"/>
              <a:gd name="connsiteY13" fmla="*/ 1393031 h 1582686"/>
              <a:gd name="connsiteX14" fmla="*/ 1076324 w 2288380"/>
              <a:gd name="connsiteY14" fmla="*/ 1488281 h 1582686"/>
              <a:gd name="connsiteX15" fmla="*/ 1083468 w 2288380"/>
              <a:gd name="connsiteY15" fmla="*/ 1564482 h 1582686"/>
              <a:gd name="connsiteX16" fmla="*/ 1254918 w 2288380"/>
              <a:gd name="connsiteY16" fmla="*/ 1550194 h 1582686"/>
              <a:gd name="connsiteX17" fmla="*/ 1328736 w 2288380"/>
              <a:gd name="connsiteY17" fmla="*/ 1581150 h 1582686"/>
              <a:gd name="connsiteX18" fmla="*/ 1419224 w 2288380"/>
              <a:gd name="connsiteY18" fmla="*/ 1554956 h 1582686"/>
              <a:gd name="connsiteX19" fmla="*/ 1483518 w 2288380"/>
              <a:gd name="connsiteY19" fmla="*/ 1488281 h 1582686"/>
              <a:gd name="connsiteX20" fmla="*/ 2131218 w 2288380"/>
              <a:gd name="connsiteY20" fmla="*/ 1319214 h 1582686"/>
              <a:gd name="connsiteX21" fmla="*/ 2288380 w 2288380"/>
              <a:gd name="connsiteY21" fmla="*/ 1283495 h 1582686"/>
              <a:gd name="connsiteX22" fmla="*/ 2216942 w 2288380"/>
              <a:gd name="connsiteY22" fmla="*/ 1009650 h 1582686"/>
              <a:gd name="connsiteX23" fmla="*/ 2069305 w 2288380"/>
              <a:gd name="connsiteY23" fmla="*/ 771526 h 1582686"/>
              <a:gd name="connsiteX24" fmla="*/ 1516856 w 2288380"/>
              <a:gd name="connsiteY24" fmla="*/ 604837 h 1582686"/>
              <a:gd name="connsiteX25" fmla="*/ 1509712 w 2288380"/>
              <a:gd name="connsiteY25" fmla="*/ 442913 h 1582686"/>
              <a:gd name="connsiteX26" fmla="*/ 1681161 w 2288380"/>
              <a:gd name="connsiteY26" fmla="*/ 219076 h 1582686"/>
              <a:gd name="connsiteX27" fmla="*/ 1273968 w 2288380"/>
              <a:gd name="connsiteY27" fmla="*/ 469106 h 1582686"/>
              <a:gd name="connsiteX28" fmla="*/ 1259681 w 2288380"/>
              <a:gd name="connsiteY28" fmla="*/ 214314 h 1582686"/>
              <a:gd name="connsiteX29" fmla="*/ 1028700 w 2288380"/>
              <a:gd name="connsiteY29" fmla="*/ 309564 h 1582686"/>
              <a:gd name="connsiteX30" fmla="*/ 797718 w 2288380"/>
              <a:gd name="connsiteY30" fmla="*/ 340520 h 1582686"/>
              <a:gd name="connsiteX31" fmla="*/ 931068 w 2288380"/>
              <a:gd name="connsiteY31" fmla="*/ 123826 h 1582686"/>
              <a:gd name="connsiteX32" fmla="*/ 902493 w 2288380"/>
              <a:gd name="connsiteY32" fmla="*/ 0 h 1582686"/>
              <a:gd name="connsiteX33" fmla="*/ 790574 w 2288380"/>
              <a:gd name="connsiteY33" fmla="*/ 78582 h 1582686"/>
              <a:gd name="connsiteX0" fmla="*/ 790574 w 2288380"/>
              <a:gd name="connsiteY0" fmla="*/ 78582 h 1582686"/>
              <a:gd name="connsiteX1" fmla="*/ 278605 w 2288380"/>
              <a:gd name="connsiteY1" fmla="*/ 340520 h 1582686"/>
              <a:gd name="connsiteX2" fmla="*/ 345280 w 2288380"/>
              <a:gd name="connsiteY2" fmla="*/ 511970 h 1582686"/>
              <a:gd name="connsiteX3" fmla="*/ 169068 w 2288380"/>
              <a:gd name="connsiteY3" fmla="*/ 721520 h 1582686"/>
              <a:gd name="connsiteX4" fmla="*/ 0 w 2288380"/>
              <a:gd name="connsiteY4" fmla="*/ 831057 h 1582686"/>
              <a:gd name="connsiteX5" fmla="*/ 26193 w 2288380"/>
              <a:gd name="connsiteY5" fmla="*/ 1140619 h 1582686"/>
              <a:gd name="connsiteX6" fmla="*/ 66674 w 2288380"/>
              <a:gd name="connsiteY6" fmla="*/ 1338262 h 1582686"/>
              <a:gd name="connsiteX7" fmla="*/ 123824 w 2288380"/>
              <a:gd name="connsiteY7" fmla="*/ 1407319 h 1582686"/>
              <a:gd name="connsiteX8" fmla="*/ 128588 w 2288380"/>
              <a:gd name="connsiteY8" fmla="*/ 1485901 h 1582686"/>
              <a:gd name="connsiteX9" fmla="*/ 566736 w 2288380"/>
              <a:gd name="connsiteY9" fmla="*/ 1464469 h 1582686"/>
              <a:gd name="connsiteX10" fmla="*/ 700086 w 2288380"/>
              <a:gd name="connsiteY10" fmla="*/ 1497806 h 1582686"/>
              <a:gd name="connsiteX11" fmla="*/ 792955 w 2288380"/>
              <a:gd name="connsiteY11" fmla="*/ 1421606 h 1582686"/>
              <a:gd name="connsiteX12" fmla="*/ 862011 w 2288380"/>
              <a:gd name="connsiteY12" fmla="*/ 1373981 h 1582686"/>
              <a:gd name="connsiteX13" fmla="*/ 947736 w 2288380"/>
              <a:gd name="connsiteY13" fmla="*/ 1393031 h 1582686"/>
              <a:gd name="connsiteX14" fmla="*/ 1076324 w 2288380"/>
              <a:gd name="connsiteY14" fmla="*/ 1488281 h 1582686"/>
              <a:gd name="connsiteX15" fmla="*/ 1083468 w 2288380"/>
              <a:gd name="connsiteY15" fmla="*/ 1564482 h 1582686"/>
              <a:gd name="connsiteX16" fmla="*/ 1254918 w 2288380"/>
              <a:gd name="connsiteY16" fmla="*/ 1550194 h 1582686"/>
              <a:gd name="connsiteX17" fmla="*/ 1328736 w 2288380"/>
              <a:gd name="connsiteY17" fmla="*/ 1581150 h 1582686"/>
              <a:gd name="connsiteX18" fmla="*/ 1419224 w 2288380"/>
              <a:gd name="connsiteY18" fmla="*/ 1554956 h 1582686"/>
              <a:gd name="connsiteX19" fmla="*/ 2131218 w 2288380"/>
              <a:gd name="connsiteY19" fmla="*/ 1319214 h 1582686"/>
              <a:gd name="connsiteX20" fmla="*/ 2288380 w 2288380"/>
              <a:gd name="connsiteY20" fmla="*/ 1283495 h 1582686"/>
              <a:gd name="connsiteX21" fmla="*/ 2216942 w 2288380"/>
              <a:gd name="connsiteY21" fmla="*/ 1009650 h 1582686"/>
              <a:gd name="connsiteX22" fmla="*/ 2069305 w 2288380"/>
              <a:gd name="connsiteY22" fmla="*/ 771526 h 1582686"/>
              <a:gd name="connsiteX23" fmla="*/ 1516856 w 2288380"/>
              <a:gd name="connsiteY23" fmla="*/ 604837 h 1582686"/>
              <a:gd name="connsiteX24" fmla="*/ 1509712 w 2288380"/>
              <a:gd name="connsiteY24" fmla="*/ 442913 h 1582686"/>
              <a:gd name="connsiteX25" fmla="*/ 1681161 w 2288380"/>
              <a:gd name="connsiteY25" fmla="*/ 219076 h 1582686"/>
              <a:gd name="connsiteX26" fmla="*/ 1273968 w 2288380"/>
              <a:gd name="connsiteY26" fmla="*/ 469106 h 1582686"/>
              <a:gd name="connsiteX27" fmla="*/ 1259681 w 2288380"/>
              <a:gd name="connsiteY27" fmla="*/ 214314 h 1582686"/>
              <a:gd name="connsiteX28" fmla="*/ 1028700 w 2288380"/>
              <a:gd name="connsiteY28" fmla="*/ 309564 h 1582686"/>
              <a:gd name="connsiteX29" fmla="*/ 797718 w 2288380"/>
              <a:gd name="connsiteY29" fmla="*/ 340520 h 1582686"/>
              <a:gd name="connsiteX30" fmla="*/ 931068 w 2288380"/>
              <a:gd name="connsiteY30" fmla="*/ 123826 h 1582686"/>
              <a:gd name="connsiteX31" fmla="*/ 902493 w 2288380"/>
              <a:gd name="connsiteY31" fmla="*/ 0 h 1582686"/>
              <a:gd name="connsiteX32" fmla="*/ 790574 w 2288380"/>
              <a:gd name="connsiteY32" fmla="*/ 78582 h 1582686"/>
              <a:gd name="connsiteX0" fmla="*/ 790574 w 2288380"/>
              <a:gd name="connsiteY0" fmla="*/ 78582 h 1582686"/>
              <a:gd name="connsiteX1" fmla="*/ 278605 w 2288380"/>
              <a:gd name="connsiteY1" fmla="*/ 340520 h 1582686"/>
              <a:gd name="connsiteX2" fmla="*/ 345280 w 2288380"/>
              <a:gd name="connsiteY2" fmla="*/ 511970 h 1582686"/>
              <a:gd name="connsiteX3" fmla="*/ 169068 w 2288380"/>
              <a:gd name="connsiteY3" fmla="*/ 721520 h 1582686"/>
              <a:gd name="connsiteX4" fmla="*/ 0 w 2288380"/>
              <a:gd name="connsiteY4" fmla="*/ 831057 h 1582686"/>
              <a:gd name="connsiteX5" fmla="*/ 26193 w 2288380"/>
              <a:gd name="connsiteY5" fmla="*/ 1140619 h 1582686"/>
              <a:gd name="connsiteX6" fmla="*/ 66674 w 2288380"/>
              <a:gd name="connsiteY6" fmla="*/ 1338262 h 1582686"/>
              <a:gd name="connsiteX7" fmla="*/ 123824 w 2288380"/>
              <a:gd name="connsiteY7" fmla="*/ 1407319 h 1582686"/>
              <a:gd name="connsiteX8" fmla="*/ 128588 w 2288380"/>
              <a:gd name="connsiteY8" fmla="*/ 1485901 h 1582686"/>
              <a:gd name="connsiteX9" fmla="*/ 566736 w 2288380"/>
              <a:gd name="connsiteY9" fmla="*/ 1464469 h 1582686"/>
              <a:gd name="connsiteX10" fmla="*/ 700086 w 2288380"/>
              <a:gd name="connsiteY10" fmla="*/ 1497806 h 1582686"/>
              <a:gd name="connsiteX11" fmla="*/ 792955 w 2288380"/>
              <a:gd name="connsiteY11" fmla="*/ 1421606 h 1582686"/>
              <a:gd name="connsiteX12" fmla="*/ 862011 w 2288380"/>
              <a:gd name="connsiteY12" fmla="*/ 1373981 h 1582686"/>
              <a:gd name="connsiteX13" fmla="*/ 947736 w 2288380"/>
              <a:gd name="connsiteY13" fmla="*/ 1393031 h 1582686"/>
              <a:gd name="connsiteX14" fmla="*/ 1076324 w 2288380"/>
              <a:gd name="connsiteY14" fmla="*/ 1488281 h 1582686"/>
              <a:gd name="connsiteX15" fmla="*/ 1083468 w 2288380"/>
              <a:gd name="connsiteY15" fmla="*/ 1564482 h 1582686"/>
              <a:gd name="connsiteX16" fmla="*/ 1254918 w 2288380"/>
              <a:gd name="connsiteY16" fmla="*/ 1550194 h 1582686"/>
              <a:gd name="connsiteX17" fmla="*/ 1328736 w 2288380"/>
              <a:gd name="connsiteY17" fmla="*/ 1581150 h 1582686"/>
              <a:gd name="connsiteX18" fmla="*/ 1419224 w 2288380"/>
              <a:gd name="connsiteY18" fmla="*/ 1554956 h 1582686"/>
              <a:gd name="connsiteX19" fmla="*/ 1471611 w 2288380"/>
              <a:gd name="connsiteY19" fmla="*/ 1485900 h 1582686"/>
              <a:gd name="connsiteX20" fmla="*/ 2131218 w 2288380"/>
              <a:gd name="connsiteY20" fmla="*/ 1319214 h 1582686"/>
              <a:gd name="connsiteX21" fmla="*/ 2288380 w 2288380"/>
              <a:gd name="connsiteY21" fmla="*/ 1283495 h 1582686"/>
              <a:gd name="connsiteX22" fmla="*/ 2216942 w 2288380"/>
              <a:gd name="connsiteY22" fmla="*/ 1009650 h 1582686"/>
              <a:gd name="connsiteX23" fmla="*/ 2069305 w 2288380"/>
              <a:gd name="connsiteY23" fmla="*/ 771526 h 1582686"/>
              <a:gd name="connsiteX24" fmla="*/ 1516856 w 2288380"/>
              <a:gd name="connsiteY24" fmla="*/ 604837 h 1582686"/>
              <a:gd name="connsiteX25" fmla="*/ 1509712 w 2288380"/>
              <a:gd name="connsiteY25" fmla="*/ 442913 h 1582686"/>
              <a:gd name="connsiteX26" fmla="*/ 1681161 w 2288380"/>
              <a:gd name="connsiteY26" fmla="*/ 219076 h 1582686"/>
              <a:gd name="connsiteX27" fmla="*/ 1273968 w 2288380"/>
              <a:gd name="connsiteY27" fmla="*/ 469106 h 1582686"/>
              <a:gd name="connsiteX28" fmla="*/ 1259681 w 2288380"/>
              <a:gd name="connsiteY28" fmla="*/ 214314 h 1582686"/>
              <a:gd name="connsiteX29" fmla="*/ 1028700 w 2288380"/>
              <a:gd name="connsiteY29" fmla="*/ 309564 h 1582686"/>
              <a:gd name="connsiteX30" fmla="*/ 797718 w 2288380"/>
              <a:gd name="connsiteY30" fmla="*/ 340520 h 1582686"/>
              <a:gd name="connsiteX31" fmla="*/ 931068 w 2288380"/>
              <a:gd name="connsiteY31" fmla="*/ 123826 h 1582686"/>
              <a:gd name="connsiteX32" fmla="*/ 902493 w 2288380"/>
              <a:gd name="connsiteY32" fmla="*/ 0 h 1582686"/>
              <a:gd name="connsiteX33" fmla="*/ 790574 w 2288380"/>
              <a:gd name="connsiteY33" fmla="*/ 78582 h 1582686"/>
              <a:gd name="connsiteX0" fmla="*/ 790574 w 2288380"/>
              <a:gd name="connsiteY0" fmla="*/ 78582 h 1582686"/>
              <a:gd name="connsiteX1" fmla="*/ 278605 w 2288380"/>
              <a:gd name="connsiteY1" fmla="*/ 340520 h 1582686"/>
              <a:gd name="connsiteX2" fmla="*/ 345280 w 2288380"/>
              <a:gd name="connsiteY2" fmla="*/ 511970 h 1582686"/>
              <a:gd name="connsiteX3" fmla="*/ 169068 w 2288380"/>
              <a:gd name="connsiteY3" fmla="*/ 721520 h 1582686"/>
              <a:gd name="connsiteX4" fmla="*/ 0 w 2288380"/>
              <a:gd name="connsiteY4" fmla="*/ 831057 h 1582686"/>
              <a:gd name="connsiteX5" fmla="*/ 26193 w 2288380"/>
              <a:gd name="connsiteY5" fmla="*/ 1140619 h 1582686"/>
              <a:gd name="connsiteX6" fmla="*/ 66674 w 2288380"/>
              <a:gd name="connsiteY6" fmla="*/ 1338262 h 1582686"/>
              <a:gd name="connsiteX7" fmla="*/ 123824 w 2288380"/>
              <a:gd name="connsiteY7" fmla="*/ 1407319 h 1582686"/>
              <a:gd name="connsiteX8" fmla="*/ 128588 w 2288380"/>
              <a:gd name="connsiteY8" fmla="*/ 1485901 h 1582686"/>
              <a:gd name="connsiteX9" fmla="*/ 566736 w 2288380"/>
              <a:gd name="connsiteY9" fmla="*/ 1464469 h 1582686"/>
              <a:gd name="connsiteX10" fmla="*/ 700086 w 2288380"/>
              <a:gd name="connsiteY10" fmla="*/ 1497806 h 1582686"/>
              <a:gd name="connsiteX11" fmla="*/ 792955 w 2288380"/>
              <a:gd name="connsiteY11" fmla="*/ 1421606 h 1582686"/>
              <a:gd name="connsiteX12" fmla="*/ 862011 w 2288380"/>
              <a:gd name="connsiteY12" fmla="*/ 1373981 h 1582686"/>
              <a:gd name="connsiteX13" fmla="*/ 947736 w 2288380"/>
              <a:gd name="connsiteY13" fmla="*/ 1393031 h 1582686"/>
              <a:gd name="connsiteX14" fmla="*/ 1076324 w 2288380"/>
              <a:gd name="connsiteY14" fmla="*/ 1488281 h 1582686"/>
              <a:gd name="connsiteX15" fmla="*/ 1083468 w 2288380"/>
              <a:gd name="connsiteY15" fmla="*/ 1564482 h 1582686"/>
              <a:gd name="connsiteX16" fmla="*/ 1254918 w 2288380"/>
              <a:gd name="connsiteY16" fmla="*/ 1550194 h 1582686"/>
              <a:gd name="connsiteX17" fmla="*/ 1328736 w 2288380"/>
              <a:gd name="connsiteY17" fmla="*/ 1581150 h 1582686"/>
              <a:gd name="connsiteX18" fmla="*/ 1419224 w 2288380"/>
              <a:gd name="connsiteY18" fmla="*/ 1554956 h 1582686"/>
              <a:gd name="connsiteX19" fmla="*/ 1471611 w 2288380"/>
              <a:gd name="connsiteY19" fmla="*/ 1485900 h 1582686"/>
              <a:gd name="connsiteX20" fmla="*/ 1597818 w 2288380"/>
              <a:gd name="connsiteY20" fmla="*/ 1495425 h 1582686"/>
              <a:gd name="connsiteX21" fmla="*/ 2131218 w 2288380"/>
              <a:gd name="connsiteY21" fmla="*/ 1319214 h 1582686"/>
              <a:gd name="connsiteX22" fmla="*/ 2288380 w 2288380"/>
              <a:gd name="connsiteY22" fmla="*/ 1283495 h 1582686"/>
              <a:gd name="connsiteX23" fmla="*/ 2216942 w 2288380"/>
              <a:gd name="connsiteY23" fmla="*/ 1009650 h 1582686"/>
              <a:gd name="connsiteX24" fmla="*/ 2069305 w 2288380"/>
              <a:gd name="connsiteY24" fmla="*/ 771526 h 1582686"/>
              <a:gd name="connsiteX25" fmla="*/ 1516856 w 2288380"/>
              <a:gd name="connsiteY25" fmla="*/ 604837 h 1582686"/>
              <a:gd name="connsiteX26" fmla="*/ 1509712 w 2288380"/>
              <a:gd name="connsiteY26" fmla="*/ 442913 h 1582686"/>
              <a:gd name="connsiteX27" fmla="*/ 1681161 w 2288380"/>
              <a:gd name="connsiteY27" fmla="*/ 219076 h 1582686"/>
              <a:gd name="connsiteX28" fmla="*/ 1273968 w 2288380"/>
              <a:gd name="connsiteY28" fmla="*/ 469106 h 1582686"/>
              <a:gd name="connsiteX29" fmla="*/ 1259681 w 2288380"/>
              <a:gd name="connsiteY29" fmla="*/ 214314 h 1582686"/>
              <a:gd name="connsiteX30" fmla="*/ 1028700 w 2288380"/>
              <a:gd name="connsiteY30" fmla="*/ 309564 h 1582686"/>
              <a:gd name="connsiteX31" fmla="*/ 797718 w 2288380"/>
              <a:gd name="connsiteY31" fmla="*/ 340520 h 1582686"/>
              <a:gd name="connsiteX32" fmla="*/ 931068 w 2288380"/>
              <a:gd name="connsiteY32" fmla="*/ 123826 h 1582686"/>
              <a:gd name="connsiteX33" fmla="*/ 902493 w 2288380"/>
              <a:gd name="connsiteY33" fmla="*/ 0 h 1582686"/>
              <a:gd name="connsiteX34" fmla="*/ 790574 w 2288380"/>
              <a:gd name="connsiteY34" fmla="*/ 78582 h 1582686"/>
              <a:gd name="connsiteX0" fmla="*/ 790574 w 2288380"/>
              <a:gd name="connsiteY0" fmla="*/ 78582 h 1582686"/>
              <a:gd name="connsiteX1" fmla="*/ 278605 w 2288380"/>
              <a:gd name="connsiteY1" fmla="*/ 340520 h 1582686"/>
              <a:gd name="connsiteX2" fmla="*/ 345280 w 2288380"/>
              <a:gd name="connsiteY2" fmla="*/ 511970 h 1582686"/>
              <a:gd name="connsiteX3" fmla="*/ 169068 w 2288380"/>
              <a:gd name="connsiteY3" fmla="*/ 721520 h 1582686"/>
              <a:gd name="connsiteX4" fmla="*/ 0 w 2288380"/>
              <a:gd name="connsiteY4" fmla="*/ 831057 h 1582686"/>
              <a:gd name="connsiteX5" fmla="*/ 26193 w 2288380"/>
              <a:gd name="connsiteY5" fmla="*/ 1140619 h 1582686"/>
              <a:gd name="connsiteX6" fmla="*/ 66674 w 2288380"/>
              <a:gd name="connsiteY6" fmla="*/ 1338262 h 1582686"/>
              <a:gd name="connsiteX7" fmla="*/ 123824 w 2288380"/>
              <a:gd name="connsiteY7" fmla="*/ 1407319 h 1582686"/>
              <a:gd name="connsiteX8" fmla="*/ 128588 w 2288380"/>
              <a:gd name="connsiteY8" fmla="*/ 1485901 h 1582686"/>
              <a:gd name="connsiteX9" fmla="*/ 566736 w 2288380"/>
              <a:gd name="connsiteY9" fmla="*/ 1464469 h 1582686"/>
              <a:gd name="connsiteX10" fmla="*/ 700086 w 2288380"/>
              <a:gd name="connsiteY10" fmla="*/ 1497806 h 1582686"/>
              <a:gd name="connsiteX11" fmla="*/ 792955 w 2288380"/>
              <a:gd name="connsiteY11" fmla="*/ 1421606 h 1582686"/>
              <a:gd name="connsiteX12" fmla="*/ 862011 w 2288380"/>
              <a:gd name="connsiteY12" fmla="*/ 1373981 h 1582686"/>
              <a:gd name="connsiteX13" fmla="*/ 947736 w 2288380"/>
              <a:gd name="connsiteY13" fmla="*/ 1393031 h 1582686"/>
              <a:gd name="connsiteX14" fmla="*/ 1076324 w 2288380"/>
              <a:gd name="connsiteY14" fmla="*/ 1488281 h 1582686"/>
              <a:gd name="connsiteX15" fmla="*/ 1083468 w 2288380"/>
              <a:gd name="connsiteY15" fmla="*/ 1564482 h 1582686"/>
              <a:gd name="connsiteX16" fmla="*/ 1254918 w 2288380"/>
              <a:gd name="connsiteY16" fmla="*/ 1550194 h 1582686"/>
              <a:gd name="connsiteX17" fmla="*/ 1328736 w 2288380"/>
              <a:gd name="connsiteY17" fmla="*/ 1581150 h 1582686"/>
              <a:gd name="connsiteX18" fmla="*/ 1419224 w 2288380"/>
              <a:gd name="connsiteY18" fmla="*/ 1554956 h 1582686"/>
              <a:gd name="connsiteX19" fmla="*/ 1471611 w 2288380"/>
              <a:gd name="connsiteY19" fmla="*/ 1485900 h 1582686"/>
              <a:gd name="connsiteX20" fmla="*/ 1597818 w 2288380"/>
              <a:gd name="connsiteY20" fmla="*/ 1495425 h 1582686"/>
              <a:gd name="connsiteX21" fmla="*/ 1616868 w 2288380"/>
              <a:gd name="connsiteY21" fmla="*/ 1473994 h 1582686"/>
              <a:gd name="connsiteX22" fmla="*/ 2131218 w 2288380"/>
              <a:gd name="connsiteY22" fmla="*/ 1319214 h 1582686"/>
              <a:gd name="connsiteX23" fmla="*/ 2288380 w 2288380"/>
              <a:gd name="connsiteY23" fmla="*/ 1283495 h 1582686"/>
              <a:gd name="connsiteX24" fmla="*/ 2216942 w 2288380"/>
              <a:gd name="connsiteY24" fmla="*/ 1009650 h 1582686"/>
              <a:gd name="connsiteX25" fmla="*/ 2069305 w 2288380"/>
              <a:gd name="connsiteY25" fmla="*/ 771526 h 1582686"/>
              <a:gd name="connsiteX26" fmla="*/ 1516856 w 2288380"/>
              <a:gd name="connsiteY26" fmla="*/ 604837 h 1582686"/>
              <a:gd name="connsiteX27" fmla="*/ 1509712 w 2288380"/>
              <a:gd name="connsiteY27" fmla="*/ 442913 h 1582686"/>
              <a:gd name="connsiteX28" fmla="*/ 1681161 w 2288380"/>
              <a:gd name="connsiteY28" fmla="*/ 219076 h 1582686"/>
              <a:gd name="connsiteX29" fmla="*/ 1273968 w 2288380"/>
              <a:gd name="connsiteY29" fmla="*/ 469106 h 1582686"/>
              <a:gd name="connsiteX30" fmla="*/ 1259681 w 2288380"/>
              <a:gd name="connsiteY30" fmla="*/ 214314 h 1582686"/>
              <a:gd name="connsiteX31" fmla="*/ 1028700 w 2288380"/>
              <a:gd name="connsiteY31" fmla="*/ 309564 h 1582686"/>
              <a:gd name="connsiteX32" fmla="*/ 797718 w 2288380"/>
              <a:gd name="connsiteY32" fmla="*/ 340520 h 1582686"/>
              <a:gd name="connsiteX33" fmla="*/ 931068 w 2288380"/>
              <a:gd name="connsiteY33" fmla="*/ 123826 h 1582686"/>
              <a:gd name="connsiteX34" fmla="*/ 902493 w 2288380"/>
              <a:gd name="connsiteY34" fmla="*/ 0 h 1582686"/>
              <a:gd name="connsiteX35" fmla="*/ 790574 w 2288380"/>
              <a:gd name="connsiteY35" fmla="*/ 78582 h 1582686"/>
              <a:gd name="connsiteX0" fmla="*/ 790574 w 2288380"/>
              <a:gd name="connsiteY0" fmla="*/ 78582 h 1582686"/>
              <a:gd name="connsiteX1" fmla="*/ 278605 w 2288380"/>
              <a:gd name="connsiteY1" fmla="*/ 340520 h 1582686"/>
              <a:gd name="connsiteX2" fmla="*/ 345280 w 2288380"/>
              <a:gd name="connsiteY2" fmla="*/ 511970 h 1582686"/>
              <a:gd name="connsiteX3" fmla="*/ 169068 w 2288380"/>
              <a:gd name="connsiteY3" fmla="*/ 721520 h 1582686"/>
              <a:gd name="connsiteX4" fmla="*/ 0 w 2288380"/>
              <a:gd name="connsiteY4" fmla="*/ 831057 h 1582686"/>
              <a:gd name="connsiteX5" fmla="*/ 26193 w 2288380"/>
              <a:gd name="connsiteY5" fmla="*/ 1140619 h 1582686"/>
              <a:gd name="connsiteX6" fmla="*/ 66674 w 2288380"/>
              <a:gd name="connsiteY6" fmla="*/ 1338262 h 1582686"/>
              <a:gd name="connsiteX7" fmla="*/ 123824 w 2288380"/>
              <a:gd name="connsiteY7" fmla="*/ 1407319 h 1582686"/>
              <a:gd name="connsiteX8" fmla="*/ 128588 w 2288380"/>
              <a:gd name="connsiteY8" fmla="*/ 1485901 h 1582686"/>
              <a:gd name="connsiteX9" fmla="*/ 566736 w 2288380"/>
              <a:gd name="connsiteY9" fmla="*/ 1464469 h 1582686"/>
              <a:gd name="connsiteX10" fmla="*/ 700086 w 2288380"/>
              <a:gd name="connsiteY10" fmla="*/ 1497806 h 1582686"/>
              <a:gd name="connsiteX11" fmla="*/ 792955 w 2288380"/>
              <a:gd name="connsiteY11" fmla="*/ 1421606 h 1582686"/>
              <a:gd name="connsiteX12" fmla="*/ 862011 w 2288380"/>
              <a:gd name="connsiteY12" fmla="*/ 1373981 h 1582686"/>
              <a:gd name="connsiteX13" fmla="*/ 947736 w 2288380"/>
              <a:gd name="connsiteY13" fmla="*/ 1393031 h 1582686"/>
              <a:gd name="connsiteX14" fmla="*/ 1076324 w 2288380"/>
              <a:gd name="connsiteY14" fmla="*/ 1488281 h 1582686"/>
              <a:gd name="connsiteX15" fmla="*/ 1083468 w 2288380"/>
              <a:gd name="connsiteY15" fmla="*/ 1564482 h 1582686"/>
              <a:gd name="connsiteX16" fmla="*/ 1254918 w 2288380"/>
              <a:gd name="connsiteY16" fmla="*/ 1550194 h 1582686"/>
              <a:gd name="connsiteX17" fmla="*/ 1328736 w 2288380"/>
              <a:gd name="connsiteY17" fmla="*/ 1581150 h 1582686"/>
              <a:gd name="connsiteX18" fmla="*/ 1419224 w 2288380"/>
              <a:gd name="connsiteY18" fmla="*/ 1554956 h 1582686"/>
              <a:gd name="connsiteX19" fmla="*/ 1471611 w 2288380"/>
              <a:gd name="connsiteY19" fmla="*/ 1485900 h 1582686"/>
              <a:gd name="connsiteX20" fmla="*/ 1597818 w 2288380"/>
              <a:gd name="connsiteY20" fmla="*/ 1495425 h 1582686"/>
              <a:gd name="connsiteX21" fmla="*/ 1616868 w 2288380"/>
              <a:gd name="connsiteY21" fmla="*/ 1473994 h 1582686"/>
              <a:gd name="connsiteX22" fmla="*/ 1681161 w 2288380"/>
              <a:gd name="connsiteY22" fmla="*/ 1554956 h 1582686"/>
              <a:gd name="connsiteX23" fmla="*/ 2131218 w 2288380"/>
              <a:gd name="connsiteY23" fmla="*/ 1319214 h 1582686"/>
              <a:gd name="connsiteX24" fmla="*/ 2288380 w 2288380"/>
              <a:gd name="connsiteY24" fmla="*/ 1283495 h 1582686"/>
              <a:gd name="connsiteX25" fmla="*/ 2216942 w 2288380"/>
              <a:gd name="connsiteY25" fmla="*/ 1009650 h 1582686"/>
              <a:gd name="connsiteX26" fmla="*/ 2069305 w 2288380"/>
              <a:gd name="connsiteY26" fmla="*/ 771526 h 1582686"/>
              <a:gd name="connsiteX27" fmla="*/ 1516856 w 2288380"/>
              <a:gd name="connsiteY27" fmla="*/ 604837 h 1582686"/>
              <a:gd name="connsiteX28" fmla="*/ 1509712 w 2288380"/>
              <a:gd name="connsiteY28" fmla="*/ 442913 h 1582686"/>
              <a:gd name="connsiteX29" fmla="*/ 1681161 w 2288380"/>
              <a:gd name="connsiteY29" fmla="*/ 219076 h 1582686"/>
              <a:gd name="connsiteX30" fmla="*/ 1273968 w 2288380"/>
              <a:gd name="connsiteY30" fmla="*/ 469106 h 1582686"/>
              <a:gd name="connsiteX31" fmla="*/ 1259681 w 2288380"/>
              <a:gd name="connsiteY31" fmla="*/ 214314 h 1582686"/>
              <a:gd name="connsiteX32" fmla="*/ 1028700 w 2288380"/>
              <a:gd name="connsiteY32" fmla="*/ 309564 h 1582686"/>
              <a:gd name="connsiteX33" fmla="*/ 797718 w 2288380"/>
              <a:gd name="connsiteY33" fmla="*/ 340520 h 1582686"/>
              <a:gd name="connsiteX34" fmla="*/ 931068 w 2288380"/>
              <a:gd name="connsiteY34" fmla="*/ 123826 h 1582686"/>
              <a:gd name="connsiteX35" fmla="*/ 902493 w 2288380"/>
              <a:gd name="connsiteY35" fmla="*/ 0 h 1582686"/>
              <a:gd name="connsiteX36" fmla="*/ 790574 w 2288380"/>
              <a:gd name="connsiteY36" fmla="*/ 78582 h 1582686"/>
              <a:gd name="connsiteX0" fmla="*/ 790574 w 2288380"/>
              <a:gd name="connsiteY0" fmla="*/ 78582 h 1582686"/>
              <a:gd name="connsiteX1" fmla="*/ 278605 w 2288380"/>
              <a:gd name="connsiteY1" fmla="*/ 340520 h 1582686"/>
              <a:gd name="connsiteX2" fmla="*/ 345280 w 2288380"/>
              <a:gd name="connsiteY2" fmla="*/ 511970 h 1582686"/>
              <a:gd name="connsiteX3" fmla="*/ 169068 w 2288380"/>
              <a:gd name="connsiteY3" fmla="*/ 721520 h 1582686"/>
              <a:gd name="connsiteX4" fmla="*/ 0 w 2288380"/>
              <a:gd name="connsiteY4" fmla="*/ 831057 h 1582686"/>
              <a:gd name="connsiteX5" fmla="*/ 26193 w 2288380"/>
              <a:gd name="connsiteY5" fmla="*/ 1140619 h 1582686"/>
              <a:gd name="connsiteX6" fmla="*/ 66674 w 2288380"/>
              <a:gd name="connsiteY6" fmla="*/ 1338262 h 1582686"/>
              <a:gd name="connsiteX7" fmla="*/ 123824 w 2288380"/>
              <a:gd name="connsiteY7" fmla="*/ 1407319 h 1582686"/>
              <a:gd name="connsiteX8" fmla="*/ 128588 w 2288380"/>
              <a:gd name="connsiteY8" fmla="*/ 1485901 h 1582686"/>
              <a:gd name="connsiteX9" fmla="*/ 566736 w 2288380"/>
              <a:gd name="connsiteY9" fmla="*/ 1464469 h 1582686"/>
              <a:gd name="connsiteX10" fmla="*/ 700086 w 2288380"/>
              <a:gd name="connsiteY10" fmla="*/ 1497806 h 1582686"/>
              <a:gd name="connsiteX11" fmla="*/ 792955 w 2288380"/>
              <a:gd name="connsiteY11" fmla="*/ 1421606 h 1582686"/>
              <a:gd name="connsiteX12" fmla="*/ 862011 w 2288380"/>
              <a:gd name="connsiteY12" fmla="*/ 1373981 h 1582686"/>
              <a:gd name="connsiteX13" fmla="*/ 947736 w 2288380"/>
              <a:gd name="connsiteY13" fmla="*/ 1393031 h 1582686"/>
              <a:gd name="connsiteX14" fmla="*/ 1076324 w 2288380"/>
              <a:gd name="connsiteY14" fmla="*/ 1488281 h 1582686"/>
              <a:gd name="connsiteX15" fmla="*/ 1083468 w 2288380"/>
              <a:gd name="connsiteY15" fmla="*/ 1564482 h 1582686"/>
              <a:gd name="connsiteX16" fmla="*/ 1254918 w 2288380"/>
              <a:gd name="connsiteY16" fmla="*/ 1550194 h 1582686"/>
              <a:gd name="connsiteX17" fmla="*/ 1328736 w 2288380"/>
              <a:gd name="connsiteY17" fmla="*/ 1581150 h 1582686"/>
              <a:gd name="connsiteX18" fmla="*/ 1419224 w 2288380"/>
              <a:gd name="connsiteY18" fmla="*/ 1554956 h 1582686"/>
              <a:gd name="connsiteX19" fmla="*/ 1471611 w 2288380"/>
              <a:gd name="connsiteY19" fmla="*/ 1485900 h 1582686"/>
              <a:gd name="connsiteX20" fmla="*/ 1597818 w 2288380"/>
              <a:gd name="connsiteY20" fmla="*/ 1495425 h 1582686"/>
              <a:gd name="connsiteX21" fmla="*/ 1616868 w 2288380"/>
              <a:gd name="connsiteY21" fmla="*/ 1473994 h 1582686"/>
              <a:gd name="connsiteX22" fmla="*/ 1681161 w 2288380"/>
              <a:gd name="connsiteY22" fmla="*/ 1554956 h 1582686"/>
              <a:gd name="connsiteX23" fmla="*/ 1812130 w 2288380"/>
              <a:gd name="connsiteY23" fmla="*/ 1547812 h 1582686"/>
              <a:gd name="connsiteX24" fmla="*/ 2131218 w 2288380"/>
              <a:gd name="connsiteY24" fmla="*/ 1319214 h 1582686"/>
              <a:gd name="connsiteX25" fmla="*/ 2288380 w 2288380"/>
              <a:gd name="connsiteY25" fmla="*/ 1283495 h 1582686"/>
              <a:gd name="connsiteX26" fmla="*/ 2216942 w 2288380"/>
              <a:gd name="connsiteY26" fmla="*/ 1009650 h 1582686"/>
              <a:gd name="connsiteX27" fmla="*/ 2069305 w 2288380"/>
              <a:gd name="connsiteY27" fmla="*/ 771526 h 1582686"/>
              <a:gd name="connsiteX28" fmla="*/ 1516856 w 2288380"/>
              <a:gd name="connsiteY28" fmla="*/ 604837 h 1582686"/>
              <a:gd name="connsiteX29" fmla="*/ 1509712 w 2288380"/>
              <a:gd name="connsiteY29" fmla="*/ 442913 h 1582686"/>
              <a:gd name="connsiteX30" fmla="*/ 1681161 w 2288380"/>
              <a:gd name="connsiteY30" fmla="*/ 219076 h 1582686"/>
              <a:gd name="connsiteX31" fmla="*/ 1273968 w 2288380"/>
              <a:gd name="connsiteY31" fmla="*/ 469106 h 1582686"/>
              <a:gd name="connsiteX32" fmla="*/ 1259681 w 2288380"/>
              <a:gd name="connsiteY32" fmla="*/ 214314 h 1582686"/>
              <a:gd name="connsiteX33" fmla="*/ 1028700 w 2288380"/>
              <a:gd name="connsiteY33" fmla="*/ 309564 h 1582686"/>
              <a:gd name="connsiteX34" fmla="*/ 797718 w 2288380"/>
              <a:gd name="connsiteY34" fmla="*/ 340520 h 1582686"/>
              <a:gd name="connsiteX35" fmla="*/ 931068 w 2288380"/>
              <a:gd name="connsiteY35" fmla="*/ 123826 h 1582686"/>
              <a:gd name="connsiteX36" fmla="*/ 902493 w 2288380"/>
              <a:gd name="connsiteY36" fmla="*/ 0 h 1582686"/>
              <a:gd name="connsiteX37" fmla="*/ 790574 w 2288380"/>
              <a:gd name="connsiteY37" fmla="*/ 78582 h 1582686"/>
              <a:gd name="connsiteX0" fmla="*/ 790574 w 2288380"/>
              <a:gd name="connsiteY0" fmla="*/ 78582 h 1582686"/>
              <a:gd name="connsiteX1" fmla="*/ 278605 w 2288380"/>
              <a:gd name="connsiteY1" fmla="*/ 340520 h 1582686"/>
              <a:gd name="connsiteX2" fmla="*/ 345280 w 2288380"/>
              <a:gd name="connsiteY2" fmla="*/ 511970 h 1582686"/>
              <a:gd name="connsiteX3" fmla="*/ 169068 w 2288380"/>
              <a:gd name="connsiteY3" fmla="*/ 721520 h 1582686"/>
              <a:gd name="connsiteX4" fmla="*/ 0 w 2288380"/>
              <a:gd name="connsiteY4" fmla="*/ 831057 h 1582686"/>
              <a:gd name="connsiteX5" fmla="*/ 26193 w 2288380"/>
              <a:gd name="connsiteY5" fmla="*/ 1140619 h 1582686"/>
              <a:gd name="connsiteX6" fmla="*/ 66674 w 2288380"/>
              <a:gd name="connsiteY6" fmla="*/ 1338262 h 1582686"/>
              <a:gd name="connsiteX7" fmla="*/ 123824 w 2288380"/>
              <a:gd name="connsiteY7" fmla="*/ 1407319 h 1582686"/>
              <a:gd name="connsiteX8" fmla="*/ 128588 w 2288380"/>
              <a:gd name="connsiteY8" fmla="*/ 1485901 h 1582686"/>
              <a:gd name="connsiteX9" fmla="*/ 566736 w 2288380"/>
              <a:gd name="connsiteY9" fmla="*/ 1464469 h 1582686"/>
              <a:gd name="connsiteX10" fmla="*/ 700086 w 2288380"/>
              <a:gd name="connsiteY10" fmla="*/ 1497806 h 1582686"/>
              <a:gd name="connsiteX11" fmla="*/ 792955 w 2288380"/>
              <a:gd name="connsiteY11" fmla="*/ 1421606 h 1582686"/>
              <a:gd name="connsiteX12" fmla="*/ 862011 w 2288380"/>
              <a:gd name="connsiteY12" fmla="*/ 1373981 h 1582686"/>
              <a:gd name="connsiteX13" fmla="*/ 947736 w 2288380"/>
              <a:gd name="connsiteY13" fmla="*/ 1393031 h 1582686"/>
              <a:gd name="connsiteX14" fmla="*/ 1076324 w 2288380"/>
              <a:gd name="connsiteY14" fmla="*/ 1488281 h 1582686"/>
              <a:gd name="connsiteX15" fmla="*/ 1083468 w 2288380"/>
              <a:gd name="connsiteY15" fmla="*/ 1564482 h 1582686"/>
              <a:gd name="connsiteX16" fmla="*/ 1254918 w 2288380"/>
              <a:gd name="connsiteY16" fmla="*/ 1550194 h 1582686"/>
              <a:gd name="connsiteX17" fmla="*/ 1328736 w 2288380"/>
              <a:gd name="connsiteY17" fmla="*/ 1581150 h 1582686"/>
              <a:gd name="connsiteX18" fmla="*/ 1419224 w 2288380"/>
              <a:gd name="connsiteY18" fmla="*/ 1554956 h 1582686"/>
              <a:gd name="connsiteX19" fmla="*/ 1471611 w 2288380"/>
              <a:gd name="connsiteY19" fmla="*/ 1485900 h 1582686"/>
              <a:gd name="connsiteX20" fmla="*/ 1597818 w 2288380"/>
              <a:gd name="connsiteY20" fmla="*/ 1495425 h 1582686"/>
              <a:gd name="connsiteX21" fmla="*/ 1616868 w 2288380"/>
              <a:gd name="connsiteY21" fmla="*/ 1473994 h 1582686"/>
              <a:gd name="connsiteX22" fmla="*/ 1681161 w 2288380"/>
              <a:gd name="connsiteY22" fmla="*/ 1554956 h 1582686"/>
              <a:gd name="connsiteX23" fmla="*/ 1812130 w 2288380"/>
              <a:gd name="connsiteY23" fmla="*/ 1547812 h 1582686"/>
              <a:gd name="connsiteX24" fmla="*/ 2114549 w 2288380"/>
              <a:gd name="connsiteY24" fmla="*/ 1457325 h 1582686"/>
              <a:gd name="connsiteX25" fmla="*/ 2131218 w 2288380"/>
              <a:gd name="connsiteY25" fmla="*/ 1319214 h 1582686"/>
              <a:gd name="connsiteX26" fmla="*/ 2288380 w 2288380"/>
              <a:gd name="connsiteY26" fmla="*/ 1283495 h 1582686"/>
              <a:gd name="connsiteX27" fmla="*/ 2216942 w 2288380"/>
              <a:gd name="connsiteY27" fmla="*/ 1009650 h 1582686"/>
              <a:gd name="connsiteX28" fmla="*/ 2069305 w 2288380"/>
              <a:gd name="connsiteY28" fmla="*/ 771526 h 1582686"/>
              <a:gd name="connsiteX29" fmla="*/ 1516856 w 2288380"/>
              <a:gd name="connsiteY29" fmla="*/ 604837 h 1582686"/>
              <a:gd name="connsiteX30" fmla="*/ 1509712 w 2288380"/>
              <a:gd name="connsiteY30" fmla="*/ 442913 h 1582686"/>
              <a:gd name="connsiteX31" fmla="*/ 1681161 w 2288380"/>
              <a:gd name="connsiteY31" fmla="*/ 219076 h 1582686"/>
              <a:gd name="connsiteX32" fmla="*/ 1273968 w 2288380"/>
              <a:gd name="connsiteY32" fmla="*/ 469106 h 1582686"/>
              <a:gd name="connsiteX33" fmla="*/ 1259681 w 2288380"/>
              <a:gd name="connsiteY33" fmla="*/ 214314 h 1582686"/>
              <a:gd name="connsiteX34" fmla="*/ 1028700 w 2288380"/>
              <a:gd name="connsiteY34" fmla="*/ 309564 h 1582686"/>
              <a:gd name="connsiteX35" fmla="*/ 797718 w 2288380"/>
              <a:gd name="connsiteY35" fmla="*/ 340520 h 1582686"/>
              <a:gd name="connsiteX36" fmla="*/ 931068 w 2288380"/>
              <a:gd name="connsiteY36" fmla="*/ 123826 h 1582686"/>
              <a:gd name="connsiteX37" fmla="*/ 902493 w 2288380"/>
              <a:gd name="connsiteY37" fmla="*/ 0 h 1582686"/>
              <a:gd name="connsiteX38" fmla="*/ 790574 w 2288380"/>
              <a:gd name="connsiteY38" fmla="*/ 78582 h 1582686"/>
              <a:gd name="connsiteX0" fmla="*/ 790574 w 2288380"/>
              <a:gd name="connsiteY0" fmla="*/ 78582 h 1582686"/>
              <a:gd name="connsiteX1" fmla="*/ 278605 w 2288380"/>
              <a:gd name="connsiteY1" fmla="*/ 340520 h 1582686"/>
              <a:gd name="connsiteX2" fmla="*/ 345280 w 2288380"/>
              <a:gd name="connsiteY2" fmla="*/ 511970 h 1582686"/>
              <a:gd name="connsiteX3" fmla="*/ 169068 w 2288380"/>
              <a:gd name="connsiteY3" fmla="*/ 721520 h 1582686"/>
              <a:gd name="connsiteX4" fmla="*/ 0 w 2288380"/>
              <a:gd name="connsiteY4" fmla="*/ 831057 h 1582686"/>
              <a:gd name="connsiteX5" fmla="*/ 26193 w 2288380"/>
              <a:gd name="connsiteY5" fmla="*/ 1140619 h 1582686"/>
              <a:gd name="connsiteX6" fmla="*/ 66674 w 2288380"/>
              <a:gd name="connsiteY6" fmla="*/ 1338262 h 1582686"/>
              <a:gd name="connsiteX7" fmla="*/ 123824 w 2288380"/>
              <a:gd name="connsiteY7" fmla="*/ 1407319 h 1582686"/>
              <a:gd name="connsiteX8" fmla="*/ 128588 w 2288380"/>
              <a:gd name="connsiteY8" fmla="*/ 1485901 h 1582686"/>
              <a:gd name="connsiteX9" fmla="*/ 566736 w 2288380"/>
              <a:gd name="connsiteY9" fmla="*/ 1464469 h 1582686"/>
              <a:gd name="connsiteX10" fmla="*/ 700086 w 2288380"/>
              <a:gd name="connsiteY10" fmla="*/ 1497806 h 1582686"/>
              <a:gd name="connsiteX11" fmla="*/ 792955 w 2288380"/>
              <a:gd name="connsiteY11" fmla="*/ 1421606 h 1582686"/>
              <a:gd name="connsiteX12" fmla="*/ 862011 w 2288380"/>
              <a:gd name="connsiteY12" fmla="*/ 1373981 h 1582686"/>
              <a:gd name="connsiteX13" fmla="*/ 947736 w 2288380"/>
              <a:gd name="connsiteY13" fmla="*/ 1393031 h 1582686"/>
              <a:gd name="connsiteX14" fmla="*/ 1076324 w 2288380"/>
              <a:gd name="connsiteY14" fmla="*/ 1488281 h 1582686"/>
              <a:gd name="connsiteX15" fmla="*/ 1083468 w 2288380"/>
              <a:gd name="connsiteY15" fmla="*/ 1564482 h 1582686"/>
              <a:gd name="connsiteX16" fmla="*/ 1254918 w 2288380"/>
              <a:gd name="connsiteY16" fmla="*/ 1550194 h 1582686"/>
              <a:gd name="connsiteX17" fmla="*/ 1328736 w 2288380"/>
              <a:gd name="connsiteY17" fmla="*/ 1581150 h 1582686"/>
              <a:gd name="connsiteX18" fmla="*/ 1419224 w 2288380"/>
              <a:gd name="connsiteY18" fmla="*/ 1554956 h 1582686"/>
              <a:gd name="connsiteX19" fmla="*/ 1471611 w 2288380"/>
              <a:gd name="connsiteY19" fmla="*/ 1485900 h 1582686"/>
              <a:gd name="connsiteX20" fmla="*/ 1597818 w 2288380"/>
              <a:gd name="connsiteY20" fmla="*/ 1495425 h 1582686"/>
              <a:gd name="connsiteX21" fmla="*/ 1616868 w 2288380"/>
              <a:gd name="connsiteY21" fmla="*/ 1473994 h 1582686"/>
              <a:gd name="connsiteX22" fmla="*/ 1681161 w 2288380"/>
              <a:gd name="connsiteY22" fmla="*/ 1554956 h 1582686"/>
              <a:gd name="connsiteX23" fmla="*/ 1812130 w 2288380"/>
              <a:gd name="connsiteY23" fmla="*/ 1547812 h 1582686"/>
              <a:gd name="connsiteX24" fmla="*/ 1876424 w 2288380"/>
              <a:gd name="connsiteY24" fmla="*/ 1571625 h 1582686"/>
              <a:gd name="connsiteX25" fmla="*/ 2114549 w 2288380"/>
              <a:gd name="connsiteY25" fmla="*/ 1457325 h 1582686"/>
              <a:gd name="connsiteX26" fmla="*/ 2131218 w 2288380"/>
              <a:gd name="connsiteY26" fmla="*/ 1319214 h 1582686"/>
              <a:gd name="connsiteX27" fmla="*/ 2288380 w 2288380"/>
              <a:gd name="connsiteY27" fmla="*/ 1283495 h 1582686"/>
              <a:gd name="connsiteX28" fmla="*/ 2216942 w 2288380"/>
              <a:gd name="connsiteY28" fmla="*/ 1009650 h 1582686"/>
              <a:gd name="connsiteX29" fmla="*/ 2069305 w 2288380"/>
              <a:gd name="connsiteY29" fmla="*/ 771526 h 1582686"/>
              <a:gd name="connsiteX30" fmla="*/ 1516856 w 2288380"/>
              <a:gd name="connsiteY30" fmla="*/ 604837 h 1582686"/>
              <a:gd name="connsiteX31" fmla="*/ 1509712 w 2288380"/>
              <a:gd name="connsiteY31" fmla="*/ 442913 h 1582686"/>
              <a:gd name="connsiteX32" fmla="*/ 1681161 w 2288380"/>
              <a:gd name="connsiteY32" fmla="*/ 219076 h 1582686"/>
              <a:gd name="connsiteX33" fmla="*/ 1273968 w 2288380"/>
              <a:gd name="connsiteY33" fmla="*/ 469106 h 1582686"/>
              <a:gd name="connsiteX34" fmla="*/ 1259681 w 2288380"/>
              <a:gd name="connsiteY34" fmla="*/ 214314 h 1582686"/>
              <a:gd name="connsiteX35" fmla="*/ 1028700 w 2288380"/>
              <a:gd name="connsiteY35" fmla="*/ 309564 h 1582686"/>
              <a:gd name="connsiteX36" fmla="*/ 797718 w 2288380"/>
              <a:gd name="connsiteY36" fmla="*/ 340520 h 1582686"/>
              <a:gd name="connsiteX37" fmla="*/ 931068 w 2288380"/>
              <a:gd name="connsiteY37" fmla="*/ 123826 h 1582686"/>
              <a:gd name="connsiteX38" fmla="*/ 902493 w 2288380"/>
              <a:gd name="connsiteY38" fmla="*/ 0 h 1582686"/>
              <a:gd name="connsiteX39" fmla="*/ 790574 w 2288380"/>
              <a:gd name="connsiteY39" fmla="*/ 78582 h 1582686"/>
              <a:gd name="connsiteX0" fmla="*/ 790574 w 2288380"/>
              <a:gd name="connsiteY0" fmla="*/ 78582 h 1582686"/>
              <a:gd name="connsiteX1" fmla="*/ 278605 w 2288380"/>
              <a:gd name="connsiteY1" fmla="*/ 340520 h 1582686"/>
              <a:gd name="connsiteX2" fmla="*/ 345280 w 2288380"/>
              <a:gd name="connsiteY2" fmla="*/ 511970 h 1582686"/>
              <a:gd name="connsiteX3" fmla="*/ 169068 w 2288380"/>
              <a:gd name="connsiteY3" fmla="*/ 721520 h 1582686"/>
              <a:gd name="connsiteX4" fmla="*/ 0 w 2288380"/>
              <a:gd name="connsiteY4" fmla="*/ 831057 h 1582686"/>
              <a:gd name="connsiteX5" fmla="*/ 26193 w 2288380"/>
              <a:gd name="connsiteY5" fmla="*/ 1140619 h 1582686"/>
              <a:gd name="connsiteX6" fmla="*/ 66674 w 2288380"/>
              <a:gd name="connsiteY6" fmla="*/ 1338262 h 1582686"/>
              <a:gd name="connsiteX7" fmla="*/ 123824 w 2288380"/>
              <a:gd name="connsiteY7" fmla="*/ 1407319 h 1582686"/>
              <a:gd name="connsiteX8" fmla="*/ 128588 w 2288380"/>
              <a:gd name="connsiteY8" fmla="*/ 1485901 h 1582686"/>
              <a:gd name="connsiteX9" fmla="*/ 566736 w 2288380"/>
              <a:gd name="connsiteY9" fmla="*/ 1464469 h 1582686"/>
              <a:gd name="connsiteX10" fmla="*/ 700086 w 2288380"/>
              <a:gd name="connsiteY10" fmla="*/ 1497806 h 1582686"/>
              <a:gd name="connsiteX11" fmla="*/ 792955 w 2288380"/>
              <a:gd name="connsiteY11" fmla="*/ 1421606 h 1582686"/>
              <a:gd name="connsiteX12" fmla="*/ 862011 w 2288380"/>
              <a:gd name="connsiteY12" fmla="*/ 1373981 h 1582686"/>
              <a:gd name="connsiteX13" fmla="*/ 947736 w 2288380"/>
              <a:gd name="connsiteY13" fmla="*/ 1393031 h 1582686"/>
              <a:gd name="connsiteX14" fmla="*/ 1076324 w 2288380"/>
              <a:gd name="connsiteY14" fmla="*/ 1488281 h 1582686"/>
              <a:gd name="connsiteX15" fmla="*/ 1083468 w 2288380"/>
              <a:gd name="connsiteY15" fmla="*/ 1564482 h 1582686"/>
              <a:gd name="connsiteX16" fmla="*/ 1254918 w 2288380"/>
              <a:gd name="connsiteY16" fmla="*/ 1550194 h 1582686"/>
              <a:gd name="connsiteX17" fmla="*/ 1328736 w 2288380"/>
              <a:gd name="connsiteY17" fmla="*/ 1581150 h 1582686"/>
              <a:gd name="connsiteX18" fmla="*/ 1419224 w 2288380"/>
              <a:gd name="connsiteY18" fmla="*/ 1554956 h 1582686"/>
              <a:gd name="connsiteX19" fmla="*/ 1471611 w 2288380"/>
              <a:gd name="connsiteY19" fmla="*/ 1485900 h 1582686"/>
              <a:gd name="connsiteX20" fmla="*/ 1597818 w 2288380"/>
              <a:gd name="connsiteY20" fmla="*/ 1495425 h 1582686"/>
              <a:gd name="connsiteX21" fmla="*/ 1616868 w 2288380"/>
              <a:gd name="connsiteY21" fmla="*/ 1473994 h 1582686"/>
              <a:gd name="connsiteX22" fmla="*/ 1681161 w 2288380"/>
              <a:gd name="connsiteY22" fmla="*/ 1554956 h 1582686"/>
              <a:gd name="connsiteX23" fmla="*/ 1812130 w 2288380"/>
              <a:gd name="connsiteY23" fmla="*/ 1547812 h 1582686"/>
              <a:gd name="connsiteX24" fmla="*/ 1876424 w 2288380"/>
              <a:gd name="connsiteY24" fmla="*/ 1571625 h 1582686"/>
              <a:gd name="connsiteX25" fmla="*/ 1943099 w 2288380"/>
              <a:gd name="connsiteY25" fmla="*/ 1528762 h 1582686"/>
              <a:gd name="connsiteX26" fmla="*/ 2114549 w 2288380"/>
              <a:gd name="connsiteY26" fmla="*/ 1457325 h 1582686"/>
              <a:gd name="connsiteX27" fmla="*/ 2131218 w 2288380"/>
              <a:gd name="connsiteY27" fmla="*/ 1319214 h 1582686"/>
              <a:gd name="connsiteX28" fmla="*/ 2288380 w 2288380"/>
              <a:gd name="connsiteY28" fmla="*/ 1283495 h 1582686"/>
              <a:gd name="connsiteX29" fmla="*/ 2216942 w 2288380"/>
              <a:gd name="connsiteY29" fmla="*/ 1009650 h 1582686"/>
              <a:gd name="connsiteX30" fmla="*/ 2069305 w 2288380"/>
              <a:gd name="connsiteY30" fmla="*/ 771526 h 1582686"/>
              <a:gd name="connsiteX31" fmla="*/ 1516856 w 2288380"/>
              <a:gd name="connsiteY31" fmla="*/ 604837 h 1582686"/>
              <a:gd name="connsiteX32" fmla="*/ 1509712 w 2288380"/>
              <a:gd name="connsiteY32" fmla="*/ 442913 h 1582686"/>
              <a:gd name="connsiteX33" fmla="*/ 1681161 w 2288380"/>
              <a:gd name="connsiteY33" fmla="*/ 219076 h 1582686"/>
              <a:gd name="connsiteX34" fmla="*/ 1273968 w 2288380"/>
              <a:gd name="connsiteY34" fmla="*/ 469106 h 1582686"/>
              <a:gd name="connsiteX35" fmla="*/ 1259681 w 2288380"/>
              <a:gd name="connsiteY35" fmla="*/ 214314 h 1582686"/>
              <a:gd name="connsiteX36" fmla="*/ 1028700 w 2288380"/>
              <a:gd name="connsiteY36" fmla="*/ 309564 h 1582686"/>
              <a:gd name="connsiteX37" fmla="*/ 797718 w 2288380"/>
              <a:gd name="connsiteY37" fmla="*/ 340520 h 1582686"/>
              <a:gd name="connsiteX38" fmla="*/ 931068 w 2288380"/>
              <a:gd name="connsiteY38" fmla="*/ 123826 h 1582686"/>
              <a:gd name="connsiteX39" fmla="*/ 902493 w 2288380"/>
              <a:gd name="connsiteY39" fmla="*/ 0 h 1582686"/>
              <a:gd name="connsiteX40" fmla="*/ 790574 w 2288380"/>
              <a:gd name="connsiteY40" fmla="*/ 78582 h 1582686"/>
              <a:gd name="connsiteX0" fmla="*/ 790574 w 2288380"/>
              <a:gd name="connsiteY0" fmla="*/ 78582 h 1582686"/>
              <a:gd name="connsiteX1" fmla="*/ 278605 w 2288380"/>
              <a:gd name="connsiteY1" fmla="*/ 340520 h 1582686"/>
              <a:gd name="connsiteX2" fmla="*/ 345280 w 2288380"/>
              <a:gd name="connsiteY2" fmla="*/ 511970 h 1582686"/>
              <a:gd name="connsiteX3" fmla="*/ 169068 w 2288380"/>
              <a:gd name="connsiteY3" fmla="*/ 721520 h 1582686"/>
              <a:gd name="connsiteX4" fmla="*/ 0 w 2288380"/>
              <a:gd name="connsiteY4" fmla="*/ 831057 h 1582686"/>
              <a:gd name="connsiteX5" fmla="*/ 26193 w 2288380"/>
              <a:gd name="connsiteY5" fmla="*/ 1140619 h 1582686"/>
              <a:gd name="connsiteX6" fmla="*/ 66674 w 2288380"/>
              <a:gd name="connsiteY6" fmla="*/ 1338262 h 1582686"/>
              <a:gd name="connsiteX7" fmla="*/ 123824 w 2288380"/>
              <a:gd name="connsiteY7" fmla="*/ 1407319 h 1582686"/>
              <a:gd name="connsiteX8" fmla="*/ 128588 w 2288380"/>
              <a:gd name="connsiteY8" fmla="*/ 1485901 h 1582686"/>
              <a:gd name="connsiteX9" fmla="*/ 566736 w 2288380"/>
              <a:gd name="connsiteY9" fmla="*/ 1464469 h 1582686"/>
              <a:gd name="connsiteX10" fmla="*/ 700086 w 2288380"/>
              <a:gd name="connsiteY10" fmla="*/ 1497806 h 1582686"/>
              <a:gd name="connsiteX11" fmla="*/ 792955 w 2288380"/>
              <a:gd name="connsiteY11" fmla="*/ 1421606 h 1582686"/>
              <a:gd name="connsiteX12" fmla="*/ 862011 w 2288380"/>
              <a:gd name="connsiteY12" fmla="*/ 1373981 h 1582686"/>
              <a:gd name="connsiteX13" fmla="*/ 947736 w 2288380"/>
              <a:gd name="connsiteY13" fmla="*/ 1393031 h 1582686"/>
              <a:gd name="connsiteX14" fmla="*/ 1076324 w 2288380"/>
              <a:gd name="connsiteY14" fmla="*/ 1488281 h 1582686"/>
              <a:gd name="connsiteX15" fmla="*/ 1083468 w 2288380"/>
              <a:gd name="connsiteY15" fmla="*/ 1564482 h 1582686"/>
              <a:gd name="connsiteX16" fmla="*/ 1254918 w 2288380"/>
              <a:gd name="connsiteY16" fmla="*/ 1550194 h 1582686"/>
              <a:gd name="connsiteX17" fmla="*/ 1328736 w 2288380"/>
              <a:gd name="connsiteY17" fmla="*/ 1581150 h 1582686"/>
              <a:gd name="connsiteX18" fmla="*/ 1419224 w 2288380"/>
              <a:gd name="connsiteY18" fmla="*/ 1554956 h 1582686"/>
              <a:gd name="connsiteX19" fmla="*/ 1471611 w 2288380"/>
              <a:gd name="connsiteY19" fmla="*/ 1485900 h 1582686"/>
              <a:gd name="connsiteX20" fmla="*/ 1597818 w 2288380"/>
              <a:gd name="connsiteY20" fmla="*/ 1495425 h 1582686"/>
              <a:gd name="connsiteX21" fmla="*/ 1616868 w 2288380"/>
              <a:gd name="connsiteY21" fmla="*/ 1473994 h 1582686"/>
              <a:gd name="connsiteX22" fmla="*/ 1681161 w 2288380"/>
              <a:gd name="connsiteY22" fmla="*/ 1554956 h 1582686"/>
              <a:gd name="connsiteX23" fmla="*/ 1812130 w 2288380"/>
              <a:gd name="connsiteY23" fmla="*/ 1547812 h 1582686"/>
              <a:gd name="connsiteX24" fmla="*/ 1876424 w 2288380"/>
              <a:gd name="connsiteY24" fmla="*/ 1571625 h 1582686"/>
              <a:gd name="connsiteX25" fmla="*/ 1943099 w 2288380"/>
              <a:gd name="connsiteY25" fmla="*/ 1528762 h 1582686"/>
              <a:gd name="connsiteX26" fmla="*/ 2114549 w 2288380"/>
              <a:gd name="connsiteY26" fmla="*/ 1457325 h 1582686"/>
              <a:gd name="connsiteX27" fmla="*/ 2107405 w 2288380"/>
              <a:gd name="connsiteY27" fmla="*/ 1385887 h 1582686"/>
              <a:gd name="connsiteX28" fmla="*/ 2131218 w 2288380"/>
              <a:gd name="connsiteY28" fmla="*/ 1319214 h 1582686"/>
              <a:gd name="connsiteX29" fmla="*/ 2288380 w 2288380"/>
              <a:gd name="connsiteY29" fmla="*/ 1283495 h 1582686"/>
              <a:gd name="connsiteX30" fmla="*/ 2216942 w 2288380"/>
              <a:gd name="connsiteY30" fmla="*/ 1009650 h 1582686"/>
              <a:gd name="connsiteX31" fmla="*/ 2069305 w 2288380"/>
              <a:gd name="connsiteY31" fmla="*/ 771526 h 1582686"/>
              <a:gd name="connsiteX32" fmla="*/ 1516856 w 2288380"/>
              <a:gd name="connsiteY32" fmla="*/ 604837 h 1582686"/>
              <a:gd name="connsiteX33" fmla="*/ 1509712 w 2288380"/>
              <a:gd name="connsiteY33" fmla="*/ 442913 h 1582686"/>
              <a:gd name="connsiteX34" fmla="*/ 1681161 w 2288380"/>
              <a:gd name="connsiteY34" fmla="*/ 219076 h 1582686"/>
              <a:gd name="connsiteX35" fmla="*/ 1273968 w 2288380"/>
              <a:gd name="connsiteY35" fmla="*/ 469106 h 1582686"/>
              <a:gd name="connsiteX36" fmla="*/ 1259681 w 2288380"/>
              <a:gd name="connsiteY36" fmla="*/ 214314 h 1582686"/>
              <a:gd name="connsiteX37" fmla="*/ 1028700 w 2288380"/>
              <a:gd name="connsiteY37" fmla="*/ 309564 h 1582686"/>
              <a:gd name="connsiteX38" fmla="*/ 797718 w 2288380"/>
              <a:gd name="connsiteY38" fmla="*/ 340520 h 1582686"/>
              <a:gd name="connsiteX39" fmla="*/ 931068 w 2288380"/>
              <a:gd name="connsiteY39" fmla="*/ 123826 h 1582686"/>
              <a:gd name="connsiteX40" fmla="*/ 902493 w 2288380"/>
              <a:gd name="connsiteY40" fmla="*/ 0 h 1582686"/>
              <a:gd name="connsiteX41" fmla="*/ 790574 w 2288380"/>
              <a:gd name="connsiteY41" fmla="*/ 78582 h 1582686"/>
              <a:gd name="connsiteX0" fmla="*/ 790574 w 2288380"/>
              <a:gd name="connsiteY0" fmla="*/ 78582 h 1582686"/>
              <a:gd name="connsiteX1" fmla="*/ 278605 w 2288380"/>
              <a:gd name="connsiteY1" fmla="*/ 340520 h 1582686"/>
              <a:gd name="connsiteX2" fmla="*/ 345280 w 2288380"/>
              <a:gd name="connsiteY2" fmla="*/ 511970 h 1582686"/>
              <a:gd name="connsiteX3" fmla="*/ 169068 w 2288380"/>
              <a:gd name="connsiteY3" fmla="*/ 721520 h 1582686"/>
              <a:gd name="connsiteX4" fmla="*/ 0 w 2288380"/>
              <a:gd name="connsiteY4" fmla="*/ 831057 h 1582686"/>
              <a:gd name="connsiteX5" fmla="*/ 26193 w 2288380"/>
              <a:gd name="connsiteY5" fmla="*/ 1140619 h 1582686"/>
              <a:gd name="connsiteX6" fmla="*/ 66674 w 2288380"/>
              <a:gd name="connsiteY6" fmla="*/ 1338262 h 1582686"/>
              <a:gd name="connsiteX7" fmla="*/ 123824 w 2288380"/>
              <a:gd name="connsiteY7" fmla="*/ 1407319 h 1582686"/>
              <a:gd name="connsiteX8" fmla="*/ 128588 w 2288380"/>
              <a:gd name="connsiteY8" fmla="*/ 1485901 h 1582686"/>
              <a:gd name="connsiteX9" fmla="*/ 566736 w 2288380"/>
              <a:gd name="connsiteY9" fmla="*/ 1464469 h 1582686"/>
              <a:gd name="connsiteX10" fmla="*/ 700086 w 2288380"/>
              <a:gd name="connsiteY10" fmla="*/ 1497806 h 1582686"/>
              <a:gd name="connsiteX11" fmla="*/ 792955 w 2288380"/>
              <a:gd name="connsiteY11" fmla="*/ 1421606 h 1582686"/>
              <a:gd name="connsiteX12" fmla="*/ 862011 w 2288380"/>
              <a:gd name="connsiteY12" fmla="*/ 1373981 h 1582686"/>
              <a:gd name="connsiteX13" fmla="*/ 947736 w 2288380"/>
              <a:gd name="connsiteY13" fmla="*/ 1393031 h 1582686"/>
              <a:gd name="connsiteX14" fmla="*/ 1076324 w 2288380"/>
              <a:gd name="connsiteY14" fmla="*/ 1488281 h 1582686"/>
              <a:gd name="connsiteX15" fmla="*/ 1083468 w 2288380"/>
              <a:gd name="connsiteY15" fmla="*/ 1564482 h 1582686"/>
              <a:gd name="connsiteX16" fmla="*/ 1254918 w 2288380"/>
              <a:gd name="connsiteY16" fmla="*/ 1550194 h 1582686"/>
              <a:gd name="connsiteX17" fmla="*/ 1328736 w 2288380"/>
              <a:gd name="connsiteY17" fmla="*/ 1581150 h 1582686"/>
              <a:gd name="connsiteX18" fmla="*/ 1419224 w 2288380"/>
              <a:gd name="connsiteY18" fmla="*/ 1554956 h 1582686"/>
              <a:gd name="connsiteX19" fmla="*/ 1471611 w 2288380"/>
              <a:gd name="connsiteY19" fmla="*/ 1485900 h 1582686"/>
              <a:gd name="connsiteX20" fmla="*/ 1597818 w 2288380"/>
              <a:gd name="connsiteY20" fmla="*/ 1495425 h 1582686"/>
              <a:gd name="connsiteX21" fmla="*/ 1616868 w 2288380"/>
              <a:gd name="connsiteY21" fmla="*/ 1473994 h 1582686"/>
              <a:gd name="connsiteX22" fmla="*/ 1681161 w 2288380"/>
              <a:gd name="connsiteY22" fmla="*/ 1554956 h 1582686"/>
              <a:gd name="connsiteX23" fmla="*/ 1812130 w 2288380"/>
              <a:gd name="connsiteY23" fmla="*/ 1547812 h 1582686"/>
              <a:gd name="connsiteX24" fmla="*/ 1876424 w 2288380"/>
              <a:gd name="connsiteY24" fmla="*/ 1571625 h 1582686"/>
              <a:gd name="connsiteX25" fmla="*/ 1943099 w 2288380"/>
              <a:gd name="connsiteY25" fmla="*/ 1528762 h 1582686"/>
              <a:gd name="connsiteX26" fmla="*/ 2114549 w 2288380"/>
              <a:gd name="connsiteY26" fmla="*/ 1457325 h 1582686"/>
              <a:gd name="connsiteX27" fmla="*/ 2107405 w 2288380"/>
              <a:gd name="connsiteY27" fmla="*/ 1385887 h 1582686"/>
              <a:gd name="connsiteX28" fmla="*/ 2131218 w 2288380"/>
              <a:gd name="connsiteY28" fmla="*/ 1319214 h 1582686"/>
              <a:gd name="connsiteX29" fmla="*/ 2288380 w 2288380"/>
              <a:gd name="connsiteY29" fmla="*/ 1283495 h 1582686"/>
              <a:gd name="connsiteX30" fmla="*/ 2243136 w 2288380"/>
              <a:gd name="connsiteY30" fmla="*/ 1171575 h 1582686"/>
              <a:gd name="connsiteX31" fmla="*/ 2216942 w 2288380"/>
              <a:gd name="connsiteY31" fmla="*/ 1009650 h 1582686"/>
              <a:gd name="connsiteX32" fmla="*/ 2069305 w 2288380"/>
              <a:gd name="connsiteY32" fmla="*/ 771526 h 1582686"/>
              <a:gd name="connsiteX33" fmla="*/ 1516856 w 2288380"/>
              <a:gd name="connsiteY33" fmla="*/ 604837 h 1582686"/>
              <a:gd name="connsiteX34" fmla="*/ 1509712 w 2288380"/>
              <a:gd name="connsiteY34" fmla="*/ 442913 h 1582686"/>
              <a:gd name="connsiteX35" fmla="*/ 1681161 w 2288380"/>
              <a:gd name="connsiteY35" fmla="*/ 219076 h 1582686"/>
              <a:gd name="connsiteX36" fmla="*/ 1273968 w 2288380"/>
              <a:gd name="connsiteY36" fmla="*/ 469106 h 1582686"/>
              <a:gd name="connsiteX37" fmla="*/ 1259681 w 2288380"/>
              <a:gd name="connsiteY37" fmla="*/ 214314 h 1582686"/>
              <a:gd name="connsiteX38" fmla="*/ 1028700 w 2288380"/>
              <a:gd name="connsiteY38" fmla="*/ 309564 h 1582686"/>
              <a:gd name="connsiteX39" fmla="*/ 797718 w 2288380"/>
              <a:gd name="connsiteY39" fmla="*/ 340520 h 1582686"/>
              <a:gd name="connsiteX40" fmla="*/ 931068 w 2288380"/>
              <a:gd name="connsiteY40" fmla="*/ 123826 h 1582686"/>
              <a:gd name="connsiteX41" fmla="*/ 902493 w 2288380"/>
              <a:gd name="connsiteY41" fmla="*/ 0 h 1582686"/>
              <a:gd name="connsiteX42" fmla="*/ 790574 w 2288380"/>
              <a:gd name="connsiteY42" fmla="*/ 78582 h 1582686"/>
              <a:gd name="connsiteX0" fmla="*/ 790574 w 2288380"/>
              <a:gd name="connsiteY0" fmla="*/ 78582 h 1582686"/>
              <a:gd name="connsiteX1" fmla="*/ 278605 w 2288380"/>
              <a:gd name="connsiteY1" fmla="*/ 340520 h 1582686"/>
              <a:gd name="connsiteX2" fmla="*/ 345280 w 2288380"/>
              <a:gd name="connsiteY2" fmla="*/ 511970 h 1582686"/>
              <a:gd name="connsiteX3" fmla="*/ 169068 w 2288380"/>
              <a:gd name="connsiteY3" fmla="*/ 721520 h 1582686"/>
              <a:gd name="connsiteX4" fmla="*/ 0 w 2288380"/>
              <a:gd name="connsiteY4" fmla="*/ 831057 h 1582686"/>
              <a:gd name="connsiteX5" fmla="*/ 26193 w 2288380"/>
              <a:gd name="connsiteY5" fmla="*/ 1140619 h 1582686"/>
              <a:gd name="connsiteX6" fmla="*/ 66674 w 2288380"/>
              <a:gd name="connsiteY6" fmla="*/ 1338262 h 1582686"/>
              <a:gd name="connsiteX7" fmla="*/ 123824 w 2288380"/>
              <a:gd name="connsiteY7" fmla="*/ 1407319 h 1582686"/>
              <a:gd name="connsiteX8" fmla="*/ 128588 w 2288380"/>
              <a:gd name="connsiteY8" fmla="*/ 1485901 h 1582686"/>
              <a:gd name="connsiteX9" fmla="*/ 566736 w 2288380"/>
              <a:gd name="connsiteY9" fmla="*/ 1464469 h 1582686"/>
              <a:gd name="connsiteX10" fmla="*/ 700086 w 2288380"/>
              <a:gd name="connsiteY10" fmla="*/ 1497806 h 1582686"/>
              <a:gd name="connsiteX11" fmla="*/ 792955 w 2288380"/>
              <a:gd name="connsiteY11" fmla="*/ 1421606 h 1582686"/>
              <a:gd name="connsiteX12" fmla="*/ 862011 w 2288380"/>
              <a:gd name="connsiteY12" fmla="*/ 1373981 h 1582686"/>
              <a:gd name="connsiteX13" fmla="*/ 947736 w 2288380"/>
              <a:gd name="connsiteY13" fmla="*/ 1393031 h 1582686"/>
              <a:gd name="connsiteX14" fmla="*/ 1076324 w 2288380"/>
              <a:gd name="connsiteY14" fmla="*/ 1488281 h 1582686"/>
              <a:gd name="connsiteX15" fmla="*/ 1083468 w 2288380"/>
              <a:gd name="connsiteY15" fmla="*/ 1564482 h 1582686"/>
              <a:gd name="connsiteX16" fmla="*/ 1254918 w 2288380"/>
              <a:gd name="connsiteY16" fmla="*/ 1550194 h 1582686"/>
              <a:gd name="connsiteX17" fmla="*/ 1328736 w 2288380"/>
              <a:gd name="connsiteY17" fmla="*/ 1581150 h 1582686"/>
              <a:gd name="connsiteX18" fmla="*/ 1419224 w 2288380"/>
              <a:gd name="connsiteY18" fmla="*/ 1554956 h 1582686"/>
              <a:gd name="connsiteX19" fmla="*/ 1471611 w 2288380"/>
              <a:gd name="connsiteY19" fmla="*/ 1485900 h 1582686"/>
              <a:gd name="connsiteX20" fmla="*/ 1597818 w 2288380"/>
              <a:gd name="connsiteY20" fmla="*/ 1495425 h 1582686"/>
              <a:gd name="connsiteX21" fmla="*/ 1616868 w 2288380"/>
              <a:gd name="connsiteY21" fmla="*/ 1473994 h 1582686"/>
              <a:gd name="connsiteX22" fmla="*/ 1681161 w 2288380"/>
              <a:gd name="connsiteY22" fmla="*/ 1554956 h 1582686"/>
              <a:gd name="connsiteX23" fmla="*/ 1812130 w 2288380"/>
              <a:gd name="connsiteY23" fmla="*/ 1547812 h 1582686"/>
              <a:gd name="connsiteX24" fmla="*/ 1876424 w 2288380"/>
              <a:gd name="connsiteY24" fmla="*/ 1571625 h 1582686"/>
              <a:gd name="connsiteX25" fmla="*/ 1943099 w 2288380"/>
              <a:gd name="connsiteY25" fmla="*/ 1528762 h 1582686"/>
              <a:gd name="connsiteX26" fmla="*/ 2114549 w 2288380"/>
              <a:gd name="connsiteY26" fmla="*/ 1457325 h 1582686"/>
              <a:gd name="connsiteX27" fmla="*/ 2107405 w 2288380"/>
              <a:gd name="connsiteY27" fmla="*/ 1385887 h 1582686"/>
              <a:gd name="connsiteX28" fmla="*/ 2131218 w 2288380"/>
              <a:gd name="connsiteY28" fmla="*/ 1319214 h 1582686"/>
              <a:gd name="connsiteX29" fmla="*/ 2288380 w 2288380"/>
              <a:gd name="connsiteY29" fmla="*/ 1283495 h 1582686"/>
              <a:gd name="connsiteX30" fmla="*/ 2243136 w 2288380"/>
              <a:gd name="connsiteY30" fmla="*/ 1171575 h 1582686"/>
              <a:gd name="connsiteX31" fmla="*/ 2216942 w 2288380"/>
              <a:gd name="connsiteY31" fmla="*/ 1009650 h 1582686"/>
              <a:gd name="connsiteX32" fmla="*/ 2069305 w 2288380"/>
              <a:gd name="connsiteY32" fmla="*/ 771526 h 1582686"/>
              <a:gd name="connsiteX33" fmla="*/ 1669255 w 2288380"/>
              <a:gd name="connsiteY33" fmla="*/ 673894 h 1582686"/>
              <a:gd name="connsiteX34" fmla="*/ 1516856 w 2288380"/>
              <a:gd name="connsiteY34" fmla="*/ 604837 h 1582686"/>
              <a:gd name="connsiteX35" fmla="*/ 1509712 w 2288380"/>
              <a:gd name="connsiteY35" fmla="*/ 442913 h 1582686"/>
              <a:gd name="connsiteX36" fmla="*/ 1681161 w 2288380"/>
              <a:gd name="connsiteY36" fmla="*/ 219076 h 1582686"/>
              <a:gd name="connsiteX37" fmla="*/ 1273968 w 2288380"/>
              <a:gd name="connsiteY37" fmla="*/ 469106 h 1582686"/>
              <a:gd name="connsiteX38" fmla="*/ 1259681 w 2288380"/>
              <a:gd name="connsiteY38" fmla="*/ 214314 h 1582686"/>
              <a:gd name="connsiteX39" fmla="*/ 1028700 w 2288380"/>
              <a:gd name="connsiteY39" fmla="*/ 309564 h 1582686"/>
              <a:gd name="connsiteX40" fmla="*/ 797718 w 2288380"/>
              <a:gd name="connsiteY40" fmla="*/ 340520 h 1582686"/>
              <a:gd name="connsiteX41" fmla="*/ 931068 w 2288380"/>
              <a:gd name="connsiteY41" fmla="*/ 123826 h 1582686"/>
              <a:gd name="connsiteX42" fmla="*/ 902493 w 2288380"/>
              <a:gd name="connsiteY42" fmla="*/ 0 h 1582686"/>
              <a:gd name="connsiteX43" fmla="*/ 790574 w 2288380"/>
              <a:gd name="connsiteY43" fmla="*/ 78582 h 1582686"/>
              <a:gd name="connsiteX0" fmla="*/ 790574 w 2288380"/>
              <a:gd name="connsiteY0" fmla="*/ 78582 h 1582686"/>
              <a:gd name="connsiteX1" fmla="*/ 278605 w 2288380"/>
              <a:gd name="connsiteY1" fmla="*/ 340520 h 1582686"/>
              <a:gd name="connsiteX2" fmla="*/ 345280 w 2288380"/>
              <a:gd name="connsiteY2" fmla="*/ 511970 h 1582686"/>
              <a:gd name="connsiteX3" fmla="*/ 169068 w 2288380"/>
              <a:gd name="connsiteY3" fmla="*/ 721520 h 1582686"/>
              <a:gd name="connsiteX4" fmla="*/ 0 w 2288380"/>
              <a:gd name="connsiteY4" fmla="*/ 831057 h 1582686"/>
              <a:gd name="connsiteX5" fmla="*/ 26193 w 2288380"/>
              <a:gd name="connsiteY5" fmla="*/ 1140619 h 1582686"/>
              <a:gd name="connsiteX6" fmla="*/ 66674 w 2288380"/>
              <a:gd name="connsiteY6" fmla="*/ 1338262 h 1582686"/>
              <a:gd name="connsiteX7" fmla="*/ 123824 w 2288380"/>
              <a:gd name="connsiteY7" fmla="*/ 1407319 h 1582686"/>
              <a:gd name="connsiteX8" fmla="*/ 128588 w 2288380"/>
              <a:gd name="connsiteY8" fmla="*/ 1485901 h 1582686"/>
              <a:gd name="connsiteX9" fmla="*/ 566736 w 2288380"/>
              <a:gd name="connsiteY9" fmla="*/ 1464469 h 1582686"/>
              <a:gd name="connsiteX10" fmla="*/ 700086 w 2288380"/>
              <a:gd name="connsiteY10" fmla="*/ 1497806 h 1582686"/>
              <a:gd name="connsiteX11" fmla="*/ 792955 w 2288380"/>
              <a:gd name="connsiteY11" fmla="*/ 1421606 h 1582686"/>
              <a:gd name="connsiteX12" fmla="*/ 862011 w 2288380"/>
              <a:gd name="connsiteY12" fmla="*/ 1373981 h 1582686"/>
              <a:gd name="connsiteX13" fmla="*/ 947736 w 2288380"/>
              <a:gd name="connsiteY13" fmla="*/ 1393031 h 1582686"/>
              <a:gd name="connsiteX14" fmla="*/ 1076324 w 2288380"/>
              <a:gd name="connsiteY14" fmla="*/ 1488281 h 1582686"/>
              <a:gd name="connsiteX15" fmla="*/ 1083468 w 2288380"/>
              <a:gd name="connsiteY15" fmla="*/ 1564482 h 1582686"/>
              <a:gd name="connsiteX16" fmla="*/ 1254918 w 2288380"/>
              <a:gd name="connsiteY16" fmla="*/ 1550194 h 1582686"/>
              <a:gd name="connsiteX17" fmla="*/ 1328736 w 2288380"/>
              <a:gd name="connsiteY17" fmla="*/ 1581150 h 1582686"/>
              <a:gd name="connsiteX18" fmla="*/ 1419224 w 2288380"/>
              <a:gd name="connsiteY18" fmla="*/ 1554956 h 1582686"/>
              <a:gd name="connsiteX19" fmla="*/ 1471611 w 2288380"/>
              <a:gd name="connsiteY19" fmla="*/ 1485900 h 1582686"/>
              <a:gd name="connsiteX20" fmla="*/ 1597818 w 2288380"/>
              <a:gd name="connsiteY20" fmla="*/ 1495425 h 1582686"/>
              <a:gd name="connsiteX21" fmla="*/ 1616868 w 2288380"/>
              <a:gd name="connsiteY21" fmla="*/ 1473994 h 1582686"/>
              <a:gd name="connsiteX22" fmla="*/ 1681161 w 2288380"/>
              <a:gd name="connsiteY22" fmla="*/ 1554956 h 1582686"/>
              <a:gd name="connsiteX23" fmla="*/ 1812130 w 2288380"/>
              <a:gd name="connsiteY23" fmla="*/ 1547812 h 1582686"/>
              <a:gd name="connsiteX24" fmla="*/ 1876424 w 2288380"/>
              <a:gd name="connsiteY24" fmla="*/ 1571625 h 1582686"/>
              <a:gd name="connsiteX25" fmla="*/ 1943099 w 2288380"/>
              <a:gd name="connsiteY25" fmla="*/ 1528762 h 1582686"/>
              <a:gd name="connsiteX26" fmla="*/ 2114549 w 2288380"/>
              <a:gd name="connsiteY26" fmla="*/ 1457325 h 1582686"/>
              <a:gd name="connsiteX27" fmla="*/ 2107405 w 2288380"/>
              <a:gd name="connsiteY27" fmla="*/ 1385887 h 1582686"/>
              <a:gd name="connsiteX28" fmla="*/ 2131218 w 2288380"/>
              <a:gd name="connsiteY28" fmla="*/ 1319214 h 1582686"/>
              <a:gd name="connsiteX29" fmla="*/ 2288380 w 2288380"/>
              <a:gd name="connsiteY29" fmla="*/ 1283495 h 1582686"/>
              <a:gd name="connsiteX30" fmla="*/ 2243136 w 2288380"/>
              <a:gd name="connsiteY30" fmla="*/ 1171575 h 1582686"/>
              <a:gd name="connsiteX31" fmla="*/ 2216942 w 2288380"/>
              <a:gd name="connsiteY31" fmla="*/ 1009650 h 1582686"/>
              <a:gd name="connsiteX32" fmla="*/ 2138361 w 2288380"/>
              <a:gd name="connsiteY32" fmla="*/ 862012 h 1582686"/>
              <a:gd name="connsiteX33" fmla="*/ 2069305 w 2288380"/>
              <a:gd name="connsiteY33" fmla="*/ 771526 h 1582686"/>
              <a:gd name="connsiteX34" fmla="*/ 1669255 w 2288380"/>
              <a:gd name="connsiteY34" fmla="*/ 673894 h 1582686"/>
              <a:gd name="connsiteX35" fmla="*/ 1516856 w 2288380"/>
              <a:gd name="connsiteY35" fmla="*/ 604837 h 1582686"/>
              <a:gd name="connsiteX36" fmla="*/ 1509712 w 2288380"/>
              <a:gd name="connsiteY36" fmla="*/ 442913 h 1582686"/>
              <a:gd name="connsiteX37" fmla="*/ 1681161 w 2288380"/>
              <a:gd name="connsiteY37" fmla="*/ 219076 h 1582686"/>
              <a:gd name="connsiteX38" fmla="*/ 1273968 w 2288380"/>
              <a:gd name="connsiteY38" fmla="*/ 469106 h 1582686"/>
              <a:gd name="connsiteX39" fmla="*/ 1259681 w 2288380"/>
              <a:gd name="connsiteY39" fmla="*/ 214314 h 1582686"/>
              <a:gd name="connsiteX40" fmla="*/ 1028700 w 2288380"/>
              <a:gd name="connsiteY40" fmla="*/ 309564 h 1582686"/>
              <a:gd name="connsiteX41" fmla="*/ 797718 w 2288380"/>
              <a:gd name="connsiteY41" fmla="*/ 340520 h 1582686"/>
              <a:gd name="connsiteX42" fmla="*/ 931068 w 2288380"/>
              <a:gd name="connsiteY42" fmla="*/ 123826 h 1582686"/>
              <a:gd name="connsiteX43" fmla="*/ 902493 w 2288380"/>
              <a:gd name="connsiteY43" fmla="*/ 0 h 1582686"/>
              <a:gd name="connsiteX44" fmla="*/ 790574 w 2288380"/>
              <a:gd name="connsiteY44" fmla="*/ 78582 h 1582686"/>
              <a:gd name="connsiteX0" fmla="*/ 790574 w 2288380"/>
              <a:gd name="connsiteY0" fmla="*/ 78582 h 1582686"/>
              <a:gd name="connsiteX1" fmla="*/ 278605 w 2288380"/>
              <a:gd name="connsiteY1" fmla="*/ 340520 h 1582686"/>
              <a:gd name="connsiteX2" fmla="*/ 345280 w 2288380"/>
              <a:gd name="connsiteY2" fmla="*/ 511970 h 1582686"/>
              <a:gd name="connsiteX3" fmla="*/ 169068 w 2288380"/>
              <a:gd name="connsiteY3" fmla="*/ 721520 h 1582686"/>
              <a:gd name="connsiteX4" fmla="*/ 0 w 2288380"/>
              <a:gd name="connsiteY4" fmla="*/ 831057 h 1582686"/>
              <a:gd name="connsiteX5" fmla="*/ 26193 w 2288380"/>
              <a:gd name="connsiteY5" fmla="*/ 1140619 h 1582686"/>
              <a:gd name="connsiteX6" fmla="*/ 66674 w 2288380"/>
              <a:gd name="connsiteY6" fmla="*/ 1338262 h 1582686"/>
              <a:gd name="connsiteX7" fmla="*/ 123824 w 2288380"/>
              <a:gd name="connsiteY7" fmla="*/ 1407319 h 1582686"/>
              <a:gd name="connsiteX8" fmla="*/ 128588 w 2288380"/>
              <a:gd name="connsiteY8" fmla="*/ 1485901 h 1582686"/>
              <a:gd name="connsiteX9" fmla="*/ 566736 w 2288380"/>
              <a:gd name="connsiteY9" fmla="*/ 1464469 h 1582686"/>
              <a:gd name="connsiteX10" fmla="*/ 700086 w 2288380"/>
              <a:gd name="connsiteY10" fmla="*/ 1497806 h 1582686"/>
              <a:gd name="connsiteX11" fmla="*/ 792955 w 2288380"/>
              <a:gd name="connsiteY11" fmla="*/ 1421606 h 1582686"/>
              <a:gd name="connsiteX12" fmla="*/ 862011 w 2288380"/>
              <a:gd name="connsiteY12" fmla="*/ 1373981 h 1582686"/>
              <a:gd name="connsiteX13" fmla="*/ 947736 w 2288380"/>
              <a:gd name="connsiteY13" fmla="*/ 1393031 h 1582686"/>
              <a:gd name="connsiteX14" fmla="*/ 1076324 w 2288380"/>
              <a:gd name="connsiteY14" fmla="*/ 1488281 h 1582686"/>
              <a:gd name="connsiteX15" fmla="*/ 1083468 w 2288380"/>
              <a:gd name="connsiteY15" fmla="*/ 1564482 h 1582686"/>
              <a:gd name="connsiteX16" fmla="*/ 1254918 w 2288380"/>
              <a:gd name="connsiteY16" fmla="*/ 1550194 h 1582686"/>
              <a:gd name="connsiteX17" fmla="*/ 1328736 w 2288380"/>
              <a:gd name="connsiteY17" fmla="*/ 1581150 h 1582686"/>
              <a:gd name="connsiteX18" fmla="*/ 1419224 w 2288380"/>
              <a:gd name="connsiteY18" fmla="*/ 1554956 h 1582686"/>
              <a:gd name="connsiteX19" fmla="*/ 1471611 w 2288380"/>
              <a:gd name="connsiteY19" fmla="*/ 1485900 h 1582686"/>
              <a:gd name="connsiteX20" fmla="*/ 1597818 w 2288380"/>
              <a:gd name="connsiteY20" fmla="*/ 1495425 h 1582686"/>
              <a:gd name="connsiteX21" fmla="*/ 1616868 w 2288380"/>
              <a:gd name="connsiteY21" fmla="*/ 1473994 h 1582686"/>
              <a:gd name="connsiteX22" fmla="*/ 1681161 w 2288380"/>
              <a:gd name="connsiteY22" fmla="*/ 1554956 h 1582686"/>
              <a:gd name="connsiteX23" fmla="*/ 1812130 w 2288380"/>
              <a:gd name="connsiteY23" fmla="*/ 1547812 h 1582686"/>
              <a:gd name="connsiteX24" fmla="*/ 1876424 w 2288380"/>
              <a:gd name="connsiteY24" fmla="*/ 1571625 h 1582686"/>
              <a:gd name="connsiteX25" fmla="*/ 1943099 w 2288380"/>
              <a:gd name="connsiteY25" fmla="*/ 1528762 h 1582686"/>
              <a:gd name="connsiteX26" fmla="*/ 2114549 w 2288380"/>
              <a:gd name="connsiteY26" fmla="*/ 1457325 h 1582686"/>
              <a:gd name="connsiteX27" fmla="*/ 2107405 w 2288380"/>
              <a:gd name="connsiteY27" fmla="*/ 1385887 h 1582686"/>
              <a:gd name="connsiteX28" fmla="*/ 2131218 w 2288380"/>
              <a:gd name="connsiteY28" fmla="*/ 1319214 h 1582686"/>
              <a:gd name="connsiteX29" fmla="*/ 2288380 w 2288380"/>
              <a:gd name="connsiteY29" fmla="*/ 1283495 h 1582686"/>
              <a:gd name="connsiteX30" fmla="*/ 2243136 w 2288380"/>
              <a:gd name="connsiteY30" fmla="*/ 1171575 h 1582686"/>
              <a:gd name="connsiteX31" fmla="*/ 2216942 w 2288380"/>
              <a:gd name="connsiteY31" fmla="*/ 1009650 h 1582686"/>
              <a:gd name="connsiteX32" fmla="*/ 2138361 w 2288380"/>
              <a:gd name="connsiteY32" fmla="*/ 862012 h 1582686"/>
              <a:gd name="connsiteX33" fmla="*/ 2069305 w 2288380"/>
              <a:gd name="connsiteY33" fmla="*/ 771526 h 1582686"/>
              <a:gd name="connsiteX34" fmla="*/ 1669255 w 2288380"/>
              <a:gd name="connsiteY34" fmla="*/ 673894 h 1582686"/>
              <a:gd name="connsiteX35" fmla="*/ 1516856 w 2288380"/>
              <a:gd name="connsiteY35" fmla="*/ 604837 h 1582686"/>
              <a:gd name="connsiteX36" fmla="*/ 1509712 w 2288380"/>
              <a:gd name="connsiteY36" fmla="*/ 442913 h 1582686"/>
              <a:gd name="connsiteX37" fmla="*/ 1616868 w 2288380"/>
              <a:gd name="connsiteY37" fmla="*/ 361950 h 1582686"/>
              <a:gd name="connsiteX38" fmla="*/ 1681161 w 2288380"/>
              <a:gd name="connsiteY38" fmla="*/ 219076 h 1582686"/>
              <a:gd name="connsiteX39" fmla="*/ 1273968 w 2288380"/>
              <a:gd name="connsiteY39" fmla="*/ 469106 h 1582686"/>
              <a:gd name="connsiteX40" fmla="*/ 1259681 w 2288380"/>
              <a:gd name="connsiteY40" fmla="*/ 214314 h 1582686"/>
              <a:gd name="connsiteX41" fmla="*/ 1028700 w 2288380"/>
              <a:gd name="connsiteY41" fmla="*/ 309564 h 1582686"/>
              <a:gd name="connsiteX42" fmla="*/ 797718 w 2288380"/>
              <a:gd name="connsiteY42" fmla="*/ 340520 h 1582686"/>
              <a:gd name="connsiteX43" fmla="*/ 931068 w 2288380"/>
              <a:gd name="connsiteY43" fmla="*/ 123826 h 1582686"/>
              <a:gd name="connsiteX44" fmla="*/ 902493 w 2288380"/>
              <a:gd name="connsiteY44" fmla="*/ 0 h 1582686"/>
              <a:gd name="connsiteX45" fmla="*/ 790574 w 2288380"/>
              <a:gd name="connsiteY45" fmla="*/ 78582 h 1582686"/>
              <a:gd name="connsiteX0" fmla="*/ 790574 w 2288380"/>
              <a:gd name="connsiteY0" fmla="*/ 78582 h 1582686"/>
              <a:gd name="connsiteX1" fmla="*/ 278605 w 2288380"/>
              <a:gd name="connsiteY1" fmla="*/ 340520 h 1582686"/>
              <a:gd name="connsiteX2" fmla="*/ 345280 w 2288380"/>
              <a:gd name="connsiteY2" fmla="*/ 511970 h 1582686"/>
              <a:gd name="connsiteX3" fmla="*/ 169068 w 2288380"/>
              <a:gd name="connsiteY3" fmla="*/ 721520 h 1582686"/>
              <a:gd name="connsiteX4" fmla="*/ 0 w 2288380"/>
              <a:gd name="connsiteY4" fmla="*/ 831057 h 1582686"/>
              <a:gd name="connsiteX5" fmla="*/ 26193 w 2288380"/>
              <a:gd name="connsiteY5" fmla="*/ 1140619 h 1582686"/>
              <a:gd name="connsiteX6" fmla="*/ 66674 w 2288380"/>
              <a:gd name="connsiteY6" fmla="*/ 1338262 h 1582686"/>
              <a:gd name="connsiteX7" fmla="*/ 123824 w 2288380"/>
              <a:gd name="connsiteY7" fmla="*/ 1407319 h 1582686"/>
              <a:gd name="connsiteX8" fmla="*/ 128588 w 2288380"/>
              <a:gd name="connsiteY8" fmla="*/ 1485901 h 1582686"/>
              <a:gd name="connsiteX9" fmla="*/ 566736 w 2288380"/>
              <a:gd name="connsiteY9" fmla="*/ 1464469 h 1582686"/>
              <a:gd name="connsiteX10" fmla="*/ 700086 w 2288380"/>
              <a:gd name="connsiteY10" fmla="*/ 1497806 h 1582686"/>
              <a:gd name="connsiteX11" fmla="*/ 792955 w 2288380"/>
              <a:gd name="connsiteY11" fmla="*/ 1421606 h 1582686"/>
              <a:gd name="connsiteX12" fmla="*/ 862011 w 2288380"/>
              <a:gd name="connsiteY12" fmla="*/ 1373981 h 1582686"/>
              <a:gd name="connsiteX13" fmla="*/ 947736 w 2288380"/>
              <a:gd name="connsiteY13" fmla="*/ 1393031 h 1582686"/>
              <a:gd name="connsiteX14" fmla="*/ 1076324 w 2288380"/>
              <a:gd name="connsiteY14" fmla="*/ 1488281 h 1582686"/>
              <a:gd name="connsiteX15" fmla="*/ 1083468 w 2288380"/>
              <a:gd name="connsiteY15" fmla="*/ 1564482 h 1582686"/>
              <a:gd name="connsiteX16" fmla="*/ 1254918 w 2288380"/>
              <a:gd name="connsiteY16" fmla="*/ 1550194 h 1582686"/>
              <a:gd name="connsiteX17" fmla="*/ 1328736 w 2288380"/>
              <a:gd name="connsiteY17" fmla="*/ 1581150 h 1582686"/>
              <a:gd name="connsiteX18" fmla="*/ 1419224 w 2288380"/>
              <a:gd name="connsiteY18" fmla="*/ 1554956 h 1582686"/>
              <a:gd name="connsiteX19" fmla="*/ 1471611 w 2288380"/>
              <a:gd name="connsiteY19" fmla="*/ 1485900 h 1582686"/>
              <a:gd name="connsiteX20" fmla="*/ 1597818 w 2288380"/>
              <a:gd name="connsiteY20" fmla="*/ 1495425 h 1582686"/>
              <a:gd name="connsiteX21" fmla="*/ 1616868 w 2288380"/>
              <a:gd name="connsiteY21" fmla="*/ 1473994 h 1582686"/>
              <a:gd name="connsiteX22" fmla="*/ 1681161 w 2288380"/>
              <a:gd name="connsiteY22" fmla="*/ 1554956 h 1582686"/>
              <a:gd name="connsiteX23" fmla="*/ 1812130 w 2288380"/>
              <a:gd name="connsiteY23" fmla="*/ 1547812 h 1582686"/>
              <a:gd name="connsiteX24" fmla="*/ 1876424 w 2288380"/>
              <a:gd name="connsiteY24" fmla="*/ 1571625 h 1582686"/>
              <a:gd name="connsiteX25" fmla="*/ 1943099 w 2288380"/>
              <a:gd name="connsiteY25" fmla="*/ 1528762 h 1582686"/>
              <a:gd name="connsiteX26" fmla="*/ 2114549 w 2288380"/>
              <a:gd name="connsiteY26" fmla="*/ 1457325 h 1582686"/>
              <a:gd name="connsiteX27" fmla="*/ 2107405 w 2288380"/>
              <a:gd name="connsiteY27" fmla="*/ 1385887 h 1582686"/>
              <a:gd name="connsiteX28" fmla="*/ 2131218 w 2288380"/>
              <a:gd name="connsiteY28" fmla="*/ 1319214 h 1582686"/>
              <a:gd name="connsiteX29" fmla="*/ 2288380 w 2288380"/>
              <a:gd name="connsiteY29" fmla="*/ 1283495 h 1582686"/>
              <a:gd name="connsiteX30" fmla="*/ 2243136 w 2288380"/>
              <a:gd name="connsiteY30" fmla="*/ 1171575 h 1582686"/>
              <a:gd name="connsiteX31" fmla="*/ 2216942 w 2288380"/>
              <a:gd name="connsiteY31" fmla="*/ 1009650 h 1582686"/>
              <a:gd name="connsiteX32" fmla="*/ 2138361 w 2288380"/>
              <a:gd name="connsiteY32" fmla="*/ 862012 h 1582686"/>
              <a:gd name="connsiteX33" fmla="*/ 2069305 w 2288380"/>
              <a:gd name="connsiteY33" fmla="*/ 771526 h 1582686"/>
              <a:gd name="connsiteX34" fmla="*/ 1669255 w 2288380"/>
              <a:gd name="connsiteY34" fmla="*/ 673894 h 1582686"/>
              <a:gd name="connsiteX35" fmla="*/ 1516856 w 2288380"/>
              <a:gd name="connsiteY35" fmla="*/ 604837 h 1582686"/>
              <a:gd name="connsiteX36" fmla="*/ 1509712 w 2288380"/>
              <a:gd name="connsiteY36" fmla="*/ 442913 h 1582686"/>
              <a:gd name="connsiteX37" fmla="*/ 1616868 w 2288380"/>
              <a:gd name="connsiteY37" fmla="*/ 361950 h 1582686"/>
              <a:gd name="connsiteX38" fmla="*/ 1681161 w 2288380"/>
              <a:gd name="connsiteY38" fmla="*/ 219076 h 1582686"/>
              <a:gd name="connsiteX39" fmla="*/ 1393030 w 2288380"/>
              <a:gd name="connsiteY39" fmla="*/ 438150 h 1582686"/>
              <a:gd name="connsiteX40" fmla="*/ 1273968 w 2288380"/>
              <a:gd name="connsiteY40" fmla="*/ 469106 h 1582686"/>
              <a:gd name="connsiteX41" fmla="*/ 1259681 w 2288380"/>
              <a:gd name="connsiteY41" fmla="*/ 214314 h 1582686"/>
              <a:gd name="connsiteX42" fmla="*/ 1028700 w 2288380"/>
              <a:gd name="connsiteY42" fmla="*/ 309564 h 1582686"/>
              <a:gd name="connsiteX43" fmla="*/ 797718 w 2288380"/>
              <a:gd name="connsiteY43" fmla="*/ 340520 h 1582686"/>
              <a:gd name="connsiteX44" fmla="*/ 931068 w 2288380"/>
              <a:gd name="connsiteY44" fmla="*/ 123826 h 1582686"/>
              <a:gd name="connsiteX45" fmla="*/ 902493 w 2288380"/>
              <a:gd name="connsiteY45" fmla="*/ 0 h 1582686"/>
              <a:gd name="connsiteX46" fmla="*/ 790574 w 2288380"/>
              <a:gd name="connsiteY46" fmla="*/ 78582 h 1582686"/>
              <a:gd name="connsiteX0" fmla="*/ 790574 w 2288380"/>
              <a:gd name="connsiteY0" fmla="*/ 78582 h 1582686"/>
              <a:gd name="connsiteX1" fmla="*/ 278605 w 2288380"/>
              <a:gd name="connsiteY1" fmla="*/ 340520 h 1582686"/>
              <a:gd name="connsiteX2" fmla="*/ 345280 w 2288380"/>
              <a:gd name="connsiteY2" fmla="*/ 511970 h 1582686"/>
              <a:gd name="connsiteX3" fmla="*/ 169068 w 2288380"/>
              <a:gd name="connsiteY3" fmla="*/ 721520 h 1582686"/>
              <a:gd name="connsiteX4" fmla="*/ 0 w 2288380"/>
              <a:gd name="connsiteY4" fmla="*/ 831057 h 1582686"/>
              <a:gd name="connsiteX5" fmla="*/ 26193 w 2288380"/>
              <a:gd name="connsiteY5" fmla="*/ 1140619 h 1582686"/>
              <a:gd name="connsiteX6" fmla="*/ 66674 w 2288380"/>
              <a:gd name="connsiteY6" fmla="*/ 1338262 h 1582686"/>
              <a:gd name="connsiteX7" fmla="*/ 123824 w 2288380"/>
              <a:gd name="connsiteY7" fmla="*/ 1407319 h 1582686"/>
              <a:gd name="connsiteX8" fmla="*/ 128588 w 2288380"/>
              <a:gd name="connsiteY8" fmla="*/ 1485901 h 1582686"/>
              <a:gd name="connsiteX9" fmla="*/ 566736 w 2288380"/>
              <a:gd name="connsiteY9" fmla="*/ 1464469 h 1582686"/>
              <a:gd name="connsiteX10" fmla="*/ 700086 w 2288380"/>
              <a:gd name="connsiteY10" fmla="*/ 1497806 h 1582686"/>
              <a:gd name="connsiteX11" fmla="*/ 792955 w 2288380"/>
              <a:gd name="connsiteY11" fmla="*/ 1421606 h 1582686"/>
              <a:gd name="connsiteX12" fmla="*/ 862011 w 2288380"/>
              <a:gd name="connsiteY12" fmla="*/ 1373981 h 1582686"/>
              <a:gd name="connsiteX13" fmla="*/ 947736 w 2288380"/>
              <a:gd name="connsiteY13" fmla="*/ 1393031 h 1582686"/>
              <a:gd name="connsiteX14" fmla="*/ 1076324 w 2288380"/>
              <a:gd name="connsiteY14" fmla="*/ 1488281 h 1582686"/>
              <a:gd name="connsiteX15" fmla="*/ 1083468 w 2288380"/>
              <a:gd name="connsiteY15" fmla="*/ 1564482 h 1582686"/>
              <a:gd name="connsiteX16" fmla="*/ 1254918 w 2288380"/>
              <a:gd name="connsiteY16" fmla="*/ 1550194 h 1582686"/>
              <a:gd name="connsiteX17" fmla="*/ 1328736 w 2288380"/>
              <a:gd name="connsiteY17" fmla="*/ 1581150 h 1582686"/>
              <a:gd name="connsiteX18" fmla="*/ 1419224 w 2288380"/>
              <a:gd name="connsiteY18" fmla="*/ 1554956 h 1582686"/>
              <a:gd name="connsiteX19" fmla="*/ 1471611 w 2288380"/>
              <a:gd name="connsiteY19" fmla="*/ 1485900 h 1582686"/>
              <a:gd name="connsiteX20" fmla="*/ 1597818 w 2288380"/>
              <a:gd name="connsiteY20" fmla="*/ 1495425 h 1582686"/>
              <a:gd name="connsiteX21" fmla="*/ 1616868 w 2288380"/>
              <a:gd name="connsiteY21" fmla="*/ 1473994 h 1582686"/>
              <a:gd name="connsiteX22" fmla="*/ 1681161 w 2288380"/>
              <a:gd name="connsiteY22" fmla="*/ 1554956 h 1582686"/>
              <a:gd name="connsiteX23" fmla="*/ 1812130 w 2288380"/>
              <a:gd name="connsiteY23" fmla="*/ 1547812 h 1582686"/>
              <a:gd name="connsiteX24" fmla="*/ 1876424 w 2288380"/>
              <a:gd name="connsiteY24" fmla="*/ 1571625 h 1582686"/>
              <a:gd name="connsiteX25" fmla="*/ 1943099 w 2288380"/>
              <a:gd name="connsiteY25" fmla="*/ 1528762 h 1582686"/>
              <a:gd name="connsiteX26" fmla="*/ 2114549 w 2288380"/>
              <a:gd name="connsiteY26" fmla="*/ 1457325 h 1582686"/>
              <a:gd name="connsiteX27" fmla="*/ 2107405 w 2288380"/>
              <a:gd name="connsiteY27" fmla="*/ 1385887 h 1582686"/>
              <a:gd name="connsiteX28" fmla="*/ 2131218 w 2288380"/>
              <a:gd name="connsiteY28" fmla="*/ 1319214 h 1582686"/>
              <a:gd name="connsiteX29" fmla="*/ 2288380 w 2288380"/>
              <a:gd name="connsiteY29" fmla="*/ 1283495 h 1582686"/>
              <a:gd name="connsiteX30" fmla="*/ 2243136 w 2288380"/>
              <a:gd name="connsiteY30" fmla="*/ 1171575 h 1582686"/>
              <a:gd name="connsiteX31" fmla="*/ 2216942 w 2288380"/>
              <a:gd name="connsiteY31" fmla="*/ 1009650 h 1582686"/>
              <a:gd name="connsiteX32" fmla="*/ 2138361 w 2288380"/>
              <a:gd name="connsiteY32" fmla="*/ 862012 h 1582686"/>
              <a:gd name="connsiteX33" fmla="*/ 2069305 w 2288380"/>
              <a:gd name="connsiteY33" fmla="*/ 771526 h 1582686"/>
              <a:gd name="connsiteX34" fmla="*/ 1669255 w 2288380"/>
              <a:gd name="connsiteY34" fmla="*/ 673894 h 1582686"/>
              <a:gd name="connsiteX35" fmla="*/ 1516856 w 2288380"/>
              <a:gd name="connsiteY35" fmla="*/ 604837 h 1582686"/>
              <a:gd name="connsiteX36" fmla="*/ 1509712 w 2288380"/>
              <a:gd name="connsiteY36" fmla="*/ 442913 h 1582686"/>
              <a:gd name="connsiteX37" fmla="*/ 1616868 w 2288380"/>
              <a:gd name="connsiteY37" fmla="*/ 361950 h 1582686"/>
              <a:gd name="connsiteX38" fmla="*/ 1681161 w 2288380"/>
              <a:gd name="connsiteY38" fmla="*/ 219076 h 1582686"/>
              <a:gd name="connsiteX39" fmla="*/ 1393030 w 2288380"/>
              <a:gd name="connsiteY39" fmla="*/ 438150 h 1582686"/>
              <a:gd name="connsiteX40" fmla="*/ 1321593 w 2288380"/>
              <a:gd name="connsiteY40" fmla="*/ 473869 h 1582686"/>
              <a:gd name="connsiteX41" fmla="*/ 1273968 w 2288380"/>
              <a:gd name="connsiteY41" fmla="*/ 469106 h 1582686"/>
              <a:gd name="connsiteX42" fmla="*/ 1259681 w 2288380"/>
              <a:gd name="connsiteY42" fmla="*/ 214314 h 1582686"/>
              <a:gd name="connsiteX43" fmla="*/ 1028700 w 2288380"/>
              <a:gd name="connsiteY43" fmla="*/ 309564 h 1582686"/>
              <a:gd name="connsiteX44" fmla="*/ 797718 w 2288380"/>
              <a:gd name="connsiteY44" fmla="*/ 340520 h 1582686"/>
              <a:gd name="connsiteX45" fmla="*/ 931068 w 2288380"/>
              <a:gd name="connsiteY45" fmla="*/ 123826 h 1582686"/>
              <a:gd name="connsiteX46" fmla="*/ 902493 w 2288380"/>
              <a:gd name="connsiteY46" fmla="*/ 0 h 1582686"/>
              <a:gd name="connsiteX47" fmla="*/ 790574 w 2288380"/>
              <a:gd name="connsiteY47" fmla="*/ 78582 h 1582686"/>
              <a:gd name="connsiteX0" fmla="*/ 790574 w 2288380"/>
              <a:gd name="connsiteY0" fmla="*/ 78582 h 1582686"/>
              <a:gd name="connsiteX1" fmla="*/ 278605 w 2288380"/>
              <a:gd name="connsiteY1" fmla="*/ 340520 h 1582686"/>
              <a:gd name="connsiteX2" fmla="*/ 345280 w 2288380"/>
              <a:gd name="connsiteY2" fmla="*/ 511970 h 1582686"/>
              <a:gd name="connsiteX3" fmla="*/ 169068 w 2288380"/>
              <a:gd name="connsiteY3" fmla="*/ 721520 h 1582686"/>
              <a:gd name="connsiteX4" fmla="*/ 0 w 2288380"/>
              <a:gd name="connsiteY4" fmla="*/ 831057 h 1582686"/>
              <a:gd name="connsiteX5" fmla="*/ 26193 w 2288380"/>
              <a:gd name="connsiteY5" fmla="*/ 1140619 h 1582686"/>
              <a:gd name="connsiteX6" fmla="*/ 66674 w 2288380"/>
              <a:gd name="connsiteY6" fmla="*/ 1338262 h 1582686"/>
              <a:gd name="connsiteX7" fmla="*/ 123824 w 2288380"/>
              <a:gd name="connsiteY7" fmla="*/ 1407319 h 1582686"/>
              <a:gd name="connsiteX8" fmla="*/ 128588 w 2288380"/>
              <a:gd name="connsiteY8" fmla="*/ 1485901 h 1582686"/>
              <a:gd name="connsiteX9" fmla="*/ 566736 w 2288380"/>
              <a:gd name="connsiteY9" fmla="*/ 1464469 h 1582686"/>
              <a:gd name="connsiteX10" fmla="*/ 700086 w 2288380"/>
              <a:gd name="connsiteY10" fmla="*/ 1497806 h 1582686"/>
              <a:gd name="connsiteX11" fmla="*/ 792955 w 2288380"/>
              <a:gd name="connsiteY11" fmla="*/ 1421606 h 1582686"/>
              <a:gd name="connsiteX12" fmla="*/ 862011 w 2288380"/>
              <a:gd name="connsiteY12" fmla="*/ 1373981 h 1582686"/>
              <a:gd name="connsiteX13" fmla="*/ 947736 w 2288380"/>
              <a:gd name="connsiteY13" fmla="*/ 1393031 h 1582686"/>
              <a:gd name="connsiteX14" fmla="*/ 1076324 w 2288380"/>
              <a:gd name="connsiteY14" fmla="*/ 1488281 h 1582686"/>
              <a:gd name="connsiteX15" fmla="*/ 1083468 w 2288380"/>
              <a:gd name="connsiteY15" fmla="*/ 1564482 h 1582686"/>
              <a:gd name="connsiteX16" fmla="*/ 1254918 w 2288380"/>
              <a:gd name="connsiteY16" fmla="*/ 1550194 h 1582686"/>
              <a:gd name="connsiteX17" fmla="*/ 1328736 w 2288380"/>
              <a:gd name="connsiteY17" fmla="*/ 1581150 h 1582686"/>
              <a:gd name="connsiteX18" fmla="*/ 1419224 w 2288380"/>
              <a:gd name="connsiteY18" fmla="*/ 1554956 h 1582686"/>
              <a:gd name="connsiteX19" fmla="*/ 1471611 w 2288380"/>
              <a:gd name="connsiteY19" fmla="*/ 1485900 h 1582686"/>
              <a:gd name="connsiteX20" fmla="*/ 1597818 w 2288380"/>
              <a:gd name="connsiteY20" fmla="*/ 1495425 h 1582686"/>
              <a:gd name="connsiteX21" fmla="*/ 1616868 w 2288380"/>
              <a:gd name="connsiteY21" fmla="*/ 1473994 h 1582686"/>
              <a:gd name="connsiteX22" fmla="*/ 1681161 w 2288380"/>
              <a:gd name="connsiteY22" fmla="*/ 1554956 h 1582686"/>
              <a:gd name="connsiteX23" fmla="*/ 1812130 w 2288380"/>
              <a:gd name="connsiteY23" fmla="*/ 1547812 h 1582686"/>
              <a:gd name="connsiteX24" fmla="*/ 1876424 w 2288380"/>
              <a:gd name="connsiteY24" fmla="*/ 1571625 h 1582686"/>
              <a:gd name="connsiteX25" fmla="*/ 1943099 w 2288380"/>
              <a:gd name="connsiteY25" fmla="*/ 1528762 h 1582686"/>
              <a:gd name="connsiteX26" fmla="*/ 2114549 w 2288380"/>
              <a:gd name="connsiteY26" fmla="*/ 1457325 h 1582686"/>
              <a:gd name="connsiteX27" fmla="*/ 2107405 w 2288380"/>
              <a:gd name="connsiteY27" fmla="*/ 1385887 h 1582686"/>
              <a:gd name="connsiteX28" fmla="*/ 2131218 w 2288380"/>
              <a:gd name="connsiteY28" fmla="*/ 1319214 h 1582686"/>
              <a:gd name="connsiteX29" fmla="*/ 2288380 w 2288380"/>
              <a:gd name="connsiteY29" fmla="*/ 1283495 h 1582686"/>
              <a:gd name="connsiteX30" fmla="*/ 2243136 w 2288380"/>
              <a:gd name="connsiteY30" fmla="*/ 1171575 h 1582686"/>
              <a:gd name="connsiteX31" fmla="*/ 2216942 w 2288380"/>
              <a:gd name="connsiteY31" fmla="*/ 1009650 h 1582686"/>
              <a:gd name="connsiteX32" fmla="*/ 2138361 w 2288380"/>
              <a:gd name="connsiteY32" fmla="*/ 862012 h 1582686"/>
              <a:gd name="connsiteX33" fmla="*/ 2069305 w 2288380"/>
              <a:gd name="connsiteY33" fmla="*/ 771526 h 1582686"/>
              <a:gd name="connsiteX34" fmla="*/ 1669255 w 2288380"/>
              <a:gd name="connsiteY34" fmla="*/ 673894 h 1582686"/>
              <a:gd name="connsiteX35" fmla="*/ 1516856 w 2288380"/>
              <a:gd name="connsiteY35" fmla="*/ 604837 h 1582686"/>
              <a:gd name="connsiteX36" fmla="*/ 1509712 w 2288380"/>
              <a:gd name="connsiteY36" fmla="*/ 442913 h 1582686"/>
              <a:gd name="connsiteX37" fmla="*/ 1616868 w 2288380"/>
              <a:gd name="connsiteY37" fmla="*/ 361950 h 1582686"/>
              <a:gd name="connsiteX38" fmla="*/ 1681161 w 2288380"/>
              <a:gd name="connsiteY38" fmla="*/ 219076 h 1582686"/>
              <a:gd name="connsiteX39" fmla="*/ 1512093 w 2288380"/>
              <a:gd name="connsiteY39" fmla="*/ 323850 h 1582686"/>
              <a:gd name="connsiteX40" fmla="*/ 1393030 w 2288380"/>
              <a:gd name="connsiteY40" fmla="*/ 438150 h 1582686"/>
              <a:gd name="connsiteX41" fmla="*/ 1321593 w 2288380"/>
              <a:gd name="connsiteY41" fmla="*/ 473869 h 1582686"/>
              <a:gd name="connsiteX42" fmla="*/ 1273968 w 2288380"/>
              <a:gd name="connsiteY42" fmla="*/ 469106 h 1582686"/>
              <a:gd name="connsiteX43" fmla="*/ 1259681 w 2288380"/>
              <a:gd name="connsiteY43" fmla="*/ 214314 h 1582686"/>
              <a:gd name="connsiteX44" fmla="*/ 1028700 w 2288380"/>
              <a:gd name="connsiteY44" fmla="*/ 309564 h 1582686"/>
              <a:gd name="connsiteX45" fmla="*/ 797718 w 2288380"/>
              <a:gd name="connsiteY45" fmla="*/ 340520 h 1582686"/>
              <a:gd name="connsiteX46" fmla="*/ 931068 w 2288380"/>
              <a:gd name="connsiteY46" fmla="*/ 123826 h 1582686"/>
              <a:gd name="connsiteX47" fmla="*/ 902493 w 2288380"/>
              <a:gd name="connsiteY47" fmla="*/ 0 h 1582686"/>
              <a:gd name="connsiteX48" fmla="*/ 790574 w 2288380"/>
              <a:gd name="connsiteY48" fmla="*/ 78582 h 1582686"/>
              <a:gd name="connsiteX0" fmla="*/ 790574 w 2288380"/>
              <a:gd name="connsiteY0" fmla="*/ 78582 h 1582686"/>
              <a:gd name="connsiteX1" fmla="*/ 278605 w 2288380"/>
              <a:gd name="connsiteY1" fmla="*/ 340520 h 1582686"/>
              <a:gd name="connsiteX2" fmla="*/ 345280 w 2288380"/>
              <a:gd name="connsiteY2" fmla="*/ 511970 h 1582686"/>
              <a:gd name="connsiteX3" fmla="*/ 169068 w 2288380"/>
              <a:gd name="connsiteY3" fmla="*/ 721520 h 1582686"/>
              <a:gd name="connsiteX4" fmla="*/ 0 w 2288380"/>
              <a:gd name="connsiteY4" fmla="*/ 831057 h 1582686"/>
              <a:gd name="connsiteX5" fmla="*/ 26193 w 2288380"/>
              <a:gd name="connsiteY5" fmla="*/ 1140619 h 1582686"/>
              <a:gd name="connsiteX6" fmla="*/ 66674 w 2288380"/>
              <a:gd name="connsiteY6" fmla="*/ 1338262 h 1582686"/>
              <a:gd name="connsiteX7" fmla="*/ 123824 w 2288380"/>
              <a:gd name="connsiteY7" fmla="*/ 1407319 h 1582686"/>
              <a:gd name="connsiteX8" fmla="*/ 128588 w 2288380"/>
              <a:gd name="connsiteY8" fmla="*/ 1485901 h 1582686"/>
              <a:gd name="connsiteX9" fmla="*/ 566736 w 2288380"/>
              <a:gd name="connsiteY9" fmla="*/ 1464469 h 1582686"/>
              <a:gd name="connsiteX10" fmla="*/ 700086 w 2288380"/>
              <a:gd name="connsiteY10" fmla="*/ 1497806 h 1582686"/>
              <a:gd name="connsiteX11" fmla="*/ 792955 w 2288380"/>
              <a:gd name="connsiteY11" fmla="*/ 1421606 h 1582686"/>
              <a:gd name="connsiteX12" fmla="*/ 862011 w 2288380"/>
              <a:gd name="connsiteY12" fmla="*/ 1373981 h 1582686"/>
              <a:gd name="connsiteX13" fmla="*/ 947736 w 2288380"/>
              <a:gd name="connsiteY13" fmla="*/ 1393031 h 1582686"/>
              <a:gd name="connsiteX14" fmla="*/ 1076324 w 2288380"/>
              <a:gd name="connsiteY14" fmla="*/ 1488281 h 1582686"/>
              <a:gd name="connsiteX15" fmla="*/ 1083468 w 2288380"/>
              <a:gd name="connsiteY15" fmla="*/ 1564482 h 1582686"/>
              <a:gd name="connsiteX16" fmla="*/ 1254918 w 2288380"/>
              <a:gd name="connsiteY16" fmla="*/ 1550194 h 1582686"/>
              <a:gd name="connsiteX17" fmla="*/ 1328736 w 2288380"/>
              <a:gd name="connsiteY17" fmla="*/ 1581150 h 1582686"/>
              <a:gd name="connsiteX18" fmla="*/ 1419224 w 2288380"/>
              <a:gd name="connsiteY18" fmla="*/ 1554956 h 1582686"/>
              <a:gd name="connsiteX19" fmla="*/ 1471611 w 2288380"/>
              <a:gd name="connsiteY19" fmla="*/ 1485900 h 1582686"/>
              <a:gd name="connsiteX20" fmla="*/ 1597818 w 2288380"/>
              <a:gd name="connsiteY20" fmla="*/ 1495425 h 1582686"/>
              <a:gd name="connsiteX21" fmla="*/ 1616868 w 2288380"/>
              <a:gd name="connsiteY21" fmla="*/ 1473994 h 1582686"/>
              <a:gd name="connsiteX22" fmla="*/ 1681161 w 2288380"/>
              <a:gd name="connsiteY22" fmla="*/ 1554956 h 1582686"/>
              <a:gd name="connsiteX23" fmla="*/ 1812130 w 2288380"/>
              <a:gd name="connsiteY23" fmla="*/ 1547812 h 1582686"/>
              <a:gd name="connsiteX24" fmla="*/ 1876424 w 2288380"/>
              <a:gd name="connsiteY24" fmla="*/ 1571625 h 1582686"/>
              <a:gd name="connsiteX25" fmla="*/ 1943099 w 2288380"/>
              <a:gd name="connsiteY25" fmla="*/ 1528762 h 1582686"/>
              <a:gd name="connsiteX26" fmla="*/ 2114549 w 2288380"/>
              <a:gd name="connsiteY26" fmla="*/ 1457325 h 1582686"/>
              <a:gd name="connsiteX27" fmla="*/ 2107405 w 2288380"/>
              <a:gd name="connsiteY27" fmla="*/ 1385887 h 1582686"/>
              <a:gd name="connsiteX28" fmla="*/ 2131218 w 2288380"/>
              <a:gd name="connsiteY28" fmla="*/ 1319214 h 1582686"/>
              <a:gd name="connsiteX29" fmla="*/ 2288380 w 2288380"/>
              <a:gd name="connsiteY29" fmla="*/ 1283495 h 1582686"/>
              <a:gd name="connsiteX30" fmla="*/ 2243136 w 2288380"/>
              <a:gd name="connsiteY30" fmla="*/ 1171575 h 1582686"/>
              <a:gd name="connsiteX31" fmla="*/ 2216942 w 2288380"/>
              <a:gd name="connsiteY31" fmla="*/ 1009650 h 1582686"/>
              <a:gd name="connsiteX32" fmla="*/ 2138361 w 2288380"/>
              <a:gd name="connsiteY32" fmla="*/ 862012 h 1582686"/>
              <a:gd name="connsiteX33" fmla="*/ 2069305 w 2288380"/>
              <a:gd name="connsiteY33" fmla="*/ 771526 h 1582686"/>
              <a:gd name="connsiteX34" fmla="*/ 1669255 w 2288380"/>
              <a:gd name="connsiteY34" fmla="*/ 673894 h 1582686"/>
              <a:gd name="connsiteX35" fmla="*/ 1516856 w 2288380"/>
              <a:gd name="connsiteY35" fmla="*/ 604837 h 1582686"/>
              <a:gd name="connsiteX36" fmla="*/ 1509712 w 2288380"/>
              <a:gd name="connsiteY36" fmla="*/ 442913 h 1582686"/>
              <a:gd name="connsiteX37" fmla="*/ 1616868 w 2288380"/>
              <a:gd name="connsiteY37" fmla="*/ 361950 h 1582686"/>
              <a:gd name="connsiteX38" fmla="*/ 1681161 w 2288380"/>
              <a:gd name="connsiteY38" fmla="*/ 219076 h 1582686"/>
              <a:gd name="connsiteX39" fmla="*/ 1512093 w 2288380"/>
              <a:gd name="connsiteY39" fmla="*/ 323850 h 1582686"/>
              <a:gd name="connsiteX40" fmla="*/ 1393030 w 2288380"/>
              <a:gd name="connsiteY40" fmla="*/ 438150 h 1582686"/>
              <a:gd name="connsiteX41" fmla="*/ 1321593 w 2288380"/>
              <a:gd name="connsiteY41" fmla="*/ 473869 h 1582686"/>
              <a:gd name="connsiteX42" fmla="*/ 1273968 w 2288380"/>
              <a:gd name="connsiteY42" fmla="*/ 469106 h 1582686"/>
              <a:gd name="connsiteX43" fmla="*/ 1331118 w 2288380"/>
              <a:gd name="connsiteY43" fmla="*/ 338137 h 1582686"/>
              <a:gd name="connsiteX44" fmla="*/ 1259681 w 2288380"/>
              <a:gd name="connsiteY44" fmla="*/ 214314 h 1582686"/>
              <a:gd name="connsiteX45" fmla="*/ 1028700 w 2288380"/>
              <a:gd name="connsiteY45" fmla="*/ 309564 h 1582686"/>
              <a:gd name="connsiteX46" fmla="*/ 797718 w 2288380"/>
              <a:gd name="connsiteY46" fmla="*/ 340520 h 1582686"/>
              <a:gd name="connsiteX47" fmla="*/ 931068 w 2288380"/>
              <a:gd name="connsiteY47" fmla="*/ 123826 h 1582686"/>
              <a:gd name="connsiteX48" fmla="*/ 902493 w 2288380"/>
              <a:gd name="connsiteY48" fmla="*/ 0 h 1582686"/>
              <a:gd name="connsiteX49" fmla="*/ 790574 w 2288380"/>
              <a:gd name="connsiteY49" fmla="*/ 78582 h 1582686"/>
              <a:gd name="connsiteX0" fmla="*/ 790574 w 2288380"/>
              <a:gd name="connsiteY0" fmla="*/ 78582 h 1582686"/>
              <a:gd name="connsiteX1" fmla="*/ 278605 w 2288380"/>
              <a:gd name="connsiteY1" fmla="*/ 340520 h 1582686"/>
              <a:gd name="connsiteX2" fmla="*/ 345280 w 2288380"/>
              <a:gd name="connsiteY2" fmla="*/ 511970 h 1582686"/>
              <a:gd name="connsiteX3" fmla="*/ 169068 w 2288380"/>
              <a:gd name="connsiteY3" fmla="*/ 721520 h 1582686"/>
              <a:gd name="connsiteX4" fmla="*/ 0 w 2288380"/>
              <a:gd name="connsiteY4" fmla="*/ 831057 h 1582686"/>
              <a:gd name="connsiteX5" fmla="*/ 26193 w 2288380"/>
              <a:gd name="connsiteY5" fmla="*/ 1140619 h 1582686"/>
              <a:gd name="connsiteX6" fmla="*/ 66674 w 2288380"/>
              <a:gd name="connsiteY6" fmla="*/ 1338262 h 1582686"/>
              <a:gd name="connsiteX7" fmla="*/ 123824 w 2288380"/>
              <a:gd name="connsiteY7" fmla="*/ 1407319 h 1582686"/>
              <a:gd name="connsiteX8" fmla="*/ 128588 w 2288380"/>
              <a:gd name="connsiteY8" fmla="*/ 1485901 h 1582686"/>
              <a:gd name="connsiteX9" fmla="*/ 566736 w 2288380"/>
              <a:gd name="connsiteY9" fmla="*/ 1464469 h 1582686"/>
              <a:gd name="connsiteX10" fmla="*/ 700086 w 2288380"/>
              <a:gd name="connsiteY10" fmla="*/ 1497806 h 1582686"/>
              <a:gd name="connsiteX11" fmla="*/ 792955 w 2288380"/>
              <a:gd name="connsiteY11" fmla="*/ 1421606 h 1582686"/>
              <a:gd name="connsiteX12" fmla="*/ 862011 w 2288380"/>
              <a:gd name="connsiteY12" fmla="*/ 1373981 h 1582686"/>
              <a:gd name="connsiteX13" fmla="*/ 947736 w 2288380"/>
              <a:gd name="connsiteY13" fmla="*/ 1393031 h 1582686"/>
              <a:gd name="connsiteX14" fmla="*/ 1076324 w 2288380"/>
              <a:gd name="connsiteY14" fmla="*/ 1488281 h 1582686"/>
              <a:gd name="connsiteX15" fmla="*/ 1083468 w 2288380"/>
              <a:gd name="connsiteY15" fmla="*/ 1564482 h 1582686"/>
              <a:gd name="connsiteX16" fmla="*/ 1254918 w 2288380"/>
              <a:gd name="connsiteY16" fmla="*/ 1550194 h 1582686"/>
              <a:gd name="connsiteX17" fmla="*/ 1328736 w 2288380"/>
              <a:gd name="connsiteY17" fmla="*/ 1581150 h 1582686"/>
              <a:gd name="connsiteX18" fmla="*/ 1419224 w 2288380"/>
              <a:gd name="connsiteY18" fmla="*/ 1554956 h 1582686"/>
              <a:gd name="connsiteX19" fmla="*/ 1471611 w 2288380"/>
              <a:gd name="connsiteY19" fmla="*/ 1485900 h 1582686"/>
              <a:gd name="connsiteX20" fmla="*/ 1597818 w 2288380"/>
              <a:gd name="connsiteY20" fmla="*/ 1495425 h 1582686"/>
              <a:gd name="connsiteX21" fmla="*/ 1616868 w 2288380"/>
              <a:gd name="connsiteY21" fmla="*/ 1473994 h 1582686"/>
              <a:gd name="connsiteX22" fmla="*/ 1681161 w 2288380"/>
              <a:gd name="connsiteY22" fmla="*/ 1554956 h 1582686"/>
              <a:gd name="connsiteX23" fmla="*/ 1812130 w 2288380"/>
              <a:gd name="connsiteY23" fmla="*/ 1547812 h 1582686"/>
              <a:gd name="connsiteX24" fmla="*/ 1876424 w 2288380"/>
              <a:gd name="connsiteY24" fmla="*/ 1571625 h 1582686"/>
              <a:gd name="connsiteX25" fmla="*/ 1943099 w 2288380"/>
              <a:gd name="connsiteY25" fmla="*/ 1528762 h 1582686"/>
              <a:gd name="connsiteX26" fmla="*/ 2114549 w 2288380"/>
              <a:gd name="connsiteY26" fmla="*/ 1457325 h 1582686"/>
              <a:gd name="connsiteX27" fmla="*/ 2107405 w 2288380"/>
              <a:gd name="connsiteY27" fmla="*/ 1385887 h 1582686"/>
              <a:gd name="connsiteX28" fmla="*/ 2131218 w 2288380"/>
              <a:gd name="connsiteY28" fmla="*/ 1319214 h 1582686"/>
              <a:gd name="connsiteX29" fmla="*/ 2288380 w 2288380"/>
              <a:gd name="connsiteY29" fmla="*/ 1283495 h 1582686"/>
              <a:gd name="connsiteX30" fmla="*/ 2243136 w 2288380"/>
              <a:gd name="connsiteY30" fmla="*/ 1171575 h 1582686"/>
              <a:gd name="connsiteX31" fmla="*/ 2216942 w 2288380"/>
              <a:gd name="connsiteY31" fmla="*/ 1009650 h 1582686"/>
              <a:gd name="connsiteX32" fmla="*/ 2138361 w 2288380"/>
              <a:gd name="connsiteY32" fmla="*/ 862012 h 1582686"/>
              <a:gd name="connsiteX33" fmla="*/ 2069305 w 2288380"/>
              <a:gd name="connsiteY33" fmla="*/ 771526 h 1582686"/>
              <a:gd name="connsiteX34" fmla="*/ 1669255 w 2288380"/>
              <a:gd name="connsiteY34" fmla="*/ 673894 h 1582686"/>
              <a:gd name="connsiteX35" fmla="*/ 1516856 w 2288380"/>
              <a:gd name="connsiteY35" fmla="*/ 604837 h 1582686"/>
              <a:gd name="connsiteX36" fmla="*/ 1509712 w 2288380"/>
              <a:gd name="connsiteY36" fmla="*/ 442913 h 1582686"/>
              <a:gd name="connsiteX37" fmla="*/ 1616868 w 2288380"/>
              <a:gd name="connsiteY37" fmla="*/ 361950 h 1582686"/>
              <a:gd name="connsiteX38" fmla="*/ 1681161 w 2288380"/>
              <a:gd name="connsiteY38" fmla="*/ 219076 h 1582686"/>
              <a:gd name="connsiteX39" fmla="*/ 1512093 w 2288380"/>
              <a:gd name="connsiteY39" fmla="*/ 323850 h 1582686"/>
              <a:gd name="connsiteX40" fmla="*/ 1393030 w 2288380"/>
              <a:gd name="connsiteY40" fmla="*/ 438150 h 1582686"/>
              <a:gd name="connsiteX41" fmla="*/ 1321593 w 2288380"/>
              <a:gd name="connsiteY41" fmla="*/ 473869 h 1582686"/>
              <a:gd name="connsiteX42" fmla="*/ 1273968 w 2288380"/>
              <a:gd name="connsiteY42" fmla="*/ 469106 h 1582686"/>
              <a:gd name="connsiteX43" fmla="*/ 1331118 w 2288380"/>
              <a:gd name="connsiteY43" fmla="*/ 338137 h 1582686"/>
              <a:gd name="connsiteX44" fmla="*/ 1259681 w 2288380"/>
              <a:gd name="connsiteY44" fmla="*/ 214314 h 1582686"/>
              <a:gd name="connsiteX45" fmla="*/ 1204911 w 2288380"/>
              <a:gd name="connsiteY45" fmla="*/ 338137 h 1582686"/>
              <a:gd name="connsiteX46" fmla="*/ 1028700 w 2288380"/>
              <a:gd name="connsiteY46" fmla="*/ 309564 h 1582686"/>
              <a:gd name="connsiteX47" fmla="*/ 797718 w 2288380"/>
              <a:gd name="connsiteY47" fmla="*/ 340520 h 1582686"/>
              <a:gd name="connsiteX48" fmla="*/ 931068 w 2288380"/>
              <a:gd name="connsiteY48" fmla="*/ 123826 h 1582686"/>
              <a:gd name="connsiteX49" fmla="*/ 902493 w 2288380"/>
              <a:gd name="connsiteY49" fmla="*/ 0 h 1582686"/>
              <a:gd name="connsiteX50" fmla="*/ 790574 w 2288380"/>
              <a:gd name="connsiteY50" fmla="*/ 78582 h 1582686"/>
              <a:gd name="connsiteX0" fmla="*/ 790574 w 2288380"/>
              <a:gd name="connsiteY0" fmla="*/ 78582 h 1582686"/>
              <a:gd name="connsiteX1" fmla="*/ 278605 w 2288380"/>
              <a:gd name="connsiteY1" fmla="*/ 340520 h 1582686"/>
              <a:gd name="connsiteX2" fmla="*/ 345280 w 2288380"/>
              <a:gd name="connsiteY2" fmla="*/ 511970 h 1582686"/>
              <a:gd name="connsiteX3" fmla="*/ 169068 w 2288380"/>
              <a:gd name="connsiteY3" fmla="*/ 721520 h 1582686"/>
              <a:gd name="connsiteX4" fmla="*/ 0 w 2288380"/>
              <a:gd name="connsiteY4" fmla="*/ 831057 h 1582686"/>
              <a:gd name="connsiteX5" fmla="*/ 26193 w 2288380"/>
              <a:gd name="connsiteY5" fmla="*/ 1140619 h 1582686"/>
              <a:gd name="connsiteX6" fmla="*/ 66674 w 2288380"/>
              <a:gd name="connsiteY6" fmla="*/ 1338262 h 1582686"/>
              <a:gd name="connsiteX7" fmla="*/ 123824 w 2288380"/>
              <a:gd name="connsiteY7" fmla="*/ 1407319 h 1582686"/>
              <a:gd name="connsiteX8" fmla="*/ 128588 w 2288380"/>
              <a:gd name="connsiteY8" fmla="*/ 1485901 h 1582686"/>
              <a:gd name="connsiteX9" fmla="*/ 566736 w 2288380"/>
              <a:gd name="connsiteY9" fmla="*/ 1464469 h 1582686"/>
              <a:gd name="connsiteX10" fmla="*/ 700086 w 2288380"/>
              <a:gd name="connsiteY10" fmla="*/ 1497806 h 1582686"/>
              <a:gd name="connsiteX11" fmla="*/ 792955 w 2288380"/>
              <a:gd name="connsiteY11" fmla="*/ 1421606 h 1582686"/>
              <a:gd name="connsiteX12" fmla="*/ 862011 w 2288380"/>
              <a:gd name="connsiteY12" fmla="*/ 1373981 h 1582686"/>
              <a:gd name="connsiteX13" fmla="*/ 947736 w 2288380"/>
              <a:gd name="connsiteY13" fmla="*/ 1393031 h 1582686"/>
              <a:gd name="connsiteX14" fmla="*/ 1076324 w 2288380"/>
              <a:gd name="connsiteY14" fmla="*/ 1488281 h 1582686"/>
              <a:gd name="connsiteX15" fmla="*/ 1083468 w 2288380"/>
              <a:gd name="connsiteY15" fmla="*/ 1564482 h 1582686"/>
              <a:gd name="connsiteX16" fmla="*/ 1254918 w 2288380"/>
              <a:gd name="connsiteY16" fmla="*/ 1550194 h 1582686"/>
              <a:gd name="connsiteX17" fmla="*/ 1328736 w 2288380"/>
              <a:gd name="connsiteY17" fmla="*/ 1581150 h 1582686"/>
              <a:gd name="connsiteX18" fmla="*/ 1419224 w 2288380"/>
              <a:gd name="connsiteY18" fmla="*/ 1554956 h 1582686"/>
              <a:gd name="connsiteX19" fmla="*/ 1471611 w 2288380"/>
              <a:gd name="connsiteY19" fmla="*/ 1485900 h 1582686"/>
              <a:gd name="connsiteX20" fmla="*/ 1597818 w 2288380"/>
              <a:gd name="connsiteY20" fmla="*/ 1495425 h 1582686"/>
              <a:gd name="connsiteX21" fmla="*/ 1616868 w 2288380"/>
              <a:gd name="connsiteY21" fmla="*/ 1473994 h 1582686"/>
              <a:gd name="connsiteX22" fmla="*/ 1681161 w 2288380"/>
              <a:gd name="connsiteY22" fmla="*/ 1554956 h 1582686"/>
              <a:gd name="connsiteX23" fmla="*/ 1812130 w 2288380"/>
              <a:gd name="connsiteY23" fmla="*/ 1547812 h 1582686"/>
              <a:gd name="connsiteX24" fmla="*/ 1876424 w 2288380"/>
              <a:gd name="connsiteY24" fmla="*/ 1571625 h 1582686"/>
              <a:gd name="connsiteX25" fmla="*/ 1943099 w 2288380"/>
              <a:gd name="connsiteY25" fmla="*/ 1528762 h 1582686"/>
              <a:gd name="connsiteX26" fmla="*/ 2114549 w 2288380"/>
              <a:gd name="connsiteY26" fmla="*/ 1457325 h 1582686"/>
              <a:gd name="connsiteX27" fmla="*/ 2107405 w 2288380"/>
              <a:gd name="connsiteY27" fmla="*/ 1385887 h 1582686"/>
              <a:gd name="connsiteX28" fmla="*/ 2131218 w 2288380"/>
              <a:gd name="connsiteY28" fmla="*/ 1319214 h 1582686"/>
              <a:gd name="connsiteX29" fmla="*/ 2288380 w 2288380"/>
              <a:gd name="connsiteY29" fmla="*/ 1283495 h 1582686"/>
              <a:gd name="connsiteX30" fmla="*/ 2243136 w 2288380"/>
              <a:gd name="connsiteY30" fmla="*/ 1171575 h 1582686"/>
              <a:gd name="connsiteX31" fmla="*/ 2216942 w 2288380"/>
              <a:gd name="connsiteY31" fmla="*/ 1009650 h 1582686"/>
              <a:gd name="connsiteX32" fmla="*/ 2138361 w 2288380"/>
              <a:gd name="connsiteY32" fmla="*/ 862012 h 1582686"/>
              <a:gd name="connsiteX33" fmla="*/ 2069305 w 2288380"/>
              <a:gd name="connsiteY33" fmla="*/ 771526 h 1582686"/>
              <a:gd name="connsiteX34" fmla="*/ 1669255 w 2288380"/>
              <a:gd name="connsiteY34" fmla="*/ 673894 h 1582686"/>
              <a:gd name="connsiteX35" fmla="*/ 1516856 w 2288380"/>
              <a:gd name="connsiteY35" fmla="*/ 604837 h 1582686"/>
              <a:gd name="connsiteX36" fmla="*/ 1509712 w 2288380"/>
              <a:gd name="connsiteY36" fmla="*/ 442913 h 1582686"/>
              <a:gd name="connsiteX37" fmla="*/ 1616868 w 2288380"/>
              <a:gd name="connsiteY37" fmla="*/ 361950 h 1582686"/>
              <a:gd name="connsiteX38" fmla="*/ 1681161 w 2288380"/>
              <a:gd name="connsiteY38" fmla="*/ 219076 h 1582686"/>
              <a:gd name="connsiteX39" fmla="*/ 1512093 w 2288380"/>
              <a:gd name="connsiteY39" fmla="*/ 323850 h 1582686"/>
              <a:gd name="connsiteX40" fmla="*/ 1393030 w 2288380"/>
              <a:gd name="connsiteY40" fmla="*/ 438150 h 1582686"/>
              <a:gd name="connsiteX41" fmla="*/ 1321593 w 2288380"/>
              <a:gd name="connsiteY41" fmla="*/ 473869 h 1582686"/>
              <a:gd name="connsiteX42" fmla="*/ 1273968 w 2288380"/>
              <a:gd name="connsiteY42" fmla="*/ 469106 h 1582686"/>
              <a:gd name="connsiteX43" fmla="*/ 1331118 w 2288380"/>
              <a:gd name="connsiteY43" fmla="*/ 338137 h 1582686"/>
              <a:gd name="connsiteX44" fmla="*/ 1259681 w 2288380"/>
              <a:gd name="connsiteY44" fmla="*/ 214314 h 1582686"/>
              <a:gd name="connsiteX45" fmla="*/ 1204911 w 2288380"/>
              <a:gd name="connsiteY45" fmla="*/ 338137 h 1582686"/>
              <a:gd name="connsiteX46" fmla="*/ 1028700 w 2288380"/>
              <a:gd name="connsiteY46" fmla="*/ 309564 h 1582686"/>
              <a:gd name="connsiteX47" fmla="*/ 835818 w 2288380"/>
              <a:gd name="connsiteY47" fmla="*/ 378619 h 1582686"/>
              <a:gd name="connsiteX48" fmla="*/ 797718 w 2288380"/>
              <a:gd name="connsiteY48" fmla="*/ 340520 h 1582686"/>
              <a:gd name="connsiteX49" fmla="*/ 931068 w 2288380"/>
              <a:gd name="connsiteY49" fmla="*/ 123826 h 1582686"/>
              <a:gd name="connsiteX50" fmla="*/ 902493 w 2288380"/>
              <a:gd name="connsiteY50" fmla="*/ 0 h 1582686"/>
              <a:gd name="connsiteX51" fmla="*/ 790574 w 2288380"/>
              <a:gd name="connsiteY51" fmla="*/ 78582 h 1582686"/>
              <a:gd name="connsiteX0" fmla="*/ 790574 w 2288380"/>
              <a:gd name="connsiteY0" fmla="*/ 78582 h 1582686"/>
              <a:gd name="connsiteX1" fmla="*/ 278605 w 2288380"/>
              <a:gd name="connsiteY1" fmla="*/ 340520 h 1582686"/>
              <a:gd name="connsiteX2" fmla="*/ 345280 w 2288380"/>
              <a:gd name="connsiteY2" fmla="*/ 511970 h 1582686"/>
              <a:gd name="connsiteX3" fmla="*/ 169068 w 2288380"/>
              <a:gd name="connsiteY3" fmla="*/ 721520 h 1582686"/>
              <a:gd name="connsiteX4" fmla="*/ 0 w 2288380"/>
              <a:gd name="connsiteY4" fmla="*/ 831057 h 1582686"/>
              <a:gd name="connsiteX5" fmla="*/ 26193 w 2288380"/>
              <a:gd name="connsiteY5" fmla="*/ 1140619 h 1582686"/>
              <a:gd name="connsiteX6" fmla="*/ 66674 w 2288380"/>
              <a:gd name="connsiteY6" fmla="*/ 1338262 h 1582686"/>
              <a:gd name="connsiteX7" fmla="*/ 123824 w 2288380"/>
              <a:gd name="connsiteY7" fmla="*/ 1407319 h 1582686"/>
              <a:gd name="connsiteX8" fmla="*/ 128588 w 2288380"/>
              <a:gd name="connsiteY8" fmla="*/ 1485901 h 1582686"/>
              <a:gd name="connsiteX9" fmla="*/ 566736 w 2288380"/>
              <a:gd name="connsiteY9" fmla="*/ 1464469 h 1582686"/>
              <a:gd name="connsiteX10" fmla="*/ 700086 w 2288380"/>
              <a:gd name="connsiteY10" fmla="*/ 1497806 h 1582686"/>
              <a:gd name="connsiteX11" fmla="*/ 792955 w 2288380"/>
              <a:gd name="connsiteY11" fmla="*/ 1421606 h 1582686"/>
              <a:gd name="connsiteX12" fmla="*/ 862011 w 2288380"/>
              <a:gd name="connsiteY12" fmla="*/ 1373981 h 1582686"/>
              <a:gd name="connsiteX13" fmla="*/ 947736 w 2288380"/>
              <a:gd name="connsiteY13" fmla="*/ 1393031 h 1582686"/>
              <a:gd name="connsiteX14" fmla="*/ 1076324 w 2288380"/>
              <a:gd name="connsiteY14" fmla="*/ 1488281 h 1582686"/>
              <a:gd name="connsiteX15" fmla="*/ 1083468 w 2288380"/>
              <a:gd name="connsiteY15" fmla="*/ 1564482 h 1582686"/>
              <a:gd name="connsiteX16" fmla="*/ 1254918 w 2288380"/>
              <a:gd name="connsiteY16" fmla="*/ 1550194 h 1582686"/>
              <a:gd name="connsiteX17" fmla="*/ 1328736 w 2288380"/>
              <a:gd name="connsiteY17" fmla="*/ 1581150 h 1582686"/>
              <a:gd name="connsiteX18" fmla="*/ 1419224 w 2288380"/>
              <a:gd name="connsiteY18" fmla="*/ 1554956 h 1582686"/>
              <a:gd name="connsiteX19" fmla="*/ 1471611 w 2288380"/>
              <a:gd name="connsiteY19" fmla="*/ 1485900 h 1582686"/>
              <a:gd name="connsiteX20" fmla="*/ 1597818 w 2288380"/>
              <a:gd name="connsiteY20" fmla="*/ 1495425 h 1582686"/>
              <a:gd name="connsiteX21" fmla="*/ 1616868 w 2288380"/>
              <a:gd name="connsiteY21" fmla="*/ 1473994 h 1582686"/>
              <a:gd name="connsiteX22" fmla="*/ 1681161 w 2288380"/>
              <a:gd name="connsiteY22" fmla="*/ 1554956 h 1582686"/>
              <a:gd name="connsiteX23" fmla="*/ 1812130 w 2288380"/>
              <a:gd name="connsiteY23" fmla="*/ 1547812 h 1582686"/>
              <a:gd name="connsiteX24" fmla="*/ 1876424 w 2288380"/>
              <a:gd name="connsiteY24" fmla="*/ 1571625 h 1582686"/>
              <a:gd name="connsiteX25" fmla="*/ 1943099 w 2288380"/>
              <a:gd name="connsiteY25" fmla="*/ 1528762 h 1582686"/>
              <a:gd name="connsiteX26" fmla="*/ 2114549 w 2288380"/>
              <a:gd name="connsiteY26" fmla="*/ 1457325 h 1582686"/>
              <a:gd name="connsiteX27" fmla="*/ 2107405 w 2288380"/>
              <a:gd name="connsiteY27" fmla="*/ 1385887 h 1582686"/>
              <a:gd name="connsiteX28" fmla="*/ 2131218 w 2288380"/>
              <a:gd name="connsiteY28" fmla="*/ 1319214 h 1582686"/>
              <a:gd name="connsiteX29" fmla="*/ 2288380 w 2288380"/>
              <a:gd name="connsiteY29" fmla="*/ 1283495 h 1582686"/>
              <a:gd name="connsiteX30" fmla="*/ 2243136 w 2288380"/>
              <a:gd name="connsiteY30" fmla="*/ 1171575 h 1582686"/>
              <a:gd name="connsiteX31" fmla="*/ 2216942 w 2288380"/>
              <a:gd name="connsiteY31" fmla="*/ 1009650 h 1582686"/>
              <a:gd name="connsiteX32" fmla="*/ 2138361 w 2288380"/>
              <a:gd name="connsiteY32" fmla="*/ 862012 h 1582686"/>
              <a:gd name="connsiteX33" fmla="*/ 2069305 w 2288380"/>
              <a:gd name="connsiteY33" fmla="*/ 771526 h 1582686"/>
              <a:gd name="connsiteX34" fmla="*/ 1669255 w 2288380"/>
              <a:gd name="connsiteY34" fmla="*/ 673894 h 1582686"/>
              <a:gd name="connsiteX35" fmla="*/ 1516856 w 2288380"/>
              <a:gd name="connsiteY35" fmla="*/ 604837 h 1582686"/>
              <a:gd name="connsiteX36" fmla="*/ 1509712 w 2288380"/>
              <a:gd name="connsiteY36" fmla="*/ 442913 h 1582686"/>
              <a:gd name="connsiteX37" fmla="*/ 1616868 w 2288380"/>
              <a:gd name="connsiteY37" fmla="*/ 361950 h 1582686"/>
              <a:gd name="connsiteX38" fmla="*/ 1681161 w 2288380"/>
              <a:gd name="connsiteY38" fmla="*/ 219076 h 1582686"/>
              <a:gd name="connsiteX39" fmla="*/ 1512093 w 2288380"/>
              <a:gd name="connsiteY39" fmla="*/ 323850 h 1582686"/>
              <a:gd name="connsiteX40" fmla="*/ 1393030 w 2288380"/>
              <a:gd name="connsiteY40" fmla="*/ 438150 h 1582686"/>
              <a:gd name="connsiteX41" fmla="*/ 1321593 w 2288380"/>
              <a:gd name="connsiteY41" fmla="*/ 473869 h 1582686"/>
              <a:gd name="connsiteX42" fmla="*/ 1273968 w 2288380"/>
              <a:gd name="connsiteY42" fmla="*/ 469106 h 1582686"/>
              <a:gd name="connsiteX43" fmla="*/ 1331118 w 2288380"/>
              <a:gd name="connsiteY43" fmla="*/ 338137 h 1582686"/>
              <a:gd name="connsiteX44" fmla="*/ 1259681 w 2288380"/>
              <a:gd name="connsiteY44" fmla="*/ 214314 h 1582686"/>
              <a:gd name="connsiteX45" fmla="*/ 1204911 w 2288380"/>
              <a:gd name="connsiteY45" fmla="*/ 338137 h 1582686"/>
              <a:gd name="connsiteX46" fmla="*/ 1028700 w 2288380"/>
              <a:gd name="connsiteY46" fmla="*/ 309564 h 1582686"/>
              <a:gd name="connsiteX47" fmla="*/ 947736 w 2288380"/>
              <a:gd name="connsiteY47" fmla="*/ 381000 h 1582686"/>
              <a:gd name="connsiteX48" fmla="*/ 835818 w 2288380"/>
              <a:gd name="connsiteY48" fmla="*/ 378619 h 1582686"/>
              <a:gd name="connsiteX49" fmla="*/ 797718 w 2288380"/>
              <a:gd name="connsiteY49" fmla="*/ 340520 h 1582686"/>
              <a:gd name="connsiteX50" fmla="*/ 931068 w 2288380"/>
              <a:gd name="connsiteY50" fmla="*/ 123826 h 1582686"/>
              <a:gd name="connsiteX51" fmla="*/ 902493 w 2288380"/>
              <a:gd name="connsiteY51" fmla="*/ 0 h 1582686"/>
              <a:gd name="connsiteX52" fmla="*/ 790574 w 2288380"/>
              <a:gd name="connsiteY52" fmla="*/ 78582 h 1582686"/>
              <a:gd name="connsiteX0" fmla="*/ 790574 w 2288380"/>
              <a:gd name="connsiteY0" fmla="*/ 78582 h 1582686"/>
              <a:gd name="connsiteX1" fmla="*/ 278605 w 2288380"/>
              <a:gd name="connsiteY1" fmla="*/ 340520 h 1582686"/>
              <a:gd name="connsiteX2" fmla="*/ 345280 w 2288380"/>
              <a:gd name="connsiteY2" fmla="*/ 511970 h 1582686"/>
              <a:gd name="connsiteX3" fmla="*/ 169068 w 2288380"/>
              <a:gd name="connsiteY3" fmla="*/ 721520 h 1582686"/>
              <a:gd name="connsiteX4" fmla="*/ 0 w 2288380"/>
              <a:gd name="connsiteY4" fmla="*/ 831057 h 1582686"/>
              <a:gd name="connsiteX5" fmla="*/ 26193 w 2288380"/>
              <a:gd name="connsiteY5" fmla="*/ 1140619 h 1582686"/>
              <a:gd name="connsiteX6" fmla="*/ 66674 w 2288380"/>
              <a:gd name="connsiteY6" fmla="*/ 1338262 h 1582686"/>
              <a:gd name="connsiteX7" fmla="*/ 123824 w 2288380"/>
              <a:gd name="connsiteY7" fmla="*/ 1407319 h 1582686"/>
              <a:gd name="connsiteX8" fmla="*/ 128588 w 2288380"/>
              <a:gd name="connsiteY8" fmla="*/ 1485901 h 1582686"/>
              <a:gd name="connsiteX9" fmla="*/ 566736 w 2288380"/>
              <a:gd name="connsiteY9" fmla="*/ 1464469 h 1582686"/>
              <a:gd name="connsiteX10" fmla="*/ 700086 w 2288380"/>
              <a:gd name="connsiteY10" fmla="*/ 1497806 h 1582686"/>
              <a:gd name="connsiteX11" fmla="*/ 792955 w 2288380"/>
              <a:gd name="connsiteY11" fmla="*/ 1421606 h 1582686"/>
              <a:gd name="connsiteX12" fmla="*/ 862011 w 2288380"/>
              <a:gd name="connsiteY12" fmla="*/ 1373981 h 1582686"/>
              <a:gd name="connsiteX13" fmla="*/ 947736 w 2288380"/>
              <a:gd name="connsiteY13" fmla="*/ 1393031 h 1582686"/>
              <a:gd name="connsiteX14" fmla="*/ 1076324 w 2288380"/>
              <a:gd name="connsiteY14" fmla="*/ 1488281 h 1582686"/>
              <a:gd name="connsiteX15" fmla="*/ 1083468 w 2288380"/>
              <a:gd name="connsiteY15" fmla="*/ 1564482 h 1582686"/>
              <a:gd name="connsiteX16" fmla="*/ 1254918 w 2288380"/>
              <a:gd name="connsiteY16" fmla="*/ 1550194 h 1582686"/>
              <a:gd name="connsiteX17" fmla="*/ 1328736 w 2288380"/>
              <a:gd name="connsiteY17" fmla="*/ 1581150 h 1582686"/>
              <a:gd name="connsiteX18" fmla="*/ 1419224 w 2288380"/>
              <a:gd name="connsiteY18" fmla="*/ 1554956 h 1582686"/>
              <a:gd name="connsiteX19" fmla="*/ 1471611 w 2288380"/>
              <a:gd name="connsiteY19" fmla="*/ 1485900 h 1582686"/>
              <a:gd name="connsiteX20" fmla="*/ 1597818 w 2288380"/>
              <a:gd name="connsiteY20" fmla="*/ 1495425 h 1582686"/>
              <a:gd name="connsiteX21" fmla="*/ 1616868 w 2288380"/>
              <a:gd name="connsiteY21" fmla="*/ 1473994 h 1582686"/>
              <a:gd name="connsiteX22" fmla="*/ 1681161 w 2288380"/>
              <a:gd name="connsiteY22" fmla="*/ 1554956 h 1582686"/>
              <a:gd name="connsiteX23" fmla="*/ 1812130 w 2288380"/>
              <a:gd name="connsiteY23" fmla="*/ 1547812 h 1582686"/>
              <a:gd name="connsiteX24" fmla="*/ 1876424 w 2288380"/>
              <a:gd name="connsiteY24" fmla="*/ 1571625 h 1582686"/>
              <a:gd name="connsiteX25" fmla="*/ 1943099 w 2288380"/>
              <a:gd name="connsiteY25" fmla="*/ 1528762 h 1582686"/>
              <a:gd name="connsiteX26" fmla="*/ 2114549 w 2288380"/>
              <a:gd name="connsiteY26" fmla="*/ 1457325 h 1582686"/>
              <a:gd name="connsiteX27" fmla="*/ 2107405 w 2288380"/>
              <a:gd name="connsiteY27" fmla="*/ 1385887 h 1582686"/>
              <a:gd name="connsiteX28" fmla="*/ 2131218 w 2288380"/>
              <a:gd name="connsiteY28" fmla="*/ 1319214 h 1582686"/>
              <a:gd name="connsiteX29" fmla="*/ 2288380 w 2288380"/>
              <a:gd name="connsiteY29" fmla="*/ 1283495 h 1582686"/>
              <a:gd name="connsiteX30" fmla="*/ 2243136 w 2288380"/>
              <a:gd name="connsiteY30" fmla="*/ 1171575 h 1582686"/>
              <a:gd name="connsiteX31" fmla="*/ 2216942 w 2288380"/>
              <a:gd name="connsiteY31" fmla="*/ 1009650 h 1582686"/>
              <a:gd name="connsiteX32" fmla="*/ 2138361 w 2288380"/>
              <a:gd name="connsiteY32" fmla="*/ 862012 h 1582686"/>
              <a:gd name="connsiteX33" fmla="*/ 2069305 w 2288380"/>
              <a:gd name="connsiteY33" fmla="*/ 771526 h 1582686"/>
              <a:gd name="connsiteX34" fmla="*/ 1669255 w 2288380"/>
              <a:gd name="connsiteY34" fmla="*/ 673894 h 1582686"/>
              <a:gd name="connsiteX35" fmla="*/ 1516856 w 2288380"/>
              <a:gd name="connsiteY35" fmla="*/ 604837 h 1582686"/>
              <a:gd name="connsiteX36" fmla="*/ 1509712 w 2288380"/>
              <a:gd name="connsiteY36" fmla="*/ 442913 h 1582686"/>
              <a:gd name="connsiteX37" fmla="*/ 1616868 w 2288380"/>
              <a:gd name="connsiteY37" fmla="*/ 361950 h 1582686"/>
              <a:gd name="connsiteX38" fmla="*/ 1681161 w 2288380"/>
              <a:gd name="connsiteY38" fmla="*/ 219076 h 1582686"/>
              <a:gd name="connsiteX39" fmla="*/ 1512093 w 2288380"/>
              <a:gd name="connsiteY39" fmla="*/ 323850 h 1582686"/>
              <a:gd name="connsiteX40" fmla="*/ 1393030 w 2288380"/>
              <a:gd name="connsiteY40" fmla="*/ 438150 h 1582686"/>
              <a:gd name="connsiteX41" fmla="*/ 1321593 w 2288380"/>
              <a:gd name="connsiteY41" fmla="*/ 473869 h 1582686"/>
              <a:gd name="connsiteX42" fmla="*/ 1273968 w 2288380"/>
              <a:gd name="connsiteY42" fmla="*/ 469106 h 1582686"/>
              <a:gd name="connsiteX43" fmla="*/ 1331118 w 2288380"/>
              <a:gd name="connsiteY43" fmla="*/ 338137 h 1582686"/>
              <a:gd name="connsiteX44" fmla="*/ 1259681 w 2288380"/>
              <a:gd name="connsiteY44" fmla="*/ 214314 h 1582686"/>
              <a:gd name="connsiteX45" fmla="*/ 1204911 w 2288380"/>
              <a:gd name="connsiteY45" fmla="*/ 338137 h 1582686"/>
              <a:gd name="connsiteX46" fmla="*/ 1071561 w 2288380"/>
              <a:gd name="connsiteY46" fmla="*/ 347662 h 1582686"/>
              <a:gd name="connsiteX47" fmla="*/ 1028700 w 2288380"/>
              <a:gd name="connsiteY47" fmla="*/ 309564 h 1582686"/>
              <a:gd name="connsiteX48" fmla="*/ 947736 w 2288380"/>
              <a:gd name="connsiteY48" fmla="*/ 381000 h 1582686"/>
              <a:gd name="connsiteX49" fmla="*/ 835818 w 2288380"/>
              <a:gd name="connsiteY49" fmla="*/ 378619 h 1582686"/>
              <a:gd name="connsiteX50" fmla="*/ 797718 w 2288380"/>
              <a:gd name="connsiteY50" fmla="*/ 340520 h 1582686"/>
              <a:gd name="connsiteX51" fmla="*/ 931068 w 2288380"/>
              <a:gd name="connsiteY51" fmla="*/ 123826 h 1582686"/>
              <a:gd name="connsiteX52" fmla="*/ 902493 w 2288380"/>
              <a:gd name="connsiteY52" fmla="*/ 0 h 1582686"/>
              <a:gd name="connsiteX53" fmla="*/ 790574 w 2288380"/>
              <a:gd name="connsiteY53" fmla="*/ 78582 h 1582686"/>
              <a:gd name="connsiteX0" fmla="*/ 790574 w 2288380"/>
              <a:gd name="connsiteY0" fmla="*/ 78582 h 1582686"/>
              <a:gd name="connsiteX1" fmla="*/ 278605 w 2288380"/>
              <a:gd name="connsiteY1" fmla="*/ 340520 h 1582686"/>
              <a:gd name="connsiteX2" fmla="*/ 345280 w 2288380"/>
              <a:gd name="connsiteY2" fmla="*/ 511970 h 1582686"/>
              <a:gd name="connsiteX3" fmla="*/ 169068 w 2288380"/>
              <a:gd name="connsiteY3" fmla="*/ 721520 h 1582686"/>
              <a:gd name="connsiteX4" fmla="*/ 0 w 2288380"/>
              <a:gd name="connsiteY4" fmla="*/ 831057 h 1582686"/>
              <a:gd name="connsiteX5" fmla="*/ 26193 w 2288380"/>
              <a:gd name="connsiteY5" fmla="*/ 1140619 h 1582686"/>
              <a:gd name="connsiteX6" fmla="*/ 66674 w 2288380"/>
              <a:gd name="connsiteY6" fmla="*/ 1338262 h 1582686"/>
              <a:gd name="connsiteX7" fmla="*/ 123824 w 2288380"/>
              <a:gd name="connsiteY7" fmla="*/ 1407319 h 1582686"/>
              <a:gd name="connsiteX8" fmla="*/ 128588 w 2288380"/>
              <a:gd name="connsiteY8" fmla="*/ 1485901 h 1582686"/>
              <a:gd name="connsiteX9" fmla="*/ 566736 w 2288380"/>
              <a:gd name="connsiteY9" fmla="*/ 1464469 h 1582686"/>
              <a:gd name="connsiteX10" fmla="*/ 700086 w 2288380"/>
              <a:gd name="connsiteY10" fmla="*/ 1497806 h 1582686"/>
              <a:gd name="connsiteX11" fmla="*/ 792955 w 2288380"/>
              <a:gd name="connsiteY11" fmla="*/ 1421606 h 1582686"/>
              <a:gd name="connsiteX12" fmla="*/ 862011 w 2288380"/>
              <a:gd name="connsiteY12" fmla="*/ 1373981 h 1582686"/>
              <a:gd name="connsiteX13" fmla="*/ 947736 w 2288380"/>
              <a:gd name="connsiteY13" fmla="*/ 1393031 h 1582686"/>
              <a:gd name="connsiteX14" fmla="*/ 1076324 w 2288380"/>
              <a:gd name="connsiteY14" fmla="*/ 1488281 h 1582686"/>
              <a:gd name="connsiteX15" fmla="*/ 1083468 w 2288380"/>
              <a:gd name="connsiteY15" fmla="*/ 1564482 h 1582686"/>
              <a:gd name="connsiteX16" fmla="*/ 1254918 w 2288380"/>
              <a:gd name="connsiteY16" fmla="*/ 1550194 h 1582686"/>
              <a:gd name="connsiteX17" fmla="*/ 1328736 w 2288380"/>
              <a:gd name="connsiteY17" fmla="*/ 1581150 h 1582686"/>
              <a:gd name="connsiteX18" fmla="*/ 1419224 w 2288380"/>
              <a:gd name="connsiteY18" fmla="*/ 1554956 h 1582686"/>
              <a:gd name="connsiteX19" fmla="*/ 1471611 w 2288380"/>
              <a:gd name="connsiteY19" fmla="*/ 1485900 h 1582686"/>
              <a:gd name="connsiteX20" fmla="*/ 1597818 w 2288380"/>
              <a:gd name="connsiteY20" fmla="*/ 1495425 h 1582686"/>
              <a:gd name="connsiteX21" fmla="*/ 1616868 w 2288380"/>
              <a:gd name="connsiteY21" fmla="*/ 1473994 h 1582686"/>
              <a:gd name="connsiteX22" fmla="*/ 1681161 w 2288380"/>
              <a:gd name="connsiteY22" fmla="*/ 1554956 h 1582686"/>
              <a:gd name="connsiteX23" fmla="*/ 1812130 w 2288380"/>
              <a:gd name="connsiteY23" fmla="*/ 1547812 h 1582686"/>
              <a:gd name="connsiteX24" fmla="*/ 1876424 w 2288380"/>
              <a:gd name="connsiteY24" fmla="*/ 1571625 h 1582686"/>
              <a:gd name="connsiteX25" fmla="*/ 1943099 w 2288380"/>
              <a:gd name="connsiteY25" fmla="*/ 1528762 h 1582686"/>
              <a:gd name="connsiteX26" fmla="*/ 2114549 w 2288380"/>
              <a:gd name="connsiteY26" fmla="*/ 1457325 h 1582686"/>
              <a:gd name="connsiteX27" fmla="*/ 2107405 w 2288380"/>
              <a:gd name="connsiteY27" fmla="*/ 1385887 h 1582686"/>
              <a:gd name="connsiteX28" fmla="*/ 2131218 w 2288380"/>
              <a:gd name="connsiteY28" fmla="*/ 1319214 h 1582686"/>
              <a:gd name="connsiteX29" fmla="*/ 2288380 w 2288380"/>
              <a:gd name="connsiteY29" fmla="*/ 1283495 h 1582686"/>
              <a:gd name="connsiteX30" fmla="*/ 2243136 w 2288380"/>
              <a:gd name="connsiteY30" fmla="*/ 1171575 h 1582686"/>
              <a:gd name="connsiteX31" fmla="*/ 2216942 w 2288380"/>
              <a:gd name="connsiteY31" fmla="*/ 1009650 h 1582686"/>
              <a:gd name="connsiteX32" fmla="*/ 2138361 w 2288380"/>
              <a:gd name="connsiteY32" fmla="*/ 862012 h 1582686"/>
              <a:gd name="connsiteX33" fmla="*/ 2069305 w 2288380"/>
              <a:gd name="connsiteY33" fmla="*/ 771526 h 1582686"/>
              <a:gd name="connsiteX34" fmla="*/ 1669255 w 2288380"/>
              <a:gd name="connsiteY34" fmla="*/ 673894 h 1582686"/>
              <a:gd name="connsiteX35" fmla="*/ 1516856 w 2288380"/>
              <a:gd name="connsiteY35" fmla="*/ 604837 h 1582686"/>
              <a:gd name="connsiteX36" fmla="*/ 1509712 w 2288380"/>
              <a:gd name="connsiteY36" fmla="*/ 442913 h 1582686"/>
              <a:gd name="connsiteX37" fmla="*/ 1616868 w 2288380"/>
              <a:gd name="connsiteY37" fmla="*/ 361950 h 1582686"/>
              <a:gd name="connsiteX38" fmla="*/ 1681161 w 2288380"/>
              <a:gd name="connsiteY38" fmla="*/ 219076 h 1582686"/>
              <a:gd name="connsiteX39" fmla="*/ 1512093 w 2288380"/>
              <a:gd name="connsiteY39" fmla="*/ 323850 h 1582686"/>
              <a:gd name="connsiteX40" fmla="*/ 1393030 w 2288380"/>
              <a:gd name="connsiteY40" fmla="*/ 438150 h 1582686"/>
              <a:gd name="connsiteX41" fmla="*/ 1321593 w 2288380"/>
              <a:gd name="connsiteY41" fmla="*/ 473869 h 1582686"/>
              <a:gd name="connsiteX42" fmla="*/ 1273968 w 2288380"/>
              <a:gd name="connsiteY42" fmla="*/ 469106 h 1582686"/>
              <a:gd name="connsiteX43" fmla="*/ 1331118 w 2288380"/>
              <a:gd name="connsiteY43" fmla="*/ 338137 h 1582686"/>
              <a:gd name="connsiteX44" fmla="*/ 1259681 w 2288380"/>
              <a:gd name="connsiteY44" fmla="*/ 214314 h 1582686"/>
              <a:gd name="connsiteX45" fmla="*/ 1204911 w 2288380"/>
              <a:gd name="connsiteY45" fmla="*/ 338137 h 1582686"/>
              <a:gd name="connsiteX46" fmla="*/ 1140618 w 2288380"/>
              <a:gd name="connsiteY46" fmla="*/ 323850 h 1582686"/>
              <a:gd name="connsiteX47" fmla="*/ 1071561 w 2288380"/>
              <a:gd name="connsiteY47" fmla="*/ 347662 h 1582686"/>
              <a:gd name="connsiteX48" fmla="*/ 1028700 w 2288380"/>
              <a:gd name="connsiteY48" fmla="*/ 309564 h 1582686"/>
              <a:gd name="connsiteX49" fmla="*/ 947736 w 2288380"/>
              <a:gd name="connsiteY49" fmla="*/ 381000 h 1582686"/>
              <a:gd name="connsiteX50" fmla="*/ 835818 w 2288380"/>
              <a:gd name="connsiteY50" fmla="*/ 378619 h 1582686"/>
              <a:gd name="connsiteX51" fmla="*/ 797718 w 2288380"/>
              <a:gd name="connsiteY51" fmla="*/ 340520 h 1582686"/>
              <a:gd name="connsiteX52" fmla="*/ 931068 w 2288380"/>
              <a:gd name="connsiteY52" fmla="*/ 123826 h 1582686"/>
              <a:gd name="connsiteX53" fmla="*/ 902493 w 2288380"/>
              <a:gd name="connsiteY53" fmla="*/ 0 h 1582686"/>
              <a:gd name="connsiteX54" fmla="*/ 790574 w 2288380"/>
              <a:gd name="connsiteY54" fmla="*/ 78582 h 1582686"/>
              <a:gd name="connsiteX0" fmla="*/ 790574 w 2288380"/>
              <a:gd name="connsiteY0" fmla="*/ 78582 h 1582686"/>
              <a:gd name="connsiteX1" fmla="*/ 278605 w 2288380"/>
              <a:gd name="connsiteY1" fmla="*/ 340520 h 1582686"/>
              <a:gd name="connsiteX2" fmla="*/ 345280 w 2288380"/>
              <a:gd name="connsiteY2" fmla="*/ 511970 h 1582686"/>
              <a:gd name="connsiteX3" fmla="*/ 169068 w 2288380"/>
              <a:gd name="connsiteY3" fmla="*/ 721520 h 1582686"/>
              <a:gd name="connsiteX4" fmla="*/ 0 w 2288380"/>
              <a:gd name="connsiteY4" fmla="*/ 831057 h 1582686"/>
              <a:gd name="connsiteX5" fmla="*/ 26193 w 2288380"/>
              <a:gd name="connsiteY5" fmla="*/ 1140619 h 1582686"/>
              <a:gd name="connsiteX6" fmla="*/ 66674 w 2288380"/>
              <a:gd name="connsiteY6" fmla="*/ 1338262 h 1582686"/>
              <a:gd name="connsiteX7" fmla="*/ 123824 w 2288380"/>
              <a:gd name="connsiteY7" fmla="*/ 1407319 h 1582686"/>
              <a:gd name="connsiteX8" fmla="*/ 128588 w 2288380"/>
              <a:gd name="connsiteY8" fmla="*/ 1485901 h 1582686"/>
              <a:gd name="connsiteX9" fmla="*/ 566736 w 2288380"/>
              <a:gd name="connsiteY9" fmla="*/ 1464469 h 1582686"/>
              <a:gd name="connsiteX10" fmla="*/ 700086 w 2288380"/>
              <a:gd name="connsiteY10" fmla="*/ 1497806 h 1582686"/>
              <a:gd name="connsiteX11" fmla="*/ 792955 w 2288380"/>
              <a:gd name="connsiteY11" fmla="*/ 1421606 h 1582686"/>
              <a:gd name="connsiteX12" fmla="*/ 862011 w 2288380"/>
              <a:gd name="connsiteY12" fmla="*/ 1373981 h 1582686"/>
              <a:gd name="connsiteX13" fmla="*/ 947736 w 2288380"/>
              <a:gd name="connsiteY13" fmla="*/ 1393031 h 1582686"/>
              <a:gd name="connsiteX14" fmla="*/ 1076324 w 2288380"/>
              <a:gd name="connsiteY14" fmla="*/ 1488281 h 1582686"/>
              <a:gd name="connsiteX15" fmla="*/ 1083468 w 2288380"/>
              <a:gd name="connsiteY15" fmla="*/ 1564482 h 1582686"/>
              <a:gd name="connsiteX16" fmla="*/ 1254918 w 2288380"/>
              <a:gd name="connsiteY16" fmla="*/ 1550194 h 1582686"/>
              <a:gd name="connsiteX17" fmla="*/ 1328736 w 2288380"/>
              <a:gd name="connsiteY17" fmla="*/ 1581150 h 1582686"/>
              <a:gd name="connsiteX18" fmla="*/ 1419224 w 2288380"/>
              <a:gd name="connsiteY18" fmla="*/ 1554956 h 1582686"/>
              <a:gd name="connsiteX19" fmla="*/ 1471611 w 2288380"/>
              <a:gd name="connsiteY19" fmla="*/ 1485900 h 1582686"/>
              <a:gd name="connsiteX20" fmla="*/ 1597818 w 2288380"/>
              <a:gd name="connsiteY20" fmla="*/ 1495425 h 1582686"/>
              <a:gd name="connsiteX21" fmla="*/ 1616868 w 2288380"/>
              <a:gd name="connsiteY21" fmla="*/ 1473994 h 1582686"/>
              <a:gd name="connsiteX22" fmla="*/ 1681161 w 2288380"/>
              <a:gd name="connsiteY22" fmla="*/ 1554956 h 1582686"/>
              <a:gd name="connsiteX23" fmla="*/ 1812130 w 2288380"/>
              <a:gd name="connsiteY23" fmla="*/ 1547812 h 1582686"/>
              <a:gd name="connsiteX24" fmla="*/ 1876424 w 2288380"/>
              <a:gd name="connsiteY24" fmla="*/ 1571625 h 1582686"/>
              <a:gd name="connsiteX25" fmla="*/ 1943099 w 2288380"/>
              <a:gd name="connsiteY25" fmla="*/ 1528762 h 1582686"/>
              <a:gd name="connsiteX26" fmla="*/ 2114549 w 2288380"/>
              <a:gd name="connsiteY26" fmla="*/ 1457325 h 1582686"/>
              <a:gd name="connsiteX27" fmla="*/ 2107405 w 2288380"/>
              <a:gd name="connsiteY27" fmla="*/ 1385887 h 1582686"/>
              <a:gd name="connsiteX28" fmla="*/ 2131218 w 2288380"/>
              <a:gd name="connsiteY28" fmla="*/ 1319214 h 1582686"/>
              <a:gd name="connsiteX29" fmla="*/ 2288380 w 2288380"/>
              <a:gd name="connsiteY29" fmla="*/ 1283495 h 1582686"/>
              <a:gd name="connsiteX30" fmla="*/ 2243136 w 2288380"/>
              <a:gd name="connsiteY30" fmla="*/ 1171575 h 1582686"/>
              <a:gd name="connsiteX31" fmla="*/ 2216942 w 2288380"/>
              <a:gd name="connsiteY31" fmla="*/ 1009650 h 1582686"/>
              <a:gd name="connsiteX32" fmla="*/ 2138361 w 2288380"/>
              <a:gd name="connsiteY32" fmla="*/ 862012 h 1582686"/>
              <a:gd name="connsiteX33" fmla="*/ 2069305 w 2288380"/>
              <a:gd name="connsiteY33" fmla="*/ 771526 h 1582686"/>
              <a:gd name="connsiteX34" fmla="*/ 1669255 w 2288380"/>
              <a:gd name="connsiteY34" fmla="*/ 673894 h 1582686"/>
              <a:gd name="connsiteX35" fmla="*/ 1516856 w 2288380"/>
              <a:gd name="connsiteY35" fmla="*/ 604837 h 1582686"/>
              <a:gd name="connsiteX36" fmla="*/ 1509712 w 2288380"/>
              <a:gd name="connsiteY36" fmla="*/ 442913 h 1582686"/>
              <a:gd name="connsiteX37" fmla="*/ 1616868 w 2288380"/>
              <a:gd name="connsiteY37" fmla="*/ 361950 h 1582686"/>
              <a:gd name="connsiteX38" fmla="*/ 1681161 w 2288380"/>
              <a:gd name="connsiteY38" fmla="*/ 219076 h 1582686"/>
              <a:gd name="connsiteX39" fmla="*/ 1512093 w 2288380"/>
              <a:gd name="connsiteY39" fmla="*/ 323850 h 1582686"/>
              <a:gd name="connsiteX40" fmla="*/ 1393030 w 2288380"/>
              <a:gd name="connsiteY40" fmla="*/ 438150 h 1582686"/>
              <a:gd name="connsiteX41" fmla="*/ 1321593 w 2288380"/>
              <a:gd name="connsiteY41" fmla="*/ 473869 h 1582686"/>
              <a:gd name="connsiteX42" fmla="*/ 1273968 w 2288380"/>
              <a:gd name="connsiteY42" fmla="*/ 469106 h 1582686"/>
              <a:gd name="connsiteX43" fmla="*/ 1331118 w 2288380"/>
              <a:gd name="connsiteY43" fmla="*/ 338137 h 1582686"/>
              <a:gd name="connsiteX44" fmla="*/ 1259681 w 2288380"/>
              <a:gd name="connsiteY44" fmla="*/ 214314 h 1582686"/>
              <a:gd name="connsiteX45" fmla="*/ 1204911 w 2288380"/>
              <a:gd name="connsiteY45" fmla="*/ 338137 h 1582686"/>
              <a:gd name="connsiteX46" fmla="*/ 1140618 w 2288380"/>
              <a:gd name="connsiteY46" fmla="*/ 323850 h 1582686"/>
              <a:gd name="connsiteX47" fmla="*/ 1071561 w 2288380"/>
              <a:gd name="connsiteY47" fmla="*/ 347662 h 1582686"/>
              <a:gd name="connsiteX48" fmla="*/ 1028700 w 2288380"/>
              <a:gd name="connsiteY48" fmla="*/ 309564 h 1582686"/>
              <a:gd name="connsiteX49" fmla="*/ 947736 w 2288380"/>
              <a:gd name="connsiteY49" fmla="*/ 381000 h 1582686"/>
              <a:gd name="connsiteX50" fmla="*/ 835818 w 2288380"/>
              <a:gd name="connsiteY50" fmla="*/ 378619 h 1582686"/>
              <a:gd name="connsiteX51" fmla="*/ 797718 w 2288380"/>
              <a:gd name="connsiteY51" fmla="*/ 340520 h 1582686"/>
              <a:gd name="connsiteX52" fmla="*/ 931068 w 2288380"/>
              <a:gd name="connsiteY52" fmla="*/ 123826 h 1582686"/>
              <a:gd name="connsiteX53" fmla="*/ 902493 w 2288380"/>
              <a:gd name="connsiteY53" fmla="*/ 0 h 1582686"/>
              <a:gd name="connsiteX54" fmla="*/ 838199 w 2288380"/>
              <a:gd name="connsiteY54" fmla="*/ 66675 h 1582686"/>
              <a:gd name="connsiteX55" fmla="*/ 790574 w 2288380"/>
              <a:gd name="connsiteY55" fmla="*/ 78582 h 158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288380" h="1582686">
                <a:moveTo>
                  <a:pt x="790574" y="78582"/>
                </a:moveTo>
                <a:lnTo>
                  <a:pt x="278605" y="340520"/>
                </a:lnTo>
                <a:lnTo>
                  <a:pt x="345280" y="511970"/>
                </a:lnTo>
                <a:lnTo>
                  <a:pt x="169068" y="721520"/>
                </a:lnTo>
                <a:lnTo>
                  <a:pt x="0" y="831057"/>
                </a:lnTo>
                <a:cubicBezTo>
                  <a:pt x="19843" y="919163"/>
                  <a:pt x="6350" y="1052513"/>
                  <a:pt x="26193" y="1140619"/>
                </a:cubicBezTo>
                <a:cubicBezTo>
                  <a:pt x="42862" y="1190625"/>
                  <a:pt x="50005" y="1288256"/>
                  <a:pt x="66674" y="1338262"/>
                </a:cubicBezTo>
                <a:cubicBezTo>
                  <a:pt x="82549" y="1366043"/>
                  <a:pt x="107949" y="1379538"/>
                  <a:pt x="123824" y="1407319"/>
                </a:cubicBezTo>
                <a:lnTo>
                  <a:pt x="128588" y="1485901"/>
                </a:lnTo>
                <a:cubicBezTo>
                  <a:pt x="296069" y="1500982"/>
                  <a:pt x="399255" y="1449388"/>
                  <a:pt x="566736" y="1464469"/>
                </a:cubicBezTo>
                <a:cubicBezTo>
                  <a:pt x="641349" y="1477169"/>
                  <a:pt x="625473" y="1485106"/>
                  <a:pt x="700086" y="1497806"/>
                </a:cubicBezTo>
                <a:cubicBezTo>
                  <a:pt x="772317" y="1512094"/>
                  <a:pt x="746918" y="1454943"/>
                  <a:pt x="792955" y="1421606"/>
                </a:cubicBezTo>
                <a:cubicBezTo>
                  <a:pt x="821530" y="1405731"/>
                  <a:pt x="836214" y="1378743"/>
                  <a:pt x="862011" y="1373981"/>
                </a:cubicBezTo>
                <a:cubicBezTo>
                  <a:pt x="887808" y="1369219"/>
                  <a:pt x="918764" y="1371997"/>
                  <a:pt x="947736" y="1393031"/>
                </a:cubicBezTo>
                <a:cubicBezTo>
                  <a:pt x="977105" y="1428750"/>
                  <a:pt x="1046955" y="1452562"/>
                  <a:pt x="1076324" y="1488281"/>
                </a:cubicBezTo>
                <a:lnTo>
                  <a:pt x="1083468" y="1564482"/>
                </a:lnTo>
                <a:cubicBezTo>
                  <a:pt x="1152524" y="1547813"/>
                  <a:pt x="1185862" y="1566863"/>
                  <a:pt x="1254918" y="1550194"/>
                </a:cubicBezTo>
                <a:cubicBezTo>
                  <a:pt x="1298574" y="1539081"/>
                  <a:pt x="1285080" y="1592263"/>
                  <a:pt x="1328736" y="1581150"/>
                </a:cubicBezTo>
                <a:cubicBezTo>
                  <a:pt x="1352945" y="1575991"/>
                  <a:pt x="1285477" y="1598612"/>
                  <a:pt x="1419224" y="1554956"/>
                </a:cubicBezTo>
                <a:cubicBezTo>
                  <a:pt x="1454149" y="1544637"/>
                  <a:pt x="1436686" y="1496219"/>
                  <a:pt x="1471611" y="1485900"/>
                </a:cubicBezTo>
                <a:cubicBezTo>
                  <a:pt x="1523999" y="1473200"/>
                  <a:pt x="1545430" y="1508125"/>
                  <a:pt x="1597818" y="1495425"/>
                </a:cubicBezTo>
                <a:cubicBezTo>
                  <a:pt x="1624012" y="1488281"/>
                  <a:pt x="1590674" y="1481138"/>
                  <a:pt x="1616868" y="1473994"/>
                </a:cubicBezTo>
                <a:cubicBezTo>
                  <a:pt x="1642268" y="1466850"/>
                  <a:pt x="1655761" y="1562100"/>
                  <a:pt x="1681161" y="1554956"/>
                </a:cubicBezTo>
                <a:cubicBezTo>
                  <a:pt x="1739899" y="1524794"/>
                  <a:pt x="1753392" y="1577974"/>
                  <a:pt x="1812130" y="1547812"/>
                </a:cubicBezTo>
                <a:cubicBezTo>
                  <a:pt x="1847452" y="1541462"/>
                  <a:pt x="1826021" y="1586706"/>
                  <a:pt x="1876424" y="1571625"/>
                </a:cubicBezTo>
                <a:cubicBezTo>
                  <a:pt x="1900236" y="1570831"/>
                  <a:pt x="1903411" y="1547812"/>
                  <a:pt x="1943099" y="1528762"/>
                </a:cubicBezTo>
                <a:cubicBezTo>
                  <a:pt x="1982787" y="1509712"/>
                  <a:pt x="2085180" y="1481137"/>
                  <a:pt x="2114549" y="1457325"/>
                </a:cubicBezTo>
                <a:cubicBezTo>
                  <a:pt x="2116136" y="1433512"/>
                  <a:pt x="2105818" y="1409700"/>
                  <a:pt x="2107405" y="1385887"/>
                </a:cubicBezTo>
                <a:lnTo>
                  <a:pt x="2131218" y="1319214"/>
                </a:lnTo>
                <a:lnTo>
                  <a:pt x="2288380" y="1283495"/>
                </a:lnTo>
                <a:cubicBezTo>
                  <a:pt x="2276474" y="1238251"/>
                  <a:pt x="2255042" y="1216819"/>
                  <a:pt x="2243136" y="1171575"/>
                </a:cubicBezTo>
                <a:lnTo>
                  <a:pt x="2216942" y="1009650"/>
                </a:lnTo>
                <a:cubicBezTo>
                  <a:pt x="2192336" y="969169"/>
                  <a:pt x="2162967" y="902493"/>
                  <a:pt x="2138361" y="862012"/>
                </a:cubicBezTo>
                <a:lnTo>
                  <a:pt x="2069305" y="771526"/>
                </a:lnTo>
                <a:cubicBezTo>
                  <a:pt x="1938336" y="732632"/>
                  <a:pt x="1800224" y="712788"/>
                  <a:pt x="1669255" y="673894"/>
                </a:cubicBezTo>
                <a:lnTo>
                  <a:pt x="1516856" y="604837"/>
                </a:lnTo>
                <a:lnTo>
                  <a:pt x="1509712" y="442913"/>
                </a:lnTo>
                <a:cubicBezTo>
                  <a:pt x="1539874" y="404813"/>
                  <a:pt x="1586706" y="400050"/>
                  <a:pt x="1616868" y="361950"/>
                </a:cubicBezTo>
                <a:lnTo>
                  <a:pt x="1681161" y="219076"/>
                </a:lnTo>
                <a:cubicBezTo>
                  <a:pt x="1666874" y="214710"/>
                  <a:pt x="1560115" y="287338"/>
                  <a:pt x="1512093" y="323850"/>
                </a:cubicBezTo>
                <a:cubicBezTo>
                  <a:pt x="1464071" y="360362"/>
                  <a:pt x="1427955" y="415131"/>
                  <a:pt x="1393030" y="438150"/>
                </a:cubicBezTo>
                <a:cubicBezTo>
                  <a:pt x="1366836" y="444500"/>
                  <a:pt x="1347787" y="467519"/>
                  <a:pt x="1321593" y="473869"/>
                </a:cubicBezTo>
                <a:lnTo>
                  <a:pt x="1273968" y="469106"/>
                </a:lnTo>
                <a:cubicBezTo>
                  <a:pt x="1273174" y="429419"/>
                  <a:pt x="1331912" y="377824"/>
                  <a:pt x="1331118" y="338137"/>
                </a:cubicBezTo>
                <a:lnTo>
                  <a:pt x="1259681" y="214314"/>
                </a:lnTo>
                <a:cubicBezTo>
                  <a:pt x="1246981" y="219870"/>
                  <a:pt x="1217611" y="332581"/>
                  <a:pt x="1204911" y="338137"/>
                </a:cubicBezTo>
                <a:cubicBezTo>
                  <a:pt x="1187448" y="358774"/>
                  <a:pt x="1162843" y="322263"/>
                  <a:pt x="1140618" y="323850"/>
                </a:cubicBezTo>
                <a:cubicBezTo>
                  <a:pt x="1118393" y="325437"/>
                  <a:pt x="1092595" y="352424"/>
                  <a:pt x="1071561" y="347662"/>
                </a:cubicBezTo>
                <a:lnTo>
                  <a:pt x="1028700" y="309564"/>
                </a:lnTo>
                <a:cubicBezTo>
                  <a:pt x="980678" y="311548"/>
                  <a:pt x="979883" y="369491"/>
                  <a:pt x="947736" y="381000"/>
                </a:cubicBezTo>
                <a:cubicBezTo>
                  <a:pt x="915589" y="392509"/>
                  <a:pt x="855662" y="380206"/>
                  <a:pt x="835818" y="378619"/>
                </a:cubicBezTo>
                <a:lnTo>
                  <a:pt x="797718" y="340520"/>
                </a:lnTo>
                <a:lnTo>
                  <a:pt x="931068" y="123826"/>
                </a:lnTo>
                <a:lnTo>
                  <a:pt x="902493" y="0"/>
                </a:lnTo>
                <a:cubicBezTo>
                  <a:pt x="873918" y="18256"/>
                  <a:pt x="866774" y="48419"/>
                  <a:pt x="838199" y="66675"/>
                </a:cubicBezTo>
                <a:lnTo>
                  <a:pt x="790574" y="78582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smtClean="0">
                <a:solidFill>
                  <a:srgbClr val="000000"/>
                </a:solidFill>
              </a:rPr>
              <a:t>Ruvuma 34</a:t>
            </a:r>
            <a:endParaRPr lang="en-MY" sz="1200" b="1" dirty="0">
              <a:solidFill>
                <a:srgbClr val="000000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773712" y="4838700"/>
            <a:ext cx="1287387" cy="1160464"/>
          </a:xfrm>
          <a:custGeom>
            <a:avLst/>
            <a:gdLst>
              <a:gd name="connsiteX0" fmla="*/ 758825 w 1377950"/>
              <a:gd name="connsiteY0" fmla="*/ 0 h 1273175"/>
              <a:gd name="connsiteX1" fmla="*/ 244475 w 1377950"/>
              <a:gd name="connsiteY1" fmla="*/ 92075 h 1273175"/>
              <a:gd name="connsiteX2" fmla="*/ 0 w 1377950"/>
              <a:gd name="connsiteY2" fmla="*/ 158750 h 1273175"/>
              <a:gd name="connsiteX3" fmla="*/ 12700 w 1377950"/>
              <a:gd name="connsiteY3" fmla="*/ 336550 h 1273175"/>
              <a:gd name="connsiteX4" fmla="*/ 130175 w 1377950"/>
              <a:gd name="connsiteY4" fmla="*/ 574675 h 1273175"/>
              <a:gd name="connsiteX5" fmla="*/ 333375 w 1377950"/>
              <a:gd name="connsiteY5" fmla="*/ 1019175 h 1273175"/>
              <a:gd name="connsiteX6" fmla="*/ 441325 w 1377950"/>
              <a:gd name="connsiteY6" fmla="*/ 1254125 h 1273175"/>
              <a:gd name="connsiteX7" fmla="*/ 695325 w 1377950"/>
              <a:gd name="connsiteY7" fmla="*/ 1273175 h 1273175"/>
              <a:gd name="connsiteX8" fmla="*/ 1098550 w 1377950"/>
              <a:gd name="connsiteY8" fmla="*/ 1041400 h 1273175"/>
              <a:gd name="connsiteX9" fmla="*/ 1092200 w 1377950"/>
              <a:gd name="connsiteY9" fmla="*/ 777875 h 1273175"/>
              <a:gd name="connsiteX10" fmla="*/ 1314450 w 1377950"/>
              <a:gd name="connsiteY10" fmla="*/ 546100 h 1273175"/>
              <a:gd name="connsiteX11" fmla="*/ 1377950 w 1377950"/>
              <a:gd name="connsiteY11" fmla="*/ 368300 h 1273175"/>
              <a:gd name="connsiteX12" fmla="*/ 1127125 w 1377950"/>
              <a:gd name="connsiteY12" fmla="*/ 168275 h 1273175"/>
              <a:gd name="connsiteX13" fmla="*/ 1025525 w 1377950"/>
              <a:gd name="connsiteY13" fmla="*/ 158750 h 1273175"/>
              <a:gd name="connsiteX14" fmla="*/ 758825 w 1377950"/>
              <a:gd name="connsiteY14" fmla="*/ 0 h 1273175"/>
              <a:gd name="connsiteX0" fmla="*/ 677863 w 1377950"/>
              <a:gd name="connsiteY0" fmla="*/ 0 h 1230313"/>
              <a:gd name="connsiteX1" fmla="*/ 244475 w 1377950"/>
              <a:gd name="connsiteY1" fmla="*/ 49213 h 1230313"/>
              <a:gd name="connsiteX2" fmla="*/ 0 w 1377950"/>
              <a:gd name="connsiteY2" fmla="*/ 115888 h 1230313"/>
              <a:gd name="connsiteX3" fmla="*/ 12700 w 1377950"/>
              <a:gd name="connsiteY3" fmla="*/ 293688 h 1230313"/>
              <a:gd name="connsiteX4" fmla="*/ 130175 w 1377950"/>
              <a:gd name="connsiteY4" fmla="*/ 531813 h 1230313"/>
              <a:gd name="connsiteX5" fmla="*/ 333375 w 1377950"/>
              <a:gd name="connsiteY5" fmla="*/ 976313 h 1230313"/>
              <a:gd name="connsiteX6" fmla="*/ 441325 w 1377950"/>
              <a:gd name="connsiteY6" fmla="*/ 1211263 h 1230313"/>
              <a:gd name="connsiteX7" fmla="*/ 695325 w 1377950"/>
              <a:gd name="connsiteY7" fmla="*/ 1230313 h 1230313"/>
              <a:gd name="connsiteX8" fmla="*/ 1098550 w 1377950"/>
              <a:gd name="connsiteY8" fmla="*/ 998538 h 1230313"/>
              <a:gd name="connsiteX9" fmla="*/ 1092200 w 1377950"/>
              <a:gd name="connsiteY9" fmla="*/ 735013 h 1230313"/>
              <a:gd name="connsiteX10" fmla="*/ 1314450 w 1377950"/>
              <a:gd name="connsiteY10" fmla="*/ 503238 h 1230313"/>
              <a:gd name="connsiteX11" fmla="*/ 1377950 w 1377950"/>
              <a:gd name="connsiteY11" fmla="*/ 325438 h 1230313"/>
              <a:gd name="connsiteX12" fmla="*/ 1127125 w 1377950"/>
              <a:gd name="connsiteY12" fmla="*/ 125413 h 1230313"/>
              <a:gd name="connsiteX13" fmla="*/ 1025525 w 1377950"/>
              <a:gd name="connsiteY13" fmla="*/ 115888 h 1230313"/>
              <a:gd name="connsiteX14" fmla="*/ 677863 w 1377950"/>
              <a:gd name="connsiteY14" fmla="*/ 0 h 1230313"/>
              <a:gd name="connsiteX0" fmla="*/ 677863 w 1314450"/>
              <a:gd name="connsiteY0" fmla="*/ 0 h 1230313"/>
              <a:gd name="connsiteX1" fmla="*/ 244475 w 1314450"/>
              <a:gd name="connsiteY1" fmla="*/ 49213 h 1230313"/>
              <a:gd name="connsiteX2" fmla="*/ 0 w 1314450"/>
              <a:gd name="connsiteY2" fmla="*/ 115888 h 1230313"/>
              <a:gd name="connsiteX3" fmla="*/ 12700 w 1314450"/>
              <a:gd name="connsiteY3" fmla="*/ 293688 h 1230313"/>
              <a:gd name="connsiteX4" fmla="*/ 130175 w 1314450"/>
              <a:gd name="connsiteY4" fmla="*/ 531813 h 1230313"/>
              <a:gd name="connsiteX5" fmla="*/ 333375 w 1314450"/>
              <a:gd name="connsiteY5" fmla="*/ 976313 h 1230313"/>
              <a:gd name="connsiteX6" fmla="*/ 441325 w 1314450"/>
              <a:gd name="connsiteY6" fmla="*/ 1211263 h 1230313"/>
              <a:gd name="connsiteX7" fmla="*/ 695325 w 1314450"/>
              <a:gd name="connsiteY7" fmla="*/ 1230313 h 1230313"/>
              <a:gd name="connsiteX8" fmla="*/ 1098550 w 1314450"/>
              <a:gd name="connsiteY8" fmla="*/ 998538 h 1230313"/>
              <a:gd name="connsiteX9" fmla="*/ 1092200 w 1314450"/>
              <a:gd name="connsiteY9" fmla="*/ 735013 h 1230313"/>
              <a:gd name="connsiteX10" fmla="*/ 1314450 w 1314450"/>
              <a:gd name="connsiteY10" fmla="*/ 503238 h 1230313"/>
              <a:gd name="connsiteX11" fmla="*/ 1277938 w 1314450"/>
              <a:gd name="connsiteY11" fmla="*/ 413544 h 1230313"/>
              <a:gd name="connsiteX12" fmla="*/ 1127125 w 1314450"/>
              <a:gd name="connsiteY12" fmla="*/ 125413 h 1230313"/>
              <a:gd name="connsiteX13" fmla="*/ 1025525 w 1314450"/>
              <a:gd name="connsiteY13" fmla="*/ 115888 h 1230313"/>
              <a:gd name="connsiteX14" fmla="*/ 677863 w 1314450"/>
              <a:gd name="connsiteY14" fmla="*/ 0 h 1230313"/>
              <a:gd name="connsiteX0" fmla="*/ 677863 w 1277938"/>
              <a:gd name="connsiteY0" fmla="*/ 0 h 1230313"/>
              <a:gd name="connsiteX1" fmla="*/ 244475 w 1277938"/>
              <a:gd name="connsiteY1" fmla="*/ 49213 h 1230313"/>
              <a:gd name="connsiteX2" fmla="*/ 0 w 1277938"/>
              <a:gd name="connsiteY2" fmla="*/ 115888 h 1230313"/>
              <a:gd name="connsiteX3" fmla="*/ 12700 w 1277938"/>
              <a:gd name="connsiteY3" fmla="*/ 293688 h 1230313"/>
              <a:gd name="connsiteX4" fmla="*/ 130175 w 1277938"/>
              <a:gd name="connsiteY4" fmla="*/ 531813 h 1230313"/>
              <a:gd name="connsiteX5" fmla="*/ 333375 w 1277938"/>
              <a:gd name="connsiteY5" fmla="*/ 976313 h 1230313"/>
              <a:gd name="connsiteX6" fmla="*/ 441325 w 1277938"/>
              <a:gd name="connsiteY6" fmla="*/ 1211263 h 1230313"/>
              <a:gd name="connsiteX7" fmla="*/ 695325 w 1277938"/>
              <a:gd name="connsiteY7" fmla="*/ 1230313 h 1230313"/>
              <a:gd name="connsiteX8" fmla="*/ 1098550 w 1277938"/>
              <a:gd name="connsiteY8" fmla="*/ 998538 h 1230313"/>
              <a:gd name="connsiteX9" fmla="*/ 1092200 w 1277938"/>
              <a:gd name="connsiteY9" fmla="*/ 735013 h 1230313"/>
              <a:gd name="connsiteX10" fmla="*/ 907257 w 1277938"/>
              <a:gd name="connsiteY10" fmla="*/ 691357 h 1230313"/>
              <a:gd name="connsiteX11" fmla="*/ 1277938 w 1277938"/>
              <a:gd name="connsiteY11" fmla="*/ 413544 h 1230313"/>
              <a:gd name="connsiteX12" fmla="*/ 1127125 w 1277938"/>
              <a:gd name="connsiteY12" fmla="*/ 125413 h 1230313"/>
              <a:gd name="connsiteX13" fmla="*/ 1025525 w 1277938"/>
              <a:gd name="connsiteY13" fmla="*/ 115888 h 1230313"/>
              <a:gd name="connsiteX14" fmla="*/ 677863 w 1277938"/>
              <a:gd name="connsiteY14" fmla="*/ 0 h 1230313"/>
              <a:gd name="connsiteX0" fmla="*/ 677863 w 1277938"/>
              <a:gd name="connsiteY0" fmla="*/ 0 h 1230313"/>
              <a:gd name="connsiteX1" fmla="*/ 244475 w 1277938"/>
              <a:gd name="connsiteY1" fmla="*/ 49213 h 1230313"/>
              <a:gd name="connsiteX2" fmla="*/ 0 w 1277938"/>
              <a:gd name="connsiteY2" fmla="*/ 115888 h 1230313"/>
              <a:gd name="connsiteX3" fmla="*/ 12700 w 1277938"/>
              <a:gd name="connsiteY3" fmla="*/ 293688 h 1230313"/>
              <a:gd name="connsiteX4" fmla="*/ 130175 w 1277938"/>
              <a:gd name="connsiteY4" fmla="*/ 531813 h 1230313"/>
              <a:gd name="connsiteX5" fmla="*/ 333375 w 1277938"/>
              <a:gd name="connsiteY5" fmla="*/ 976313 h 1230313"/>
              <a:gd name="connsiteX6" fmla="*/ 441325 w 1277938"/>
              <a:gd name="connsiteY6" fmla="*/ 1211263 h 1230313"/>
              <a:gd name="connsiteX7" fmla="*/ 695325 w 1277938"/>
              <a:gd name="connsiteY7" fmla="*/ 1230313 h 1230313"/>
              <a:gd name="connsiteX8" fmla="*/ 1098550 w 1277938"/>
              <a:gd name="connsiteY8" fmla="*/ 998538 h 1230313"/>
              <a:gd name="connsiteX9" fmla="*/ 915987 w 1277938"/>
              <a:gd name="connsiteY9" fmla="*/ 954088 h 1230313"/>
              <a:gd name="connsiteX10" fmla="*/ 907257 w 1277938"/>
              <a:gd name="connsiteY10" fmla="*/ 691357 h 1230313"/>
              <a:gd name="connsiteX11" fmla="*/ 1277938 w 1277938"/>
              <a:gd name="connsiteY11" fmla="*/ 413544 h 1230313"/>
              <a:gd name="connsiteX12" fmla="*/ 1127125 w 1277938"/>
              <a:gd name="connsiteY12" fmla="*/ 125413 h 1230313"/>
              <a:gd name="connsiteX13" fmla="*/ 1025525 w 1277938"/>
              <a:gd name="connsiteY13" fmla="*/ 115888 h 1230313"/>
              <a:gd name="connsiteX14" fmla="*/ 677863 w 1277938"/>
              <a:gd name="connsiteY14" fmla="*/ 0 h 1230313"/>
              <a:gd name="connsiteX0" fmla="*/ 677863 w 1277938"/>
              <a:gd name="connsiteY0" fmla="*/ 0 h 1230313"/>
              <a:gd name="connsiteX1" fmla="*/ 244475 w 1277938"/>
              <a:gd name="connsiteY1" fmla="*/ 49213 h 1230313"/>
              <a:gd name="connsiteX2" fmla="*/ 0 w 1277938"/>
              <a:gd name="connsiteY2" fmla="*/ 115888 h 1230313"/>
              <a:gd name="connsiteX3" fmla="*/ 12700 w 1277938"/>
              <a:gd name="connsiteY3" fmla="*/ 293688 h 1230313"/>
              <a:gd name="connsiteX4" fmla="*/ 130175 w 1277938"/>
              <a:gd name="connsiteY4" fmla="*/ 531813 h 1230313"/>
              <a:gd name="connsiteX5" fmla="*/ 333375 w 1277938"/>
              <a:gd name="connsiteY5" fmla="*/ 976313 h 1230313"/>
              <a:gd name="connsiteX6" fmla="*/ 441325 w 1277938"/>
              <a:gd name="connsiteY6" fmla="*/ 1211263 h 1230313"/>
              <a:gd name="connsiteX7" fmla="*/ 695325 w 1277938"/>
              <a:gd name="connsiteY7" fmla="*/ 1230313 h 1230313"/>
              <a:gd name="connsiteX8" fmla="*/ 677069 w 1277938"/>
              <a:gd name="connsiteY8" fmla="*/ 1146176 h 1230313"/>
              <a:gd name="connsiteX9" fmla="*/ 915987 w 1277938"/>
              <a:gd name="connsiteY9" fmla="*/ 954088 h 1230313"/>
              <a:gd name="connsiteX10" fmla="*/ 907257 w 1277938"/>
              <a:gd name="connsiteY10" fmla="*/ 691357 h 1230313"/>
              <a:gd name="connsiteX11" fmla="*/ 1277938 w 1277938"/>
              <a:gd name="connsiteY11" fmla="*/ 413544 h 1230313"/>
              <a:gd name="connsiteX12" fmla="*/ 1127125 w 1277938"/>
              <a:gd name="connsiteY12" fmla="*/ 125413 h 1230313"/>
              <a:gd name="connsiteX13" fmla="*/ 1025525 w 1277938"/>
              <a:gd name="connsiteY13" fmla="*/ 115888 h 1230313"/>
              <a:gd name="connsiteX14" fmla="*/ 677863 w 1277938"/>
              <a:gd name="connsiteY14" fmla="*/ 0 h 1230313"/>
              <a:gd name="connsiteX0" fmla="*/ 677863 w 1277938"/>
              <a:gd name="connsiteY0" fmla="*/ 0 h 1211263"/>
              <a:gd name="connsiteX1" fmla="*/ 244475 w 1277938"/>
              <a:gd name="connsiteY1" fmla="*/ 49213 h 1211263"/>
              <a:gd name="connsiteX2" fmla="*/ 0 w 1277938"/>
              <a:gd name="connsiteY2" fmla="*/ 115888 h 1211263"/>
              <a:gd name="connsiteX3" fmla="*/ 12700 w 1277938"/>
              <a:gd name="connsiteY3" fmla="*/ 293688 h 1211263"/>
              <a:gd name="connsiteX4" fmla="*/ 130175 w 1277938"/>
              <a:gd name="connsiteY4" fmla="*/ 531813 h 1211263"/>
              <a:gd name="connsiteX5" fmla="*/ 333375 w 1277938"/>
              <a:gd name="connsiteY5" fmla="*/ 976313 h 1211263"/>
              <a:gd name="connsiteX6" fmla="*/ 441325 w 1277938"/>
              <a:gd name="connsiteY6" fmla="*/ 1211263 h 1211263"/>
              <a:gd name="connsiteX7" fmla="*/ 511969 w 1277938"/>
              <a:gd name="connsiteY7" fmla="*/ 1149350 h 1211263"/>
              <a:gd name="connsiteX8" fmla="*/ 677069 w 1277938"/>
              <a:gd name="connsiteY8" fmla="*/ 1146176 h 1211263"/>
              <a:gd name="connsiteX9" fmla="*/ 915987 w 1277938"/>
              <a:gd name="connsiteY9" fmla="*/ 954088 h 1211263"/>
              <a:gd name="connsiteX10" fmla="*/ 907257 w 1277938"/>
              <a:gd name="connsiteY10" fmla="*/ 691357 h 1211263"/>
              <a:gd name="connsiteX11" fmla="*/ 1277938 w 1277938"/>
              <a:gd name="connsiteY11" fmla="*/ 413544 h 1211263"/>
              <a:gd name="connsiteX12" fmla="*/ 1127125 w 1277938"/>
              <a:gd name="connsiteY12" fmla="*/ 125413 h 1211263"/>
              <a:gd name="connsiteX13" fmla="*/ 1025525 w 1277938"/>
              <a:gd name="connsiteY13" fmla="*/ 115888 h 1211263"/>
              <a:gd name="connsiteX14" fmla="*/ 677863 w 1277938"/>
              <a:gd name="connsiteY14" fmla="*/ 0 h 1211263"/>
              <a:gd name="connsiteX0" fmla="*/ 677863 w 1277938"/>
              <a:gd name="connsiteY0" fmla="*/ 0 h 1149350"/>
              <a:gd name="connsiteX1" fmla="*/ 244475 w 1277938"/>
              <a:gd name="connsiteY1" fmla="*/ 49213 h 1149350"/>
              <a:gd name="connsiteX2" fmla="*/ 0 w 1277938"/>
              <a:gd name="connsiteY2" fmla="*/ 115888 h 1149350"/>
              <a:gd name="connsiteX3" fmla="*/ 12700 w 1277938"/>
              <a:gd name="connsiteY3" fmla="*/ 293688 h 1149350"/>
              <a:gd name="connsiteX4" fmla="*/ 130175 w 1277938"/>
              <a:gd name="connsiteY4" fmla="*/ 531813 h 1149350"/>
              <a:gd name="connsiteX5" fmla="*/ 333375 w 1277938"/>
              <a:gd name="connsiteY5" fmla="*/ 976313 h 1149350"/>
              <a:gd name="connsiteX6" fmla="*/ 496093 w 1277938"/>
              <a:gd name="connsiteY6" fmla="*/ 1008857 h 1149350"/>
              <a:gd name="connsiteX7" fmla="*/ 511969 w 1277938"/>
              <a:gd name="connsiteY7" fmla="*/ 1149350 h 1149350"/>
              <a:gd name="connsiteX8" fmla="*/ 677069 w 1277938"/>
              <a:gd name="connsiteY8" fmla="*/ 1146176 h 1149350"/>
              <a:gd name="connsiteX9" fmla="*/ 915987 w 1277938"/>
              <a:gd name="connsiteY9" fmla="*/ 954088 h 1149350"/>
              <a:gd name="connsiteX10" fmla="*/ 907257 w 1277938"/>
              <a:gd name="connsiteY10" fmla="*/ 691357 h 1149350"/>
              <a:gd name="connsiteX11" fmla="*/ 1277938 w 1277938"/>
              <a:gd name="connsiteY11" fmla="*/ 413544 h 1149350"/>
              <a:gd name="connsiteX12" fmla="*/ 1127125 w 1277938"/>
              <a:gd name="connsiteY12" fmla="*/ 125413 h 1149350"/>
              <a:gd name="connsiteX13" fmla="*/ 1025525 w 1277938"/>
              <a:gd name="connsiteY13" fmla="*/ 115888 h 1149350"/>
              <a:gd name="connsiteX14" fmla="*/ 677863 w 1277938"/>
              <a:gd name="connsiteY14" fmla="*/ 0 h 1149350"/>
              <a:gd name="connsiteX0" fmla="*/ 677863 w 1277938"/>
              <a:gd name="connsiteY0" fmla="*/ 0 h 1149350"/>
              <a:gd name="connsiteX1" fmla="*/ 244475 w 1277938"/>
              <a:gd name="connsiteY1" fmla="*/ 49213 h 1149350"/>
              <a:gd name="connsiteX2" fmla="*/ 0 w 1277938"/>
              <a:gd name="connsiteY2" fmla="*/ 115888 h 1149350"/>
              <a:gd name="connsiteX3" fmla="*/ 12700 w 1277938"/>
              <a:gd name="connsiteY3" fmla="*/ 293688 h 1149350"/>
              <a:gd name="connsiteX4" fmla="*/ 130175 w 1277938"/>
              <a:gd name="connsiteY4" fmla="*/ 531813 h 1149350"/>
              <a:gd name="connsiteX5" fmla="*/ 378619 w 1277938"/>
              <a:gd name="connsiteY5" fmla="*/ 773906 h 1149350"/>
              <a:gd name="connsiteX6" fmla="*/ 496093 w 1277938"/>
              <a:gd name="connsiteY6" fmla="*/ 1008857 h 1149350"/>
              <a:gd name="connsiteX7" fmla="*/ 511969 w 1277938"/>
              <a:gd name="connsiteY7" fmla="*/ 1149350 h 1149350"/>
              <a:gd name="connsiteX8" fmla="*/ 677069 w 1277938"/>
              <a:gd name="connsiteY8" fmla="*/ 1146176 h 1149350"/>
              <a:gd name="connsiteX9" fmla="*/ 915987 w 1277938"/>
              <a:gd name="connsiteY9" fmla="*/ 954088 h 1149350"/>
              <a:gd name="connsiteX10" fmla="*/ 907257 w 1277938"/>
              <a:gd name="connsiteY10" fmla="*/ 691357 h 1149350"/>
              <a:gd name="connsiteX11" fmla="*/ 1277938 w 1277938"/>
              <a:gd name="connsiteY11" fmla="*/ 413544 h 1149350"/>
              <a:gd name="connsiteX12" fmla="*/ 1127125 w 1277938"/>
              <a:gd name="connsiteY12" fmla="*/ 125413 h 1149350"/>
              <a:gd name="connsiteX13" fmla="*/ 1025525 w 1277938"/>
              <a:gd name="connsiteY13" fmla="*/ 115888 h 1149350"/>
              <a:gd name="connsiteX14" fmla="*/ 677863 w 1277938"/>
              <a:gd name="connsiteY14" fmla="*/ 0 h 1149350"/>
              <a:gd name="connsiteX0" fmla="*/ 677863 w 1277938"/>
              <a:gd name="connsiteY0" fmla="*/ 0 h 1149350"/>
              <a:gd name="connsiteX1" fmla="*/ 244475 w 1277938"/>
              <a:gd name="connsiteY1" fmla="*/ 49213 h 1149350"/>
              <a:gd name="connsiteX2" fmla="*/ 0 w 1277938"/>
              <a:gd name="connsiteY2" fmla="*/ 115888 h 1149350"/>
              <a:gd name="connsiteX3" fmla="*/ 12700 w 1277938"/>
              <a:gd name="connsiteY3" fmla="*/ 293688 h 1149350"/>
              <a:gd name="connsiteX4" fmla="*/ 130175 w 1277938"/>
              <a:gd name="connsiteY4" fmla="*/ 531813 h 1149350"/>
              <a:gd name="connsiteX5" fmla="*/ 378619 w 1277938"/>
              <a:gd name="connsiteY5" fmla="*/ 773906 h 1149350"/>
              <a:gd name="connsiteX6" fmla="*/ 496093 w 1277938"/>
              <a:gd name="connsiteY6" fmla="*/ 1008857 h 1149350"/>
              <a:gd name="connsiteX7" fmla="*/ 511969 w 1277938"/>
              <a:gd name="connsiteY7" fmla="*/ 1149350 h 1149350"/>
              <a:gd name="connsiteX8" fmla="*/ 677069 w 1277938"/>
              <a:gd name="connsiteY8" fmla="*/ 1146176 h 1149350"/>
              <a:gd name="connsiteX9" fmla="*/ 915987 w 1277938"/>
              <a:gd name="connsiteY9" fmla="*/ 954088 h 1149350"/>
              <a:gd name="connsiteX10" fmla="*/ 907257 w 1277938"/>
              <a:gd name="connsiteY10" fmla="*/ 691357 h 1149350"/>
              <a:gd name="connsiteX11" fmla="*/ 1277938 w 1277938"/>
              <a:gd name="connsiteY11" fmla="*/ 413544 h 1149350"/>
              <a:gd name="connsiteX12" fmla="*/ 1127125 w 1277938"/>
              <a:gd name="connsiteY12" fmla="*/ 125413 h 1149350"/>
              <a:gd name="connsiteX13" fmla="*/ 1025525 w 1277938"/>
              <a:gd name="connsiteY13" fmla="*/ 115888 h 1149350"/>
              <a:gd name="connsiteX14" fmla="*/ 782638 w 1277938"/>
              <a:gd name="connsiteY14" fmla="*/ 23019 h 1149350"/>
              <a:gd name="connsiteX15" fmla="*/ 677863 w 1277938"/>
              <a:gd name="connsiteY15" fmla="*/ 0 h 1149350"/>
              <a:gd name="connsiteX0" fmla="*/ 677863 w 1277938"/>
              <a:gd name="connsiteY0" fmla="*/ 0 h 1149350"/>
              <a:gd name="connsiteX1" fmla="*/ 244475 w 1277938"/>
              <a:gd name="connsiteY1" fmla="*/ 49213 h 1149350"/>
              <a:gd name="connsiteX2" fmla="*/ 0 w 1277938"/>
              <a:gd name="connsiteY2" fmla="*/ 115888 h 1149350"/>
              <a:gd name="connsiteX3" fmla="*/ 12700 w 1277938"/>
              <a:gd name="connsiteY3" fmla="*/ 293688 h 1149350"/>
              <a:gd name="connsiteX4" fmla="*/ 130175 w 1277938"/>
              <a:gd name="connsiteY4" fmla="*/ 531813 h 1149350"/>
              <a:gd name="connsiteX5" fmla="*/ 378619 w 1277938"/>
              <a:gd name="connsiteY5" fmla="*/ 773906 h 1149350"/>
              <a:gd name="connsiteX6" fmla="*/ 496093 w 1277938"/>
              <a:gd name="connsiteY6" fmla="*/ 1008857 h 1149350"/>
              <a:gd name="connsiteX7" fmla="*/ 511969 w 1277938"/>
              <a:gd name="connsiteY7" fmla="*/ 1149350 h 1149350"/>
              <a:gd name="connsiteX8" fmla="*/ 677069 w 1277938"/>
              <a:gd name="connsiteY8" fmla="*/ 1146176 h 1149350"/>
              <a:gd name="connsiteX9" fmla="*/ 915987 w 1277938"/>
              <a:gd name="connsiteY9" fmla="*/ 954088 h 1149350"/>
              <a:gd name="connsiteX10" fmla="*/ 907257 w 1277938"/>
              <a:gd name="connsiteY10" fmla="*/ 691357 h 1149350"/>
              <a:gd name="connsiteX11" fmla="*/ 1277938 w 1277938"/>
              <a:gd name="connsiteY11" fmla="*/ 413544 h 1149350"/>
              <a:gd name="connsiteX12" fmla="*/ 1127125 w 1277938"/>
              <a:gd name="connsiteY12" fmla="*/ 125413 h 1149350"/>
              <a:gd name="connsiteX13" fmla="*/ 1025525 w 1277938"/>
              <a:gd name="connsiteY13" fmla="*/ 115888 h 1149350"/>
              <a:gd name="connsiteX14" fmla="*/ 785019 w 1277938"/>
              <a:gd name="connsiteY14" fmla="*/ 70644 h 1149350"/>
              <a:gd name="connsiteX15" fmla="*/ 782638 w 1277938"/>
              <a:gd name="connsiteY15" fmla="*/ 23019 h 1149350"/>
              <a:gd name="connsiteX16" fmla="*/ 677863 w 1277938"/>
              <a:gd name="connsiteY16" fmla="*/ 0 h 1149350"/>
              <a:gd name="connsiteX0" fmla="*/ 677863 w 1277938"/>
              <a:gd name="connsiteY0" fmla="*/ 0 h 1149350"/>
              <a:gd name="connsiteX1" fmla="*/ 244475 w 1277938"/>
              <a:gd name="connsiteY1" fmla="*/ 49213 h 1149350"/>
              <a:gd name="connsiteX2" fmla="*/ 0 w 1277938"/>
              <a:gd name="connsiteY2" fmla="*/ 115888 h 1149350"/>
              <a:gd name="connsiteX3" fmla="*/ 12700 w 1277938"/>
              <a:gd name="connsiteY3" fmla="*/ 293688 h 1149350"/>
              <a:gd name="connsiteX4" fmla="*/ 130175 w 1277938"/>
              <a:gd name="connsiteY4" fmla="*/ 531813 h 1149350"/>
              <a:gd name="connsiteX5" fmla="*/ 378619 w 1277938"/>
              <a:gd name="connsiteY5" fmla="*/ 773906 h 1149350"/>
              <a:gd name="connsiteX6" fmla="*/ 496093 w 1277938"/>
              <a:gd name="connsiteY6" fmla="*/ 1008857 h 1149350"/>
              <a:gd name="connsiteX7" fmla="*/ 511969 w 1277938"/>
              <a:gd name="connsiteY7" fmla="*/ 1149350 h 1149350"/>
              <a:gd name="connsiteX8" fmla="*/ 677069 w 1277938"/>
              <a:gd name="connsiteY8" fmla="*/ 1146176 h 1149350"/>
              <a:gd name="connsiteX9" fmla="*/ 915987 w 1277938"/>
              <a:gd name="connsiteY9" fmla="*/ 954088 h 1149350"/>
              <a:gd name="connsiteX10" fmla="*/ 907257 w 1277938"/>
              <a:gd name="connsiteY10" fmla="*/ 691357 h 1149350"/>
              <a:gd name="connsiteX11" fmla="*/ 1277938 w 1277938"/>
              <a:gd name="connsiteY11" fmla="*/ 413544 h 1149350"/>
              <a:gd name="connsiteX12" fmla="*/ 1127125 w 1277938"/>
              <a:gd name="connsiteY12" fmla="*/ 125413 h 1149350"/>
              <a:gd name="connsiteX13" fmla="*/ 1025525 w 1277938"/>
              <a:gd name="connsiteY13" fmla="*/ 115888 h 1149350"/>
              <a:gd name="connsiteX14" fmla="*/ 868363 w 1277938"/>
              <a:gd name="connsiteY14" fmla="*/ 94457 h 1149350"/>
              <a:gd name="connsiteX15" fmla="*/ 785019 w 1277938"/>
              <a:gd name="connsiteY15" fmla="*/ 70644 h 1149350"/>
              <a:gd name="connsiteX16" fmla="*/ 782638 w 1277938"/>
              <a:gd name="connsiteY16" fmla="*/ 23019 h 1149350"/>
              <a:gd name="connsiteX17" fmla="*/ 677863 w 1277938"/>
              <a:gd name="connsiteY17" fmla="*/ 0 h 1149350"/>
              <a:gd name="connsiteX0" fmla="*/ 677863 w 1277938"/>
              <a:gd name="connsiteY0" fmla="*/ 0 h 1149350"/>
              <a:gd name="connsiteX1" fmla="*/ 244475 w 1277938"/>
              <a:gd name="connsiteY1" fmla="*/ 49213 h 1149350"/>
              <a:gd name="connsiteX2" fmla="*/ 0 w 1277938"/>
              <a:gd name="connsiteY2" fmla="*/ 115888 h 1149350"/>
              <a:gd name="connsiteX3" fmla="*/ 12700 w 1277938"/>
              <a:gd name="connsiteY3" fmla="*/ 293688 h 1149350"/>
              <a:gd name="connsiteX4" fmla="*/ 130175 w 1277938"/>
              <a:gd name="connsiteY4" fmla="*/ 531813 h 1149350"/>
              <a:gd name="connsiteX5" fmla="*/ 378619 w 1277938"/>
              <a:gd name="connsiteY5" fmla="*/ 773906 h 1149350"/>
              <a:gd name="connsiteX6" fmla="*/ 496093 w 1277938"/>
              <a:gd name="connsiteY6" fmla="*/ 1008857 h 1149350"/>
              <a:gd name="connsiteX7" fmla="*/ 511969 w 1277938"/>
              <a:gd name="connsiteY7" fmla="*/ 1149350 h 1149350"/>
              <a:gd name="connsiteX8" fmla="*/ 677069 w 1277938"/>
              <a:gd name="connsiteY8" fmla="*/ 1146176 h 1149350"/>
              <a:gd name="connsiteX9" fmla="*/ 915987 w 1277938"/>
              <a:gd name="connsiteY9" fmla="*/ 954088 h 1149350"/>
              <a:gd name="connsiteX10" fmla="*/ 907257 w 1277938"/>
              <a:gd name="connsiteY10" fmla="*/ 691357 h 1149350"/>
              <a:gd name="connsiteX11" fmla="*/ 1277938 w 1277938"/>
              <a:gd name="connsiteY11" fmla="*/ 413544 h 1149350"/>
              <a:gd name="connsiteX12" fmla="*/ 1127125 w 1277938"/>
              <a:gd name="connsiteY12" fmla="*/ 125413 h 1149350"/>
              <a:gd name="connsiteX13" fmla="*/ 1025525 w 1277938"/>
              <a:gd name="connsiteY13" fmla="*/ 115888 h 1149350"/>
              <a:gd name="connsiteX14" fmla="*/ 904081 w 1277938"/>
              <a:gd name="connsiteY14" fmla="*/ 75407 h 1149350"/>
              <a:gd name="connsiteX15" fmla="*/ 868363 w 1277938"/>
              <a:gd name="connsiteY15" fmla="*/ 94457 h 1149350"/>
              <a:gd name="connsiteX16" fmla="*/ 785019 w 1277938"/>
              <a:gd name="connsiteY16" fmla="*/ 70644 h 1149350"/>
              <a:gd name="connsiteX17" fmla="*/ 782638 w 1277938"/>
              <a:gd name="connsiteY17" fmla="*/ 23019 h 1149350"/>
              <a:gd name="connsiteX18" fmla="*/ 677863 w 1277938"/>
              <a:gd name="connsiteY18" fmla="*/ 0 h 1149350"/>
              <a:gd name="connsiteX0" fmla="*/ 677863 w 1277938"/>
              <a:gd name="connsiteY0" fmla="*/ 0 h 1149350"/>
              <a:gd name="connsiteX1" fmla="*/ 244475 w 1277938"/>
              <a:gd name="connsiteY1" fmla="*/ 49213 h 1149350"/>
              <a:gd name="connsiteX2" fmla="*/ 0 w 1277938"/>
              <a:gd name="connsiteY2" fmla="*/ 115888 h 1149350"/>
              <a:gd name="connsiteX3" fmla="*/ 12700 w 1277938"/>
              <a:gd name="connsiteY3" fmla="*/ 293688 h 1149350"/>
              <a:gd name="connsiteX4" fmla="*/ 130175 w 1277938"/>
              <a:gd name="connsiteY4" fmla="*/ 531813 h 1149350"/>
              <a:gd name="connsiteX5" fmla="*/ 378619 w 1277938"/>
              <a:gd name="connsiteY5" fmla="*/ 773906 h 1149350"/>
              <a:gd name="connsiteX6" fmla="*/ 496093 w 1277938"/>
              <a:gd name="connsiteY6" fmla="*/ 1008857 h 1149350"/>
              <a:gd name="connsiteX7" fmla="*/ 511969 w 1277938"/>
              <a:gd name="connsiteY7" fmla="*/ 1149350 h 1149350"/>
              <a:gd name="connsiteX8" fmla="*/ 677069 w 1277938"/>
              <a:gd name="connsiteY8" fmla="*/ 1146176 h 1149350"/>
              <a:gd name="connsiteX9" fmla="*/ 915987 w 1277938"/>
              <a:gd name="connsiteY9" fmla="*/ 954088 h 1149350"/>
              <a:gd name="connsiteX10" fmla="*/ 907257 w 1277938"/>
              <a:gd name="connsiteY10" fmla="*/ 691357 h 1149350"/>
              <a:gd name="connsiteX11" fmla="*/ 1277938 w 1277938"/>
              <a:gd name="connsiteY11" fmla="*/ 413544 h 1149350"/>
              <a:gd name="connsiteX12" fmla="*/ 1127125 w 1277938"/>
              <a:gd name="connsiteY12" fmla="*/ 125413 h 1149350"/>
              <a:gd name="connsiteX13" fmla="*/ 1025525 w 1277938"/>
              <a:gd name="connsiteY13" fmla="*/ 115888 h 1149350"/>
              <a:gd name="connsiteX14" fmla="*/ 954088 w 1277938"/>
              <a:gd name="connsiteY14" fmla="*/ 230188 h 1149350"/>
              <a:gd name="connsiteX15" fmla="*/ 904081 w 1277938"/>
              <a:gd name="connsiteY15" fmla="*/ 75407 h 1149350"/>
              <a:gd name="connsiteX16" fmla="*/ 868363 w 1277938"/>
              <a:gd name="connsiteY16" fmla="*/ 94457 h 1149350"/>
              <a:gd name="connsiteX17" fmla="*/ 785019 w 1277938"/>
              <a:gd name="connsiteY17" fmla="*/ 70644 h 1149350"/>
              <a:gd name="connsiteX18" fmla="*/ 782638 w 1277938"/>
              <a:gd name="connsiteY18" fmla="*/ 23019 h 1149350"/>
              <a:gd name="connsiteX19" fmla="*/ 677863 w 1277938"/>
              <a:gd name="connsiteY19" fmla="*/ 0 h 1149350"/>
              <a:gd name="connsiteX0" fmla="*/ 677863 w 1277938"/>
              <a:gd name="connsiteY0" fmla="*/ 0 h 1149350"/>
              <a:gd name="connsiteX1" fmla="*/ 244475 w 1277938"/>
              <a:gd name="connsiteY1" fmla="*/ 49213 h 1149350"/>
              <a:gd name="connsiteX2" fmla="*/ 0 w 1277938"/>
              <a:gd name="connsiteY2" fmla="*/ 115888 h 1149350"/>
              <a:gd name="connsiteX3" fmla="*/ 12700 w 1277938"/>
              <a:gd name="connsiteY3" fmla="*/ 293688 h 1149350"/>
              <a:gd name="connsiteX4" fmla="*/ 130175 w 1277938"/>
              <a:gd name="connsiteY4" fmla="*/ 531813 h 1149350"/>
              <a:gd name="connsiteX5" fmla="*/ 378619 w 1277938"/>
              <a:gd name="connsiteY5" fmla="*/ 773906 h 1149350"/>
              <a:gd name="connsiteX6" fmla="*/ 496093 w 1277938"/>
              <a:gd name="connsiteY6" fmla="*/ 1008857 h 1149350"/>
              <a:gd name="connsiteX7" fmla="*/ 511969 w 1277938"/>
              <a:gd name="connsiteY7" fmla="*/ 1149350 h 1149350"/>
              <a:gd name="connsiteX8" fmla="*/ 677069 w 1277938"/>
              <a:gd name="connsiteY8" fmla="*/ 1146176 h 1149350"/>
              <a:gd name="connsiteX9" fmla="*/ 915987 w 1277938"/>
              <a:gd name="connsiteY9" fmla="*/ 954088 h 1149350"/>
              <a:gd name="connsiteX10" fmla="*/ 907257 w 1277938"/>
              <a:gd name="connsiteY10" fmla="*/ 691357 h 1149350"/>
              <a:gd name="connsiteX11" fmla="*/ 1277938 w 1277938"/>
              <a:gd name="connsiteY11" fmla="*/ 413544 h 1149350"/>
              <a:gd name="connsiteX12" fmla="*/ 1127125 w 1277938"/>
              <a:gd name="connsiteY12" fmla="*/ 125413 h 1149350"/>
              <a:gd name="connsiteX13" fmla="*/ 1066007 w 1277938"/>
              <a:gd name="connsiteY13" fmla="*/ 218282 h 1149350"/>
              <a:gd name="connsiteX14" fmla="*/ 954088 w 1277938"/>
              <a:gd name="connsiteY14" fmla="*/ 230188 h 1149350"/>
              <a:gd name="connsiteX15" fmla="*/ 904081 w 1277938"/>
              <a:gd name="connsiteY15" fmla="*/ 75407 h 1149350"/>
              <a:gd name="connsiteX16" fmla="*/ 868363 w 1277938"/>
              <a:gd name="connsiteY16" fmla="*/ 94457 h 1149350"/>
              <a:gd name="connsiteX17" fmla="*/ 785019 w 1277938"/>
              <a:gd name="connsiteY17" fmla="*/ 70644 h 1149350"/>
              <a:gd name="connsiteX18" fmla="*/ 782638 w 1277938"/>
              <a:gd name="connsiteY18" fmla="*/ 23019 h 1149350"/>
              <a:gd name="connsiteX19" fmla="*/ 677863 w 1277938"/>
              <a:gd name="connsiteY19" fmla="*/ 0 h 1149350"/>
              <a:gd name="connsiteX0" fmla="*/ 677863 w 1277938"/>
              <a:gd name="connsiteY0" fmla="*/ 0 h 1149350"/>
              <a:gd name="connsiteX1" fmla="*/ 244475 w 1277938"/>
              <a:gd name="connsiteY1" fmla="*/ 49213 h 1149350"/>
              <a:gd name="connsiteX2" fmla="*/ 0 w 1277938"/>
              <a:gd name="connsiteY2" fmla="*/ 115888 h 1149350"/>
              <a:gd name="connsiteX3" fmla="*/ 12700 w 1277938"/>
              <a:gd name="connsiteY3" fmla="*/ 293688 h 1149350"/>
              <a:gd name="connsiteX4" fmla="*/ 130175 w 1277938"/>
              <a:gd name="connsiteY4" fmla="*/ 531813 h 1149350"/>
              <a:gd name="connsiteX5" fmla="*/ 378619 w 1277938"/>
              <a:gd name="connsiteY5" fmla="*/ 773906 h 1149350"/>
              <a:gd name="connsiteX6" fmla="*/ 496093 w 1277938"/>
              <a:gd name="connsiteY6" fmla="*/ 1008857 h 1149350"/>
              <a:gd name="connsiteX7" fmla="*/ 511969 w 1277938"/>
              <a:gd name="connsiteY7" fmla="*/ 1149350 h 1149350"/>
              <a:gd name="connsiteX8" fmla="*/ 677069 w 1277938"/>
              <a:gd name="connsiteY8" fmla="*/ 1146176 h 1149350"/>
              <a:gd name="connsiteX9" fmla="*/ 915987 w 1277938"/>
              <a:gd name="connsiteY9" fmla="*/ 954088 h 1149350"/>
              <a:gd name="connsiteX10" fmla="*/ 907257 w 1277938"/>
              <a:gd name="connsiteY10" fmla="*/ 691357 h 1149350"/>
              <a:gd name="connsiteX11" fmla="*/ 1277938 w 1277938"/>
              <a:gd name="connsiteY11" fmla="*/ 413544 h 1149350"/>
              <a:gd name="connsiteX12" fmla="*/ 1119981 w 1277938"/>
              <a:gd name="connsiteY12" fmla="*/ 196851 h 1149350"/>
              <a:gd name="connsiteX13" fmla="*/ 1066007 w 1277938"/>
              <a:gd name="connsiteY13" fmla="*/ 218282 h 1149350"/>
              <a:gd name="connsiteX14" fmla="*/ 954088 w 1277938"/>
              <a:gd name="connsiteY14" fmla="*/ 230188 h 1149350"/>
              <a:gd name="connsiteX15" fmla="*/ 904081 w 1277938"/>
              <a:gd name="connsiteY15" fmla="*/ 75407 h 1149350"/>
              <a:gd name="connsiteX16" fmla="*/ 868363 w 1277938"/>
              <a:gd name="connsiteY16" fmla="*/ 94457 h 1149350"/>
              <a:gd name="connsiteX17" fmla="*/ 785019 w 1277938"/>
              <a:gd name="connsiteY17" fmla="*/ 70644 h 1149350"/>
              <a:gd name="connsiteX18" fmla="*/ 782638 w 1277938"/>
              <a:gd name="connsiteY18" fmla="*/ 23019 h 1149350"/>
              <a:gd name="connsiteX19" fmla="*/ 677863 w 1277938"/>
              <a:gd name="connsiteY19" fmla="*/ 0 h 1149350"/>
              <a:gd name="connsiteX0" fmla="*/ 677863 w 1287387"/>
              <a:gd name="connsiteY0" fmla="*/ 0 h 1149350"/>
              <a:gd name="connsiteX1" fmla="*/ 244475 w 1287387"/>
              <a:gd name="connsiteY1" fmla="*/ 49213 h 1149350"/>
              <a:gd name="connsiteX2" fmla="*/ 0 w 1287387"/>
              <a:gd name="connsiteY2" fmla="*/ 115888 h 1149350"/>
              <a:gd name="connsiteX3" fmla="*/ 12700 w 1287387"/>
              <a:gd name="connsiteY3" fmla="*/ 293688 h 1149350"/>
              <a:gd name="connsiteX4" fmla="*/ 130175 w 1287387"/>
              <a:gd name="connsiteY4" fmla="*/ 531813 h 1149350"/>
              <a:gd name="connsiteX5" fmla="*/ 378619 w 1287387"/>
              <a:gd name="connsiteY5" fmla="*/ 773906 h 1149350"/>
              <a:gd name="connsiteX6" fmla="*/ 496093 w 1287387"/>
              <a:gd name="connsiteY6" fmla="*/ 1008857 h 1149350"/>
              <a:gd name="connsiteX7" fmla="*/ 511969 w 1287387"/>
              <a:gd name="connsiteY7" fmla="*/ 1149350 h 1149350"/>
              <a:gd name="connsiteX8" fmla="*/ 677069 w 1287387"/>
              <a:gd name="connsiteY8" fmla="*/ 1146176 h 1149350"/>
              <a:gd name="connsiteX9" fmla="*/ 915987 w 1287387"/>
              <a:gd name="connsiteY9" fmla="*/ 954088 h 1149350"/>
              <a:gd name="connsiteX10" fmla="*/ 907257 w 1287387"/>
              <a:gd name="connsiteY10" fmla="*/ 691357 h 1149350"/>
              <a:gd name="connsiteX11" fmla="*/ 1277938 w 1287387"/>
              <a:gd name="connsiteY11" fmla="*/ 413544 h 1149350"/>
              <a:gd name="connsiteX12" fmla="*/ 1280319 w 1287387"/>
              <a:gd name="connsiteY12" fmla="*/ 358776 h 1149350"/>
              <a:gd name="connsiteX13" fmla="*/ 1119981 w 1287387"/>
              <a:gd name="connsiteY13" fmla="*/ 196851 h 1149350"/>
              <a:gd name="connsiteX14" fmla="*/ 1066007 w 1287387"/>
              <a:gd name="connsiteY14" fmla="*/ 218282 h 1149350"/>
              <a:gd name="connsiteX15" fmla="*/ 954088 w 1287387"/>
              <a:gd name="connsiteY15" fmla="*/ 230188 h 1149350"/>
              <a:gd name="connsiteX16" fmla="*/ 904081 w 1287387"/>
              <a:gd name="connsiteY16" fmla="*/ 75407 h 1149350"/>
              <a:gd name="connsiteX17" fmla="*/ 868363 w 1287387"/>
              <a:gd name="connsiteY17" fmla="*/ 94457 h 1149350"/>
              <a:gd name="connsiteX18" fmla="*/ 785019 w 1287387"/>
              <a:gd name="connsiteY18" fmla="*/ 70644 h 1149350"/>
              <a:gd name="connsiteX19" fmla="*/ 782638 w 1287387"/>
              <a:gd name="connsiteY19" fmla="*/ 23019 h 1149350"/>
              <a:gd name="connsiteX20" fmla="*/ 677863 w 1287387"/>
              <a:gd name="connsiteY20" fmla="*/ 0 h 1149350"/>
              <a:gd name="connsiteX0" fmla="*/ 677863 w 1287387"/>
              <a:gd name="connsiteY0" fmla="*/ 0 h 1149350"/>
              <a:gd name="connsiteX1" fmla="*/ 244475 w 1287387"/>
              <a:gd name="connsiteY1" fmla="*/ 49213 h 1149350"/>
              <a:gd name="connsiteX2" fmla="*/ 0 w 1287387"/>
              <a:gd name="connsiteY2" fmla="*/ 115888 h 1149350"/>
              <a:gd name="connsiteX3" fmla="*/ 12700 w 1287387"/>
              <a:gd name="connsiteY3" fmla="*/ 293688 h 1149350"/>
              <a:gd name="connsiteX4" fmla="*/ 130175 w 1287387"/>
              <a:gd name="connsiteY4" fmla="*/ 531813 h 1149350"/>
              <a:gd name="connsiteX5" fmla="*/ 378619 w 1287387"/>
              <a:gd name="connsiteY5" fmla="*/ 773906 h 1149350"/>
              <a:gd name="connsiteX6" fmla="*/ 496093 w 1287387"/>
              <a:gd name="connsiteY6" fmla="*/ 1008857 h 1149350"/>
              <a:gd name="connsiteX7" fmla="*/ 511969 w 1287387"/>
              <a:gd name="connsiteY7" fmla="*/ 1149350 h 1149350"/>
              <a:gd name="connsiteX8" fmla="*/ 677069 w 1287387"/>
              <a:gd name="connsiteY8" fmla="*/ 1146176 h 1149350"/>
              <a:gd name="connsiteX9" fmla="*/ 915987 w 1287387"/>
              <a:gd name="connsiteY9" fmla="*/ 954088 h 1149350"/>
              <a:gd name="connsiteX10" fmla="*/ 907257 w 1287387"/>
              <a:gd name="connsiteY10" fmla="*/ 691357 h 1149350"/>
              <a:gd name="connsiteX11" fmla="*/ 1277938 w 1287387"/>
              <a:gd name="connsiteY11" fmla="*/ 413544 h 1149350"/>
              <a:gd name="connsiteX12" fmla="*/ 1280319 w 1287387"/>
              <a:gd name="connsiteY12" fmla="*/ 358776 h 1149350"/>
              <a:gd name="connsiteX13" fmla="*/ 1158875 w 1287387"/>
              <a:gd name="connsiteY13" fmla="*/ 277813 h 1149350"/>
              <a:gd name="connsiteX14" fmla="*/ 1119981 w 1287387"/>
              <a:gd name="connsiteY14" fmla="*/ 196851 h 1149350"/>
              <a:gd name="connsiteX15" fmla="*/ 1066007 w 1287387"/>
              <a:gd name="connsiteY15" fmla="*/ 218282 h 1149350"/>
              <a:gd name="connsiteX16" fmla="*/ 954088 w 1287387"/>
              <a:gd name="connsiteY16" fmla="*/ 230188 h 1149350"/>
              <a:gd name="connsiteX17" fmla="*/ 904081 w 1287387"/>
              <a:gd name="connsiteY17" fmla="*/ 75407 h 1149350"/>
              <a:gd name="connsiteX18" fmla="*/ 868363 w 1287387"/>
              <a:gd name="connsiteY18" fmla="*/ 94457 h 1149350"/>
              <a:gd name="connsiteX19" fmla="*/ 785019 w 1287387"/>
              <a:gd name="connsiteY19" fmla="*/ 70644 h 1149350"/>
              <a:gd name="connsiteX20" fmla="*/ 782638 w 1287387"/>
              <a:gd name="connsiteY20" fmla="*/ 23019 h 1149350"/>
              <a:gd name="connsiteX21" fmla="*/ 677863 w 1287387"/>
              <a:gd name="connsiteY21" fmla="*/ 0 h 1149350"/>
              <a:gd name="connsiteX0" fmla="*/ 677863 w 1287387"/>
              <a:gd name="connsiteY0" fmla="*/ 0 h 1149350"/>
              <a:gd name="connsiteX1" fmla="*/ 244475 w 1287387"/>
              <a:gd name="connsiteY1" fmla="*/ 49213 h 1149350"/>
              <a:gd name="connsiteX2" fmla="*/ 0 w 1287387"/>
              <a:gd name="connsiteY2" fmla="*/ 115888 h 1149350"/>
              <a:gd name="connsiteX3" fmla="*/ 12700 w 1287387"/>
              <a:gd name="connsiteY3" fmla="*/ 293688 h 1149350"/>
              <a:gd name="connsiteX4" fmla="*/ 130175 w 1287387"/>
              <a:gd name="connsiteY4" fmla="*/ 531813 h 1149350"/>
              <a:gd name="connsiteX5" fmla="*/ 378619 w 1287387"/>
              <a:gd name="connsiteY5" fmla="*/ 773906 h 1149350"/>
              <a:gd name="connsiteX6" fmla="*/ 496093 w 1287387"/>
              <a:gd name="connsiteY6" fmla="*/ 1008857 h 1149350"/>
              <a:gd name="connsiteX7" fmla="*/ 511969 w 1287387"/>
              <a:gd name="connsiteY7" fmla="*/ 1149350 h 1149350"/>
              <a:gd name="connsiteX8" fmla="*/ 677069 w 1287387"/>
              <a:gd name="connsiteY8" fmla="*/ 1146176 h 1149350"/>
              <a:gd name="connsiteX9" fmla="*/ 915987 w 1287387"/>
              <a:gd name="connsiteY9" fmla="*/ 954088 h 1149350"/>
              <a:gd name="connsiteX10" fmla="*/ 961231 w 1287387"/>
              <a:gd name="connsiteY10" fmla="*/ 735013 h 1149350"/>
              <a:gd name="connsiteX11" fmla="*/ 907257 w 1287387"/>
              <a:gd name="connsiteY11" fmla="*/ 691357 h 1149350"/>
              <a:gd name="connsiteX12" fmla="*/ 1277938 w 1287387"/>
              <a:gd name="connsiteY12" fmla="*/ 413544 h 1149350"/>
              <a:gd name="connsiteX13" fmla="*/ 1280319 w 1287387"/>
              <a:gd name="connsiteY13" fmla="*/ 358776 h 1149350"/>
              <a:gd name="connsiteX14" fmla="*/ 1158875 w 1287387"/>
              <a:gd name="connsiteY14" fmla="*/ 277813 h 1149350"/>
              <a:gd name="connsiteX15" fmla="*/ 1119981 w 1287387"/>
              <a:gd name="connsiteY15" fmla="*/ 196851 h 1149350"/>
              <a:gd name="connsiteX16" fmla="*/ 1066007 w 1287387"/>
              <a:gd name="connsiteY16" fmla="*/ 218282 h 1149350"/>
              <a:gd name="connsiteX17" fmla="*/ 954088 w 1287387"/>
              <a:gd name="connsiteY17" fmla="*/ 230188 h 1149350"/>
              <a:gd name="connsiteX18" fmla="*/ 904081 w 1287387"/>
              <a:gd name="connsiteY18" fmla="*/ 75407 h 1149350"/>
              <a:gd name="connsiteX19" fmla="*/ 868363 w 1287387"/>
              <a:gd name="connsiteY19" fmla="*/ 94457 h 1149350"/>
              <a:gd name="connsiteX20" fmla="*/ 785019 w 1287387"/>
              <a:gd name="connsiteY20" fmla="*/ 70644 h 1149350"/>
              <a:gd name="connsiteX21" fmla="*/ 782638 w 1287387"/>
              <a:gd name="connsiteY21" fmla="*/ 23019 h 1149350"/>
              <a:gd name="connsiteX22" fmla="*/ 677863 w 1287387"/>
              <a:gd name="connsiteY22" fmla="*/ 0 h 1149350"/>
              <a:gd name="connsiteX0" fmla="*/ 677863 w 1287387"/>
              <a:gd name="connsiteY0" fmla="*/ 0 h 1149350"/>
              <a:gd name="connsiteX1" fmla="*/ 244475 w 1287387"/>
              <a:gd name="connsiteY1" fmla="*/ 49213 h 1149350"/>
              <a:gd name="connsiteX2" fmla="*/ 0 w 1287387"/>
              <a:gd name="connsiteY2" fmla="*/ 115888 h 1149350"/>
              <a:gd name="connsiteX3" fmla="*/ 12700 w 1287387"/>
              <a:gd name="connsiteY3" fmla="*/ 293688 h 1149350"/>
              <a:gd name="connsiteX4" fmla="*/ 130175 w 1287387"/>
              <a:gd name="connsiteY4" fmla="*/ 531813 h 1149350"/>
              <a:gd name="connsiteX5" fmla="*/ 378619 w 1287387"/>
              <a:gd name="connsiteY5" fmla="*/ 773906 h 1149350"/>
              <a:gd name="connsiteX6" fmla="*/ 496093 w 1287387"/>
              <a:gd name="connsiteY6" fmla="*/ 1008857 h 1149350"/>
              <a:gd name="connsiteX7" fmla="*/ 511969 w 1287387"/>
              <a:gd name="connsiteY7" fmla="*/ 1149350 h 1149350"/>
              <a:gd name="connsiteX8" fmla="*/ 677069 w 1287387"/>
              <a:gd name="connsiteY8" fmla="*/ 1146176 h 1149350"/>
              <a:gd name="connsiteX9" fmla="*/ 915987 w 1287387"/>
              <a:gd name="connsiteY9" fmla="*/ 954088 h 1149350"/>
              <a:gd name="connsiteX10" fmla="*/ 982663 w 1287387"/>
              <a:gd name="connsiteY10" fmla="*/ 835026 h 1149350"/>
              <a:gd name="connsiteX11" fmla="*/ 961231 w 1287387"/>
              <a:gd name="connsiteY11" fmla="*/ 735013 h 1149350"/>
              <a:gd name="connsiteX12" fmla="*/ 907257 w 1287387"/>
              <a:gd name="connsiteY12" fmla="*/ 691357 h 1149350"/>
              <a:gd name="connsiteX13" fmla="*/ 1277938 w 1287387"/>
              <a:gd name="connsiteY13" fmla="*/ 413544 h 1149350"/>
              <a:gd name="connsiteX14" fmla="*/ 1280319 w 1287387"/>
              <a:gd name="connsiteY14" fmla="*/ 358776 h 1149350"/>
              <a:gd name="connsiteX15" fmla="*/ 1158875 w 1287387"/>
              <a:gd name="connsiteY15" fmla="*/ 277813 h 1149350"/>
              <a:gd name="connsiteX16" fmla="*/ 1119981 w 1287387"/>
              <a:gd name="connsiteY16" fmla="*/ 196851 h 1149350"/>
              <a:gd name="connsiteX17" fmla="*/ 1066007 w 1287387"/>
              <a:gd name="connsiteY17" fmla="*/ 218282 h 1149350"/>
              <a:gd name="connsiteX18" fmla="*/ 954088 w 1287387"/>
              <a:gd name="connsiteY18" fmla="*/ 230188 h 1149350"/>
              <a:gd name="connsiteX19" fmla="*/ 904081 w 1287387"/>
              <a:gd name="connsiteY19" fmla="*/ 75407 h 1149350"/>
              <a:gd name="connsiteX20" fmla="*/ 868363 w 1287387"/>
              <a:gd name="connsiteY20" fmla="*/ 94457 h 1149350"/>
              <a:gd name="connsiteX21" fmla="*/ 785019 w 1287387"/>
              <a:gd name="connsiteY21" fmla="*/ 70644 h 1149350"/>
              <a:gd name="connsiteX22" fmla="*/ 782638 w 1287387"/>
              <a:gd name="connsiteY22" fmla="*/ 23019 h 1149350"/>
              <a:gd name="connsiteX23" fmla="*/ 677863 w 1287387"/>
              <a:gd name="connsiteY23" fmla="*/ 0 h 1149350"/>
              <a:gd name="connsiteX0" fmla="*/ 677863 w 1287387"/>
              <a:gd name="connsiteY0" fmla="*/ 0 h 1149350"/>
              <a:gd name="connsiteX1" fmla="*/ 244475 w 1287387"/>
              <a:gd name="connsiteY1" fmla="*/ 49213 h 1149350"/>
              <a:gd name="connsiteX2" fmla="*/ 0 w 1287387"/>
              <a:gd name="connsiteY2" fmla="*/ 115888 h 1149350"/>
              <a:gd name="connsiteX3" fmla="*/ 12700 w 1287387"/>
              <a:gd name="connsiteY3" fmla="*/ 293688 h 1149350"/>
              <a:gd name="connsiteX4" fmla="*/ 130175 w 1287387"/>
              <a:gd name="connsiteY4" fmla="*/ 531813 h 1149350"/>
              <a:gd name="connsiteX5" fmla="*/ 378619 w 1287387"/>
              <a:gd name="connsiteY5" fmla="*/ 773906 h 1149350"/>
              <a:gd name="connsiteX6" fmla="*/ 496093 w 1287387"/>
              <a:gd name="connsiteY6" fmla="*/ 1008857 h 1149350"/>
              <a:gd name="connsiteX7" fmla="*/ 511969 w 1287387"/>
              <a:gd name="connsiteY7" fmla="*/ 1149350 h 1149350"/>
              <a:gd name="connsiteX8" fmla="*/ 677069 w 1287387"/>
              <a:gd name="connsiteY8" fmla="*/ 1146176 h 1149350"/>
              <a:gd name="connsiteX9" fmla="*/ 915987 w 1287387"/>
              <a:gd name="connsiteY9" fmla="*/ 954088 h 1149350"/>
              <a:gd name="connsiteX10" fmla="*/ 982663 w 1287387"/>
              <a:gd name="connsiteY10" fmla="*/ 835026 h 1149350"/>
              <a:gd name="connsiteX11" fmla="*/ 954088 w 1287387"/>
              <a:gd name="connsiteY11" fmla="*/ 775494 h 1149350"/>
              <a:gd name="connsiteX12" fmla="*/ 961231 w 1287387"/>
              <a:gd name="connsiteY12" fmla="*/ 735013 h 1149350"/>
              <a:gd name="connsiteX13" fmla="*/ 907257 w 1287387"/>
              <a:gd name="connsiteY13" fmla="*/ 691357 h 1149350"/>
              <a:gd name="connsiteX14" fmla="*/ 1277938 w 1287387"/>
              <a:gd name="connsiteY14" fmla="*/ 413544 h 1149350"/>
              <a:gd name="connsiteX15" fmla="*/ 1280319 w 1287387"/>
              <a:gd name="connsiteY15" fmla="*/ 358776 h 1149350"/>
              <a:gd name="connsiteX16" fmla="*/ 1158875 w 1287387"/>
              <a:gd name="connsiteY16" fmla="*/ 277813 h 1149350"/>
              <a:gd name="connsiteX17" fmla="*/ 1119981 w 1287387"/>
              <a:gd name="connsiteY17" fmla="*/ 196851 h 1149350"/>
              <a:gd name="connsiteX18" fmla="*/ 1066007 w 1287387"/>
              <a:gd name="connsiteY18" fmla="*/ 218282 h 1149350"/>
              <a:gd name="connsiteX19" fmla="*/ 954088 w 1287387"/>
              <a:gd name="connsiteY19" fmla="*/ 230188 h 1149350"/>
              <a:gd name="connsiteX20" fmla="*/ 904081 w 1287387"/>
              <a:gd name="connsiteY20" fmla="*/ 75407 h 1149350"/>
              <a:gd name="connsiteX21" fmla="*/ 868363 w 1287387"/>
              <a:gd name="connsiteY21" fmla="*/ 94457 h 1149350"/>
              <a:gd name="connsiteX22" fmla="*/ 785019 w 1287387"/>
              <a:gd name="connsiteY22" fmla="*/ 70644 h 1149350"/>
              <a:gd name="connsiteX23" fmla="*/ 782638 w 1287387"/>
              <a:gd name="connsiteY23" fmla="*/ 23019 h 1149350"/>
              <a:gd name="connsiteX24" fmla="*/ 677863 w 1287387"/>
              <a:gd name="connsiteY24" fmla="*/ 0 h 1149350"/>
              <a:gd name="connsiteX0" fmla="*/ 677863 w 1287387"/>
              <a:gd name="connsiteY0" fmla="*/ 0 h 1149350"/>
              <a:gd name="connsiteX1" fmla="*/ 244475 w 1287387"/>
              <a:gd name="connsiteY1" fmla="*/ 49213 h 1149350"/>
              <a:gd name="connsiteX2" fmla="*/ 0 w 1287387"/>
              <a:gd name="connsiteY2" fmla="*/ 115888 h 1149350"/>
              <a:gd name="connsiteX3" fmla="*/ 12700 w 1287387"/>
              <a:gd name="connsiteY3" fmla="*/ 293688 h 1149350"/>
              <a:gd name="connsiteX4" fmla="*/ 130175 w 1287387"/>
              <a:gd name="connsiteY4" fmla="*/ 531813 h 1149350"/>
              <a:gd name="connsiteX5" fmla="*/ 378619 w 1287387"/>
              <a:gd name="connsiteY5" fmla="*/ 773906 h 1149350"/>
              <a:gd name="connsiteX6" fmla="*/ 496093 w 1287387"/>
              <a:gd name="connsiteY6" fmla="*/ 1008857 h 1149350"/>
              <a:gd name="connsiteX7" fmla="*/ 511969 w 1287387"/>
              <a:gd name="connsiteY7" fmla="*/ 1149350 h 1149350"/>
              <a:gd name="connsiteX8" fmla="*/ 677069 w 1287387"/>
              <a:gd name="connsiteY8" fmla="*/ 1146176 h 1149350"/>
              <a:gd name="connsiteX9" fmla="*/ 856456 w 1287387"/>
              <a:gd name="connsiteY9" fmla="*/ 954088 h 1149350"/>
              <a:gd name="connsiteX10" fmla="*/ 915987 w 1287387"/>
              <a:gd name="connsiteY10" fmla="*/ 954088 h 1149350"/>
              <a:gd name="connsiteX11" fmla="*/ 982663 w 1287387"/>
              <a:gd name="connsiteY11" fmla="*/ 835026 h 1149350"/>
              <a:gd name="connsiteX12" fmla="*/ 954088 w 1287387"/>
              <a:gd name="connsiteY12" fmla="*/ 775494 h 1149350"/>
              <a:gd name="connsiteX13" fmla="*/ 961231 w 1287387"/>
              <a:gd name="connsiteY13" fmla="*/ 735013 h 1149350"/>
              <a:gd name="connsiteX14" fmla="*/ 907257 w 1287387"/>
              <a:gd name="connsiteY14" fmla="*/ 691357 h 1149350"/>
              <a:gd name="connsiteX15" fmla="*/ 1277938 w 1287387"/>
              <a:gd name="connsiteY15" fmla="*/ 413544 h 1149350"/>
              <a:gd name="connsiteX16" fmla="*/ 1280319 w 1287387"/>
              <a:gd name="connsiteY16" fmla="*/ 358776 h 1149350"/>
              <a:gd name="connsiteX17" fmla="*/ 1158875 w 1287387"/>
              <a:gd name="connsiteY17" fmla="*/ 277813 h 1149350"/>
              <a:gd name="connsiteX18" fmla="*/ 1119981 w 1287387"/>
              <a:gd name="connsiteY18" fmla="*/ 196851 h 1149350"/>
              <a:gd name="connsiteX19" fmla="*/ 1066007 w 1287387"/>
              <a:gd name="connsiteY19" fmla="*/ 218282 h 1149350"/>
              <a:gd name="connsiteX20" fmla="*/ 954088 w 1287387"/>
              <a:gd name="connsiteY20" fmla="*/ 230188 h 1149350"/>
              <a:gd name="connsiteX21" fmla="*/ 904081 w 1287387"/>
              <a:gd name="connsiteY21" fmla="*/ 75407 h 1149350"/>
              <a:gd name="connsiteX22" fmla="*/ 868363 w 1287387"/>
              <a:gd name="connsiteY22" fmla="*/ 94457 h 1149350"/>
              <a:gd name="connsiteX23" fmla="*/ 785019 w 1287387"/>
              <a:gd name="connsiteY23" fmla="*/ 70644 h 1149350"/>
              <a:gd name="connsiteX24" fmla="*/ 782638 w 1287387"/>
              <a:gd name="connsiteY24" fmla="*/ 23019 h 1149350"/>
              <a:gd name="connsiteX25" fmla="*/ 677863 w 1287387"/>
              <a:gd name="connsiteY25" fmla="*/ 0 h 1149350"/>
              <a:gd name="connsiteX0" fmla="*/ 677863 w 1287387"/>
              <a:gd name="connsiteY0" fmla="*/ 0 h 1149350"/>
              <a:gd name="connsiteX1" fmla="*/ 244475 w 1287387"/>
              <a:gd name="connsiteY1" fmla="*/ 49213 h 1149350"/>
              <a:gd name="connsiteX2" fmla="*/ 0 w 1287387"/>
              <a:gd name="connsiteY2" fmla="*/ 115888 h 1149350"/>
              <a:gd name="connsiteX3" fmla="*/ 12700 w 1287387"/>
              <a:gd name="connsiteY3" fmla="*/ 293688 h 1149350"/>
              <a:gd name="connsiteX4" fmla="*/ 130175 w 1287387"/>
              <a:gd name="connsiteY4" fmla="*/ 531813 h 1149350"/>
              <a:gd name="connsiteX5" fmla="*/ 378619 w 1287387"/>
              <a:gd name="connsiteY5" fmla="*/ 773906 h 1149350"/>
              <a:gd name="connsiteX6" fmla="*/ 496093 w 1287387"/>
              <a:gd name="connsiteY6" fmla="*/ 1008857 h 1149350"/>
              <a:gd name="connsiteX7" fmla="*/ 511969 w 1287387"/>
              <a:gd name="connsiteY7" fmla="*/ 1149350 h 1149350"/>
              <a:gd name="connsiteX8" fmla="*/ 677069 w 1287387"/>
              <a:gd name="connsiteY8" fmla="*/ 1146176 h 1149350"/>
              <a:gd name="connsiteX9" fmla="*/ 839788 w 1287387"/>
              <a:gd name="connsiteY9" fmla="*/ 1027907 h 1149350"/>
              <a:gd name="connsiteX10" fmla="*/ 856456 w 1287387"/>
              <a:gd name="connsiteY10" fmla="*/ 954088 h 1149350"/>
              <a:gd name="connsiteX11" fmla="*/ 915987 w 1287387"/>
              <a:gd name="connsiteY11" fmla="*/ 954088 h 1149350"/>
              <a:gd name="connsiteX12" fmla="*/ 982663 w 1287387"/>
              <a:gd name="connsiteY12" fmla="*/ 835026 h 1149350"/>
              <a:gd name="connsiteX13" fmla="*/ 954088 w 1287387"/>
              <a:gd name="connsiteY13" fmla="*/ 775494 h 1149350"/>
              <a:gd name="connsiteX14" fmla="*/ 961231 w 1287387"/>
              <a:gd name="connsiteY14" fmla="*/ 735013 h 1149350"/>
              <a:gd name="connsiteX15" fmla="*/ 907257 w 1287387"/>
              <a:gd name="connsiteY15" fmla="*/ 691357 h 1149350"/>
              <a:gd name="connsiteX16" fmla="*/ 1277938 w 1287387"/>
              <a:gd name="connsiteY16" fmla="*/ 413544 h 1149350"/>
              <a:gd name="connsiteX17" fmla="*/ 1280319 w 1287387"/>
              <a:gd name="connsiteY17" fmla="*/ 358776 h 1149350"/>
              <a:gd name="connsiteX18" fmla="*/ 1158875 w 1287387"/>
              <a:gd name="connsiteY18" fmla="*/ 277813 h 1149350"/>
              <a:gd name="connsiteX19" fmla="*/ 1119981 w 1287387"/>
              <a:gd name="connsiteY19" fmla="*/ 196851 h 1149350"/>
              <a:gd name="connsiteX20" fmla="*/ 1066007 w 1287387"/>
              <a:gd name="connsiteY20" fmla="*/ 218282 h 1149350"/>
              <a:gd name="connsiteX21" fmla="*/ 954088 w 1287387"/>
              <a:gd name="connsiteY21" fmla="*/ 230188 h 1149350"/>
              <a:gd name="connsiteX22" fmla="*/ 904081 w 1287387"/>
              <a:gd name="connsiteY22" fmla="*/ 75407 h 1149350"/>
              <a:gd name="connsiteX23" fmla="*/ 868363 w 1287387"/>
              <a:gd name="connsiteY23" fmla="*/ 94457 h 1149350"/>
              <a:gd name="connsiteX24" fmla="*/ 785019 w 1287387"/>
              <a:gd name="connsiteY24" fmla="*/ 70644 h 1149350"/>
              <a:gd name="connsiteX25" fmla="*/ 782638 w 1287387"/>
              <a:gd name="connsiteY25" fmla="*/ 23019 h 1149350"/>
              <a:gd name="connsiteX26" fmla="*/ 677863 w 1287387"/>
              <a:gd name="connsiteY26" fmla="*/ 0 h 1149350"/>
              <a:gd name="connsiteX0" fmla="*/ 677863 w 1287387"/>
              <a:gd name="connsiteY0" fmla="*/ 0 h 1160464"/>
              <a:gd name="connsiteX1" fmla="*/ 244475 w 1287387"/>
              <a:gd name="connsiteY1" fmla="*/ 49213 h 1160464"/>
              <a:gd name="connsiteX2" fmla="*/ 0 w 1287387"/>
              <a:gd name="connsiteY2" fmla="*/ 115888 h 1160464"/>
              <a:gd name="connsiteX3" fmla="*/ 12700 w 1287387"/>
              <a:gd name="connsiteY3" fmla="*/ 293688 h 1160464"/>
              <a:gd name="connsiteX4" fmla="*/ 130175 w 1287387"/>
              <a:gd name="connsiteY4" fmla="*/ 531813 h 1160464"/>
              <a:gd name="connsiteX5" fmla="*/ 378619 w 1287387"/>
              <a:gd name="connsiteY5" fmla="*/ 773906 h 1160464"/>
              <a:gd name="connsiteX6" fmla="*/ 496093 w 1287387"/>
              <a:gd name="connsiteY6" fmla="*/ 1008857 h 1160464"/>
              <a:gd name="connsiteX7" fmla="*/ 511969 w 1287387"/>
              <a:gd name="connsiteY7" fmla="*/ 1149350 h 1160464"/>
              <a:gd name="connsiteX8" fmla="*/ 653256 w 1287387"/>
              <a:gd name="connsiteY8" fmla="*/ 1160464 h 1160464"/>
              <a:gd name="connsiteX9" fmla="*/ 839788 w 1287387"/>
              <a:gd name="connsiteY9" fmla="*/ 1027907 h 1160464"/>
              <a:gd name="connsiteX10" fmla="*/ 856456 w 1287387"/>
              <a:gd name="connsiteY10" fmla="*/ 954088 h 1160464"/>
              <a:gd name="connsiteX11" fmla="*/ 915987 w 1287387"/>
              <a:gd name="connsiteY11" fmla="*/ 954088 h 1160464"/>
              <a:gd name="connsiteX12" fmla="*/ 982663 w 1287387"/>
              <a:gd name="connsiteY12" fmla="*/ 835026 h 1160464"/>
              <a:gd name="connsiteX13" fmla="*/ 954088 w 1287387"/>
              <a:gd name="connsiteY13" fmla="*/ 775494 h 1160464"/>
              <a:gd name="connsiteX14" fmla="*/ 961231 w 1287387"/>
              <a:gd name="connsiteY14" fmla="*/ 735013 h 1160464"/>
              <a:gd name="connsiteX15" fmla="*/ 907257 w 1287387"/>
              <a:gd name="connsiteY15" fmla="*/ 691357 h 1160464"/>
              <a:gd name="connsiteX16" fmla="*/ 1277938 w 1287387"/>
              <a:gd name="connsiteY16" fmla="*/ 413544 h 1160464"/>
              <a:gd name="connsiteX17" fmla="*/ 1280319 w 1287387"/>
              <a:gd name="connsiteY17" fmla="*/ 358776 h 1160464"/>
              <a:gd name="connsiteX18" fmla="*/ 1158875 w 1287387"/>
              <a:gd name="connsiteY18" fmla="*/ 277813 h 1160464"/>
              <a:gd name="connsiteX19" fmla="*/ 1119981 w 1287387"/>
              <a:gd name="connsiteY19" fmla="*/ 196851 h 1160464"/>
              <a:gd name="connsiteX20" fmla="*/ 1066007 w 1287387"/>
              <a:gd name="connsiteY20" fmla="*/ 218282 h 1160464"/>
              <a:gd name="connsiteX21" fmla="*/ 954088 w 1287387"/>
              <a:gd name="connsiteY21" fmla="*/ 230188 h 1160464"/>
              <a:gd name="connsiteX22" fmla="*/ 904081 w 1287387"/>
              <a:gd name="connsiteY22" fmla="*/ 75407 h 1160464"/>
              <a:gd name="connsiteX23" fmla="*/ 868363 w 1287387"/>
              <a:gd name="connsiteY23" fmla="*/ 94457 h 1160464"/>
              <a:gd name="connsiteX24" fmla="*/ 785019 w 1287387"/>
              <a:gd name="connsiteY24" fmla="*/ 70644 h 1160464"/>
              <a:gd name="connsiteX25" fmla="*/ 782638 w 1287387"/>
              <a:gd name="connsiteY25" fmla="*/ 23019 h 1160464"/>
              <a:gd name="connsiteX26" fmla="*/ 677863 w 1287387"/>
              <a:gd name="connsiteY26" fmla="*/ 0 h 1160464"/>
              <a:gd name="connsiteX0" fmla="*/ 677863 w 1287387"/>
              <a:gd name="connsiteY0" fmla="*/ 0 h 1160464"/>
              <a:gd name="connsiteX1" fmla="*/ 244475 w 1287387"/>
              <a:gd name="connsiteY1" fmla="*/ 49213 h 1160464"/>
              <a:gd name="connsiteX2" fmla="*/ 0 w 1287387"/>
              <a:gd name="connsiteY2" fmla="*/ 115888 h 1160464"/>
              <a:gd name="connsiteX3" fmla="*/ 12700 w 1287387"/>
              <a:gd name="connsiteY3" fmla="*/ 293688 h 1160464"/>
              <a:gd name="connsiteX4" fmla="*/ 130175 w 1287387"/>
              <a:gd name="connsiteY4" fmla="*/ 531813 h 1160464"/>
              <a:gd name="connsiteX5" fmla="*/ 378619 w 1287387"/>
              <a:gd name="connsiteY5" fmla="*/ 773906 h 1160464"/>
              <a:gd name="connsiteX6" fmla="*/ 496093 w 1287387"/>
              <a:gd name="connsiteY6" fmla="*/ 1008857 h 1160464"/>
              <a:gd name="connsiteX7" fmla="*/ 511969 w 1287387"/>
              <a:gd name="connsiteY7" fmla="*/ 1149350 h 1160464"/>
              <a:gd name="connsiteX8" fmla="*/ 653256 w 1287387"/>
              <a:gd name="connsiteY8" fmla="*/ 1160464 h 1160464"/>
              <a:gd name="connsiteX9" fmla="*/ 751681 w 1287387"/>
              <a:gd name="connsiteY9" fmla="*/ 1085057 h 1160464"/>
              <a:gd name="connsiteX10" fmla="*/ 839788 w 1287387"/>
              <a:gd name="connsiteY10" fmla="*/ 1027907 h 1160464"/>
              <a:gd name="connsiteX11" fmla="*/ 856456 w 1287387"/>
              <a:gd name="connsiteY11" fmla="*/ 954088 h 1160464"/>
              <a:gd name="connsiteX12" fmla="*/ 915987 w 1287387"/>
              <a:gd name="connsiteY12" fmla="*/ 954088 h 1160464"/>
              <a:gd name="connsiteX13" fmla="*/ 982663 w 1287387"/>
              <a:gd name="connsiteY13" fmla="*/ 835026 h 1160464"/>
              <a:gd name="connsiteX14" fmla="*/ 954088 w 1287387"/>
              <a:gd name="connsiteY14" fmla="*/ 775494 h 1160464"/>
              <a:gd name="connsiteX15" fmla="*/ 961231 w 1287387"/>
              <a:gd name="connsiteY15" fmla="*/ 735013 h 1160464"/>
              <a:gd name="connsiteX16" fmla="*/ 907257 w 1287387"/>
              <a:gd name="connsiteY16" fmla="*/ 691357 h 1160464"/>
              <a:gd name="connsiteX17" fmla="*/ 1277938 w 1287387"/>
              <a:gd name="connsiteY17" fmla="*/ 413544 h 1160464"/>
              <a:gd name="connsiteX18" fmla="*/ 1280319 w 1287387"/>
              <a:gd name="connsiteY18" fmla="*/ 358776 h 1160464"/>
              <a:gd name="connsiteX19" fmla="*/ 1158875 w 1287387"/>
              <a:gd name="connsiteY19" fmla="*/ 277813 h 1160464"/>
              <a:gd name="connsiteX20" fmla="*/ 1119981 w 1287387"/>
              <a:gd name="connsiteY20" fmla="*/ 196851 h 1160464"/>
              <a:gd name="connsiteX21" fmla="*/ 1066007 w 1287387"/>
              <a:gd name="connsiteY21" fmla="*/ 218282 h 1160464"/>
              <a:gd name="connsiteX22" fmla="*/ 954088 w 1287387"/>
              <a:gd name="connsiteY22" fmla="*/ 230188 h 1160464"/>
              <a:gd name="connsiteX23" fmla="*/ 904081 w 1287387"/>
              <a:gd name="connsiteY23" fmla="*/ 75407 h 1160464"/>
              <a:gd name="connsiteX24" fmla="*/ 868363 w 1287387"/>
              <a:gd name="connsiteY24" fmla="*/ 94457 h 1160464"/>
              <a:gd name="connsiteX25" fmla="*/ 785019 w 1287387"/>
              <a:gd name="connsiteY25" fmla="*/ 70644 h 1160464"/>
              <a:gd name="connsiteX26" fmla="*/ 782638 w 1287387"/>
              <a:gd name="connsiteY26" fmla="*/ 23019 h 1160464"/>
              <a:gd name="connsiteX27" fmla="*/ 677863 w 1287387"/>
              <a:gd name="connsiteY27" fmla="*/ 0 h 1160464"/>
              <a:gd name="connsiteX0" fmla="*/ 677863 w 1287387"/>
              <a:gd name="connsiteY0" fmla="*/ 0 h 1160464"/>
              <a:gd name="connsiteX1" fmla="*/ 244475 w 1287387"/>
              <a:gd name="connsiteY1" fmla="*/ 49213 h 1160464"/>
              <a:gd name="connsiteX2" fmla="*/ 0 w 1287387"/>
              <a:gd name="connsiteY2" fmla="*/ 115888 h 1160464"/>
              <a:gd name="connsiteX3" fmla="*/ 12700 w 1287387"/>
              <a:gd name="connsiteY3" fmla="*/ 293688 h 1160464"/>
              <a:gd name="connsiteX4" fmla="*/ 130175 w 1287387"/>
              <a:gd name="connsiteY4" fmla="*/ 531813 h 1160464"/>
              <a:gd name="connsiteX5" fmla="*/ 378619 w 1287387"/>
              <a:gd name="connsiteY5" fmla="*/ 773906 h 1160464"/>
              <a:gd name="connsiteX6" fmla="*/ 463550 w 1287387"/>
              <a:gd name="connsiteY6" fmla="*/ 954088 h 1160464"/>
              <a:gd name="connsiteX7" fmla="*/ 496093 w 1287387"/>
              <a:gd name="connsiteY7" fmla="*/ 1008857 h 1160464"/>
              <a:gd name="connsiteX8" fmla="*/ 511969 w 1287387"/>
              <a:gd name="connsiteY8" fmla="*/ 1149350 h 1160464"/>
              <a:gd name="connsiteX9" fmla="*/ 653256 w 1287387"/>
              <a:gd name="connsiteY9" fmla="*/ 1160464 h 1160464"/>
              <a:gd name="connsiteX10" fmla="*/ 751681 w 1287387"/>
              <a:gd name="connsiteY10" fmla="*/ 1085057 h 1160464"/>
              <a:gd name="connsiteX11" fmla="*/ 839788 w 1287387"/>
              <a:gd name="connsiteY11" fmla="*/ 1027907 h 1160464"/>
              <a:gd name="connsiteX12" fmla="*/ 856456 w 1287387"/>
              <a:gd name="connsiteY12" fmla="*/ 954088 h 1160464"/>
              <a:gd name="connsiteX13" fmla="*/ 915987 w 1287387"/>
              <a:gd name="connsiteY13" fmla="*/ 954088 h 1160464"/>
              <a:gd name="connsiteX14" fmla="*/ 982663 w 1287387"/>
              <a:gd name="connsiteY14" fmla="*/ 835026 h 1160464"/>
              <a:gd name="connsiteX15" fmla="*/ 954088 w 1287387"/>
              <a:gd name="connsiteY15" fmla="*/ 775494 h 1160464"/>
              <a:gd name="connsiteX16" fmla="*/ 961231 w 1287387"/>
              <a:gd name="connsiteY16" fmla="*/ 735013 h 1160464"/>
              <a:gd name="connsiteX17" fmla="*/ 907257 w 1287387"/>
              <a:gd name="connsiteY17" fmla="*/ 691357 h 1160464"/>
              <a:gd name="connsiteX18" fmla="*/ 1277938 w 1287387"/>
              <a:gd name="connsiteY18" fmla="*/ 413544 h 1160464"/>
              <a:gd name="connsiteX19" fmla="*/ 1280319 w 1287387"/>
              <a:gd name="connsiteY19" fmla="*/ 358776 h 1160464"/>
              <a:gd name="connsiteX20" fmla="*/ 1158875 w 1287387"/>
              <a:gd name="connsiteY20" fmla="*/ 277813 h 1160464"/>
              <a:gd name="connsiteX21" fmla="*/ 1119981 w 1287387"/>
              <a:gd name="connsiteY21" fmla="*/ 196851 h 1160464"/>
              <a:gd name="connsiteX22" fmla="*/ 1066007 w 1287387"/>
              <a:gd name="connsiteY22" fmla="*/ 218282 h 1160464"/>
              <a:gd name="connsiteX23" fmla="*/ 954088 w 1287387"/>
              <a:gd name="connsiteY23" fmla="*/ 230188 h 1160464"/>
              <a:gd name="connsiteX24" fmla="*/ 904081 w 1287387"/>
              <a:gd name="connsiteY24" fmla="*/ 75407 h 1160464"/>
              <a:gd name="connsiteX25" fmla="*/ 868363 w 1287387"/>
              <a:gd name="connsiteY25" fmla="*/ 94457 h 1160464"/>
              <a:gd name="connsiteX26" fmla="*/ 785019 w 1287387"/>
              <a:gd name="connsiteY26" fmla="*/ 70644 h 1160464"/>
              <a:gd name="connsiteX27" fmla="*/ 782638 w 1287387"/>
              <a:gd name="connsiteY27" fmla="*/ 23019 h 1160464"/>
              <a:gd name="connsiteX28" fmla="*/ 677863 w 1287387"/>
              <a:gd name="connsiteY28" fmla="*/ 0 h 1160464"/>
              <a:gd name="connsiteX0" fmla="*/ 677863 w 1287387"/>
              <a:gd name="connsiteY0" fmla="*/ 0 h 1160464"/>
              <a:gd name="connsiteX1" fmla="*/ 244475 w 1287387"/>
              <a:gd name="connsiteY1" fmla="*/ 49213 h 1160464"/>
              <a:gd name="connsiteX2" fmla="*/ 0 w 1287387"/>
              <a:gd name="connsiteY2" fmla="*/ 115888 h 1160464"/>
              <a:gd name="connsiteX3" fmla="*/ 12700 w 1287387"/>
              <a:gd name="connsiteY3" fmla="*/ 293688 h 1160464"/>
              <a:gd name="connsiteX4" fmla="*/ 130175 w 1287387"/>
              <a:gd name="connsiteY4" fmla="*/ 531813 h 1160464"/>
              <a:gd name="connsiteX5" fmla="*/ 265906 w 1287387"/>
              <a:gd name="connsiteY5" fmla="*/ 656432 h 1160464"/>
              <a:gd name="connsiteX6" fmla="*/ 378619 w 1287387"/>
              <a:gd name="connsiteY6" fmla="*/ 773906 h 1160464"/>
              <a:gd name="connsiteX7" fmla="*/ 463550 w 1287387"/>
              <a:gd name="connsiteY7" fmla="*/ 954088 h 1160464"/>
              <a:gd name="connsiteX8" fmla="*/ 496093 w 1287387"/>
              <a:gd name="connsiteY8" fmla="*/ 1008857 h 1160464"/>
              <a:gd name="connsiteX9" fmla="*/ 511969 w 1287387"/>
              <a:gd name="connsiteY9" fmla="*/ 1149350 h 1160464"/>
              <a:gd name="connsiteX10" fmla="*/ 653256 w 1287387"/>
              <a:gd name="connsiteY10" fmla="*/ 1160464 h 1160464"/>
              <a:gd name="connsiteX11" fmla="*/ 751681 w 1287387"/>
              <a:gd name="connsiteY11" fmla="*/ 1085057 h 1160464"/>
              <a:gd name="connsiteX12" fmla="*/ 839788 w 1287387"/>
              <a:gd name="connsiteY12" fmla="*/ 1027907 h 1160464"/>
              <a:gd name="connsiteX13" fmla="*/ 856456 w 1287387"/>
              <a:gd name="connsiteY13" fmla="*/ 954088 h 1160464"/>
              <a:gd name="connsiteX14" fmla="*/ 915987 w 1287387"/>
              <a:gd name="connsiteY14" fmla="*/ 954088 h 1160464"/>
              <a:gd name="connsiteX15" fmla="*/ 982663 w 1287387"/>
              <a:gd name="connsiteY15" fmla="*/ 835026 h 1160464"/>
              <a:gd name="connsiteX16" fmla="*/ 954088 w 1287387"/>
              <a:gd name="connsiteY16" fmla="*/ 775494 h 1160464"/>
              <a:gd name="connsiteX17" fmla="*/ 961231 w 1287387"/>
              <a:gd name="connsiteY17" fmla="*/ 735013 h 1160464"/>
              <a:gd name="connsiteX18" fmla="*/ 907257 w 1287387"/>
              <a:gd name="connsiteY18" fmla="*/ 691357 h 1160464"/>
              <a:gd name="connsiteX19" fmla="*/ 1277938 w 1287387"/>
              <a:gd name="connsiteY19" fmla="*/ 413544 h 1160464"/>
              <a:gd name="connsiteX20" fmla="*/ 1280319 w 1287387"/>
              <a:gd name="connsiteY20" fmla="*/ 358776 h 1160464"/>
              <a:gd name="connsiteX21" fmla="*/ 1158875 w 1287387"/>
              <a:gd name="connsiteY21" fmla="*/ 277813 h 1160464"/>
              <a:gd name="connsiteX22" fmla="*/ 1119981 w 1287387"/>
              <a:gd name="connsiteY22" fmla="*/ 196851 h 1160464"/>
              <a:gd name="connsiteX23" fmla="*/ 1066007 w 1287387"/>
              <a:gd name="connsiteY23" fmla="*/ 218282 h 1160464"/>
              <a:gd name="connsiteX24" fmla="*/ 954088 w 1287387"/>
              <a:gd name="connsiteY24" fmla="*/ 230188 h 1160464"/>
              <a:gd name="connsiteX25" fmla="*/ 904081 w 1287387"/>
              <a:gd name="connsiteY25" fmla="*/ 75407 h 1160464"/>
              <a:gd name="connsiteX26" fmla="*/ 868363 w 1287387"/>
              <a:gd name="connsiteY26" fmla="*/ 94457 h 1160464"/>
              <a:gd name="connsiteX27" fmla="*/ 785019 w 1287387"/>
              <a:gd name="connsiteY27" fmla="*/ 70644 h 1160464"/>
              <a:gd name="connsiteX28" fmla="*/ 782638 w 1287387"/>
              <a:gd name="connsiteY28" fmla="*/ 23019 h 1160464"/>
              <a:gd name="connsiteX29" fmla="*/ 677863 w 1287387"/>
              <a:gd name="connsiteY29" fmla="*/ 0 h 1160464"/>
              <a:gd name="connsiteX0" fmla="*/ 677863 w 1287387"/>
              <a:gd name="connsiteY0" fmla="*/ 0 h 1160464"/>
              <a:gd name="connsiteX1" fmla="*/ 244475 w 1287387"/>
              <a:gd name="connsiteY1" fmla="*/ 49213 h 1160464"/>
              <a:gd name="connsiteX2" fmla="*/ 0 w 1287387"/>
              <a:gd name="connsiteY2" fmla="*/ 115888 h 1160464"/>
              <a:gd name="connsiteX3" fmla="*/ 12700 w 1287387"/>
              <a:gd name="connsiteY3" fmla="*/ 293688 h 1160464"/>
              <a:gd name="connsiteX4" fmla="*/ 130175 w 1287387"/>
              <a:gd name="connsiteY4" fmla="*/ 531813 h 1160464"/>
              <a:gd name="connsiteX5" fmla="*/ 265906 w 1287387"/>
              <a:gd name="connsiteY5" fmla="*/ 656432 h 1160464"/>
              <a:gd name="connsiteX6" fmla="*/ 337344 w 1287387"/>
              <a:gd name="connsiteY6" fmla="*/ 701676 h 1160464"/>
              <a:gd name="connsiteX7" fmla="*/ 378619 w 1287387"/>
              <a:gd name="connsiteY7" fmla="*/ 773906 h 1160464"/>
              <a:gd name="connsiteX8" fmla="*/ 463550 w 1287387"/>
              <a:gd name="connsiteY8" fmla="*/ 954088 h 1160464"/>
              <a:gd name="connsiteX9" fmla="*/ 496093 w 1287387"/>
              <a:gd name="connsiteY9" fmla="*/ 1008857 h 1160464"/>
              <a:gd name="connsiteX10" fmla="*/ 511969 w 1287387"/>
              <a:gd name="connsiteY10" fmla="*/ 1149350 h 1160464"/>
              <a:gd name="connsiteX11" fmla="*/ 653256 w 1287387"/>
              <a:gd name="connsiteY11" fmla="*/ 1160464 h 1160464"/>
              <a:gd name="connsiteX12" fmla="*/ 751681 w 1287387"/>
              <a:gd name="connsiteY12" fmla="*/ 1085057 h 1160464"/>
              <a:gd name="connsiteX13" fmla="*/ 839788 w 1287387"/>
              <a:gd name="connsiteY13" fmla="*/ 1027907 h 1160464"/>
              <a:gd name="connsiteX14" fmla="*/ 856456 w 1287387"/>
              <a:gd name="connsiteY14" fmla="*/ 954088 h 1160464"/>
              <a:gd name="connsiteX15" fmla="*/ 915987 w 1287387"/>
              <a:gd name="connsiteY15" fmla="*/ 954088 h 1160464"/>
              <a:gd name="connsiteX16" fmla="*/ 982663 w 1287387"/>
              <a:gd name="connsiteY16" fmla="*/ 835026 h 1160464"/>
              <a:gd name="connsiteX17" fmla="*/ 954088 w 1287387"/>
              <a:gd name="connsiteY17" fmla="*/ 775494 h 1160464"/>
              <a:gd name="connsiteX18" fmla="*/ 961231 w 1287387"/>
              <a:gd name="connsiteY18" fmla="*/ 735013 h 1160464"/>
              <a:gd name="connsiteX19" fmla="*/ 907257 w 1287387"/>
              <a:gd name="connsiteY19" fmla="*/ 691357 h 1160464"/>
              <a:gd name="connsiteX20" fmla="*/ 1277938 w 1287387"/>
              <a:gd name="connsiteY20" fmla="*/ 413544 h 1160464"/>
              <a:gd name="connsiteX21" fmla="*/ 1280319 w 1287387"/>
              <a:gd name="connsiteY21" fmla="*/ 358776 h 1160464"/>
              <a:gd name="connsiteX22" fmla="*/ 1158875 w 1287387"/>
              <a:gd name="connsiteY22" fmla="*/ 277813 h 1160464"/>
              <a:gd name="connsiteX23" fmla="*/ 1119981 w 1287387"/>
              <a:gd name="connsiteY23" fmla="*/ 196851 h 1160464"/>
              <a:gd name="connsiteX24" fmla="*/ 1066007 w 1287387"/>
              <a:gd name="connsiteY24" fmla="*/ 218282 h 1160464"/>
              <a:gd name="connsiteX25" fmla="*/ 954088 w 1287387"/>
              <a:gd name="connsiteY25" fmla="*/ 230188 h 1160464"/>
              <a:gd name="connsiteX26" fmla="*/ 904081 w 1287387"/>
              <a:gd name="connsiteY26" fmla="*/ 75407 h 1160464"/>
              <a:gd name="connsiteX27" fmla="*/ 868363 w 1287387"/>
              <a:gd name="connsiteY27" fmla="*/ 94457 h 1160464"/>
              <a:gd name="connsiteX28" fmla="*/ 785019 w 1287387"/>
              <a:gd name="connsiteY28" fmla="*/ 70644 h 1160464"/>
              <a:gd name="connsiteX29" fmla="*/ 782638 w 1287387"/>
              <a:gd name="connsiteY29" fmla="*/ 23019 h 1160464"/>
              <a:gd name="connsiteX30" fmla="*/ 677863 w 1287387"/>
              <a:gd name="connsiteY30" fmla="*/ 0 h 1160464"/>
              <a:gd name="connsiteX0" fmla="*/ 677863 w 1287387"/>
              <a:gd name="connsiteY0" fmla="*/ 0 h 1160464"/>
              <a:gd name="connsiteX1" fmla="*/ 244475 w 1287387"/>
              <a:gd name="connsiteY1" fmla="*/ 49213 h 1160464"/>
              <a:gd name="connsiteX2" fmla="*/ 0 w 1287387"/>
              <a:gd name="connsiteY2" fmla="*/ 115888 h 1160464"/>
              <a:gd name="connsiteX3" fmla="*/ 12700 w 1287387"/>
              <a:gd name="connsiteY3" fmla="*/ 293688 h 1160464"/>
              <a:gd name="connsiteX4" fmla="*/ 130175 w 1287387"/>
              <a:gd name="connsiteY4" fmla="*/ 531813 h 1160464"/>
              <a:gd name="connsiteX5" fmla="*/ 265906 w 1287387"/>
              <a:gd name="connsiteY5" fmla="*/ 656432 h 1160464"/>
              <a:gd name="connsiteX6" fmla="*/ 337344 w 1287387"/>
              <a:gd name="connsiteY6" fmla="*/ 701676 h 1160464"/>
              <a:gd name="connsiteX7" fmla="*/ 378619 w 1287387"/>
              <a:gd name="connsiteY7" fmla="*/ 773906 h 1160464"/>
              <a:gd name="connsiteX8" fmla="*/ 463550 w 1287387"/>
              <a:gd name="connsiteY8" fmla="*/ 954088 h 1160464"/>
              <a:gd name="connsiteX9" fmla="*/ 496093 w 1287387"/>
              <a:gd name="connsiteY9" fmla="*/ 1008857 h 1160464"/>
              <a:gd name="connsiteX10" fmla="*/ 511969 w 1287387"/>
              <a:gd name="connsiteY10" fmla="*/ 1149350 h 1160464"/>
              <a:gd name="connsiteX11" fmla="*/ 653256 w 1287387"/>
              <a:gd name="connsiteY11" fmla="*/ 1160464 h 1160464"/>
              <a:gd name="connsiteX12" fmla="*/ 751681 w 1287387"/>
              <a:gd name="connsiteY12" fmla="*/ 1085057 h 1160464"/>
              <a:gd name="connsiteX13" fmla="*/ 839788 w 1287387"/>
              <a:gd name="connsiteY13" fmla="*/ 1027907 h 1160464"/>
              <a:gd name="connsiteX14" fmla="*/ 856456 w 1287387"/>
              <a:gd name="connsiteY14" fmla="*/ 954088 h 1160464"/>
              <a:gd name="connsiteX15" fmla="*/ 915987 w 1287387"/>
              <a:gd name="connsiteY15" fmla="*/ 954088 h 1160464"/>
              <a:gd name="connsiteX16" fmla="*/ 982663 w 1287387"/>
              <a:gd name="connsiteY16" fmla="*/ 835026 h 1160464"/>
              <a:gd name="connsiteX17" fmla="*/ 954088 w 1287387"/>
              <a:gd name="connsiteY17" fmla="*/ 775494 h 1160464"/>
              <a:gd name="connsiteX18" fmla="*/ 961231 w 1287387"/>
              <a:gd name="connsiteY18" fmla="*/ 735013 h 1160464"/>
              <a:gd name="connsiteX19" fmla="*/ 907257 w 1287387"/>
              <a:gd name="connsiteY19" fmla="*/ 691357 h 1160464"/>
              <a:gd name="connsiteX20" fmla="*/ 1277938 w 1287387"/>
              <a:gd name="connsiteY20" fmla="*/ 413544 h 1160464"/>
              <a:gd name="connsiteX21" fmla="*/ 1280319 w 1287387"/>
              <a:gd name="connsiteY21" fmla="*/ 358776 h 1160464"/>
              <a:gd name="connsiteX22" fmla="*/ 1158875 w 1287387"/>
              <a:gd name="connsiteY22" fmla="*/ 277813 h 1160464"/>
              <a:gd name="connsiteX23" fmla="*/ 1119981 w 1287387"/>
              <a:gd name="connsiteY23" fmla="*/ 196851 h 1160464"/>
              <a:gd name="connsiteX24" fmla="*/ 1066007 w 1287387"/>
              <a:gd name="connsiteY24" fmla="*/ 218282 h 1160464"/>
              <a:gd name="connsiteX25" fmla="*/ 954088 w 1287387"/>
              <a:gd name="connsiteY25" fmla="*/ 230188 h 1160464"/>
              <a:gd name="connsiteX26" fmla="*/ 904081 w 1287387"/>
              <a:gd name="connsiteY26" fmla="*/ 75407 h 1160464"/>
              <a:gd name="connsiteX27" fmla="*/ 868363 w 1287387"/>
              <a:gd name="connsiteY27" fmla="*/ 94457 h 1160464"/>
              <a:gd name="connsiteX28" fmla="*/ 811213 w 1287387"/>
              <a:gd name="connsiteY28" fmla="*/ 99219 h 1160464"/>
              <a:gd name="connsiteX29" fmla="*/ 785019 w 1287387"/>
              <a:gd name="connsiteY29" fmla="*/ 70644 h 1160464"/>
              <a:gd name="connsiteX30" fmla="*/ 782638 w 1287387"/>
              <a:gd name="connsiteY30" fmla="*/ 23019 h 1160464"/>
              <a:gd name="connsiteX31" fmla="*/ 677863 w 1287387"/>
              <a:gd name="connsiteY31" fmla="*/ 0 h 116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87387" h="1160464">
                <a:moveTo>
                  <a:pt x="677863" y="0"/>
                </a:moveTo>
                <a:lnTo>
                  <a:pt x="244475" y="49213"/>
                </a:lnTo>
                <a:lnTo>
                  <a:pt x="0" y="115888"/>
                </a:lnTo>
                <a:lnTo>
                  <a:pt x="12700" y="293688"/>
                </a:lnTo>
                <a:lnTo>
                  <a:pt x="130175" y="531813"/>
                </a:lnTo>
                <a:cubicBezTo>
                  <a:pt x="168804" y="594652"/>
                  <a:pt x="224499" y="616083"/>
                  <a:pt x="265906" y="656432"/>
                </a:cubicBezTo>
                <a:cubicBezTo>
                  <a:pt x="300037" y="687124"/>
                  <a:pt x="318559" y="682097"/>
                  <a:pt x="337344" y="701676"/>
                </a:cubicBezTo>
                <a:cubicBezTo>
                  <a:pt x="356130" y="721255"/>
                  <a:pt x="357585" y="731837"/>
                  <a:pt x="378619" y="773906"/>
                </a:cubicBezTo>
                <a:cubicBezTo>
                  <a:pt x="399653" y="815975"/>
                  <a:pt x="443971" y="914930"/>
                  <a:pt x="463550" y="954088"/>
                </a:cubicBezTo>
                <a:cubicBezTo>
                  <a:pt x="483129" y="993246"/>
                  <a:pt x="487626" y="979488"/>
                  <a:pt x="496093" y="1008857"/>
                </a:cubicBezTo>
                <a:lnTo>
                  <a:pt x="511969" y="1149350"/>
                </a:lnTo>
                <a:lnTo>
                  <a:pt x="653256" y="1160464"/>
                </a:lnTo>
                <a:cubicBezTo>
                  <a:pt x="695986" y="1150542"/>
                  <a:pt x="720592" y="1107150"/>
                  <a:pt x="751681" y="1085057"/>
                </a:cubicBezTo>
                <a:cubicBezTo>
                  <a:pt x="782770" y="1062964"/>
                  <a:pt x="825104" y="1050529"/>
                  <a:pt x="839788" y="1027907"/>
                </a:cubicBezTo>
                <a:cubicBezTo>
                  <a:pt x="854472" y="1005285"/>
                  <a:pt x="835025" y="966788"/>
                  <a:pt x="856456" y="954088"/>
                </a:cubicBezTo>
                <a:lnTo>
                  <a:pt x="915987" y="954088"/>
                </a:lnTo>
                <a:cubicBezTo>
                  <a:pt x="960569" y="901833"/>
                  <a:pt x="975122" y="871539"/>
                  <a:pt x="982663" y="835026"/>
                </a:cubicBezTo>
                <a:cubicBezTo>
                  <a:pt x="992188" y="804864"/>
                  <a:pt x="957660" y="792163"/>
                  <a:pt x="954088" y="775494"/>
                </a:cubicBezTo>
                <a:cubicBezTo>
                  <a:pt x="950516" y="758825"/>
                  <a:pt x="972211" y="748639"/>
                  <a:pt x="961231" y="735013"/>
                </a:cubicBezTo>
                <a:lnTo>
                  <a:pt x="907257" y="691357"/>
                </a:lnTo>
                <a:lnTo>
                  <a:pt x="1277938" y="413544"/>
                </a:lnTo>
                <a:cubicBezTo>
                  <a:pt x="1252538" y="377825"/>
                  <a:pt x="1305719" y="394495"/>
                  <a:pt x="1280319" y="358776"/>
                </a:cubicBezTo>
                <a:cubicBezTo>
                  <a:pt x="1246981" y="326232"/>
                  <a:pt x="1192213" y="310357"/>
                  <a:pt x="1158875" y="277813"/>
                </a:cubicBezTo>
                <a:lnTo>
                  <a:pt x="1119981" y="196851"/>
                </a:lnTo>
                <a:lnTo>
                  <a:pt x="1066007" y="218282"/>
                </a:lnTo>
                <a:cubicBezTo>
                  <a:pt x="1041136" y="215107"/>
                  <a:pt x="974329" y="236935"/>
                  <a:pt x="954088" y="230188"/>
                </a:cubicBezTo>
                <a:cubicBezTo>
                  <a:pt x="933847" y="223441"/>
                  <a:pt x="922337" y="77391"/>
                  <a:pt x="904081" y="75407"/>
                </a:cubicBezTo>
                <a:cubicBezTo>
                  <a:pt x="885825" y="73423"/>
                  <a:pt x="882253" y="93266"/>
                  <a:pt x="868363" y="94457"/>
                </a:cubicBezTo>
                <a:cubicBezTo>
                  <a:pt x="854473" y="95648"/>
                  <a:pt x="825104" y="103188"/>
                  <a:pt x="811213" y="99219"/>
                </a:cubicBezTo>
                <a:cubicBezTo>
                  <a:pt x="797322" y="95250"/>
                  <a:pt x="791369" y="80566"/>
                  <a:pt x="785019" y="70644"/>
                </a:cubicBezTo>
                <a:cubicBezTo>
                  <a:pt x="778669" y="60722"/>
                  <a:pt x="815182" y="32412"/>
                  <a:pt x="782638" y="23019"/>
                </a:cubicBezTo>
                <a:lnTo>
                  <a:pt x="67786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smtClean="0">
                <a:solidFill>
                  <a:schemeClr val="tx1"/>
                </a:solidFill>
              </a:rPr>
              <a:t>Njombe 17</a:t>
            </a:r>
            <a:endParaRPr lang="en-MY" sz="1200" b="1" dirty="0">
              <a:solidFill>
                <a:schemeClr val="tx1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686050" y="3750469"/>
            <a:ext cx="1993106" cy="1788318"/>
          </a:xfrm>
          <a:custGeom>
            <a:avLst/>
            <a:gdLst>
              <a:gd name="connsiteX0" fmla="*/ 1104900 w 2143125"/>
              <a:gd name="connsiteY0" fmla="*/ 0 h 1962150"/>
              <a:gd name="connsiteX1" fmla="*/ 323850 w 2143125"/>
              <a:gd name="connsiteY1" fmla="*/ 57150 h 1962150"/>
              <a:gd name="connsiteX2" fmla="*/ 0 w 2143125"/>
              <a:gd name="connsiteY2" fmla="*/ 409575 h 1962150"/>
              <a:gd name="connsiteX3" fmla="*/ 47625 w 2143125"/>
              <a:gd name="connsiteY3" fmla="*/ 1276350 h 1962150"/>
              <a:gd name="connsiteX4" fmla="*/ 114300 w 2143125"/>
              <a:gd name="connsiteY4" fmla="*/ 1514475 h 1962150"/>
              <a:gd name="connsiteX5" fmla="*/ 1343025 w 2143125"/>
              <a:gd name="connsiteY5" fmla="*/ 1962150 h 1962150"/>
              <a:gd name="connsiteX6" fmla="*/ 1619250 w 2143125"/>
              <a:gd name="connsiteY6" fmla="*/ 1800225 h 1962150"/>
              <a:gd name="connsiteX7" fmla="*/ 1485900 w 2143125"/>
              <a:gd name="connsiteY7" fmla="*/ 1485900 h 1962150"/>
              <a:gd name="connsiteX8" fmla="*/ 1790700 w 2143125"/>
              <a:gd name="connsiteY8" fmla="*/ 1343025 h 1962150"/>
              <a:gd name="connsiteX9" fmla="*/ 2038350 w 2143125"/>
              <a:gd name="connsiteY9" fmla="*/ 1066800 h 1962150"/>
              <a:gd name="connsiteX10" fmla="*/ 2143125 w 2143125"/>
              <a:gd name="connsiteY10" fmla="*/ 733425 h 1962150"/>
              <a:gd name="connsiteX11" fmla="*/ 1895475 w 2143125"/>
              <a:gd name="connsiteY11" fmla="*/ 590550 h 1962150"/>
              <a:gd name="connsiteX12" fmla="*/ 1533525 w 2143125"/>
              <a:gd name="connsiteY12" fmla="*/ 514350 h 1962150"/>
              <a:gd name="connsiteX13" fmla="*/ 1333500 w 2143125"/>
              <a:gd name="connsiteY13" fmla="*/ 342900 h 1962150"/>
              <a:gd name="connsiteX14" fmla="*/ 1104900 w 2143125"/>
              <a:gd name="connsiteY14" fmla="*/ 0 h 1962150"/>
              <a:gd name="connsiteX0" fmla="*/ 1104900 w 2143125"/>
              <a:gd name="connsiteY0" fmla="*/ 0 h 1962150"/>
              <a:gd name="connsiteX1" fmla="*/ 333375 w 2143125"/>
              <a:gd name="connsiteY1" fmla="*/ 120650 h 1962150"/>
              <a:gd name="connsiteX2" fmla="*/ 0 w 2143125"/>
              <a:gd name="connsiteY2" fmla="*/ 409575 h 1962150"/>
              <a:gd name="connsiteX3" fmla="*/ 47625 w 2143125"/>
              <a:gd name="connsiteY3" fmla="*/ 1276350 h 1962150"/>
              <a:gd name="connsiteX4" fmla="*/ 114300 w 2143125"/>
              <a:gd name="connsiteY4" fmla="*/ 1514475 h 1962150"/>
              <a:gd name="connsiteX5" fmla="*/ 1343025 w 2143125"/>
              <a:gd name="connsiteY5" fmla="*/ 1962150 h 1962150"/>
              <a:gd name="connsiteX6" fmla="*/ 1619250 w 2143125"/>
              <a:gd name="connsiteY6" fmla="*/ 1800225 h 1962150"/>
              <a:gd name="connsiteX7" fmla="*/ 1485900 w 2143125"/>
              <a:gd name="connsiteY7" fmla="*/ 1485900 h 1962150"/>
              <a:gd name="connsiteX8" fmla="*/ 1790700 w 2143125"/>
              <a:gd name="connsiteY8" fmla="*/ 1343025 h 1962150"/>
              <a:gd name="connsiteX9" fmla="*/ 2038350 w 2143125"/>
              <a:gd name="connsiteY9" fmla="*/ 1066800 h 1962150"/>
              <a:gd name="connsiteX10" fmla="*/ 2143125 w 2143125"/>
              <a:gd name="connsiteY10" fmla="*/ 733425 h 1962150"/>
              <a:gd name="connsiteX11" fmla="*/ 1895475 w 2143125"/>
              <a:gd name="connsiteY11" fmla="*/ 590550 h 1962150"/>
              <a:gd name="connsiteX12" fmla="*/ 1533525 w 2143125"/>
              <a:gd name="connsiteY12" fmla="*/ 514350 h 1962150"/>
              <a:gd name="connsiteX13" fmla="*/ 1333500 w 2143125"/>
              <a:gd name="connsiteY13" fmla="*/ 342900 h 1962150"/>
              <a:gd name="connsiteX14" fmla="*/ 1104900 w 2143125"/>
              <a:gd name="connsiteY14" fmla="*/ 0 h 1962150"/>
              <a:gd name="connsiteX0" fmla="*/ 1104900 w 2143125"/>
              <a:gd name="connsiteY0" fmla="*/ 0 h 1962150"/>
              <a:gd name="connsiteX1" fmla="*/ 479425 w 2143125"/>
              <a:gd name="connsiteY1" fmla="*/ 98425 h 1962150"/>
              <a:gd name="connsiteX2" fmla="*/ 333375 w 2143125"/>
              <a:gd name="connsiteY2" fmla="*/ 120650 h 1962150"/>
              <a:gd name="connsiteX3" fmla="*/ 0 w 2143125"/>
              <a:gd name="connsiteY3" fmla="*/ 409575 h 1962150"/>
              <a:gd name="connsiteX4" fmla="*/ 47625 w 2143125"/>
              <a:gd name="connsiteY4" fmla="*/ 1276350 h 1962150"/>
              <a:gd name="connsiteX5" fmla="*/ 114300 w 2143125"/>
              <a:gd name="connsiteY5" fmla="*/ 1514475 h 1962150"/>
              <a:gd name="connsiteX6" fmla="*/ 1343025 w 2143125"/>
              <a:gd name="connsiteY6" fmla="*/ 1962150 h 1962150"/>
              <a:gd name="connsiteX7" fmla="*/ 1619250 w 2143125"/>
              <a:gd name="connsiteY7" fmla="*/ 1800225 h 1962150"/>
              <a:gd name="connsiteX8" fmla="*/ 1485900 w 2143125"/>
              <a:gd name="connsiteY8" fmla="*/ 1485900 h 1962150"/>
              <a:gd name="connsiteX9" fmla="*/ 1790700 w 2143125"/>
              <a:gd name="connsiteY9" fmla="*/ 1343025 h 1962150"/>
              <a:gd name="connsiteX10" fmla="*/ 2038350 w 2143125"/>
              <a:gd name="connsiteY10" fmla="*/ 1066800 h 1962150"/>
              <a:gd name="connsiteX11" fmla="*/ 2143125 w 2143125"/>
              <a:gd name="connsiteY11" fmla="*/ 733425 h 1962150"/>
              <a:gd name="connsiteX12" fmla="*/ 1895475 w 2143125"/>
              <a:gd name="connsiteY12" fmla="*/ 590550 h 1962150"/>
              <a:gd name="connsiteX13" fmla="*/ 1533525 w 2143125"/>
              <a:gd name="connsiteY13" fmla="*/ 514350 h 1962150"/>
              <a:gd name="connsiteX14" fmla="*/ 1333500 w 2143125"/>
              <a:gd name="connsiteY14" fmla="*/ 342900 h 1962150"/>
              <a:gd name="connsiteX15" fmla="*/ 1104900 w 2143125"/>
              <a:gd name="connsiteY15" fmla="*/ 0 h 1962150"/>
              <a:gd name="connsiteX0" fmla="*/ 1104900 w 2143125"/>
              <a:gd name="connsiteY0" fmla="*/ 0 h 1962150"/>
              <a:gd name="connsiteX1" fmla="*/ 422275 w 2143125"/>
              <a:gd name="connsiteY1" fmla="*/ 193675 h 1962150"/>
              <a:gd name="connsiteX2" fmla="*/ 333375 w 2143125"/>
              <a:gd name="connsiteY2" fmla="*/ 120650 h 1962150"/>
              <a:gd name="connsiteX3" fmla="*/ 0 w 2143125"/>
              <a:gd name="connsiteY3" fmla="*/ 409575 h 1962150"/>
              <a:gd name="connsiteX4" fmla="*/ 47625 w 2143125"/>
              <a:gd name="connsiteY4" fmla="*/ 1276350 h 1962150"/>
              <a:gd name="connsiteX5" fmla="*/ 114300 w 2143125"/>
              <a:gd name="connsiteY5" fmla="*/ 1514475 h 1962150"/>
              <a:gd name="connsiteX6" fmla="*/ 1343025 w 2143125"/>
              <a:gd name="connsiteY6" fmla="*/ 1962150 h 1962150"/>
              <a:gd name="connsiteX7" fmla="*/ 1619250 w 2143125"/>
              <a:gd name="connsiteY7" fmla="*/ 1800225 h 1962150"/>
              <a:gd name="connsiteX8" fmla="*/ 1485900 w 2143125"/>
              <a:gd name="connsiteY8" fmla="*/ 1485900 h 1962150"/>
              <a:gd name="connsiteX9" fmla="*/ 1790700 w 2143125"/>
              <a:gd name="connsiteY9" fmla="*/ 1343025 h 1962150"/>
              <a:gd name="connsiteX10" fmla="*/ 2038350 w 2143125"/>
              <a:gd name="connsiteY10" fmla="*/ 1066800 h 1962150"/>
              <a:gd name="connsiteX11" fmla="*/ 2143125 w 2143125"/>
              <a:gd name="connsiteY11" fmla="*/ 733425 h 1962150"/>
              <a:gd name="connsiteX12" fmla="*/ 1895475 w 2143125"/>
              <a:gd name="connsiteY12" fmla="*/ 590550 h 1962150"/>
              <a:gd name="connsiteX13" fmla="*/ 1533525 w 2143125"/>
              <a:gd name="connsiteY13" fmla="*/ 514350 h 1962150"/>
              <a:gd name="connsiteX14" fmla="*/ 1333500 w 2143125"/>
              <a:gd name="connsiteY14" fmla="*/ 342900 h 1962150"/>
              <a:gd name="connsiteX15" fmla="*/ 1104900 w 2143125"/>
              <a:gd name="connsiteY15" fmla="*/ 0 h 1962150"/>
              <a:gd name="connsiteX0" fmla="*/ 1104900 w 2143125"/>
              <a:gd name="connsiteY0" fmla="*/ 0 h 1962150"/>
              <a:gd name="connsiteX1" fmla="*/ 702469 w 2143125"/>
              <a:gd name="connsiteY1" fmla="*/ 116681 h 1962150"/>
              <a:gd name="connsiteX2" fmla="*/ 422275 w 2143125"/>
              <a:gd name="connsiteY2" fmla="*/ 193675 h 1962150"/>
              <a:gd name="connsiteX3" fmla="*/ 333375 w 2143125"/>
              <a:gd name="connsiteY3" fmla="*/ 120650 h 1962150"/>
              <a:gd name="connsiteX4" fmla="*/ 0 w 2143125"/>
              <a:gd name="connsiteY4" fmla="*/ 409575 h 1962150"/>
              <a:gd name="connsiteX5" fmla="*/ 47625 w 2143125"/>
              <a:gd name="connsiteY5" fmla="*/ 1276350 h 1962150"/>
              <a:gd name="connsiteX6" fmla="*/ 114300 w 2143125"/>
              <a:gd name="connsiteY6" fmla="*/ 1514475 h 1962150"/>
              <a:gd name="connsiteX7" fmla="*/ 1343025 w 2143125"/>
              <a:gd name="connsiteY7" fmla="*/ 1962150 h 1962150"/>
              <a:gd name="connsiteX8" fmla="*/ 1619250 w 2143125"/>
              <a:gd name="connsiteY8" fmla="*/ 1800225 h 1962150"/>
              <a:gd name="connsiteX9" fmla="*/ 1485900 w 2143125"/>
              <a:gd name="connsiteY9" fmla="*/ 1485900 h 1962150"/>
              <a:gd name="connsiteX10" fmla="*/ 1790700 w 2143125"/>
              <a:gd name="connsiteY10" fmla="*/ 1343025 h 1962150"/>
              <a:gd name="connsiteX11" fmla="*/ 2038350 w 2143125"/>
              <a:gd name="connsiteY11" fmla="*/ 1066800 h 1962150"/>
              <a:gd name="connsiteX12" fmla="*/ 2143125 w 2143125"/>
              <a:gd name="connsiteY12" fmla="*/ 733425 h 1962150"/>
              <a:gd name="connsiteX13" fmla="*/ 1895475 w 2143125"/>
              <a:gd name="connsiteY13" fmla="*/ 590550 h 1962150"/>
              <a:gd name="connsiteX14" fmla="*/ 1533525 w 2143125"/>
              <a:gd name="connsiteY14" fmla="*/ 514350 h 1962150"/>
              <a:gd name="connsiteX15" fmla="*/ 1333500 w 2143125"/>
              <a:gd name="connsiteY15" fmla="*/ 342900 h 1962150"/>
              <a:gd name="connsiteX16" fmla="*/ 1104900 w 2143125"/>
              <a:gd name="connsiteY16" fmla="*/ 0 h 1962150"/>
              <a:gd name="connsiteX0" fmla="*/ 1104900 w 2143125"/>
              <a:gd name="connsiteY0" fmla="*/ 0 h 1962150"/>
              <a:gd name="connsiteX1" fmla="*/ 497681 w 2143125"/>
              <a:gd name="connsiteY1" fmla="*/ 190500 h 1962150"/>
              <a:gd name="connsiteX2" fmla="*/ 422275 w 2143125"/>
              <a:gd name="connsiteY2" fmla="*/ 193675 h 1962150"/>
              <a:gd name="connsiteX3" fmla="*/ 333375 w 2143125"/>
              <a:gd name="connsiteY3" fmla="*/ 120650 h 1962150"/>
              <a:gd name="connsiteX4" fmla="*/ 0 w 2143125"/>
              <a:gd name="connsiteY4" fmla="*/ 409575 h 1962150"/>
              <a:gd name="connsiteX5" fmla="*/ 47625 w 2143125"/>
              <a:gd name="connsiteY5" fmla="*/ 1276350 h 1962150"/>
              <a:gd name="connsiteX6" fmla="*/ 114300 w 2143125"/>
              <a:gd name="connsiteY6" fmla="*/ 1514475 h 1962150"/>
              <a:gd name="connsiteX7" fmla="*/ 1343025 w 2143125"/>
              <a:gd name="connsiteY7" fmla="*/ 1962150 h 1962150"/>
              <a:gd name="connsiteX8" fmla="*/ 1619250 w 2143125"/>
              <a:gd name="connsiteY8" fmla="*/ 1800225 h 1962150"/>
              <a:gd name="connsiteX9" fmla="*/ 1485900 w 2143125"/>
              <a:gd name="connsiteY9" fmla="*/ 1485900 h 1962150"/>
              <a:gd name="connsiteX10" fmla="*/ 1790700 w 2143125"/>
              <a:gd name="connsiteY10" fmla="*/ 1343025 h 1962150"/>
              <a:gd name="connsiteX11" fmla="*/ 2038350 w 2143125"/>
              <a:gd name="connsiteY11" fmla="*/ 1066800 h 1962150"/>
              <a:gd name="connsiteX12" fmla="*/ 2143125 w 2143125"/>
              <a:gd name="connsiteY12" fmla="*/ 733425 h 1962150"/>
              <a:gd name="connsiteX13" fmla="*/ 1895475 w 2143125"/>
              <a:gd name="connsiteY13" fmla="*/ 590550 h 1962150"/>
              <a:gd name="connsiteX14" fmla="*/ 1533525 w 2143125"/>
              <a:gd name="connsiteY14" fmla="*/ 514350 h 1962150"/>
              <a:gd name="connsiteX15" fmla="*/ 1333500 w 2143125"/>
              <a:gd name="connsiteY15" fmla="*/ 342900 h 1962150"/>
              <a:gd name="connsiteX16" fmla="*/ 1104900 w 2143125"/>
              <a:gd name="connsiteY16" fmla="*/ 0 h 1962150"/>
              <a:gd name="connsiteX0" fmla="*/ 1104900 w 2143125"/>
              <a:gd name="connsiteY0" fmla="*/ 0 h 1962150"/>
              <a:gd name="connsiteX1" fmla="*/ 742950 w 2143125"/>
              <a:gd name="connsiteY1" fmla="*/ 114300 h 1962150"/>
              <a:gd name="connsiteX2" fmla="*/ 497681 w 2143125"/>
              <a:gd name="connsiteY2" fmla="*/ 190500 h 1962150"/>
              <a:gd name="connsiteX3" fmla="*/ 422275 w 2143125"/>
              <a:gd name="connsiteY3" fmla="*/ 193675 h 1962150"/>
              <a:gd name="connsiteX4" fmla="*/ 333375 w 2143125"/>
              <a:gd name="connsiteY4" fmla="*/ 120650 h 1962150"/>
              <a:gd name="connsiteX5" fmla="*/ 0 w 2143125"/>
              <a:gd name="connsiteY5" fmla="*/ 409575 h 1962150"/>
              <a:gd name="connsiteX6" fmla="*/ 47625 w 2143125"/>
              <a:gd name="connsiteY6" fmla="*/ 1276350 h 1962150"/>
              <a:gd name="connsiteX7" fmla="*/ 114300 w 2143125"/>
              <a:gd name="connsiteY7" fmla="*/ 1514475 h 1962150"/>
              <a:gd name="connsiteX8" fmla="*/ 1343025 w 2143125"/>
              <a:gd name="connsiteY8" fmla="*/ 1962150 h 1962150"/>
              <a:gd name="connsiteX9" fmla="*/ 1619250 w 2143125"/>
              <a:gd name="connsiteY9" fmla="*/ 1800225 h 1962150"/>
              <a:gd name="connsiteX10" fmla="*/ 1485900 w 2143125"/>
              <a:gd name="connsiteY10" fmla="*/ 1485900 h 1962150"/>
              <a:gd name="connsiteX11" fmla="*/ 1790700 w 2143125"/>
              <a:gd name="connsiteY11" fmla="*/ 1343025 h 1962150"/>
              <a:gd name="connsiteX12" fmla="*/ 2038350 w 2143125"/>
              <a:gd name="connsiteY12" fmla="*/ 1066800 h 1962150"/>
              <a:gd name="connsiteX13" fmla="*/ 2143125 w 2143125"/>
              <a:gd name="connsiteY13" fmla="*/ 733425 h 1962150"/>
              <a:gd name="connsiteX14" fmla="*/ 1895475 w 2143125"/>
              <a:gd name="connsiteY14" fmla="*/ 590550 h 1962150"/>
              <a:gd name="connsiteX15" fmla="*/ 1533525 w 2143125"/>
              <a:gd name="connsiteY15" fmla="*/ 514350 h 1962150"/>
              <a:gd name="connsiteX16" fmla="*/ 1333500 w 2143125"/>
              <a:gd name="connsiteY16" fmla="*/ 342900 h 1962150"/>
              <a:gd name="connsiteX17" fmla="*/ 1104900 w 2143125"/>
              <a:gd name="connsiteY17" fmla="*/ 0 h 1962150"/>
              <a:gd name="connsiteX0" fmla="*/ 1104900 w 2143125"/>
              <a:gd name="connsiteY0" fmla="*/ 0 h 1962150"/>
              <a:gd name="connsiteX1" fmla="*/ 569119 w 2143125"/>
              <a:gd name="connsiteY1" fmla="*/ 90488 h 1962150"/>
              <a:gd name="connsiteX2" fmla="*/ 497681 w 2143125"/>
              <a:gd name="connsiteY2" fmla="*/ 190500 h 1962150"/>
              <a:gd name="connsiteX3" fmla="*/ 422275 w 2143125"/>
              <a:gd name="connsiteY3" fmla="*/ 193675 h 1962150"/>
              <a:gd name="connsiteX4" fmla="*/ 333375 w 2143125"/>
              <a:gd name="connsiteY4" fmla="*/ 120650 h 1962150"/>
              <a:gd name="connsiteX5" fmla="*/ 0 w 2143125"/>
              <a:gd name="connsiteY5" fmla="*/ 409575 h 1962150"/>
              <a:gd name="connsiteX6" fmla="*/ 47625 w 2143125"/>
              <a:gd name="connsiteY6" fmla="*/ 1276350 h 1962150"/>
              <a:gd name="connsiteX7" fmla="*/ 114300 w 2143125"/>
              <a:gd name="connsiteY7" fmla="*/ 1514475 h 1962150"/>
              <a:gd name="connsiteX8" fmla="*/ 1343025 w 2143125"/>
              <a:gd name="connsiteY8" fmla="*/ 1962150 h 1962150"/>
              <a:gd name="connsiteX9" fmla="*/ 1619250 w 2143125"/>
              <a:gd name="connsiteY9" fmla="*/ 1800225 h 1962150"/>
              <a:gd name="connsiteX10" fmla="*/ 1485900 w 2143125"/>
              <a:gd name="connsiteY10" fmla="*/ 1485900 h 1962150"/>
              <a:gd name="connsiteX11" fmla="*/ 1790700 w 2143125"/>
              <a:gd name="connsiteY11" fmla="*/ 1343025 h 1962150"/>
              <a:gd name="connsiteX12" fmla="*/ 2038350 w 2143125"/>
              <a:gd name="connsiteY12" fmla="*/ 1066800 h 1962150"/>
              <a:gd name="connsiteX13" fmla="*/ 2143125 w 2143125"/>
              <a:gd name="connsiteY13" fmla="*/ 733425 h 1962150"/>
              <a:gd name="connsiteX14" fmla="*/ 1895475 w 2143125"/>
              <a:gd name="connsiteY14" fmla="*/ 590550 h 1962150"/>
              <a:gd name="connsiteX15" fmla="*/ 1533525 w 2143125"/>
              <a:gd name="connsiteY15" fmla="*/ 514350 h 1962150"/>
              <a:gd name="connsiteX16" fmla="*/ 1333500 w 2143125"/>
              <a:gd name="connsiteY16" fmla="*/ 342900 h 1962150"/>
              <a:gd name="connsiteX17" fmla="*/ 1104900 w 2143125"/>
              <a:gd name="connsiteY17" fmla="*/ 0 h 1962150"/>
              <a:gd name="connsiteX0" fmla="*/ 1104900 w 2143125"/>
              <a:gd name="connsiteY0" fmla="*/ 0 h 1962150"/>
              <a:gd name="connsiteX1" fmla="*/ 704850 w 2143125"/>
              <a:gd name="connsiteY1" fmla="*/ 69056 h 1962150"/>
              <a:gd name="connsiteX2" fmla="*/ 569119 w 2143125"/>
              <a:gd name="connsiteY2" fmla="*/ 90488 h 1962150"/>
              <a:gd name="connsiteX3" fmla="*/ 497681 w 2143125"/>
              <a:gd name="connsiteY3" fmla="*/ 190500 h 1962150"/>
              <a:gd name="connsiteX4" fmla="*/ 422275 w 2143125"/>
              <a:gd name="connsiteY4" fmla="*/ 193675 h 1962150"/>
              <a:gd name="connsiteX5" fmla="*/ 333375 w 2143125"/>
              <a:gd name="connsiteY5" fmla="*/ 120650 h 1962150"/>
              <a:gd name="connsiteX6" fmla="*/ 0 w 2143125"/>
              <a:gd name="connsiteY6" fmla="*/ 409575 h 1962150"/>
              <a:gd name="connsiteX7" fmla="*/ 47625 w 2143125"/>
              <a:gd name="connsiteY7" fmla="*/ 1276350 h 1962150"/>
              <a:gd name="connsiteX8" fmla="*/ 114300 w 2143125"/>
              <a:gd name="connsiteY8" fmla="*/ 1514475 h 1962150"/>
              <a:gd name="connsiteX9" fmla="*/ 1343025 w 2143125"/>
              <a:gd name="connsiteY9" fmla="*/ 1962150 h 1962150"/>
              <a:gd name="connsiteX10" fmla="*/ 1619250 w 2143125"/>
              <a:gd name="connsiteY10" fmla="*/ 1800225 h 1962150"/>
              <a:gd name="connsiteX11" fmla="*/ 1485900 w 2143125"/>
              <a:gd name="connsiteY11" fmla="*/ 1485900 h 1962150"/>
              <a:gd name="connsiteX12" fmla="*/ 1790700 w 2143125"/>
              <a:gd name="connsiteY12" fmla="*/ 1343025 h 1962150"/>
              <a:gd name="connsiteX13" fmla="*/ 2038350 w 2143125"/>
              <a:gd name="connsiteY13" fmla="*/ 1066800 h 1962150"/>
              <a:gd name="connsiteX14" fmla="*/ 2143125 w 2143125"/>
              <a:gd name="connsiteY14" fmla="*/ 733425 h 1962150"/>
              <a:gd name="connsiteX15" fmla="*/ 1895475 w 2143125"/>
              <a:gd name="connsiteY15" fmla="*/ 590550 h 1962150"/>
              <a:gd name="connsiteX16" fmla="*/ 1533525 w 2143125"/>
              <a:gd name="connsiteY16" fmla="*/ 514350 h 1962150"/>
              <a:gd name="connsiteX17" fmla="*/ 1333500 w 2143125"/>
              <a:gd name="connsiteY17" fmla="*/ 342900 h 1962150"/>
              <a:gd name="connsiteX18" fmla="*/ 1104900 w 2143125"/>
              <a:gd name="connsiteY18" fmla="*/ 0 h 1962150"/>
              <a:gd name="connsiteX0" fmla="*/ 1104900 w 2143125"/>
              <a:gd name="connsiteY0" fmla="*/ 0 h 1962150"/>
              <a:gd name="connsiteX1" fmla="*/ 623888 w 2143125"/>
              <a:gd name="connsiteY1" fmla="*/ 95250 h 1962150"/>
              <a:gd name="connsiteX2" fmla="*/ 569119 w 2143125"/>
              <a:gd name="connsiteY2" fmla="*/ 90488 h 1962150"/>
              <a:gd name="connsiteX3" fmla="*/ 497681 w 2143125"/>
              <a:gd name="connsiteY3" fmla="*/ 190500 h 1962150"/>
              <a:gd name="connsiteX4" fmla="*/ 422275 w 2143125"/>
              <a:gd name="connsiteY4" fmla="*/ 193675 h 1962150"/>
              <a:gd name="connsiteX5" fmla="*/ 333375 w 2143125"/>
              <a:gd name="connsiteY5" fmla="*/ 120650 h 1962150"/>
              <a:gd name="connsiteX6" fmla="*/ 0 w 2143125"/>
              <a:gd name="connsiteY6" fmla="*/ 409575 h 1962150"/>
              <a:gd name="connsiteX7" fmla="*/ 47625 w 2143125"/>
              <a:gd name="connsiteY7" fmla="*/ 1276350 h 1962150"/>
              <a:gd name="connsiteX8" fmla="*/ 114300 w 2143125"/>
              <a:gd name="connsiteY8" fmla="*/ 1514475 h 1962150"/>
              <a:gd name="connsiteX9" fmla="*/ 1343025 w 2143125"/>
              <a:gd name="connsiteY9" fmla="*/ 1962150 h 1962150"/>
              <a:gd name="connsiteX10" fmla="*/ 1619250 w 2143125"/>
              <a:gd name="connsiteY10" fmla="*/ 1800225 h 1962150"/>
              <a:gd name="connsiteX11" fmla="*/ 1485900 w 2143125"/>
              <a:gd name="connsiteY11" fmla="*/ 1485900 h 1962150"/>
              <a:gd name="connsiteX12" fmla="*/ 1790700 w 2143125"/>
              <a:gd name="connsiteY12" fmla="*/ 1343025 h 1962150"/>
              <a:gd name="connsiteX13" fmla="*/ 2038350 w 2143125"/>
              <a:gd name="connsiteY13" fmla="*/ 1066800 h 1962150"/>
              <a:gd name="connsiteX14" fmla="*/ 2143125 w 2143125"/>
              <a:gd name="connsiteY14" fmla="*/ 733425 h 1962150"/>
              <a:gd name="connsiteX15" fmla="*/ 1895475 w 2143125"/>
              <a:gd name="connsiteY15" fmla="*/ 590550 h 1962150"/>
              <a:gd name="connsiteX16" fmla="*/ 1533525 w 2143125"/>
              <a:gd name="connsiteY16" fmla="*/ 514350 h 1962150"/>
              <a:gd name="connsiteX17" fmla="*/ 1333500 w 2143125"/>
              <a:gd name="connsiteY17" fmla="*/ 342900 h 1962150"/>
              <a:gd name="connsiteX18" fmla="*/ 1104900 w 2143125"/>
              <a:gd name="connsiteY18" fmla="*/ 0 h 1962150"/>
              <a:gd name="connsiteX0" fmla="*/ 1104900 w 2143125"/>
              <a:gd name="connsiteY0" fmla="*/ 0 h 1962150"/>
              <a:gd name="connsiteX1" fmla="*/ 764381 w 2143125"/>
              <a:gd name="connsiteY1" fmla="*/ 69056 h 1962150"/>
              <a:gd name="connsiteX2" fmla="*/ 623888 w 2143125"/>
              <a:gd name="connsiteY2" fmla="*/ 95250 h 1962150"/>
              <a:gd name="connsiteX3" fmla="*/ 569119 w 2143125"/>
              <a:gd name="connsiteY3" fmla="*/ 90488 h 1962150"/>
              <a:gd name="connsiteX4" fmla="*/ 497681 w 2143125"/>
              <a:gd name="connsiteY4" fmla="*/ 190500 h 1962150"/>
              <a:gd name="connsiteX5" fmla="*/ 422275 w 2143125"/>
              <a:gd name="connsiteY5" fmla="*/ 193675 h 1962150"/>
              <a:gd name="connsiteX6" fmla="*/ 333375 w 2143125"/>
              <a:gd name="connsiteY6" fmla="*/ 120650 h 1962150"/>
              <a:gd name="connsiteX7" fmla="*/ 0 w 2143125"/>
              <a:gd name="connsiteY7" fmla="*/ 409575 h 1962150"/>
              <a:gd name="connsiteX8" fmla="*/ 47625 w 2143125"/>
              <a:gd name="connsiteY8" fmla="*/ 1276350 h 1962150"/>
              <a:gd name="connsiteX9" fmla="*/ 114300 w 2143125"/>
              <a:gd name="connsiteY9" fmla="*/ 1514475 h 1962150"/>
              <a:gd name="connsiteX10" fmla="*/ 1343025 w 2143125"/>
              <a:gd name="connsiteY10" fmla="*/ 1962150 h 1962150"/>
              <a:gd name="connsiteX11" fmla="*/ 1619250 w 2143125"/>
              <a:gd name="connsiteY11" fmla="*/ 1800225 h 1962150"/>
              <a:gd name="connsiteX12" fmla="*/ 1485900 w 2143125"/>
              <a:gd name="connsiteY12" fmla="*/ 1485900 h 1962150"/>
              <a:gd name="connsiteX13" fmla="*/ 1790700 w 2143125"/>
              <a:gd name="connsiteY13" fmla="*/ 1343025 h 1962150"/>
              <a:gd name="connsiteX14" fmla="*/ 2038350 w 2143125"/>
              <a:gd name="connsiteY14" fmla="*/ 1066800 h 1962150"/>
              <a:gd name="connsiteX15" fmla="*/ 2143125 w 2143125"/>
              <a:gd name="connsiteY15" fmla="*/ 733425 h 1962150"/>
              <a:gd name="connsiteX16" fmla="*/ 1895475 w 2143125"/>
              <a:gd name="connsiteY16" fmla="*/ 590550 h 1962150"/>
              <a:gd name="connsiteX17" fmla="*/ 1533525 w 2143125"/>
              <a:gd name="connsiteY17" fmla="*/ 514350 h 1962150"/>
              <a:gd name="connsiteX18" fmla="*/ 1333500 w 2143125"/>
              <a:gd name="connsiteY18" fmla="*/ 342900 h 1962150"/>
              <a:gd name="connsiteX19" fmla="*/ 1104900 w 2143125"/>
              <a:gd name="connsiteY19" fmla="*/ 0 h 1962150"/>
              <a:gd name="connsiteX0" fmla="*/ 1104900 w 2143125"/>
              <a:gd name="connsiteY0" fmla="*/ 0 h 1962150"/>
              <a:gd name="connsiteX1" fmla="*/ 735806 w 2143125"/>
              <a:gd name="connsiteY1" fmla="*/ 45244 h 1962150"/>
              <a:gd name="connsiteX2" fmla="*/ 623888 w 2143125"/>
              <a:gd name="connsiteY2" fmla="*/ 95250 h 1962150"/>
              <a:gd name="connsiteX3" fmla="*/ 569119 w 2143125"/>
              <a:gd name="connsiteY3" fmla="*/ 90488 h 1962150"/>
              <a:gd name="connsiteX4" fmla="*/ 497681 w 2143125"/>
              <a:gd name="connsiteY4" fmla="*/ 190500 h 1962150"/>
              <a:gd name="connsiteX5" fmla="*/ 422275 w 2143125"/>
              <a:gd name="connsiteY5" fmla="*/ 193675 h 1962150"/>
              <a:gd name="connsiteX6" fmla="*/ 333375 w 2143125"/>
              <a:gd name="connsiteY6" fmla="*/ 120650 h 1962150"/>
              <a:gd name="connsiteX7" fmla="*/ 0 w 2143125"/>
              <a:gd name="connsiteY7" fmla="*/ 409575 h 1962150"/>
              <a:gd name="connsiteX8" fmla="*/ 47625 w 2143125"/>
              <a:gd name="connsiteY8" fmla="*/ 1276350 h 1962150"/>
              <a:gd name="connsiteX9" fmla="*/ 114300 w 2143125"/>
              <a:gd name="connsiteY9" fmla="*/ 1514475 h 1962150"/>
              <a:gd name="connsiteX10" fmla="*/ 1343025 w 2143125"/>
              <a:gd name="connsiteY10" fmla="*/ 1962150 h 1962150"/>
              <a:gd name="connsiteX11" fmla="*/ 1619250 w 2143125"/>
              <a:gd name="connsiteY11" fmla="*/ 1800225 h 1962150"/>
              <a:gd name="connsiteX12" fmla="*/ 1485900 w 2143125"/>
              <a:gd name="connsiteY12" fmla="*/ 1485900 h 1962150"/>
              <a:gd name="connsiteX13" fmla="*/ 1790700 w 2143125"/>
              <a:gd name="connsiteY13" fmla="*/ 1343025 h 1962150"/>
              <a:gd name="connsiteX14" fmla="*/ 2038350 w 2143125"/>
              <a:gd name="connsiteY14" fmla="*/ 1066800 h 1962150"/>
              <a:gd name="connsiteX15" fmla="*/ 2143125 w 2143125"/>
              <a:gd name="connsiteY15" fmla="*/ 733425 h 1962150"/>
              <a:gd name="connsiteX16" fmla="*/ 1895475 w 2143125"/>
              <a:gd name="connsiteY16" fmla="*/ 590550 h 1962150"/>
              <a:gd name="connsiteX17" fmla="*/ 1533525 w 2143125"/>
              <a:gd name="connsiteY17" fmla="*/ 514350 h 1962150"/>
              <a:gd name="connsiteX18" fmla="*/ 1333500 w 2143125"/>
              <a:gd name="connsiteY18" fmla="*/ 342900 h 1962150"/>
              <a:gd name="connsiteX19" fmla="*/ 1104900 w 2143125"/>
              <a:gd name="connsiteY19" fmla="*/ 0 h 1962150"/>
              <a:gd name="connsiteX0" fmla="*/ 1104900 w 2143125"/>
              <a:gd name="connsiteY0" fmla="*/ 0 h 1962150"/>
              <a:gd name="connsiteX1" fmla="*/ 883444 w 2143125"/>
              <a:gd name="connsiteY1" fmla="*/ 26194 h 1962150"/>
              <a:gd name="connsiteX2" fmla="*/ 735806 w 2143125"/>
              <a:gd name="connsiteY2" fmla="*/ 45244 h 1962150"/>
              <a:gd name="connsiteX3" fmla="*/ 623888 w 2143125"/>
              <a:gd name="connsiteY3" fmla="*/ 95250 h 1962150"/>
              <a:gd name="connsiteX4" fmla="*/ 569119 w 2143125"/>
              <a:gd name="connsiteY4" fmla="*/ 90488 h 1962150"/>
              <a:gd name="connsiteX5" fmla="*/ 497681 w 2143125"/>
              <a:gd name="connsiteY5" fmla="*/ 190500 h 1962150"/>
              <a:gd name="connsiteX6" fmla="*/ 422275 w 2143125"/>
              <a:gd name="connsiteY6" fmla="*/ 193675 h 1962150"/>
              <a:gd name="connsiteX7" fmla="*/ 333375 w 2143125"/>
              <a:gd name="connsiteY7" fmla="*/ 120650 h 1962150"/>
              <a:gd name="connsiteX8" fmla="*/ 0 w 2143125"/>
              <a:gd name="connsiteY8" fmla="*/ 409575 h 1962150"/>
              <a:gd name="connsiteX9" fmla="*/ 47625 w 2143125"/>
              <a:gd name="connsiteY9" fmla="*/ 1276350 h 1962150"/>
              <a:gd name="connsiteX10" fmla="*/ 114300 w 2143125"/>
              <a:gd name="connsiteY10" fmla="*/ 1514475 h 1962150"/>
              <a:gd name="connsiteX11" fmla="*/ 1343025 w 2143125"/>
              <a:gd name="connsiteY11" fmla="*/ 1962150 h 1962150"/>
              <a:gd name="connsiteX12" fmla="*/ 1619250 w 2143125"/>
              <a:gd name="connsiteY12" fmla="*/ 1800225 h 1962150"/>
              <a:gd name="connsiteX13" fmla="*/ 1485900 w 2143125"/>
              <a:gd name="connsiteY13" fmla="*/ 1485900 h 1962150"/>
              <a:gd name="connsiteX14" fmla="*/ 1790700 w 2143125"/>
              <a:gd name="connsiteY14" fmla="*/ 1343025 h 1962150"/>
              <a:gd name="connsiteX15" fmla="*/ 2038350 w 2143125"/>
              <a:gd name="connsiteY15" fmla="*/ 1066800 h 1962150"/>
              <a:gd name="connsiteX16" fmla="*/ 2143125 w 2143125"/>
              <a:gd name="connsiteY16" fmla="*/ 733425 h 1962150"/>
              <a:gd name="connsiteX17" fmla="*/ 1895475 w 2143125"/>
              <a:gd name="connsiteY17" fmla="*/ 590550 h 1962150"/>
              <a:gd name="connsiteX18" fmla="*/ 1533525 w 2143125"/>
              <a:gd name="connsiteY18" fmla="*/ 514350 h 1962150"/>
              <a:gd name="connsiteX19" fmla="*/ 1333500 w 2143125"/>
              <a:gd name="connsiteY19" fmla="*/ 342900 h 1962150"/>
              <a:gd name="connsiteX20" fmla="*/ 1104900 w 2143125"/>
              <a:gd name="connsiteY20" fmla="*/ 0 h 1962150"/>
              <a:gd name="connsiteX0" fmla="*/ 1104900 w 2143125"/>
              <a:gd name="connsiteY0" fmla="*/ 0 h 1962150"/>
              <a:gd name="connsiteX1" fmla="*/ 826294 w 2143125"/>
              <a:gd name="connsiteY1" fmla="*/ 104775 h 1962150"/>
              <a:gd name="connsiteX2" fmla="*/ 735806 w 2143125"/>
              <a:gd name="connsiteY2" fmla="*/ 45244 h 1962150"/>
              <a:gd name="connsiteX3" fmla="*/ 623888 w 2143125"/>
              <a:gd name="connsiteY3" fmla="*/ 95250 h 1962150"/>
              <a:gd name="connsiteX4" fmla="*/ 569119 w 2143125"/>
              <a:gd name="connsiteY4" fmla="*/ 90488 h 1962150"/>
              <a:gd name="connsiteX5" fmla="*/ 497681 w 2143125"/>
              <a:gd name="connsiteY5" fmla="*/ 190500 h 1962150"/>
              <a:gd name="connsiteX6" fmla="*/ 422275 w 2143125"/>
              <a:gd name="connsiteY6" fmla="*/ 193675 h 1962150"/>
              <a:gd name="connsiteX7" fmla="*/ 333375 w 2143125"/>
              <a:gd name="connsiteY7" fmla="*/ 120650 h 1962150"/>
              <a:gd name="connsiteX8" fmla="*/ 0 w 2143125"/>
              <a:gd name="connsiteY8" fmla="*/ 409575 h 1962150"/>
              <a:gd name="connsiteX9" fmla="*/ 47625 w 2143125"/>
              <a:gd name="connsiteY9" fmla="*/ 1276350 h 1962150"/>
              <a:gd name="connsiteX10" fmla="*/ 114300 w 2143125"/>
              <a:gd name="connsiteY10" fmla="*/ 1514475 h 1962150"/>
              <a:gd name="connsiteX11" fmla="*/ 1343025 w 2143125"/>
              <a:gd name="connsiteY11" fmla="*/ 1962150 h 1962150"/>
              <a:gd name="connsiteX12" fmla="*/ 1619250 w 2143125"/>
              <a:gd name="connsiteY12" fmla="*/ 1800225 h 1962150"/>
              <a:gd name="connsiteX13" fmla="*/ 1485900 w 2143125"/>
              <a:gd name="connsiteY13" fmla="*/ 1485900 h 1962150"/>
              <a:gd name="connsiteX14" fmla="*/ 1790700 w 2143125"/>
              <a:gd name="connsiteY14" fmla="*/ 1343025 h 1962150"/>
              <a:gd name="connsiteX15" fmla="*/ 2038350 w 2143125"/>
              <a:gd name="connsiteY15" fmla="*/ 1066800 h 1962150"/>
              <a:gd name="connsiteX16" fmla="*/ 2143125 w 2143125"/>
              <a:gd name="connsiteY16" fmla="*/ 733425 h 1962150"/>
              <a:gd name="connsiteX17" fmla="*/ 1895475 w 2143125"/>
              <a:gd name="connsiteY17" fmla="*/ 590550 h 1962150"/>
              <a:gd name="connsiteX18" fmla="*/ 1533525 w 2143125"/>
              <a:gd name="connsiteY18" fmla="*/ 514350 h 1962150"/>
              <a:gd name="connsiteX19" fmla="*/ 1333500 w 2143125"/>
              <a:gd name="connsiteY19" fmla="*/ 342900 h 1962150"/>
              <a:gd name="connsiteX20" fmla="*/ 1104900 w 2143125"/>
              <a:gd name="connsiteY20" fmla="*/ 0 h 1962150"/>
              <a:gd name="connsiteX0" fmla="*/ 1104900 w 2143125"/>
              <a:gd name="connsiteY0" fmla="*/ 0 h 1962150"/>
              <a:gd name="connsiteX1" fmla="*/ 990600 w 2143125"/>
              <a:gd name="connsiteY1" fmla="*/ 47625 h 1962150"/>
              <a:gd name="connsiteX2" fmla="*/ 826294 w 2143125"/>
              <a:gd name="connsiteY2" fmla="*/ 104775 h 1962150"/>
              <a:gd name="connsiteX3" fmla="*/ 735806 w 2143125"/>
              <a:gd name="connsiteY3" fmla="*/ 45244 h 1962150"/>
              <a:gd name="connsiteX4" fmla="*/ 623888 w 2143125"/>
              <a:gd name="connsiteY4" fmla="*/ 95250 h 1962150"/>
              <a:gd name="connsiteX5" fmla="*/ 569119 w 2143125"/>
              <a:gd name="connsiteY5" fmla="*/ 90488 h 1962150"/>
              <a:gd name="connsiteX6" fmla="*/ 497681 w 2143125"/>
              <a:gd name="connsiteY6" fmla="*/ 190500 h 1962150"/>
              <a:gd name="connsiteX7" fmla="*/ 422275 w 2143125"/>
              <a:gd name="connsiteY7" fmla="*/ 193675 h 1962150"/>
              <a:gd name="connsiteX8" fmla="*/ 333375 w 2143125"/>
              <a:gd name="connsiteY8" fmla="*/ 120650 h 1962150"/>
              <a:gd name="connsiteX9" fmla="*/ 0 w 2143125"/>
              <a:gd name="connsiteY9" fmla="*/ 409575 h 1962150"/>
              <a:gd name="connsiteX10" fmla="*/ 47625 w 2143125"/>
              <a:gd name="connsiteY10" fmla="*/ 1276350 h 1962150"/>
              <a:gd name="connsiteX11" fmla="*/ 114300 w 2143125"/>
              <a:gd name="connsiteY11" fmla="*/ 1514475 h 1962150"/>
              <a:gd name="connsiteX12" fmla="*/ 1343025 w 2143125"/>
              <a:gd name="connsiteY12" fmla="*/ 1962150 h 1962150"/>
              <a:gd name="connsiteX13" fmla="*/ 1619250 w 2143125"/>
              <a:gd name="connsiteY13" fmla="*/ 1800225 h 1962150"/>
              <a:gd name="connsiteX14" fmla="*/ 1485900 w 2143125"/>
              <a:gd name="connsiteY14" fmla="*/ 1485900 h 1962150"/>
              <a:gd name="connsiteX15" fmla="*/ 1790700 w 2143125"/>
              <a:gd name="connsiteY15" fmla="*/ 1343025 h 1962150"/>
              <a:gd name="connsiteX16" fmla="*/ 2038350 w 2143125"/>
              <a:gd name="connsiteY16" fmla="*/ 1066800 h 1962150"/>
              <a:gd name="connsiteX17" fmla="*/ 2143125 w 2143125"/>
              <a:gd name="connsiteY17" fmla="*/ 733425 h 1962150"/>
              <a:gd name="connsiteX18" fmla="*/ 1895475 w 2143125"/>
              <a:gd name="connsiteY18" fmla="*/ 590550 h 1962150"/>
              <a:gd name="connsiteX19" fmla="*/ 1533525 w 2143125"/>
              <a:gd name="connsiteY19" fmla="*/ 514350 h 1962150"/>
              <a:gd name="connsiteX20" fmla="*/ 1333500 w 2143125"/>
              <a:gd name="connsiteY20" fmla="*/ 342900 h 1962150"/>
              <a:gd name="connsiteX21" fmla="*/ 1104900 w 2143125"/>
              <a:gd name="connsiteY21" fmla="*/ 0 h 1962150"/>
              <a:gd name="connsiteX0" fmla="*/ 1104900 w 2143125"/>
              <a:gd name="connsiteY0" fmla="*/ 0 h 1962150"/>
              <a:gd name="connsiteX1" fmla="*/ 997744 w 2143125"/>
              <a:gd name="connsiteY1" fmla="*/ 97631 h 1962150"/>
              <a:gd name="connsiteX2" fmla="*/ 826294 w 2143125"/>
              <a:gd name="connsiteY2" fmla="*/ 104775 h 1962150"/>
              <a:gd name="connsiteX3" fmla="*/ 735806 w 2143125"/>
              <a:gd name="connsiteY3" fmla="*/ 45244 h 1962150"/>
              <a:gd name="connsiteX4" fmla="*/ 623888 w 2143125"/>
              <a:gd name="connsiteY4" fmla="*/ 95250 h 1962150"/>
              <a:gd name="connsiteX5" fmla="*/ 569119 w 2143125"/>
              <a:gd name="connsiteY5" fmla="*/ 90488 h 1962150"/>
              <a:gd name="connsiteX6" fmla="*/ 497681 w 2143125"/>
              <a:gd name="connsiteY6" fmla="*/ 190500 h 1962150"/>
              <a:gd name="connsiteX7" fmla="*/ 422275 w 2143125"/>
              <a:gd name="connsiteY7" fmla="*/ 193675 h 1962150"/>
              <a:gd name="connsiteX8" fmla="*/ 333375 w 2143125"/>
              <a:gd name="connsiteY8" fmla="*/ 120650 h 1962150"/>
              <a:gd name="connsiteX9" fmla="*/ 0 w 2143125"/>
              <a:gd name="connsiteY9" fmla="*/ 409575 h 1962150"/>
              <a:gd name="connsiteX10" fmla="*/ 47625 w 2143125"/>
              <a:gd name="connsiteY10" fmla="*/ 1276350 h 1962150"/>
              <a:gd name="connsiteX11" fmla="*/ 114300 w 2143125"/>
              <a:gd name="connsiteY11" fmla="*/ 1514475 h 1962150"/>
              <a:gd name="connsiteX12" fmla="*/ 1343025 w 2143125"/>
              <a:gd name="connsiteY12" fmla="*/ 1962150 h 1962150"/>
              <a:gd name="connsiteX13" fmla="*/ 1619250 w 2143125"/>
              <a:gd name="connsiteY13" fmla="*/ 1800225 h 1962150"/>
              <a:gd name="connsiteX14" fmla="*/ 1485900 w 2143125"/>
              <a:gd name="connsiteY14" fmla="*/ 1485900 h 1962150"/>
              <a:gd name="connsiteX15" fmla="*/ 1790700 w 2143125"/>
              <a:gd name="connsiteY15" fmla="*/ 1343025 h 1962150"/>
              <a:gd name="connsiteX16" fmla="*/ 2038350 w 2143125"/>
              <a:gd name="connsiteY16" fmla="*/ 1066800 h 1962150"/>
              <a:gd name="connsiteX17" fmla="*/ 2143125 w 2143125"/>
              <a:gd name="connsiteY17" fmla="*/ 733425 h 1962150"/>
              <a:gd name="connsiteX18" fmla="*/ 1895475 w 2143125"/>
              <a:gd name="connsiteY18" fmla="*/ 590550 h 1962150"/>
              <a:gd name="connsiteX19" fmla="*/ 1533525 w 2143125"/>
              <a:gd name="connsiteY19" fmla="*/ 514350 h 1962150"/>
              <a:gd name="connsiteX20" fmla="*/ 1333500 w 2143125"/>
              <a:gd name="connsiteY20" fmla="*/ 342900 h 1962150"/>
              <a:gd name="connsiteX21" fmla="*/ 1104900 w 2143125"/>
              <a:gd name="connsiteY21" fmla="*/ 0 h 1962150"/>
              <a:gd name="connsiteX0" fmla="*/ 1047750 w 2143125"/>
              <a:gd name="connsiteY0" fmla="*/ 88106 h 1916906"/>
              <a:gd name="connsiteX1" fmla="*/ 997744 w 2143125"/>
              <a:gd name="connsiteY1" fmla="*/ 52387 h 1916906"/>
              <a:gd name="connsiteX2" fmla="*/ 826294 w 2143125"/>
              <a:gd name="connsiteY2" fmla="*/ 59531 h 1916906"/>
              <a:gd name="connsiteX3" fmla="*/ 735806 w 2143125"/>
              <a:gd name="connsiteY3" fmla="*/ 0 h 1916906"/>
              <a:gd name="connsiteX4" fmla="*/ 623888 w 2143125"/>
              <a:gd name="connsiteY4" fmla="*/ 50006 h 1916906"/>
              <a:gd name="connsiteX5" fmla="*/ 569119 w 2143125"/>
              <a:gd name="connsiteY5" fmla="*/ 45244 h 1916906"/>
              <a:gd name="connsiteX6" fmla="*/ 497681 w 2143125"/>
              <a:gd name="connsiteY6" fmla="*/ 145256 h 1916906"/>
              <a:gd name="connsiteX7" fmla="*/ 422275 w 2143125"/>
              <a:gd name="connsiteY7" fmla="*/ 148431 h 1916906"/>
              <a:gd name="connsiteX8" fmla="*/ 333375 w 2143125"/>
              <a:gd name="connsiteY8" fmla="*/ 75406 h 1916906"/>
              <a:gd name="connsiteX9" fmla="*/ 0 w 2143125"/>
              <a:gd name="connsiteY9" fmla="*/ 364331 h 1916906"/>
              <a:gd name="connsiteX10" fmla="*/ 47625 w 2143125"/>
              <a:gd name="connsiteY10" fmla="*/ 1231106 h 1916906"/>
              <a:gd name="connsiteX11" fmla="*/ 114300 w 2143125"/>
              <a:gd name="connsiteY11" fmla="*/ 1469231 h 1916906"/>
              <a:gd name="connsiteX12" fmla="*/ 1343025 w 2143125"/>
              <a:gd name="connsiteY12" fmla="*/ 1916906 h 1916906"/>
              <a:gd name="connsiteX13" fmla="*/ 1619250 w 2143125"/>
              <a:gd name="connsiteY13" fmla="*/ 1754981 h 1916906"/>
              <a:gd name="connsiteX14" fmla="*/ 1485900 w 2143125"/>
              <a:gd name="connsiteY14" fmla="*/ 1440656 h 1916906"/>
              <a:gd name="connsiteX15" fmla="*/ 1790700 w 2143125"/>
              <a:gd name="connsiteY15" fmla="*/ 1297781 h 1916906"/>
              <a:gd name="connsiteX16" fmla="*/ 2038350 w 2143125"/>
              <a:gd name="connsiteY16" fmla="*/ 1021556 h 1916906"/>
              <a:gd name="connsiteX17" fmla="*/ 2143125 w 2143125"/>
              <a:gd name="connsiteY17" fmla="*/ 688181 h 1916906"/>
              <a:gd name="connsiteX18" fmla="*/ 1895475 w 2143125"/>
              <a:gd name="connsiteY18" fmla="*/ 545306 h 1916906"/>
              <a:gd name="connsiteX19" fmla="*/ 1533525 w 2143125"/>
              <a:gd name="connsiteY19" fmla="*/ 469106 h 1916906"/>
              <a:gd name="connsiteX20" fmla="*/ 1333500 w 2143125"/>
              <a:gd name="connsiteY20" fmla="*/ 297656 h 1916906"/>
              <a:gd name="connsiteX21" fmla="*/ 1047750 w 2143125"/>
              <a:gd name="connsiteY21" fmla="*/ 88106 h 1916906"/>
              <a:gd name="connsiteX0" fmla="*/ 1047750 w 2143125"/>
              <a:gd name="connsiteY0" fmla="*/ 88106 h 1916906"/>
              <a:gd name="connsiteX1" fmla="*/ 997744 w 2143125"/>
              <a:gd name="connsiteY1" fmla="*/ 52387 h 1916906"/>
              <a:gd name="connsiteX2" fmla="*/ 826294 w 2143125"/>
              <a:gd name="connsiteY2" fmla="*/ 59531 h 1916906"/>
              <a:gd name="connsiteX3" fmla="*/ 735806 w 2143125"/>
              <a:gd name="connsiteY3" fmla="*/ 0 h 1916906"/>
              <a:gd name="connsiteX4" fmla="*/ 623888 w 2143125"/>
              <a:gd name="connsiteY4" fmla="*/ 50006 h 1916906"/>
              <a:gd name="connsiteX5" fmla="*/ 569119 w 2143125"/>
              <a:gd name="connsiteY5" fmla="*/ 45244 h 1916906"/>
              <a:gd name="connsiteX6" fmla="*/ 497681 w 2143125"/>
              <a:gd name="connsiteY6" fmla="*/ 145256 h 1916906"/>
              <a:gd name="connsiteX7" fmla="*/ 422275 w 2143125"/>
              <a:gd name="connsiteY7" fmla="*/ 148431 h 1916906"/>
              <a:gd name="connsiteX8" fmla="*/ 333375 w 2143125"/>
              <a:gd name="connsiteY8" fmla="*/ 75406 h 1916906"/>
              <a:gd name="connsiteX9" fmla="*/ 0 w 2143125"/>
              <a:gd name="connsiteY9" fmla="*/ 364331 h 1916906"/>
              <a:gd name="connsiteX10" fmla="*/ 47625 w 2143125"/>
              <a:gd name="connsiteY10" fmla="*/ 1231106 h 1916906"/>
              <a:gd name="connsiteX11" fmla="*/ 114300 w 2143125"/>
              <a:gd name="connsiteY11" fmla="*/ 1469231 h 1916906"/>
              <a:gd name="connsiteX12" fmla="*/ 1343025 w 2143125"/>
              <a:gd name="connsiteY12" fmla="*/ 1916906 h 1916906"/>
              <a:gd name="connsiteX13" fmla="*/ 1619250 w 2143125"/>
              <a:gd name="connsiteY13" fmla="*/ 1754981 h 1916906"/>
              <a:gd name="connsiteX14" fmla="*/ 1485900 w 2143125"/>
              <a:gd name="connsiteY14" fmla="*/ 1440656 h 1916906"/>
              <a:gd name="connsiteX15" fmla="*/ 1790700 w 2143125"/>
              <a:gd name="connsiteY15" fmla="*/ 1297781 h 1916906"/>
              <a:gd name="connsiteX16" fmla="*/ 2038350 w 2143125"/>
              <a:gd name="connsiteY16" fmla="*/ 1021556 h 1916906"/>
              <a:gd name="connsiteX17" fmla="*/ 2143125 w 2143125"/>
              <a:gd name="connsiteY17" fmla="*/ 688181 h 1916906"/>
              <a:gd name="connsiteX18" fmla="*/ 1895475 w 2143125"/>
              <a:gd name="connsiteY18" fmla="*/ 545306 h 1916906"/>
              <a:gd name="connsiteX19" fmla="*/ 1533525 w 2143125"/>
              <a:gd name="connsiteY19" fmla="*/ 469106 h 1916906"/>
              <a:gd name="connsiteX20" fmla="*/ 1333500 w 2143125"/>
              <a:gd name="connsiteY20" fmla="*/ 297656 h 1916906"/>
              <a:gd name="connsiteX21" fmla="*/ 1073944 w 2143125"/>
              <a:gd name="connsiteY21" fmla="*/ 111919 h 1916906"/>
              <a:gd name="connsiteX22" fmla="*/ 1047750 w 2143125"/>
              <a:gd name="connsiteY22" fmla="*/ 88106 h 1916906"/>
              <a:gd name="connsiteX0" fmla="*/ 1047750 w 2143125"/>
              <a:gd name="connsiteY0" fmla="*/ 88106 h 1916906"/>
              <a:gd name="connsiteX1" fmla="*/ 997744 w 2143125"/>
              <a:gd name="connsiteY1" fmla="*/ 52387 h 1916906"/>
              <a:gd name="connsiteX2" fmla="*/ 826294 w 2143125"/>
              <a:gd name="connsiteY2" fmla="*/ 59531 h 1916906"/>
              <a:gd name="connsiteX3" fmla="*/ 735806 w 2143125"/>
              <a:gd name="connsiteY3" fmla="*/ 0 h 1916906"/>
              <a:gd name="connsiteX4" fmla="*/ 623888 w 2143125"/>
              <a:gd name="connsiteY4" fmla="*/ 50006 h 1916906"/>
              <a:gd name="connsiteX5" fmla="*/ 569119 w 2143125"/>
              <a:gd name="connsiteY5" fmla="*/ 45244 h 1916906"/>
              <a:gd name="connsiteX6" fmla="*/ 497681 w 2143125"/>
              <a:gd name="connsiteY6" fmla="*/ 145256 h 1916906"/>
              <a:gd name="connsiteX7" fmla="*/ 422275 w 2143125"/>
              <a:gd name="connsiteY7" fmla="*/ 148431 h 1916906"/>
              <a:gd name="connsiteX8" fmla="*/ 333375 w 2143125"/>
              <a:gd name="connsiteY8" fmla="*/ 75406 h 1916906"/>
              <a:gd name="connsiteX9" fmla="*/ 0 w 2143125"/>
              <a:gd name="connsiteY9" fmla="*/ 364331 h 1916906"/>
              <a:gd name="connsiteX10" fmla="*/ 47625 w 2143125"/>
              <a:gd name="connsiteY10" fmla="*/ 1231106 h 1916906"/>
              <a:gd name="connsiteX11" fmla="*/ 114300 w 2143125"/>
              <a:gd name="connsiteY11" fmla="*/ 1469231 h 1916906"/>
              <a:gd name="connsiteX12" fmla="*/ 1343025 w 2143125"/>
              <a:gd name="connsiteY12" fmla="*/ 1916906 h 1916906"/>
              <a:gd name="connsiteX13" fmla="*/ 1619250 w 2143125"/>
              <a:gd name="connsiteY13" fmla="*/ 1754981 h 1916906"/>
              <a:gd name="connsiteX14" fmla="*/ 1485900 w 2143125"/>
              <a:gd name="connsiteY14" fmla="*/ 1440656 h 1916906"/>
              <a:gd name="connsiteX15" fmla="*/ 1790700 w 2143125"/>
              <a:gd name="connsiteY15" fmla="*/ 1297781 h 1916906"/>
              <a:gd name="connsiteX16" fmla="*/ 2038350 w 2143125"/>
              <a:gd name="connsiteY16" fmla="*/ 1021556 h 1916906"/>
              <a:gd name="connsiteX17" fmla="*/ 2143125 w 2143125"/>
              <a:gd name="connsiteY17" fmla="*/ 688181 h 1916906"/>
              <a:gd name="connsiteX18" fmla="*/ 1895475 w 2143125"/>
              <a:gd name="connsiteY18" fmla="*/ 545306 h 1916906"/>
              <a:gd name="connsiteX19" fmla="*/ 1533525 w 2143125"/>
              <a:gd name="connsiteY19" fmla="*/ 469106 h 1916906"/>
              <a:gd name="connsiteX20" fmla="*/ 1333500 w 2143125"/>
              <a:gd name="connsiteY20" fmla="*/ 297656 h 1916906"/>
              <a:gd name="connsiteX21" fmla="*/ 1050131 w 2143125"/>
              <a:gd name="connsiteY21" fmla="*/ 176213 h 1916906"/>
              <a:gd name="connsiteX22" fmla="*/ 1047750 w 2143125"/>
              <a:gd name="connsiteY22" fmla="*/ 88106 h 1916906"/>
              <a:gd name="connsiteX0" fmla="*/ 1047750 w 2143125"/>
              <a:gd name="connsiteY0" fmla="*/ 88106 h 1916906"/>
              <a:gd name="connsiteX1" fmla="*/ 997744 w 2143125"/>
              <a:gd name="connsiteY1" fmla="*/ 52387 h 1916906"/>
              <a:gd name="connsiteX2" fmla="*/ 826294 w 2143125"/>
              <a:gd name="connsiteY2" fmla="*/ 59531 h 1916906"/>
              <a:gd name="connsiteX3" fmla="*/ 735806 w 2143125"/>
              <a:gd name="connsiteY3" fmla="*/ 0 h 1916906"/>
              <a:gd name="connsiteX4" fmla="*/ 623888 w 2143125"/>
              <a:gd name="connsiteY4" fmla="*/ 50006 h 1916906"/>
              <a:gd name="connsiteX5" fmla="*/ 569119 w 2143125"/>
              <a:gd name="connsiteY5" fmla="*/ 45244 h 1916906"/>
              <a:gd name="connsiteX6" fmla="*/ 497681 w 2143125"/>
              <a:gd name="connsiteY6" fmla="*/ 145256 h 1916906"/>
              <a:gd name="connsiteX7" fmla="*/ 422275 w 2143125"/>
              <a:gd name="connsiteY7" fmla="*/ 148431 h 1916906"/>
              <a:gd name="connsiteX8" fmla="*/ 333375 w 2143125"/>
              <a:gd name="connsiteY8" fmla="*/ 75406 h 1916906"/>
              <a:gd name="connsiteX9" fmla="*/ 0 w 2143125"/>
              <a:gd name="connsiteY9" fmla="*/ 364331 h 1916906"/>
              <a:gd name="connsiteX10" fmla="*/ 47625 w 2143125"/>
              <a:gd name="connsiteY10" fmla="*/ 1231106 h 1916906"/>
              <a:gd name="connsiteX11" fmla="*/ 114300 w 2143125"/>
              <a:gd name="connsiteY11" fmla="*/ 1469231 h 1916906"/>
              <a:gd name="connsiteX12" fmla="*/ 1343025 w 2143125"/>
              <a:gd name="connsiteY12" fmla="*/ 1916906 h 1916906"/>
              <a:gd name="connsiteX13" fmla="*/ 1619250 w 2143125"/>
              <a:gd name="connsiteY13" fmla="*/ 1754981 h 1916906"/>
              <a:gd name="connsiteX14" fmla="*/ 1485900 w 2143125"/>
              <a:gd name="connsiteY14" fmla="*/ 1440656 h 1916906"/>
              <a:gd name="connsiteX15" fmla="*/ 1790700 w 2143125"/>
              <a:gd name="connsiteY15" fmla="*/ 1297781 h 1916906"/>
              <a:gd name="connsiteX16" fmla="*/ 2038350 w 2143125"/>
              <a:gd name="connsiteY16" fmla="*/ 1021556 h 1916906"/>
              <a:gd name="connsiteX17" fmla="*/ 2143125 w 2143125"/>
              <a:gd name="connsiteY17" fmla="*/ 688181 h 1916906"/>
              <a:gd name="connsiteX18" fmla="*/ 1895475 w 2143125"/>
              <a:gd name="connsiteY18" fmla="*/ 545306 h 1916906"/>
              <a:gd name="connsiteX19" fmla="*/ 1533525 w 2143125"/>
              <a:gd name="connsiteY19" fmla="*/ 469106 h 1916906"/>
              <a:gd name="connsiteX20" fmla="*/ 1333500 w 2143125"/>
              <a:gd name="connsiteY20" fmla="*/ 297656 h 1916906"/>
              <a:gd name="connsiteX21" fmla="*/ 1171575 w 2143125"/>
              <a:gd name="connsiteY21" fmla="*/ 233362 h 1916906"/>
              <a:gd name="connsiteX22" fmla="*/ 1050131 w 2143125"/>
              <a:gd name="connsiteY22" fmla="*/ 176213 h 1916906"/>
              <a:gd name="connsiteX23" fmla="*/ 1047750 w 2143125"/>
              <a:gd name="connsiteY23" fmla="*/ 88106 h 1916906"/>
              <a:gd name="connsiteX0" fmla="*/ 1047750 w 2143125"/>
              <a:gd name="connsiteY0" fmla="*/ 88106 h 1916906"/>
              <a:gd name="connsiteX1" fmla="*/ 997744 w 2143125"/>
              <a:gd name="connsiteY1" fmla="*/ 52387 h 1916906"/>
              <a:gd name="connsiteX2" fmla="*/ 826294 w 2143125"/>
              <a:gd name="connsiteY2" fmla="*/ 59531 h 1916906"/>
              <a:gd name="connsiteX3" fmla="*/ 735806 w 2143125"/>
              <a:gd name="connsiteY3" fmla="*/ 0 h 1916906"/>
              <a:gd name="connsiteX4" fmla="*/ 623888 w 2143125"/>
              <a:gd name="connsiteY4" fmla="*/ 50006 h 1916906"/>
              <a:gd name="connsiteX5" fmla="*/ 569119 w 2143125"/>
              <a:gd name="connsiteY5" fmla="*/ 45244 h 1916906"/>
              <a:gd name="connsiteX6" fmla="*/ 497681 w 2143125"/>
              <a:gd name="connsiteY6" fmla="*/ 145256 h 1916906"/>
              <a:gd name="connsiteX7" fmla="*/ 422275 w 2143125"/>
              <a:gd name="connsiteY7" fmla="*/ 148431 h 1916906"/>
              <a:gd name="connsiteX8" fmla="*/ 333375 w 2143125"/>
              <a:gd name="connsiteY8" fmla="*/ 75406 h 1916906"/>
              <a:gd name="connsiteX9" fmla="*/ 0 w 2143125"/>
              <a:gd name="connsiteY9" fmla="*/ 364331 h 1916906"/>
              <a:gd name="connsiteX10" fmla="*/ 47625 w 2143125"/>
              <a:gd name="connsiteY10" fmla="*/ 1231106 h 1916906"/>
              <a:gd name="connsiteX11" fmla="*/ 114300 w 2143125"/>
              <a:gd name="connsiteY11" fmla="*/ 1469231 h 1916906"/>
              <a:gd name="connsiteX12" fmla="*/ 1343025 w 2143125"/>
              <a:gd name="connsiteY12" fmla="*/ 1916906 h 1916906"/>
              <a:gd name="connsiteX13" fmla="*/ 1619250 w 2143125"/>
              <a:gd name="connsiteY13" fmla="*/ 1754981 h 1916906"/>
              <a:gd name="connsiteX14" fmla="*/ 1485900 w 2143125"/>
              <a:gd name="connsiteY14" fmla="*/ 1440656 h 1916906"/>
              <a:gd name="connsiteX15" fmla="*/ 1790700 w 2143125"/>
              <a:gd name="connsiteY15" fmla="*/ 1297781 h 1916906"/>
              <a:gd name="connsiteX16" fmla="*/ 2038350 w 2143125"/>
              <a:gd name="connsiteY16" fmla="*/ 1021556 h 1916906"/>
              <a:gd name="connsiteX17" fmla="*/ 2143125 w 2143125"/>
              <a:gd name="connsiteY17" fmla="*/ 688181 h 1916906"/>
              <a:gd name="connsiteX18" fmla="*/ 1895475 w 2143125"/>
              <a:gd name="connsiteY18" fmla="*/ 545306 h 1916906"/>
              <a:gd name="connsiteX19" fmla="*/ 1533525 w 2143125"/>
              <a:gd name="connsiteY19" fmla="*/ 469106 h 1916906"/>
              <a:gd name="connsiteX20" fmla="*/ 1333500 w 2143125"/>
              <a:gd name="connsiteY20" fmla="*/ 297656 h 1916906"/>
              <a:gd name="connsiteX21" fmla="*/ 1097756 w 2143125"/>
              <a:gd name="connsiteY21" fmla="*/ 190499 h 1916906"/>
              <a:gd name="connsiteX22" fmla="*/ 1050131 w 2143125"/>
              <a:gd name="connsiteY22" fmla="*/ 176213 h 1916906"/>
              <a:gd name="connsiteX23" fmla="*/ 1047750 w 2143125"/>
              <a:gd name="connsiteY23" fmla="*/ 88106 h 1916906"/>
              <a:gd name="connsiteX0" fmla="*/ 1047750 w 2143125"/>
              <a:gd name="connsiteY0" fmla="*/ 88106 h 1916906"/>
              <a:gd name="connsiteX1" fmla="*/ 997744 w 2143125"/>
              <a:gd name="connsiteY1" fmla="*/ 52387 h 1916906"/>
              <a:gd name="connsiteX2" fmla="*/ 826294 w 2143125"/>
              <a:gd name="connsiteY2" fmla="*/ 59531 h 1916906"/>
              <a:gd name="connsiteX3" fmla="*/ 735806 w 2143125"/>
              <a:gd name="connsiteY3" fmla="*/ 0 h 1916906"/>
              <a:gd name="connsiteX4" fmla="*/ 623888 w 2143125"/>
              <a:gd name="connsiteY4" fmla="*/ 50006 h 1916906"/>
              <a:gd name="connsiteX5" fmla="*/ 569119 w 2143125"/>
              <a:gd name="connsiteY5" fmla="*/ 45244 h 1916906"/>
              <a:gd name="connsiteX6" fmla="*/ 497681 w 2143125"/>
              <a:gd name="connsiteY6" fmla="*/ 145256 h 1916906"/>
              <a:gd name="connsiteX7" fmla="*/ 422275 w 2143125"/>
              <a:gd name="connsiteY7" fmla="*/ 148431 h 1916906"/>
              <a:gd name="connsiteX8" fmla="*/ 333375 w 2143125"/>
              <a:gd name="connsiteY8" fmla="*/ 75406 h 1916906"/>
              <a:gd name="connsiteX9" fmla="*/ 0 w 2143125"/>
              <a:gd name="connsiteY9" fmla="*/ 364331 h 1916906"/>
              <a:gd name="connsiteX10" fmla="*/ 47625 w 2143125"/>
              <a:gd name="connsiteY10" fmla="*/ 1231106 h 1916906"/>
              <a:gd name="connsiteX11" fmla="*/ 114300 w 2143125"/>
              <a:gd name="connsiteY11" fmla="*/ 1469231 h 1916906"/>
              <a:gd name="connsiteX12" fmla="*/ 1343025 w 2143125"/>
              <a:gd name="connsiteY12" fmla="*/ 1916906 h 1916906"/>
              <a:gd name="connsiteX13" fmla="*/ 1619250 w 2143125"/>
              <a:gd name="connsiteY13" fmla="*/ 1754981 h 1916906"/>
              <a:gd name="connsiteX14" fmla="*/ 1485900 w 2143125"/>
              <a:gd name="connsiteY14" fmla="*/ 1440656 h 1916906"/>
              <a:gd name="connsiteX15" fmla="*/ 1790700 w 2143125"/>
              <a:gd name="connsiteY15" fmla="*/ 1297781 h 1916906"/>
              <a:gd name="connsiteX16" fmla="*/ 2038350 w 2143125"/>
              <a:gd name="connsiteY16" fmla="*/ 1021556 h 1916906"/>
              <a:gd name="connsiteX17" fmla="*/ 2143125 w 2143125"/>
              <a:gd name="connsiteY17" fmla="*/ 688181 h 1916906"/>
              <a:gd name="connsiteX18" fmla="*/ 1895475 w 2143125"/>
              <a:gd name="connsiteY18" fmla="*/ 545306 h 1916906"/>
              <a:gd name="connsiteX19" fmla="*/ 1533525 w 2143125"/>
              <a:gd name="connsiteY19" fmla="*/ 469106 h 1916906"/>
              <a:gd name="connsiteX20" fmla="*/ 1333500 w 2143125"/>
              <a:gd name="connsiteY20" fmla="*/ 297656 h 1916906"/>
              <a:gd name="connsiteX21" fmla="*/ 1233488 w 2143125"/>
              <a:gd name="connsiteY21" fmla="*/ 247650 h 1916906"/>
              <a:gd name="connsiteX22" fmla="*/ 1097756 w 2143125"/>
              <a:gd name="connsiteY22" fmla="*/ 190499 h 1916906"/>
              <a:gd name="connsiteX23" fmla="*/ 1050131 w 2143125"/>
              <a:gd name="connsiteY23" fmla="*/ 176213 h 1916906"/>
              <a:gd name="connsiteX24" fmla="*/ 1047750 w 2143125"/>
              <a:gd name="connsiteY24" fmla="*/ 88106 h 1916906"/>
              <a:gd name="connsiteX0" fmla="*/ 1047750 w 2143125"/>
              <a:gd name="connsiteY0" fmla="*/ 88106 h 1916906"/>
              <a:gd name="connsiteX1" fmla="*/ 997744 w 2143125"/>
              <a:gd name="connsiteY1" fmla="*/ 52387 h 1916906"/>
              <a:gd name="connsiteX2" fmla="*/ 826294 w 2143125"/>
              <a:gd name="connsiteY2" fmla="*/ 59531 h 1916906"/>
              <a:gd name="connsiteX3" fmla="*/ 735806 w 2143125"/>
              <a:gd name="connsiteY3" fmla="*/ 0 h 1916906"/>
              <a:gd name="connsiteX4" fmla="*/ 623888 w 2143125"/>
              <a:gd name="connsiteY4" fmla="*/ 50006 h 1916906"/>
              <a:gd name="connsiteX5" fmla="*/ 569119 w 2143125"/>
              <a:gd name="connsiteY5" fmla="*/ 45244 h 1916906"/>
              <a:gd name="connsiteX6" fmla="*/ 497681 w 2143125"/>
              <a:gd name="connsiteY6" fmla="*/ 145256 h 1916906"/>
              <a:gd name="connsiteX7" fmla="*/ 422275 w 2143125"/>
              <a:gd name="connsiteY7" fmla="*/ 148431 h 1916906"/>
              <a:gd name="connsiteX8" fmla="*/ 333375 w 2143125"/>
              <a:gd name="connsiteY8" fmla="*/ 75406 h 1916906"/>
              <a:gd name="connsiteX9" fmla="*/ 0 w 2143125"/>
              <a:gd name="connsiteY9" fmla="*/ 364331 h 1916906"/>
              <a:gd name="connsiteX10" fmla="*/ 47625 w 2143125"/>
              <a:gd name="connsiteY10" fmla="*/ 1231106 h 1916906"/>
              <a:gd name="connsiteX11" fmla="*/ 114300 w 2143125"/>
              <a:gd name="connsiteY11" fmla="*/ 1469231 h 1916906"/>
              <a:gd name="connsiteX12" fmla="*/ 1343025 w 2143125"/>
              <a:gd name="connsiteY12" fmla="*/ 1916906 h 1916906"/>
              <a:gd name="connsiteX13" fmla="*/ 1619250 w 2143125"/>
              <a:gd name="connsiteY13" fmla="*/ 1754981 h 1916906"/>
              <a:gd name="connsiteX14" fmla="*/ 1485900 w 2143125"/>
              <a:gd name="connsiteY14" fmla="*/ 1440656 h 1916906"/>
              <a:gd name="connsiteX15" fmla="*/ 1790700 w 2143125"/>
              <a:gd name="connsiteY15" fmla="*/ 1297781 h 1916906"/>
              <a:gd name="connsiteX16" fmla="*/ 2038350 w 2143125"/>
              <a:gd name="connsiteY16" fmla="*/ 1021556 h 1916906"/>
              <a:gd name="connsiteX17" fmla="*/ 2143125 w 2143125"/>
              <a:gd name="connsiteY17" fmla="*/ 688181 h 1916906"/>
              <a:gd name="connsiteX18" fmla="*/ 1895475 w 2143125"/>
              <a:gd name="connsiteY18" fmla="*/ 545306 h 1916906"/>
              <a:gd name="connsiteX19" fmla="*/ 1533525 w 2143125"/>
              <a:gd name="connsiteY19" fmla="*/ 469106 h 1916906"/>
              <a:gd name="connsiteX20" fmla="*/ 1333500 w 2143125"/>
              <a:gd name="connsiteY20" fmla="*/ 297656 h 1916906"/>
              <a:gd name="connsiteX21" fmla="*/ 1147763 w 2143125"/>
              <a:gd name="connsiteY21" fmla="*/ 273844 h 1916906"/>
              <a:gd name="connsiteX22" fmla="*/ 1097756 w 2143125"/>
              <a:gd name="connsiteY22" fmla="*/ 190499 h 1916906"/>
              <a:gd name="connsiteX23" fmla="*/ 1050131 w 2143125"/>
              <a:gd name="connsiteY23" fmla="*/ 176213 h 1916906"/>
              <a:gd name="connsiteX24" fmla="*/ 1047750 w 2143125"/>
              <a:gd name="connsiteY24" fmla="*/ 88106 h 1916906"/>
              <a:gd name="connsiteX0" fmla="*/ 1047750 w 2143125"/>
              <a:gd name="connsiteY0" fmla="*/ 88106 h 1916906"/>
              <a:gd name="connsiteX1" fmla="*/ 997744 w 2143125"/>
              <a:gd name="connsiteY1" fmla="*/ 52387 h 1916906"/>
              <a:gd name="connsiteX2" fmla="*/ 826294 w 2143125"/>
              <a:gd name="connsiteY2" fmla="*/ 59531 h 1916906"/>
              <a:gd name="connsiteX3" fmla="*/ 735806 w 2143125"/>
              <a:gd name="connsiteY3" fmla="*/ 0 h 1916906"/>
              <a:gd name="connsiteX4" fmla="*/ 623888 w 2143125"/>
              <a:gd name="connsiteY4" fmla="*/ 50006 h 1916906"/>
              <a:gd name="connsiteX5" fmla="*/ 569119 w 2143125"/>
              <a:gd name="connsiteY5" fmla="*/ 45244 h 1916906"/>
              <a:gd name="connsiteX6" fmla="*/ 497681 w 2143125"/>
              <a:gd name="connsiteY6" fmla="*/ 145256 h 1916906"/>
              <a:gd name="connsiteX7" fmla="*/ 422275 w 2143125"/>
              <a:gd name="connsiteY7" fmla="*/ 148431 h 1916906"/>
              <a:gd name="connsiteX8" fmla="*/ 333375 w 2143125"/>
              <a:gd name="connsiteY8" fmla="*/ 75406 h 1916906"/>
              <a:gd name="connsiteX9" fmla="*/ 0 w 2143125"/>
              <a:gd name="connsiteY9" fmla="*/ 364331 h 1916906"/>
              <a:gd name="connsiteX10" fmla="*/ 47625 w 2143125"/>
              <a:gd name="connsiteY10" fmla="*/ 1231106 h 1916906"/>
              <a:gd name="connsiteX11" fmla="*/ 114300 w 2143125"/>
              <a:gd name="connsiteY11" fmla="*/ 1469231 h 1916906"/>
              <a:gd name="connsiteX12" fmla="*/ 1343025 w 2143125"/>
              <a:gd name="connsiteY12" fmla="*/ 1916906 h 1916906"/>
              <a:gd name="connsiteX13" fmla="*/ 1619250 w 2143125"/>
              <a:gd name="connsiteY13" fmla="*/ 1754981 h 1916906"/>
              <a:gd name="connsiteX14" fmla="*/ 1485900 w 2143125"/>
              <a:gd name="connsiteY14" fmla="*/ 1440656 h 1916906"/>
              <a:gd name="connsiteX15" fmla="*/ 1790700 w 2143125"/>
              <a:gd name="connsiteY15" fmla="*/ 1297781 h 1916906"/>
              <a:gd name="connsiteX16" fmla="*/ 2038350 w 2143125"/>
              <a:gd name="connsiteY16" fmla="*/ 1021556 h 1916906"/>
              <a:gd name="connsiteX17" fmla="*/ 2143125 w 2143125"/>
              <a:gd name="connsiteY17" fmla="*/ 688181 h 1916906"/>
              <a:gd name="connsiteX18" fmla="*/ 1895475 w 2143125"/>
              <a:gd name="connsiteY18" fmla="*/ 545306 h 1916906"/>
              <a:gd name="connsiteX19" fmla="*/ 1533525 w 2143125"/>
              <a:gd name="connsiteY19" fmla="*/ 469106 h 1916906"/>
              <a:gd name="connsiteX20" fmla="*/ 1307306 w 2143125"/>
              <a:gd name="connsiteY20" fmla="*/ 411956 h 1916906"/>
              <a:gd name="connsiteX21" fmla="*/ 1147763 w 2143125"/>
              <a:gd name="connsiteY21" fmla="*/ 273844 h 1916906"/>
              <a:gd name="connsiteX22" fmla="*/ 1097756 w 2143125"/>
              <a:gd name="connsiteY22" fmla="*/ 190499 h 1916906"/>
              <a:gd name="connsiteX23" fmla="*/ 1050131 w 2143125"/>
              <a:gd name="connsiteY23" fmla="*/ 176213 h 1916906"/>
              <a:gd name="connsiteX24" fmla="*/ 1047750 w 2143125"/>
              <a:gd name="connsiteY24" fmla="*/ 88106 h 1916906"/>
              <a:gd name="connsiteX0" fmla="*/ 1047750 w 2143125"/>
              <a:gd name="connsiteY0" fmla="*/ 88106 h 1916906"/>
              <a:gd name="connsiteX1" fmla="*/ 997744 w 2143125"/>
              <a:gd name="connsiteY1" fmla="*/ 52387 h 1916906"/>
              <a:gd name="connsiteX2" fmla="*/ 826294 w 2143125"/>
              <a:gd name="connsiteY2" fmla="*/ 59531 h 1916906"/>
              <a:gd name="connsiteX3" fmla="*/ 735806 w 2143125"/>
              <a:gd name="connsiteY3" fmla="*/ 0 h 1916906"/>
              <a:gd name="connsiteX4" fmla="*/ 623888 w 2143125"/>
              <a:gd name="connsiteY4" fmla="*/ 50006 h 1916906"/>
              <a:gd name="connsiteX5" fmla="*/ 569119 w 2143125"/>
              <a:gd name="connsiteY5" fmla="*/ 45244 h 1916906"/>
              <a:gd name="connsiteX6" fmla="*/ 497681 w 2143125"/>
              <a:gd name="connsiteY6" fmla="*/ 145256 h 1916906"/>
              <a:gd name="connsiteX7" fmla="*/ 422275 w 2143125"/>
              <a:gd name="connsiteY7" fmla="*/ 148431 h 1916906"/>
              <a:gd name="connsiteX8" fmla="*/ 333375 w 2143125"/>
              <a:gd name="connsiteY8" fmla="*/ 75406 h 1916906"/>
              <a:gd name="connsiteX9" fmla="*/ 0 w 2143125"/>
              <a:gd name="connsiteY9" fmla="*/ 364331 h 1916906"/>
              <a:gd name="connsiteX10" fmla="*/ 47625 w 2143125"/>
              <a:gd name="connsiteY10" fmla="*/ 1231106 h 1916906"/>
              <a:gd name="connsiteX11" fmla="*/ 114300 w 2143125"/>
              <a:gd name="connsiteY11" fmla="*/ 1469231 h 1916906"/>
              <a:gd name="connsiteX12" fmla="*/ 1343025 w 2143125"/>
              <a:gd name="connsiteY12" fmla="*/ 1916906 h 1916906"/>
              <a:gd name="connsiteX13" fmla="*/ 1619250 w 2143125"/>
              <a:gd name="connsiteY13" fmla="*/ 1754981 h 1916906"/>
              <a:gd name="connsiteX14" fmla="*/ 1485900 w 2143125"/>
              <a:gd name="connsiteY14" fmla="*/ 1440656 h 1916906"/>
              <a:gd name="connsiteX15" fmla="*/ 1790700 w 2143125"/>
              <a:gd name="connsiteY15" fmla="*/ 1297781 h 1916906"/>
              <a:gd name="connsiteX16" fmla="*/ 2038350 w 2143125"/>
              <a:gd name="connsiteY16" fmla="*/ 1021556 h 1916906"/>
              <a:gd name="connsiteX17" fmla="*/ 2143125 w 2143125"/>
              <a:gd name="connsiteY17" fmla="*/ 688181 h 1916906"/>
              <a:gd name="connsiteX18" fmla="*/ 1895475 w 2143125"/>
              <a:gd name="connsiteY18" fmla="*/ 545306 h 1916906"/>
              <a:gd name="connsiteX19" fmla="*/ 1533525 w 2143125"/>
              <a:gd name="connsiteY19" fmla="*/ 469106 h 1916906"/>
              <a:gd name="connsiteX20" fmla="*/ 1307306 w 2143125"/>
              <a:gd name="connsiteY20" fmla="*/ 411956 h 1916906"/>
              <a:gd name="connsiteX21" fmla="*/ 1226344 w 2143125"/>
              <a:gd name="connsiteY21" fmla="*/ 340519 h 1916906"/>
              <a:gd name="connsiteX22" fmla="*/ 1147763 w 2143125"/>
              <a:gd name="connsiteY22" fmla="*/ 273844 h 1916906"/>
              <a:gd name="connsiteX23" fmla="*/ 1097756 w 2143125"/>
              <a:gd name="connsiteY23" fmla="*/ 190499 h 1916906"/>
              <a:gd name="connsiteX24" fmla="*/ 1050131 w 2143125"/>
              <a:gd name="connsiteY24" fmla="*/ 176213 h 1916906"/>
              <a:gd name="connsiteX25" fmla="*/ 1047750 w 2143125"/>
              <a:gd name="connsiteY25" fmla="*/ 88106 h 1916906"/>
              <a:gd name="connsiteX0" fmla="*/ 1047750 w 2143125"/>
              <a:gd name="connsiteY0" fmla="*/ 88106 h 1916906"/>
              <a:gd name="connsiteX1" fmla="*/ 997744 w 2143125"/>
              <a:gd name="connsiteY1" fmla="*/ 52387 h 1916906"/>
              <a:gd name="connsiteX2" fmla="*/ 826294 w 2143125"/>
              <a:gd name="connsiteY2" fmla="*/ 59531 h 1916906"/>
              <a:gd name="connsiteX3" fmla="*/ 735806 w 2143125"/>
              <a:gd name="connsiteY3" fmla="*/ 0 h 1916906"/>
              <a:gd name="connsiteX4" fmla="*/ 623888 w 2143125"/>
              <a:gd name="connsiteY4" fmla="*/ 50006 h 1916906"/>
              <a:gd name="connsiteX5" fmla="*/ 569119 w 2143125"/>
              <a:gd name="connsiteY5" fmla="*/ 45244 h 1916906"/>
              <a:gd name="connsiteX6" fmla="*/ 497681 w 2143125"/>
              <a:gd name="connsiteY6" fmla="*/ 145256 h 1916906"/>
              <a:gd name="connsiteX7" fmla="*/ 422275 w 2143125"/>
              <a:gd name="connsiteY7" fmla="*/ 148431 h 1916906"/>
              <a:gd name="connsiteX8" fmla="*/ 333375 w 2143125"/>
              <a:gd name="connsiteY8" fmla="*/ 75406 h 1916906"/>
              <a:gd name="connsiteX9" fmla="*/ 0 w 2143125"/>
              <a:gd name="connsiteY9" fmla="*/ 364331 h 1916906"/>
              <a:gd name="connsiteX10" fmla="*/ 47625 w 2143125"/>
              <a:gd name="connsiteY10" fmla="*/ 1231106 h 1916906"/>
              <a:gd name="connsiteX11" fmla="*/ 114300 w 2143125"/>
              <a:gd name="connsiteY11" fmla="*/ 1469231 h 1916906"/>
              <a:gd name="connsiteX12" fmla="*/ 1343025 w 2143125"/>
              <a:gd name="connsiteY12" fmla="*/ 1916906 h 1916906"/>
              <a:gd name="connsiteX13" fmla="*/ 1619250 w 2143125"/>
              <a:gd name="connsiteY13" fmla="*/ 1754981 h 1916906"/>
              <a:gd name="connsiteX14" fmla="*/ 1485900 w 2143125"/>
              <a:gd name="connsiteY14" fmla="*/ 1440656 h 1916906"/>
              <a:gd name="connsiteX15" fmla="*/ 1790700 w 2143125"/>
              <a:gd name="connsiteY15" fmla="*/ 1297781 h 1916906"/>
              <a:gd name="connsiteX16" fmla="*/ 2038350 w 2143125"/>
              <a:gd name="connsiteY16" fmla="*/ 1021556 h 1916906"/>
              <a:gd name="connsiteX17" fmla="*/ 2143125 w 2143125"/>
              <a:gd name="connsiteY17" fmla="*/ 688181 h 1916906"/>
              <a:gd name="connsiteX18" fmla="*/ 1895475 w 2143125"/>
              <a:gd name="connsiteY18" fmla="*/ 545306 h 1916906"/>
              <a:gd name="connsiteX19" fmla="*/ 1533525 w 2143125"/>
              <a:gd name="connsiteY19" fmla="*/ 469106 h 1916906"/>
              <a:gd name="connsiteX20" fmla="*/ 1307306 w 2143125"/>
              <a:gd name="connsiteY20" fmla="*/ 411956 h 1916906"/>
              <a:gd name="connsiteX21" fmla="*/ 1195388 w 2143125"/>
              <a:gd name="connsiteY21" fmla="*/ 273844 h 1916906"/>
              <a:gd name="connsiteX22" fmla="*/ 1147763 w 2143125"/>
              <a:gd name="connsiteY22" fmla="*/ 273844 h 1916906"/>
              <a:gd name="connsiteX23" fmla="*/ 1097756 w 2143125"/>
              <a:gd name="connsiteY23" fmla="*/ 190499 h 1916906"/>
              <a:gd name="connsiteX24" fmla="*/ 1050131 w 2143125"/>
              <a:gd name="connsiteY24" fmla="*/ 176213 h 1916906"/>
              <a:gd name="connsiteX25" fmla="*/ 1047750 w 2143125"/>
              <a:gd name="connsiteY25" fmla="*/ 88106 h 1916906"/>
              <a:gd name="connsiteX0" fmla="*/ 1047750 w 2143125"/>
              <a:gd name="connsiteY0" fmla="*/ 88106 h 1916906"/>
              <a:gd name="connsiteX1" fmla="*/ 997744 w 2143125"/>
              <a:gd name="connsiteY1" fmla="*/ 52387 h 1916906"/>
              <a:gd name="connsiteX2" fmla="*/ 826294 w 2143125"/>
              <a:gd name="connsiteY2" fmla="*/ 59531 h 1916906"/>
              <a:gd name="connsiteX3" fmla="*/ 735806 w 2143125"/>
              <a:gd name="connsiteY3" fmla="*/ 0 h 1916906"/>
              <a:gd name="connsiteX4" fmla="*/ 623888 w 2143125"/>
              <a:gd name="connsiteY4" fmla="*/ 50006 h 1916906"/>
              <a:gd name="connsiteX5" fmla="*/ 569119 w 2143125"/>
              <a:gd name="connsiteY5" fmla="*/ 45244 h 1916906"/>
              <a:gd name="connsiteX6" fmla="*/ 497681 w 2143125"/>
              <a:gd name="connsiteY6" fmla="*/ 145256 h 1916906"/>
              <a:gd name="connsiteX7" fmla="*/ 422275 w 2143125"/>
              <a:gd name="connsiteY7" fmla="*/ 148431 h 1916906"/>
              <a:gd name="connsiteX8" fmla="*/ 333375 w 2143125"/>
              <a:gd name="connsiteY8" fmla="*/ 75406 h 1916906"/>
              <a:gd name="connsiteX9" fmla="*/ 0 w 2143125"/>
              <a:gd name="connsiteY9" fmla="*/ 364331 h 1916906"/>
              <a:gd name="connsiteX10" fmla="*/ 47625 w 2143125"/>
              <a:gd name="connsiteY10" fmla="*/ 1231106 h 1916906"/>
              <a:gd name="connsiteX11" fmla="*/ 114300 w 2143125"/>
              <a:gd name="connsiteY11" fmla="*/ 1469231 h 1916906"/>
              <a:gd name="connsiteX12" fmla="*/ 1343025 w 2143125"/>
              <a:gd name="connsiteY12" fmla="*/ 1916906 h 1916906"/>
              <a:gd name="connsiteX13" fmla="*/ 1619250 w 2143125"/>
              <a:gd name="connsiteY13" fmla="*/ 1754981 h 1916906"/>
              <a:gd name="connsiteX14" fmla="*/ 1485900 w 2143125"/>
              <a:gd name="connsiteY14" fmla="*/ 1440656 h 1916906"/>
              <a:gd name="connsiteX15" fmla="*/ 1790700 w 2143125"/>
              <a:gd name="connsiteY15" fmla="*/ 1297781 h 1916906"/>
              <a:gd name="connsiteX16" fmla="*/ 2038350 w 2143125"/>
              <a:gd name="connsiteY16" fmla="*/ 1021556 h 1916906"/>
              <a:gd name="connsiteX17" fmla="*/ 2143125 w 2143125"/>
              <a:gd name="connsiteY17" fmla="*/ 688181 h 1916906"/>
              <a:gd name="connsiteX18" fmla="*/ 1895475 w 2143125"/>
              <a:gd name="connsiteY18" fmla="*/ 545306 h 1916906"/>
              <a:gd name="connsiteX19" fmla="*/ 1533525 w 2143125"/>
              <a:gd name="connsiteY19" fmla="*/ 469106 h 1916906"/>
              <a:gd name="connsiteX20" fmla="*/ 1307306 w 2143125"/>
              <a:gd name="connsiteY20" fmla="*/ 411956 h 1916906"/>
              <a:gd name="connsiteX21" fmla="*/ 1240631 w 2143125"/>
              <a:gd name="connsiteY21" fmla="*/ 335756 h 1916906"/>
              <a:gd name="connsiteX22" fmla="*/ 1195388 w 2143125"/>
              <a:gd name="connsiteY22" fmla="*/ 273844 h 1916906"/>
              <a:gd name="connsiteX23" fmla="*/ 1147763 w 2143125"/>
              <a:gd name="connsiteY23" fmla="*/ 273844 h 1916906"/>
              <a:gd name="connsiteX24" fmla="*/ 1097756 w 2143125"/>
              <a:gd name="connsiteY24" fmla="*/ 190499 h 1916906"/>
              <a:gd name="connsiteX25" fmla="*/ 1050131 w 2143125"/>
              <a:gd name="connsiteY25" fmla="*/ 176213 h 1916906"/>
              <a:gd name="connsiteX26" fmla="*/ 1047750 w 2143125"/>
              <a:gd name="connsiteY26" fmla="*/ 88106 h 1916906"/>
              <a:gd name="connsiteX0" fmla="*/ 1047750 w 2143125"/>
              <a:gd name="connsiteY0" fmla="*/ 88106 h 1916906"/>
              <a:gd name="connsiteX1" fmla="*/ 997744 w 2143125"/>
              <a:gd name="connsiteY1" fmla="*/ 52387 h 1916906"/>
              <a:gd name="connsiteX2" fmla="*/ 826294 w 2143125"/>
              <a:gd name="connsiteY2" fmla="*/ 59531 h 1916906"/>
              <a:gd name="connsiteX3" fmla="*/ 735806 w 2143125"/>
              <a:gd name="connsiteY3" fmla="*/ 0 h 1916906"/>
              <a:gd name="connsiteX4" fmla="*/ 623888 w 2143125"/>
              <a:gd name="connsiteY4" fmla="*/ 50006 h 1916906"/>
              <a:gd name="connsiteX5" fmla="*/ 569119 w 2143125"/>
              <a:gd name="connsiteY5" fmla="*/ 45244 h 1916906"/>
              <a:gd name="connsiteX6" fmla="*/ 497681 w 2143125"/>
              <a:gd name="connsiteY6" fmla="*/ 145256 h 1916906"/>
              <a:gd name="connsiteX7" fmla="*/ 422275 w 2143125"/>
              <a:gd name="connsiteY7" fmla="*/ 148431 h 1916906"/>
              <a:gd name="connsiteX8" fmla="*/ 333375 w 2143125"/>
              <a:gd name="connsiteY8" fmla="*/ 75406 h 1916906"/>
              <a:gd name="connsiteX9" fmla="*/ 0 w 2143125"/>
              <a:gd name="connsiteY9" fmla="*/ 364331 h 1916906"/>
              <a:gd name="connsiteX10" fmla="*/ 47625 w 2143125"/>
              <a:gd name="connsiteY10" fmla="*/ 1231106 h 1916906"/>
              <a:gd name="connsiteX11" fmla="*/ 114300 w 2143125"/>
              <a:gd name="connsiteY11" fmla="*/ 1469231 h 1916906"/>
              <a:gd name="connsiteX12" fmla="*/ 1343025 w 2143125"/>
              <a:gd name="connsiteY12" fmla="*/ 1916906 h 1916906"/>
              <a:gd name="connsiteX13" fmla="*/ 1619250 w 2143125"/>
              <a:gd name="connsiteY13" fmla="*/ 1754981 h 1916906"/>
              <a:gd name="connsiteX14" fmla="*/ 1485900 w 2143125"/>
              <a:gd name="connsiteY14" fmla="*/ 1440656 h 1916906"/>
              <a:gd name="connsiteX15" fmla="*/ 1790700 w 2143125"/>
              <a:gd name="connsiteY15" fmla="*/ 1297781 h 1916906"/>
              <a:gd name="connsiteX16" fmla="*/ 2038350 w 2143125"/>
              <a:gd name="connsiteY16" fmla="*/ 1021556 h 1916906"/>
              <a:gd name="connsiteX17" fmla="*/ 2143125 w 2143125"/>
              <a:gd name="connsiteY17" fmla="*/ 688181 h 1916906"/>
              <a:gd name="connsiteX18" fmla="*/ 1895475 w 2143125"/>
              <a:gd name="connsiteY18" fmla="*/ 545306 h 1916906"/>
              <a:gd name="connsiteX19" fmla="*/ 1533525 w 2143125"/>
              <a:gd name="connsiteY19" fmla="*/ 469106 h 1916906"/>
              <a:gd name="connsiteX20" fmla="*/ 1307306 w 2143125"/>
              <a:gd name="connsiteY20" fmla="*/ 411956 h 1916906"/>
              <a:gd name="connsiteX21" fmla="*/ 1212056 w 2143125"/>
              <a:gd name="connsiteY21" fmla="*/ 361950 h 1916906"/>
              <a:gd name="connsiteX22" fmla="*/ 1195388 w 2143125"/>
              <a:gd name="connsiteY22" fmla="*/ 273844 h 1916906"/>
              <a:gd name="connsiteX23" fmla="*/ 1147763 w 2143125"/>
              <a:gd name="connsiteY23" fmla="*/ 273844 h 1916906"/>
              <a:gd name="connsiteX24" fmla="*/ 1097756 w 2143125"/>
              <a:gd name="connsiteY24" fmla="*/ 190499 h 1916906"/>
              <a:gd name="connsiteX25" fmla="*/ 1050131 w 2143125"/>
              <a:gd name="connsiteY25" fmla="*/ 176213 h 1916906"/>
              <a:gd name="connsiteX26" fmla="*/ 1047750 w 2143125"/>
              <a:gd name="connsiteY26" fmla="*/ 88106 h 1916906"/>
              <a:gd name="connsiteX0" fmla="*/ 1047750 w 2143125"/>
              <a:gd name="connsiteY0" fmla="*/ 88106 h 1916906"/>
              <a:gd name="connsiteX1" fmla="*/ 997744 w 2143125"/>
              <a:gd name="connsiteY1" fmla="*/ 52387 h 1916906"/>
              <a:gd name="connsiteX2" fmla="*/ 826294 w 2143125"/>
              <a:gd name="connsiteY2" fmla="*/ 59531 h 1916906"/>
              <a:gd name="connsiteX3" fmla="*/ 735806 w 2143125"/>
              <a:gd name="connsiteY3" fmla="*/ 0 h 1916906"/>
              <a:gd name="connsiteX4" fmla="*/ 623888 w 2143125"/>
              <a:gd name="connsiteY4" fmla="*/ 50006 h 1916906"/>
              <a:gd name="connsiteX5" fmla="*/ 569119 w 2143125"/>
              <a:gd name="connsiteY5" fmla="*/ 45244 h 1916906"/>
              <a:gd name="connsiteX6" fmla="*/ 497681 w 2143125"/>
              <a:gd name="connsiteY6" fmla="*/ 145256 h 1916906"/>
              <a:gd name="connsiteX7" fmla="*/ 422275 w 2143125"/>
              <a:gd name="connsiteY7" fmla="*/ 148431 h 1916906"/>
              <a:gd name="connsiteX8" fmla="*/ 333375 w 2143125"/>
              <a:gd name="connsiteY8" fmla="*/ 75406 h 1916906"/>
              <a:gd name="connsiteX9" fmla="*/ 0 w 2143125"/>
              <a:gd name="connsiteY9" fmla="*/ 364331 h 1916906"/>
              <a:gd name="connsiteX10" fmla="*/ 47625 w 2143125"/>
              <a:gd name="connsiteY10" fmla="*/ 1231106 h 1916906"/>
              <a:gd name="connsiteX11" fmla="*/ 114300 w 2143125"/>
              <a:gd name="connsiteY11" fmla="*/ 1469231 h 1916906"/>
              <a:gd name="connsiteX12" fmla="*/ 1343025 w 2143125"/>
              <a:gd name="connsiteY12" fmla="*/ 1916906 h 1916906"/>
              <a:gd name="connsiteX13" fmla="*/ 1619250 w 2143125"/>
              <a:gd name="connsiteY13" fmla="*/ 1754981 h 1916906"/>
              <a:gd name="connsiteX14" fmla="*/ 1485900 w 2143125"/>
              <a:gd name="connsiteY14" fmla="*/ 1440656 h 1916906"/>
              <a:gd name="connsiteX15" fmla="*/ 1790700 w 2143125"/>
              <a:gd name="connsiteY15" fmla="*/ 1297781 h 1916906"/>
              <a:gd name="connsiteX16" fmla="*/ 2038350 w 2143125"/>
              <a:gd name="connsiteY16" fmla="*/ 1021556 h 1916906"/>
              <a:gd name="connsiteX17" fmla="*/ 2143125 w 2143125"/>
              <a:gd name="connsiteY17" fmla="*/ 688181 h 1916906"/>
              <a:gd name="connsiteX18" fmla="*/ 1895475 w 2143125"/>
              <a:gd name="connsiteY18" fmla="*/ 545306 h 1916906"/>
              <a:gd name="connsiteX19" fmla="*/ 1226344 w 2143125"/>
              <a:gd name="connsiteY19" fmla="*/ 600075 h 1916906"/>
              <a:gd name="connsiteX20" fmla="*/ 1307306 w 2143125"/>
              <a:gd name="connsiteY20" fmla="*/ 411956 h 1916906"/>
              <a:gd name="connsiteX21" fmla="*/ 1212056 w 2143125"/>
              <a:gd name="connsiteY21" fmla="*/ 361950 h 1916906"/>
              <a:gd name="connsiteX22" fmla="*/ 1195388 w 2143125"/>
              <a:gd name="connsiteY22" fmla="*/ 273844 h 1916906"/>
              <a:gd name="connsiteX23" fmla="*/ 1147763 w 2143125"/>
              <a:gd name="connsiteY23" fmla="*/ 273844 h 1916906"/>
              <a:gd name="connsiteX24" fmla="*/ 1097756 w 2143125"/>
              <a:gd name="connsiteY24" fmla="*/ 190499 h 1916906"/>
              <a:gd name="connsiteX25" fmla="*/ 1050131 w 2143125"/>
              <a:gd name="connsiteY25" fmla="*/ 176213 h 1916906"/>
              <a:gd name="connsiteX26" fmla="*/ 1047750 w 2143125"/>
              <a:gd name="connsiteY26" fmla="*/ 88106 h 1916906"/>
              <a:gd name="connsiteX0" fmla="*/ 1047750 w 2143125"/>
              <a:gd name="connsiteY0" fmla="*/ 88106 h 1916906"/>
              <a:gd name="connsiteX1" fmla="*/ 997744 w 2143125"/>
              <a:gd name="connsiteY1" fmla="*/ 52387 h 1916906"/>
              <a:gd name="connsiteX2" fmla="*/ 826294 w 2143125"/>
              <a:gd name="connsiteY2" fmla="*/ 59531 h 1916906"/>
              <a:gd name="connsiteX3" fmla="*/ 735806 w 2143125"/>
              <a:gd name="connsiteY3" fmla="*/ 0 h 1916906"/>
              <a:gd name="connsiteX4" fmla="*/ 623888 w 2143125"/>
              <a:gd name="connsiteY4" fmla="*/ 50006 h 1916906"/>
              <a:gd name="connsiteX5" fmla="*/ 569119 w 2143125"/>
              <a:gd name="connsiteY5" fmla="*/ 45244 h 1916906"/>
              <a:gd name="connsiteX6" fmla="*/ 497681 w 2143125"/>
              <a:gd name="connsiteY6" fmla="*/ 145256 h 1916906"/>
              <a:gd name="connsiteX7" fmla="*/ 422275 w 2143125"/>
              <a:gd name="connsiteY7" fmla="*/ 148431 h 1916906"/>
              <a:gd name="connsiteX8" fmla="*/ 333375 w 2143125"/>
              <a:gd name="connsiteY8" fmla="*/ 75406 h 1916906"/>
              <a:gd name="connsiteX9" fmla="*/ 0 w 2143125"/>
              <a:gd name="connsiteY9" fmla="*/ 364331 h 1916906"/>
              <a:gd name="connsiteX10" fmla="*/ 47625 w 2143125"/>
              <a:gd name="connsiteY10" fmla="*/ 1231106 h 1916906"/>
              <a:gd name="connsiteX11" fmla="*/ 114300 w 2143125"/>
              <a:gd name="connsiteY11" fmla="*/ 1469231 h 1916906"/>
              <a:gd name="connsiteX12" fmla="*/ 1343025 w 2143125"/>
              <a:gd name="connsiteY12" fmla="*/ 1916906 h 1916906"/>
              <a:gd name="connsiteX13" fmla="*/ 1619250 w 2143125"/>
              <a:gd name="connsiteY13" fmla="*/ 1754981 h 1916906"/>
              <a:gd name="connsiteX14" fmla="*/ 1485900 w 2143125"/>
              <a:gd name="connsiteY14" fmla="*/ 1440656 h 1916906"/>
              <a:gd name="connsiteX15" fmla="*/ 1790700 w 2143125"/>
              <a:gd name="connsiteY15" fmla="*/ 1297781 h 1916906"/>
              <a:gd name="connsiteX16" fmla="*/ 2038350 w 2143125"/>
              <a:gd name="connsiteY16" fmla="*/ 1021556 h 1916906"/>
              <a:gd name="connsiteX17" fmla="*/ 2143125 w 2143125"/>
              <a:gd name="connsiteY17" fmla="*/ 688181 h 1916906"/>
              <a:gd name="connsiteX18" fmla="*/ 1895475 w 2143125"/>
              <a:gd name="connsiteY18" fmla="*/ 545306 h 1916906"/>
              <a:gd name="connsiteX19" fmla="*/ 1731169 w 2143125"/>
              <a:gd name="connsiteY19" fmla="*/ 552450 h 1916906"/>
              <a:gd name="connsiteX20" fmla="*/ 1226344 w 2143125"/>
              <a:gd name="connsiteY20" fmla="*/ 600075 h 1916906"/>
              <a:gd name="connsiteX21" fmla="*/ 1307306 w 2143125"/>
              <a:gd name="connsiteY21" fmla="*/ 411956 h 1916906"/>
              <a:gd name="connsiteX22" fmla="*/ 1212056 w 2143125"/>
              <a:gd name="connsiteY22" fmla="*/ 361950 h 1916906"/>
              <a:gd name="connsiteX23" fmla="*/ 1195388 w 2143125"/>
              <a:gd name="connsiteY23" fmla="*/ 273844 h 1916906"/>
              <a:gd name="connsiteX24" fmla="*/ 1147763 w 2143125"/>
              <a:gd name="connsiteY24" fmla="*/ 273844 h 1916906"/>
              <a:gd name="connsiteX25" fmla="*/ 1097756 w 2143125"/>
              <a:gd name="connsiteY25" fmla="*/ 190499 h 1916906"/>
              <a:gd name="connsiteX26" fmla="*/ 1050131 w 2143125"/>
              <a:gd name="connsiteY26" fmla="*/ 176213 h 1916906"/>
              <a:gd name="connsiteX27" fmla="*/ 1047750 w 2143125"/>
              <a:gd name="connsiteY27" fmla="*/ 88106 h 1916906"/>
              <a:gd name="connsiteX0" fmla="*/ 1047750 w 2143125"/>
              <a:gd name="connsiteY0" fmla="*/ 88106 h 1916906"/>
              <a:gd name="connsiteX1" fmla="*/ 997744 w 2143125"/>
              <a:gd name="connsiteY1" fmla="*/ 52387 h 1916906"/>
              <a:gd name="connsiteX2" fmla="*/ 826294 w 2143125"/>
              <a:gd name="connsiteY2" fmla="*/ 59531 h 1916906"/>
              <a:gd name="connsiteX3" fmla="*/ 735806 w 2143125"/>
              <a:gd name="connsiteY3" fmla="*/ 0 h 1916906"/>
              <a:gd name="connsiteX4" fmla="*/ 623888 w 2143125"/>
              <a:gd name="connsiteY4" fmla="*/ 50006 h 1916906"/>
              <a:gd name="connsiteX5" fmla="*/ 569119 w 2143125"/>
              <a:gd name="connsiteY5" fmla="*/ 45244 h 1916906"/>
              <a:gd name="connsiteX6" fmla="*/ 497681 w 2143125"/>
              <a:gd name="connsiteY6" fmla="*/ 145256 h 1916906"/>
              <a:gd name="connsiteX7" fmla="*/ 422275 w 2143125"/>
              <a:gd name="connsiteY7" fmla="*/ 148431 h 1916906"/>
              <a:gd name="connsiteX8" fmla="*/ 333375 w 2143125"/>
              <a:gd name="connsiteY8" fmla="*/ 75406 h 1916906"/>
              <a:gd name="connsiteX9" fmla="*/ 0 w 2143125"/>
              <a:gd name="connsiteY9" fmla="*/ 364331 h 1916906"/>
              <a:gd name="connsiteX10" fmla="*/ 47625 w 2143125"/>
              <a:gd name="connsiteY10" fmla="*/ 1231106 h 1916906"/>
              <a:gd name="connsiteX11" fmla="*/ 114300 w 2143125"/>
              <a:gd name="connsiteY11" fmla="*/ 1469231 h 1916906"/>
              <a:gd name="connsiteX12" fmla="*/ 1343025 w 2143125"/>
              <a:gd name="connsiteY12" fmla="*/ 1916906 h 1916906"/>
              <a:gd name="connsiteX13" fmla="*/ 1619250 w 2143125"/>
              <a:gd name="connsiteY13" fmla="*/ 1754981 h 1916906"/>
              <a:gd name="connsiteX14" fmla="*/ 1485900 w 2143125"/>
              <a:gd name="connsiteY14" fmla="*/ 1440656 h 1916906"/>
              <a:gd name="connsiteX15" fmla="*/ 1790700 w 2143125"/>
              <a:gd name="connsiteY15" fmla="*/ 1297781 h 1916906"/>
              <a:gd name="connsiteX16" fmla="*/ 2038350 w 2143125"/>
              <a:gd name="connsiteY16" fmla="*/ 1021556 h 1916906"/>
              <a:gd name="connsiteX17" fmla="*/ 2143125 w 2143125"/>
              <a:gd name="connsiteY17" fmla="*/ 688181 h 1916906"/>
              <a:gd name="connsiteX18" fmla="*/ 1895475 w 2143125"/>
              <a:gd name="connsiteY18" fmla="*/ 545306 h 1916906"/>
              <a:gd name="connsiteX19" fmla="*/ 1585913 w 2143125"/>
              <a:gd name="connsiteY19" fmla="*/ 597694 h 1916906"/>
              <a:gd name="connsiteX20" fmla="*/ 1226344 w 2143125"/>
              <a:gd name="connsiteY20" fmla="*/ 600075 h 1916906"/>
              <a:gd name="connsiteX21" fmla="*/ 1307306 w 2143125"/>
              <a:gd name="connsiteY21" fmla="*/ 411956 h 1916906"/>
              <a:gd name="connsiteX22" fmla="*/ 1212056 w 2143125"/>
              <a:gd name="connsiteY22" fmla="*/ 361950 h 1916906"/>
              <a:gd name="connsiteX23" fmla="*/ 1195388 w 2143125"/>
              <a:gd name="connsiteY23" fmla="*/ 273844 h 1916906"/>
              <a:gd name="connsiteX24" fmla="*/ 1147763 w 2143125"/>
              <a:gd name="connsiteY24" fmla="*/ 273844 h 1916906"/>
              <a:gd name="connsiteX25" fmla="*/ 1097756 w 2143125"/>
              <a:gd name="connsiteY25" fmla="*/ 190499 h 1916906"/>
              <a:gd name="connsiteX26" fmla="*/ 1050131 w 2143125"/>
              <a:gd name="connsiteY26" fmla="*/ 176213 h 1916906"/>
              <a:gd name="connsiteX27" fmla="*/ 1047750 w 2143125"/>
              <a:gd name="connsiteY27" fmla="*/ 88106 h 1916906"/>
              <a:gd name="connsiteX0" fmla="*/ 1047750 w 2143125"/>
              <a:gd name="connsiteY0" fmla="*/ 88106 h 1916906"/>
              <a:gd name="connsiteX1" fmla="*/ 997744 w 2143125"/>
              <a:gd name="connsiteY1" fmla="*/ 52387 h 1916906"/>
              <a:gd name="connsiteX2" fmla="*/ 826294 w 2143125"/>
              <a:gd name="connsiteY2" fmla="*/ 59531 h 1916906"/>
              <a:gd name="connsiteX3" fmla="*/ 735806 w 2143125"/>
              <a:gd name="connsiteY3" fmla="*/ 0 h 1916906"/>
              <a:gd name="connsiteX4" fmla="*/ 623888 w 2143125"/>
              <a:gd name="connsiteY4" fmla="*/ 50006 h 1916906"/>
              <a:gd name="connsiteX5" fmla="*/ 569119 w 2143125"/>
              <a:gd name="connsiteY5" fmla="*/ 45244 h 1916906"/>
              <a:gd name="connsiteX6" fmla="*/ 497681 w 2143125"/>
              <a:gd name="connsiteY6" fmla="*/ 145256 h 1916906"/>
              <a:gd name="connsiteX7" fmla="*/ 422275 w 2143125"/>
              <a:gd name="connsiteY7" fmla="*/ 148431 h 1916906"/>
              <a:gd name="connsiteX8" fmla="*/ 333375 w 2143125"/>
              <a:gd name="connsiteY8" fmla="*/ 75406 h 1916906"/>
              <a:gd name="connsiteX9" fmla="*/ 0 w 2143125"/>
              <a:gd name="connsiteY9" fmla="*/ 364331 h 1916906"/>
              <a:gd name="connsiteX10" fmla="*/ 47625 w 2143125"/>
              <a:gd name="connsiteY10" fmla="*/ 1231106 h 1916906"/>
              <a:gd name="connsiteX11" fmla="*/ 114300 w 2143125"/>
              <a:gd name="connsiteY11" fmla="*/ 1469231 h 1916906"/>
              <a:gd name="connsiteX12" fmla="*/ 1343025 w 2143125"/>
              <a:gd name="connsiteY12" fmla="*/ 1916906 h 1916906"/>
              <a:gd name="connsiteX13" fmla="*/ 1619250 w 2143125"/>
              <a:gd name="connsiteY13" fmla="*/ 1754981 h 1916906"/>
              <a:gd name="connsiteX14" fmla="*/ 1485900 w 2143125"/>
              <a:gd name="connsiteY14" fmla="*/ 1440656 h 1916906"/>
              <a:gd name="connsiteX15" fmla="*/ 1790700 w 2143125"/>
              <a:gd name="connsiteY15" fmla="*/ 1297781 h 1916906"/>
              <a:gd name="connsiteX16" fmla="*/ 2038350 w 2143125"/>
              <a:gd name="connsiteY16" fmla="*/ 1021556 h 1916906"/>
              <a:gd name="connsiteX17" fmla="*/ 2143125 w 2143125"/>
              <a:gd name="connsiteY17" fmla="*/ 688181 h 1916906"/>
              <a:gd name="connsiteX18" fmla="*/ 1993106 w 2143125"/>
              <a:gd name="connsiteY18" fmla="*/ 728662 h 1916906"/>
              <a:gd name="connsiteX19" fmla="*/ 1585913 w 2143125"/>
              <a:gd name="connsiteY19" fmla="*/ 597694 h 1916906"/>
              <a:gd name="connsiteX20" fmla="*/ 1226344 w 2143125"/>
              <a:gd name="connsiteY20" fmla="*/ 600075 h 1916906"/>
              <a:gd name="connsiteX21" fmla="*/ 1307306 w 2143125"/>
              <a:gd name="connsiteY21" fmla="*/ 411956 h 1916906"/>
              <a:gd name="connsiteX22" fmla="*/ 1212056 w 2143125"/>
              <a:gd name="connsiteY22" fmla="*/ 361950 h 1916906"/>
              <a:gd name="connsiteX23" fmla="*/ 1195388 w 2143125"/>
              <a:gd name="connsiteY23" fmla="*/ 273844 h 1916906"/>
              <a:gd name="connsiteX24" fmla="*/ 1147763 w 2143125"/>
              <a:gd name="connsiteY24" fmla="*/ 273844 h 1916906"/>
              <a:gd name="connsiteX25" fmla="*/ 1097756 w 2143125"/>
              <a:gd name="connsiteY25" fmla="*/ 190499 h 1916906"/>
              <a:gd name="connsiteX26" fmla="*/ 1050131 w 2143125"/>
              <a:gd name="connsiteY26" fmla="*/ 176213 h 1916906"/>
              <a:gd name="connsiteX27" fmla="*/ 1047750 w 2143125"/>
              <a:gd name="connsiteY27" fmla="*/ 88106 h 1916906"/>
              <a:gd name="connsiteX0" fmla="*/ 1047750 w 2143125"/>
              <a:gd name="connsiteY0" fmla="*/ 88106 h 1916906"/>
              <a:gd name="connsiteX1" fmla="*/ 997744 w 2143125"/>
              <a:gd name="connsiteY1" fmla="*/ 52387 h 1916906"/>
              <a:gd name="connsiteX2" fmla="*/ 826294 w 2143125"/>
              <a:gd name="connsiteY2" fmla="*/ 59531 h 1916906"/>
              <a:gd name="connsiteX3" fmla="*/ 735806 w 2143125"/>
              <a:gd name="connsiteY3" fmla="*/ 0 h 1916906"/>
              <a:gd name="connsiteX4" fmla="*/ 623888 w 2143125"/>
              <a:gd name="connsiteY4" fmla="*/ 50006 h 1916906"/>
              <a:gd name="connsiteX5" fmla="*/ 569119 w 2143125"/>
              <a:gd name="connsiteY5" fmla="*/ 45244 h 1916906"/>
              <a:gd name="connsiteX6" fmla="*/ 497681 w 2143125"/>
              <a:gd name="connsiteY6" fmla="*/ 145256 h 1916906"/>
              <a:gd name="connsiteX7" fmla="*/ 422275 w 2143125"/>
              <a:gd name="connsiteY7" fmla="*/ 148431 h 1916906"/>
              <a:gd name="connsiteX8" fmla="*/ 333375 w 2143125"/>
              <a:gd name="connsiteY8" fmla="*/ 75406 h 1916906"/>
              <a:gd name="connsiteX9" fmla="*/ 0 w 2143125"/>
              <a:gd name="connsiteY9" fmla="*/ 364331 h 1916906"/>
              <a:gd name="connsiteX10" fmla="*/ 47625 w 2143125"/>
              <a:gd name="connsiteY10" fmla="*/ 1231106 h 1916906"/>
              <a:gd name="connsiteX11" fmla="*/ 114300 w 2143125"/>
              <a:gd name="connsiteY11" fmla="*/ 1469231 h 1916906"/>
              <a:gd name="connsiteX12" fmla="*/ 1343025 w 2143125"/>
              <a:gd name="connsiteY12" fmla="*/ 1916906 h 1916906"/>
              <a:gd name="connsiteX13" fmla="*/ 1619250 w 2143125"/>
              <a:gd name="connsiteY13" fmla="*/ 1754981 h 1916906"/>
              <a:gd name="connsiteX14" fmla="*/ 1485900 w 2143125"/>
              <a:gd name="connsiteY14" fmla="*/ 1440656 h 1916906"/>
              <a:gd name="connsiteX15" fmla="*/ 1790700 w 2143125"/>
              <a:gd name="connsiteY15" fmla="*/ 1297781 h 1916906"/>
              <a:gd name="connsiteX16" fmla="*/ 2038350 w 2143125"/>
              <a:gd name="connsiteY16" fmla="*/ 1021556 h 1916906"/>
              <a:gd name="connsiteX17" fmla="*/ 2143125 w 2143125"/>
              <a:gd name="connsiteY17" fmla="*/ 688181 h 1916906"/>
              <a:gd name="connsiteX18" fmla="*/ 1993106 w 2143125"/>
              <a:gd name="connsiteY18" fmla="*/ 728662 h 1916906"/>
              <a:gd name="connsiteX19" fmla="*/ 1828800 w 2143125"/>
              <a:gd name="connsiteY19" fmla="*/ 678656 h 1916906"/>
              <a:gd name="connsiteX20" fmla="*/ 1585913 w 2143125"/>
              <a:gd name="connsiteY20" fmla="*/ 597694 h 1916906"/>
              <a:gd name="connsiteX21" fmla="*/ 1226344 w 2143125"/>
              <a:gd name="connsiteY21" fmla="*/ 600075 h 1916906"/>
              <a:gd name="connsiteX22" fmla="*/ 1307306 w 2143125"/>
              <a:gd name="connsiteY22" fmla="*/ 411956 h 1916906"/>
              <a:gd name="connsiteX23" fmla="*/ 1212056 w 2143125"/>
              <a:gd name="connsiteY23" fmla="*/ 361950 h 1916906"/>
              <a:gd name="connsiteX24" fmla="*/ 1195388 w 2143125"/>
              <a:gd name="connsiteY24" fmla="*/ 273844 h 1916906"/>
              <a:gd name="connsiteX25" fmla="*/ 1147763 w 2143125"/>
              <a:gd name="connsiteY25" fmla="*/ 273844 h 1916906"/>
              <a:gd name="connsiteX26" fmla="*/ 1097756 w 2143125"/>
              <a:gd name="connsiteY26" fmla="*/ 190499 h 1916906"/>
              <a:gd name="connsiteX27" fmla="*/ 1050131 w 2143125"/>
              <a:gd name="connsiteY27" fmla="*/ 176213 h 1916906"/>
              <a:gd name="connsiteX28" fmla="*/ 1047750 w 2143125"/>
              <a:gd name="connsiteY28" fmla="*/ 88106 h 1916906"/>
              <a:gd name="connsiteX0" fmla="*/ 1047750 w 2143125"/>
              <a:gd name="connsiteY0" fmla="*/ 88106 h 1916906"/>
              <a:gd name="connsiteX1" fmla="*/ 997744 w 2143125"/>
              <a:gd name="connsiteY1" fmla="*/ 52387 h 1916906"/>
              <a:gd name="connsiteX2" fmla="*/ 826294 w 2143125"/>
              <a:gd name="connsiteY2" fmla="*/ 59531 h 1916906"/>
              <a:gd name="connsiteX3" fmla="*/ 735806 w 2143125"/>
              <a:gd name="connsiteY3" fmla="*/ 0 h 1916906"/>
              <a:gd name="connsiteX4" fmla="*/ 623888 w 2143125"/>
              <a:gd name="connsiteY4" fmla="*/ 50006 h 1916906"/>
              <a:gd name="connsiteX5" fmla="*/ 569119 w 2143125"/>
              <a:gd name="connsiteY5" fmla="*/ 45244 h 1916906"/>
              <a:gd name="connsiteX6" fmla="*/ 497681 w 2143125"/>
              <a:gd name="connsiteY6" fmla="*/ 145256 h 1916906"/>
              <a:gd name="connsiteX7" fmla="*/ 422275 w 2143125"/>
              <a:gd name="connsiteY7" fmla="*/ 148431 h 1916906"/>
              <a:gd name="connsiteX8" fmla="*/ 333375 w 2143125"/>
              <a:gd name="connsiteY8" fmla="*/ 75406 h 1916906"/>
              <a:gd name="connsiteX9" fmla="*/ 0 w 2143125"/>
              <a:gd name="connsiteY9" fmla="*/ 364331 h 1916906"/>
              <a:gd name="connsiteX10" fmla="*/ 47625 w 2143125"/>
              <a:gd name="connsiteY10" fmla="*/ 1231106 h 1916906"/>
              <a:gd name="connsiteX11" fmla="*/ 114300 w 2143125"/>
              <a:gd name="connsiteY11" fmla="*/ 1469231 h 1916906"/>
              <a:gd name="connsiteX12" fmla="*/ 1343025 w 2143125"/>
              <a:gd name="connsiteY12" fmla="*/ 1916906 h 1916906"/>
              <a:gd name="connsiteX13" fmla="*/ 1619250 w 2143125"/>
              <a:gd name="connsiteY13" fmla="*/ 1754981 h 1916906"/>
              <a:gd name="connsiteX14" fmla="*/ 1485900 w 2143125"/>
              <a:gd name="connsiteY14" fmla="*/ 1440656 h 1916906"/>
              <a:gd name="connsiteX15" fmla="*/ 1790700 w 2143125"/>
              <a:gd name="connsiteY15" fmla="*/ 1297781 h 1916906"/>
              <a:gd name="connsiteX16" fmla="*/ 2038350 w 2143125"/>
              <a:gd name="connsiteY16" fmla="*/ 1021556 h 1916906"/>
              <a:gd name="connsiteX17" fmla="*/ 2143125 w 2143125"/>
              <a:gd name="connsiteY17" fmla="*/ 688181 h 1916906"/>
              <a:gd name="connsiteX18" fmla="*/ 1993106 w 2143125"/>
              <a:gd name="connsiteY18" fmla="*/ 728662 h 1916906"/>
              <a:gd name="connsiteX19" fmla="*/ 1897857 w 2143125"/>
              <a:gd name="connsiteY19" fmla="*/ 711993 h 1916906"/>
              <a:gd name="connsiteX20" fmla="*/ 1585913 w 2143125"/>
              <a:gd name="connsiteY20" fmla="*/ 597694 h 1916906"/>
              <a:gd name="connsiteX21" fmla="*/ 1226344 w 2143125"/>
              <a:gd name="connsiteY21" fmla="*/ 600075 h 1916906"/>
              <a:gd name="connsiteX22" fmla="*/ 1307306 w 2143125"/>
              <a:gd name="connsiteY22" fmla="*/ 411956 h 1916906"/>
              <a:gd name="connsiteX23" fmla="*/ 1212056 w 2143125"/>
              <a:gd name="connsiteY23" fmla="*/ 361950 h 1916906"/>
              <a:gd name="connsiteX24" fmla="*/ 1195388 w 2143125"/>
              <a:gd name="connsiteY24" fmla="*/ 273844 h 1916906"/>
              <a:gd name="connsiteX25" fmla="*/ 1147763 w 2143125"/>
              <a:gd name="connsiteY25" fmla="*/ 273844 h 1916906"/>
              <a:gd name="connsiteX26" fmla="*/ 1097756 w 2143125"/>
              <a:gd name="connsiteY26" fmla="*/ 190499 h 1916906"/>
              <a:gd name="connsiteX27" fmla="*/ 1050131 w 2143125"/>
              <a:gd name="connsiteY27" fmla="*/ 176213 h 1916906"/>
              <a:gd name="connsiteX28" fmla="*/ 1047750 w 2143125"/>
              <a:gd name="connsiteY28" fmla="*/ 88106 h 1916906"/>
              <a:gd name="connsiteX0" fmla="*/ 1047750 w 2143125"/>
              <a:gd name="connsiteY0" fmla="*/ 88106 h 1916906"/>
              <a:gd name="connsiteX1" fmla="*/ 997744 w 2143125"/>
              <a:gd name="connsiteY1" fmla="*/ 52387 h 1916906"/>
              <a:gd name="connsiteX2" fmla="*/ 826294 w 2143125"/>
              <a:gd name="connsiteY2" fmla="*/ 59531 h 1916906"/>
              <a:gd name="connsiteX3" fmla="*/ 735806 w 2143125"/>
              <a:gd name="connsiteY3" fmla="*/ 0 h 1916906"/>
              <a:gd name="connsiteX4" fmla="*/ 623888 w 2143125"/>
              <a:gd name="connsiteY4" fmla="*/ 50006 h 1916906"/>
              <a:gd name="connsiteX5" fmla="*/ 569119 w 2143125"/>
              <a:gd name="connsiteY5" fmla="*/ 45244 h 1916906"/>
              <a:gd name="connsiteX6" fmla="*/ 497681 w 2143125"/>
              <a:gd name="connsiteY6" fmla="*/ 145256 h 1916906"/>
              <a:gd name="connsiteX7" fmla="*/ 422275 w 2143125"/>
              <a:gd name="connsiteY7" fmla="*/ 148431 h 1916906"/>
              <a:gd name="connsiteX8" fmla="*/ 333375 w 2143125"/>
              <a:gd name="connsiteY8" fmla="*/ 75406 h 1916906"/>
              <a:gd name="connsiteX9" fmla="*/ 0 w 2143125"/>
              <a:gd name="connsiteY9" fmla="*/ 364331 h 1916906"/>
              <a:gd name="connsiteX10" fmla="*/ 47625 w 2143125"/>
              <a:gd name="connsiteY10" fmla="*/ 1231106 h 1916906"/>
              <a:gd name="connsiteX11" fmla="*/ 114300 w 2143125"/>
              <a:gd name="connsiteY11" fmla="*/ 1469231 h 1916906"/>
              <a:gd name="connsiteX12" fmla="*/ 1343025 w 2143125"/>
              <a:gd name="connsiteY12" fmla="*/ 1916906 h 1916906"/>
              <a:gd name="connsiteX13" fmla="*/ 1619250 w 2143125"/>
              <a:gd name="connsiteY13" fmla="*/ 1754981 h 1916906"/>
              <a:gd name="connsiteX14" fmla="*/ 1485900 w 2143125"/>
              <a:gd name="connsiteY14" fmla="*/ 1440656 h 1916906"/>
              <a:gd name="connsiteX15" fmla="*/ 1790700 w 2143125"/>
              <a:gd name="connsiteY15" fmla="*/ 1297781 h 1916906"/>
              <a:gd name="connsiteX16" fmla="*/ 2038350 w 2143125"/>
              <a:gd name="connsiteY16" fmla="*/ 1021556 h 1916906"/>
              <a:gd name="connsiteX17" fmla="*/ 2143125 w 2143125"/>
              <a:gd name="connsiteY17" fmla="*/ 688181 h 1916906"/>
              <a:gd name="connsiteX18" fmla="*/ 1993106 w 2143125"/>
              <a:gd name="connsiteY18" fmla="*/ 728662 h 1916906"/>
              <a:gd name="connsiteX19" fmla="*/ 1897857 w 2143125"/>
              <a:gd name="connsiteY19" fmla="*/ 711993 h 1916906"/>
              <a:gd name="connsiteX20" fmla="*/ 1833563 w 2143125"/>
              <a:gd name="connsiteY20" fmla="*/ 690562 h 1916906"/>
              <a:gd name="connsiteX21" fmla="*/ 1585913 w 2143125"/>
              <a:gd name="connsiteY21" fmla="*/ 597694 h 1916906"/>
              <a:gd name="connsiteX22" fmla="*/ 1226344 w 2143125"/>
              <a:gd name="connsiteY22" fmla="*/ 600075 h 1916906"/>
              <a:gd name="connsiteX23" fmla="*/ 1307306 w 2143125"/>
              <a:gd name="connsiteY23" fmla="*/ 411956 h 1916906"/>
              <a:gd name="connsiteX24" fmla="*/ 1212056 w 2143125"/>
              <a:gd name="connsiteY24" fmla="*/ 361950 h 1916906"/>
              <a:gd name="connsiteX25" fmla="*/ 1195388 w 2143125"/>
              <a:gd name="connsiteY25" fmla="*/ 273844 h 1916906"/>
              <a:gd name="connsiteX26" fmla="*/ 1147763 w 2143125"/>
              <a:gd name="connsiteY26" fmla="*/ 273844 h 1916906"/>
              <a:gd name="connsiteX27" fmla="*/ 1097756 w 2143125"/>
              <a:gd name="connsiteY27" fmla="*/ 190499 h 1916906"/>
              <a:gd name="connsiteX28" fmla="*/ 1050131 w 2143125"/>
              <a:gd name="connsiteY28" fmla="*/ 176213 h 1916906"/>
              <a:gd name="connsiteX29" fmla="*/ 1047750 w 2143125"/>
              <a:gd name="connsiteY29" fmla="*/ 88106 h 1916906"/>
              <a:gd name="connsiteX0" fmla="*/ 1047750 w 2143125"/>
              <a:gd name="connsiteY0" fmla="*/ 88106 h 1916906"/>
              <a:gd name="connsiteX1" fmla="*/ 997744 w 2143125"/>
              <a:gd name="connsiteY1" fmla="*/ 52387 h 1916906"/>
              <a:gd name="connsiteX2" fmla="*/ 826294 w 2143125"/>
              <a:gd name="connsiteY2" fmla="*/ 59531 h 1916906"/>
              <a:gd name="connsiteX3" fmla="*/ 735806 w 2143125"/>
              <a:gd name="connsiteY3" fmla="*/ 0 h 1916906"/>
              <a:gd name="connsiteX4" fmla="*/ 623888 w 2143125"/>
              <a:gd name="connsiteY4" fmla="*/ 50006 h 1916906"/>
              <a:gd name="connsiteX5" fmla="*/ 569119 w 2143125"/>
              <a:gd name="connsiteY5" fmla="*/ 45244 h 1916906"/>
              <a:gd name="connsiteX6" fmla="*/ 497681 w 2143125"/>
              <a:gd name="connsiteY6" fmla="*/ 145256 h 1916906"/>
              <a:gd name="connsiteX7" fmla="*/ 422275 w 2143125"/>
              <a:gd name="connsiteY7" fmla="*/ 148431 h 1916906"/>
              <a:gd name="connsiteX8" fmla="*/ 333375 w 2143125"/>
              <a:gd name="connsiteY8" fmla="*/ 75406 h 1916906"/>
              <a:gd name="connsiteX9" fmla="*/ 0 w 2143125"/>
              <a:gd name="connsiteY9" fmla="*/ 364331 h 1916906"/>
              <a:gd name="connsiteX10" fmla="*/ 47625 w 2143125"/>
              <a:gd name="connsiteY10" fmla="*/ 1231106 h 1916906"/>
              <a:gd name="connsiteX11" fmla="*/ 114300 w 2143125"/>
              <a:gd name="connsiteY11" fmla="*/ 1469231 h 1916906"/>
              <a:gd name="connsiteX12" fmla="*/ 1343025 w 2143125"/>
              <a:gd name="connsiteY12" fmla="*/ 1916906 h 1916906"/>
              <a:gd name="connsiteX13" fmla="*/ 1619250 w 2143125"/>
              <a:gd name="connsiteY13" fmla="*/ 1754981 h 1916906"/>
              <a:gd name="connsiteX14" fmla="*/ 1485900 w 2143125"/>
              <a:gd name="connsiteY14" fmla="*/ 1440656 h 1916906"/>
              <a:gd name="connsiteX15" fmla="*/ 1790700 w 2143125"/>
              <a:gd name="connsiteY15" fmla="*/ 1297781 h 1916906"/>
              <a:gd name="connsiteX16" fmla="*/ 2038350 w 2143125"/>
              <a:gd name="connsiteY16" fmla="*/ 1021556 h 1916906"/>
              <a:gd name="connsiteX17" fmla="*/ 2143125 w 2143125"/>
              <a:gd name="connsiteY17" fmla="*/ 688181 h 1916906"/>
              <a:gd name="connsiteX18" fmla="*/ 1993106 w 2143125"/>
              <a:gd name="connsiteY18" fmla="*/ 728662 h 1916906"/>
              <a:gd name="connsiteX19" fmla="*/ 1897857 w 2143125"/>
              <a:gd name="connsiteY19" fmla="*/ 711993 h 1916906"/>
              <a:gd name="connsiteX20" fmla="*/ 1897857 w 2143125"/>
              <a:gd name="connsiteY20" fmla="*/ 664369 h 1916906"/>
              <a:gd name="connsiteX21" fmla="*/ 1585913 w 2143125"/>
              <a:gd name="connsiteY21" fmla="*/ 597694 h 1916906"/>
              <a:gd name="connsiteX22" fmla="*/ 1226344 w 2143125"/>
              <a:gd name="connsiteY22" fmla="*/ 600075 h 1916906"/>
              <a:gd name="connsiteX23" fmla="*/ 1307306 w 2143125"/>
              <a:gd name="connsiteY23" fmla="*/ 411956 h 1916906"/>
              <a:gd name="connsiteX24" fmla="*/ 1212056 w 2143125"/>
              <a:gd name="connsiteY24" fmla="*/ 361950 h 1916906"/>
              <a:gd name="connsiteX25" fmla="*/ 1195388 w 2143125"/>
              <a:gd name="connsiteY25" fmla="*/ 273844 h 1916906"/>
              <a:gd name="connsiteX26" fmla="*/ 1147763 w 2143125"/>
              <a:gd name="connsiteY26" fmla="*/ 273844 h 1916906"/>
              <a:gd name="connsiteX27" fmla="*/ 1097756 w 2143125"/>
              <a:gd name="connsiteY27" fmla="*/ 190499 h 1916906"/>
              <a:gd name="connsiteX28" fmla="*/ 1050131 w 2143125"/>
              <a:gd name="connsiteY28" fmla="*/ 176213 h 1916906"/>
              <a:gd name="connsiteX29" fmla="*/ 1047750 w 2143125"/>
              <a:gd name="connsiteY29" fmla="*/ 88106 h 1916906"/>
              <a:gd name="connsiteX0" fmla="*/ 1047750 w 2143125"/>
              <a:gd name="connsiteY0" fmla="*/ 88106 h 1916906"/>
              <a:gd name="connsiteX1" fmla="*/ 997744 w 2143125"/>
              <a:gd name="connsiteY1" fmla="*/ 52387 h 1916906"/>
              <a:gd name="connsiteX2" fmla="*/ 826294 w 2143125"/>
              <a:gd name="connsiteY2" fmla="*/ 59531 h 1916906"/>
              <a:gd name="connsiteX3" fmla="*/ 735806 w 2143125"/>
              <a:gd name="connsiteY3" fmla="*/ 0 h 1916906"/>
              <a:gd name="connsiteX4" fmla="*/ 623888 w 2143125"/>
              <a:gd name="connsiteY4" fmla="*/ 50006 h 1916906"/>
              <a:gd name="connsiteX5" fmla="*/ 569119 w 2143125"/>
              <a:gd name="connsiteY5" fmla="*/ 45244 h 1916906"/>
              <a:gd name="connsiteX6" fmla="*/ 497681 w 2143125"/>
              <a:gd name="connsiteY6" fmla="*/ 145256 h 1916906"/>
              <a:gd name="connsiteX7" fmla="*/ 422275 w 2143125"/>
              <a:gd name="connsiteY7" fmla="*/ 148431 h 1916906"/>
              <a:gd name="connsiteX8" fmla="*/ 333375 w 2143125"/>
              <a:gd name="connsiteY8" fmla="*/ 75406 h 1916906"/>
              <a:gd name="connsiteX9" fmla="*/ 0 w 2143125"/>
              <a:gd name="connsiteY9" fmla="*/ 364331 h 1916906"/>
              <a:gd name="connsiteX10" fmla="*/ 47625 w 2143125"/>
              <a:gd name="connsiteY10" fmla="*/ 1231106 h 1916906"/>
              <a:gd name="connsiteX11" fmla="*/ 114300 w 2143125"/>
              <a:gd name="connsiteY11" fmla="*/ 1469231 h 1916906"/>
              <a:gd name="connsiteX12" fmla="*/ 1343025 w 2143125"/>
              <a:gd name="connsiteY12" fmla="*/ 1916906 h 1916906"/>
              <a:gd name="connsiteX13" fmla="*/ 1619250 w 2143125"/>
              <a:gd name="connsiteY13" fmla="*/ 1754981 h 1916906"/>
              <a:gd name="connsiteX14" fmla="*/ 1485900 w 2143125"/>
              <a:gd name="connsiteY14" fmla="*/ 1440656 h 1916906"/>
              <a:gd name="connsiteX15" fmla="*/ 1790700 w 2143125"/>
              <a:gd name="connsiteY15" fmla="*/ 1297781 h 1916906"/>
              <a:gd name="connsiteX16" fmla="*/ 2038350 w 2143125"/>
              <a:gd name="connsiteY16" fmla="*/ 1021556 h 1916906"/>
              <a:gd name="connsiteX17" fmla="*/ 2143125 w 2143125"/>
              <a:gd name="connsiteY17" fmla="*/ 688181 h 1916906"/>
              <a:gd name="connsiteX18" fmla="*/ 1993106 w 2143125"/>
              <a:gd name="connsiteY18" fmla="*/ 728662 h 1916906"/>
              <a:gd name="connsiteX19" fmla="*/ 1897857 w 2143125"/>
              <a:gd name="connsiteY19" fmla="*/ 711993 h 1916906"/>
              <a:gd name="connsiteX20" fmla="*/ 1897857 w 2143125"/>
              <a:gd name="connsiteY20" fmla="*/ 664369 h 1916906"/>
              <a:gd name="connsiteX21" fmla="*/ 1838325 w 2143125"/>
              <a:gd name="connsiteY21" fmla="*/ 650081 h 1916906"/>
              <a:gd name="connsiteX22" fmla="*/ 1585913 w 2143125"/>
              <a:gd name="connsiteY22" fmla="*/ 597694 h 1916906"/>
              <a:gd name="connsiteX23" fmla="*/ 1226344 w 2143125"/>
              <a:gd name="connsiteY23" fmla="*/ 600075 h 1916906"/>
              <a:gd name="connsiteX24" fmla="*/ 1307306 w 2143125"/>
              <a:gd name="connsiteY24" fmla="*/ 411956 h 1916906"/>
              <a:gd name="connsiteX25" fmla="*/ 1212056 w 2143125"/>
              <a:gd name="connsiteY25" fmla="*/ 361950 h 1916906"/>
              <a:gd name="connsiteX26" fmla="*/ 1195388 w 2143125"/>
              <a:gd name="connsiteY26" fmla="*/ 273844 h 1916906"/>
              <a:gd name="connsiteX27" fmla="*/ 1147763 w 2143125"/>
              <a:gd name="connsiteY27" fmla="*/ 273844 h 1916906"/>
              <a:gd name="connsiteX28" fmla="*/ 1097756 w 2143125"/>
              <a:gd name="connsiteY28" fmla="*/ 190499 h 1916906"/>
              <a:gd name="connsiteX29" fmla="*/ 1050131 w 2143125"/>
              <a:gd name="connsiteY29" fmla="*/ 176213 h 1916906"/>
              <a:gd name="connsiteX30" fmla="*/ 1047750 w 2143125"/>
              <a:gd name="connsiteY30" fmla="*/ 88106 h 1916906"/>
              <a:gd name="connsiteX0" fmla="*/ 1047750 w 2143125"/>
              <a:gd name="connsiteY0" fmla="*/ 88106 h 1916906"/>
              <a:gd name="connsiteX1" fmla="*/ 997744 w 2143125"/>
              <a:gd name="connsiteY1" fmla="*/ 52387 h 1916906"/>
              <a:gd name="connsiteX2" fmla="*/ 826294 w 2143125"/>
              <a:gd name="connsiteY2" fmla="*/ 59531 h 1916906"/>
              <a:gd name="connsiteX3" fmla="*/ 735806 w 2143125"/>
              <a:gd name="connsiteY3" fmla="*/ 0 h 1916906"/>
              <a:gd name="connsiteX4" fmla="*/ 623888 w 2143125"/>
              <a:gd name="connsiteY4" fmla="*/ 50006 h 1916906"/>
              <a:gd name="connsiteX5" fmla="*/ 569119 w 2143125"/>
              <a:gd name="connsiteY5" fmla="*/ 45244 h 1916906"/>
              <a:gd name="connsiteX6" fmla="*/ 497681 w 2143125"/>
              <a:gd name="connsiteY6" fmla="*/ 145256 h 1916906"/>
              <a:gd name="connsiteX7" fmla="*/ 422275 w 2143125"/>
              <a:gd name="connsiteY7" fmla="*/ 148431 h 1916906"/>
              <a:gd name="connsiteX8" fmla="*/ 333375 w 2143125"/>
              <a:gd name="connsiteY8" fmla="*/ 75406 h 1916906"/>
              <a:gd name="connsiteX9" fmla="*/ 0 w 2143125"/>
              <a:gd name="connsiteY9" fmla="*/ 364331 h 1916906"/>
              <a:gd name="connsiteX10" fmla="*/ 47625 w 2143125"/>
              <a:gd name="connsiteY10" fmla="*/ 1231106 h 1916906"/>
              <a:gd name="connsiteX11" fmla="*/ 114300 w 2143125"/>
              <a:gd name="connsiteY11" fmla="*/ 1469231 h 1916906"/>
              <a:gd name="connsiteX12" fmla="*/ 1343025 w 2143125"/>
              <a:gd name="connsiteY12" fmla="*/ 1916906 h 1916906"/>
              <a:gd name="connsiteX13" fmla="*/ 1619250 w 2143125"/>
              <a:gd name="connsiteY13" fmla="*/ 1754981 h 1916906"/>
              <a:gd name="connsiteX14" fmla="*/ 1485900 w 2143125"/>
              <a:gd name="connsiteY14" fmla="*/ 1440656 h 1916906"/>
              <a:gd name="connsiteX15" fmla="*/ 1790700 w 2143125"/>
              <a:gd name="connsiteY15" fmla="*/ 1297781 h 1916906"/>
              <a:gd name="connsiteX16" fmla="*/ 2038350 w 2143125"/>
              <a:gd name="connsiteY16" fmla="*/ 1021556 h 1916906"/>
              <a:gd name="connsiteX17" fmla="*/ 2143125 w 2143125"/>
              <a:gd name="connsiteY17" fmla="*/ 688181 h 1916906"/>
              <a:gd name="connsiteX18" fmla="*/ 1993106 w 2143125"/>
              <a:gd name="connsiteY18" fmla="*/ 728662 h 1916906"/>
              <a:gd name="connsiteX19" fmla="*/ 1897857 w 2143125"/>
              <a:gd name="connsiteY19" fmla="*/ 711993 h 1916906"/>
              <a:gd name="connsiteX20" fmla="*/ 1897857 w 2143125"/>
              <a:gd name="connsiteY20" fmla="*/ 664369 h 1916906"/>
              <a:gd name="connsiteX21" fmla="*/ 1776413 w 2143125"/>
              <a:gd name="connsiteY21" fmla="*/ 654844 h 1916906"/>
              <a:gd name="connsiteX22" fmla="*/ 1585913 w 2143125"/>
              <a:gd name="connsiteY22" fmla="*/ 597694 h 1916906"/>
              <a:gd name="connsiteX23" fmla="*/ 1226344 w 2143125"/>
              <a:gd name="connsiteY23" fmla="*/ 600075 h 1916906"/>
              <a:gd name="connsiteX24" fmla="*/ 1307306 w 2143125"/>
              <a:gd name="connsiteY24" fmla="*/ 411956 h 1916906"/>
              <a:gd name="connsiteX25" fmla="*/ 1212056 w 2143125"/>
              <a:gd name="connsiteY25" fmla="*/ 361950 h 1916906"/>
              <a:gd name="connsiteX26" fmla="*/ 1195388 w 2143125"/>
              <a:gd name="connsiteY26" fmla="*/ 273844 h 1916906"/>
              <a:gd name="connsiteX27" fmla="*/ 1147763 w 2143125"/>
              <a:gd name="connsiteY27" fmla="*/ 273844 h 1916906"/>
              <a:gd name="connsiteX28" fmla="*/ 1097756 w 2143125"/>
              <a:gd name="connsiteY28" fmla="*/ 190499 h 1916906"/>
              <a:gd name="connsiteX29" fmla="*/ 1050131 w 2143125"/>
              <a:gd name="connsiteY29" fmla="*/ 176213 h 1916906"/>
              <a:gd name="connsiteX30" fmla="*/ 1047750 w 2143125"/>
              <a:gd name="connsiteY30" fmla="*/ 88106 h 1916906"/>
              <a:gd name="connsiteX0" fmla="*/ 1047750 w 2143125"/>
              <a:gd name="connsiteY0" fmla="*/ 88106 h 1916906"/>
              <a:gd name="connsiteX1" fmla="*/ 997744 w 2143125"/>
              <a:gd name="connsiteY1" fmla="*/ 52387 h 1916906"/>
              <a:gd name="connsiteX2" fmla="*/ 826294 w 2143125"/>
              <a:gd name="connsiteY2" fmla="*/ 59531 h 1916906"/>
              <a:gd name="connsiteX3" fmla="*/ 735806 w 2143125"/>
              <a:gd name="connsiteY3" fmla="*/ 0 h 1916906"/>
              <a:gd name="connsiteX4" fmla="*/ 623888 w 2143125"/>
              <a:gd name="connsiteY4" fmla="*/ 50006 h 1916906"/>
              <a:gd name="connsiteX5" fmla="*/ 569119 w 2143125"/>
              <a:gd name="connsiteY5" fmla="*/ 45244 h 1916906"/>
              <a:gd name="connsiteX6" fmla="*/ 497681 w 2143125"/>
              <a:gd name="connsiteY6" fmla="*/ 145256 h 1916906"/>
              <a:gd name="connsiteX7" fmla="*/ 422275 w 2143125"/>
              <a:gd name="connsiteY7" fmla="*/ 148431 h 1916906"/>
              <a:gd name="connsiteX8" fmla="*/ 333375 w 2143125"/>
              <a:gd name="connsiteY8" fmla="*/ 75406 h 1916906"/>
              <a:gd name="connsiteX9" fmla="*/ 0 w 2143125"/>
              <a:gd name="connsiteY9" fmla="*/ 364331 h 1916906"/>
              <a:gd name="connsiteX10" fmla="*/ 47625 w 2143125"/>
              <a:gd name="connsiteY10" fmla="*/ 1231106 h 1916906"/>
              <a:gd name="connsiteX11" fmla="*/ 114300 w 2143125"/>
              <a:gd name="connsiteY11" fmla="*/ 1469231 h 1916906"/>
              <a:gd name="connsiteX12" fmla="*/ 1343025 w 2143125"/>
              <a:gd name="connsiteY12" fmla="*/ 1916906 h 1916906"/>
              <a:gd name="connsiteX13" fmla="*/ 1619250 w 2143125"/>
              <a:gd name="connsiteY13" fmla="*/ 1754981 h 1916906"/>
              <a:gd name="connsiteX14" fmla="*/ 1485900 w 2143125"/>
              <a:gd name="connsiteY14" fmla="*/ 1440656 h 1916906"/>
              <a:gd name="connsiteX15" fmla="*/ 1790700 w 2143125"/>
              <a:gd name="connsiteY15" fmla="*/ 1297781 h 1916906"/>
              <a:gd name="connsiteX16" fmla="*/ 2038350 w 2143125"/>
              <a:gd name="connsiteY16" fmla="*/ 1021556 h 1916906"/>
              <a:gd name="connsiteX17" fmla="*/ 2143125 w 2143125"/>
              <a:gd name="connsiteY17" fmla="*/ 688181 h 1916906"/>
              <a:gd name="connsiteX18" fmla="*/ 1993106 w 2143125"/>
              <a:gd name="connsiteY18" fmla="*/ 728662 h 1916906"/>
              <a:gd name="connsiteX19" fmla="*/ 1952625 w 2143125"/>
              <a:gd name="connsiteY19" fmla="*/ 721519 h 1916906"/>
              <a:gd name="connsiteX20" fmla="*/ 1897857 w 2143125"/>
              <a:gd name="connsiteY20" fmla="*/ 711993 h 1916906"/>
              <a:gd name="connsiteX21" fmla="*/ 1897857 w 2143125"/>
              <a:gd name="connsiteY21" fmla="*/ 664369 h 1916906"/>
              <a:gd name="connsiteX22" fmla="*/ 1776413 w 2143125"/>
              <a:gd name="connsiteY22" fmla="*/ 654844 h 1916906"/>
              <a:gd name="connsiteX23" fmla="*/ 1585913 w 2143125"/>
              <a:gd name="connsiteY23" fmla="*/ 597694 h 1916906"/>
              <a:gd name="connsiteX24" fmla="*/ 1226344 w 2143125"/>
              <a:gd name="connsiteY24" fmla="*/ 600075 h 1916906"/>
              <a:gd name="connsiteX25" fmla="*/ 1307306 w 2143125"/>
              <a:gd name="connsiteY25" fmla="*/ 411956 h 1916906"/>
              <a:gd name="connsiteX26" fmla="*/ 1212056 w 2143125"/>
              <a:gd name="connsiteY26" fmla="*/ 361950 h 1916906"/>
              <a:gd name="connsiteX27" fmla="*/ 1195388 w 2143125"/>
              <a:gd name="connsiteY27" fmla="*/ 273844 h 1916906"/>
              <a:gd name="connsiteX28" fmla="*/ 1147763 w 2143125"/>
              <a:gd name="connsiteY28" fmla="*/ 273844 h 1916906"/>
              <a:gd name="connsiteX29" fmla="*/ 1097756 w 2143125"/>
              <a:gd name="connsiteY29" fmla="*/ 190499 h 1916906"/>
              <a:gd name="connsiteX30" fmla="*/ 1050131 w 2143125"/>
              <a:gd name="connsiteY30" fmla="*/ 176213 h 1916906"/>
              <a:gd name="connsiteX31" fmla="*/ 1047750 w 2143125"/>
              <a:gd name="connsiteY31" fmla="*/ 88106 h 1916906"/>
              <a:gd name="connsiteX0" fmla="*/ 1047750 w 2143125"/>
              <a:gd name="connsiteY0" fmla="*/ 88106 h 1916906"/>
              <a:gd name="connsiteX1" fmla="*/ 997744 w 2143125"/>
              <a:gd name="connsiteY1" fmla="*/ 52387 h 1916906"/>
              <a:gd name="connsiteX2" fmla="*/ 826294 w 2143125"/>
              <a:gd name="connsiteY2" fmla="*/ 59531 h 1916906"/>
              <a:gd name="connsiteX3" fmla="*/ 735806 w 2143125"/>
              <a:gd name="connsiteY3" fmla="*/ 0 h 1916906"/>
              <a:gd name="connsiteX4" fmla="*/ 623888 w 2143125"/>
              <a:gd name="connsiteY4" fmla="*/ 50006 h 1916906"/>
              <a:gd name="connsiteX5" fmla="*/ 569119 w 2143125"/>
              <a:gd name="connsiteY5" fmla="*/ 45244 h 1916906"/>
              <a:gd name="connsiteX6" fmla="*/ 497681 w 2143125"/>
              <a:gd name="connsiteY6" fmla="*/ 145256 h 1916906"/>
              <a:gd name="connsiteX7" fmla="*/ 422275 w 2143125"/>
              <a:gd name="connsiteY7" fmla="*/ 148431 h 1916906"/>
              <a:gd name="connsiteX8" fmla="*/ 333375 w 2143125"/>
              <a:gd name="connsiteY8" fmla="*/ 75406 h 1916906"/>
              <a:gd name="connsiteX9" fmla="*/ 0 w 2143125"/>
              <a:gd name="connsiteY9" fmla="*/ 364331 h 1916906"/>
              <a:gd name="connsiteX10" fmla="*/ 47625 w 2143125"/>
              <a:gd name="connsiteY10" fmla="*/ 1231106 h 1916906"/>
              <a:gd name="connsiteX11" fmla="*/ 114300 w 2143125"/>
              <a:gd name="connsiteY11" fmla="*/ 1469231 h 1916906"/>
              <a:gd name="connsiteX12" fmla="*/ 1343025 w 2143125"/>
              <a:gd name="connsiteY12" fmla="*/ 1916906 h 1916906"/>
              <a:gd name="connsiteX13" fmla="*/ 1619250 w 2143125"/>
              <a:gd name="connsiteY13" fmla="*/ 1754981 h 1916906"/>
              <a:gd name="connsiteX14" fmla="*/ 1485900 w 2143125"/>
              <a:gd name="connsiteY14" fmla="*/ 1440656 h 1916906"/>
              <a:gd name="connsiteX15" fmla="*/ 1790700 w 2143125"/>
              <a:gd name="connsiteY15" fmla="*/ 1297781 h 1916906"/>
              <a:gd name="connsiteX16" fmla="*/ 2038350 w 2143125"/>
              <a:gd name="connsiteY16" fmla="*/ 1021556 h 1916906"/>
              <a:gd name="connsiteX17" fmla="*/ 2143125 w 2143125"/>
              <a:gd name="connsiteY17" fmla="*/ 688181 h 1916906"/>
              <a:gd name="connsiteX18" fmla="*/ 1993106 w 2143125"/>
              <a:gd name="connsiteY18" fmla="*/ 728662 h 1916906"/>
              <a:gd name="connsiteX19" fmla="*/ 1947862 w 2143125"/>
              <a:gd name="connsiteY19" fmla="*/ 702469 h 1916906"/>
              <a:gd name="connsiteX20" fmla="*/ 1897857 w 2143125"/>
              <a:gd name="connsiteY20" fmla="*/ 711993 h 1916906"/>
              <a:gd name="connsiteX21" fmla="*/ 1897857 w 2143125"/>
              <a:gd name="connsiteY21" fmla="*/ 664369 h 1916906"/>
              <a:gd name="connsiteX22" fmla="*/ 1776413 w 2143125"/>
              <a:gd name="connsiteY22" fmla="*/ 654844 h 1916906"/>
              <a:gd name="connsiteX23" fmla="*/ 1585913 w 2143125"/>
              <a:gd name="connsiteY23" fmla="*/ 597694 h 1916906"/>
              <a:gd name="connsiteX24" fmla="*/ 1226344 w 2143125"/>
              <a:gd name="connsiteY24" fmla="*/ 600075 h 1916906"/>
              <a:gd name="connsiteX25" fmla="*/ 1307306 w 2143125"/>
              <a:gd name="connsiteY25" fmla="*/ 411956 h 1916906"/>
              <a:gd name="connsiteX26" fmla="*/ 1212056 w 2143125"/>
              <a:gd name="connsiteY26" fmla="*/ 361950 h 1916906"/>
              <a:gd name="connsiteX27" fmla="*/ 1195388 w 2143125"/>
              <a:gd name="connsiteY27" fmla="*/ 273844 h 1916906"/>
              <a:gd name="connsiteX28" fmla="*/ 1147763 w 2143125"/>
              <a:gd name="connsiteY28" fmla="*/ 273844 h 1916906"/>
              <a:gd name="connsiteX29" fmla="*/ 1097756 w 2143125"/>
              <a:gd name="connsiteY29" fmla="*/ 190499 h 1916906"/>
              <a:gd name="connsiteX30" fmla="*/ 1050131 w 2143125"/>
              <a:gd name="connsiteY30" fmla="*/ 176213 h 1916906"/>
              <a:gd name="connsiteX31" fmla="*/ 1047750 w 2143125"/>
              <a:gd name="connsiteY31" fmla="*/ 88106 h 1916906"/>
              <a:gd name="connsiteX0" fmla="*/ 1047750 w 2038350"/>
              <a:gd name="connsiteY0" fmla="*/ 88106 h 1916906"/>
              <a:gd name="connsiteX1" fmla="*/ 997744 w 2038350"/>
              <a:gd name="connsiteY1" fmla="*/ 52387 h 1916906"/>
              <a:gd name="connsiteX2" fmla="*/ 826294 w 2038350"/>
              <a:gd name="connsiteY2" fmla="*/ 59531 h 1916906"/>
              <a:gd name="connsiteX3" fmla="*/ 735806 w 2038350"/>
              <a:gd name="connsiteY3" fmla="*/ 0 h 1916906"/>
              <a:gd name="connsiteX4" fmla="*/ 623888 w 2038350"/>
              <a:gd name="connsiteY4" fmla="*/ 50006 h 1916906"/>
              <a:gd name="connsiteX5" fmla="*/ 569119 w 2038350"/>
              <a:gd name="connsiteY5" fmla="*/ 45244 h 1916906"/>
              <a:gd name="connsiteX6" fmla="*/ 497681 w 2038350"/>
              <a:gd name="connsiteY6" fmla="*/ 145256 h 1916906"/>
              <a:gd name="connsiteX7" fmla="*/ 422275 w 2038350"/>
              <a:gd name="connsiteY7" fmla="*/ 148431 h 1916906"/>
              <a:gd name="connsiteX8" fmla="*/ 333375 w 2038350"/>
              <a:gd name="connsiteY8" fmla="*/ 75406 h 1916906"/>
              <a:gd name="connsiteX9" fmla="*/ 0 w 2038350"/>
              <a:gd name="connsiteY9" fmla="*/ 364331 h 1916906"/>
              <a:gd name="connsiteX10" fmla="*/ 47625 w 2038350"/>
              <a:gd name="connsiteY10" fmla="*/ 1231106 h 1916906"/>
              <a:gd name="connsiteX11" fmla="*/ 114300 w 2038350"/>
              <a:gd name="connsiteY11" fmla="*/ 1469231 h 1916906"/>
              <a:gd name="connsiteX12" fmla="*/ 1343025 w 2038350"/>
              <a:gd name="connsiteY12" fmla="*/ 1916906 h 1916906"/>
              <a:gd name="connsiteX13" fmla="*/ 1619250 w 2038350"/>
              <a:gd name="connsiteY13" fmla="*/ 1754981 h 1916906"/>
              <a:gd name="connsiteX14" fmla="*/ 1485900 w 2038350"/>
              <a:gd name="connsiteY14" fmla="*/ 1440656 h 1916906"/>
              <a:gd name="connsiteX15" fmla="*/ 1790700 w 2038350"/>
              <a:gd name="connsiteY15" fmla="*/ 1297781 h 1916906"/>
              <a:gd name="connsiteX16" fmla="*/ 2038350 w 2038350"/>
              <a:gd name="connsiteY16" fmla="*/ 1021556 h 1916906"/>
              <a:gd name="connsiteX17" fmla="*/ 1764506 w 2038350"/>
              <a:gd name="connsiteY17" fmla="*/ 1126331 h 1916906"/>
              <a:gd name="connsiteX18" fmla="*/ 1993106 w 2038350"/>
              <a:gd name="connsiteY18" fmla="*/ 728662 h 1916906"/>
              <a:gd name="connsiteX19" fmla="*/ 1947862 w 2038350"/>
              <a:gd name="connsiteY19" fmla="*/ 702469 h 1916906"/>
              <a:gd name="connsiteX20" fmla="*/ 1897857 w 2038350"/>
              <a:gd name="connsiteY20" fmla="*/ 711993 h 1916906"/>
              <a:gd name="connsiteX21" fmla="*/ 1897857 w 2038350"/>
              <a:gd name="connsiteY21" fmla="*/ 664369 h 1916906"/>
              <a:gd name="connsiteX22" fmla="*/ 1776413 w 2038350"/>
              <a:gd name="connsiteY22" fmla="*/ 654844 h 1916906"/>
              <a:gd name="connsiteX23" fmla="*/ 1585913 w 2038350"/>
              <a:gd name="connsiteY23" fmla="*/ 597694 h 1916906"/>
              <a:gd name="connsiteX24" fmla="*/ 1226344 w 2038350"/>
              <a:gd name="connsiteY24" fmla="*/ 600075 h 1916906"/>
              <a:gd name="connsiteX25" fmla="*/ 1307306 w 2038350"/>
              <a:gd name="connsiteY25" fmla="*/ 411956 h 1916906"/>
              <a:gd name="connsiteX26" fmla="*/ 1212056 w 2038350"/>
              <a:gd name="connsiteY26" fmla="*/ 361950 h 1916906"/>
              <a:gd name="connsiteX27" fmla="*/ 1195388 w 2038350"/>
              <a:gd name="connsiteY27" fmla="*/ 273844 h 1916906"/>
              <a:gd name="connsiteX28" fmla="*/ 1147763 w 2038350"/>
              <a:gd name="connsiteY28" fmla="*/ 273844 h 1916906"/>
              <a:gd name="connsiteX29" fmla="*/ 1097756 w 2038350"/>
              <a:gd name="connsiteY29" fmla="*/ 190499 h 1916906"/>
              <a:gd name="connsiteX30" fmla="*/ 1050131 w 2038350"/>
              <a:gd name="connsiteY30" fmla="*/ 176213 h 1916906"/>
              <a:gd name="connsiteX31" fmla="*/ 1047750 w 2038350"/>
              <a:gd name="connsiteY31" fmla="*/ 88106 h 1916906"/>
              <a:gd name="connsiteX0" fmla="*/ 1047750 w 2038350"/>
              <a:gd name="connsiteY0" fmla="*/ 88106 h 1916906"/>
              <a:gd name="connsiteX1" fmla="*/ 997744 w 2038350"/>
              <a:gd name="connsiteY1" fmla="*/ 52387 h 1916906"/>
              <a:gd name="connsiteX2" fmla="*/ 826294 w 2038350"/>
              <a:gd name="connsiteY2" fmla="*/ 59531 h 1916906"/>
              <a:gd name="connsiteX3" fmla="*/ 735806 w 2038350"/>
              <a:gd name="connsiteY3" fmla="*/ 0 h 1916906"/>
              <a:gd name="connsiteX4" fmla="*/ 623888 w 2038350"/>
              <a:gd name="connsiteY4" fmla="*/ 50006 h 1916906"/>
              <a:gd name="connsiteX5" fmla="*/ 569119 w 2038350"/>
              <a:gd name="connsiteY5" fmla="*/ 45244 h 1916906"/>
              <a:gd name="connsiteX6" fmla="*/ 497681 w 2038350"/>
              <a:gd name="connsiteY6" fmla="*/ 145256 h 1916906"/>
              <a:gd name="connsiteX7" fmla="*/ 422275 w 2038350"/>
              <a:gd name="connsiteY7" fmla="*/ 148431 h 1916906"/>
              <a:gd name="connsiteX8" fmla="*/ 333375 w 2038350"/>
              <a:gd name="connsiteY8" fmla="*/ 75406 h 1916906"/>
              <a:gd name="connsiteX9" fmla="*/ 0 w 2038350"/>
              <a:gd name="connsiteY9" fmla="*/ 364331 h 1916906"/>
              <a:gd name="connsiteX10" fmla="*/ 47625 w 2038350"/>
              <a:gd name="connsiteY10" fmla="*/ 1231106 h 1916906"/>
              <a:gd name="connsiteX11" fmla="*/ 114300 w 2038350"/>
              <a:gd name="connsiteY11" fmla="*/ 1469231 h 1916906"/>
              <a:gd name="connsiteX12" fmla="*/ 1343025 w 2038350"/>
              <a:gd name="connsiteY12" fmla="*/ 1916906 h 1916906"/>
              <a:gd name="connsiteX13" fmla="*/ 1619250 w 2038350"/>
              <a:gd name="connsiteY13" fmla="*/ 1754981 h 1916906"/>
              <a:gd name="connsiteX14" fmla="*/ 1485900 w 2038350"/>
              <a:gd name="connsiteY14" fmla="*/ 1440656 h 1916906"/>
              <a:gd name="connsiteX15" fmla="*/ 1790700 w 2038350"/>
              <a:gd name="connsiteY15" fmla="*/ 1297781 h 1916906"/>
              <a:gd name="connsiteX16" fmla="*/ 2038350 w 2038350"/>
              <a:gd name="connsiteY16" fmla="*/ 1021556 h 1916906"/>
              <a:gd name="connsiteX17" fmla="*/ 1764506 w 2038350"/>
              <a:gd name="connsiteY17" fmla="*/ 1126331 h 1916906"/>
              <a:gd name="connsiteX18" fmla="*/ 1945481 w 2038350"/>
              <a:gd name="connsiteY18" fmla="*/ 804862 h 1916906"/>
              <a:gd name="connsiteX19" fmla="*/ 1993106 w 2038350"/>
              <a:gd name="connsiteY19" fmla="*/ 728662 h 1916906"/>
              <a:gd name="connsiteX20" fmla="*/ 1947862 w 2038350"/>
              <a:gd name="connsiteY20" fmla="*/ 702469 h 1916906"/>
              <a:gd name="connsiteX21" fmla="*/ 1897857 w 2038350"/>
              <a:gd name="connsiteY21" fmla="*/ 711993 h 1916906"/>
              <a:gd name="connsiteX22" fmla="*/ 1897857 w 2038350"/>
              <a:gd name="connsiteY22" fmla="*/ 664369 h 1916906"/>
              <a:gd name="connsiteX23" fmla="*/ 1776413 w 2038350"/>
              <a:gd name="connsiteY23" fmla="*/ 654844 h 1916906"/>
              <a:gd name="connsiteX24" fmla="*/ 1585913 w 2038350"/>
              <a:gd name="connsiteY24" fmla="*/ 597694 h 1916906"/>
              <a:gd name="connsiteX25" fmla="*/ 1226344 w 2038350"/>
              <a:gd name="connsiteY25" fmla="*/ 600075 h 1916906"/>
              <a:gd name="connsiteX26" fmla="*/ 1307306 w 2038350"/>
              <a:gd name="connsiteY26" fmla="*/ 411956 h 1916906"/>
              <a:gd name="connsiteX27" fmla="*/ 1212056 w 2038350"/>
              <a:gd name="connsiteY27" fmla="*/ 361950 h 1916906"/>
              <a:gd name="connsiteX28" fmla="*/ 1195388 w 2038350"/>
              <a:gd name="connsiteY28" fmla="*/ 273844 h 1916906"/>
              <a:gd name="connsiteX29" fmla="*/ 1147763 w 2038350"/>
              <a:gd name="connsiteY29" fmla="*/ 273844 h 1916906"/>
              <a:gd name="connsiteX30" fmla="*/ 1097756 w 2038350"/>
              <a:gd name="connsiteY30" fmla="*/ 190499 h 1916906"/>
              <a:gd name="connsiteX31" fmla="*/ 1050131 w 2038350"/>
              <a:gd name="connsiteY31" fmla="*/ 176213 h 1916906"/>
              <a:gd name="connsiteX32" fmla="*/ 1047750 w 2038350"/>
              <a:gd name="connsiteY32" fmla="*/ 88106 h 1916906"/>
              <a:gd name="connsiteX0" fmla="*/ 1047750 w 2038350"/>
              <a:gd name="connsiteY0" fmla="*/ 88106 h 1916906"/>
              <a:gd name="connsiteX1" fmla="*/ 997744 w 2038350"/>
              <a:gd name="connsiteY1" fmla="*/ 52387 h 1916906"/>
              <a:gd name="connsiteX2" fmla="*/ 826294 w 2038350"/>
              <a:gd name="connsiteY2" fmla="*/ 59531 h 1916906"/>
              <a:gd name="connsiteX3" fmla="*/ 735806 w 2038350"/>
              <a:gd name="connsiteY3" fmla="*/ 0 h 1916906"/>
              <a:gd name="connsiteX4" fmla="*/ 623888 w 2038350"/>
              <a:gd name="connsiteY4" fmla="*/ 50006 h 1916906"/>
              <a:gd name="connsiteX5" fmla="*/ 569119 w 2038350"/>
              <a:gd name="connsiteY5" fmla="*/ 45244 h 1916906"/>
              <a:gd name="connsiteX6" fmla="*/ 497681 w 2038350"/>
              <a:gd name="connsiteY6" fmla="*/ 145256 h 1916906"/>
              <a:gd name="connsiteX7" fmla="*/ 422275 w 2038350"/>
              <a:gd name="connsiteY7" fmla="*/ 148431 h 1916906"/>
              <a:gd name="connsiteX8" fmla="*/ 333375 w 2038350"/>
              <a:gd name="connsiteY8" fmla="*/ 75406 h 1916906"/>
              <a:gd name="connsiteX9" fmla="*/ 0 w 2038350"/>
              <a:gd name="connsiteY9" fmla="*/ 364331 h 1916906"/>
              <a:gd name="connsiteX10" fmla="*/ 47625 w 2038350"/>
              <a:gd name="connsiteY10" fmla="*/ 1231106 h 1916906"/>
              <a:gd name="connsiteX11" fmla="*/ 114300 w 2038350"/>
              <a:gd name="connsiteY11" fmla="*/ 1469231 h 1916906"/>
              <a:gd name="connsiteX12" fmla="*/ 1343025 w 2038350"/>
              <a:gd name="connsiteY12" fmla="*/ 1916906 h 1916906"/>
              <a:gd name="connsiteX13" fmla="*/ 1619250 w 2038350"/>
              <a:gd name="connsiteY13" fmla="*/ 1754981 h 1916906"/>
              <a:gd name="connsiteX14" fmla="*/ 1485900 w 2038350"/>
              <a:gd name="connsiteY14" fmla="*/ 1440656 h 1916906"/>
              <a:gd name="connsiteX15" fmla="*/ 1790700 w 2038350"/>
              <a:gd name="connsiteY15" fmla="*/ 1297781 h 1916906"/>
              <a:gd name="connsiteX16" fmla="*/ 2038350 w 2038350"/>
              <a:gd name="connsiteY16" fmla="*/ 1021556 h 1916906"/>
              <a:gd name="connsiteX17" fmla="*/ 1764506 w 2038350"/>
              <a:gd name="connsiteY17" fmla="*/ 1126331 h 1916906"/>
              <a:gd name="connsiteX18" fmla="*/ 1938337 w 2038350"/>
              <a:gd name="connsiteY18" fmla="*/ 778669 h 1916906"/>
              <a:gd name="connsiteX19" fmla="*/ 1993106 w 2038350"/>
              <a:gd name="connsiteY19" fmla="*/ 728662 h 1916906"/>
              <a:gd name="connsiteX20" fmla="*/ 1947862 w 2038350"/>
              <a:gd name="connsiteY20" fmla="*/ 702469 h 1916906"/>
              <a:gd name="connsiteX21" fmla="*/ 1897857 w 2038350"/>
              <a:gd name="connsiteY21" fmla="*/ 711993 h 1916906"/>
              <a:gd name="connsiteX22" fmla="*/ 1897857 w 2038350"/>
              <a:gd name="connsiteY22" fmla="*/ 664369 h 1916906"/>
              <a:gd name="connsiteX23" fmla="*/ 1776413 w 2038350"/>
              <a:gd name="connsiteY23" fmla="*/ 654844 h 1916906"/>
              <a:gd name="connsiteX24" fmla="*/ 1585913 w 2038350"/>
              <a:gd name="connsiteY24" fmla="*/ 597694 h 1916906"/>
              <a:gd name="connsiteX25" fmla="*/ 1226344 w 2038350"/>
              <a:gd name="connsiteY25" fmla="*/ 600075 h 1916906"/>
              <a:gd name="connsiteX26" fmla="*/ 1307306 w 2038350"/>
              <a:gd name="connsiteY26" fmla="*/ 411956 h 1916906"/>
              <a:gd name="connsiteX27" fmla="*/ 1212056 w 2038350"/>
              <a:gd name="connsiteY27" fmla="*/ 361950 h 1916906"/>
              <a:gd name="connsiteX28" fmla="*/ 1195388 w 2038350"/>
              <a:gd name="connsiteY28" fmla="*/ 273844 h 1916906"/>
              <a:gd name="connsiteX29" fmla="*/ 1147763 w 2038350"/>
              <a:gd name="connsiteY29" fmla="*/ 273844 h 1916906"/>
              <a:gd name="connsiteX30" fmla="*/ 1097756 w 2038350"/>
              <a:gd name="connsiteY30" fmla="*/ 190499 h 1916906"/>
              <a:gd name="connsiteX31" fmla="*/ 1050131 w 2038350"/>
              <a:gd name="connsiteY31" fmla="*/ 176213 h 1916906"/>
              <a:gd name="connsiteX32" fmla="*/ 1047750 w 2038350"/>
              <a:gd name="connsiteY32" fmla="*/ 88106 h 1916906"/>
              <a:gd name="connsiteX0" fmla="*/ 1047750 w 2038350"/>
              <a:gd name="connsiteY0" fmla="*/ 88106 h 1916906"/>
              <a:gd name="connsiteX1" fmla="*/ 997744 w 2038350"/>
              <a:gd name="connsiteY1" fmla="*/ 52387 h 1916906"/>
              <a:gd name="connsiteX2" fmla="*/ 826294 w 2038350"/>
              <a:gd name="connsiteY2" fmla="*/ 59531 h 1916906"/>
              <a:gd name="connsiteX3" fmla="*/ 735806 w 2038350"/>
              <a:gd name="connsiteY3" fmla="*/ 0 h 1916906"/>
              <a:gd name="connsiteX4" fmla="*/ 623888 w 2038350"/>
              <a:gd name="connsiteY4" fmla="*/ 50006 h 1916906"/>
              <a:gd name="connsiteX5" fmla="*/ 569119 w 2038350"/>
              <a:gd name="connsiteY5" fmla="*/ 45244 h 1916906"/>
              <a:gd name="connsiteX6" fmla="*/ 497681 w 2038350"/>
              <a:gd name="connsiteY6" fmla="*/ 145256 h 1916906"/>
              <a:gd name="connsiteX7" fmla="*/ 422275 w 2038350"/>
              <a:gd name="connsiteY7" fmla="*/ 148431 h 1916906"/>
              <a:gd name="connsiteX8" fmla="*/ 333375 w 2038350"/>
              <a:gd name="connsiteY8" fmla="*/ 75406 h 1916906"/>
              <a:gd name="connsiteX9" fmla="*/ 0 w 2038350"/>
              <a:gd name="connsiteY9" fmla="*/ 364331 h 1916906"/>
              <a:gd name="connsiteX10" fmla="*/ 47625 w 2038350"/>
              <a:gd name="connsiteY10" fmla="*/ 1231106 h 1916906"/>
              <a:gd name="connsiteX11" fmla="*/ 114300 w 2038350"/>
              <a:gd name="connsiteY11" fmla="*/ 1469231 h 1916906"/>
              <a:gd name="connsiteX12" fmla="*/ 1343025 w 2038350"/>
              <a:gd name="connsiteY12" fmla="*/ 1916906 h 1916906"/>
              <a:gd name="connsiteX13" fmla="*/ 1619250 w 2038350"/>
              <a:gd name="connsiteY13" fmla="*/ 1754981 h 1916906"/>
              <a:gd name="connsiteX14" fmla="*/ 1485900 w 2038350"/>
              <a:gd name="connsiteY14" fmla="*/ 1440656 h 1916906"/>
              <a:gd name="connsiteX15" fmla="*/ 1790700 w 2038350"/>
              <a:gd name="connsiteY15" fmla="*/ 1297781 h 1916906"/>
              <a:gd name="connsiteX16" fmla="*/ 2038350 w 2038350"/>
              <a:gd name="connsiteY16" fmla="*/ 1021556 h 1916906"/>
              <a:gd name="connsiteX17" fmla="*/ 1764506 w 2038350"/>
              <a:gd name="connsiteY17" fmla="*/ 1126331 h 1916906"/>
              <a:gd name="connsiteX18" fmla="*/ 1912144 w 2038350"/>
              <a:gd name="connsiteY18" fmla="*/ 835819 h 1916906"/>
              <a:gd name="connsiteX19" fmla="*/ 1938337 w 2038350"/>
              <a:gd name="connsiteY19" fmla="*/ 778669 h 1916906"/>
              <a:gd name="connsiteX20" fmla="*/ 1993106 w 2038350"/>
              <a:gd name="connsiteY20" fmla="*/ 728662 h 1916906"/>
              <a:gd name="connsiteX21" fmla="*/ 1947862 w 2038350"/>
              <a:gd name="connsiteY21" fmla="*/ 702469 h 1916906"/>
              <a:gd name="connsiteX22" fmla="*/ 1897857 w 2038350"/>
              <a:gd name="connsiteY22" fmla="*/ 711993 h 1916906"/>
              <a:gd name="connsiteX23" fmla="*/ 1897857 w 2038350"/>
              <a:gd name="connsiteY23" fmla="*/ 664369 h 1916906"/>
              <a:gd name="connsiteX24" fmla="*/ 1776413 w 2038350"/>
              <a:gd name="connsiteY24" fmla="*/ 654844 h 1916906"/>
              <a:gd name="connsiteX25" fmla="*/ 1585913 w 2038350"/>
              <a:gd name="connsiteY25" fmla="*/ 597694 h 1916906"/>
              <a:gd name="connsiteX26" fmla="*/ 1226344 w 2038350"/>
              <a:gd name="connsiteY26" fmla="*/ 600075 h 1916906"/>
              <a:gd name="connsiteX27" fmla="*/ 1307306 w 2038350"/>
              <a:gd name="connsiteY27" fmla="*/ 411956 h 1916906"/>
              <a:gd name="connsiteX28" fmla="*/ 1212056 w 2038350"/>
              <a:gd name="connsiteY28" fmla="*/ 361950 h 1916906"/>
              <a:gd name="connsiteX29" fmla="*/ 1195388 w 2038350"/>
              <a:gd name="connsiteY29" fmla="*/ 273844 h 1916906"/>
              <a:gd name="connsiteX30" fmla="*/ 1147763 w 2038350"/>
              <a:gd name="connsiteY30" fmla="*/ 273844 h 1916906"/>
              <a:gd name="connsiteX31" fmla="*/ 1097756 w 2038350"/>
              <a:gd name="connsiteY31" fmla="*/ 190499 h 1916906"/>
              <a:gd name="connsiteX32" fmla="*/ 1050131 w 2038350"/>
              <a:gd name="connsiteY32" fmla="*/ 176213 h 1916906"/>
              <a:gd name="connsiteX33" fmla="*/ 1047750 w 2038350"/>
              <a:gd name="connsiteY33" fmla="*/ 88106 h 1916906"/>
              <a:gd name="connsiteX0" fmla="*/ 1047750 w 2038350"/>
              <a:gd name="connsiteY0" fmla="*/ 88106 h 1916906"/>
              <a:gd name="connsiteX1" fmla="*/ 997744 w 2038350"/>
              <a:gd name="connsiteY1" fmla="*/ 52387 h 1916906"/>
              <a:gd name="connsiteX2" fmla="*/ 826294 w 2038350"/>
              <a:gd name="connsiteY2" fmla="*/ 59531 h 1916906"/>
              <a:gd name="connsiteX3" fmla="*/ 735806 w 2038350"/>
              <a:gd name="connsiteY3" fmla="*/ 0 h 1916906"/>
              <a:gd name="connsiteX4" fmla="*/ 623888 w 2038350"/>
              <a:gd name="connsiteY4" fmla="*/ 50006 h 1916906"/>
              <a:gd name="connsiteX5" fmla="*/ 569119 w 2038350"/>
              <a:gd name="connsiteY5" fmla="*/ 45244 h 1916906"/>
              <a:gd name="connsiteX6" fmla="*/ 497681 w 2038350"/>
              <a:gd name="connsiteY6" fmla="*/ 145256 h 1916906"/>
              <a:gd name="connsiteX7" fmla="*/ 422275 w 2038350"/>
              <a:gd name="connsiteY7" fmla="*/ 148431 h 1916906"/>
              <a:gd name="connsiteX8" fmla="*/ 333375 w 2038350"/>
              <a:gd name="connsiteY8" fmla="*/ 75406 h 1916906"/>
              <a:gd name="connsiteX9" fmla="*/ 0 w 2038350"/>
              <a:gd name="connsiteY9" fmla="*/ 364331 h 1916906"/>
              <a:gd name="connsiteX10" fmla="*/ 47625 w 2038350"/>
              <a:gd name="connsiteY10" fmla="*/ 1231106 h 1916906"/>
              <a:gd name="connsiteX11" fmla="*/ 114300 w 2038350"/>
              <a:gd name="connsiteY11" fmla="*/ 1469231 h 1916906"/>
              <a:gd name="connsiteX12" fmla="*/ 1343025 w 2038350"/>
              <a:gd name="connsiteY12" fmla="*/ 1916906 h 1916906"/>
              <a:gd name="connsiteX13" fmla="*/ 1619250 w 2038350"/>
              <a:gd name="connsiteY13" fmla="*/ 1754981 h 1916906"/>
              <a:gd name="connsiteX14" fmla="*/ 1485900 w 2038350"/>
              <a:gd name="connsiteY14" fmla="*/ 1440656 h 1916906"/>
              <a:gd name="connsiteX15" fmla="*/ 1790700 w 2038350"/>
              <a:gd name="connsiteY15" fmla="*/ 1297781 h 1916906"/>
              <a:gd name="connsiteX16" fmla="*/ 2038350 w 2038350"/>
              <a:gd name="connsiteY16" fmla="*/ 1021556 h 1916906"/>
              <a:gd name="connsiteX17" fmla="*/ 1764506 w 2038350"/>
              <a:gd name="connsiteY17" fmla="*/ 1126331 h 1916906"/>
              <a:gd name="connsiteX18" fmla="*/ 1895475 w 2038350"/>
              <a:gd name="connsiteY18" fmla="*/ 781050 h 1916906"/>
              <a:gd name="connsiteX19" fmla="*/ 1938337 w 2038350"/>
              <a:gd name="connsiteY19" fmla="*/ 778669 h 1916906"/>
              <a:gd name="connsiteX20" fmla="*/ 1993106 w 2038350"/>
              <a:gd name="connsiteY20" fmla="*/ 728662 h 1916906"/>
              <a:gd name="connsiteX21" fmla="*/ 1947862 w 2038350"/>
              <a:gd name="connsiteY21" fmla="*/ 702469 h 1916906"/>
              <a:gd name="connsiteX22" fmla="*/ 1897857 w 2038350"/>
              <a:gd name="connsiteY22" fmla="*/ 711993 h 1916906"/>
              <a:gd name="connsiteX23" fmla="*/ 1897857 w 2038350"/>
              <a:gd name="connsiteY23" fmla="*/ 664369 h 1916906"/>
              <a:gd name="connsiteX24" fmla="*/ 1776413 w 2038350"/>
              <a:gd name="connsiteY24" fmla="*/ 654844 h 1916906"/>
              <a:gd name="connsiteX25" fmla="*/ 1585913 w 2038350"/>
              <a:gd name="connsiteY25" fmla="*/ 597694 h 1916906"/>
              <a:gd name="connsiteX26" fmla="*/ 1226344 w 2038350"/>
              <a:gd name="connsiteY26" fmla="*/ 600075 h 1916906"/>
              <a:gd name="connsiteX27" fmla="*/ 1307306 w 2038350"/>
              <a:gd name="connsiteY27" fmla="*/ 411956 h 1916906"/>
              <a:gd name="connsiteX28" fmla="*/ 1212056 w 2038350"/>
              <a:gd name="connsiteY28" fmla="*/ 361950 h 1916906"/>
              <a:gd name="connsiteX29" fmla="*/ 1195388 w 2038350"/>
              <a:gd name="connsiteY29" fmla="*/ 273844 h 1916906"/>
              <a:gd name="connsiteX30" fmla="*/ 1147763 w 2038350"/>
              <a:gd name="connsiteY30" fmla="*/ 273844 h 1916906"/>
              <a:gd name="connsiteX31" fmla="*/ 1097756 w 2038350"/>
              <a:gd name="connsiteY31" fmla="*/ 190499 h 1916906"/>
              <a:gd name="connsiteX32" fmla="*/ 1050131 w 2038350"/>
              <a:gd name="connsiteY32" fmla="*/ 176213 h 1916906"/>
              <a:gd name="connsiteX33" fmla="*/ 1047750 w 2038350"/>
              <a:gd name="connsiteY33" fmla="*/ 88106 h 1916906"/>
              <a:gd name="connsiteX0" fmla="*/ 1047750 w 2038350"/>
              <a:gd name="connsiteY0" fmla="*/ 88106 h 1916906"/>
              <a:gd name="connsiteX1" fmla="*/ 997744 w 2038350"/>
              <a:gd name="connsiteY1" fmla="*/ 52387 h 1916906"/>
              <a:gd name="connsiteX2" fmla="*/ 826294 w 2038350"/>
              <a:gd name="connsiteY2" fmla="*/ 59531 h 1916906"/>
              <a:gd name="connsiteX3" fmla="*/ 735806 w 2038350"/>
              <a:gd name="connsiteY3" fmla="*/ 0 h 1916906"/>
              <a:gd name="connsiteX4" fmla="*/ 623888 w 2038350"/>
              <a:gd name="connsiteY4" fmla="*/ 50006 h 1916906"/>
              <a:gd name="connsiteX5" fmla="*/ 569119 w 2038350"/>
              <a:gd name="connsiteY5" fmla="*/ 45244 h 1916906"/>
              <a:gd name="connsiteX6" fmla="*/ 497681 w 2038350"/>
              <a:gd name="connsiteY6" fmla="*/ 145256 h 1916906"/>
              <a:gd name="connsiteX7" fmla="*/ 422275 w 2038350"/>
              <a:gd name="connsiteY7" fmla="*/ 148431 h 1916906"/>
              <a:gd name="connsiteX8" fmla="*/ 333375 w 2038350"/>
              <a:gd name="connsiteY8" fmla="*/ 75406 h 1916906"/>
              <a:gd name="connsiteX9" fmla="*/ 0 w 2038350"/>
              <a:gd name="connsiteY9" fmla="*/ 364331 h 1916906"/>
              <a:gd name="connsiteX10" fmla="*/ 47625 w 2038350"/>
              <a:gd name="connsiteY10" fmla="*/ 1231106 h 1916906"/>
              <a:gd name="connsiteX11" fmla="*/ 114300 w 2038350"/>
              <a:gd name="connsiteY11" fmla="*/ 1469231 h 1916906"/>
              <a:gd name="connsiteX12" fmla="*/ 1343025 w 2038350"/>
              <a:gd name="connsiteY12" fmla="*/ 1916906 h 1916906"/>
              <a:gd name="connsiteX13" fmla="*/ 1619250 w 2038350"/>
              <a:gd name="connsiteY13" fmla="*/ 1754981 h 1916906"/>
              <a:gd name="connsiteX14" fmla="*/ 1485900 w 2038350"/>
              <a:gd name="connsiteY14" fmla="*/ 1440656 h 1916906"/>
              <a:gd name="connsiteX15" fmla="*/ 1790700 w 2038350"/>
              <a:gd name="connsiteY15" fmla="*/ 1297781 h 1916906"/>
              <a:gd name="connsiteX16" fmla="*/ 2038350 w 2038350"/>
              <a:gd name="connsiteY16" fmla="*/ 1021556 h 1916906"/>
              <a:gd name="connsiteX17" fmla="*/ 1764506 w 2038350"/>
              <a:gd name="connsiteY17" fmla="*/ 1126331 h 1916906"/>
              <a:gd name="connsiteX18" fmla="*/ 1833563 w 2038350"/>
              <a:gd name="connsiteY18" fmla="*/ 950119 h 1916906"/>
              <a:gd name="connsiteX19" fmla="*/ 1895475 w 2038350"/>
              <a:gd name="connsiteY19" fmla="*/ 781050 h 1916906"/>
              <a:gd name="connsiteX20" fmla="*/ 1938337 w 2038350"/>
              <a:gd name="connsiteY20" fmla="*/ 778669 h 1916906"/>
              <a:gd name="connsiteX21" fmla="*/ 1993106 w 2038350"/>
              <a:gd name="connsiteY21" fmla="*/ 728662 h 1916906"/>
              <a:gd name="connsiteX22" fmla="*/ 1947862 w 2038350"/>
              <a:gd name="connsiteY22" fmla="*/ 702469 h 1916906"/>
              <a:gd name="connsiteX23" fmla="*/ 1897857 w 2038350"/>
              <a:gd name="connsiteY23" fmla="*/ 711993 h 1916906"/>
              <a:gd name="connsiteX24" fmla="*/ 1897857 w 2038350"/>
              <a:gd name="connsiteY24" fmla="*/ 664369 h 1916906"/>
              <a:gd name="connsiteX25" fmla="*/ 1776413 w 2038350"/>
              <a:gd name="connsiteY25" fmla="*/ 654844 h 1916906"/>
              <a:gd name="connsiteX26" fmla="*/ 1585913 w 2038350"/>
              <a:gd name="connsiteY26" fmla="*/ 597694 h 1916906"/>
              <a:gd name="connsiteX27" fmla="*/ 1226344 w 2038350"/>
              <a:gd name="connsiteY27" fmla="*/ 600075 h 1916906"/>
              <a:gd name="connsiteX28" fmla="*/ 1307306 w 2038350"/>
              <a:gd name="connsiteY28" fmla="*/ 411956 h 1916906"/>
              <a:gd name="connsiteX29" fmla="*/ 1212056 w 2038350"/>
              <a:gd name="connsiteY29" fmla="*/ 361950 h 1916906"/>
              <a:gd name="connsiteX30" fmla="*/ 1195388 w 2038350"/>
              <a:gd name="connsiteY30" fmla="*/ 273844 h 1916906"/>
              <a:gd name="connsiteX31" fmla="*/ 1147763 w 2038350"/>
              <a:gd name="connsiteY31" fmla="*/ 273844 h 1916906"/>
              <a:gd name="connsiteX32" fmla="*/ 1097756 w 2038350"/>
              <a:gd name="connsiteY32" fmla="*/ 190499 h 1916906"/>
              <a:gd name="connsiteX33" fmla="*/ 1050131 w 2038350"/>
              <a:gd name="connsiteY33" fmla="*/ 176213 h 1916906"/>
              <a:gd name="connsiteX34" fmla="*/ 1047750 w 2038350"/>
              <a:gd name="connsiteY34" fmla="*/ 88106 h 1916906"/>
              <a:gd name="connsiteX0" fmla="*/ 1047750 w 2038350"/>
              <a:gd name="connsiteY0" fmla="*/ 88106 h 1916906"/>
              <a:gd name="connsiteX1" fmla="*/ 997744 w 2038350"/>
              <a:gd name="connsiteY1" fmla="*/ 52387 h 1916906"/>
              <a:gd name="connsiteX2" fmla="*/ 826294 w 2038350"/>
              <a:gd name="connsiteY2" fmla="*/ 59531 h 1916906"/>
              <a:gd name="connsiteX3" fmla="*/ 735806 w 2038350"/>
              <a:gd name="connsiteY3" fmla="*/ 0 h 1916906"/>
              <a:gd name="connsiteX4" fmla="*/ 623888 w 2038350"/>
              <a:gd name="connsiteY4" fmla="*/ 50006 h 1916906"/>
              <a:gd name="connsiteX5" fmla="*/ 569119 w 2038350"/>
              <a:gd name="connsiteY5" fmla="*/ 45244 h 1916906"/>
              <a:gd name="connsiteX6" fmla="*/ 497681 w 2038350"/>
              <a:gd name="connsiteY6" fmla="*/ 145256 h 1916906"/>
              <a:gd name="connsiteX7" fmla="*/ 422275 w 2038350"/>
              <a:gd name="connsiteY7" fmla="*/ 148431 h 1916906"/>
              <a:gd name="connsiteX8" fmla="*/ 333375 w 2038350"/>
              <a:gd name="connsiteY8" fmla="*/ 75406 h 1916906"/>
              <a:gd name="connsiteX9" fmla="*/ 0 w 2038350"/>
              <a:gd name="connsiteY9" fmla="*/ 364331 h 1916906"/>
              <a:gd name="connsiteX10" fmla="*/ 47625 w 2038350"/>
              <a:gd name="connsiteY10" fmla="*/ 1231106 h 1916906"/>
              <a:gd name="connsiteX11" fmla="*/ 114300 w 2038350"/>
              <a:gd name="connsiteY11" fmla="*/ 1469231 h 1916906"/>
              <a:gd name="connsiteX12" fmla="*/ 1343025 w 2038350"/>
              <a:gd name="connsiteY12" fmla="*/ 1916906 h 1916906"/>
              <a:gd name="connsiteX13" fmla="*/ 1619250 w 2038350"/>
              <a:gd name="connsiteY13" fmla="*/ 1754981 h 1916906"/>
              <a:gd name="connsiteX14" fmla="*/ 1485900 w 2038350"/>
              <a:gd name="connsiteY14" fmla="*/ 1440656 h 1916906"/>
              <a:gd name="connsiteX15" fmla="*/ 1790700 w 2038350"/>
              <a:gd name="connsiteY15" fmla="*/ 1297781 h 1916906"/>
              <a:gd name="connsiteX16" fmla="*/ 2038350 w 2038350"/>
              <a:gd name="connsiteY16" fmla="*/ 1021556 h 1916906"/>
              <a:gd name="connsiteX17" fmla="*/ 1764506 w 2038350"/>
              <a:gd name="connsiteY17" fmla="*/ 1126331 h 1916906"/>
              <a:gd name="connsiteX18" fmla="*/ 1859756 w 2038350"/>
              <a:gd name="connsiteY18" fmla="*/ 885826 h 1916906"/>
              <a:gd name="connsiteX19" fmla="*/ 1895475 w 2038350"/>
              <a:gd name="connsiteY19" fmla="*/ 781050 h 1916906"/>
              <a:gd name="connsiteX20" fmla="*/ 1938337 w 2038350"/>
              <a:gd name="connsiteY20" fmla="*/ 778669 h 1916906"/>
              <a:gd name="connsiteX21" fmla="*/ 1993106 w 2038350"/>
              <a:gd name="connsiteY21" fmla="*/ 728662 h 1916906"/>
              <a:gd name="connsiteX22" fmla="*/ 1947862 w 2038350"/>
              <a:gd name="connsiteY22" fmla="*/ 702469 h 1916906"/>
              <a:gd name="connsiteX23" fmla="*/ 1897857 w 2038350"/>
              <a:gd name="connsiteY23" fmla="*/ 711993 h 1916906"/>
              <a:gd name="connsiteX24" fmla="*/ 1897857 w 2038350"/>
              <a:gd name="connsiteY24" fmla="*/ 664369 h 1916906"/>
              <a:gd name="connsiteX25" fmla="*/ 1776413 w 2038350"/>
              <a:gd name="connsiteY25" fmla="*/ 654844 h 1916906"/>
              <a:gd name="connsiteX26" fmla="*/ 1585913 w 2038350"/>
              <a:gd name="connsiteY26" fmla="*/ 597694 h 1916906"/>
              <a:gd name="connsiteX27" fmla="*/ 1226344 w 2038350"/>
              <a:gd name="connsiteY27" fmla="*/ 600075 h 1916906"/>
              <a:gd name="connsiteX28" fmla="*/ 1307306 w 2038350"/>
              <a:gd name="connsiteY28" fmla="*/ 411956 h 1916906"/>
              <a:gd name="connsiteX29" fmla="*/ 1212056 w 2038350"/>
              <a:gd name="connsiteY29" fmla="*/ 361950 h 1916906"/>
              <a:gd name="connsiteX30" fmla="*/ 1195388 w 2038350"/>
              <a:gd name="connsiteY30" fmla="*/ 273844 h 1916906"/>
              <a:gd name="connsiteX31" fmla="*/ 1147763 w 2038350"/>
              <a:gd name="connsiteY31" fmla="*/ 273844 h 1916906"/>
              <a:gd name="connsiteX32" fmla="*/ 1097756 w 2038350"/>
              <a:gd name="connsiteY32" fmla="*/ 190499 h 1916906"/>
              <a:gd name="connsiteX33" fmla="*/ 1050131 w 2038350"/>
              <a:gd name="connsiteY33" fmla="*/ 176213 h 1916906"/>
              <a:gd name="connsiteX34" fmla="*/ 1047750 w 2038350"/>
              <a:gd name="connsiteY34" fmla="*/ 88106 h 1916906"/>
              <a:gd name="connsiteX0" fmla="*/ 1047750 w 2038350"/>
              <a:gd name="connsiteY0" fmla="*/ 88106 h 1916906"/>
              <a:gd name="connsiteX1" fmla="*/ 997744 w 2038350"/>
              <a:gd name="connsiteY1" fmla="*/ 52387 h 1916906"/>
              <a:gd name="connsiteX2" fmla="*/ 826294 w 2038350"/>
              <a:gd name="connsiteY2" fmla="*/ 59531 h 1916906"/>
              <a:gd name="connsiteX3" fmla="*/ 735806 w 2038350"/>
              <a:gd name="connsiteY3" fmla="*/ 0 h 1916906"/>
              <a:gd name="connsiteX4" fmla="*/ 623888 w 2038350"/>
              <a:gd name="connsiteY4" fmla="*/ 50006 h 1916906"/>
              <a:gd name="connsiteX5" fmla="*/ 569119 w 2038350"/>
              <a:gd name="connsiteY5" fmla="*/ 45244 h 1916906"/>
              <a:gd name="connsiteX6" fmla="*/ 497681 w 2038350"/>
              <a:gd name="connsiteY6" fmla="*/ 145256 h 1916906"/>
              <a:gd name="connsiteX7" fmla="*/ 422275 w 2038350"/>
              <a:gd name="connsiteY7" fmla="*/ 148431 h 1916906"/>
              <a:gd name="connsiteX8" fmla="*/ 333375 w 2038350"/>
              <a:gd name="connsiteY8" fmla="*/ 75406 h 1916906"/>
              <a:gd name="connsiteX9" fmla="*/ 0 w 2038350"/>
              <a:gd name="connsiteY9" fmla="*/ 364331 h 1916906"/>
              <a:gd name="connsiteX10" fmla="*/ 47625 w 2038350"/>
              <a:gd name="connsiteY10" fmla="*/ 1231106 h 1916906"/>
              <a:gd name="connsiteX11" fmla="*/ 114300 w 2038350"/>
              <a:gd name="connsiteY11" fmla="*/ 1469231 h 1916906"/>
              <a:gd name="connsiteX12" fmla="*/ 1343025 w 2038350"/>
              <a:gd name="connsiteY12" fmla="*/ 1916906 h 1916906"/>
              <a:gd name="connsiteX13" fmla="*/ 1619250 w 2038350"/>
              <a:gd name="connsiteY13" fmla="*/ 1754981 h 1916906"/>
              <a:gd name="connsiteX14" fmla="*/ 1485900 w 2038350"/>
              <a:gd name="connsiteY14" fmla="*/ 1440656 h 1916906"/>
              <a:gd name="connsiteX15" fmla="*/ 1790700 w 2038350"/>
              <a:gd name="connsiteY15" fmla="*/ 1297781 h 1916906"/>
              <a:gd name="connsiteX16" fmla="*/ 2038350 w 2038350"/>
              <a:gd name="connsiteY16" fmla="*/ 1021556 h 1916906"/>
              <a:gd name="connsiteX17" fmla="*/ 1764506 w 2038350"/>
              <a:gd name="connsiteY17" fmla="*/ 1126331 h 1916906"/>
              <a:gd name="connsiteX18" fmla="*/ 1804988 w 2038350"/>
              <a:gd name="connsiteY18" fmla="*/ 1004887 h 1916906"/>
              <a:gd name="connsiteX19" fmla="*/ 1859756 w 2038350"/>
              <a:gd name="connsiteY19" fmla="*/ 885826 h 1916906"/>
              <a:gd name="connsiteX20" fmla="*/ 1895475 w 2038350"/>
              <a:gd name="connsiteY20" fmla="*/ 781050 h 1916906"/>
              <a:gd name="connsiteX21" fmla="*/ 1938337 w 2038350"/>
              <a:gd name="connsiteY21" fmla="*/ 778669 h 1916906"/>
              <a:gd name="connsiteX22" fmla="*/ 1993106 w 2038350"/>
              <a:gd name="connsiteY22" fmla="*/ 728662 h 1916906"/>
              <a:gd name="connsiteX23" fmla="*/ 1947862 w 2038350"/>
              <a:gd name="connsiteY23" fmla="*/ 702469 h 1916906"/>
              <a:gd name="connsiteX24" fmla="*/ 1897857 w 2038350"/>
              <a:gd name="connsiteY24" fmla="*/ 711993 h 1916906"/>
              <a:gd name="connsiteX25" fmla="*/ 1897857 w 2038350"/>
              <a:gd name="connsiteY25" fmla="*/ 664369 h 1916906"/>
              <a:gd name="connsiteX26" fmla="*/ 1776413 w 2038350"/>
              <a:gd name="connsiteY26" fmla="*/ 654844 h 1916906"/>
              <a:gd name="connsiteX27" fmla="*/ 1585913 w 2038350"/>
              <a:gd name="connsiteY27" fmla="*/ 597694 h 1916906"/>
              <a:gd name="connsiteX28" fmla="*/ 1226344 w 2038350"/>
              <a:gd name="connsiteY28" fmla="*/ 600075 h 1916906"/>
              <a:gd name="connsiteX29" fmla="*/ 1307306 w 2038350"/>
              <a:gd name="connsiteY29" fmla="*/ 411956 h 1916906"/>
              <a:gd name="connsiteX30" fmla="*/ 1212056 w 2038350"/>
              <a:gd name="connsiteY30" fmla="*/ 361950 h 1916906"/>
              <a:gd name="connsiteX31" fmla="*/ 1195388 w 2038350"/>
              <a:gd name="connsiteY31" fmla="*/ 273844 h 1916906"/>
              <a:gd name="connsiteX32" fmla="*/ 1147763 w 2038350"/>
              <a:gd name="connsiteY32" fmla="*/ 273844 h 1916906"/>
              <a:gd name="connsiteX33" fmla="*/ 1097756 w 2038350"/>
              <a:gd name="connsiteY33" fmla="*/ 190499 h 1916906"/>
              <a:gd name="connsiteX34" fmla="*/ 1050131 w 2038350"/>
              <a:gd name="connsiteY34" fmla="*/ 176213 h 1916906"/>
              <a:gd name="connsiteX35" fmla="*/ 1047750 w 2038350"/>
              <a:gd name="connsiteY35" fmla="*/ 88106 h 1916906"/>
              <a:gd name="connsiteX0" fmla="*/ 1047750 w 2038350"/>
              <a:gd name="connsiteY0" fmla="*/ 88106 h 1916906"/>
              <a:gd name="connsiteX1" fmla="*/ 997744 w 2038350"/>
              <a:gd name="connsiteY1" fmla="*/ 52387 h 1916906"/>
              <a:gd name="connsiteX2" fmla="*/ 826294 w 2038350"/>
              <a:gd name="connsiteY2" fmla="*/ 59531 h 1916906"/>
              <a:gd name="connsiteX3" fmla="*/ 735806 w 2038350"/>
              <a:gd name="connsiteY3" fmla="*/ 0 h 1916906"/>
              <a:gd name="connsiteX4" fmla="*/ 623888 w 2038350"/>
              <a:gd name="connsiteY4" fmla="*/ 50006 h 1916906"/>
              <a:gd name="connsiteX5" fmla="*/ 569119 w 2038350"/>
              <a:gd name="connsiteY5" fmla="*/ 45244 h 1916906"/>
              <a:gd name="connsiteX6" fmla="*/ 497681 w 2038350"/>
              <a:gd name="connsiteY6" fmla="*/ 145256 h 1916906"/>
              <a:gd name="connsiteX7" fmla="*/ 422275 w 2038350"/>
              <a:gd name="connsiteY7" fmla="*/ 148431 h 1916906"/>
              <a:gd name="connsiteX8" fmla="*/ 333375 w 2038350"/>
              <a:gd name="connsiteY8" fmla="*/ 75406 h 1916906"/>
              <a:gd name="connsiteX9" fmla="*/ 0 w 2038350"/>
              <a:gd name="connsiteY9" fmla="*/ 364331 h 1916906"/>
              <a:gd name="connsiteX10" fmla="*/ 47625 w 2038350"/>
              <a:gd name="connsiteY10" fmla="*/ 1231106 h 1916906"/>
              <a:gd name="connsiteX11" fmla="*/ 114300 w 2038350"/>
              <a:gd name="connsiteY11" fmla="*/ 1469231 h 1916906"/>
              <a:gd name="connsiteX12" fmla="*/ 1343025 w 2038350"/>
              <a:gd name="connsiteY12" fmla="*/ 1916906 h 1916906"/>
              <a:gd name="connsiteX13" fmla="*/ 1619250 w 2038350"/>
              <a:gd name="connsiteY13" fmla="*/ 1754981 h 1916906"/>
              <a:gd name="connsiteX14" fmla="*/ 1485900 w 2038350"/>
              <a:gd name="connsiteY14" fmla="*/ 1440656 h 1916906"/>
              <a:gd name="connsiteX15" fmla="*/ 1790700 w 2038350"/>
              <a:gd name="connsiteY15" fmla="*/ 1297781 h 1916906"/>
              <a:gd name="connsiteX16" fmla="*/ 2038350 w 2038350"/>
              <a:gd name="connsiteY16" fmla="*/ 1021556 h 1916906"/>
              <a:gd name="connsiteX17" fmla="*/ 1764506 w 2038350"/>
              <a:gd name="connsiteY17" fmla="*/ 1126331 h 1916906"/>
              <a:gd name="connsiteX18" fmla="*/ 1743075 w 2038350"/>
              <a:gd name="connsiteY18" fmla="*/ 976312 h 1916906"/>
              <a:gd name="connsiteX19" fmla="*/ 1859756 w 2038350"/>
              <a:gd name="connsiteY19" fmla="*/ 885826 h 1916906"/>
              <a:gd name="connsiteX20" fmla="*/ 1895475 w 2038350"/>
              <a:gd name="connsiteY20" fmla="*/ 781050 h 1916906"/>
              <a:gd name="connsiteX21" fmla="*/ 1938337 w 2038350"/>
              <a:gd name="connsiteY21" fmla="*/ 778669 h 1916906"/>
              <a:gd name="connsiteX22" fmla="*/ 1993106 w 2038350"/>
              <a:gd name="connsiteY22" fmla="*/ 728662 h 1916906"/>
              <a:gd name="connsiteX23" fmla="*/ 1947862 w 2038350"/>
              <a:gd name="connsiteY23" fmla="*/ 702469 h 1916906"/>
              <a:gd name="connsiteX24" fmla="*/ 1897857 w 2038350"/>
              <a:gd name="connsiteY24" fmla="*/ 711993 h 1916906"/>
              <a:gd name="connsiteX25" fmla="*/ 1897857 w 2038350"/>
              <a:gd name="connsiteY25" fmla="*/ 664369 h 1916906"/>
              <a:gd name="connsiteX26" fmla="*/ 1776413 w 2038350"/>
              <a:gd name="connsiteY26" fmla="*/ 654844 h 1916906"/>
              <a:gd name="connsiteX27" fmla="*/ 1585913 w 2038350"/>
              <a:gd name="connsiteY27" fmla="*/ 597694 h 1916906"/>
              <a:gd name="connsiteX28" fmla="*/ 1226344 w 2038350"/>
              <a:gd name="connsiteY28" fmla="*/ 600075 h 1916906"/>
              <a:gd name="connsiteX29" fmla="*/ 1307306 w 2038350"/>
              <a:gd name="connsiteY29" fmla="*/ 411956 h 1916906"/>
              <a:gd name="connsiteX30" fmla="*/ 1212056 w 2038350"/>
              <a:gd name="connsiteY30" fmla="*/ 361950 h 1916906"/>
              <a:gd name="connsiteX31" fmla="*/ 1195388 w 2038350"/>
              <a:gd name="connsiteY31" fmla="*/ 273844 h 1916906"/>
              <a:gd name="connsiteX32" fmla="*/ 1147763 w 2038350"/>
              <a:gd name="connsiteY32" fmla="*/ 273844 h 1916906"/>
              <a:gd name="connsiteX33" fmla="*/ 1097756 w 2038350"/>
              <a:gd name="connsiteY33" fmla="*/ 190499 h 1916906"/>
              <a:gd name="connsiteX34" fmla="*/ 1050131 w 2038350"/>
              <a:gd name="connsiteY34" fmla="*/ 176213 h 1916906"/>
              <a:gd name="connsiteX35" fmla="*/ 1047750 w 2038350"/>
              <a:gd name="connsiteY35" fmla="*/ 88106 h 1916906"/>
              <a:gd name="connsiteX0" fmla="*/ 1047750 w 2038350"/>
              <a:gd name="connsiteY0" fmla="*/ 88106 h 1916906"/>
              <a:gd name="connsiteX1" fmla="*/ 997744 w 2038350"/>
              <a:gd name="connsiteY1" fmla="*/ 52387 h 1916906"/>
              <a:gd name="connsiteX2" fmla="*/ 826294 w 2038350"/>
              <a:gd name="connsiteY2" fmla="*/ 59531 h 1916906"/>
              <a:gd name="connsiteX3" fmla="*/ 735806 w 2038350"/>
              <a:gd name="connsiteY3" fmla="*/ 0 h 1916906"/>
              <a:gd name="connsiteX4" fmla="*/ 623888 w 2038350"/>
              <a:gd name="connsiteY4" fmla="*/ 50006 h 1916906"/>
              <a:gd name="connsiteX5" fmla="*/ 569119 w 2038350"/>
              <a:gd name="connsiteY5" fmla="*/ 45244 h 1916906"/>
              <a:gd name="connsiteX6" fmla="*/ 497681 w 2038350"/>
              <a:gd name="connsiteY6" fmla="*/ 145256 h 1916906"/>
              <a:gd name="connsiteX7" fmla="*/ 422275 w 2038350"/>
              <a:gd name="connsiteY7" fmla="*/ 148431 h 1916906"/>
              <a:gd name="connsiteX8" fmla="*/ 333375 w 2038350"/>
              <a:gd name="connsiteY8" fmla="*/ 75406 h 1916906"/>
              <a:gd name="connsiteX9" fmla="*/ 0 w 2038350"/>
              <a:gd name="connsiteY9" fmla="*/ 364331 h 1916906"/>
              <a:gd name="connsiteX10" fmla="*/ 47625 w 2038350"/>
              <a:gd name="connsiteY10" fmla="*/ 1231106 h 1916906"/>
              <a:gd name="connsiteX11" fmla="*/ 114300 w 2038350"/>
              <a:gd name="connsiteY11" fmla="*/ 1469231 h 1916906"/>
              <a:gd name="connsiteX12" fmla="*/ 1343025 w 2038350"/>
              <a:gd name="connsiteY12" fmla="*/ 1916906 h 1916906"/>
              <a:gd name="connsiteX13" fmla="*/ 1619250 w 2038350"/>
              <a:gd name="connsiteY13" fmla="*/ 1754981 h 1916906"/>
              <a:gd name="connsiteX14" fmla="*/ 1485900 w 2038350"/>
              <a:gd name="connsiteY14" fmla="*/ 1440656 h 1916906"/>
              <a:gd name="connsiteX15" fmla="*/ 1790700 w 2038350"/>
              <a:gd name="connsiteY15" fmla="*/ 1297781 h 1916906"/>
              <a:gd name="connsiteX16" fmla="*/ 2038350 w 2038350"/>
              <a:gd name="connsiteY16" fmla="*/ 1021556 h 1916906"/>
              <a:gd name="connsiteX17" fmla="*/ 1764506 w 2038350"/>
              <a:gd name="connsiteY17" fmla="*/ 1126331 h 1916906"/>
              <a:gd name="connsiteX18" fmla="*/ 1743075 w 2038350"/>
              <a:gd name="connsiteY18" fmla="*/ 976312 h 1916906"/>
              <a:gd name="connsiteX19" fmla="*/ 1807369 w 2038350"/>
              <a:gd name="connsiteY19" fmla="*/ 926306 h 1916906"/>
              <a:gd name="connsiteX20" fmla="*/ 1859756 w 2038350"/>
              <a:gd name="connsiteY20" fmla="*/ 885826 h 1916906"/>
              <a:gd name="connsiteX21" fmla="*/ 1895475 w 2038350"/>
              <a:gd name="connsiteY21" fmla="*/ 781050 h 1916906"/>
              <a:gd name="connsiteX22" fmla="*/ 1938337 w 2038350"/>
              <a:gd name="connsiteY22" fmla="*/ 778669 h 1916906"/>
              <a:gd name="connsiteX23" fmla="*/ 1993106 w 2038350"/>
              <a:gd name="connsiteY23" fmla="*/ 728662 h 1916906"/>
              <a:gd name="connsiteX24" fmla="*/ 1947862 w 2038350"/>
              <a:gd name="connsiteY24" fmla="*/ 702469 h 1916906"/>
              <a:gd name="connsiteX25" fmla="*/ 1897857 w 2038350"/>
              <a:gd name="connsiteY25" fmla="*/ 711993 h 1916906"/>
              <a:gd name="connsiteX26" fmla="*/ 1897857 w 2038350"/>
              <a:gd name="connsiteY26" fmla="*/ 664369 h 1916906"/>
              <a:gd name="connsiteX27" fmla="*/ 1776413 w 2038350"/>
              <a:gd name="connsiteY27" fmla="*/ 654844 h 1916906"/>
              <a:gd name="connsiteX28" fmla="*/ 1585913 w 2038350"/>
              <a:gd name="connsiteY28" fmla="*/ 597694 h 1916906"/>
              <a:gd name="connsiteX29" fmla="*/ 1226344 w 2038350"/>
              <a:gd name="connsiteY29" fmla="*/ 600075 h 1916906"/>
              <a:gd name="connsiteX30" fmla="*/ 1307306 w 2038350"/>
              <a:gd name="connsiteY30" fmla="*/ 411956 h 1916906"/>
              <a:gd name="connsiteX31" fmla="*/ 1212056 w 2038350"/>
              <a:gd name="connsiteY31" fmla="*/ 361950 h 1916906"/>
              <a:gd name="connsiteX32" fmla="*/ 1195388 w 2038350"/>
              <a:gd name="connsiteY32" fmla="*/ 273844 h 1916906"/>
              <a:gd name="connsiteX33" fmla="*/ 1147763 w 2038350"/>
              <a:gd name="connsiteY33" fmla="*/ 273844 h 1916906"/>
              <a:gd name="connsiteX34" fmla="*/ 1097756 w 2038350"/>
              <a:gd name="connsiteY34" fmla="*/ 190499 h 1916906"/>
              <a:gd name="connsiteX35" fmla="*/ 1050131 w 2038350"/>
              <a:gd name="connsiteY35" fmla="*/ 176213 h 1916906"/>
              <a:gd name="connsiteX36" fmla="*/ 1047750 w 2038350"/>
              <a:gd name="connsiteY36" fmla="*/ 88106 h 1916906"/>
              <a:gd name="connsiteX0" fmla="*/ 1047750 w 2038350"/>
              <a:gd name="connsiteY0" fmla="*/ 88106 h 1916906"/>
              <a:gd name="connsiteX1" fmla="*/ 997744 w 2038350"/>
              <a:gd name="connsiteY1" fmla="*/ 52387 h 1916906"/>
              <a:gd name="connsiteX2" fmla="*/ 826294 w 2038350"/>
              <a:gd name="connsiteY2" fmla="*/ 59531 h 1916906"/>
              <a:gd name="connsiteX3" fmla="*/ 735806 w 2038350"/>
              <a:gd name="connsiteY3" fmla="*/ 0 h 1916906"/>
              <a:gd name="connsiteX4" fmla="*/ 623888 w 2038350"/>
              <a:gd name="connsiteY4" fmla="*/ 50006 h 1916906"/>
              <a:gd name="connsiteX5" fmla="*/ 569119 w 2038350"/>
              <a:gd name="connsiteY5" fmla="*/ 45244 h 1916906"/>
              <a:gd name="connsiteX6" fmla="*/ 497681 w 2038350"/>
              <a:gd name="connsiteY6" fmla="*/ 145256 h 1916906"/>
              <a:gd name="connsiteX7" fmla="*/ 422275 w 2038350"/>
              <a:gd name="connsiteY7" fmla="*/ 148431 h 1916906"/>
              <a:gd name="connsiteX8" fmla="*/ 333375 w 2038350"/>
              <a:gd name="connsiteY8" fmla="*/ 75406 h 1916906"/>
              <a:gd name="connsiteX9" fmla="*/ 0 w 2038350"/>
              <a:gd name="connsiteY9" fmla="*/ 364331 h 1916906"/>
              <a:gd name="connsiteX10" fmla="*/ 47625 w 2038350"/>
              <a:gd name="connsiteY10" fmla="*/ 1231106 h 1916906"/>
              <a:gd name="connsiteX11" fmla="*/ 114300 w 2038350"/>
              <a:gd name="connsiteY11" fmla="*/ 1469231 h 1916906"/>
              <a:gd name="connsiteX12" fmla="*/ 1343025 w 2038350"/>
              <a:gd name="connsiteY12" fmla="*/ 1916906 h 1916906"/>
              <a:gd name="connsiteX13" fmla="*/ 1619250 w 2038350"/>
              <a:gd name="connsiteY13" fmla="*/ 1754981 h 1916906"/>
              <a:gd name="connsiteX14" fmla="*/ 1485900 w 2038350"/>
              <a:gd name="connsiteY14" fmla="*/ 1440656 h 1916906"/>
              <a:gd name="connsiteX15" fmla="*/ 1790700 w 2038350"/>
              <a:gd name="connsiteY15" fmla="*/ 1297781 h 1916906"/>
              <a:gd name="connsiteX16" fmla="*/ 2038350 w 2038350"/>
              <a:gd name="connsiteY16" fmla="*/ 1021556 h 1916906"/>
              <a:gd name="connsiteX17" fmla="*/ 1764506 w 2038350"/>
              <a:gd name="connsiteY17" fmla="*/ 1126331 h 1916906"/>
              <a:gd name="connsiteX18" fmla="*/ 1743075 w 2038350"/>
              <a:gd name="connsiteY18" fmla="*/ 976312 h 1916906"/>
              <a:gd name="connsiteX19" fmla="*/ 1797844 w 2038350"/>
              <a:gd name="connsiteY19" fmla="*/ 912019 h 1916906"/>
              <a:gd name="connsiteX20" fmla="*/ 1859756 w 2038350"/>
              <a:gd name="connsiteY20" fmla="*/ 885826 h 1916906"/>
              <a:gd name="connsiteX21" fmla="*/ 1895475 w 2038350"/>
              <a:gd name="connsiteY21" fmla="*/ 781050 h 1916906"/>
              <a:gd name="connsiteX22" fmla="*/ 1938337 w 2038350"/>
              <a:gd name="connsiteY22" fmla="*/ 778669 h 1916906"/>
              <a:gd name="connsiteX23" fmla="*/ 1993106 w 2038350"/>
              <a:gd name="connsiteY23" fmla="*/ 728662 h 1916906"/>
              <a:gd name="connsiteX24" fmla="*/ 1947862 w 2038350"/>
              <a:gd name="connsiteY24" fmla="*/ 702469 h 1916906"/>
              <a:gd name="connsiteX25" fmla="*/ 1897857 w 2038350"/>
              <a:gd name="connsiteY25" fmla="*/ 711993 h 1916906"/>
              <a:gd name="connsiteX26" fmla="*/ 1897857 w 2038350"/>
              <a:gd name="connsiteY26" fmla="*/ 664369 h 1916906"/>
              <a:gd name="connsiteX27" fmla="*/ 1776413 w 2038350"/>
              <a:gd name="connsiteY27" fmla="*/ 654844 h 1916906"/>
              <a:gd name="connsiteX28" fmla="*/ 1585913 w 2038350"/>
              <a:gd name="connsiteY28" fmla="*/ 597694 h 1916906"/>
              <a:gd name="connsiteX29" fmla="*/ 1226344 w 2038350"/>
              <a:gd name="connsiteY29" fmla="*/ 600075 h 1916906"/>
              <a:gd name="connsiteX30" fmla="*/ 1307306 w 2038350"/>
              <a:gd name="connsiteY30" fmla="*/ 411956 h 1916906"/>
              <a:gd name="connsiteX31" fmla="*/ 1212056 w 2038350"/>
              <a:gd name="connsiteY31" fmla="*/ 361950 h 1916906"/>
              <a:gd name="connsiteX32" fmla="*/ 1195388 w 2038350"/>
              <a:gd name="connsiteY32" fmla="*/ 273844 h 1916906"/>
              <a:gd name="connsiteX33" fmla="*/ 1147763 w 2038350"/>
              <a:gd name="connsiteY33" fmla="*/ 273844 h 1916906"/>
              <a:gd name="connsiteX34" fmla="*/ 1097756 w 2038350"/>
              <a:gd name="connsiteY34" fmla="*/ 190499 h 1916906"/>
              <a:gd name="connsiteX35" fmla="*/ 1050131 w 2038350"/>
              <a:gd name="connsiteY35" fmla="*/ 176213 h 1916906"/>
              <a:gd name="connsiteX36" fmla="*/ 1047750 w 2038350"/>
              <a:gd name="connsiteY36" fmla="*/ 88106 h 1916906"/>
              <a:gd name="connsiteX0" fmla="*/ 1047750 w 2038350"/>
              <a:gd name="connsiteY0" fmla="*/ 88106 h 1916906"/>
              <a:gd name="connsiteX1" fmla="*/ 997744 w 2038350"/>
              <a:gd name="connsiteY1" fmla="*/ 52387 h 1916906"/>
              <a:gd name="connsiteX2" fmla="*/ 826294 w 2038350"/>
              <a:gd name="connsiteY2" fmla="*/ 59531 h 1916906"/>
              <a:gd name="connsiteX3" fmla="*/ 735806 w 2038350"/>
              <a:gd name="connsiteY3" fmla="*/ 0 h 1916906"/>
              <a:gd name="connsiteX4" fmla="*/ 623888 w 2038350"/>
              <a:gd name="connsiteY4" fmla="*/ 50006 h 1916906"/>
              <a:gd name="connsiteX5" fmla="*/ 569119 w 2038350"/>
              <a:gd name="connsiteY5" fmla="*/ 45244 h 1916906"/>
              <a:gd name="connsiteX6" fmla="*/ 497681 w 2038350"/>
              <a:gd name="connsiteY6" fmla="*/ 145256 h 1916906"/>
              <a:gd name="connsiteX7" fmla="*/ 422275 w 2038350"/>
              <a:gd name="connsiteY7" fmla="*/ 148431 h 1916906"/>
              <a:gd name="connsiteX8" fmla="*/ 333375 w 2038350"/>
              <a:gd name="connsiteY8" fmla="*/ 75406 h 1916906"/>
              <a:gd name="connsiteX9" fmla="*/ 0 w 2038350"/>
              <a:gd name="connsiteY9" fmla="*/ 364331 h 1916906"/>
              <a:gd name="connsiteX10" fmla="*/ 47625 w 2038350"/>
              <a:gd name="connsiteY10" fmla="*/ 1231106 h 1916906"/>
              <a:gd name="connsiteX11" fmla="*/ 114300 w 2038350"/>
              <a:gd name="connsiteY11" fmla="*/ 1469231 h 1916906"/>
              <a:gd name="connsiteX12" fmla="*/ 1343025 w 2038350"/>
              <a:gd name="connsiteY12" fmla="*/ 1916906 h 1916906"/>
              <a:gd name="connsiteX13" fmla="*/ 1619250 w 2038350"/>
              <a:gd name="connsiteY13" fmla="*/ 1754981 h 1916906"/>
              <a:gd name="connsiteX14" fmla="*/ 1485900 w 2038350"/>
              <a:gd name="connsiteY14" fmla="*/ 1440656 h 1916906"/>
              <a:gd name="connsiteX15" fmla="*/ 1790700 w 2038350"/>
              <a:gd name="connsiteY15" fmla="*/ 1297781 h 1916906"/>
              <a:gd name="connsiteX16" fmla="*/ 2038350 w 2038350"/>
              <a:gd name="connsiteY16" fmla="*/ 1021556 h 1916906"/>
              <a:gd name="connsiteX17" fmla="*/ 1764506 w 2038350"/>
              <a:gd name="connsiteY17" fmla="*/ 1126331 h 1916906"/>
              <a:gd name="connsiteX18" fmla="*/ 1750219 w 2038350"/>
              <a:gd name="connsiteY18" fmla="*/ 1028700 h 1916906"/>
              <a:gd name="connsiteX19" fmla="*/ 1743075 w 2038350"/>
              <a:gd name="connsiteY19" fmla="*/ 976312 h 1916906"/>
              <a:gd name="connsiteX20" fmla="*/ 1797844 w 2038350"/>
              <a:gd name="connsiteY20" fmla="*/ 912019 h 1916906"/>
              <a:gd name="connsiteX21" fmla="*/ 1859756 w 2038350"/>
              <a:gd name="connsiteY21" fmla="*/ 885826 h 1916906"/>
              <a:gd name="connsiteX22" fmla="*/ 1895475 w 2038350"/>
              <a:gd name="connsiteY22" fmla="*/ 781050 h 1916906"/>
              <a:gd name="connsiteX23" fmla="*/ 1938337 w 2038350"/>
              <a:gd name="connsiteY23" fmla="*/ 778669 h 1916906"/>
              <a:gd name="connsiteX24" fmla="*/ 1993106 w 2038350"/>
              <a:gd name="connsiteY24" fmla="*/ 728662 h 1916906"/>
              <a:gd name="connsiteX25" fmla="*/ 1947862 w 2038350"/>
              <a:gd name="connsiteY25" fmla="*/ 702469 h 1916906"/>
              <a:gd name="connsiteX26" fmla="*/ 1897857 w 2038350"/>
              <a:gd name="connsiteY26" fmla="*/ 711993 h 1916906"/>
              <a:gd name="connsiteX27" fmla="*/ 1897857 w 2038350"/>
              <a:gd name="connsiteY27" fmla="*/ 664369 h 1916906"/>
              <a:gd name="connsiteX28" fmla="*/ 1776413 w 2038350"/>
              <a:gd name="connsiteY28" fmla="*/ 654844 h 1916906"/>
              <a:gd name="connsiteX29" fmla="*/ 1585913 w 2038350"/>
              <a:gd name="connsiteY29" fmla="*/ 597694 h 1916906"/>
              <a:gd name="connsiteX30" fmla="*/ 1226344 w 2038350"/>
              <a:gd name="connsiteY30" fmla="*/ 600075 h 1916906"/>
              <a:gd name="connsiteX31" fmla="*/ 1307306 w 2038350"/>
              <a:gd name="connsiteY31" fmla="*/ 411956 h 1916906"/>
              <a:gd name="connsiteX32" fmla="*/ 1212056 w 2038350"/>
              <a:gd name="connsiteY32" fmla="*/ 361950 h 1916906"/>
              <a:gd name="connsiteX33" fmla="*/ 1195388 w 2038350"/>
              <a:gd name="connsiteY33" fmla="*/ 273844 h 1916906"/>
              <a:gd name="connsiteX34" fmla="*/ 1147763 w 2038350"/>
              <a:gd name="connsiteY34" fmla="*/ 273844 h 1916906"/>
              <a:gd name="connsiteX35" fmla="*/ 1097756 w 2038350"/>
              <a:gd name="connsiteY35" fmla="*/ 190499 h 1916906"/>
              <a:gd name="connsiteX36" fmla="*/ 1050131 w 2038350"/>
              <a:gd name="connsiteY36" fmla="*/ 176213 h 1916906"/>
              <a:gd name="connsiteX37" fmla="*/ 1047750 w 2038350"/>
              <a:gd name="connsiteY37" fmla="*/ 88106 h 1916906"/>
              <a:gd name="connsiteX0" fmla="*/ 1047750 w 2038350"/>
              <a:gd name="connsiteY0" fmla="*/ 88106 h 1916906"/>
              <a:gd name="connsiteX1" fmla="*/ 997744 w 2038350"/>
              <a:gd name="connsiteY1" fmla="*/ 52387 h 1916906"/>
              <a:gd name="connsiteX2" fmla="*/ 826294 w 2038350"/>
              <a:gd name="connsiteY2" fmla="*/ 59531 h 1916906"/>
              <a:gd name="connsiteX3" fmla="*/ 735806 w 2038350"/>
              <a:gd name="connsiteY3" fmla="*/ 0 h 1916906"/>
              <a:gd name="connsiteX4" fmla="*/ 623888 w 2038350"/>
              <a:gd name="connsiteY4" fmla="*/ 50006 h 1916906"/>
              <a:gd name="connsiteX5" fmla="*/ 569119 w 2038350"/>
              <a:gd name="connsiteY5" fmla="*/ 45244 h 1916906"/>
              <a:gd name="connsiteX6" fmla="*/ 497681 w 2038350"/>
              <a:gd name="connsiteY6" fmla="*/ 145256 h 1916906"/>
              <a:gd name="connsiteX7" fmla="*/ 422275 w 2038350"/>
              <a:gd name="connsiteY7" fmla="*/ 148431 h 1916906"/>
              <a:gd name="connsiteX8" fmla="*/ 333375 w 2038350"/>
              <a:gd name="connsiteY8" fmla="*/ 75406 h 1916906"/>
              <a:gd name="connsiteX9" fmla="*/ 0 w 2038350"/>
              <a:gd name="connsiteY9" fmla="*/ 364331 h 1916906"/>
              <a:gd name="connsiteX10" fmla="*/ 47625 w 2038350"/>
              <a:gd name="connsiteY10" fmla="*/ 1231106 h 1916906"/>
              <a:gd name="connsiteX11" fmla="*/ 114300 w 2038350"/>
              <a:gd name="connsiteY11" fmla="*/ 1469231 h 1916906"/>
              <a:gd name="connsiteX12" fmla="*/ 1343025 w 2038350"/>
              <a:gd name="connsiteY12" fmla="*/ 1916906 h 1916906"/>
              <a:gd name="connsiteX13" fmla="*/ 1619250 w 2038350"/>
              <a:gd name="connsiteY13" fmla="*/ 1754981 h 1916906"/>
              <a:gd name="connsiteX14" fmla="*/ 1485900 w 2038350"/>
              <a:gd name="connsiteY14" fmla="*/ 1440656 h 1916906"/>
              <a:gd name="connsiteX15" fmla="*/ 1790700 w 2038350"/>
              <a:gd name="connsiteY15" fmla="*/ 1297781 h 1916906"/>
              <a:gd name="connsiteX16" fmla="*/ 2038350 w 2038350"/>
              <a:gd name="connsiteY16" fmla="*/ 1021556 h 1916906"/>
              <a:gd name="connsiteX17" fmla="*/ 1764506 w 2038350"/>
              <a:gd name="connsiteY17" fmla="*/ 1126331 h 1916906"/>
              <a:gd name="connsiteX18" fmla="*/ 1793082 w 2038350"/>
              <a:gd name="connsiteY18" fmla="*/ 1052513 h 1916906"/>
              <a:gd name="connsiteX19" fmla="*/ 1743075 w 2038350"/>
              <a:gd name="connsiteY19" fmla="*/ 976312 h 1916906"/>
              <a:gd name="connsiteX20" fmla="*/ 1797844 w 2038350"/>
              <a:gd name="connsiteY20" fmla="*/ 912019 h 1916906"/>
              <a:gd name="connsiteX21" fmla="*/ 1859756 w 2038350"/>
              <a:gd name="connsiteY21" fmla="*/ 885826 h 1916906"/>
              <a:gd name="connsiteX22" fmla="*/ 1895475 w 2038350"/>
              <a:gd name="connsiteY22" fmla="*/ 781050 h 1916906"/>
              <a:gd name="connsiteX23" fmla="*/ 1938337 w 2038350"/>
              <a:gd name="connsiteY23" fmla="*/ 778669 h 1916906"/>
              <a:gd name="connsiteX24" fmla="*/ 1993106 w 2038350"/>
              <a:gd name="connsiteY24" fmla="*/ 728662 h 1916906"/>
              <a:gd name="connsiteX25" fmla="*/ 1947862 w 2038350"/>
              <a:gd name="connsiteY25" fmla="*/ 702469 h 1916906"/>
              <a:gd name="connsiteX26" fmla="*/ 1897857 w 2038350"/>
              <a:gd name="connsiteY26" fmla="*/ 711993 h 1916906"/>
              <a:gd name="connsiteX27" fmla="*/ 1897857 w 2038350"/>
              <a:gd name="connsiteY27" fmla="*/ 664369 h 1916906"/>
              <a:gd name="connsiteX28" fmla="*/ 1776413 w 2038350"/>
              <a:gd name="connsiteY28" fmla="*/ 654844 h 1916906"/>
              <a:gd name="connsiteX29" fmla="*/ 1585913 w 2038350"/>
              <a:gd name="connsiteY29" fmla="*/ 597694 h 1916906"/>
              <a:gd name="connsiteX30" fmla="*/ 1226344 w 2038350"/>
              <a:gd name="connsiteY30" fmla="*/ 600075 h 1916906"/>
              <a:gd name="connsiteX31" fmla="*/ 1307306 w 2038350"/>
              <a:gd name="connsiteY31" fmla="*/ 411956 h 1916906"/>
              <a:gd name="connsiteX32" fmla="*/ 1212056 w 2038350"/>
              <a:gd name="connsiteY32" fmla="*/ 361950 h 1916906"/>
              <a:gd name="connsiteX33" fmla="*/ 1195388 w 2038350"/>
              <a:gd name="connsiteY33" fmla="*/ 273844 h 1916906"/>
              <a:gd name="connsiteX34" fmla="*/ 1147763 w 2038350"/>
              <a:gd name="connsiteY34" fmla="*/ 273844 h 1916906"/>
              <a:gd name="connsiteX35" fmla="*/ 1097756 w 2038350"/>
              <a:gd name="connsiteY35" fmla="*/ 190499 h 1916906"/>
              <a:gd name="connsiteX36" fmla="*/ 1050131 w 2038350"/>
              <a:gd name="connsiteY36" fmla="*/ 176213 h 1916906"/>
              <a:gd name="connsiteX37" fmla="*/ 1047750 w 2038350"/>
              <a:gd name="connsiteY37" fmla="*/ 88106 h 1916906"/>
              <a:gd name="connsiteX0" fmla="*/ 1047750 w 1993106"/>
              <a:gd name="connsiteY0" fmla="*/ 88106 h 1916906"/>
              <a:gd name="connsiteX1" fmla="*/ 997744 w 1993106"/>
              <a:gd name="connsiteY1" fmla="*/ 52387 h 1916906"/>
              <a:gd name="connsiteX2" fmla="*/ 826294 w 1993106"/>
              <a:gd name="connsiteY2" fmla="*/ 59531 h 1916906"/>
              <a:gd name="connsiteX3" fmla="*/ 735806 w 1993106"/>
              <a:gd name="connsiteY3" fmla="*/ 0 h 1916906"/>
              <a:gd name="connsiteX4" fmla="*/ 623888 w 1993106"/>
              <a:gd name="connsiteY4" fmla="*/ 50006 h 1916906"/>
              <a:gd name="connsiteX5" fmla="*/ 569119 w 1993106"/>
              <a:gd name="connsiteY5" fmla="*/ 45244 h 1916906"/>
              <a:gd name="connsiteX6" fmla="*/ 497681 w 1993106"/>
              <a:gd name="connsiteY6" fmla="*/ 145256 h 1916906"/>
              <a:gd name="connsiteX7" fmla="*/ 422275 w 1993106"/>
              <a:gd name="connsiteY7" fmla="*/ 148431 h 1916906"/>
              <a:gd name="connsiteX8" fmla="*/ 333375 w 1993106"/>
              <a:gd name="connsiteY8" fmla="*/ 75406 h 1916906"/>
              <a:gd name="connsiteX9" fmla="*/ 0 w 1993106"/>
              <a:gd name="connsiteY9" fmla="*/ 364331 h 1916906"/>
              <a:gd name="connsiteX10" fmla="*/ 47625 w 1993106"/>
              <a:gd name="connsiteY10" fmla="*/ 1231106 h 1916906"/>
              <a:gd name="connsiteX11" fmla="*/ 114300 w 1993106"/>
              <a:gd name="connsiteY11" fmla="*/ 1469231 h 1916906"/>
              <a:gd name="connsiteX12" fmla="*/ 1343025 w 1993106"/>
              <a:gd name="connsiteY12" fmla="*/ 1916906 h 1916906"/>
              <a:gd name="connsiteX13" fmla="*/ 1619250 w 1993106"/>
              <a:gd name="connsiteY13" fmla="*/ 1754981 h 1916906"/>
              <a:gd name="connsiteX14" fmla="*/ 1485900 w 1993106"/>
              <a:gd name="connsiteY14" fmla="*/ 1440656 h 1916906"/>
              <a:gd name="connsiteX15" fmla="*/ 1790700 w 1993106"/>
              <a:gd name="connsiteY15" fmla="*/ 1297781 h 1916906"/>
              <a:gd name="connsiteX16" fmla="*/ 1597819 w 1993106"/>
              <a:gd name="connsiteY16" fmla="*/ 1233487 h 1916906"/>
              <a:gd name="connsiteX17" fmla="*/ 1764506 w 1993106"/>
              <a:gd name="connsiteY17" fmla="*/ 1126331 h 1916906"/>
              <a:gd name="connsiteX18" fmla="*/ 1793082 w 1993106"/>
              <a:gd name="connsiteY18" fmla="*/ 1052513 h 1916906"/>
              <a:gd name="connsiteX19" fmla="*/ 1743075 w 1993106"/>
              <a:gd name="connsiteY19" fmla="*/ 976312 h 1916906"/>
              <a:gd name="connsiteX20" fmla="*/ 1797844 w 1993106"/>
              <a:gd name="connsiteY20" fmla="*/ 912019 h 1916906"/>
              <a:gd name="connsiteX21" fmla="*/ 1859756 w 1993106"/>
              <a:gd name="connsiteY21" fmla="*/ 885826 h 1916906"/>
              <a:gd name="connsiteX22" fmla="*/ 1895475 w 1993106"/>
              <a:gd name="connsiteY22" fmla="*/ 781050 h 1916906"/>
              <a:gd name="connsiteX23" fmla="*/ 1938337 w 1993106"/>
              <a:gd name="connsiteY23" fmla="*/ 778669 h 1916906"/>
              <a:gd name="connsiteX24" fmla="*/ 1993106 w 1993106"/>
              <a:gd name="connsiteY24" fmla="*/ 728662 h 1916906"/>
              <a:gd name="connsiteX25" fmla="*/ 1947862 w 1993106"/>
              <a:gd name="connsiteY25" fmla="*/ 702469 h 1916906"/>
              <a:gd name="connsiteX26" fmla="*/ 1897857 w 1993106"/>
              <a:gd name="connsiteY26" fmla="*/ 711993 h 1916906"/>
              <a:gd name="connsiteX27" fmla="*/ 1897857 w 1993106"/>
              <a:gd name="connsiteY27" fmla="*/ 664369 h 1916906"/>
              <a:gd name="connsiteX28" fmla="*/ 1776413 w 1993106"/>
              <a:gd name="connsiteY28" fmla="*/ 654844 h 1916906"/>
              <a:gd name="connsiteX29" fmla="*/ 1585913 w 1993106"/>
              <a:gd name="connsiteY29" fmla="*/ 597694 h 1916906"/>
              <a:gd name="connsiteX30" fmla="*/ 1226344 w 1993106"/>
              <a:gd name="connsiteY30" fmla="*/ 600075 h 1916906"/>
              <a:gd name="connsiteX31" fmla="*/ 1307306 w 1993106"/>
              <a:gd name="connsiteY31" fmla="*/ 411956 h 1916906"/>
              <a:gd name="connsiteX32" fmla="*/ 1212056 w 1993106"/>
              <a:gd name="connsiteY32" fmla="*/ 361950 h 1916906"/>
              <a:gd name="connsiteX33" fmla="*/ 1195388 w 1993106"/>
              <a:gd name="connsiteY33" fmla="*/ 273844 h 1916906"/>
              <a:gd name="connsiteX34" fmla="*/ 1147763 w 1993106"/>
              <a:gd name="connsiteY34" fmla="*/ 273844 h 1916906"/>
              <a:gd name="connsiteX35" fmla="*/ 1097756 w 1993106"/>
              <a:gd name="connsiteY35" fmla="*/ 190499 h 1916906"/>
              <a:gd name="connsiteX36" fmla="*/ 1050131 w 1993106"/>
              <a:gd name="connsiteY36" fmla="*/ 176213 h 1916906"/>
              <a:gd name="connsiteX37" fmla="*/ 1047750 w 1993106"/>
              <a:gd name="connsiteY37" fmla="*/ 88106 h 1916906"/>
              <a:gd name="connsiteX0" fmla="*/ 1047750 w 1993106"/>
              <a:gd name="connsiteY0" fmla="*/ 88106 h 1916906"/>
              <a:gd name="connsiteX1" fmla="*/ 997744 w 1993106"/>
              <a:gd name="connsiteY1" fmla="*/ 52387 h 1916906"/>
              <a:gd name="connsiteX2" fmla="*/ 826294 w 1993106"/>
              <a:gd name="connsiteY2" fmla="*/ 59531 h 1916906"/>
              <a:gd name="connsiteX3" fmla="*/ 735806 w 1993106"/>
              <a:gd name="connsiteY3" fmla="*/ 0 h 1916906"/>
              <a:gd name="connsiteX4" fmla="*/ 623888 w 1993106"/>
              <a:gd name="connsiteY4" fmla="*/ 50006 h 1916906"/>
              <a:gd name="connsiteX5" fmla="*/ 569119 w 1993106"/>
              <a:gd name="connsiteY5" fmla="*/ 45244 h 1916906"/>
              <a:gd name="connsiteX6" fmla="*/ 497681 w 1993106"/>
              <a:gd name="connsiteY6" fmla="*/ 145256 h 1916906"/>
              <a:gd name="connsiteX7" fmla="*/ 422275 w 1993106"/>
              <a:gd name="connsiteY7" fmla="*/ 148431 h 1916906"/>
              <a:gd name="connsiteX8" fmla="*/ 333375 w 1993106"/>
              <a:gd name="connsiteY8" fmla="*/ 75406 h 1916906"/>
              <a:gd name="connsiteX9" fmla="*/ 0 w 1993106"/>
              <a:gd name="connsiteY9" fmla="*/ 364331 h 1916906"/>
              <a:gd name="connsiteX10" fmla="*/ 47625 w 1993106"/>
              <a:gd name="connsiteY10" fmla="*/ 1231106 h 1916906"/>
              <a:gd name="connsiteX11" fmla="*/ 114300 w 1993106"/>
              <a:gd name="connsiteY11" fmla="*/ 1469231 h 1916906"/>
              <a:gd name="connsiteX12" fmla="*/ 1343025 w 1993106"/>
              <a:gd name="connsiteY12" fmla="*/ 1916906 h 1916906"/>
              <a:gd name="connsiteX13" fmla="*/ 1619250 w 1993106"/>
              <a:gd name="connsiteY13" fmla="*/ 1754981 h 1916906"/>
              <a:gd name="connsiteX14" fmla="*/ 1485900 w 1993106"/>
              <a:gd name="connsiteY14" fmla="*/ 1440656 h 1916906"/>
              <a:gd name="connsiteX15" fmla="*/ 1790700 w 1993106"/>
              <a:gd name="connsiteY15" fmla="*/ 1297781 h 1916906"/>
              <a:gd name="connsiteX16" fmla="*/ 1597819 w 1993106"/>
              <a:gd name="connsiteY16" fmla="*/ 1233487 h 1916906"/>
              <a:gd name="connsiteX17" fmla="*/ 1690688 w 1993106"/>
              <a:gd name="connsiteY17" fmla="*/ 1169194 h 1916906"/>
              <a:gd name="connsiteX18" fmla="*/ 1764506 w 1993106"/>
              <a:gd name="connsiteY18" fmla="*/ 1126331 h 1916906"/>
              <a:gd name="connsiteX19" fmla="*/ 1793082 w 1993106"/>
              <a:gd name="connsiteY19" fmla="*/ 1052513 h 1916906"/>
              <a:gd name="connsiteX20" fmla="*/ 1743075 w 1993106"/>
              <a:gd name="connsiteY20" fmla="*/ 976312 h 1916906"/>
              <a:gd name="connsiteX21" fmla="*/ 1797844 w 1993106"/>
              <a:gd name="connsiteY21" fmla="*/ 912019 h 1916906"/>
              <a:gd name="connsiteX22" fmla="*/ 1859756 w 1993106"/>
              <a:gd name="connsiteY22" fmla="*/ 885826 h 1916906"/>
              <a:gd name="connsiteX23" fmla="*/ 1895475 w 1993106"/>
              <a:gd name="connsiteY23" fmla="*/ 781050 h 1916906"/>
              <a:gd name="connsiteX24" fmla="*/ 1938337 w 1993106"/>
              <a:gd name="connsiteY24" fmla="*/ 778669 h 1916906"/>
              <a:gd name="connsiteX25" fmla="*/ 1993106 w 1993106"/>
              <a:gd name="connsiteY25" fmla="*/ 728662 h 1916906"/>
              <a:gd name="connsiteX26" fmla="*/ 1947862 w 1993106"/>
              <a:gd name="connsiteY26" fmla="*/ 702469 h 1916906"/>
              <a:gd name="connsiteX27" fmla="*/ 1897857 w 1993106"/>
              <a:gd name="connsiteY27" fmla="*/ 711993 h 1916906"/>
              <a:gd name="connsiteX28" fmla="*/ 1897857 w 1993106"/>
              <a:gd name="connsiteY28" fmla="*/ 664369 h 1916906"/>
              <a:gd name="connsiteX29" fmla="*/ 1776413 w 1993106"/>
              <a:gd name="connsiteY29" fmla="*/ 654844 h 1916906"/>
              <a:gd name="connsiteX30" fmla="*/ 1585913 w 1993106"/>
              <a:gd name="connsiteY30" fmla="*/ 597694 h 1916906"/>
              <a:gd name="connsiteX31" fmla="*/ 1226344 w 1993106"/>
              <a:gd name="connsiteY31" fmla="*/ 600075 h 1916906"/>
              <a:gd name="connsiteX32" fmla="*/ 1307306 w 1993106"/>
              <a:gd name="connsiteY32" fmla="*/ 411956 h 1916906"/>
              <a:gd name="connsiteX33" fmla="*/ 1212056 w 1993106"/>
              <a:gd name="connsiteY33" fmla="*/ 361950 h 1916906"/>
              <a:gd name="connsiteX34" fmla="*/ 1195388 w 1993106"/>
              <a:gd name="connsiteY34" fmla="*/ 273844 h 1916906"/>
              <a:gd name="connsiteX35" fmla="*/ 1147763 w 1993106"/>
              <a:gd name="connsiteY35" fmla="*/ 273844 h 1916906"/>
              <a:gd name="connsiteX36" fmla="*/ 1097756 w 1993106"/>
              <a:gd name="connsiteY36" fmla="*/ 190499 h 1916906"/>
              <a:gd name="connsiteX37" fmla="*/ 1050131 w 1993106"/>
              <a:gd name="connsiteY37" fmla="*/ 176213 h 1916906"/>
              <a:gd name="connsiteX38" fmla="*/ 1047750 w 1993106"/>
              <a:gd name="connsiteY38" fmla="*/ 88106 h 1916906"/>
              <a:gd name="connsiteX0" fmla="*/ 1047750 w 1993106"/>
              <a:gd name="connsiteY0" fmla="*/ 88106 h 1916906"/>
              <a:gd name="connsiteX1" fmla="*/ 997744 w 1993106"/>
              <a:gd name="connsiteY1" fmla="*/ 52387 h 1916906"/>
              <a:gd name="connsiteX2" fmla="*/ 826294 w 1993106"/>
              <a:gd name="connsiteY2" fmla="*/ 59531 h 1916906"/>
              <a:gd name="connsiteX3" fmla="*/ 735806 w 1993106"/>
              <a:gd name="connsiteY3" fmla="*/ 0 h 1916906"/>
              <a:gd name="connsiteX4" fmla="*/ 623888 w 1993106"/>
              <a:gd name="connsiteY4" fmla="*/ 50006 h 1916906"/>
              <a:gd name="connsiteX5" fmla="*/ 569119 w 1993106"/>
              <a:gd name="connsiteY5" fmla="*/ 45244 h 1916906"/>
              <a:gd name="connsiteX6" fmla="*/ 497681 w 1993106"/>
              <a:gd name="connsiteY6" fmla="*/ 145256 h 1916906"/>
              <a:gd name="connsiteX7" fmla="*/ 422275 w 1993106"/>
              <a:gd name="connsiteY7" fmla="*/ 148431 h 1916906"/>
              <a:gd name="connsiteX8" fmla="*/ 333375 w 1993106"/>
              <a:gd name="connsiteY8" fmla="*/ 75406 h 1916906"/>
              <a:gd name="connsiteX9" fmla="*/ 0 w 1993106"/>
              <a:gd name="connsiteY9" fmla="*/ 364331 h 1916906"/>
              <a:gd name="connsiteX10" fmla="*/ 47625 w 1993106"/>
              <a:gd name="connsiteY10" fmla="*/ 1231106 h 1916906"/>
              <a:gd name="connsiteX11" fmla="*/ 114300 w 1993106"/>
              <a:gd name="connsiteY11" fmla="*/ 1469231 h 1916906"/>
              <a:gd name="connsiteX12" fmla="*/ 1343025 w 1993106"/>
              <a:gd name="connsiteY12" fmla="*/ 1916906 h 1916906"/>
              <a:gd name="connsiteX13" fmla="*/ 1619250 w 1993106"/>
              <a:gd name="connsiteY13" fmla="*/ 1754981 h 1916906"/>
              <a:gd name="connsiteX14" fmla="*/ 1485900 w 1993106"/>
              <a:gd name="connsiteY14" fmla="*/ 1440656 h 1916906"/>
              <a:gd name="connsiteX15" fmla="*/ 1790700 w 1993106"/>
              <a:gd name="connsiteY15" fmla="*/ 1297781 h 1916906"/>
              <a:gd name="connsiteX16" fmla="*/ 1597819 w 1993106"/>
              <a:gd name="connsiteY16" fmla="*/ 1233487 h 1916906"/>
              <a:gd name="connsiteX17" fmla="*/ 1683544 w 1993106"/>
              <a:gd name="connsiteY17" fmla="*/ 1152525 h 1916906"/>
              <a:gd name="connsiteX18" fmla="*/ 1764506 w 1993106"/>
              <a:gd name="connsiteY18" fmla="*/ 1126331 h 1916906"/>
              <a:gd name="connsiteX19" fmla="*/ 1793082 w 1993106"/>
              <a:gd name="connsiteY19" fmla="*/ 1052513 h 1916906"/>
              <a:gd name="connsiteX20" fmla="*/ 1743075 w 1993106"/>
              <a:gd name="connsiteY20" fmla="*/ 976312 h 1916906"/>
              <a:gd name="connsiteX21" fmla="*/ 1797844 w 1993106"/>
              <a:gd name="connsiteY21" fmla="*/ 912019 h 1916906"/>
              <a:gd name="connsiteX22" fmla="*/ 1859756 w 1993106"/>
              <a:gd name="connsiteY22" fmla="*/ 885826 h 1916906"/>
              <a:gd name="connsiteX23" fmla="*/ 1895475 w 1993106"/>
              <a:gd name="connsiteY23" fmla="*/ 781050 h 1916906"/>
              <a:gd name="connsiteX24" fmla="*/ 1938337 w 1993106"/>
              <a:gd name="connsiteY24" fmla="*/ 778669 h 1916906"/>
              <a:gd name="connsiteX25" fmla="*/ 1993106 w 1993106"/>
              <a:gd name="connsiteY25" fmla="*/ 728662 h 1916906"/>
              <a:gd name="connsiteX26" fmla="*/ 1947862 w 1993106"/>
              <a:gd name="connsiteY26" fmla="*/ 702469 h 1916906"/>
              <a:gd name="connsiteX27" fmla="*/ 1897857 w 1993106"/>
              <a:gd name="connsiteY27" fmla="*/ 711993 h 1916906"/>
              <a:gd name="connsiteX28" fmla="*/ 1897857 w 1993106"/>
              <a:gd name="connsiteY28" fmla="*/ 664369 h 1916906"/>
              <a:gd name="connsiteX29" fmla="*/ 1776413 w 1993106"/>
              <a:gd name="connsiteY29" fmla="*/ 654844 h 1916906"/>
              <a:gd name="connsiteX30" fmla="*/ 1585913 w 1993106"/>
              <a:gd name="connsiteY30" fmla="*/ 597694 h 1916906"/>
              <a:gd name="connsiteX31" fmla="*/ 1226344 w 1993106"/>
              <a:gd name="connsiteY31" fmla="*/ 600075 h 1916906"/>
              <a:gd name="connsiteX32" fmla="*/ 1307306 w 1993106"/>
              <a:gd name="connsiteY32" fmla="*/ 411956 h 1916906"/>
              <a:gd name="connsiteX33" fmla="*/ 1212056 w 1993106"/>
              <a:gd name="connsiteY33" fmla="*/ 361950 h 1916906"/>
              <a:gd name="connsiteX34" fmla="*/ 1195388 w 1993106"/>
              <a:gd name="connsiteY34" fmla="*/ 273844 h 1916906"/>
              <a:gd name="connsiteX35" fmla="*/ 1147763 w 1993106"/>
              <a:gd name="connsiteY35" fmla="*/ 273844 h 1916906"/>
              <a:gd name="connsiteX36" fmla="*/ 1097756 w 1993106"/>
              <a:gd name="connsiteY36" fmla="*/ 190499 h 1916906"/>
              <a:gd name="connsiteX37" fmla="*/ 1050131 w 1993106"/>
              <a:gd name="connsiteY37" fmla="*/ 176213 h 1916906"/>
              <a:gd name="connsiteX38" fmla="*/ 1047750 w 1993106"/>
              <a:gd name="connsiteY38" fmla="*/ 88106 h 1916906"/>
              <a:gd name="connsiteX0" fmla="*/ 1047750 w 1993106"/>
              <a:gd name="connsiteY0" fmla="*/ 88106 h 1916906"/>
              <a:gd name="connsiteX1" fmla="*/ 997744 w 1993106"/>
              <a:gd name="connsiteY1" fmla="*/ 52387 h 1916906"/>
              <a:gd name="connsiteX2" fmla="*/ 826294 w 1993106"/>
              <a:gd name="connsiteY2" fmla="*/ 59531 h 1916906"/>
              <a:gd name="connsiteX3" fmla="*/ 735806 w 1993106"/>
              <a:gd name="connsiteY3" fmla="*/ 0 h 1916906"/>
              <a:gd name="connsiteX4" fmla="*/ 623888 w 1993106"/>
              <a:gd name="connsiteY4" fmla="*/ 50006 h 1916906"/>
              <a:gd name="connsiteX5" fmla="*/ 569119 w 1993106"/>
              <a:gd name="connsiteY5" fmla="*/ 45244 h 1916906"/>
              <a:gd name="connsiteX6" fmla="*/ 497681 w 1993106"/>
              <a:gd name="connsiteY6" fmla="*/ 145256 h 1916906"/>
              <a:gd name="connsiteX7" fmla="*/ 422275 w 1993106"/>
              <a:gd name="connsiteY7" fmla="*/ 148431 h 1916906"/>
              <a:gd name="connsiteX8" fmla="*/ 333375 w 1993106"/>
              <a:gd name="connsiteY8" fmla="*/ 75406 h 1916906"/>
              <a:gd name="connsiteX9" fmla="*/ 0 w 1993106"/>
              <a:gd name="connsiteY9" fmla="*/ 364331 h 1916906"/>
              <a:gd name="connsiteX10" fmla="*/ 47625 w 1993106"/>
              <a:gd name="connsiteY10" fmla="*/ 1231106 h 1916906"/>
              <a:gd name="connsiteX11" fmla="*/ 114300 w 1993106"/>
              <a:gd name="connsiteY11" fmla="*/ 1469231 h 1916906"/>
              <a:gd name="connsiteX12" fmla="*/ 1343025 w 1993106"/>
              <a:gd name="connsiteY12" fmla="*/ 1916906 h 1916906"/>
              <a:gd name="connsiteX13" fmla="*/ 1619250 w 1993106"/>
              <a:gd name="connsiteY13" fmla="*/ 1754981 h 1916906"/>
              <a:gd name="connsiteX14" fmla="*/ 1485900 w 1993106"/>
              <a:gd name="connsiteY14" fmla="*/ 1440656 h 1916906"/>
              <a:gd name="connsiteX15" fmla="*/ 1790700 w 1993106"/>
              <a:gd name="connsiteY15" fmla="*/ 1297781 h 1916906"/>
              <a:gd name="connsiteX16" fmla="*/ 1597819 w 1993106"/>
              <a:gd name="connsiteY16" fmla="*/ 1233487 h 1916906"/>
              <a:gd name="connsiteX17" fmla="*/ 1635919 w 1993106"/>
              <a:gd name="connsiteY17" fmla="*/ 1197769 h 1916906"/>
              <a:gd name="connsiteX18" fmla="*/ 1683544 w 1993106"/>
              <a:gd name="connsiteY18" fmla="*/ 1152525 h 1916906"/>
              <a:gd name="connsiteX19" fmla="*/ 1764506 w 1993106"/>
              <a:gd name="connsiteY19" fmla="*/ 1126331 h 1916906"/>
              <a:gd name="connsiteX20" fmla="*/ 1793082 w 1993106"/>
              <a:gd name="connsiteY20" fmla="*/ 1052513 h 1916906"/>
              <a:gd name="connsiteX21" fmla="*/ 1743075 w 1993106"/>
              <a:gd name="connsiteY21" fmla="*/ 976312 h 1916906"/>
              <a:gd name="connsiteX22" fmla="*/ 1797844 w 1993106"/>
              <a:gd name="connsiteY22" fmla="*/ 912019 h 1916906"/>
              <a:gd name="connsiteX23" fmla="*/ 1859756 w 1993106"/>
              <a:gd name="connsiteY23" fmla="*/ 885826 h 1916906"/>
              <a:gd name="connsiteX24" fmla="*/ 1895475 w 1993106"/>
              <a:gd name="connsiteY24" fmla="*/ 781050 h 1916906"/>
              <a:gd name="connsiteX25" fmla="*/ 1938337 w 1993106"/>
              <a:gd name="connsiteY25" fmla="*/ 778669 h 1916906"/>
              <a:gd name="connsiteX26" fmla="*/ 1993106 w 1993106"/>
              <a:gd name="connsiteY26" fmla="*/ 728662 h 1916906"/>
              <a:gd name="connsiteX27" fmla="*/ 1947862 w 1993106"/>
              <a:gd name="connsiteY27" fmla="*/ 702469 h 1916906"/>
              <a:gd name="connsiteX28" fmla="*/ 1897857 w 1993106"/>
              <a:gd name="connsiteY28" fmla="*/ 711993 h 1916906"/>
              <a:gd name="connsiteX29" fmla="*/ 1897857 w 1993106"/>
              <a:gd name="connsiteY29" fmla="*/ 664369 h 1916906"/>
              <a:gd name="connsiteX30" fmla="*/ 1776413 w 1993106"/>
              <a:gd name="connsiteY30" fmla="*/ 654844 h 1916906"/>
              <a:gd name="connsiteX31" fmla="*/ 1585913 w 1993106"/>
              <a:gd name="connsiteY31" fmla="*/ 597694 h 1916906"/>
              <a:gd name="connsiteX32" fmla="*/ 1226344 w 1993106"/>
              <a:gd name="connsiteY32" fmla="*/ 600075 h 1916906"/>
              <a:gd name="connsiteX33" fmla="*/ 1307306 w 1993106"/>
              <a:gd name="connsiteY33" fmla="*/ 411956 h 1916906"/>
              <a:gd name="connsiteX34" fmla="*/ 1212056 w 1993106"/>
              <a:gd name="connsiteY34" fmla="*/ 361950 h 1916906"/>
              <a:gd name="connsiteX35" fmla="*/ 1195388 w 1993106"/>
              <a:gd name="connsiteY35" fmla="*/ 273844 h 1916906"/>
              <a:gd name="connsiteX36" fmla="*/ 1147763 w 1993106"/>
              <a:gd name="connsiteY36" fmla="*/ 273844 h 1916906"/>
              <a:gd name="connsiteX37" fmla="*/ 1097756 w 1993106"/>
              <a:gd name="connsiteY37" fmla="*/ 190499 h 1916906"/>
              <a:gd name="connsiteX38" fmla="*/ 1050131 w 1993106"/>
              <a:gd name="connsiteY38" fmla="*/ 176213 h 1916906"/>
              <a:gd name="connsiteX39" fmla="*/ 1047750 w 1993106"/>
              <a:gd name="connsiteY39" fmla="*/ 88106 h 1916906"/>
              <a:gd name="connsiteX0" fmla="*/ 1047750 w 1993106"/>
              <a:gd name="connsiteY0" fmla="*/ 88106 h 1916906"/>
              <a:gd name="connsiteX1" fmla="*/ 997744 w 1993106"/>
              <a:gd name="connsiteY1" fmla="*/ 52387 h 1916906"/>
              <a:gd name="connsiteX2" fmla="*/ 826294 w 1993106"/>
              <a:gd name="connsiteY2" fmla="*/ 59531 h 1916906"/>
              <a:gd name="connsiteX3" fmla="*/ 735806 w 1993106"/>
              <a:gd name="connsiteY3" fmla="*/ 0 h 1916906"/>
              <a:gd name="connsiteX4" fmla="*/ 623888 w 1993106"/>
              <a:gd name="connsiteY4" fmla="*/ 50006 h 1916906"/>
              <a:gd name="connsiteX5" fmla="*/ 569119 w 1993106"/>
              <a:gd name="connsiteY5" fmla="*/ 45244 h 1916906"/>
              <a:gd name="connsiteX6" fmla="*/ 497681 w 1993106"/>
              <a:gd name="connsiteY6" fmla="*/ 145256 h 1916906"/>
              <a:gd name="connsiteX7" fmla="*/ 422275 w 1993106"/>
              <a:gd name="connsiteY7" fmla="*/ 148431 h 1916906"/>
              <a:gd name="connsiteX8" fmla="*/ 333375 w 1993106"/>
              <a:gd name="connsiteY8" fmla="*/ 75406 h 1916906"/>
              <a:gd name="connsiteX9" fmla="*/ 0 w 1993106"/>
              <a:gd name="connsiteY9" fmla="*/ 364331 h 1916906"/>
              <a:gd name="connsiteX10" fmla="*/ 47625 w 1993106"/>
              <a:gd name="connsiteY10" fmla="*/ 1231106 h 1916906"/>
              <a:gd name="connsiteX11" fmla="*/ 114300 w 1993106"/>
              <a:gd name="connsiteY11" fmla="*/ 1469231 h 1916906"/>
              <a:gd name="connsiteX12" fmla="*/ 1343025 w 1993106"/>
              <a:gd name="connsiteY12" fmla="*/ 1916906 h 1916906"/>
              <a:gd name="connsiteX13" fmla="*/ 1619250 w 1993106"/>
              <a:gd name="connsiteY13" fmla="*/ 1754981 h 1916906"/>
              <a:gd name="connsiteX14" fmla="*/ 1485900 w 1993106"/>
              <a:gd name="connsiteY14" fmla="*/ 1440656 h 1916906"/>
              <a:gd name="connsiteX15" fmla="*/ 1790700 w 1993106"/>
              <a:gd name="connsiteY15" fmla="*/ 1297781 h 1916906"/>
              <a:gd name="connsiteX16" fmla="*/ 1597819 w 1993106"/>
              <a:gd name="connsiteY16" fmla="*/ 1233487 h 1916906"/>
              <a:gd name="connsiteX17" fmla="*/ 1666875 w 1993106"/>
              <a:gd name="connsiteY17" fmla="*/ 1202531 h 1916906"/>
              <a:gd name="connsiteX18" fmla="*/ 1683544 w 1993106"/>
              <a:gd name="connsiteY18" fmla="*/ 1152525 h 1916906"/>
              <a:gd name="connsiteX19" fmla="*/ 1764506 w 1993106"/>
              <a:gd name="connsiteY19" fmla="*/ 1126331 h 1916906"/>
              <a:gd name="connsiteX20" fmla="*/ 1793082 w 1993106"/>
              <a:gd name="connsiteY20" fmla="*/ 1052513 h 1916906"/>
              <a:gd name="connsiteX21" fmla="*/ 1743075 w 1993106"/>
              <a:gd name="connsiteY21" fmla="*/ 976312 h 1916906"/>
              <a:gd name="connsiteX22" fmla="*/ 1797844 w 1993106"/>
              <a:gd name="connsiteY22" fmla="*/ 912019 h 1916906"/>
              <a:gd name="connsiteX23" fmla="*/ 1859756 w 1993106"/>
              <a:gd name="connsiteY23" fmla="*/ 885826 h 1916906"/>
              <a:gd name="connsiteX24" fmla="*/ 1895475 w 1993106"/>
              <a:gd name="connsiteY24" fmla="*/ 781050 h 1916906"/>
              <a:gd name="connsiteX25" fmla="*/ 1938337 w 1993106"/>
              <a:gd name="connsiteY25" fmla="*/ 778669 h 1916906"/>
              <a:gd name="connsiteX26" fmla="*/ 1993106 w 1993106"/>
              <a:gd name="connsiteY26" fmla="*/ 728662 h 1916906"/>
              <a:gd name="connsiteX27" fmla="*/ 1947862 w 1993106"/>
              <a:gd name="connsiteY27" fmla="*/ 702469 h 1916906"/>
              <a:gd name="connsiteX28" fmla="*/ 1897857 w 1993106"/>
              <a:gd name="connsiteY28" fmla="*/ 711993 h 1916906"/>
              <a:gd name="connsiteX29" fmla="*/ 1897857 w 1993106"/>
              <a:gd name="connsiteY29" fmla="*/ 664369 h 1916906"/>
              <a:gd name="connsiteX30" fmla="*/ 1776413 w 1993106"/>
              <a:gd name="connsiteY30" fmla="*/ 654844 h 1916906"/>
              <a:gd name="connsiteX31" fmla="*/ 1585913 w 1993106"/>
              <a:gd name="connsiteY31" fmla="*/ 597694 h 1916906"/>
              <a:gd name="connsiteX32" fmla="*/ 1226344 w 1993106"/>
              <a:gd name="connsiteY32" fmla="*/ 600075 h 1916906"/>
              <a:gd name="connsiteX33" fmla="*/ 1307306 w 1993106"/>
              <a:gd name="connsiteY33" fmla="*/ 411956 h 1916906"/>
              <a:gd name="connsiteX34" fmla="*/ 1212056 w 1993106"/>
              <a:gd name="connsiteY34" fmla="*/ 361950 h 1916906"/>
              <a:gd name="connsiteX35" fmla="*/ 1195388 w 1993106"/>
              <a:gd name="connsiteY35" fmla="*/ 273844 h 1916906"/>
              <a:gd name="connsiteX36" fmla="*/ 1147763 w 1993106"/>
              <a:gd name="connsiteY36" fmla="*/ 273844 h 1916906"/>
              <a:gd name="connsiteX37" fmla="*/ 1097756 w 1993106"/>
              <a:gd name="connsiteY37" fmla="*/ 190499 h 1916906"/>
              <a:gd name="connsiteX38" fmla="*/ 1050131 w 1993106"/>
              <a:gd name="connsiteY38" fmla="*/ 176213 h 1916906"/>
              <a:gd name="connsiteX39" fmla="*/ 1047750 w 1993106"/>
              <a:gd name="connsiteY39" fmla="*/ 88106 h 1916906"/>
              <a:gd name="connsiteX0" fmla="*/ 1047750 w 1993106"/>
              <a:gd name="connsiteY0" fmla="*/ 88106 h 1916906"/>
              <a:gd name="connsiteX1" fmla="*/ 997744 w 1993106"/>
              <a:gd name="connsiteY1" fmla="*/ 52387 h 1916906"/>
              <a:gd name="connsiteX2" fmla="*/ 826294 w 1993106"/>
              <a:gd name="connsiteY2" fmla="*/ 59531 h 1916906"/>
              <a:gd name="connsiteX3" fmla="*/ 735806 w 1993106"/>
              <a:gd name="connsiteY3" fmla="*/ 0 h 1916906"/>
              <a:gd name="connsiteX4" fmla="*/ 623888 w 1993106"/>
              <a:gd name="connsiteY4" fmla="*/ 50006 h 1916906"/>
              <a:gd name="connsiteX5" fmla="*/ 569119 w 1993106"/>
              <a:gd name="connsiteY5" fmla="*/ 45244 h 1916906"/>
              <a:gd name="connsiteX6" fmla="*/ 497681 w 1993106"/>
              <a:gd name="connsiteY6" fmla="*/ 145256 h 1916906"/>
              <a:gd name="connsiteX7" fmla="*/ 422275 w 1993106"/>
              <a:gd name="connsiteY7" fmla="*/ 148431 h 1916906"/>
              <a:gd name="connsiteX8" fmla="*/ 333375 w 1993106"/>
              <a:gd name="connsiteY8" fmla="*/ 75406 h 1916906"/>
              <a:gd name="connsiteX9" fmla="*/ 0 w 1993106"/>
              <a:gd name="connsiteY9" fmla="*/ 364331 h 1916906"/>
              <a:gd name="connsiteX10" fmla="*/ 47625 w 1993106"/>
              <a:gd name="connsiteY10" fmla="*/ 1231106 h 1916906"/>
              <a:gd name="connsiteX11" fmla="*/ 114300 w 1993106"/>
              <a:gd name="connsiteY11" fmla="*/ 1469231 h 1916906"/>
              <a:gd name="connsiteX12" fmla="*/ 1343025 w 1993106"/>
              <a:gd name="connsiteY12" fmla="*/ 1916906 h 1916906"/>
              <a:gd name="connsiteX13" fmla="*/ 1619250 w 1993106"/>
              <a:gd name="connsiteY13" fmla="*/ 1754981 h 1916906"/>
              <a:gd name="connsiteX14" fmla="*/ 1485900 w 1993106"/>
              <a:gd name="connsiteY14" fmla="*/ 1440656 h 1916906"/>
              <a:gd name="connsiteX15" fmla="*/ 1364456 w 1993106"/>
              <a:gd name="connsiteY15" fmla="*/ 1228724 h 1916906"/>
              <a:gd name="connsiteX16" fmla="*/ 1597819 w 1993106"/>
              <a:gd name="connsiteY16" fmla="*/ 1233487 h 1916906"/>
              <a:gd name="connsiteX17" fmla="*/ 1666875 w 1993106"/>
              <a:gd name="connsiteY17" fmla="*/ 1202531 h 1916906"/>
              <a:gd name="connsiteX18" fmla="*/ 1683544 w 1993106"/>
              <a:gd name="connsiteY18" fmla="*/ 1152525 h 1916906"/>
              <a:gd name="connsiteX19" fmla="*/ 1764506 w 1993106"/>
              <a:gd name="connsiteY19" fmla="*/ 1126331 h 1916906"/>
              <a:gd name="connsiteX20" fmla="*/ 1793082 w 1993106"/>
              <a:gd name="connsiteY20" fmla="*/ 1052513 h 1916906"/>
              <a:gd name="connsiteX21" fmla="*/ 1743075 w 1993106"/>
              <a:gd name="connsiteY21" fmla="*/ 976312 h 1916906"/>
              <a:gd name="connsiteX22" fmla="*/ 1797844 w 1993106"/>
              <a:gd name="connsiteY22" fmla="*/ 912019 h 1916906"/>
              <a:gd name="connsiteX23" fmla="*/ 1859756 w 1993106"/>
              <a:gd name="connsiteY23" fmla="*/ 885826 h 1916906"/>
              <a:gd name="connsiteX24" fmla="*/ 1895475 w 1993106"/>
              <a:gd name="connsiteY24" fmla="*/ 781050 h 1916906"/>
              <a:gd name="connsiteX25" fmla="*/ 1938337 w 1993106"/>
              <a:gd name="connsiteY25" fmla="*/ 778669 h 1916906"/>
              <a:gd name="connsiteX26" fmla="*/ 1993106 w 1993106"/>
              <a:gd name="connsiteY26" fmla="*/ 728662 h 1916906"/>
              <a:gd name="connsiteX27" fmla="*/ 1947862 w 1993106"/>
              <a:gd name="connsiteY27" fmla="*/ 702469 h 1916906"/>
              <a:gd name="connsiteX28" fmla="*/ 1897857 w 1993106"/>
              <a:gd name="connsiteY28" fmla="*/ 711993 h 1916906"/>
              <a:gd name="connsiteX29" fmla="*/ 1897857 w 1993106"/>
              <a:gd name="connsiteY29" fmla="*/ 664369 h 1916906"/>
              <a:gd name="connsiteX30" fmla="*/ 1776413 w 1993106"/>
              <a:gd name="connsiteY30" fmla="*/ 654844 h 1916906"/>
              <a:gd name="connsiteX31" fmla="*/ 1585913 w 1993106"/>
              <a:gd name="connsiteY31" fmla="*/ 597694 h 1916906"/>
              <a:gd name="connsiteX32" fmla="*/ 1226344 w 1993106"/>
              <a:gd name="connsiteY32" fmla="*/ 600075 h 1916906"/>
              <a:gd name="connsiteX33" fmla="*/ 1307306 w 1993106"/>
              <a:gd name="connsiteY33" fmla="*/ 411956 h 1916906"/>
              <a:gd name="connsiteX34" fmla="*/ 1212056 w 1993106"/>
              <a:gd name="connsiteY34" fmla="*/ 361950 h 1916906"/>
              <a:gd name="connsiteX35" fmla="*/ 1195388 w 1993106"/>
              <a:gd name="connsiteY35" fmla="*/ 273844 h 1916906"/>
              <a:gd name="connsiteX36" fmla="*/ 1147763 w 1993106"/>
              <a:gd name="connsiteY36" fmla="*/ 273844 h 1916906"/>
              <a:gd name="connsiteX37" fmla="*/ 1097756 w 1993106"/>
              <a:gd name="connsiteY37" fmla="*/ 190499 h 1916906"/>
              <a:gd name="connsiteX38" fmla="*/ 1050131 w 1993106"/>
              <a:gd name="connsiteY38" fmla="*/ 176213 h 1916906"/>
              <a:gd name="connsiteX39" fmla="*/ 1047750 w 1993106"/>
              <a:gd name="connsiteY39" fmla="*/ 88106 h 1916906"/>
              <a:gd name="connsiteX0" fmla="*/ 1047750 w 1993106"/>
              <a:gd name="connsiteY0" fmla="*/ 88106 h 1916906"/>
              <a:gd name="connsiteX1" fmla="*/ 997744 w 1993106"/>
              <a:gd name="connsiteY1" fmla="*/ 52387 h 1916906"/>
              <a:gd name="connsiteX2" fmla="*/ 826294 w 1993106"/>
              <a:gd name="connsiteY2" fmla="*/ 59531 h 1916906"/>
              <a:gd name="connsiteX3" fmla="*/ 735806 w 1993106"/>
              <a:gd name="connsiteY3" fmla="*/ 0 h 1916906"/>
              <a:gd name="connsiteX4" fmla="*/ 623888 w 1993106"/>
              <a:gd name="connsiteY4" fmla="*/ 50006 h 1916906"/>
              <a:gd name="connsiteX5" fmla="*/ 569119 w 1993106"/>
              <a:gd name="connsiteY5" fmla="*/ 45244 h 1916906"/>
              <a:gd name="connsiteX6" fmla="*/ 497681 w 1993106"/>
              <a:gd name="connsiteY6" fmla="*/ 145256 h 1916906"/>
              <a:gd name="connsiteX7" fmla="*/ 422275 w 1993106"/>
              <a:gd name="connsiteY7" fmla="*/ 148431 h 1916906"/>
              <a:gd name="connsiteX8" fmla="*/ 333375 w 1993106"/>
              <a:gd name="connsiteY8" fmla="*/ 75406 h 1916906"/>
              <a:gd name="connsiteX9" fmla="*/ 0 w 1993106"/>
              <a:gd name="connsiteY9" fmla="*/ 364331 h 1916906"/>
              <a:gd name="connsiteX10" fmla="*/ 47625 w 1993106"/>
              <a:gd name="connsiteY10" fmla="*/ 1231106 h 1916906"/>
              <a:gd name="connsiteX11" fmla="*/ 114300 w 1993106"/>
              <a:gd name="connsiteY11" fmla="*/ 1469231 h 1916906"/>
              <a:gd name="connsiteX12" fmla="*/ 1343025 w 1993106"/>
              <a:gd name="connsiteY12" fmla="*/ 1916906 h 1916906"/>
              <a:gd name="connsiteX13" fmla="*/ 1619250 w 1993106"/>
              <a:gd name="connsiteY13" fmla="*/ 1754981 h 1916906"/>
              <a:gd name="connsiteX14" fmla="*/ 1485900 w 1993106"/>
              <a:gd name="connsiteY14" fmla="*/ 1440656 h 1916906"/>
              <a:gd name="connsiteX15" fmla="*/ 1364456 w 1993106"/>
              <a:gd name="connsiteY15" fmla="*/ 1228724 h 1916906"/>
              <a:gd name="connsiteX16" fmla="*/ 1524000 w 1993106"/>
              <a:gd name="connsiteY16" fmla="*/ 1228725 h 1916906"/>
              <a:gd name="connsiteX17" fmla="*/ 1597819 w 1993106"/>
              <a:gd name="connsiteY17" fmla="*/ 1233487 h 1916906"/>
              <a:gd name="connsiteX18" fmla="*/ 1666875 w 1993106"/>
              <a:gd name="connsiteY18" fmla="*/ 1202531 h 1916906"/>
              <a:gd name="connsiteX19" fmla="*/ 1683544 w 1993106"/>
              <a:gd name="connsiteY19" fmla="*/ 1152525 h 1916906"/>
              <a:gd name="connsiteX20" fmla="*/ 1764506 w 1993106"/>
              <a:gd name="connsiteY20" fmla="*/ 1126331 h 1916906"/>
              <a:gd name="connsiteX21" fmla="*/ 1793082 w 1993106"/>
              <a:gd name="connsiteY21" fmla="*/ 1052513 h 1916906"/>
              <a:gd name="connsiteX22" fmla="*/ 1743075 w 1993106"/>
              <a:gd name="connsiteY22" fmla="*/ 976312 h 1916906"/>
              <a:gd name="connsiteX23" fmla="*/ 1797844 w 1993106"/>
              <a:gd name="connsiteY23" fmla="*/ 912019 h 1916906"/>
              <a:gd name="connsiteX24" fmla="*/ 1859756 w 1993106"/>
              <a:gd name="connsiteY24" fmla="*/ 885826 h 1916906"/>
              <a:gd name="connsiteX25" fmla="*/ 1895475 w 1993106"/>
              <a:gd name="connsiteY25" fmla="*/ 781050 h 1916906"/>
              <a:gd name="connsiteX26" fmla="*/ 1938337 w 1993106"/>
              <a:gd name="connsiteY26" fmla="*/ 778669 h 1916906"/>
              <a:gd name="connsiteX27" fmla="*/ 1993106 w 1993106"/>
              <a:gd name="connsiteY27" fmla="*/ 728662 h 1916906"/>
              <a:gd name="connsiteX28" fmla="*/ 1947862 w 1993106"/>
              <a:gd name="connsiteY28" fmla="*/ 702469 h 1916906"/>
              <a:gd name="connsiteX29" fmla="*/ 1897857 w 1993106"/>
              <a:gd name="connsiteY29" fmla="*/ 711993 h 1916906"/>
              <a:gd name="connsiteX30" fmla="*/ 1897857 w 1993106"/>
              <a:gd name="connsiteY30" fmla="*/ 664369 h 1916906"/>
              <a:gd name="connsiteX31" fmla="*/ 1776413 w 1993106"/>
              <a:gd name="connsiteY31" fmla="*/ 654844 h 1916906"/>
              <a:gd name="connsiteX32" fmla="*/ 1585913 w 1993106"/>
              <a:gd name="connsiteY32" fmla="*/ 597694 h 1916906"/>
              <a:gd name="connsiteX33" fmla="*/ 1226344 w 1993106"/>
              <a:gd name="connsiteY33" fmla="*/ 600075 h 1916906"/>
              <a:gd name="connsiteX34" fmla="*/ 1307306 w 1993106"/>
              <a:gd name="connsiteY34" fmla="*/ 411956 h 1916906"/>
              <a:gd name="connsiteX35" fmla="*/ 1212056 w 1993106"/>
              <a:gd name="connsiteY35" fmla="*/ 361950 h 1916906"/>
              <a:gd name="connsiteX36" fmla="*/ 1195388 w 1993106"/>
              <a:gd name="connsiteY36" fmla="*/ 273844 h 1916906"/>
              <a:gd name="connsiteX37" fmla="*/ 1147763 w 1993106"/>
              <a:gd name="connsiteY37" fmla="*/ 273844 h 1916906"/>
              <a:gd name="connsiteX38" fmla="*/ 1097756 w 1993106"/>
              <a:gd name="connsiteY38" fmla="*/ 190499 h 1916906"/>
              <a:gd name="connsiteX39" fmla="*/ 1050131 w 1993106"/>
              <a:gd name="connsiteY39" fmla="*/ 176213 h 1916906"/>
              <a:gd name="connsiteX40" fmla="*/ 1047750 w 1993106"/>
              <a:gd name="connsiteY40" fmla="*/ 88106 h 1916906"/>
              <a:gd name="connsiteX0" fmla="*/ 1047750 w 1993106"/>
              <a:gd name="connsiteY0" fmla="*/ 88106 h 1916906"/>
              <a:gd name="connsiteX1" fmla="*/ 997744 w 1993106"/>
              <a:gd name="connsiteY1" fmla="*/ 52387 h 1916906"/>
              <a:gd name="connsiteX2" fmla="*/ 826294 w 1993106"/>
              <a:gd name="connsiteY2" fmla="*/ 59531 h 1916906"/>
              <a:gd name="connsiteX3" fmla="*/ 735806 w 1993106"/>
              <a:gd name="connsiteY3" fmla="*/ 0 h 1916906"/>
              <a:gd name="connsiteX4" fmla="*/ 623888 w 1993106"/>
              <a:gd name="connsiteY4" fmla="*/ 50006 h 1916906"/>
              <a:gd name="connsiteX5" fmla="*/ 569119 w 1993106"/>
              <a:gd name="connsiteY5" fmla="*/ 45244 h 1916906"/>
              <a:gd name="connsiteX6" fmla="*/ 497681 w 1993106"/>
              <a:gd name="connsiteY6" fmla="*/ 145256 h 1916906"/>
              <a:gd name="connsiteX7" fmla="*/ 422275 w 1993106"/>
              <a:gd name="connsiteY7" fmla="*/ 148431 h 1916906"/>
              <a:gd name="connsiteX8" fmla="*/ 333375 w 1993106"/>
              <a:gd name="connsiteY8" fmla="*/ 75406 h 1916906"/>
              <a:gd name="connsiteX9" fmla="*/ 0 w 1993106"/>
              <a:gd name="connsiteY9" fmla="*/ 364331 h 1916906"/>
              <a:gd name="connsiteX10" fmla="*/ 47625 w 1993106"/>
              <a:gd name="connsiteY10" fmla="*/ 1231106 h 1916906"/>
              <a:gd name="connsiteX11" fmla="*/ 114300 w 1993106"/>
              <a:gd name="connsiteY11" fmla="*/ 1469231 h 1916906"/>
              <a:gd name="connsiteX12" fmla="*/ 1343025 w 1993106"/>
              <a:gd name="connsiteY12" fmla="*/ 1916906 h 1916906"/>
              <a:gd name="connsiteX13" fmla="*/ 1619250 w 1993106"/>
              <a:gd name="connsiteY13" fmla="*/ 1754981 h 1916906"/>
              <a:gd name="connsiteX14" fmla="*/ 1485900 w 1993106"/>
              <a:gd name="connsiteY14" fmla="*/ 1440656 h 1916906"/>
              <a:gd name="connsiteX15" fmla="*/ 1364456 w 1993106"/>
              <a:gd name="connsiteY15" fmla="*/ 1228724 h 1916906"/>
              <a:gd name="connsiteX16" fmla="*/ 1521618 w 1993106"/>
              <a:gd name="connsiteY16" fmla="*/ 1219200 h 1916906"/>
              <a:gd name="connsiteX17" fmla="*/ 1597819 w 1993106"/>
              <a:gd name="connsiteY17" fmla="*/ 1233487 h 1916906"/>
              <a:gd name="connsiteX18" fmla="*/ 1666875 w 1993106"/>
              <a:gd name="connsiteY18" fmla="*/ 1202531 h 1916906"/>
              <a:gd name="connsiteX19" fmla="*/ 1683544 w 1993106"/>
              <a:gd name="connsiteY19" fmla="*/ 1152525 h 1916906"/>
              <a:gd name="connsiteX20" fmla="*/ 1764506 w 1993106"/>
              <a:gd name="connsiteY20" fmla="*/ 1126331 h 1916906"/>
              <a:gd name="connsiteX21" fmla="*/ 1793082 w 1993106"/>
              <a:gd name="connsiteY21" fmla="*/ 1052513 h 1916906"/>
              <a:gd name="connsiteX22" fmla="*/ 1743075 w 1993106"/>
              <a:gd name="connsiteY22" fmla="*/ 976312 h 1916906"/>
              <a:gd name="connsiteX23" fmla="*/ 1797844 w 1993106"/>
              <a:gd name="connsiteY23" fmla="*/ 912019 h 1916906"/>
              <a:gd name="connsiteX24" fmla="*/ 1859756 w 1993106"/>
              <a:gd name="connsiteY24" fmla="*/ 885826 h 1916906"/>
              <a:gd name="connsiteX25" fmla="*/ 1895475 w 1993106"/>
              <a:gd name="connsiteY25" fmla="*/ 781050 h 1916906"/>
              <a:gd name="connsiteX26" fmla="*/ 1938337 w 1993106"/>
              <a:gd name="connsiteY26" fmla="*/ 778669 h 1916906"/>
              <a:gd name="connsiteX27" fmla="*/ 1993106 w 1993106"/>
              <a:gd name="connsiteY27" fmla="*/ 728662 h 1916906"/>
              <a:gd name="connsiteX28" fmla="*/ 1947862 w 1993106"/>
              <a:gd name="connsiteY28" fmla="*/ 702469 h 1916906"/>
              <a:gd name="connsiteX29" fmla="*/ 1897857 w 1993106"/>
              <a:gd name="connsiteY29" fmla="*/ 711993 h 1916906"/>
              <a:gd name="connsiteX30" fmla="*/ 1897857 w 1993106"/>
              <a:gd name="connsiteY30" fmla="*/ 664369 h 1916906"/>
              <a:gd name="connsiteX31" fmla="*/ 1776413 w 1993106"/>
              <a:gd name="connsiteY31" fmla="*/ 654844 h 1916906"/>
              <a:gd name="connsiteX32" fmla="*/ 1585913 w 1993106"/>
              <a:gd name="connsiteY32" fmla="*/ 597694 h 1916906"/>
              <a:gd name="connsiteX33" fmla="*/ 1226344 w 1993106"/>
              <a:gd name="connsiteY33" fmla="*/ 600075 h 1916906"/>
              <a:gd name="connsiteX34" fmla="*/ 1307306 w 1993106"/>
              <a:gd name="connsiteY34" fmla="*/ 411956 h 1916906"/>
              <a:gd name="connsiteX35" fmla="*/ 1212056 w 1993106"/>
              <a:gd name="connsiteY35" fmla="*/ 361950 h 1916906"/>
              <a:gd name="connsiteX36" fmla="*/ 1195388 w 1993106"/>
              <a:gd name="connsiteY36" fmla="*/ 273844 h 1916906"/>
              <a:gd name="connsiteX37" fmla="*/ 1147763 w 1993106"/>
              <a:gd name="connsiteY37" fmla="*/ 273844 h 1916906"/>
              <a:gd name="connsiteX38" fmla="*/ 1097756 w 1993106"/>
              <a:gd name="connsiteY38" fmla="*/ 190499 h 1916906"/>
              <a:gd name="connsiteX39" fmla="*/ 1050131 w 1993106"/>
              <a:gd name="connsiteY39" fmla="*/ 176213 h 1916906"/>
              <a:gd name="connsiteX40" fmla="*/ 1047750 w 1993106"/>
              <a:gd name="connsiteY40" fmla="*/ 88106 h 1916906"/>
              <a:gd name="connsiteX0" fmla="*/ 1047750 w 1993106"/>
              <a:gd name="connsiteY0" fmla="*/ 88106 h 1916906"/>
              <a:gd name="connsiteX1" fmla="*/ 997744 w 1993106"/>
              <a:gd name="connsiteY1" fmla="*/ 52387 h 1916906"/>
              <a:gd name="connsiteX2" fmla="*/ 826294 w 1993106"/>
              <a:gd name="connsiteY2" fmla="*/ 59531 h 1916906"/>
              <a:gd name="connsiteX3" fmla="*/ 735806 w 1993106"/>
              <a:gd name="connsiteY3" fmla="*/ 0 h 1916906"/>
              <a:gd name="connsiteX4" fmla="*/ 623888 w 1993106"/>
              <a:gd name="connsiteY4" fmla="*/ 50006 h 1916906"/>
              <a:gd name="connsiteX5" fmla="*/ 569119 w 1993106"/>
              <a:gd name="connsiteY5" fmla="*/ 45244 h 1916906"/>
              <a:gd name="connsiteX6" fmla="*/ 497681 w 1993106"/>
              <a:gd name="connsiteY6" fmla="*/ 145256 h 1916906"/>
              <a:gd name="connsiteX7" fmla="*/ 422275 w 1993106"/>
              <a:gd name="connsiteY7" fmla="*/ 148431 h 1916906"/>
              <a:gd name="connsiteX8" fmla="*/ 333375 w 1993106"/>
              <a:gd name="connsiteY8" fmla="*/ 75406 h 1916906"/>
              <a:gd name="connsiteX9" fmla="*/ 0 w 1993106"/>
              <a:gd name="connsiteY9" fmla="*/ 364331 h 1916906"/>
              <a:gd name="connsiteX10" fmla="*/ 47625 w 1993106"/>
              <a:gd name="connsiteY10" fmla="*/ 1231106 h 1916906"/>
              <a:gd name="connsiteX11" fmla="*/ 114300 w 1993106"/>
              <a:gd name="connsiteY11" fmla="*/ 1469231 h 1916906"/>
              <a:gd name="connsiteX12" fmla="*/ 1343025 w 1993106"/>
              <a:gd name="connsiteY12" fmla="*/ 1916906 h 1916906"/>
              <a:gd name="connsiteX13" fmla="*/ 1350169 w 1993106"/>
              <a:gd name="connsiteY13" fmla="*/ 1788318 h 1916906"/>
              <a:gd name="connsiteX14" fmla="*/ 1485900 w 1993106"/>
              <a:gd name="connsiteY14" fmla="*/ 1440656 h 1916906"/>
              <a:gd name="connsiteX15" fmla="*/ 1364456 w 1993106"/>
              <a:gd name="connsiteY15" fmla="*/ 1228724 h 1916906"/>
              <a:gd name="connsiteX16" fmla="*/ 1521618 w 1993106"/>
              <a:gd name="connsiteY16" fmla="*/ 1219200 h 1916906"/>
              <a:gd name="connsiteX17" fmla="*/ 1597819 w 1993106"/>
              <a:gd name="connsiteY17" fmla="*/ 1233487 h 1916906"/>
              <a:gd name="connsiteX18" fmla="*/ 1666875 w 1993106"/>
              <a:gd name="connsiteY18" fmla="*/ 1202531 h 1916906"/>
              <a:gd name="connsiteX19" fmla="*/ 1683544 w 1993106"/>
              <a:gd name="connsiteY19" fmla="*/ 1152525 h 1916906"/>
              <a:gd name="connsiteX20" fmla="*/ 1764506 w 1993106"/>
              <a:gd name="connsiteY20" fmla="*/ 1126331 h 1916906"/>
              <a:gd name="connsiteX21" fmla="*/ 1793082 w 1993106"/>
              <a:gd name="connsiteY21" fmla="*/ 1052513 h 1916906"/>
              <a:gd name="connsiteX22" fmla="*/ 1743075 w 1993106"/>
              <a:gd name="connsiteY22" fmla="*/ 976312 h 1916906"/>
              <a:gd name="connsiteX23" fmla="*/ 1797844 w 1993106"/>
              <a:gd name="connsiteY23" fmla="*/ 912019 h 1916906"/>
              <a:gd name="connsiteX24" fmla="*/ 1859756 w 1993106"/>
              <a:gd name="connsiteY24" fmla="*/ 885826 h 1916906"/>
              <a:gd name="connsiteX25" fmla="*/ 1895475 w 1993106"/>
              <a:gd name="connsiteY25" fmla="*/ 781050 h 1916906"/>
              <a:gd name="connsiteX26" fmla="*/ 1938337 w 1993106"/>
              <a:gd name="connsiteY26" fmla="*/ 778669 h 1916906"/>
              <a:gd name="connsiteX27" fmla="*/ 1993106 w 1993106"/>
              <a:gd name="connsiteY27" fmla="*/ 728662 h 1916906"/>
              <a:gd name="connsiteX28" fmla="*/ 1947862 w 1993106"/>
              <a:gd name="connsiteY28" fmla="*/ 702469 h 1916906"/>
              <a:gd name="connsiteX29" fmla="*/ 1897857 w 1993106"/>
              <a:gd name="connsiteY29" fmla="*/ 711993 h 1916906"/>
              <a:gd name="connsiteX30" fmla="*/ 1897857 w 1993106"/>
              <a:gd name="connsiteY30" fmla="*/ 664369 h 1916906"/>
              <a:gd name="connsiteX31" fmla="*/ 1776413 w 1993106"/>
              <a:gd name="connsiteY31" fmla="*/ 654844 h 1916906"/>
              <a:gd name="connsiteX32" fmla="*/ 1585913 w 1993106"/>
              <a:gd name="connsiteY32" fmla="*/ 597694 h 1916906"/>
              <a:gd name="connsiteX33" fmla="*/ 1226344 w 1993106"/>
              <a:gd name="connsiteY33" fmla="*/ 600075 h 1916906"/>
              <a:gd name="connsiteX34" fmla="*/ 1307306 w 1993106"/>
              <a:gd name="connsiteY34" fmla="*/ 411956 h 1916906"/>
              <a:gd name="connsiteX35" fmla="*/ 1212056 w 1993106"/>
              <a:gd name="connsiteY35" fmla="*/ 361950 h 1916906"/>
              <a:gd name="connsiteX36" fmla="*/ 1195388 w 1993106"/>
              <a:gd name="connsiteY36" fmla="*/ 273844 h 1916906"/>
              <a:gd name="connsiteX37" fmla="*/ 1147763 w 1993106"/>
              <a:gd name="connsiteY37" fmla="*/ 273844 h 1916906"/>
              <a:gd name="connsiteX38" fmla="*/ 1097756 w 1993106"/>
              <a:gd name="connsiteY38" fmla="*/ 190499 h 1916906"/>
              <a:gd name="connsiteX39" fmla="*/ 1050131 w 1993106"/>
              <a:gd name="connsiteY39" fmla="*/ 176213 h 1916906"/>
              <a:gd name="connsiteX40" fmla="*/ 1047750 w 1993106"/>
              <a:gd name="connsiteY40" fmla="*/ 88106 h 1916906"/>
              <a:gd name="connsiteX0" fmla="*/ 1047750 w 1993106"/>
              <a:gd name="connsiteY0" fmla="*/ 88106 h 1916906"/>
              <a:gd name="connsiteX1" fmla="*/ 997744 w 1993106"/>
              <a:gd name="connsiteY1" fmla="*/ 52387 h 1916906"/>
              <a:gd name="connsiteX2" fmla="*/ 826294 w 1993106"/>
              <a:gd name="connsiteY2" fmla="*/ 59531 h 1916906"/>
              <a:gd name="connsiteX3" fmla="*/ 735806 w 1993106"/>
              <a:gd name="connsiteY3" fmla="*/ 0 h 1916906"/>
              <a:gd name="connsiteX4" fmla="*/ 623888 w 1993106"/>
              <a:gd name="connsiteY4" fmla="*/ 50006 h 1916906"/>
              <a:gd name="connsiteX5" fmla="*/ 569119 w 1993106"/>
              <a:gd name="connsiteY5" fmla="*/ 45244 h 1916906"/>
              <a:gd name="connsiteX6" fmla="*/ 497681 w 1993106"/>
              <a:gd name="connsiteY6" fmla="*/ 145256 h 1916906"/>
              <a:gd name="connsiteX7" fmla="*/ 422275 w 1993106"/>
              <a:gd name="connsiteY7" fmla="*/ 148431 h 1916906"/>
              <a:gd name="connsiteX8" fmla="*/ 333375 w 1993106"/>
              <a:gd name="connsiteY8" fmla="*/ 75406 h 1916906"/>
              <a:gd name="connsiteX9" fmla="*/ 0 w 1993106"/>
              <a:gd name="connsiteY9" fmla="*/ 364331 h 1916906"/>
              <a:gd name="connsiteX10" fmla="*/ 47625 w 1993106"/>
              <a:gd name="connsiteY10" fmla="*/ 1231106 h 1916906"/>
              <a:gd name="connsiteX11" fmla="*/ 114300 w 1993106"/>
              <a:gd name="connsiteY11" fmla="*/ 1469231 h 1916906"/>
              <a:gd name="connsiteX12" fmla="*/ 1343025 w 1993106"/>
              <a:gd name="connsiteY12" fmla="*/ 1916906 h 1916906"/>
              <a:gd name="connsiteX13" fmla="*/ 1350169 w 1993106"/>
              <a:gd name="connsiteY13" fmla="*/ 1788318 h 1916906"/>
              <a:gd name="connsiteX14" fmla="*/ 1228725 w 1993106"/>
              <a:gd name="connsiteY14" fmla="*/ 1462087 h 1916906"/>
              <a:gd name="connsiteX15" fmla="*/ 1364456 w 1993106"/>
              <a:gd name="connsiteY15" fmla="*/ 1228724 h 1916906"/>
              <a:gd name="connsiteX16" fmla="*/ 1521618 w 1993106"/>
              <a:gd name="connsiteY16" fmla="*/ 1219200 h 1916906"/>
              <a:gd name="connsiteX17" fmla="*/ 1597819 w 1993106"/>
              <a:gd name="connsiteY17" fmla="*/ 1233487 h 1916906"/>
              <a:gd name="connsiteX18" fmla="*/ 1666875 w 1993106"/>
              <a:gd name="connsiteY18" fmla="*/ 1202531 h 1916906"/>
              <a:gd name="connsiteX19" fmla="*/ 1683544 w 1993106"/>
              <a:gd name="connsiteY19" fmla="*/ 1152525 h 1916906"/>
              <a:gd name="connsiteX20" fmla="*/ 1764506 w 1993106"/>
              <a:gd name="connsiteY20" fmla="*/ 1126331 h 1916906"/>
              <a:gd name="connsiteX21" fmla="*/ 1793082 w 1993106"/>
              <a:gd name="connsiteY21" fmla="*/ 1052513 h 1916906"/>
              <a:gd name="connsiteX22" fmla="*/ 1743075 w 1993106"/>
              <a:gd name="connsiteY22" fmla="*/ 976312 h 1916906"/>
              <a:gd name="connsiteX23" fmla="*/ 1797844 w 1993106"/>
              <a:gd name="connsiteY23" fmla="*/ 912019 h 1916906"/>
              <a:gd name="connsiteX24" fmla="*/ 1859756 w 1993106"/>
              <a:gd name="connsiteY24" fmla="*/ 885826 h 1916906"/>
              <a:gd name="connsiteX25" fmla="*/ 1895475 w 1993106"/>
              <a:gd name="connsiteY25" fmla="*/ 781050 h 1916906"/>
              <a:gd name="connsiteX26" fmla="*/ 1938337 w 1993106"/>
              <a:gd name="connsiteY26" fmla="*/ 778669 h 1916906"/>
              <a:gd name="connsiteX27" fmla="*/ 1993106 w 1993106"/>
              <a:gd name="connsiteY27" fmla="*/ 728662 h 1916906"/>
              <a:gd name="connsiteX28" fmla="*/ 1947862 w 1993106"/>
              <a:gd name="connsiteY28" fmla="*/ 702469 h 1916906"/>
              <a:gd name="connsiteX29" fmla="*/ 1897857 w 1993106"/>
              <a:gd name="connsiteY29" fmla="*/ 711993 h 1916906"/>
              <a:gd name="connsiteX30" fmla="*/ 1897857 w 1993106"/>
              <a:gd name="connsiteY30" fmla="*/ 664369 h 1916906"/>
              <a:gd name="connsiteX31" fmla="*/ 1776413 w 1993106"/>
              <a:gd name="connsiteY31" fmla="*/ 654844 h 1916906"/>
              <a:gd name="connsiteX32" fmla="*/ 1585913 w 1993106"/>
              <a:gd name="connsiteY32" fmla="*/ 597694 h 1916906"/>
              <a:gd name="connsiteX33" fmla="*/ 1226344 w 1993106"/>
              <a:gd name="connsiteY33" fmla="*/ 600075 h 1916906"/>
              <a:gd name="connsiteX34" fmla="*/ 1307306 w 1993106"/>
              <a:gd name="connsiteY34" fmla="*/ 411956 h 1916906"/>
              <a:gd name="connsiteX35" fmla="*/ 1212056 w 1993106"/>
              <a:gd name="connsiteY35" fmla="*/ 361950 h 1916906"/>
              <a:gd name="connsiteX36" fmla="*/ 1195388 w 1993106"/>
              <a:gd name="connsiteY36" fmla="*/ 273844 h 1916906"/>
              <a:gd name="connsiteX37" fmla="*/ 1147763 w 1993106"/>
              <a:gd name="connsiteY37" fmla="*/ 273844 h 1916906"/>
              <a:gd name="connsiteX38" fmla="*/ 1097756 w 1993106"/>
              <a:gd name="connsiteY38" fmla="*/ 190499 h 1916906"/>
              <a:gd name="connsiteX39" fmla="*/ 1050131 w 1993106"/>
              <a:gd name="connsiteY39" fmla="*/ 176213 h 1916906"/>
              <a:gd name="connsiteX40" fmla="*/ 1047750 w 1993106"/>
              <a:gd name="connsiteY40" fmla="*/ 88106 h 1916906"/>
              <a:gd name="connsiteX0" fmla="*/ 1047750 w 1993106"/>
              <a:gd name="connsiteY0" fmla="*/ 88106 h 1916906"/>
              <a:gd name="connsiteX1" fmla="*/ 997744 w 1993106"/>
              <a:gd name="connsiteY1" fmla="*/ 52387 h 1916906"/>
              <a:gd name="connsiteX2" fmla="*/ 826294 w 1993106"/>
              <a:gd name="connsiteY2" fmla="*/ 59531 h 1916906"/>
              <a:gd name="connsiteX3" fmla="*/ 735806 w 1993106"/>
              <a:gd name="connsiteY3" fmla="*/ 0 h 1916906"/>
              <a:gd name="connsiteX4" fmla="*/ 623888 w 1993106"/>
              <a:gd name="connsiteY4" fmla="*/ 50006 h 1916906"/>
              <a:gd name="connsiteX5" fmla="*/ 569119 w 1993106"/>
              <a:gd name="connsiteY5" fmla="*/ 45244 h 1916906"/>
              <a:gd name="connsiteX6" fmla="*/ 497681 w 1993106"/>
              <a:gd name="connsiteY6" fmla="*/ 145256 h 1916906"/>
              <a:gd name="connsiteX7" fmla="*/ 422275 w 1993106"/>
              <a:gd name="connsiteY7" fmla="*/ 148431 h 1916906"/>
              <a:gd name="connsiteX8" fmla="*/ 333375 w 1993106"/>
              <a:gd name="connsiteY8" fmla="*/ 75406 h 1916906"/>
              <a:gd name="connsiteX9" fmla="*/ 0 w 1993106"/>
              <a:gd name="connsiteY9" fmla="*/ 364331 h 1916906"/>
              <a:gd name="connsiteX10" fmla="*/ 47625 w 1993106"/>
              <a:gd name="connsiteY10" fmla="*/ 1231106 h 1916906"/>
              <a:gd name="connsiteX11" fmla="*/ 114300 w 1993106"/>
              <a:gd name="connsiteY11" fmla="*/ 1469231 h 1916906"/>
              <a:gd name="connsiteX12" fmla="*/ 1343025 w 1993106"/>
              <a:gd name="connsiteY12" fmla="*/ 1916906 h 1916906"/>
              <a:gd name="connsiteX13" fmla="*/ 1350169 w 1993106"/>
              <a:gd name="connsiteY13" fmla="*/ 1788318 h 1916906"/>
              <a:gd name="connsiteX14" fmla="*/ 1228725 w 1993106"/>
              <a:gd name="connsiteY14" fmla="*/ 1462087 h 1916906"/>
              <a:gd name="connsiteX15" fmla="*/ 1314450 w 1993106"/>
              <a:gd name="connsiteY15" fmla="*/ 1312069 h 1916906"/>
              <a:gd name="connsiteX16" fmla="*/ 1364456 w 1993106"/>
              <a:gd name="connsiteY16" fmla="*/ 1228724 h 1916906"/>
              <a:gd name="connsiteX17" fmla="*/ 1521618 w 1993106"/>
              <a:gd name="connsiteY17" fmla="*/ 1219200 h 1916906"/>
              <a:gd name="connsiteX18" fmla="*/ 1597819 w 1993106"/>
              <a:gd name="connsiteY18" fmla="*/ 1233487 h 1916906"/>
              <a:gd name="connsiteX19" fmla="*/ 1666875 w 1993106"/>
              <a:gd name="connsiteY19" fmla="*/ 1202531 h 1916906"/>
              <a:gd name="connsiteX20" fmla="*/ 1683544 w 1993106"/>
              <a:gd name="connsiteY20" fmla="*/ 1152525 h 1916906"/>
              <a:gd name="connsiteX21" fmla="*/ 1764506 w 1993106"/>
              <a:gd name="connsiteY21" fmla="*/ 1126331 h 1916906"/>
              <a:gd name="connsiteX22" fmla="*/ 1793082 w 1993106"/>
              <a:gd name="connsiteY22" fmla="*/ 1052513 h 1916906"/>
              <a:gd name="connsiteX23" fmla="*/ 1743075 w 1993106"/>
              <a:gd name="connsiteY23" fmla="*/ 976312 h 1916906"/>
              <a:gd name="connsiteX24" fmla="*/ 1797844 w 1993106"/>
              <a:gd name="connsiteY24" fmla="*/ 912019 h 1916906"/>
              <a:gd name="connsiteX25" fmla="*/ 1859756 w 1993106"/>
              <a:gd name="connsiteY25" fmla="*/ 885826 h 1916906"/>
              <a:gd name="connsiteX26" fmla="*/ 1895475 w 1993106"/>
              <a:gd name="connsiteY26" fmla="*/ 781050 h 1916906"/>
              <a:gd name="connsiteX27" fmla="*/ 1938337 w 1993106"/>
              <a:gd name="connsiteY27" fmla="*/ 778669 h 1916906"/>
              <a:gd name="connsiteX28" fmla="*/ 1993106 w 1993106"/>
              <a:gd name="connsiteY28" fmla="*/ 728662 h 1916906"/>
              <a:gd name="connsiteX29" fmla="*/ 1947862 w 1993106"/>
              <a:gd name="connsiteY29" fmla="*/ 702469 h 1916906"/>
              <a:gd name="connsiteX30" fmla="*/ 1897857 w 1993106"/>
              <a:gd name="connsiteY30" fmla="*/ 711993 h 1916906"/>
              <a:gd name="connsiteX31" fmla="*/ 1897857 w 1993106"/>
              <a:gd name="connsiteY31" fmla="*/ 664369 h 1916906"/>
              <a:gd name="connsiteX32" fmla="*/ 1776413 w 1993106"/>
              <a:gd name="connsiteY32" fmla="*/ 654844 h 1916906"/>
              <a:gd name="connsiteX33" fmla="*/ 1585913 w 1993106"/>
              <a:gd name="connsiteY33" fmla="*/ 597694 h 1916906"/>
              <a:gd name="connsiteX34" fmla="*/ 1226344 w 1993106"/>
              <a:gd name="connsiteY34" fmla="*/ 600075 h 1916906"/>
              <a:gd name="connsiteX35" fmla="*/ 1307306 w 1993106"/>
              <a:gd name="connsiteY35" fmla="*/ 411956 h 1916906"/>
              <a:gd name="connsiteX36" fmla="*/ 1212056 w 1993106"/>
              <a:gd name="connsiteY36" fmla="*/ 361950 h 1916906"/>
              <a:gd name="connsiteX37" fmla="*/ 1195388 w 1993106"/>
              <a:gd name="connsiteY37" fmla="*/ 273844 h 1916906"/>
              <a:gd name="connsiteX38" fmla="*/ 1147763 w 1993106"/>
              <a:gd name="connsiteY38" fmla="*/ 273844 h 1916906"/>
              <a:gd name="connsiteX39" fmla="*/ 1097756 w 1993106"/>
              <a:gd name="connsiteY39" fmla="*/ 190499 h 1916906"/>
              <a:gd name="connsiteX40" fmla="*/ 1050131 w 1993106"/>
              <a:gd name="connsiteY40" fmla="*/ 176213 h 1916906"/>
              <a:gd name="connsiteX41" fmla="*/ 1047750 w 1993106"/>
              <a:gd name="connsiteY41" fmla="*/ 88106 h 1916906"/>
              <a:gd name="connsiteX0" fmla="*/ 1047750 w 1993106"/>
              <a:gd name="connsiteY0" fmla="*/ 88106 h 1916906"/>
              <a:gd name="connsiteX1" fmla="*/ 997744 w 1993106"/>
              <a:gd name="connsiteY1" fmla="*/ 52387 h 1916906"/>
              <a:gd name="connsiteX2" fmla="*/ 826294 w 1993106"/>
              <a:gd name="connsiteY2" fmla="*/ 59531 h 1916906"/>
              <a:gd name="connsiteX3" fmla="*/ 735806 w 1993106"/>
              <a:gd name="connsiteY3" fmla="*/ 0 h 1916906"/>
              <a:gd name="connsiteX4" fmla="*/ 623888 w 1993106"/>
              <a:gd name="connsiteY4" fmla="*/ 50006 h 1916906"/>
              <a:gd name="connsiteX5" fmla="*/ 569119 w 1993106"/>
              <a:gd name="connsiteY5" fmla="*/ 45244 h 1916906"/>
              <a:gd name="connsiteX6" fmla="*/ 497681 w 1993106"/>
              <a:gd name="connsiteY6" fmla="*/ 145256 h 1916906"/>
              <a:gd name="connsiteX7" fmla="*/ 422275 w 1993106"/>
              <a:gd name="connsiteY7" fmla="*/ 148431 h 1916906"/>
              <a:gd name="connsiteX8" fmla="*/ 333375 w 1993106"/>
              <a:gd name="connsiteY8" fmla="*/ 75406 h 1916906"/>
              <a:gd name="connsiteX9" fmla="*/ 0 w 1993106"/>
              <a:gd name="connsiteY9" fmla="*/ 364331 h 1916906"/>
              <a:gd name="connsiteX10" fmla="*/ 47625 w 1993106"/>
              <a:gd name="connsiteY10" fmla="*/ 1231106 h 1916906"/>
              <a:gd name="connsiteX11" fmla="*/ 114300 w 1993106"/>
              <a:gd name="connsiteY11" fmla="*/ 1469231 h 1916906"/>
              <a:gd name="connsiteX12" fmla="*/ 1343025 w 1993106"/>
              <a:gd name="connsiteY12" fmla="*/ 1916906 h 1916906"/>
              <a:gd name="connsiteX13" fmla="*/ 1350169 w 1993106"/>
              <a:gd name="connsiteY13" fmla="*/ 1788318 h 1916906"/>
              <a:gd name="connsiteX14" fmla="*/ 1228725 w 1993106"/>
              <a:gd name="connsiteY14" fmla="*/ 1462087 h 1916906"/>
              <a:gd name="connsiteX15" fmla="*/ 1281113 w 1993106"/>
              <a:gd name="connsiteY15" fmla="*/ 1245394 h 1916906"/>
              <a:gd name="connsiteX16" fmla="*/ 1364456 w 1993106"/>
              <a:gd name="connsiteY16" fmla="*/ 1228724 h 1916906"/>
              <a:gd name="connsiteX17" fmla="*/ 1521618 w 1993106"/>
              <a:gd name="connsiteY17" fmla="*/ 1219200 h 1916906"/>
              <a:gd name="connsiteX18" fmla="*/ 1597819 w 1993106"/>
              <a:gd name="connsiteY18" fmla="*/ 1233487 h 1916906"/>
              <a:gd name="connsiteX19" fmla="*/ 1666875 w 1993106"/>
              <a:gd name="connsiteY19" fmla="*/ 1202531 h 1916906"/>
              <a:gd name="connsiteX20" fmla="*/ 1683544 w 1993106"/>
              <a:gd name="connsiteY20" fmla="*/ 1152525 h 1916906"/>
              <a:gd name="connsiteX21" fmla="*/ 1764506 w 1993106"/>
              <a:gd name="connsiteY21" fmla="*/ 1126331 h 1916906"/>
              <a:gd name="connsiteX22" fmla="*/ 1793082 w 1993106"/>
              <a:gd name="connsiteY22" fmla="*/ 1052513 h 1916906"/>
              <a:gd name="connsiteX23" fmla="*/ 1743075 w 1993106"/>
              <a:gd name="connsiteY23" fmla="*/ 976312 h 1916906"/>
              <a:gd name="connsiteX24" fmla="*/ 1797844 w 1993106"/>
              <a:gd name="connsiteY24" fmla="*/ 912019 h 1916906"/>
              <a:gd name="connsiteX25" fmla="*/ 1859756 w 1993106"/>
              <a:gd name="connsiteY25" fmla="*/ 885826 h 1916906"/>
              <a:gd name="connsiteX26" fmla="*/ 1895475 w 1993106"/>
              <a:gd name="connsiteY26" fmla="*/ 781050 h 1916906"/>
              <a:gd name="connsiteX27" fmla="*/ 1938337 w 1993106"/>
              <a:gd name="connsiteY27" fmla="*/ 778669 h 1916906"/>
              <a:gd name="connsiteX28" fmla="*/ 1993106 w 1993106"/>
              <a:gd name="connsiteY28" fmla="*/ 728662 h 1916906"/>
              <a:gd name="connsiteX29" fmla="*/ 1947862 w 1993106"/>
              <a:gd name="connsiteY29" fmla="*/ 702469 h 1916906"/>
              <a:gd name="connsiteX30" fmla="*/ 1897857 w 1993106"/>
              <a:gd name="connsiteY30" fmla="*/ 711993 h 1916906"/>
              <a:gd name="connsiteX31" fmla="*/ 1897857 w 1993106"/>
              <a:gd name="connsiteY31" fmla="*/ 664369 h 1916906"/>
              <a:gd name="connsiteX32" fmla="*/ 1776413 w 1993106"/>
              <a:gd name="connsiteY32" fmla="*/ 654844 h 1916906"/>
              <a:gd name="connsiteX33" fmla="*/ 1585913 w 1993106"/>
              <a:gd name="connsiteY33" fmla="*/ 597694 h 1916906"/>
              <a:gd name="connsiteX34" fmla="*/ 1226344 w 1993106"/>
              <a:gd name="connsiteY34" fmla="*/ 600075 h 1916906"/>
              <a:gd name="connsiteX35" fmla="*/ 1307306 w 1993106"/>
              <a:gd name="connsiteY35" fmla="*/ 411956 h 1916906"/>
              <a:gd name="connsiteX36" fmla="*/ 1212056 w 1993106"/>
              <a:gd name="connsiteY36" fmla="*/ 361950 h 1916906"/>
              <a:gd name="connsiteX37" fmla="*/ 1195388 w 1993106"/>
              <a:gd name="connsiteY37" fmla="*/ 273844 h 1916906"/>
              <a:gd name="connsiteX38" fmla="*/ 1147763 w 1993106"/>
              <a:gd name="connsiteY38" fmla="*/ 273844 h 1916906"/>
              <a:gd name="connsiteX39" fmla="*/ 1097756 w 1993106"/>
              <a:gd name="connsiteY39" fmla="*/ 190499 h 1916906"/>
              <a:gd name="connsiteX40" fmla="*/ 1050131 w 1993106"/>
              <a:gd name="connsiteY40" fmla="*/ 176213 h 1916906"/>
              <a:gd name="connsiteX41" fmla="*/ 1047750 w 1993106"/>
              <a:gd name="connsiteY41" fmla="*/ 88106 h 1916906"/>
              <a:gd name="connsiteX0" fmla="*/ 1047750 w 1993106"/>
              <a:gd name="connsiteY0" fmla="*/ 88106 h 1916906"/>
              <a:gd name="connsiteX1" fmla="*/ 997744 w 1993106"/>
              <a:gd name="connsiteY1" fmla="*/ 52387 h 1916906"/>
              <a:gd name="connsiteX2" fmla="*/ 826294 w 1993106"/>
              <a:gd name="connsiteY2" fmla="*/ 59531 h 1916906"/>
              <a:gd name="connsiteX3" fmla="*/ 735806 w 1993106"/>
              <a:gd name="connsiteY3" fmla="*/ 0 h 1916906"/>
              <a:gd name="connsiteX4" fmla="*/ 623888 w 1993106"/>
              <a:gd name="connsiteY4" fmla="*/ 50006 h 1916906"/>
              <a:gd name="connsiteX5" fmla="*/ 569119 w 1993106"/>
              <a:gd name="connsiteY5" fmla="*/ 45244 h 1916906"/>
              <a:gd name="connsiteX6" fmla="*/ 497681 w 1993106"/>
              <a:gd name="connsiteY6" fmla="*/ 145256 h 1916906"/>
              <a:gd name="connsiteX7" fmla="*/ 422275 w 1993106"/>
              <a:gd name="connsiteY7" fmla="*/ 148431 h 1916906"/>
              <a:gd name="connsiteX8" fmla="*/ 333375 w 1993106"/>
              <a:gd name="connsiteY8" fmla="*/ 75406 h 1916906"/>
              <a:gd name="connsiteX9" fmla="*/ 0 w 1993106"/>
              <a:gd name="connsiteY9" fmla="*/ 364331 h 1916906"/>
              <a:gd name="connsiteX10" fmla="*/ 47625 w 1993106"/>
              <a:gd name="connsiteY10" fmla="*/ 1231106 h 1916906"/>
              <a:gd name="connsiteX11" fmla="*/ 114300 w 1993106"/>
              <a:gd name="connsiteY11" fmla="*/ 1469231 h 1916906"/>
              <a:gd name="connsiteX12" fmla="*/ 1343025 w 1993106"/>
              <a:gd name="connsiteY12" fmla="*/ 1916906 h 1916906"/>
              <a:gd name="connsiteX13" fmla="*/ 1350169 w 1993106"/>
              <a:gd name="connsiteY13" fmla="*/ 1788318 h 1916906"/>
              <a:gd name="connsiteX14" fmla="*/ 1228725 w 1993106"/>
              <a:gd name="connsiteY14" fmla="*/ 1462087 h 1916906"/>
              <a:gd name="connsiteX15" fmla="*/ 1281113 w 1993106"/>
              <a:gd name="connsiteY15" fmla="*/ 1245394 h 1916906"/>
              <a:gd name="connsiteX16" fmla="*/ 1333500 w 1993106"/>
              <a:gd name="connsiteY16" fmla="*/ 1238250 h 1916906"/>
              <a:gd name="connsiteX17" fmla="*/ 1364456 w 1993106"/>
              <a:gd name="connsiteY17" fmla="*/ 1228724 h 1916906"/>
              <a:gd name="connsiteX18" fmla="*/ 1521618 w 1993106"/>
              <a:gd name="connsiteY18" fmla="*/ 1219200 h 1916906"/>
              <a:gd name="connsiteX19" fmla="*/ 1597819 w 1993106"/>
              <a:gd name="connsiteY19" fmla="*/ 1233487 h 1916906"/>
              <a:gd name="connsiteX20" fmla="*/ 1666875 w 1993106"/>
              <a:gd name="connsiteY20" fmla="*/ 1202531 h 1916906"/>
              <a:gd name="connsiteX21" fmla="*/ 1683544 w 1993106"/>
              <a:gd name="connsiteY21" fmla="*/ 1152525 h 1916906"/>
              <a:gd name="connsiteX22" fmla="*/ 1764506 w 1993106"/>
              <a:gd name="connsiteY22" fmla="*/ 1126331 h 1916906"/>
              <a:gd name="connsiteX23" fmla="*/ 1793082 w 1993106"/>
              <a:gd name="connsiteY23" fmla="*/ 1052513 h 1916906"/>
              <a:gd name="connsiteX24" fmla="*/ 1743075 w 1993106"/>
              <a:gd name="connsiteY24" fmla="*/ 976312 h 1916906"/>
              <a:gd name="connsiteX25" fmla="*/ 1797844 w 1993106"/>
              <a:gd name="connsiteY25" fmla="*/ 912019 h 1916906"/>
              <a:gd name="connsiteX26" fmla="*/ 1859756 w 1993106"/>
              <a:gd name="connsiteY26" fmla="*/ 885826 h 1916906"/>
              <a:gd name="connsiteX27" fmla="*/ 1895475 w 1993106"/>
              <a:gd name="connsiteY27" fmla="*/ 781050 h 1916906"/>
              <a:gd name="connsiteX28" fmla="*/ 1938337 w 1993106"/>
              <a:gd name="connsiteY28" fmla="*/ 778669 h 1916906"/>
              <a:gd name="connsiteX29" fmla="*/ 1993106 w 1993106"/>
              <a:gd name="connsiteY29" fmla="*/ 728662 h 1916906"/>
              <a:gd name="connsiteX30" fmla="*/ 1947862 w 1993106"/>
              <a:gd name="connsiteY30" fmla="*/ 702469 h 1916906"/>
              <a:gd name="connsiteX31" fmla="*/ 1897857 w 1993106"/>
              <a:gd name="connsiteY31" fmla="*/ 711993 h 1916906"/>
              <a:gd name="connsiteX32" fmla="*/ 1897857 w 1993106"/>
              <a:gd name="connsiteY32" fmla="*/ 664369 h 1916906"/>
              <a:gd name="connsiteX33" fmla="*/ 1776413 w 1993106"/>
              <a:gd name="connsiteY33" fmla="*/ 654844 h 1916906"/>
              <a:gd name="connsiteX34" fmla="*/ 1585913 w 1993106"/>
              <a:gd name="connsiteY34" fmla="*/ 597694 h 1916906"/>
              <a:gd name="connsiteX35" fmla="*/ 1226344 w 1993106"/>
              <a:gd name="connsiteY35" fmla="*/ 600075 h 1916906"/>
              <a:gd name="connsiteX36" fmla="*/ 1307306 w 1993106"/>
              <a:gd name="connsiteY36" fmla="*/ 411956 h 1916906"/>
              <a:gd name="connsiteX37" fmla="*/ 1212056 w 1993106"/>
              <a:gd name="connsiteY37" fmla="*/ 361950 h 1916906"/>
              <a:gd name="connsiteX38" fmla="*/ 1195388 w 1993106"/>
              <a:gd name="connsiteY38" fmla="*/ 273844 h 1916906"/>
              <a:gd name="connsiteX39" fmla="*/ 1147763 w 1993106"/>
              <a:gd name="connsiteY39" fmla="*/ 273844 h 1916906"/>
              <a:gd name="connsiteX40" fmla="*/ 1097756 w 1993106"/>
              <a:gd name="connsiteY40" fmla="*/ 190499 h 1916906"/>
              <a:gd name="connsiteX41" fmla="*/ 1050131 w 1993106"/>
              <a:gd name="connsiteY41" fmla="*/ 176213 h 1916906"/>
              <a:gd name="connsiteX42" fmla="*/ 1047750 w 1993106"/>
              <a:gd name="connsiteY42" fmla="*/ 88106 h 1916906"/>
              <a:gd name="connsiteX0" fmla="*/ 1047750 w 1993106"/>
              <a:gd name="connsiteY0" fmla="*/ 88106 h 1916906"/>
              <a:gd name="connsiteX1" fmla="*/ 997744 w 1993106"/>
              <a:gd name="connsiteY1" fmla="*/ 52387 h 1916906"/>
              <a:gd name="connsiteX2" fmla="*/ 826294 w 1993106"/>
              <a:gd name="connsiteY2" fmla="*/ 59531 h 1916906"/>
              <a:gd name="connsiteX3" fmla="*/ 735806 w 1993106"/>
              <a:gd name="connsiteY3" fmla="*/ 0 h 1916906"/>
              <a:gd name="connsiteX4" fmla="*/ 623888 w 1993106"/>
              <a:gd name="connsiteY4" fmla="*/ 50006 h 1916906"/>
              <a:gd name="connsiteX5" fmla="*/ 569119 w 1993106"/>
              <a:gd name="connsiteY5" fmla="*/ 45244 h 1916906"/>
              <a:gd name="connsiteX6" fmla="*/ 497681 w 1993106"/>
              <a:gd name="connsiteY6" fmla="*/ 145256 h 1916906"/>
              <a:gd name="connsiteX7" fmla="*/ 422275 w 1993106"/>
              <a:gd name="connsiteY7" fmla="*/ 148431 h 1916906"/>
              <a:gd name="connsiteX8" fmla="*/ 333375 w 1993106"/>
              <a:gd name="connsiteY8" fmla="*/ 75406 h 1916906"/>
              <a:gd name="connsiteX9" fmla="*/ 0 w 1993106"/>
              <a:gd name="connsiteY9" fmla="*/ 364331 h 1916906"/>
              <a:gd name="connsiteX10" fmla="*/ 47625 w 1993106"/>
              <a:gd name="connsiteY10" fmla="*/ 1231106 h 1916906"/>
              <a:gd name="connsiteX11" fmla="*/ 114300 w 1993106"/>
              <a:gd name="connsiteY11" fmla="*/ 1469231 h 1916906"/>
              <a:gd name="connsiteX12" fmla="*/ 1343025 w 1993106"/>
              <a:gd name="connsiteY12" fmla="*/ 1916906 h 1916906"/>
              <a:gd name="connsiteX13" fmla="*/ 1350169 w 1993106"/>
              <a:gd name="connsiteY13" fmla="*/ 1788318 h 1916906"/>
              <a:gd name="connsiteX14" fmla="*/ 1228725 w 1993106"/>
              <a:gd name="connsiteY14" fmla="*/ 1462087 h 1916906"/>
              <a:gd name="connsiteX15" fmla="*/ 1281113 w 1993106"/>
              <a:gd name="connsiteY15" fmla="*/ 1245394 h 1916906"/>
              <a:gd name="connsiteX16" fmla="*/ 1335881 w 1993106"/>
              <a:gd name="connsiteY16" fmla="*/ 1271587 h 1916906"/>
              <a:gd name="connsiteX17" fmla="*/ 1364456 w 1993106"/>
              <a:gd name="connsiteY17" fmla="*/ 1228724 h 1916906"/>
              <a:gd name="connsiteX18" fmla="*/ 1521618 w 1993106"/>
              <a:gd name="connsiteY18" fmla="*/ 1219200 h 1916906"/>
              <a:gd name="connsiteX19" fmla="*/ 1597819 w 1993106"/>
              <a:gd name="connsiteY19" fmla="*/ 1233487 h 1916906"/>
              <a:gd name="connsiteX20" fmla="*/ 1666875 w 1993106"/>
              <a:gd name="connsiteY20" fmla="*/ 1202531 h 1916906"/>
              <a:gd name="connsiteX21" fmla="*/ 1683544 w 1993106"/>
              <a:gd name="connsiteY21" fmla="*/ 1152525 h 1916906"/>
              <a:gd name="connsiteX22" fmla="*/ 1764506 w 1993106"/>
              <a:gd name="connsiteY22" fmla="*/ 1126331 h 1916906"/>
              <a:gd name="connsiteX23" fmla="*/ 1793082 w 1993106"/>
              <a:gd name="connsiteY23" fmla="*/ 1052513 h 1916906"/>
              <a:gd name="connsiteX24" fmla="*/ 1743075 w 1993106"/>
              <a:gd name="connsiteY24" fmla="*/ 976312 h 1916906"/>
              <a:gd name="connsiteX25" fmla="*/ 1797844 w 1993106"/>
              <a:gd name="connsiteY25" fmla="*/ 912019 h 1916906"/>
              <a:gd name="connsiteX26" fmla="*/ 1859756 w 1993106"/>
              <a:gd name="connsiteY26" fmla="*/ 885826 h 1916906"/>
              <a:gd name="connsiteX27" fmla="*/ 1895475 w 1993106"/>
              <a:gd name="connsiteY27" fmla="*/ 781050 h 1916906"/>
              <a:gd name="connsiteX28" fmla="*/ 1938337 w 1993106"/>
              <a:gd name="connsiteY28" fmla="*/ 778669 h 1916906"/>
              <a:gd name="connsiteX29" fmla="*/ 1993106 w 1993106"/>
              <a:gd name="connsiteY29" fmla="*/ 728662 h 1916906"/>
              <a:gd name="connsiteX30" fmla="*/ 1947862 w 1993106"/>
              <a:gd name="connsiteY30" fmla="*/ 702469 h 1916906"/>
              <a:gd name="connsiteX31" fmla="*/ 1897857 w 1993106"/>
              <a:gd name="connsiteY31" fmla="*/ 711993 h 1916906"/>
              <a:gd name="connsiteX32" fmla="*/ 1897857 w 1993106"/>
              <a:gd name="connsiteY32" fmla="*/ 664369 h 1916906"/>
              <a:gd name="connsiteX33" fmla="*/ 1776413 w 1993106"/>
              <a:gd name="connsiteY33" fmla="*/ 654844 h 1916906"/>
              <a:gd name="connsiteX34" fmla="*/ 1585913 w 1993106"/>
              <a:gd name="connsiteY34" fmla="*/ 597694 h 1916906"/>
              <a:gd name="connsiteX35" fmla="*/ 1226344 w 1993106"/>
              <a:gd name="connsiteY35" fmla="*/ 600075 h 1916906"/>
              <a:gd name="connsiteX36" fmla="*/ 1307306 w 1993106"/>
              <a:gd name="connsiteY36" fmla="*/ 411956 h 1916906"/>
              <a:gd name="connsiteX37" fmla="*/ 1212056 w 1993106"/>
              <a:gd name="connsiteY37" fmla="*/ 361950 h 1916906"/>
              <a:gd name="connsiteX38" fmla="*/ 1195388 w 1993106"/>
              <a:gd name="connsiteY38" fmla="*/ 273844 h 1916906"/>
              <a:gd name="connsiteX39" fmla="*/ 1147763 w 1993106"/>
              <a:gd name="connsiteY39" fmla="*/ 273844 h 1916906"/>
              <a:gd name="connsiteX40" fmla="*/ 1097756 w 1993106"/>
              <a:gd name="connsiteY40" fmla="*/ 190499 h 1916906"/>
              <a:gd name="connsiteX41" fmla="*/ 1050131 w 1993106"/>
              <a:gd name="connsiteY41" fmla="*/ 176213 h 1916906"/>
              <a:gd name="connsiteX42" fmla="*/ 1047750 w 1993106"/>
              <a:gd name="connsiteY42" fmla="*/ 88106 h 1916906"/>
              <a:gd name="connsiteX0" fmla="*/ 1047750 w 1993106"/>
              <a:gd name="connsiteY0" fmla="*/ 88106 h 1916906"/>
              <a:gd name="connsiteX1" fmla="*/ 997744 w 1993106"/>
              <a:gd name="connsiteY1" fmla="*/ 52387 h 1916906"/>
              <a:gd name="connsiteX2" fmla="*/ 826294 w 1993106"/>
              <a:gd name="connsiteY2" fmla="*/ 59531 h 1916906"/>
              <a:gd name="connsiteX3" fmla="*/ 735806 w 1993106"/>
              <a:gd name="connsiteY3" fmla="*/ 0 h 1916906"/>
              <a:gd name="connsiteX4" fmla="*/ 623888 w 1993106"/>
              <a:gd name="connsiteY4" fmla="*/ 50006 h 1916906"/>
              <a:gd name="connsiteX5" fmla="*/ 569119 w 1993106"/>
              <a:gd name="connsiteY5" fmla="*/ 45244 h 1916906"/>
              <a:gd name="connsiteX6" fmla="*/ 497681 w 1993106"/>
              <a:gd name="connsiteY6" fmla="*/ 145256 h 1916906"/>
              <a:gd name="connsiteX7" fmla="*/ 422275 w 1993106"/>
              <a:gd name="connsiteY7" fmla="*/ 148431 h 1916906"/>
              <a:gd name="connsiteX8" fmla="*/ 333375 w 1993106"/>
              <a:gd name="connsiteY8" fmla="*/ 75406 h 1916906"/>
              <a:gd name="connsiteX9" fmla="*/ 0 w 1993106"/>
              <a:gd name="connsiteY9" fmla="*/ 364331 h 1916906"/>
              <a:gd name="connsiteX10" fmla="*/ 47625 w 1993106"/>
              <a:gd name="connsiteY10" fmla="*/ 1231106 h 1916906"/>
              <a:gd name="connsiteX11" fmla="*/ 114300 w 1993106"/>
              <a:gd name="connsiteY11" fmla="*/ 1469231 h 1916906"/>
              <a:gd name="connsiteX12" fmla="*/ 1343025 w 1993106"/>
              <a:gd name="connsiteY12" fmla="*/ 1916906 h 1916906"/>
              <a:gd name="connsiteX13" fmla="*/ 1350169 w 1993106"/>
              <a:gd name="connsiteY13" fmla="*/ 1788318 h 1916906"/>
              <a:gd name="connsiteX14" fmla="*/ 1228725 w 1993106"/>
              <a:gd name="connsiteY14" fmla="*/ 1462087 h 1916906"/>
              <a:gd name="connsiteX15" fmla="*/ 1262063 w 1993106"/>
              <a:gd name="connsiteY15" fmla="*/ 1326356 h 1916906"/>
              <a:gd name="connsiteX16" fmla="*/ 1281113 w 1993106"/>
              <a:gd name="connsiteY16" fmla="*/ 1245394 h 1916906"/>
              <a:gd name="connsiteX17" fmla="*/ 1335881 w 1993106"/>
              <a:gd name="connsiteY17" fmla="*/ 1271587 h 1916906"/>
              <a:gd name="connsiteX18" fmla="*/ 1364456 w 1993106"/>
              <a:gd name="connsiteY18" fmla="*/ 1228724 h 1916906"/>
              <a:gd name="connsiteX19" fmla="*/ 1521618 w 1993106"/>
              <a:gd name="connsiteY19" fmla="*/ 1219200 h 1916906"/>
              <a:gd name="connsiteX20" fmla="*/ 1597819 w 1993106"/>
              <a:gd name="connsiteY20" fmla="*/ 1233487 h 1916906"/>
              <a:gd name="connsiteX21" fmla="*/ 1666875 w 1993106"/>
              <a:gd name="connsiteY21" fmla="*/ 1202531 h 1916906"/>
              <a:gd name="connsiteX22" fmla="*/ 1683544 w 1993106"/>
              <a:gd name="connsiteY22" fmla="*/ 1152525 h 1916906"/>
              <a:gd name="connsiteX23" fmla="*/ 1764506 w 1993106"/>
              <a:gd name="connsiteY23" fmla="*/ 1126331 h 1916906"/>
              <a:gd name="connsiteX24" fmla="*/ 1793082 w 1993106"/>
              <a:gd name="connsiteY24" fmla="*/ 1052513 h 1916906"/>
              <a:gd name="connsiteX25" fmla="*/ 1743075 w 1993106"/>
              <a:gd name="connsiteY25" fmla="*/ 976312 h 1916906"/>
              <a:gd name="connsiteX26" fmla="*/ 1797844 w 1993106"/>
              <a:gd name="connsiteY26" fmla="*/ 912019 h 1916906"/>
              <a:gd name="connsiteX27" fmla="*/ 1859756 w 1993106"/>
              <a:gd name="connsiteY27" fmla="*/ 885826 h 1916906"/>
              <a:gd name="connsiteX28" fmla="*/ 1895475 w 1993106"/>
              <a:gd name="connsiteY28" fmla="*/ 781050 h 1916906"/>
              <a:gd name="connsiteX29" fmla="*/ 1938337 w 1993106"/>
              <a:gd name="connsiteY29" fmla="*/ 778669 h 1916906"/>
              <a:gd name="connsiteX30" fmla="*/ 1993106 w 1993106"/>
              <a:gd name="connsiteY30" fmla="*/ 728662 h 1916906"/>
              <a:gd name="connsiteX31" fmla="*/ 1947862 w 1993106"/>
              <a:gd name="connsiteY31" fmla="*/ 702469 h 1916906"/>
              <a:gd name="connsiteX32" fmla="*/ 1897857 w 1993106"/>
              <a:gd name="connsiteY32" fmla="*/ 711993 h 1916906"/>
              <a:gd name="connsiteX33" fmla="*/ 1897857 w 1993106"/>
              <a:gd name="connsiteY33" fmla="*/ 664369 h 1916906"/>
              <a:gd name="connsiteX34" fmla="*/ 1776413 w 1993106"/>
              <a:gd name="connsiteY34" fmla="*/ 654844 h 1916906"/>
              <a:gd name="connsiteX35" fmla="*/ 1585913 w 1993106"/>
              <a:gd name="connsiteY35" fmla="*/ 597694 h 1916906"/>
              <a:gd name="connsiteX36" fmla="*/ 1226344 w 1993106"/>
              <a:gd name="connsiteY36" fmla="*/ 600075 h 1916906"/>
              <a:gd name="connsiteX37" fmla="*/ 1307306 w 1993106"/>
              <a:gd name="connsiteY37" fmla="*/ 411956 h 1916906"/>
              <a:gd name="connsiteX38" fmla="*/ 1212056 w 1993106"/>
              <a:gd name="connsiteY38" fmla="*/ 361950 h 1916906"/>
              <a:gd name="connsiteX39" fmla="*/ 1195388 w 1993106"/>
              <a:gd name="connsiteY39" fmla="*/ 273844 h 1916906"/>
              <a:gd name="connsiteX40" fmla="*/ 1147763 w 1993106"/>
              <a:gd name="connsiteY40" fmla="*/ 273844 h 1916906"/>
              <a:gd name="connsiteX41" fmla="*/ 1097756 w 1993106"/>
              <a:gd name="connsiteY41" fmla="*/ 190499 h 1916906"/>
              <a:gd name="connsiteX42" fmla="*/ 1050131 w 1993106"/>
              <a:gd name="connsiteY42" fmla="*/ 176213 h 1916906"/>
              <a:gd name="connsiteX43" fmla="*/ 1047750 w 1993106"/>
              <a:gd name="connsiteY43" fmla="*/ 88106 h 1916906"/>
              <a:gd name="connsiteX0" fmla="*/ 1047750 w 1993106"/>
              <a:gd name="connsiteY0" fmla="*/ 88106 h 1916906"/>
              <a:gd name="connsiteX1" fmla="*/ 997744 w 1993106"/>
              <a:gd name="connsiteY1" fmla="*/ 52387 h 1916906"/>
              <a:gd name="connsiteX2" fmla="*/ 826294 w 1993106"/>
              <a:gd name="connsiteY2" fmla="*/ 59531 h 1916906"/>
              <a:gd name="connsiteX3" fmla="*/ 735806 w 1993106"/>
              <a:gd name="connsiteY3" fmla="*/ 0 h 1916906"/>
              <a:gd name="connsiteX4" fmla="*/ 623888 w 1993106"/>
              <a:gd name="connsiteY4" fmla="*/ 50006 h 1916906"/>
              <a:gd name="connsiteX5" fmla="*/ 569119 w 1993106"/>
              <a:gd name="connsiteY5" fmla="*/ 45244 h 1916906"/>
              <a:gd name="connsiteX6" fmla="*/ 497681 w 1993106"/>
              <a:gd name="connsiteY6" fmla="*/ 145256 h 1916906"/>
              <a:gd name="connsiteX7" fmla="*/ 422275 w 1993106"/>
              <a:gd name="connsiteY7" fmla="*/ 148431 h 1916906"/>
              <a:gd name="connsiteX8" fmla="*/ 333375 w 1993106"/>
              <a:gd name="connsiteY8" fmla="*/ 75406 h 1916906"/>
              <a:gd name="connsiteX9" fmla="*/ 0 w 1993106"/>
              <a:gd name="connsiteY9" fmla="*/ 364331 h 1916906"/>
              <a:gd name="connsiteX10" fmla="*/ 47625 w 1993106"/>
              <a:gd name="connsiteY10" fmla="*/ 1231106 h 1916906"/>
              <a:gd name="connsiteX11" fmla="*/ 114300 w 1993106"/>
              <a:gd name="connsiteY11" fmla="*/ 1469231 h 1916906"/>
              <a:gd name="connsiteX12" fmla="*/ 1343025 w 1993106"/>
              <a:gd name="connsiteY12" fmla="*/ 1916906 h 1916906"/>
              <a:gd name="connsiteX13" fmla="*/ 1350169 w 1993106"/>
              <a:gd name="connsiteY13" fmla="*/ 1788318 h 1916906"/>
              <a:gd name="connsiteX14" fmla="*/ 1228725 w 1993106"/>
              <a:gd name="connsiteY14" fmla="*/ 1462087 h 1916906"/>
              <a:gd name="connsiteX15" fmla="*/ 1188245 w 1993106"/>
              <a:gd name="connsiteY15" fmla="*/ 1350169 h 1916906"/>
              <a:gd name="connsiteX16" fmla="*/ 1281113 w 1993106"/>
              <a:gd name="connsiteY16" fmla="*/ 1245394 h 1916906"/>
              <a:gd name="connsiteX17" fmla="*/ 1335881 w 1993106"/>
              <a:gd name="connsiteY17" fmla="*/ 1271587 h 1916906"/>
              <a:gd name="connsiteX18" fmla="*/ 1364456 w 1993106"/>
              <a:gd name="connsiteY18" fmla="*/ 1228724 h 1916906"/>
              <a:gd name="connsiteX19" fmla="*/ 1521618 w 1993106"/>
              <a:gd name="connsiteY19" fmla="*/ 1219200 h 1916906"/>
              <a:gd name="connsiteX20" fmla="*/ 1597819 w 1993106"/>
              <a:gd name="connsiteY20" fmla="*/ 1233487 h 1916906"/>
              <a:gd name="connsiteX21" fmla="*/ 1666875 w 1993106"/>
              <a:gd name="connsiteY21" fmla="*/ 1202531 h 1916906"/>
              <a:gd name="connsiteX22" fmla="*/ 1683544 w 1993106"/>
              <a:gd name="connsiteY22" fmla="*/ 1152525 h 1916906"/>
              <a:gd name="connsiteX23" fmla="*/ 1764506 w 1993106"/>
              <a:gd name="connsiteY23" fmla="*/ 1126331 h 1916906"/>
              <a:gd name="connsiteX24" fmla="*/ 1793082 w 1993106"/>
              <a:gd name="connsiteY24" fmla="*/ 1052513 h 1916906"/>
              <a:gd name="connsiteX25" fmla="*/ 1743075 w 1993106"/>
              <a:gd name="connsiteY25" fmla="*/ 976312 h 1916906"/>
              <a:gd name="connsiteX26" fmla="*/ 1797844 w 1993106"/>
              <a:gd name="connsiteY26" fmla="*/ 912019 h 1916906"/>
              <a:gd name="connsiteX27" fmla="*/ 1859756 w 1993106"/>
              <a:gd name="connsiteY27" fmla="*/ 885826 h 1916906"/>
              <a:gd name="connsiteX28" fmla="*/ 1895475 w 1993106"/>
              <a:gd name="connsiteY28" fmla="*/ 781050 h 1916906"/>
              <a:gd name="connsiteX29" fmla="*/ 1938337 w 1993106"/>
              <a:gd name="connsiteY29" fmla="*/ 778669 h 1916906"/>
              <a:gd name="connsiteX30" fmla="*/ 1993106 w 1993106"/>
              <a:gd name="connsiteY30" fmla="*/ 728662 h 1916906"/>
              <a:gd name="connsiteX31" fmla="*/ 1947862 w 1993106"/>
              <a:gd name="connsiteY31" fmla="*/ 702469 h 1916906"/>
              <a:gd name="connsiteX32" fmla="*/ 1897857 w 1993106"/>
              <a:gd name="connsiteY32" fmla="*/ 711993 h 1916906"/>
              <a:gd name="connsiteX33" fmla="*/ 1897857 w 1993106"/>
              <a:gd name="connsiteY33" fmla="*/ 664369 h 1916906"/>
              <a:gd name="connsiteX34" fmla="*/ 1776413 w 1993106"/>
              <a:gd name="connsiteY34" fmla="*/ 654844 h 1916906"/>
              <a:gd name="connsiteX35" fmla="*/ 1585913 w 1993106"/>
              <a:gd name="connsiteY35" fmla="*/ 597694 h 1916906"/>
              <a:gd name="connsiteX36" fmla="*/ 1226344 w 1993106"/>
              <a:gd name="connsiteY36" fmla="*/ 600075 h 1916906"/>
              <a:gd name="connsiteX37" fmla="*/ 1307306 w 1993106"/>
              <a:gd name="connsiteY37" fmla="*/ 411956 h 1916906"/>
              <a:gd name="connsiteX38" fmla="*/ 1212056 w 1993106"/>
              <a:gd name="connsiteY38" fmla="*/ 361950 h 1916906"/>
              <a:gd name="connsiteX39" fmla="*/ 1195388 w 1993106"/>
              <a:gd name="connsiteY39" fmla="*/ 273844 h 1916906"/>
              <a:gd name="connsiteX40" fmla="*/ 1147763 w 1993106"/>
              <a:gd name="connsiteY40" fmla="*/ 273844 h 1916906"/>
              <a:gd name="connsiteX41" fmla="*/ 1097756 w 1993106"/>
              <a:gd name="connsiteY41" fmla="*/ 190499 h 1916906"/>
              <a:gd name="connsiteX42" fmla="*/ 1050131 w 1993106"/>
              <a:gd name="connsiteY42" fmla="*/ 176213 h 1916906"/>
              <a:gd name="connsiteX43" fmla="*/ 1047750 w 1993106"/>
              <a:gd name="connsiteY43" fmla="*/ 88106 h 1916906"/>
              <a:gd name="connsiteX0" fmla="*/ 1047750 w 1993106"/>
              <a:gd name="connsiteY0" fmla="*/ 88106 h 1916906"/>
              <a:gd name="connsiteX1" fmla="*/ 997744 w 1993106"/>
              <a:gd name="connsiteY1" fmla="*/ 52387 h 1916906"/>
              <a:gd name="connsiteX2" fmla="*/ 826294 w 1993106"/>
              <a:gd name="connsiteY2" fmla="*/ 59531 h 1916906"/>
              <a:gd name="connsiteX3" fmla="*/ 735806 w 1993106"/>
              <a:gd name="connsiteY3" fmla="*/ 0 h 1916906"/>
              <a:gd name="connsiteX4" fmla="*/ 623888 w 1993106"/>
              <a:gd name="connsiteY4" fmla="*/ 50006 h 1916906"/>
              <a:gd name="connsiteX5" fmla="*/ 569119 w 1993106"/>
              <a:gd name="connsiteY5" fmla="*/ 45244 h 1916906"/>
              <a:gd name="connsiteX6" fmla="*/ 497681 w 1993106"/>
              <a:gd name="connsiteY6" fmla="*/ 145256 h 1916906"/>
              <a:gd name="connsiteX7" fmla="*/ 422275 w 1993106"/>
              <a:gd name="connsiteY7" fmla="*/ 148431 h 1916906"/>
              <a:gd name="connsiteX8" fmla="*/ 333375 w 1993106"/>
              <a:gd name="connsiteY8" fmla="*/ 75406 h 1916906"/>
              <a:gd name="connsiteX9" fmla="*/ 0 w 1993106"/>
              <a:gd name="connsiteY9" fmla="*/ 364331 h 1916906"/>
              <a:gd name="connsiteX10" fmla="*/ 47625 w 1993106"/>
              <a:gd name="connsiteY10" fmla="*/ 1231106 h 1916906"/>
              <a:gd name="connsiteX11" fmla="*/ 114300 w 1993106"/>
              <a:gd name="connsiteY11" fmla="*/ 1469231 h 1916906"/>
              <a:gd name="connsiteX12" fmla="*/ 1343025 w 1993106"/>
              <a:gd name="connsiteY12" fmla="*/ 1916906 h 1916906"/>
              <a:gd name="connsiteX13" fmla="*/ 1350169 w 1993106"/>
              <a:gd name="connsiteY13" fmla="*/ 1788318 h 1916906"/>
              <a:gd name="connsiteX14" fmla="*/ 1228725 w 1993106"/>
              <a:gd name="connsiteY14" fmla="*/ 1462087 h 1916906"/>
              <a:gd name="connsiteX15" fmla="*/ 1188245 w 1993106"/>
              <a:gd name="connsiteY15" fmla="*/ 1350169 h 1916906"/>
              <a:gd name="connsiteX16" fmla="*/ 1240631 w 1993106"/>
              <a:gd name="connsiteY16" fmla="*/ 1290637 h 1916906"/>
              <a:gd name="connsiteX17" fmla="*/ 1281113 w 1993106"/>
              <a:gd name="connsiteY17" fmla="*/ 1245394 h 1916906"/>
              <a:gd name="connsiteX18" fmla="*/ 1335881 w 1993106"/>
              <a:gd name="connsiteY18" fmla="*/ 1271587 h 1916906"/>
              <a:gd name="connsiteX19" fmla="*/ 1364456 w 1993106"/>
              <a:gd name="connsiteY19" fmla="*/ 1228724 h 1916906"/>
              <a:gd name="connsiteX20" fmla="*/ 1521618 w 1993106"/>
              <a:gd name="connsiteY20" fmla="*/ 1219200 h 1916906"/>
              <a:gd name="connsiteX21" fmla="*/ 1597819 w 1993106"/>
              <a:gd name="connsiteY21" fmla="*/ 1233487 h 1916906"/>
              <a:gd name="connsiteX22" fmla="*/ 1666875 w 1993106"/>
              <a:gd name="connsiteY22" fmla="*/ 1202531 h 1916906"/>
              <a:gd name="connsiteX23" fmla="*/ 1683544 w 1993106"/>
              <a:gd name="connsiteY23" fmla="*/ 1152525 h 1916906"/>
              <a:gd name="connsiteX24" fmla="*/ 1764506 w 1993106"/>
              <a:gd name="connsiteY24" fmla="*/ 1126331 h 1916906"/>
              <a:gd name="connsiteX25" fmla="*/ 1793082 w 1993106"/>
              <a:gd name="connsiteY25" fmla="*/ 1052513 h 1916906"/>
              <a:gd name="connsiteX26" fmla="*/ 1743075 w 1993106"/>
              <a:gd name="connsiteY26" fmla="*/ 976312 h 1916906"/>
              <a:gd name="connsiteX27" fmla="*/ 1797844 w 1993106"/>
              <a:gd name="connsiteY27" fmla="*/ 912019 h 1916906"/>
              <a:gd name="connsiteX28" fmla="*/ 1859756 w 1993106"/>
              <a:gd name="connsiteY28" fmla="*/ 885826 h 1916906"/>
              <a:gd name="connsiteX29" fmla="*/ 1895475 w 1993106"/>
              <a:gd name="connsiteY29" fmla="*/ 781050 h 1916906"/>
              <a:gd name="connsiteX30" fmla="*/ 1938337 w 1993106"/>
              <a:gd name="connsiteY30" fmla="*/ 778669 h 1916906"/>
              <a:gd name="connsiteX31" fmla="*/ 1993106 w 1993106"/>
              <a:gd name="connsiteY31" fmla="*/ 728662 h 1916906"/>
              <a:gd name="connsiteX32" fmla="*/ 1947862 w 1993106"/>
              <a:gd name="connsiteY32" fmla="*/ 702469 h 1916906"/>
              <a:gd name="connsiteX33" fmla="*/ 1897857 w 1993106"/>
              <a:gd name="connsiteY33" fmla="*/ 711993 h 1916906"/>
              <a:gd name="connsiteX34" fmla="*/ 1897857 w 1993106"/>
              <a:gd name="connsiteY34" fmla="*/ 664369 h 1916906"/>
              <a:gd name="connsiteX35" fmla="*/ 1776413 w 1993106"/>
              <a:gd name="connsiteY35" fmla="*/ 654844 h 1916906"/>
              <a:gd name="connsiteX36" fmla="*/ 1585913 w 1993106"/>
              <a:gd name="connsiteY36" fmla="*/ 597694 h 1916906"/>
              <a:gd name="connsiteX37" fmla="*/ 1226344 w 1993106"/>
              <a:gd name="connsiteY37" fmla="*/ 600075 h 1916906"/>
              <a:gd name="connsiteX38" fmla="*/ 1307306 w 1993106"/>
              <a:gd name="connsiteY38" fmla="*/ 411956 h 1916906"/>
              <a:gd name="connsiteX39" fmla="*/ 1212056 w 1993106"/>
              <a:gd name="connsiteY39" fmla="*/ 361950 h 1916906"/>
              <a:gd name="connsiteX40" fmla="*/ 1195388 w 1993106"/>
              <a:gd name="connsiteY40" fmla="*/ 273844 h 1916906"/>
              <a:gd name="connsiteX41" fmla="*/ 1147763 w 1993106"/>
              <a:gd name="connsiteY41" fmla="*/ 273844 h 1916906"/>
              <a:gd name="connsiteX42" fmla="*/ 1097756 w 1993106"/>
              <a:gd name="connsiteY42" fmla="*/ 190499 h 1916906"/>
              <a:gd name="connsiteX43" fmla="*/ 1050131 w 1993106"/>
              <a:gd name="connsiteY43" fmla="*/ 176213 h 1916906"/>
              <a:gd name="connsiteX44" fmla="*/ 1047750 w 1993106"/>
              <a:gd name="connsiteY44" fmla="*/ 88106 h 1916906"/>
              <a:gd name="connsiteX0" fmla="*/ 1047750 w 1993106"/>
              <a:gd name="connsiteY0" fmla="*/ 88106 h 1916906"/>
              <a:gd name="connsiteX1" fmla="*/ 997744 w 1993106"/>
              <a:gd name="connsiteY1" fmla="*/ 52387 h 1916906"/>
              <a:gd name="connsiteX2" fmla="*/ 826294 w 1993106"/>
              <a:gd name="connsiteY2" fmla="*/ 59531 h 1916906"/>
              <a:gd name="connsiteX3" fmla="*/ 735806 w 1993106"/>
              <a:gd name="connsiteY3" fmla="*/ 0 h 1916906"/>
              <a:gd name="connsiteX4" fmla="*/ 623888 w 1993106"/>
              <a:gd name="connsiteY4" fmla="*/ 50006 h 1916906"/>
              <a:gd name="connsiteX5" fmla="*/ 569119 w 1993106"/>
              <a:gd name="connsiteY5" fmla="*/ 45244 h 1916906"/>
              <a:gd name="connsiteX6" fmla="*/ 497681 w 1993106"/>
              <a:gd name="connsiteY6" fmla="*/ 145256 h 1916906"/>
              <a:gd name="connsiteX7" fmla="*/ 422275 w 1993106"/>
              <a:gd name="connsiteY7" fmla="*/ 148431 h 1916906"/>
              <a:gd name="connsiteX8" fmla="*/ 333375 w 1993106"/>
              <a:gd name="connsiteY8" fmla="*/ 75406 h 1916906"/>
              <a:gd name="connsiteX9" fmla="*/ 0 w 1993106"/>
              <a:gd name="connsiteY9" fmla="*/ 364331 h 1916906"/>
              <a:gd name="connsiteX10" fmla="*/ 47625 w 1993106"/>
              <a:gd name="connsiteY10" fmla="*/ 1231106 h 1916906"/>
              <a:gd name="connsiteX11" fmla="*/ 114300 w 1993106"/>
              <a:gd name="connsiteY11" fmla="*/ 1469231 h 1916906"/>
              <a:gd name="connsiteX12" fmla="*/ 1343025 w 1993106"/>
              <a:gd name="connsiteY12" fmla="*/ 1916906 h 1916906"/>
              <a:gd name="connsiteX13" fmla="*/ 1350169 w 1993106"/>
              <a:gd name="connsiteY13" fmla="*/ 1788318 h 1916906"/>
              <a:gd name="connsiteX14" fmla="*/ 1228725 w 1993106"/>
              <a:gd name="connsiteY14" fmla="*/ 1462087 h 1916906"/>
              <a:gd name="connsiteX15" fmla="*/ 1188245 w 1993106"/>
              <a:gd name="connsiteY15" fmla="*/ 1350169 h 1916906"/>
              <a:gd name="connsiteX16" fmla="*/ 1231106 w 1993106"/>
              <a:gd name="connsiteY16" fmla="*/ 1278731 h 1916906"/>
              <a:gd name="connsiteX17" fmla="*/ 1281113 w 1993106"/>
              <a:gd name="connsiteY17" fmla="*/ 1245394 h 1916906"/>
              <a:gd name="connsiteX18" fmla="*/ 1335881 w 1993106"/>
              <a:gd name="connsiteY18" fmla="*/ 1271587 h 1916906"/>
              <a:gd name="connsiteX19" fmla="*/ 1364456 w 1993106"/>
              <a:gd name="connsiteY19" fmla="*/ 1228724 h 1916906"/>
              <a:gd name="connsiteX20" fmla="*/ 1521618 w 1993106"/>
              <a:gd name="connsiteY20" fmla="*/ 1219200 h 1916906"/>
              <a:gd name="connsiteX21" fmla="*/ 1597819 w 1993106"/>
              <a:gd name="connsiteY21" fmla="*/ 1233487 h 1916906"/>
              <a:gd name="connsiteX22" fmla="*/ 1666875 w 1993106"/>
              <a:gd name="connsiteY22" fmla="*/ 1202531 h 1916906"/>
              <a:gd name="connsiteX23" fmla="*/ 1683544 w 1993106"/>
              <a:gd name="connsiteY23" fmla="*/ 1152525 h 1916906"/>
              <a:gd name="connsiteX24" fmla="*/ 1764506 w 1993106"/>
              <a:gd name="connsiteY24" fmla="*/ 1126331 h 1916906"/>
              <a:gd name="connsiteX25" fmla="*/ 1793082 w 1993106"/>
              <a:gd name="connsiteY25" fmla="*/ 1052513 h 1916906"/>
              <a:gd name="connsiteX26" fmla="*/ 1743075 w 1993106"/>
              <a:gd name="connsiteY26" fmla="*/ 976312 h 1916906"/>
              <a:gd name="connsiteX27" fmla="*/ 1797844 w 1993106"/>
              <a:gd name="connsiteY27" fmla="*/ 912019 h 1916906"/>
              <a:gd name="connsiteX28" fmla="*/ 1859756 w 1993106"/>
              <a:gd name="connsiteY28" fmla="*/ 885826 h 1916906"/>
              <a:gd name="connsiteX29" fmla="*/ 1895475 w 1993106"/>
              <a:gd name="connsiteY29" fmla="*/ 781050 h 1916906"/>
              <a:gd name="connsiteX30" fmla="*/ 1938337 w 1993106"/>
              <a:gd name="connsiteY30" fmla="*/ 778669 h 1916906"/>
              <a:gd name="connsiteX31" fmla="*/ 1993106 w 1993106"/>
              <a:gd name="connsiteY31" fmla="*/ 728662 h 1916906"/>
              <a:gd name="connsiteX32" fmla="*/ 1947862 w 1993106"/>
              <a:gd name="connsiteY32" fmla="*/ 702469 h 1916906"/>
              <a:gd name="connsiteX33" fmla="*/ 1897857 w 1993106"/>
              <a:gd name="connsiteY33" fmla="*/ 711993 h 1916906"/>
              <a:gd name="connsiteX34" fmla="*/ 1897857 w 1993106"/>
              <a:gd name="connsiteY34" fmla="*/ 664369 h 1916906"/>
              <a:gd name="connsiteX35" fmla="*/ 1776413 w 1993106"/>
              <a:gd name="connsiteY35" fmla="*/ 654844 h 1916906"/>
              <a:gd name="connsiteX36" fmla="*/ 1585913 w 1993106"/>
              <a:gd name="connsiteY36" fmla="*/ 597694 h 1916906"/>
              <a:gd name="connsiteX37" fmla="*/ 1226344 w 1993106"/>
              <a:gd name="connsiteY37" fmla="*/ 600075 h 1916906"/>
              <a:gd name="connsiteX38" fmla="*/ 1307306 w 1993106"/>
              <a:gd name="connsiteY38" fmla="*/ 411956 h 1916906"/>
              <a:gd name="connsiteX39" fmla="*/ 1212056 w 1993106"/>
              <a:gd name="connsiteY39" fmla="*/ 361950 h 1916906"/>
              <a:gd name="connsiteX40" fmla="*/ 1195388 w 1993106"/>
              <a:gd name="connsiteY40" fmla="*/ 273844 h 1916906"/>
              <a:gd name="connsiteX41" fmla="*/ 1147763 w 1993106"/>
              <a:gd name="connsiteY41" fmla="*/ 273844 h 1916906"/>
              <a:gd name="connsiteX42" fmla="*/ 1097756 w 1993106"/>
              <a:gd name="connsiteY42" fmla="*/ 190499 h 1916906"/>
              <a:gd name="connsiteX43" fmla="*/ 1050131 w 1993106"/>
              <a:gd name="connsiteY43" fmla="*/ 176213 h 1916906"/>
              <a:gd name="connsiteX44" fmla="*/ 1047750 w 1993106"/>
              <a:gd name="connsiteY44" fmla="*/ 88106 h 1916906"/>
              <a:gd name="connsiteX0" fmla="*/ 1047750 w 1993106"/>
              <a:gd name="connsiteY0" fmla="*/ 88106 h 1916906"/>
              <a:gd name="connsiteX1" fmla="*/ 997744 w 1993106"/>
              <a:gd name="connsiteY1" fmla="*/ 52387 h 1916906"/>
              <a:gd name="connsiteX2" fmla="*/ 826294 w 1993106"/>
              <a:gd name="connsiteY2" fmla="*/ 59531 h 1916906"/>
              <a:gd name="connsiteX3" fmla="*/ 735806 w 1993106"/>
              <a:gd name="connsiteY3" fmla="*/ 0 h 1916906"/>
              <a:gd name="connsiteX4" fmla="*/ 623888 w 1993106"/>
              <a:gd name="connsiteY4" fmla="*/ 50006 h 1916906"/>
              <a:gd name="connsiteX5" fmla="*/ 569119 w 1993106"/>
              <a:gd name="connsiteY5" fmla="*/ 45244 h 1916906"/>
              <a:gd name="connsiteX6" fmla="*/ 497681 w 1993106"/>
              <a:gd name="connsiteY6" fmla="*/ 145256 h 1916906"/>
              <a:gd name="connsiteX7" fmla="*/ 422275 w 1993106"/>
              <a:gd name="connsiteY7" fmla="*/ 148431 h 1916906"/>
              <a:gd name="connsiteX8" fmla="*/ 333375 w 1993106"/>
              <a:gd name="connsiteY8" fmla="*/ 75406 h 1916906"/>
              <a:gd name="connsiteX9" fmla="*/ 0 w 1993106"/>
              <a:gd name="connsiteY9" fmla="*/ 364331 h 1916906"/>
              <a:gd name="connsiteX10" fmla="*/ 47625 w 1993106"/>
              <a:gd name="connsiteY10" fmla="*/ 1231106 h 1916906"/>
              <a:gd name="connsiteX11" fmla="*/ 114300 w 1993106"/>
              <a:gd name="connsiteY11" fmla="*/ 1469231 h 1916906"/>
              <a:gd name="connsiteX12" fmla="*/ 1343025 w 1993106"/>
              <a:gd name="connsiteY12" fmla="*/ 1916906 h 1916906"/>
              <a:gd name="connsiteX13" fmla="*/ 1350169 w 1993106"/>
              <a:gd name="connsiteY13" fmla="*/ 1788318 h 1916906"/>
              <a:gd name="connsiteX14" fmla="*/ 1228725 w 1993106"/>
              <a:gd name="connsiteY14" fmla="*/ 1462087 h 1916906"/>
              <a:gd name="connsiteX15" fmla="*/ 1207294 w 1993106"/>
              <a:gd name="connsiteY15" fmla="*/ 1397794 h 1916906"/>
              <a:gd name="connsiteX16" fmla="*/ 1188245 w 1993106"/>
              <a:gd name="connsiteY16" fmla="*/ 1350169 h 1916906"/>
              <a:gd name="connsiteX17" fmla="*/ 1231106 w 1993106"/>
              <a:gd name="connsiteY17" fmla="*/ 1278731 h 1916906"/>
              <a:gd name="connsiteX18" fmla="*/ 1281113 w 1993106"/>
              <a:gd name="connsiteY18" fmla="*/ 1245394 h 1916906"/>
              <a:gd name="connsiteX19" fmla="*/ 1335881 w 1993106"/>
              <a:gd name="connsiteY19" fmla="*/ 1271587 h 1916906"/>
              <a:gd name="connsiteX20" fmla="*/ 1364456 w 1993106"/>
              <a:gd name="connsiteY20" fmla="*/ 1228724 h 1916906"/>
              <a:gd name="connsiteX21" fmla="*/ 1521618 w 1993106"/>
              <a:gd name="connsiteY21" fmla="*/ 1219200 h 1916906"/>
              <a:gd name="connsiteX22" fmla="*/ 1597819 w 1993106"/>
              <a:gd name="connsiteY22" fmla="*/ 1233487 h 1916906"/>
              <a:gd name="connsiteX23" fmla="*/ 1666875 w 1993106"/>
              <a:gd name="connsiteY23" fmla="*/ 1202531 h 1916906"/>
              <a:gd name="connsiteX24" fmla="*/ 1683544 w 1993106"/>
              <a:gd name="connsiteY24" fmla="*/ 1152525 h 1916906"/>
              <a:gd name="connsiteX25" fmla="*/ 1764506 w 1993106"/>
              <a:gd name="connsiteY25" fmla="*/ 1126331 h 1916906"/>
              <a:gd name="connsiteX26" fmla="*/ 1793082 w 1993106"/>
              <a:gd name="connsiteY26" fmla="*/ 1052513 h 1916906"/>
              <a:gd name="connsiteX27" fmla="*/ 1743075 w 1993106"/>
              <a:gd name="connsiteY27" fmla="*/ 976312 h 1916906"/>
              <a:gd name="connsiteX28" fmla="*/ 1797844 w 1993106"/>
              <a:gd name="connsiteY28" fmla="*/ 912019 h 1916906"/>
              <a:gd name="connsiteX29" fmla="*/ 1859756 w 1993106"/>
              <a:gd name="connsiteY29" fmla="*/ 885826 h 1916906"/>
              <a:gd name="connsiteX30" fmla="*/ 1895475 w 1993106"/>
              <a:gd name="connsiteY30" fmla="*/ 781050 h 1916906"/>
              <a:gd name="connsiteX31" fmla="*/ 1938337 w 1993106"/>
              <a:gd name="connsiteY31" fmla="*/ 778669 h 1916906"/>
              <a:gd name="connsiteX32" fmla="*/ 1993106 w 1993106"/>
              <a:gd name="connsiteY32" fmla="*/ 728662 h 1916906"/>
              <a:gd name="connsiteX33" fmla="*/ 1947862 w 1993106"/>
              <a:gd name="connsiteY33" fmla="*/ 702469 h 1916906"/>
              <a:gd name="connsiteX34" fmla="*/ 1897857 w 1993106"/>
              <a:gd name="connsiteY34" fmla="*/ 711993 h 1916906"/>
              <a:gd name="connsiteX35" fmla="*/ 1897857 w 1993106"/>
              <a:gd name="connsiteY35" fmla="*/ 664369 h 1916906"/>
              <a:gd name="connsiteX36" fmla="*/ 1776413 w 1993106"/>
              <a:gd name="connsiteY36" fmla="*/ 654844 h 1916906"/>
              <a:gd name="connsiteX37" fmla="*/ 1585913 w 1993106"/>
              <a:gd name="connsiteY37" fmla="*/ 597694 h 1916906"/>
              <a:gd name="connsiteX38" fmla="*/ 1226344 w 1993106"/>
              <a:gd name="connsiteY38" fmla="*/ 600075 h 1916906"/>
              <a:gd name="connsiteX39" fmla="*/ 1307306 w 1993106"/>
              <a:gd name="connsiteY39" fmla="*/ 411956 h 1916906"/>
              <a:gd name="connsiteX40" fmla="*/ 1212056 w 1993106"/>
              <a:gd name="connsiteY40" fmla="*/ 361950 h 1916906"/>
              <a:gd name="connsiteX41" fmla="*/ 1195388 w 1993106"/>
              <a:gd name="connsiteY41" fmla="*/ 273844 h 1916906"/>
              <a:gd name="connsiteX42" fmla="*/ 1147763 w 1993106"/>
              <a:gd name="connsiteY42" fmla="*/ 273844 h 1916906"/>
              <a:gd name="connsiteX43" fmla="*/ 1097756 w 1993106"/>
              <a:gd name="connsiteY43" fmla="*/ 190499 h 1916906"/>
              <a:gd name="connsiteX44" fmla="*/ 1050131 w 1993106"/>
              <a:gd name="connsiteY44" fmla="*/ 176213 h 1916906"/>
              <a:gd name="connsiteX45" fmla="*/ 1047750 w 1993106"/>
              <a:gd name="connsiteY45" fmla="*/ 88106 h 1916906"/>
              <a:gd name="connsiteX0" fmla="*/ 1047750 w 1993106"/>
              <a:gd name="connsiteY0" fmla="*/ 88106 h 1916906"/>
              <a:gd name="connsiteX1" fmla="*/ 997744 w 1993106"/>
              <a:gd name="connsiteY1" fmla="*/ 52387 h 1916906"/>
              <a:gd name="connsiteX2" fmla="*/ 826294 w 1993106"/>
              <a:gd name="connsiteY2" fmla="*/ 59531 h 1916906"/>
              <a:gd name="connsiteX3" fmla="*/ 735806 w 1993106"/>
              <a:gd name="connsiteY3" fmla="*/ 0 h 1916906"/>
              <a:gd name="connsiteX4" fmla="*/ 623888 w 1993106"/>
              <a:gd name="connsiteY4" fmla="*/ 50006 h 1916906"/>
              <a:gd name="connsiteX5" fmla="*/ 569119 w 1993106"/>
              <a:gd name="connsiteY5" fmla="*/ 45244 h 1916906"/>
              <a:gd name="connsiteX6" fmla="*/ 497681 w 1993106"/>
              <a:gd name="connsiteY6" fmla="*/ 145256 h 1916906"/>
              <a:gd name="connsiteX7" fmla="*/ 422275 w 1993106"/>
              <a:gd name="connsiteY7" fmla="*/ 148431 h 1916906"/>
              <a:gd name="connsiteX8" fmla="*/ 333375 w 1993106"/>
              <a:gd name="connsiteY8" fmla="*/ 75406 h 1916906"/>
              <a:gd name="connsiteX9" fmla="*/ 0 w 1993106"/>
              <a:gd name="connsiteY9" fmla="*/ 364331 h 1916906"/>
              <a:gd name="connsiteX10" fmla="*/ 47625 w 1993106"/>
              <a:gd name="connsiteY10" fmla="*/ 1231106 h 1916906"/>
              <a:gd name="connsiteX11" fmla="*/ 114300 w 1993106"/>
              <a:gd name="connsiteY11" fmla="*/ 1469231 h 1916906"/>
              <a:gd name="connsiteX12" fmla="*/ 1343025 w 1993106"/>
              <a:gd name="connsiteY12" fmla="*/ 1916906 h 1916906"/>
              <a:gd name="connsiteX13" fmla="*/ 1350169 w 1993106"/>
              <a:gd name="connsiteY13" fmla="*/ 1788318 h 1916906"/>
              <a:gd name="connsiteX14" fmla="*/ 1228725 w 1993106"/>
              <a:gd name="connsiteY14" fmla="*/ 1462087 h 1916906"/>
              <a:gd name="connsiteX15" fmla="*/ 1254919 w 1993106"/>
              <a:gd name="connsiteY15" fmla="*/ 1426369 h 1916906"/>
              <a:gd name="connsiteX16" fmla="*/ 1188245 w 1993106"/>
              <a:gd name="connsiteY16" fmla="*/ 1350169 h 1916906"/>
              <a:gd name="connsiteX17" fmla="*/ 1231106 w 1993106"/>
              <a:gd name="connsiteY17" fmla="*/ 1278731 h 1916906"/>
              <a:gd name="connsiteX18" fmla="*/ 1281113 w 1993106"/>
              <a:gd name="connsiteY18" fmla="*/ 1245394 h 1916906"/>
              <a:gd name="connsiteX19" fmla="*/ 1335881 w 1993106"/>
              <a:gd name="connsiteY19" fmla="*/ 1271587 h 1916906"/>
              <a:gd name="connsiteX20" fmla="*/ 1364456 w 1993106"/>
              <a:gd name="connsiteY20" fmla="*/ 1228724 h 1916906"/>
              <a:gd name="connsiteX21" fmla="*/ 1521618 w 1993106"/>
              <a:gd name="connsiteY21" fmla="*/ 1219200 h 1916906"/>
              <a:gd name="connsiteX22" fmla="*/ 1597819 w 1993106"/>
              <a:gd name="connsiteY22" fmla="*/ 1233487 h 1916906"/>
              <a:gd name="connsiteX23" fmla="*/ 1666875 w 1993106"/>
              <a:gd name="connsiteY23" fmla="*/ 1202531 h 1916906"/>
              <a:gd name="connsiteX24" fmla="*/ 1683544 w 1993106"/>
              <a:gd name="connsiteY24" fmla="*/ 1152525 h 1916906"/>
              <a:gd name="connsiteX25" fmla="*/ 1764506 w 1993106"/>
              <a:gd name="connsiteY25" fmla="*/ 1126331 h 1916906"/>
              <a:gd name="connsiteX26" fmla="*/ 1793082 w 1993106"/>
              <a:gd name="connsiteY26" fmla="*/ 1052513 h 1916906"/>
              <a:gd name="connsiteX27" fmla="*/ 1743075 w 1993106"/>
              <a:gd name="connsiteY27" fmla="*/ 976312 h 1916906"/>
              <a:gd name="connsiteX28" fmla="*/ 1797844 w 1993106"/>
              <a:gd name="connsiteY28" fmla="*/ 912019 h 1916906"/>
              <a:gd name="connsiteX29" fmla="*/ 1859756 w 1993106"/>
              <a:gd name="connsiteY29" fmla="*/ 885826 h 1916906"/>
              <a:gd name="connsiteX30" fmla="*/ 1895475 w 1993106"/>
              <a:gd name="connsiteY30" fmla="*/ 781050 h 1916906"/>
              <a:gd name="connsiteX31" fmla="*/ 1938337 w 1993106"/>
              <a:gd name="connsiteY31" fmla="*/ 778669 h 1916906"/>
              <a:gd name="connsiteX32" fmla="*/ 1993106 w 1993106"/>
              <a:gd name="connsiteY32" fmla="*/ 728662 h 1916906"/>
              <a:gd name="connsiteX33" fmla="*/ 1947862 w 1993106"/>
              <a:gd name="connsiteY33" fmla="*/ 702469 h 1916906"/>
              <a:gd name="connsiteX34" fmla="*/ 1897857 w 1993106"/>
              <a:gd name="connsiteY34" fmla="*/ 711993 h 1916906"/>
              <a:gd name="connsiteX35" fmla="*/ 1897857 w 1993106"/>
              <a:gd name="connsiteY35" fmla="*/ 664369 h 1916906"/>
              <a:gd name="connsiteX36" fmla="*/ 1776413 w 1993106"/>
              <a:gd name="connsiteY36" fmla="*/ 654844 h 1916906"/>
              <a:gd name="connsiteX37" fmla="*/ 1585913 w 1993106"/>
              <a:gd name="connsiteY37" fmla="*/ 597694 h 1916906"/>
              <a:gd name="connsiteX38" fmla="*/ 1226344 w 1993106"/>
              <a:gd name="connsiteY38" fmla="*/ 600075 h 1916906"/>
              <a:gd name="connsiteX39" fmla="*/ 1307306 w 1993106"/>
              <a:gd name="connsiteY39" fmla="*/ 411956 h 1916906"/>
              <a:gd name="connsiteX40" fmla="*/ 1212056 w 1993106"/>
              <a:gd name="connsiteY40" fmla="*/ 361950 h 1916906"/>
              <a:gd name="connsiteX41" fmla="*/ 1195388 w 1993106"/>
              <a:gd name="connsiteY41" fmla="*/ 273844 h 1916906"/>
              <a:gd name="connsiteX42" fmla="*/ 1147763 w 1993106"/>
              <a:gd name="connsiteY42" fmla="*/ 273844 h 1916906"/>
              <a:gd name="connsiteX43" fmla="*/ 1097756 w 1993106"/>
              <a:gd name="connsiteY43" fmla="*/ 190499 h 1916906"/>
              <a:gd name="connsiteX44" fmla="*/ 1050131 w 1993106"/>
              <a:gd name="connsiteY44" fmla="*/ 176213 h 1916906"/>
              <a:gd name="connsiteX45" fmla="*/ 1047750 w 1993106"/>
              <a:gd name="connsiteY45" fmla="*/ 88106 h 1916906"/>
              <a:gd name="connsiteX0" fmla="*/ 1047750 w 1993106"/>
              <a:gd name="connsiteY0" fmla="*/ 88106 h 1916906"/>
              <a:gd name="connsiteX1" fmla="*/ 997744 w 1993106"/>
              <a:gd name="connsiteY1" fmla="*/ 52387 h 1916906"/>
              <a:gd name="connsiteX2" fmla="*/ 826294 w 1993106"/>
              <a:gd name="connsiteY2" fmla="*/ 59531 h 1916906"/>
              <a:gd name="connsiteX3" fmla="*/ 735806 w 1993106"/>
              <a:gd name="connsiteY3" fmla="*/ 0 h 1916906"/>
              <a:gd name="connsiteX4" fmla="*/ 623888 w 1993106"/>
              <a:gd name="connsiteY4" fmla="*/ 50006 h 1916906"/>
              <a:gd name="connsiteX5" fmla="*/ 569119 w 1993106"/>
              <a:gd name="connsiteY5" fmla="*/ 45244 h 1916906"/>
              <a:gd name="connsiteX6" fmla="*/ 497681 w 1993106"/>
              <a:gd name="connsiteY6" fmla="*/ 145256 h 1916906"/>
              <a:gd name="connsiteX7" fmla="*/ 422275 w 1993106"/>
              <a:gd name="connsiteY7" fmla="*/ 148431 h 1916906"/>
              <a:gd name="connsiteX8" fmla="*/ 333375 w 1993106"/>
              <a:gd name="connsiteY8" fmla="*/ 75406 h 1916906"/>
              <a:gd name="connsiteX9" fmla="*/ 0 w 1993106"/>
              <a:gd name="connsiteY9" fmla="*/ 364331 h 1916906"/>
              <a:gd name="connsiteX10" fmla="*/ 47625 w 1993106"/>
              <a:gd name="connsiteY10" fmla="*/ 1231106 h 1916906"/>
              <a:gd name="connsiteX11" fmla="*/ 114300 w 1993106"/>
              <a:gd name="connsiteY11" fmla="*/ 1469231 h 1916906"/>
              <a:gd name="connsiteX12" fmla="*/ 1343025 w 1993106"/>
              <a:gd name="connsiteY12" fmla="*/ 1916906 h 1916906"/>
              <a:gd name="connsiteX13" fmla="*/ 1350169 w 1993106"/>
              <a:gd name="connsiteY13" fmla="*/ 1788318 h 1916906"/>
              <a:gd name="connsiteX14" fmla="*/ 1312069 w 1993106"/>
              <a:gd name="connsiteY14" fmla="*/ 1678781 h 1916906"/>
              <a:gd name="connsiteX15" fmla="*/ 1228725 w 1993106"/>
              <a:gd name="connsiteY15" fmla="*/ 1462087 h 1916906"/>
              <a:gd name="connsiteX16" fmla="*/ 1254919 w 1993106"/>
              <a:gd name="connsiteY16" fmla="*/ 1426369 h 1916906"/>
              <a:gd name="connsiteX17" fmla="*/ 1188245 w 1993106"/>
              <a:gd name="connsiteY17" fmla="*/ 1350169 h 1916906"/>
              <a:gd name="connsiteX18" fmla="*/ 1231106 w 1993106"/>
              <a:gd name="connsiteY18" fmla="*/ 1278731 h 1916906"/>
              <a:gd name="connsiteX19" fmla="*/ 1281113 w 1993106"/>
              <a:gd name="connsiteY19" fmla="*/ 1245394 h 1916906"/>
              <a:gd name="connsiteX20" fmla="*/ 1335881 w 1993106"/>
              <a:gd name="connsiteY20" fmla="*/ 1271587 h 1916906"/>
              <a:gd name="connsiteX21" fmla="*/ 1364456 w 1993106"/>
              <a:gd name="connsiteY21" fmla="*/ 1228724 h 1916906"/>
              <a:gd name="connsiteX22" fmla="*/ 1521618 w 1993106"/>
              <a:gd name="connsiteY22" fmla="*/ 1219200 h 1916906"/>
              <a:gd name="connsiteX23" fmla="*/ 1597819 w 1993106"/>
              <a:gd name="connsiteY23" fmla="*/ 1233487 h 1916906"/>
              <a:gd name="connsiteX24" fmla="*/ 1666875 w 1993106"/>
              <a:gd name="connsiteY24" fmla="*/ 1202531 h 1916906"/>
              <a:gd name="connsiteX25" fmla="*/ 1683544 w 1993106"/>
              <a:gd name="connsiteY25" fmla="*/ 1152525 h 1916906"/>
              <a:gd name="connsiteX26" fmla="*/ 1764506 w 1993106"/>
              <a:gd name="connsiteY26" fmla="*/ 1126331 h 1916906"/>
              <a:gd name="connsiteX27" fmla="*/ 1793082 w 1993106"/>
              <a:gd name="connsiteY27" fmla="*/ 1052513 h 1916906"/>
              <a:gd name="connsiteX28" fmla="*/ 1743075 w 1993106"/>
              <a:gd name="connsiteY28" fmla="*/ 976312 h 1916906"/>
              <a:gd name="connsiteX29" fmla="*/ 1797844 w 1993106"/>
              <a:gd name="connsiteY29" fmla="*/ 912019 h 1916906"/>
              <a:gd name="connsiteX30" fmla="*/ 1859756 w 1993106"/>
              <a:gd name="connsiteY30" fmla="*/ 885826 h 1916906"/>
              <a:gd name="connsiteX31" fmla="*/ 1895475 w 1993106"/>
              <a:gd name="connsiteY31" fmla="*/ 781050 h 1916906"/>
              <a:gd name="connsiteX32" fmla="*/ 1938337 w 1993106"/>
              <a:gd name="connsiteY32" fmla="*/ 778669 h 1916906"/>
              <a:gd name="connsiteX33" fmla="*/ 1993106 w 1993106"/>
              <a:gd name="connsiteY33" fmla="*/ 728662 h 1916906"/>
              <a:gd name="connsiteX34" fmla="*/ 1947862 w 1993106"/>
              <a:gd name="connsiteY34" fmla="*/ 702469 h 1916906"/>
              <a:gd name="connsiteX35" fmla="*/ 1897857 w 1993106"/>
              <a:gd name="connsiteY35" fmla="*/ 711993 h 1916906"/>
              <a:gd name="connsiteX36" fmla="*/ 1897857 w 1993106"/>
              <a:gd name="connsiteY36" fmla="*/ 664369 h 1916906"/>
              <a:gd name="connsiteX37" fmla="*/ 1776413 w 1993106"/>
              <a:gd name="connsiteY37" fmla="*/ 654844 h 1916906"/>
              <a:gd name="connsiteX38" fmla="*/ 1585913 w 1993106"/>
              <a:gd name="connsiteY38" fmla="*/ 597694 h 1916906"/>
              <a:gd name="connsiteX39" fmla="*/ 1226344 w 1993106"/>
              <a:gd name="connsiteY39" fmla="*/ 600075 h 1916906"/>
              <a:gd name="connsiteX40" fmla="*/ 1307306 w 1993106"/>
              <a:gd name="connsiteY40" fmla="*/ 411956 h 1916906"/>
              <a:gd name="connsiteX41" fmla="*/ 1212056 w 1993106"/>
              <a:gd name="connsiteY41" fmla="*/ 361950 h 1916906"/>
              <a:gd name="connsiteX42" fmla="*/ 1195388 w 1993106"/>
              <a:gd name="connsiteY42" fmla="*/ 273844 h 1916906"/>
              <a:gd name="connsiteX43" fmla="*/ 1147763 w 1993106"/>
              <a:gd name="connsiteY43" fmla="*/ 273844 h 1916906"/>
              <a:gd name="connsiteX44" fmla="*/ 1097756 w 1993106"/>
              <a:gd name="connsiteY44" fmla="*/ 190499 h 1916906"/>
              <a:gd name="connsiteX45" fmla="*/ 1050131 w 1993106"/>
              <a:gd name="connsiteY45" fmla="*/ 176213 h 1916906"/>
              <a:gd name="connsiteX46" fmla="*/ 1047750 w 1993106"/>
              <a:gd name="connsiteY46" fmla="*/ 88106 h 1916906"/>
              <a:gd name="connsiteX0" fmla="*/ 1047750 w 1993106"/>
              <a:gd name="connsiteY0" fmla="*/ 88106 h 1916906"/>
              <a:gd name="connsiteX1" fmla="*/ 997744 w 1993106"/>
              <a:gd name="connsiteY1" fmla="*/ 52387 h 1916906"/>
              <a:gd name="connsiteX2" fmla="*/ 826294 w 1993106"/>
              <a:gd name="connsiteY2" fmla="*/ 59531 h 1916906"/>
              <a:gd name="connsiteX3" fmla="*/ 735806 w 1993106"/>
              <a:gd name="connsiteY3" fmla="*/ 0 h 1916906"/>
              <a:gd name="connsiteX4" fmla="*/ 623888 w 1993106"/>
              <a:gd name="connsiteY4" fmla="*/ 50006 h 1916906"/>
              <a:gd name="connsiteX5" fmla="*/ 569119 w 1993106"/>
              <a:gd name="connsiteY5" fmla="*/ 45244 h 1916906"/>
              <a:gd name="connsiteX6" fmla="*/ 497681 w 1993106"/>
              <a:gd name="connsiteY6" fmla="*/ 145256 h 1916906"/>
              <a:gd name="connsiteX7" fmla="*/ 422275 w 1993106"/>
              <a:gd name="connsiteY7" fmla="*/ 148431 h 1916906"/>
              <a:gd name="connsiteX8" fmla="*/ 333375 w 1993106"/>
              <a:gd name="connsiteY8" fmla="*/ 75406 h 1916906"/>
              <a:gd name="connsiteX9" fmla="*/ 0 w 1993106"/>
              <a:gd name="connsiteY9" fmla="*/ 364331 h 1916906"/>
              <a:gd name="connsiteX10" fmla="*/ 47625 w 1993106"/>
              <a:gd name="connsiteY10" fmla="*/ 1231106 h 1916906"/>
              <a:gd name="connsiteX11" fmla="*/ 114300 w 1993106"/>
              <a:gd name="connsiteY11" fmla="*/ 1469231 h 1916906"/>
              <a:gd name="connsiteX12" fmla="*/ 1343025 w 1993106"/>
              <a:gd name="connsiteY12" fmla="*/ 1916906 h 1916906"/>
              <a:gd name="connsiteX13" fmla="*/ 1350169 w 1993106"/>
              <a:gd name="connsiteY13" fmla="*/ 1788318 h 1916906"/>
              <a:gd name="connsiteX14" fmla="*/ 1338263 w 1993106"/>
              <a:gd name="connsiteY14" fmla="*/ 1602581 h 1916906"/>
              <a:gd name="connsiteX15" fmla="*/ 1228725 w 1993106"/>
              <a:gd name="connsiteY15" fmla="*/ 1462087 h 1916906"/>
              <a:gd name="connsiteX16" fmla="*/ 1254919 w 1993106"/>
              <a:gd name="connsiteY16" fmla="*/ 1426369 h 1916906"/>
              <a:gd name="connsiteX17" fmla="*/ 1188245 w 1993106"/>
              <a:gd name="connsiteY17" fmla="*/ 1350169 h 1916906"/>
              <a:gd name="connsiteX18" fmla="*/ 1231106 w 1993106"/>
              <a:gd name="connsiteY18" fmla="*/ 1278731 h 1916906"/>
              <a:gd name="connsiteX19" fmla="*/ 1281113 w 1993106"/>
              <a:gd name="connsiteY19" fmla="*/ 1245394 h 1916906"/>
              <a:gd name="connsiteX20" fmla="*/ 1335881 w 1993106"/>
              <a:gd name="connsiteY20" fmla="*/ 1271587 h 1916906"/>
              <a:gd name="connsiteX21" fmla="*/ 1364456 w 1993106"/>
              <a:gd name="connsiteY21" fmla="*/ 1228724 h 1916906"/>
              <a:gd name="connsiteX22" fmla="*/ 1521618 w 1993106"/>
              <a:gd name="connsiteY22" fmla="*/ 1219200 h 1916906"/>
              <a:gd name="connsiteX23" fmla="*/ 1597819 w 1993106"/>
              <a:gd name="connsiteY23" fmla="*/ 1233487 h 1916906"/>
              <a:gd name="connsiteX24" fmla="*/ 1666875 w 1993106"/>
              <a:gd name="connsiteY24" fmla="*/ 1202531 h 1916906"/>
              <a:gd name="connsiteX25" fmla="*/ 1683544 w 1993106"/>
              <a:gd name="connsiteY25" fmla="*/ 1152525 h 1916906"/>
              <a:gd name="connsiteX26" fmla="*/ 1764506 w 1993106"/>
              <a:gd name="connsiteY26" fmla="*/ 1126331 h 1916906"/>
              <a:gd name="connsiteX27" fmla="*/ 1793082 w 1993106"/>
              <a:gd name="connsiteY27" fmla="*/ 1052513 h 1916906"/>
              <a:gd name="connsiteX28" fmla="*/ 1743075 w 1993106"/>
              <a:gd name="connsiteY28" fmla="*/ 976312 h 1916906"/>
              <a:gd name="connsiteX29" fmla="*/ 1797844 w 1993106"/>
              <a:gd name="connsiteY29" fmla="*/ 912019 h 1916906"/>
              <a:gd name="connsiteX30" fmla="*/ 1859756 w 1993106"/>
              <a:gd name="connsiteY30" fmla="*/ 885826 h 1916906"/>
              <a:gd name="connsiteX31" fmla="*/ 1895475 w 1993106"/>
              <a:gd name="connsiteY31" fmla="*/ 781050 h 1916906"/>
              <a:gd name="connsiteX32" fmla="*/ 1938337 w 1993106"/>
              <a:gd name="connsiteY32" fmla="*/ 778669 h 1916906"/>
              <a:gd name="connsiteX33" fmla="*/ 1993106 w 1993106"/>
              <a:gd name="connsiteY33" fmla="*/ 728662 h 1916906"/>
              <a:gd name="connsiteX34" fmla="*/ 1947862 w 1993106"/>
              <a:gd name="connsiteY34" fmla="*/ 702469 h 1916906"/>
              <a:gd name="connsiteX35" fmla="*/ 1897857 w 1993106"/>
              <a:gd name="connsiteY35" fmla="*/ 711993 h 1916906"/>
              <a:gd name="connsiteX36" fmla="*/ 1897857 w 1993106"/>
              <a:gd name="connsiteY36" fmla="*/ 664369 h 1916906"/>
              <a:gd name="connsiteX37" fmla="*/ 1776413 w 1993106"/>
              <a:gd name="connsiteY37" fmla="*/ 654844 h 1916906"/>
              <a:gd name="connsiteX38" fmla="*/ 1585913 w 1993106"/>
              <a:gd name="connsiteY38" fmla="*/ 597694 h 1916906"/>
              <a:gd name="connsiteX39" fmla="*/ 1226344 w 1993106"/>
              <a:gd name="connsiteY39" fmla="*/ 600075 h 1916906"/>
              <a:gd name="connsiteX40" fmla="*/ 1307306 w 1993106"/>
              <a:gd name="connsiteY40" fmla="*/ 411956 h 1916906"/>
              <a:gd name="connsiteX41" fmla="*/ 1212056 w 1993106"/>
              <a:gd name="connsiteY41" fmla="*/ 361950 h 1916906"/>
              <a:gd name="connsiteX42" fmla="*/ 1195388 w 1993106"/>
              <a:gd name="connsiteY42" fmla="*/ 273844 h 1916906"/>
              <a:gd name="connsiteX43" fmla="*/ 1147763 w 1993106"/>
              <a:gd name="connsiteY43" fmla="*/ 273844 h 1916906"/>
              <a:gd name="connsiteX44" fmla="*/ 1097756 w 1993106"/>
              <a:gd name="connsiteY44" fmla="*/ 190499 h 1916906"/>
              <a:gd name="connsiteX45" fmla="*/ 1050131 w 1993106"/>
              <a:gd name="connsiteY45" fmla="*/ 176213 h 1916906"/>
              <a:gd name="connsiteX46" fmla="*/ 1047750 w 1993106"/>
              <a:gd name="connsiteY46" fmla="*/ 88106 h 1916906"/>
              <a:gd name="connsiteX0" fmla="*/ 1047750 w 1993106"/>
              <a:gd name="connsiteY0" fmla="*/ 88106 h 1916906"/>
              <a:gd name="connsiteX1" fmla="*/ 997744 w 1993106"/>
              <a:gd name="connsiteY1" fmla="*/ 52387 h 1916906"/>
              <a:gd name="connsiteX2" fmla="*/ 826294 w 1993106"/>
              <a:gd name="connsiteY2" fmla="*/ 59531 h 1916906"/>
              <a:gd name="connsiteX3" fmla="*/ 735806 w 1993106"/>
              <a:gd name="connsiteY3" fmla="*/ 0 h 1916906"/>
              <a:gd name="connsiteX4" fmla="*/ 623888 w 1993106"/>
              <a:gd name="connsiteY4" fmla="*/ 50006 h 1916906"/>
              <a:gd name="connsiteX5" fmla="*/ 569119 w 1993106"/>
              <a:gd name="connsiteY5" fmla="*/ 45244 h 1916906"/>
              <a:gd name="connsiteX6" fmla="*/ 497681 w 1993106"/>
              <a:gd name="connsiteY6" fmla="*/ 145256 h 1916906"/>
              <a:gd name="connsiteX7" fmla="*/ 422275 w 1993106"/>
              <a:gd name="connsiteY7" fmla="*/ 148431 h 1916906"/>
              <a:gd name="connsiteX8" fmla="*/ 333375 w 1993106"/>
              <a:gd name="connsiteY8" fmla="*/ 75406 h 1916906"/>
              <a:gd name="connsiteX9" fmla="*/ 0 w 1993106"/>
              <a:gd name="connsiteY9" fmla="*/ 364331 h 1916906"/>
              <a:gd name="connsiteX10" fmla="*/ 47625 w 1993106"/>
              <a:gd name="connsiteY10" fmla="*/ 1231106 h 1916906"/>
              <a:gd name="connsiteX11" fmla="*/ 114300 w 1993106"/>
              <a:gd name="connsiteY11" fmla="*/ 1469231 h 1916906"/>
              <a:gd name="connsiteX12" fmla="*/ 1343025 w 1993106"/>
              <a:gd name="connsiteY12" fmla="*/ 1916906 h 1916906"/>
              <a:gd name="connsiteX13" fmla="*/ 1350169 w 1993106"/>
              <a:gd name="connsiteY13" fmla="*/ 1788318 h 1916906"/>
              <a:gd name="connsiteX14" fmla="*/ 1338263 w 1993106"/>
              <a:gd name="connsiteY14" fmla="*/ 1712119 h 1916906"/>
              <a:gd name="connsiteX15" fmla="*/ 1338263 w 1993106"/>
              <a:gd name="connsiteY15" fmla="*/ 1602581 h 1916906"/>
              <a:gd name="connsiteX16" fmla="*/ 1228725 w 1993106"/>
              <a:gd name="connsiteY16" fmla="*/ 1462087 h 1916906"/>
              <a:gd name="connsiteX17" fmla="*/ 1254919 w 1993106"/>
              <a:gd name="connsiteY17" fmla="*/ 1426369 h 1916906"/>
              <a:gd name="connsiteX18" fmla="*/ 1188245 w 1993106"/>
              <a:gd name="connsiteY18" fmla="*/ 1350169 h 1916906"/>
              <a:gd name="connsiteX19" fmla="*/ 1231106 w 1993106"/>
              <a:gd name="connsiteY19" fmla="*/ 1278731 h 1916906"/>
              <a:gd name="connsiteX20" fmla="*/ 1281113 w 1993106"/>
              <a:gd name="connsiteY20" fmla="*/ 1245394 h 1916906"/>
              <a:gd name="connsiteX21" fmla="*/ 1335881 w 1993106"/>
              <a:gd name="connsiteY21" fmla="*/ 1271587 h 1916906"/>
              <a:gd name="connsiteX22" fmla="*/ 1364456 w 1993106"/>
              <a:gd name="connsiteY22" fmla="*/ 1228724 h 1916906"/>
              <a:gd name="connsiteX23" fmla="*/ 1521618 w 1993106"/>
              <a:gd name="connsiteY23" fmla="*/ 1219200 h 1916906"/>
              <a:gd name="connsiteX24" fmla="*/ 1597819 w 1993106"/>
              <a:gd name="connsiteY24" fmla="*/ 1233487 h 1916906"/>
              <a:gd name="connsiteX25" fmla="*/ 1666875 w 1993106"/>
              <a:gd name="connsiteY25" fmla="*/ 1202531 h 1916906"/>
              <a:gd name="connsiteX26" fmla="*/ 1683544 w 1993106"/>
              <a:gd name="connsiteY26" fmla="*/ 1152525 h 1916906"/>
              <a:gd name="connsiteX27" fmla="*/ 1764506 w 1993106"/>
              <a:gd name="connsiteY27" fmla="*/ 1126331 h 1916906"/>
              <a:gd name="connsiteX28" fmla="*/ 1793082 w 1993106"/>
              <a:gd name="connsiteY28" fmla="*/ 1052513 h 1916906"/>
              <a:gd name="connsiteX29" fmla="*/ 1743075 w 1993106"/>
              <a:gd name="connsiteY29" fmla="*/ 976312 h 1916906"/>
              <a:gd name="connsiteX30" fmla="*/ 1797844 w 1993106"/>
              <a:gd name="connsiteY30" fmla="*/ 912019 h 1916906"/>
              <a:gd name="connsiteX31" fmla="*/ 1859756 w 1993106"/>
              <a:gd name="connsiteY31" fmla="*/ 885826 h 1916906"/>
              <a:gd name="connsiteX32" fmla="*/ 1895475 w 1993106"/>
              <a:gd name="connsiteY32" fmla="*/ 781050 h 1916906"/>
              <a:gd name="connsiteX33" fmla="*/ 1938337 w 1993106"/>
              <a:gd name="connsiteY33" fmla="*/ 778669 h 1916906"/>
              <a:gd name="connsiteX34" fmla="*/ 1993106 w 1993106"/>
              <a:gd name="connsiteY34" fmla="*/ 728662 h 1916906"/>
              <a:gd name="connsiteX35" fmla="*/ 1947862 w 1993106"/>
              <a:gd name="connsiteY35" fmla="*/ 702469 h 1916906"/>
              <a:gd name="connsiteX36" fmla="*/ 1897857 w 1993106"/>
              <a:gd name="connsiteY36" fmla="*/ 711993 h 1916906"/>
              <a:gd name="connsiteX37" fmla="*/ 1897857 w 1993106"/>
              <a:gd name="connsiteY37" fmla="*/ 664369 h 1916906"/>
              <a:gd name="connsiteX38" fmla="*/ 1776413 w 1993106"/>
              <a:gd name="connsiteY38" fmla="*/ 654844 h 1916906"/>
              <a:gd name="connsiteX39" fmla="*/ 1585913 w 1993106"/>
              <a:gd name="connsiteY39" fmla="*/ 597694 h 1916906"/>
              <a:gd name="connsiteX40" fmla="*/ 1226344 w 1993106"/>
              <a:gd name="connsiteY40" fmla="*/ 600075 h 1916906"/>
              <a:gd name="connsiteX41" fmla="*/ 1307306 w 1993106"/>
              <a:gd name="connsiteY41" fmla="*/ 411956 h 1916906"/>
              <a:gd name="connsiteX42" fmla="*/ 1212056 w 1993106"/>
              <a:gd name="connsiteY42" fmla="*/ 361950 h 1916906"/>
              <a:gd name="connsiteX43" fmla="*/ 1195388 w 1993106"/>
              <a:gd name="connsiteY43" fmla="*/ 273844 h 1916906"/>
              <a:gd name="connsiteX44" fmla="*/ 1147763 w 1993106"/>
              <a:gd name="connsiteY44" fmla="*/ 273844 h 1916906"/>
              <a:gd name="connsiteX45" fmla="*/ 1097756 w 1993106"/>
              <a:gd name="connsiteY45" fmla="*/ 190499 h 1916906"/>
              <a:gd name="connsiteX46" fmla="*/ 1050131 w 1993106"/>
              <a:gd name="connsiteY46" fmla="*/ 176213 h 1916906"/>
              <a:gd name="connsiteX47" fmla="*/ 1047750 w 1993106"/>
              <a:gd name="connsiteY47" fmla="*/ 88106 h 1916906"/>
              <a:gd name="connsiteX0" fmla="*/ 1047750 w 1993106"/>
              <a:gd name="connsiteY0" fmla="*/ 88106 h 1916906"/>
              <a:gd name="connsiteX1" fmla="*/ 997744 w 1993106"/>
              <a:gd name="connsiteY1" fmla="*/ 52387 h 1916906"/>
              <a:gd name="connsiteX2" fmla="*/ 826294 w 1993106"/>
              <a:gd name="connsiteY2" fmla="*/ 59531 h 1916906"/>
              <a:gd name="connsiteX3" fmla="*/ 735806 w 1993106"/>
              <a:gd name="connsiteY3" fmla="*/ 0 h 1916906"/>
              <a:gd name="connsiteX4" fmla="*/ 623888 w 1993106"/>
              <a:gd name="connsiteY4" fmla="*/ 50006 h 1916906"/>
              <a:gd name="connsiteX5" fmla="*/ 569119 w 1993106"/>
              <a:gd name="connsiteY5" fmla="*/ 45244 h 1916906"/>
              <a:gd name="connsiteX6" fmla="*/ 497681 w 1993106"/>
              <a:gd name="connsiteY6" fmla="*/ 145256 h 1916906"/>
              <a:gd name="connsiteX7" fmla="*/ 422275 w 1993106"/>
              <a:gd name="connsiteY7" fmla="*/ 148431 h 1916906"/>
              <a:gd name="connsiteX8" fmla="*/ 333375 w 1993106"/>
              <a:gd name="connsiteY8" fmla="*/ 75406 h 1916906"/>
              <a:gd name="connsiteX9" fmla="*/ 0 w 1993106"/>
              <a:gd name="connsiteY9" fmla="*/ 364331 h 1916906"/>
              <a:gd name="connsiteX10" fmla="*/ 47625 w 1993106"/>
              <a:gd name="connsiteY10" fmla="*/ 1231106 h 1916906"/>
              <a:gd name="connsiteX11" fmla="*/ 114300 w 1993106"/>
              <a:gd name="connsiteY11" fmla="*/ 1469231 h 1916906"/>
              <a:gd name="connsiteX12" fmla="*/ 1343025 w 1993106"/>
              <a:gd name="connsiteY12" fmla="*/ 1916906 h 1916906"/>
              <a:gd name="connsiteX13" fmla="*/ 1350169 w 1993106"/>
              <a:gd name="connsiteY13" fmla="*/ 1788318 h 1916906"/>
              <a:gd name="connsiteX14" fmla="*/ 1390650 w 1993106"/>
              <a:gd name="connsiteY14" fmla="*/ 1652588 h 1916906"/>
              <a:gd name="connsiteX15" fmla="*/ 1338263 w 1993106"/>
              <a:gd name="connsiteY15" fmla="*/ 1602581 h 1916906"/>
              <a:gd name="connsiteX16" fmla="*/ 1228725 w 1993106"/>
              <a:gd name="connsiteY16" fmla="*/ 1462087 h 1916906"/>
              <a:gd name="connsiteX17" fmla="*/ 1254919 w 1993106"/>
              <a:gd name="connsiteY17" fmla="*/ 1426369 h 1916906"/>
              <a:gd name="connsiteX18" fmla="*/ 1188245 w 1993106"/>
              <a:gd name="connsiteY18" fmla="*/ 1350169 h 1916906"/>
              <a:gd name="connsiteX19" fmla="*/ 1231106 w 1993106"/>
              <a:gd name="connsiteY19" fmla="*/ 1278731 h 1916906"/>
              <a:gd name="connsiteX20" fmla="*/ 1281113 w 1993106"/>
              <a:gd name="connsiteY20" fmla="*/ 1245394 h 1916906"/>
              <a:gd name="connsiteX21" fmla="*/ 1335881 w 1993106"/>
              <a:gd name="connsiteY21" fmla="*/ 1271587 h 1916906"/>
              <a:gd name="connsiteX22" fmla="*/ 1364456 w 1993106"/>
              <a:gd name="connsiteY22" fmla="*/ 1228724 h 1916906"/>
              <a:gd name="connsiteX23" fmla="*/ 1521618 w 1993106"/>
              <a:gd name="connsiteY23" fmla="*/ 1219200 h 1916906"/>
              <a:gd name="connsiteX24" fmla="*/ 1597819 w 1993106"/>
              <a:gd name="connsiteY24" fmla="*/ 1233487 h 1916906"/>
              <a:gd name="connsiteX25" fmla="*/ 1666875 w 1993106"/>
              <a:gd name="connsiteY25" fmla="*/ 1202531 h 1916906"/>
              <a:gd name="connsiteX26" fmla="*/ 1683544 w 1993106"/>
              <a:gd name="connsiteY26" fmla="*/ 1152525 h 1916906"/>
              <a:gd name="connsiteX27" fmla="*/ 1764506 w 1993106"/>
              <a:gd name="connsiteY27" fmla="*/ 1126331 h 1916906"/>
              <a:gd name="connsiteX28" fmla="*/ 1793082 w 1993106"/>
              <a:gd name="connsiteY28" fmla="*/ 1052513 h 1916906"/>
              <a:gd name="connsiteX29" fmla="*/ 1743075 w 1993106"/>
              <a:gd name="connsiteY29" fmla="*/ 976312 h 1916906"/>
              <a:gd name="connsiteX30" fmla="*/ 1797844 w 1993106"/>
              <a:gd name="connsiteY30" fmla="*/ 912019 h 1916906"/>
              <a:gd name="connsiteX31" fmla="*/ 1859756 w 1993106"/>
              <a:gd name="connsiteY31" fmla="*/ 885826 h 1916906"/>
              <a:gd name="connsiteX32" fmla="*/ 1895475 w 1993106"/>
              <a:gd name="connsiteY32" fmla="*/ 781050 h 1916906"/>
              <a:gd name="connsiteX33" fmla="*/ 1938337 w 1993106"/>
              <a:gd name="connsiteY33" fmla="*/ 778669 h 1916906"/>
              <a:gd name="connsiteX34" fmla="*/ 1993106 w 1993106"/>
              <a:gd name="connsiteY34" fmla="*/ 728662 h 1916906"/>
              <a:gd name="connsiteX35" fmla="*/ 1947862 w 1993106"/>
              <a:gd name="connsiteY35" fmla="*/ 702469 h 1916906"/>
              <a:gd name="connsiteX36" fmla="*/ 1897857 w 1993106"/>
              <a:gd name="connsiteY36" fmla="*/ 711993 h 1916906"/>
              <a:gd name="connsiteX37" fmla="*/ 1897857 w 1993106"/>
              <a:gd name="connsiteY37" fmla="*/ 664369 h 1916906"/>
              <a:gd name="connsiteX38" fmla="*/ 1776413 w 1993106"/>
              <a:gd name="connsiteY38" fmla="*/ 654844 h 1916906"/>
              <a:gd name="connsiteX39" fmla="*/ 1585913 w 1993106"/>
              <a:gd name="connsiteY39" fmla="*/ 597694 h 1916906"/>
              <a:gd name="connsiteX40" fmla="*/ 1226344 w 1993106"/>
              <a:gd name="connsiteY40" fmla="*/ 600075 h 1916906"/>
              <a:gd name="connsiteX41" fmla="*/ 1307306 w 1993106"/>
              <a:gd name="connsiteY41" fmla="*/ 411956 h 1916906"/>
              <a:gd name="connsiteX42" fmla="*/ 1212056 w 1993106"/>
              <a:gd name="connsiteY42" fmla="*/ 361950 h 1916906"/>
              <a:gd name="connsiteX43" fmla="*/ 1195388 w 1993106"/>
              <a:gd name="connsiteY43" fmla="*/ 273844 h 1916906"/>
              <a:gd name="connsiteX44" fmla="*/ 1147763 w 1993106"/>
              <a:gd name="connsiteY44" fmla="*/ 273844 h 1916906"/>
              <a:gd name="connsiteX45" fmla="*/ 1097756 w 1993106"/>
              <a:gd name="connsiteY45" fmla="*/ 190499 h 1916906"/>
              <a:gd name="connsiteX46" fmla="*/ 1050131 w 1993106"/>
              <a:gd name="connsiteY46" fmla="*/ 176213 h 1916906"/>
              <a:gd name="connsiteX47" fmla="*/ 1047750 w 1993106"/>
              <a:gd name="connsiteY47" fmla="*/ 88106 h 1916906"/>
              <a:gd name="connsiteX0" fmla="*/ 1047750 w 1993106"/>
              <a:gd name="connsiteY0" fmla="*/ 88106 h 1916906"/>
              <a:gd name="connsiteX1" fmla="*/ 997744 w 1993106"/>
              <a:gd name="connsiteY1" fmla="*/ 52387 h 1916906"/>
              <a:gd name="connsiteX2" fmla="*/ 826294 w 1993106"/>
              <a:gd name="connsiteY2" fmla="*/ 59531 h 1916906"/>
              <a:gd name="connsiteX3" fmla="*/ 735806 w 1993106"/>
              <a:gd name="connsiteY3" fmla="*/ 0 h 1916906"/>
              <a:gd name="connsiteX4" fmla="*/ 623888 w 1993106"/>
              <a:gd name="connsiteY4" fmla="*/ 50006 h 1916906"/>
              <a:gd name="connsiteX5" fmla="*/ 569119 w 1993106"/>
              <a:gd name="connsiteY5" fmla="*/ 45244 h 1916906"/>
              <a:gd name="connsiteX6" fmla="*/ 497681 w 1993106"/>
              <a:gd name="connsiteY6" fmla="*/ 145256 h 1916906"/>
              <a:gd name="connsiteX7" fmla="*/ 422275 w 1993106"/>
              <a:gd name="connsiteY7" fmla="*/ 148431 h 1916906"/>
              <a:gd name="connsiteX8" fmla="*/ 333375 w 1993106"/>
              <a:gd name="connsiteY8" fmla="*/ 75406 h 1916906"/>
              <a:gd name="connsiteX9" fmla="*/ 0 w 1993106"/>
              <a:gd name="connsiteY9" fmla="*/ 364331 h 1916906"/>
              <a:gd name="connsiteX10" fmla="*/ 47625 w 1993106"/>
              <a:gd name="connsiteY10" fmla="*/ 1231106 h 1916906"/>
              <a:gd name="connsiteX11" fmla="*/ 114300 w 1993106"/>
              <a:gd name="connsiteY11" fmla="*/ 1469231 h 1916906"/>
              <a:gd name="connsiteX12" fmla="*/ 1343025 w 1993106"/>
              <a:gd name="connsiteY12" fmla="*/ 1916906 h 1916906"/>
              <a:gd name="connsiteX13" fmla="*/ 1350169 w 1993106"/>
              <a:gd name="connsiteY13" fmla="*/ 1788318 h 1916906"/>
              <a:gd name="connsiteX14" fmla="*/ 1362075 w 1993106"/>
              <a:gd name="connsiteY14" fmla="*/ 1738312 h 1916906"/>
              <a:gd name="connsiteX15" fmla="*/ 1390650 w 1993106"/>
              <a:gd name="connsiteY15" fmla="*/ 1652588 h 1916906"/>
              <a:gd name="connsiteX16" fmla="*/ 1338263 w 1993106"/>
              <a:gd name="connsiteY16" fmla="*/ 1602581 h 1916906"/>
              <a:gd name="connsiteX17" fmla="*/ 1228725 w 1993106"/>
              <a:gd name="connsiteY17" fmla="*/ 1462087 h 1916906"/>
              <a:gd name="connsiteX18" fmla="*/ 1254919 w 1993106"/>
              <a:gd name="connsiteY18" fmla="*/ 1426369 h 1916906"/>
              <a:gd name="connsiteX19" fmla="*/ 1188245 w 1993106"/>
              <a:gd name="connsiteY19" fmla="*/ 1350169 h 1916906"/>
              <a:gd name="connsiteX20" fmla="*/ 1231106 w 1993106"/>
              <a:gd name="connsiteY20" fmla="*/ 1278731 h 1916906"/>
              <a:gd name="connsiteX21" fmla="*/ 1281113 w 1993106"/>
              <a:gd name="connsiteY21" fmla="*/ 1245394 h 1916906"/>
              <a:gd name="connsiteX22" fmla="*/ 1335881 w 1993106"/>
              <a:gd name="connsiteY22" fmla="*/ 1271587 h 1916906"/>
              <a:gd name="connsiteX23" fmla="*/ 1364456 w 1993106"/>
              <a:gd name="connsiteY23" fmla="*/ 1228724 h 1916906"/>
              <a:gd name="connsiteX24" fmla="*/ 1521618 w 1993106"/>
              <a:gd name="connsiteY24" fmla="*/ 1219200 h 1916906"/>
              <a:gd name="connsiteX25" fmla="*/ 1597819 w 1993106"/>
              <a:gd name="connsiteY25" fmla="*/ 1233487 h 1916906"/>
              <a:gd name="connsiteX26" fmla="*/ 1666875 w 1993106"/>
              <a:gd name="connsiteY26" fmla="*/ 1202531 h 1916906"/>
              <a:gd name="connsiteX27" fmla="*/ 1683544 w 1993106"/>
              <a:gd name="connsiteY27" fmla="*/ 1152525 h 1916906"/>
              <a:gd name="connsiteX28" fmla="*/ 1764506 w 1993106"/>
              <a:gd name="connsiteY28" fmla="*/ 1126331 h 1916906"/>
              <a:gd name="connsiteX29" fmla="*/ 1793082 w 1993106"/>
              <a:gd name="connsiteY29" fmla="*/ 1052513 h 1916906"/>
              <a:gd name="connsiteX30" fmla="*/ 1743075 w 1993106"/>
              <a:gd name="connsiteY30" fmla="*/ 976312 h 1916906"/>
              <a:gd name="connsiteX31" fmla="*/ 1797844 w 1993106"/>
              <a:gd name="connsiteY31" fmla="*/ 912019 h 1916906"/>
              <a:gd name="connsiteX32" fmla="*/ 1859756 w 1993106"/>
              <a:gd name="connsiteY32" fmla="*/ 885826 h 1916906"/>
              <a:gd name="connsiteX33" fmla="*/ 1895475 w 1993106"/>
              <a:gd name="connsiteY33" fmla="*/ 781050 h 1916906"/>
              <a:gd name="connsiteX34" fmla="*/ 1938337 w 1993106"/>
              <a:gd name="connsiteY34" fmla="*/ 778669 h 1916906"/>
              <a:gd name="connsiteX35" fmla="*/ 1993106 w 1993106"/>
              <a:gd name="connsiteY35" fmla="*/ 728662 h 1916906"/>
              <a:gd name="connsiteX36" fmla="*/ 1947862 w 1993106"/>
              <a:gd name="connsiteY36" fmla="*/ 702469 h 1916906"/>
              <a:gd name="connsiteX37" fmla="*/ 1897857 w 1993106"/>
              <a:gd name="connsiteY37" fmla="*/ 711993 h 1916906"/>
              <a:gd name="connsiteX38" fmla="*/ 1897857 w 1993106"/>
              <a:gd name="connsiteY38" fmla="*/ 664369 h 1916906"/>
              <a:gd name="connsiteX39" fmla="*/ 1776413 w 1993106"/>
              <a:gd name="connsiteY39" fmla="*/ 654844 h 1916906"/>
              <a:gd name="connsiteX40" fmla="*/ 1585913 w 1993106"/>
              <a:gd name="connsiteY40" fmla="*/ 597694 h 1916906"/>
              <a:gd name="connsiteX41" fmla="*/ 1226344 w 1993106"/>
              <a:gd name="connsiteY41" fmla="*/ 600075 h 1916906"/>
              <a:gd name="connsiteX42" fmla="*/ 1307306 w 1993106"/>
              <a:gd name="connsiteY42" fmla="*/ 411956 h 1916906"/>
              <a:gd name="connsiteX43" fmla="*/ 1212056 w 1993106"/>
              <a:gd name="connsiteY43" fmla="*/ 361950 h 1916906"/>
              <a:gd name="connsiteX44" fmla="*/ 1195388 w 1993106"/>
              <a:gd name="connsiteY44" fmla="*/ 273844 h 1916906"/>
              <a:gd name="connsiteX45" fmla="*/ 1147763 w 1993106"/>
              <a:gd name="connsiteY45" fmla="*/ 273844 h 1916906"/>
              <a:gd name="connsiteX46" fmla="*/ 1097756 w 1993106"/>
              <a:gd name="connsiteY46" fmla="*/ 190499 h 1916906"/>
              <a:gd name="connsiteX47" fmla="*/ 1050131 w 1993106"/>
              <a:gd name="connsiteY47" fmla="*/ 176213 h 1916906"/>
              <a:gd name="connsiteX48" fmla="*/ 1047750 w 1993106"/>
              <a:gd name="connsiteY48" fmla="*/ 88106 h 1916906"/>
              <a:gd name="connsiteX0" fmla="*/ 1047750 w 1993106"/>
              <a:gd name="connsiteY0" fmla="*/ 88106 h 1916906"/>
              <a:gd name="connsiteX1" fmla="*/ 997744 w 1993106"/>
              <a:gd name="connsiteY1" fmla="*/ 52387 h 1916906"/>
              <a:gd name="connsiteX2" fmla="*/ 826294 w 1993106"/>
              <a:gd name="connsiteY2" fmla="*/ 59531 h 1916906"/>
              <a:gd name="connsiteX3" fmla="*/ 735806 w 1993106"/>
              <a:gd name="connsiteY3" fmla="*/ 0 h 1916906"/>
              <a:gd name="connsiteX4" fmla="*/ 623888 w 1993106"/>
              <a:gd name="connsiteY4" fmla="*/ 50006 h 1916906"/>
              <a:gd name="connsiteX5" fmla="*/ 569119 w 1993106"/>
              <a:gd name="connsiteY5" fmla="*/ 45244 h 1916906"/>
              <a:gd name="connsiteX6" fmla="*/ 497681 w 1993106"/>
              <a:gd name="connsiteY6" fmla="*/ 145256 h 1916906"/>
              <a:gd name="connsiteX7" fmla="*/ 422275 w 1993106"/>
              <a:gd name="connsiteY7" fmla="*/ 148431 h 1916906"/>
              <a:gd name="connsiteX8" fmla="*/ 333375 w 1993106"/>
              <a:gd name="connsiteY8" fmla="*/ 75406 h 1916906"/>
              <a:gd name="connsiteX9" fmla="*/ 0 w 1993106"/>
              <a:gd name="connsiteY9" fmla="*/ 364331 h 1916906"/>
              <a:gd name="connsiteX10" fmla="*/ 47625 w 1993106"/>
              <a:gd name="connsiteY10" fmla="*/ 1231106 h 1916906"/>
              <a:gd name="connsiteX11" fmla="*/ 114300 w 1993106"/>
              <a:gd name="connsiteY11" fmla="*/ 1469231 h 1916906"/>
              <a:gd name="connsiteX12" fmla="*/ 1343025 w 1993106"/>
              <a:gd name="connsiteY12" fmla="*/ 1916906 h 1916906"/>
              <a:gd name="connsiteX13" fmla="*/ 1350169 w 1993106"/>
              <a:gd name="connsiteY13" fmla="*/ 1788318 h 1916906"/>
              <a:gd name="connsiteX14" fmla="*/ 1412081 w 1993106"/>
              <a:gd name="connsiteY14" fmla="*/ 1716881 h 1916906"/>
              <a:gd name="connsiteX15" fmla="*/ 1390650 w 1993106"/>
              <a:gd name="connsiteY15" fmla="*/ 1652588 h 1916906"/>
              <a:gd name="connsiteX16" fmla="*/ 1338263 w 1993106"/>
              <a:gd name="connsiteY16" fmla="*/ 1602581 h 1916906"/>
              <a:gd name="connsiteX17" fmla="*/ 1228725 w 1993106"/>
              <a:gd name="connsiteY17" fmla="*/ 1462087 h 1916906"/>
              <a:gd name="connsiteX18" fmla="*/ 1254919 w 1993106"/>
              <a:gd name="connsiteY18" fmla="*/ 1426369 h 1916906"/>
              <a:gd name="connsiteX19" fmla="*/ 1188245 w 1993106"/>
              <a:gd name="connsiteY19" fmla="*/ 1350169 h 1916906"/>
              <a:gd name="connsiteX20" fmla="*/ 1231106 w 1993106"/>
              <a:gd name="connsiteY20" fmla="*/ 1278731 h 1916906"/>
              <a:gd name="connsiteX21" fmla="*/ 1281113 w 1993106"/>
              <a:gd name="connsiteY21" fmla="*/ 1245394 h 1916906"/>
              <a:gd name="connsiteX22" fmla="*/ 1335881 w 1993106"/>
              <a:gd name="connsiteY22" fmla="*/ 1271587 h 1916906"/>
              <a:gd name="connsiteX23" fmla="*/ 1364456 w 1993106"/>
              <a:gd name="connsiteY23" fmla="*/ 1228724 h 1916906"/>
              <a:gd name="connsiteX24" fmla="*/ 1521618 w 1993106"/>
              <a:gd name="connsiteY24" fmla="*/ 1219200 h 1916906"/>
              <a:gd name="connsiteX25" fmla="*/ 1597819 w 1993106"/>
              <a:gd name="connsiteY25" fmla="*/ 1233487 h 1916906"/>
              <a:gd name="connsiteX26" fmla="*/ 1666875 w 1993106"/>
              <a:gd name="connsiteY26" fmla="*/ 1202531 h 1916906"/>
              <a:gd name="connsiteX27" fmla="*/ 1683544 w 1993106"/>
              <a:gd name="connsiteY27" fmla="*/ 1152525 h 1916906"/>
              <a:gd name="connsiteX28" fmla="*/ 1764506 w 1993106"/>
              <a:gd name="connsiteY28" fmla="*/ 1126331 h 1916906"/>
              <a:gd name="connsiteX29" fmla="*/ 1793082 w 1993106"/>
              <a:gd name="connsiteY29" fmla="*/ 1052513 h 1916906"/>
              <a:gd name="connsiteX30" fmla="*/ 1743075 w 1993106"/>
              <a:gd name="connsiteY30" fmla="*/ 976312 h 1916906"/>
              <a:gd name="connsiteX31" fmla="*/ 1797844 w 1993106"/>
              <a:gd name="connsiteY31" fmla="*/ 912019 h 1916906"/>
              <a:gd name="connsiteX32" fmla="*/ 1859756 w 1993106"/>
              <a:gd name="connsiteY32" fmla="*/ 885826 h 1916906"/>
              <a:gd name="connsiteX33" fmla="*/ 1895475 w 1993106"/>
              <a:gd name="connsiteY33" fmla="*/ 781050 h 1916906"/>
              <a:gd name="connsiteX34" fmla="*/ 1938337 w 1993106"/>
              <a:gd name="connsiteY34" fmla="*/ 778669 h 1916906"/>
              <a:gd name="connsiteX35" fmla="*/ 1993106 w 1993106"/>
              <a:gd name="connsiteY35" fmla="*/ 728662 h 1916906"/>
              <a:gd name="connsiteX36" fmla="*/ 1947862 w 1993106"/>
              <a:gd name="connsiteY36" fmla="*/ 702469 h 1916906"/>
              <a:gd name="connsiteX37" fmla="*/ 1897857 w 1993106"/>
              <a:gd name="connsiteY37" fmla="*/ 711993 h 1916906"/>
              <a:gd name="connsiteX38" fmla="*/ 1897857 w 1993106"/>
              <a:gd name="connsiteY38" fmla="*/ 664369 h 1916906"/>
              <a:gd name="connsiteX39" fmla="*/ 1776413 w 1993106"/>
              <a:gd name="connsiteY39" fmla="*/ 654844 h 1916906"/>
              <a:gd name="connsiteX40" fmla="*/ 1585913 w 1993106"/>
              <a:gd name="connsiteY40" fmla="*/ 597694 h 1916906"/>
              <a:gd name="connsiteX41" fmla="*/ 1226344 w 1993106"/>
              <a:gd name="connsiteY41" fmla="*/ 600075 h 1916906"/>
              <a:gd name="connsiteX42" fmla="*/ 1307306 w 1993106"/>
              <a:gd name="connsiteY42" fmla="*/ 411956 h 1916906"/>
              <a:gd name="connsiteX43" fmla="*/ 1212056 w 1993106"/>
              <a:gd name="connsiteY43" fmla="*/ 361950 h 1916906"/>
              <a:gd name="connsiteX44" fmla="*/ 1195388 w 1993106"/>
              <a:gd name="connsiteY44" fmla="*/ 273844 h 1916906"/>
              <a:gd name="connsiteX45" fmla="*/ 1147763 w 1993106"/>
              <a:gd name="connsiteY45" fmla="*/ 273844 h 1916906"/>
              <a:gd name="connsiteX46" fmla="*/ 1097756 w 1993106"/>
              <a:gd name="connsiteY46" fmla="*/ 190499 h 1916906"/>
              <a:gd name="connsiteX47" fmla="*/ 1050131 w 1993106"/>
              <a:gd name="connsiteY47" fmla="*/ 176213 h 1916906"/>
              <a:gd name="connsiteX48" fmla="*/ 1047750 w 1993106"/>
              <a:gd name="connsiteY48" fmla="*/ 88106 h 1916906"/>
              <a:gd name="connsiteX0" fmla="*/ 1047750 w 1993106"/>
              <a:gd name="connsiteY0" fmla="*/ 88106 h 1916906"/>
              <a:gd name="connsiteX1" fmla="*/ 997744 w 1993106"/>
              <a:gd name="connsiteY1" fmla="*/ 52387 h 1916906"/>
              <a:gd name="connsiteX2" fmla="*/ 826294 w 1993106"/>
              <a:gd name="connsiteY2" fmla="*/ 59531 h 1916906"/>
              <a:gd name="connsiteX3" fmla="*/ 735806 w 1993106"/>
              <a:gd name="connsiteY3" fmla="*/ 0 h 1916906"/>
              <a:gd name="connsiteX4" fmla="*/ 623888 w 1993106"/>
              <a:gd name="connsiteY4" fmla="*/ 50006 h 1916906"/>
              <a:gd name="connsiteX5" fmla="*/ 569119 w 1993106"/>
              <a:gd name="connsiteY5" fmla="*/ 45244 h 1916906"/>
              <a:gd name="connsiteX6" fmla="*/ 497681 w 1993106"/>
              <a:gd name="connsiteY6" fmla="*/ 145256 h 1916906"/>
              <a:gd name="connsiteX7" fmla="*/ 422275 w 1993106"/>
              <a:gd name="connsiteY7" fmla="*/ 148431 h 1916906"/>
              <a:gd name="connsiteX8" fmla="*/ 333375 w 1993106"/>
              <a:gd name="connsiteY8" fmla="*/ 75406 h 1916906"/>
              <a:gd name="connsiteX9" fmla="*/ 0 w 1993106"/>
              <a:gd name="connsiteY9" fmla="*/ 364331 h 1916906"/>
              <a:gd name="connsiteX10" fmla="*/ 47625 w 1993106"/>
              <a:gd name="connsiteY10" fmla="*/ 1231106 h 1916906"/>
              <a:gd name="connsiteX11" fmla="*/ 114300 w 1993106"/>
              <a:gd name="connsiteY11" fmla="*/ 1469231 h 1916906"/>
              <a:gd name="connsiteX12" fmla="*/ 1343025 w 1993106"/>
              <a:gd name="connsiteY12" fmla="*/ 1916906 h 1916906"/>
              <a:gd name="connsiteX13" fmla="*/ 1350169 w 1993106"/>
              <a:gd name="connsiteY13" fmla="*/ 1788318 h 1916906"/>
              <a:gd name="connsiteX14" fmla="*/ 1412081 w 1993106"/>
              <a:gd name="connsiteY14" fmla="*/ 1716881 h 1916906"/>
              <a:gd name="connsiteX15" fmla="*/ 1400175 w 1993106"/>
              <a:gd name="connsiteY15" fmla="*/ 1676400 h 1916906"/>
              <a:gd name="connsiteX16" fmla="*/ 1390650 w 1993106"/>
              <a:gd name="connsiteY16" fmla="*/ 1652588 h 1916906"/>
              <a:gd name="connsiteX17" fmla="*/ 1338263 w 1993106"/>
              <a:gd name="connsiteY17" fmla="*/ 1602581 h 1916906"/>
              <a:gd name="connsiteX18" fmla="*/ 1228725 w 1993106"/>
              <a:gd name="connsiteY18" fmla="*/ 1462087 h 1916906"/>
              <a:gd name="connsiteX19" fmla="*/ 1254919 w 1993106"/>
              <a:gd name="connsiteY19" fmla="*/ 1426369 h 1916906"/>
              <a:gd name="connsiteX20" fmla="*/ 1188245 w 1993106"/>
              <a:gd name="connsiteY20" fmla="*/ 1350169 h 1916906"/>
              <a:gd name="connsiteX21" fmla="*/ 1231106 w 1993106"/>
              <a:gd name="connsiteY21" fmla="*/ 1278731 h 1916906"/>
              <a:gd name="connsiteX22" fmla="*/ 1281113 w 1993106"/>
              <a:gd name="connsiteY22" fmla="*/ 1245394 h 1916906"/>
              <a:gd name="connsiteX23" fmla="*/ 1335881 w 1993106"/>
              <a:gd name="connsiteY23" fmla="*/ 1271587 h 1916906"/>
              <a:gd name="connsiteX24" fmla="*/ 1364456 w 1993106"/>
              <a:gd name="connsiteY24" fmla="*/ 1228724 h 1916906"/>
              <a:gd name="connsiteX25" fmla="*/ 1521618 w 1993106"/>
              <a:gd name="connsiteY25" fmla="*/ 1219200 h 1916906"/>
              <a:gd name="connsiteX26" fmla="*/ 1597819 w 1993106"/>
              <a:gd name="connsiteY26" fmla="*/ 1233487 h 1916906"/>
              <a:gd name="connsiteX27" fmla="*/ 1666875 w 1993106"/>
              <a:gd name="connsiteY27" fmla="*/ 1202531 h 1916906"/>
              <a:gd name="connsiteX28" fmla="*/ 1683544 w 1993106"/>
              <a:gd name="connsiteY28" fmla="*/ 1152525 h 1916906"/>
              <a:gd name="connsiteX29" fmla="*/ 1764506 w 1993106"/>
              <a:gd name="connsiteY29" fmla="*/ 1126331 h 1916906"/>
              <a:gd name="connsiteX30" fmla="*/ 1793082 w 1993106"/>
              <a:gd name="connsiteY30" fmla="*/ 1052513 h 1916906"/>
              <a:gd name="connsiteX31" fmla="*/ 1743075 w 1993106"/>
              <a:gd name="connsiteY31" fmla="*/ 976312 h 1916906"/>
              <a:gd name="connsiteX32" fmla="*/ 1797844 w 1993106"/>
              <a:gd name="connsiteY32" fmla="*/ 912019 h 1916906"/>
              <a:gd name="connsiteX33" fmla="*/ 1859756 w 1993106"/>
              <a:gd name="connsiteY33" fmla="*/ 885826 h 1916906"/>
              <a:gd name="connsiteX34" fmla="*/ 1895475 w 1993106"/>
              <a:gd name="connsiteY34" fmla="*/ 781050 h 1916906"/>
              <a:gd name="connsiteX35" fmla="*/ 1938337 w 1993106"/>
              <a:gd name="connsiteY35" fmla="*/ 778669 h 1916906"/>
              <a:gd name="connsiteX36" fmla="*/ 1993106 w 1993106"/>
              <a:gd name="connsiteY36" fmla="*/ 728662 h 1916906"/>
              <a:gd name="connsiteX37" fmla="*/ 1947862 w 1993106"/>
              <a:gd name="connsiteY37" fmla="*/ 702469 h 1916906"/>
              <a:gd name="connsiteX38" fmla="*/ 1897857 w 1993106"/>
              <a:gd name="connsiteY38" fmla="*/ 711993 h 1916906"/>
              <a:gd name="connsiteX39" fmla="*/ 1897857 w 1993106"/>
              <a:gd name="connsiteY39" fmla="*/ 664369 h 1916906"/>
              <a:gd name="connsiteX40" fmla="*/ 1776413 w 1993106"/>
              <a:gd name="connsiteY40" fmla="*/ 654844 h 1916906"/>
              <a:gd name="connsiteX41" fmla="*/ 1585913 w 1993106"/>
              <a:gd name="connsiteY41" fmla="*/ 597694 h 1916906"/>
              <a:gd name="connsiteX42" fmla="*/ 1226344 w 1993106"/>
              <a:gd name="connsiteY42" fmla="*/ 600075 h 1916906"/>
              <a:gd name="connsiteX43" fmla="*/ 1307306 w 1993106"/>
              <a:gd name="connsiteY43" fmla="*/ 411956 h 1916906"/>
              <a:gd name="connsiteX44" fmla="*/ 1212056 w 1993106"/>
              <a:gd name="connsiteY44" fmla="*/ 361950 h 1916906"/>
              <a:gd name="connsiteX45" fmla="*/ 1195388 w 1993106"/>
              <a:gd name="connsiteY45" fmla="*/ 273844 h 1916906"/>
              <a:gd name="connsiteX46" fmla="*/ 1147763 w 1993106"/>
              <a:gd name="connsiteY46" fmla="*/ 273844 h 1916906"/>
              <a:gd name="connsiteX47" fmla="*/ 1097756 w 1993106"/>
              <a:gd name="connsiteY47" fmla="*/ 190499 h 1916906"/>
              <a:gd name="connsiteX48" fmla="*/ 1050131 w 1993106"/>
              <a:gd name="connsiteY48" fmla="*/ 176213 h 1916906"/>
              <a:gd name="connsiteX49" fmla="*/ 1047750 w 1993106"/>
              <a:gd name="connsiteY49" fmla="*/ 88106 h 1916906"/>
              <a:gd name="connsiteX0" fmla="*/ 1047750 w 1993106"/>
              <a:gd name="connsiteY0" fmla="*/ 88106 h 1916906"/>
              <a:gd name="connsiteX1" fmla="*/ 997744 w 1993106"/>
              <a:gd name="connsiteY1" fmla="*/ 52387 h 1916906"/>
              <a:gd name="connsiteX2" fmla="*/ 826294 w 1993106"/>
              <a:gd name="connsiteY2" fmla="*/ 59531 h 1916906"/>
              <a:gd name="connsiteX3" fmla="*/ 735806 w 1993106"/>
              <a:gd name="connsiteY3" fmla="*/ 0 h 1916906"/>
              <a:gd name="connsiteX4" fmla="*/ 623888 w 1993106"/>
              <a:gd name="connsiteY4" fmla="*/ 50006 h 1916906"/>
              <a:gd name="connsiteX5" fmla="*/ 569119 w 1993106"/>
              <a:gd name="connsiteY5" fmla="*/ 45244 h 1916906"/>
              <a:gd name="connsiteX6" fmla="*/ 497681 w 1993106"/>
              <a:gd name="connsiteY6" fmla="*/ 145256 h 1916906"/>
              <a:gd name="connsiteX7" fmla="*/ 422275 w 1993106"/>
              <a:gd name="connsiteY7" fmla="*/ 148431 h 1916906"/>
              <a:gd name="connsiteX8" fmla="*/ 333375 w 1993106"/>
              <a:gd name="connsiteY8" fmla="*/ 75406 h 1916906"/>
              <a:gd name="connsiteX9" fmla="*/ 0 w 1993106"/>
              <a:gd name="connsiteY9" fmla="*/ 364331 h 1916906"/>
              <a:gd name="connsiteX10" fmla="*/ 47625 w 1993106"/>
              <a:gd name="connsiteY10" fmla="*/ 1231106 h 1916906"/>
              <a:gd name="connsiteX11" fmla="*/ 114300 w 1993106"/>
              <a:gd name="connsiteY11" fmla="*/ 1469231 h 1916906"/>
              <a:gd name="connsiteX12" fmla="*/ 1343025 w 1993106"/>
              <a:gd name="connsiteY12" fmla="*/ 1916906 h 1916906"/>
              <a:gd name="connsiteX13" fmla="*/ 1350169 w 1993106"/>
              <a:gd name="connsiteY13" fmla="*/ 1788318 h 1916906"/>
              <a:gd name="connsiteX14" fmla="*/ 1412081 w 1993106"/>
              <a:gd name="connsiteY14" fmla="*/ 1716881 h 1916906"/>
              <a:gd name="connsiteX15" fmla="*/ 1352550 w 1993106"/>
              <a:gd name="connsiteY15" fmla="*/ 1671637 h 1916906"/>
              <a:gd name="connsiteX16" fmla="*/ 1390650 w 1993106"/>
              <a:gd name="connsiteY16" fmla="*/ 1652588 h 1916906"/>
              <a:gd name="connsiteX17" fmla="*/ 1338263 w 1993106"/>
              <a:gd name="connsiteY17" fmla="*/ 1602581 h 1916906"/>
              <a:gd name="connsiteX18" fmla="*/ 1228725 w 1993106"/>
              <a:gd name="connsiteY18" fmla="*/ 1462087 h 1916906"/>
              <a:gd name="connsiteX19" fmla="*/ 1254919 w 1993106"/>
              <a:gd name="connsiteY19" fmla="*/ 1426369 h 1916906"/>
              <a:gd name="connsiteX20" fmla="*/ 1188245 w 1993106"/>
              <a:gd name="connsiteY20" fmla="*/ 1350169 h 1916906"/>
              <a:gd name="connsiteX21" fmla="*/ 1231106 w 1993106"/>
              <a:gd name="connsiteY21" fmla="*/ 1278731 h 1916906"/>
              <a:gd name="connsiteX22" fmla="*/ 1281113 w 1993106"/>
              <a:gd name="connsiteY22" fmla="*/ 1245394 h 1916906"/>
              <a:gd name="connsiteX23" fmla="*/ 1335881 w 1993106"/>
              <a:gd name="connsiteY23" fmla="*/ 1271587 h 1916906"/>
              <a:gd name="connsiteX24" fmla="*/ 1364456 w 1993106"/>
              <a:gd name="connsiteY24" fmla="*/ 1228724 h 1916906"/>
              <a:gd name="connsiteX25" fmla="*/ 1521618 w 1993106"/>
              <a:gd name="connsiteY25" fmla="*/ 1219200 h 1916906"/>
              <a:gd name="connsiteX26" fmla="*/ 1597819 w 1993106"/>
              <a:gd name="connsiteY26" fmla="*/ 1233487 h 1916906"/>
              <a:gd name="connsiteX27" fmla="*/ 1666875 w 1993106"/>
              <a:gd name="connsiteY27" fmla="*/ 1202531 h 1916906"/>
              <a:gd name="connsiteX28" fmla="*/ 1683544 w 1993106"/>
              <a:gd name="connsiteY28" fmla="*/ 1152525 h 1916906"/>
              <a:gd name="connsiteX29" fmla="*/ 1764506 w 1993106"/>
              <a:gd name="connsiteY29" fmla="*/ 1126331 h 1916906"/>
              <a:gd name="connsiteX30" fmla="*/ 1793082 w 1993106"/>
              <a:gd name="connsiteY30" fmla="*/ 1052513 h 1916906"/>
              <a:gd name="connsiteX31" fmla="*/ 1743075 w 1993106"/>
              <a:gd name="connsiteY31" fmla="*/ 976312 h 1916906"/>
              <a:gd name="connsiteX32" fmla="*/ 1797844 w 1993106"/>
              <a:gd name="connsiteY32" fmla="*/ 912019 h 1916906"/>
              <a:gd name="connsiteX33" fmla="*/ 1859756 w 1993106"/>
              <a:gd name="connsiteY33" fmla="*/ 885826 h 1916906"/>
              <a:gd name="connsiteX34" fmla="*/ 1895475 w 1993106"/>
              <a:gd name="connsiteY34" fmla="*/ 781050 h 1916906"/>
              <a:gd name="connsiteX35" fmla="*/ 1938337 w 1993106"/>
              <a:gd name="connsiteY35" fmla="*/ 778669 h 1916906"/>
              <a:gd name="connsiteX36" fmla="*/ 1993106 w 1993106"/>
              <a:gd name="connsiteY36" fmla="*/ 728662 h 1916906"/>
              <a:gd name="connsiteX37" fmla="*/ 1947862 w 1993106"/>
              <a:gd name="connsiteY37" fmla="*/ 702469 h 1916906"/>
              <a:gd name="connsiteX38" fmla="*/ 1897857 w 1993106"/>
              <a:gd name="connsiteY38" fmla="*/ 711993 h 1916906"/>
              <a:gd name="connsiteX39" fmla="*/ 1897857 w 1993106"/>
              <a:gd name="connsiteY39" fmla="*/ 664369 h 1916906"/>
              <a:gd name="connsiteX40" fmla="*/ 1776413 w 1993106"/>
              <a:gd name="connsiteY40" fmla="*/ 654844 h 1916906"/>
              <a:gd name="connsiteX41" fmla="*/ 1585913 w 1993106"/>
              <a:gd name="connsiteY41" fmla="*/ 597694 h 1916906"/>
              <a:gd name="connsiteX42" fmla="*/ 1226344 w 1993106"/>
              <a:gd name="connsiteY42" fmla="*/ 600075 h 1916906"/>
              <a:gd name="connsiteX43" fmla="*/ 1307306 w 1993106"/>
              <a:gd name="connsiteY43" fmla="*/ 411956 h 1916906"/>
              <a:gd name="connsiteX44" fmla="*/ 1212056 w 1993106"/>
              <a:gd name="connsiteY44" fmla="*/ 361950 h 1916906"/>
              <a:gd name="connsiteX45" fmla="*/ 1195388 w 1993106"/>
              <a:gd name="connsiteY45" fmla="*/ 273844 h 1916906"/>
              <a:gd name="connsiteX46" fmla="*/ 1147763 w 1993106"/>
              <a:gd name="connsiteY46" fmla="*/ 273844 h 1916906"/>
              <a:gd name="connsiteX47" fmla="*/ 1097756 w 1993106"/>
              <a:gd name="connsiteY47" fmla="*/ 190499 h 1916906"/>
              <a:gd name="connsiteX48" fmla="*/ 1050131 w 1993106"/>
              <a:gd name="connsiteY48" fmla="*/ 176213 h 1916906"/>
              <a:gd name="connsiteX49" fmla="*/ 1047750 w 1993106"/>
              <a:gd name="connsiteY49" fmla="*/ 88106 h 1916906"/>
              <a:gd name="connsiteX0" fmla="*/ 1047750 w 1993106"/>
              <a:gd name="connsiteY0" fmla="*/ 88106 h 1788318"/>
              <a:gd name="connsiteX1" fmla="*/ 997744 w 1993106"/>
              <a:gd name="connsiteY1" fmla="*/ 52387 h 1788318"/>
              <a:gd name="connsiteX2" fmla="*/ 826294 w 1993106"/>
              <a:gd name="connsiteY2" fmla="*/ 59531 h 1788318"/>
              <a:gd name="connsiteX3" fmla="*/ 735806 w 1993106"/>
              <a:gd name="connsiteY3" fmla="*/ 0 h 1788318"/>
              <a:gd name="connsiteX4" fmla="*/ 623888 w 1993106"/>
              <a:gd name="connsiteY4" fmla="*/ 50006 h 1788318"/>
              <a:gd name="connsiteX5" fmla="*/ 569119 w 1993106"/>
              <a:gd name="connsiteY5" fmla="*/ 45244 h 1788318"/>
              <a:gd name="connsiteX6" fmla="*/ 497681 w 1993106"/>
              <a:gd name="connsiteY6" fmla="*/ 145256 h 1788318"/>
              <a:gd name="connsiteX7" fmla="*/ 422275 w 1993106"/>
              <a:gd name="connsiteY7" fmla="*/ 148431 h 1788318"/>
              <a:gd name="connsiteX8" fmla="*/ 333375 w 1993106"/>
              <a:gd name="connsiteY8" fmla="*/ 75406 h 1788318"/>
              <a:gd name="connsiteX9" fmla="*/ 0 w 1993106"/>
              <a:gd name="connsiteY9" fmla="*/ 364331 h 1788318"/>
              <a:gd name="connsiteX10" fmla="*/ 47625 w 1993106"/>
              <a:gd name="connsiteY10" fmla="*/ 1231106 h 1788318"/>
              <a:gd name="connsiteX11" fmla="*/ 114300 w 1993106"/>
              <a:gd name="connsiteY11" fmla="*/ 1469231 h 1788318"/>
              <a:gd name="connsiteX12" fmla="*/ 1173956 w 1993106"/>
              <a:gd name="connsiteY12" fmla="*/ 1697831 h 1788318"/>
              <a:gd name="connsiteX13" fmla="*/ 1350169 w 1993106"/>
              <a:gd name="connsiteY13" fmla="*/ 1788318 h 1788318"/>
              <a:gd name="connsiteX14" fmla="*/ 1412081 w 1993106"/>
              <a:gd name="connsiteY14" fmla="*/ 1716881 h 1788318"/>
              <a:gd name="connsiteX15" fmla="*/ 1352550 w 1993106"/>
              <a:gd name="connsiteY15" fmla="*/ 1671637 h 1788318"/>
              <a:gd name="connsiteX16" fmla="*/ 1390650 w 1993106"/>
              <a:gd name="connsiteY16" fmla="*/ 1652588 h 1788318"/>
              <a:gd name="connsiteX17" fmla="*/ 1338263 w 1993106"/>
              <a:gd name="connsiteY17" fmla="*/ 1602581 h 1788318"/>
              <a:gd name="connsiteX18" fmla="*/ 1228725 w 1993106"/>
              <a:gd name="connsiteY18" fmla="*/ 1462087 h 1788318"/>
              <a:gd name="connsiteX19" fmla="*/ 1254919 w 1993106"/>
              <a:gd name="connsiteY19" fmla="*/ 1426369 h 1788318"/>
              <a:gd name="connsiteX20" fmla="*/ 1188245 w 1993106"/>
              <a:gd name="connsiteY20" fmla="*/ 1350169 h 1788318"/>
              <a:gd name="connsiteX21" fmla="*/ 1231106 w 1993106"/>
              <a:gd name="connsiteY21" fmla="*/ 1278731 h 1788318"/>
              <a:gd name="connsiteX22" fmla="*/ 1281113 w 1993106"/>
              <a:gd name="connsiteY22" fmla="*/ 1245394 h 1788318"/>
              <a:gd name="connsiteX23" fmla="*/ 1335881 w 1993106"/>
              <a:gd name="connsiteY23" fmla="*/ 1271587 h 1788318"/>
              <a:gd name="connsiteX24" fmla="*/ 1364456 w 1993106"/>
              <a:gd name="connsiteY24" fmla="*/ 1228724 h 1788318"/>
              <a:gd name="connsiteX25" fmla="*/ 1521618 w 1993106"/>
              <a:gd name="connsiteY25" fmla="*/ 1219200 h 1788318"/>
              <a:gd name="connsiteX26" fmla="*/ 1597819 w 1993106"/>
              <a:gd name="connsiteY26" fmla="*/ 1233487 h 1788318"/>
              <a:gd name="connsiteX27" fmla="*/ 1666875 w 1993106"/>
              <a:gd name="connsiteY27" fmla="*/ 1202531 h 1788318"/>
              <a:gd name="connsiteX28" fmla="*/ 1683544 w 1993106"/>
              <a:gd name="connsiteY28" fmla="*/ 1152525 h 1788318"/>
              <a:gd name="connsiteX29" fmla="*/ 1764506 w 1993106"/>
              <a:gd name="connsiteY29" fmla="*/ 1126331 h 1788318"/>
              <a:gd name="connsiteX30" fmla="*/ 1793082 w 1993106"/>
              <a:gd name="connsiteY30" fmla="*/ 1052513 h 1788318"/>
              <a:gd name="connsiteX31" fmla="*/ 1743075 w 1993106"/>
              <a:gd name="connsiteY31" fmla="*/ 976312 h 1788318"/>
              <a:gd name="connsiteX32" fmla="*/ 1797844 w 1993106"/>
              <a:gd name="connsiteY32" fmla="*/ 912019 h 1788318"/>
              <a:gd name="connsiteX33" fmla="*/ 1859756 w 1993106"/>
              <a:gd name="connsiteY33" fmla="*/ 885826 h 1788318"/>
              <a:gd name="connsiteX34" fmla="*/ 1895475 w 1993106"/>
              <a:gd name="connsiteY34" fmla="*/ 781050 h 1788318"/>
              <a:gd name="connsiteX35" fmla="*/ 1938337 w 1993106"/>
              <a:gd name="connsiteY35" fmla="*/ 778669 h 1788318"/>
              <a:gd name="connsiteX36" fmla="*/ 1993106 w 1993106"/>
              <a:gd name="connsiteY36" fmla="*/ 728662 h 1788318"/>
              <a:gd name="connsiteX37" fmla="*/ 1947862 w 1993106"/>
              <a:gd name="connsiteY37" fmla="*/ 702469 h 1788318"/>
              <a:gd name="connsiteX38" fmla="*/ 1897857 w 1993106"/>
              <a:gd name="connsiteY38" fmla="*/ 711993 h 1788318"/>
              <a:gd name="connsiteX39" fmla="*/ 1897857 w 1993106"/>
              <a:gd name="connsiteY39" fmla="*/ 664369 h 1788318"/>
              <a:gd name="connsiteX40" fmla="*/ 1776413 w 1993106"/>
              <a:gd name="connsiteY40" fmla="*/ 654844 h 1788318"/>
              <a:gd name="connsiteX41" fmla="*/ 1585913 w 1993106"/>
              <a:gd name="connsiteY41" fmla="*/ 597694 h 1788318"/>
              <a:gd name="connsiteX42" fmla="*/ 1226344 w 1993106"/>
              <a:gd name="connsiteY42" fmla="*/ 600075 h 1788318"/>
              <a:gd name="connsiteX43" fmla="*/ 1307306 w 1993106"/>
              <a:gd name="connsiteY43" fmla="*/ 411956 h 1788318"/>
              <a:gd name="connsiteX44" fmla="*/ 1212056 w 1993106"/>
              <a:gd name="connsiteY44" fmla="*/ 361950 h 1788318"/>
              <a:gd name="connsiteX45" fmla="*/ 1195388 w 1993106"/>
              <a:gd name="connsiteY45" fmla="*/ 273844 h 1788318"/>
              <a:gd name="connsiteX46" fmla="*/ 1147763 w 1993106"/>
              <a:gd name="connsiteY46" fmla="*/ 273844 h 1788318"/>
              <a:gd name="connsiteX47" fmla="*/ 1097756 w 1993106"/>
              <a:gd name="connsiteY47" fmla="*/ 190499 h 1788318"/>
              <a:gd name="connsiteX48" fmla="*/ 1050131 w 1993106"/>
              <a:gd name="connsiteY48" fmla="*/ 176213 h 1788318"/>
              <a:gd name="connsiteX49" fmla="*/ 1047750 w 1993106"/>
              <a:gd name="connsiteY49" fmla="*/ 88106 h 1788318"/>
              <a:gd name="connsiteX0" fmla="*/ 1047750 w 1993106"/>
              <a:gd name="connsiteY0" fmla="*/ 88106 h 1788318"/>
              <a:gd name="connsiteX1" fmla="*/ 997744 w 1993106"/>
              <a:gd name="connsiteY1" fmla="*/ 52387 h 1788318"/>
              <a:gd name="connsiteX2" fmla="*/ 826294 w 1993106"/>
              <a:gd name="connsiteY2" fmla="*/ 59531 h 1788318"/>
              <a:gd name="connsiteX3" fmla="*/ 735806 w 1993106"/>
              <a:gd name="connsiteY3" fmla="*/ 0 h 1788318"/>
              <a:gd name="connsiteX4" fmla="*/ 623888 w 1993106"/>
              <a:gd name="connsiteY4" fmla="*/ 50006 h 1788318"/>
              <a:gd name="connsiteX5" fmla="*/ 569119 w 1993106"/>
              <a:gd name="connsiteY5" fmla="*/ 45244 h 1788318"/>
              <a:gd name="connsiteX6" fmla="*/ 497681 w 1993106"/>
              <a:gd name="connsiteY6" fmla="*/ 145256 h 1788318"/>
              <a:gd name="connsiteX7" fmla="*/ 422275 w 1993106"/>
              <a:gd name="connsiteY7" fmla="*/ 148431 h 1788318"/>
              <a:gd name="connsiteX8" fmla="*/ 333375 w 1993106"/>
              <a:gd name="connsiteY8" fmla="*/ 75406 h 1788318"/>
              <a:gd name="connsiteX9" fmla="*/ 0 w 1993106"/>
              <a:gd name="connsiteY9" fmla="*/ 364331 h 1788318"/>
              <a:gd name="connsiteX10" fmla="*/ 47625 w 1993106"/>
              <a:gd name="connsiteY10" fmla="*/ 1231106 h 1788318"/>
              <a:gd name="connsiteX11" fmla="*/ 114300 w 1993106"/>
              <a:gd name="connsiteY11" fmla="*/ 1469231 h 1788318"/>
              <a:gd name="connsiteX12" fmla="*/ 1173956 w 1993106"/>
              <a:gd name="connsiteY12" fmla="*/ 1697831 h 1788318"/>
              <a:gd name="connsiteX13" fmla="*/ 1271588 w 1993106"/>
              <a:gd name="connsiteY13" fmla="*/ 1752600 h 1788318"/>
              <a:gd name="connsiteX14" fmla="*/ 1350169 w 1993106"/>
              <a:gd name="connsiteY14" fmla="*/ 1788318 h 1788318"/>
              <a:gd name="connsiteX15" fmla="*/ 1412081 w 1993106"/>
              <a:gd name="connsiteY15" fmla="*/ 1716881 h 1788318"/>
              <a:gd name="connsiteX16" fmla="*/ 1352550 w 1993106"/>
              <a:gd name="connsiteY16" fmla="*/ 1671637 h 1788318"/>
              <a:gd name="connsiteX17" fmla="*/ 1390650 w 1993106"/>
              <a:gd name="connsiteY17" fmla="*/ 1652588 h 1788318"/>
              <a:gd name="connsiteX18" fmla="*/ 1338263 w 1993106"/>
              <a:gd name="connsiteY18" fmla="*/ 1602581 h 1788318"/>
              <a:gd name="connsiteX19" fmla="*/ 1228725 w 1993106"/>
              <a:gd name="connsiteY19" fmla="*/ 1462087 h 1788318"/>
              <a:gd name="connsiteX20" fmla="*/ 1254919 w 1993106"/>
              <a:gd name="connsiteY20" fmla="*/ 1426369 h 1788318"/>
              <a:gd name="connsiteX21" fmla="*/ 1188245 w 1993106"/>
              <a:gd name="connsiteY21" fmla="*/ 1350169 h 1788318"/>
              <a:gd name="connsiteX22" fmla="*/ 1231106 w 1993106"/>
              <a:gd name="connsiteY22" fmla="*/ 1278731 h 1788318"/>
              <a:gd name="connsiteX23" fmla="*/ 1281113 w 1993106"/>
              <a:gd name="connsiteY23" fmla="*/ 1245394 h 1788318"/>
              <a:gd name="connsiteX24" fmla="*/ 1335881 w 1993106"/>
              <a:gd name="connsiteY24" fmla="*/ 1271587 h 1788318"/>
              <a:gd name="connsiteX25" fmla="*/ 1364456 w 1993106"/>
              <a:gd name="connsiteY25" fmla="*/ 1228724 h 1788318"/>
              <a:gd name="connsiteX26" fmla="*/ 1521618 w 1993106"/>
              <a:gd name="connsiteY26" fmla="*/ 1219200 h 1788318"/>
              <a:gd name="connsiteX27" fmla="*/ 1597819 w 1993106"/>
              <a:gd name="connsiteY27" fmla="*/ 1233487 h 1788318"/>
              <a:gd name="connsiteX28" fmla="*/ 1666875 w 1993106"/>
              <a:gd name="connsiteY28" fmla="*/ 1202531 h 1788318"/>
              <a:gd name="connsiteX29" fmla="*/ 1683544 w 1993106"/>
              <a:gd name="connsiteY29" fmla="*/ 1152525 h 1788318"/>
              <a:gd name="connsiteX30" fmla="*/ 1764506 w 1993106"/>
              <a:gd name="connsiteY30" fmla="*/ 1126331 h 1788318"/>
              <a:gd name="connsiteX31" fmla="*/ 1793082 w 1993106"/>
              <a:gd name="connsiteY31" fmla="*/ 1052513 h 1788318"/>
              <a:gd name="connsiteX32" fmla="*/ 1743075 w 1993106"/>
              <a:gd name="connsiteY32" fmla="*/ 976312 h 1788318"/>
              <a:gd name="connsiteX33" fmla="*/ 1797844 w 1993106"/>
              <a:gd name="connsiteY33" fmla="*/ 912019 h 1788318"/>
              <a:gd name="connsiteX34" fmla="*/ 1859756 w 1993106"/>
              <a:gd name="connsiteY34" fmla="*/ 885826 h 1788318"/>
              <a:gd name="connsiteX35" fmla="*/ 1895475 w 1993106"/>
              <a:gd name="connsiteY35" fmla="*/ 781050 h 1788318"/>
              <a:gd name="connsiteX36" fmla="*/ 1938337 w 1993106"/>
              <a:gd name="connsiteY36" fmla="*/ 778669 h 1788318"/>
              <a:gd name="connsiteX37" fmla="*/ 1993106 w 1993106"/>
              <a:gd name="connsiteY37" fmla="*/ 728662 h 1788318"/>
              <a:gd name="connsiteX38" fmla="*/ 1947862 w 1993106"/>
              <a:gd name="connsiteY38" fmla="*/ 702469 h 1788318"/>
              <a:gd name="connsiteX39" fmla="*/ 1897857 w 1993106"/>
              <a:gd name="connsiteY39" fmla="*/ 711993 h 1788318"/>
              <a:gd name="connsiteX40" fmla="*/ 1897857 w 1993106"/>
              <a:gd name="connsiteY40" fmla="*/ 664369 h 1788318"/>
              <a:gd name="connsiteX41" fmla="*/ 1776413 w 1993106"/>
              <a:gd name="connsiteY41" fmla="*/ 654844 h 1788318"/>
              <a:gd name="connsiteX42" fmla="*/ 1585913 w 1993106"/>
              <a:gd name="connsiteY42" fmla="*/ 597694 h 1788318"/>
              <a:gd name="connsiteX43" fmla="*/ 1226344 w 1993106"/>
              <a:gd name="connsiteY43" fmla="*/ 600075 h 1788318"/>
              <a:gd name="connsiteX44" fmla="*/ 1307306 w 1993106"/>
              <a:gd name="connsiteY44" fmla="*/ 411956 h 1788318"/>
              <a:gd name="connsiteX45" fmla="*/ 1212056 w 1993106"/>
              <a:gd name="connsiteY45" fmla="*/ 361950 h 1788318"/>
              <a:gd name="connsiteX46" fmla="*/ 1195388 w 1993106"/>
              <a:gd name="connsiteY46" fmla="*/ 273844 h 1788318"/>
              <a:gd name="connsiteX47" fmla="*/ 1147763 w 1993106"/>
              <a:gd name="connsiteY47" fmla="*/ 273844 h 1788318"/>
              <a:gd name="connsiteX48" fmla="*/ 1097756 w 1993106"/>
              <a:gd name="connsiteY48" fmla="*/ 190499 h 1788318"/>
              <a:gd name="connsiteX49" fmla="*/ 1050131 w 1993106"/>
              <a:gd name="connsiteY49" fmla="*/ 176213 h 1788318"/>
              <a:gd name="connsiteX50" fmla="*/ 1047750 w 1993106"/>
              <a:gd name="connsiteY50" fmla="*/ 88106 h 1788318"/>
              <a:gd name="connsiteX0" fmla="*/ 1047750 w 1993106"/>
              <a:gd name="connsiteY0" fmla="*/ 88106 h 1788318"/>
              <a:gd name="connsiteX1" fmla="*/ 997744 w 1993106"/>
              <a:gd name="connsiteY1" fmla="*/ 52387 h 1788318"/>
              <a:gd name="connsiteX2" fmla="*/ 826294 w 1993106"/>
              <a:gd name="connsiteY2" fmla="*/ 59531 h 1788318"/>
              <a:gd name="connsiteX3" fmla="*/ 735806 w 1993106"/>
              <a:gd name="connsiteY3" fmla="*/ 0 h 1788318"/>
              <a:gd name="connsiteX4" fmla="*/ 623888 w 1993106"/>
              <a:gd name="connsiteY4" fmla="*/ 50006 h 1788318"/>
              <a:gd name="connsiteX5" fmla="*/ 569119 w 1993106"/>
              <a:gd name="connsiteY5" fmla="*/ 45244 h 1788318"/>
              <a:gd name="connsiteX6" fmla="*/ 497681 w 1993106"/>
              <a:gd name="connsiteY6" fmla="*/ 145256 h 1788318"/>
              <a:gd name="connsiteX7" fmla="*/ 422275 w 1993106"/>
              <a:gd name="connsiteY7" fmla="*/ 148431 h 1788318"/>
              <a:gd name="connsiteX8" fmla="*/ 333375 w 1993106"/>
              <a:gd name="connsiteY8" fmla="*/ 75406 h 1788318"/>
              <a:gd name="connsiteX9" fmla="*/ 0 w 1993106"/>
              <a:gd name="connsiteY9" fmla="*/ 364331 h 1788318"/>
              <a:gd name="connsiteX10" fmla="*/ 47625 w 1993106"/>
              <a:gd name="connsiteY10" fmla="*/ 1231106 h 1788318"/>
              <a:gd name="connsiteX11" fmla="*/ 114300 w 1993106"/>
              <a:gd name="connsiteY11" fmla="*/ 1469231 h 1788318"/>
              <a:gd name="connsiteX12" fmla="*/ 1173956 w 1993106"/>
              <a:gd name="connsiteY12" fmla="*/ 1697831 h 1788318"/>
              <a:gd name="connsiteX13" fmla="*/ 1285875 w 1993106"/>
              <a:gd name="connsiteY13" fmla="*/ 1774031 h 1788318"/>
              <a:gd name="connsiteX14" fmla="*/ 1350169 w 1993106"/>
              <a:gd name="connsiteY14" fmla="*/ 1788318 h 1788318"/>
              <a:gd name="connsiteX15" fmla="*/ 1412081 w 1993106"/>
              <a:gd name="connsiteY15" fmla="*/ 1716881 h 1788318"/>
              <a:gd name="connsiteX16" fmla="*/ 1352550 w 1993106"/>
              <a:gd name="connsiteY16" fmla="*/ 1671637 h 1788318"/>
              <a:gd name="connsiteX17" fmla="*/ 1390650 w 1993106"/>
              <a:gd name="connsiteY17" fmla="*/ 1652588 h 1788318"/>
              <a:gd name="connsiteX18" fmla="*/ 1338263 w 1993106"/>
              <a:gd name="connsiteY18" fmla="*/ 1602581 h 1788318"/>
              <a:gd name="connsiteX19" fmla="*/ 1228725 w 1993106"/>
              <a:gd name="connsiteY19" fmla="*/ 1462087 h 1788318"/>
              <a:gd name="connsiteX20" fmla="*/ 1254919 w 1993106"/>
              <a:gd name="connsiteY20" fmla="*/ 1426369 h 1788318"/>
              <a:gd name="connsiteX21" fmla="*/ 1188245 w 1993106"/>
              <a:gd name="connsiteY21" fmla="*/ 1350169 h 1788318"/>
              <a:gd name="connsiteX22" fmla="*/ 1231106 w 1993106"/>
              <a:gd name="connsiteY22" fmla="*/ 1278731 h 1788318"/>
              <a:gd name="connsiteX23" fmla="*/ 1281113 w 1993106"/>
              <a:gd name="connsiteY23" fmla="*/ 1245394 h 1788318"/>
              <a:gd name="connsiteX24" fmla="*/ 1335881 w 1993106"/>
              <a:gd name="connsiteY24" fmla="*/ 1271587 h 1788318"/>
              <a:gd name="connsiteX25" fmla="*/ 1364456 w 1993106"/>
              <a:gd name="connsiteY25" fmla="*/ 1228724 h 1788318"/>
              <a:gd name="connsiteX26" fmla="*/ 1521618 w 1993106"/>
              <a:gd name="connsiteY26" fmla="*/ 1219200 h 1788318"/>
              <a:gd name="connsiteX27" fmla="*/ 1597819 w 1993106"/>
              <a:gd name="connsiteY27" fmla="*/ 1233487 h 1788318"/>
              <a:gd name="connsiteX28" fmla="*/ 1666875 w 1993106"/>
              <a:gd name="connsiteY28" fmla="*/ 1202531 h 1788318"/>
              <a:gd name="connsiteX29" fmla="*/ 1683544 w 1993106"/>
              <a:gd name="connsiteY29" fmla="*/ 1152525 h 1788318"/>
              <a:gd name="connsiteX30" fmla="*/ 1764506 w 1993106"/>
              <a:gd name="connsiteY30" fmla="*/ 1126331 h 1788318"/>
              <a:gd name="connsiteX31" fmla="*/ 1793082 w 1993106"/>
              <a:gd name="connsiteY31" fmla="*/ 1052513 h 1788318"/>
              <a:gd name="connsiteX32" fmla="*/ 1743075 w 1993106"/>
              <a:gd name="connsiteY32" fmla="*/ 976312 h 1788318"/>
              <a:gd name="connsiteX33" fmla="*/ 1797844 w 1993106"/>
              <a:gd name="connsiteY33" fmla="*/ 912019 h 1788318"/>
              <a:gd name="connsiteX34" fmla="*/ 1859756 w 1993106"/>
              <a:gd name="connsiteY34" fmla="*/ 885826 h 1788318"/>
              <a:gd name="connsiteX35" fmla="*/ 1895475 w 1993106"/>
              <a:gd name="connsiteY35" fmla="*/ 781050 h 1788318"/>
              <a:gd name="connsiteX36" fmla="*/ 1938337 w 1993106"/>
              <a:gd name="connsiteY36" fmla="*/ 778669 h 1788318"/>
              <a:gd name="connsiteX37" fmla="*/ 1993106 w 1993106"/>
              <a:gd name="connsiteY37" fmla="*/ 728662 h 1788318"/>
              <a:gd name="connsiteX38" fmla="*/ 1947862 w 1993106"/>
              <a:gd name="connsiteY38" fmla="*/ 702469 h 1788318"/>
              <a:gd name="connsiteX39" fmla="*/ 1897857 w 1993106"/>
              <a:gd name="connsiteY39" fmla="*/ 711993 h 1788318"/>
              <a:gd name="connsiteX40" fmla="*/ 1897857 w 1993106"/>
              <a:gd name="connsiteY40" fmla="*/ 664369 h 1788318"/>
              <a:gd name="connsiteX41" fmla="*/ 1776413 w 1993106"/>
              <a:gd name="connsiteY41" fmla="*/ 654844 h 1788318"/>
              <a:gd name="connsiteX42" fmla="*/ 1585913 w 1993106"/>
              <a:gd name="connsiteY42" fmla="*/ 597694 h 1788318"/>
              <a:gd name="connsiteX43" fmla="*/ 1226344 w 1993106"/>
              <a:gd name="connsiteY43" fmla="*/ 600075 h 1788318"/>
              <a:gd name="connsiteX44" fmla="*/ 1307306 w 1993106"/>
              <a:gd name="connsiteY44" fmla="*/ 411956 h 1788318"/>
              <a:gd name="connsiteX45" fmla="*/ 1212056 w 1993106"/>
              <a:gd name="connsiteY45" fmla="*/ 361950 h 1788318"/>
              <a:gd name="connsiteX46" fmla="*/ 1195388 w 1993106"/>
              <a:gd name="connsiteY46" fmla="*/ 273844 h 1788318"/>
              <a:gd name="connsiteX47" fmla="*/ 1147763 w 1993106"/>
              <a:gd name="connsiteY47" fmla="*/ 273844 h 1788318"/>
              <a:gd name="connsiteX48" fmla="*/ 1097756 w 1993106"/>
              <a:gd name="connsiteY48" fmla="*/ 190499 h 1788318"/>
              <a:gd name="connsiteX49" fmla="*/ 1050131 w 1993106"/>
              <a:gd name="connsiteY49" fmla="*/ 176213 h 1788318"/>
              <a:gd name="connsiteX50" fmla="*/ 1047750 w 1993106"/>
              <a:gd name="connsiteY50" fmla="*/ 88106 h 1788318"/>
              <a:gd name="connsiteX0" fmla="*/ 1047750 w 1993106"/>
              <a:gd name="connsiteY0" fmla="*/ 88106 h 1788318"/>
              <a:gd name="connsiteX1" fmla="*/ 997744 w 1993106"/>
              <a:gd name="connsiteY1" fmla="*/ 52387 h 1788318"/>
              <a:gd name="connsiteX2" fmla="*/ 826294 w 1993106"/>
              <a:gd name="connsiteY2" fmla="*/ 59531 h 1788318"/>
              <a:gd name="connsiteX3" fmla="*/ 735806 w 1993106"/>
              <a:gd name="connsiteY3" fmla="*/ 0 h 1788318"/>
              <a:gd name="connsiteX4" fmla="*/ 623888 w 1993106"/>
              <a:gd name="connsiteY4" fmla="*/ 50006 h 1788318"/>
              <a:gd name="connsiteX5" fmla="*/ 569119 w 1993106"/>
              <a:gd name="connsiteY5" fmla="*/ 45244 h 1788318"/>
              <a:gd name="connsiteX6" fmla="*/ 497681 w 1993106"/>
              <a:gd name="connsiteY6" fmla="*/ 145256 h 1788318"/>
              <a:gd name="connsiteX7" fmla="*/ 422275 w 1993106"/>
              <a:gd name="connsiteY7" fmla="*/ 148431 h 1788318"/>
              <a:gd name="connsiteX8" fmla="*/ 333375 w 1993106"/>
              <a:gd name="connsiteY8" fmla="*/ 75406 h 1788318"/>
              <a:gd name="connsiteX9" fmla="*/ 0 w 1993106"/>
              <a:gd name="connsiteY9" fmla="*/ 364331 h 1788318"/>
              <a:gd name="connsiteX10" fmla="*/ 47625 w 1993106"/>
              <a:gd name="connsiteY10" fmla="*/ 1231106 h 1788318"/>
              <a:gd name="connsiteX11" fmla="*/ 171450 w 1993106"/>
              <a:gd name="connsiteY11" fmla="*/ 1378743 h 1788318"/>
              <a:gd name="connsiteX12" fmla="*/ 1173956 w 1993106"/>
              <a:gd name="connsiteY12" fmla="*/ 1697831 h 1788318"/>
              <a:gd name="connsiteX13" fmla="*/ 1285875 w 1993106"/>
              <a:gd name="connsiteY13" fmla="*/ 1774031 h 1788318"/>
              <a:gd name="connsiteX14" fmla="*/ 1350169 w 1993106"/>
              <a:gd name="connsiteY14" fmla="*/ 1788318 h 1788318"/>
              <a:gd name="connsiteX15" fmla="*/ 1412081 w 1993106"/>
              <a:gd name="connsiteY15" fmla="*/ 1716881 h 1788318"/>
              <a:gd name="connsiteX16" fmla="*/ 1352550 w 1993106"/>
              <a:gd name="connsiteY16" fmla="*/ 1671637 h 1788318"/>
              <a:gd name="connsiteX17" fmla="*/ 1390650 w 1993106"/>
              <a:gd name="connsiteY17" fmla="*/ 1652588 h 1788318"/>
              <a:gd name="connsiteX18" fmla="*/ 1338263 w 1993106"/>
              <a:gd name="connsiteY18" fmla="*/ 1602581 h 1788318"/>
              <a:gd name="connsiteX19" fmla="*/ 1228725 w 1993106"/>
              <a:gd name="connsiteY19" fmla="*/ 1462087 h 1788318"/>
              <a:gd name="connsiteX20" fmla="*/ 1254919 w 1993106"/>
              <a:gd name="connsiteY20" fmla="*/ 1426369 h 1788318"/>
              <a:gd name="connsiteX21" fmla="*/ 1188245 w 1993106"/>
              <a:gd name="connsiteY21" fmla="*/ 1350169 h 1788318"/>
              <a:gd name="connsiteX22" fmla="*/ 1231106 w 1993106"/>
              <a:gd name="connsiteY22" fmla="*/ 1278731 h 1788318"/>
              <a:gd name="connsiteX23" fmla="*/ 1281113 w 1993106"/>
              <a:gd name="connsiteY23" fmla="*/ 1245394 h 1788318"/>
              <a:gd name="connsiteX24" fmla="*/ 1335881 w 1993106"/>
              <a:gd name="connsiteY24" fmla="*/ 1271587 h 1788318"/>
              <a:gd name="connsiteX25" fmla="*/ 1364456 w 1993106"/>
              <a:gd name="connsiteY25" fmla="*/ 1228724 h 1788318"/>
              <a:gd name="connsiteX26" fmla="*/ 1521618 w 1993106"/>
              <a:gd name="connsiteY26" fmla="*/ 1219200 h 1788318"/>
              <a:gd name="connsiteX27" fmla="*/ 1597819 w 1993106"/>
              <a:gd name="connsiteY27" fmla="*/ 1233487 h 1788318"/>
              <a:gd name="connsiteX28" fmla="*/ 1666875 w 1993106"/>
              <a:gd name="connsiteY28" fmla="*/ 1202531 h 1788318"/>
              <a:gd name="connsiteX29" fmla="*/ 1683544 w 1993106"/>
              <a:gd name="connsiteY29" fmla="*/ 1152525 h 1788318"/>
              <a:gd name="connsiteX30" fmla="*/ 1764506 w 1993106"/>
              <a:gd name="connsiteY30" fmla="*/ 1126331 h 1788318"/>
              <a:gd name="connsiteX31" fmla="*/ 1793082 w 1993106"/>
              <a:gd name="connsiteY31" fmla="*/ 1052513 h 1788318"/>
              <a:gd name="connsiteX32" fmla="*/ 1743075 w 1993106"/>
              <a:gd name="connsiteY32" fmla="*/ 976312 h 1788318"/>
              <a:gd name="connsiteX33" fmla="*/ 1797844 w 1993106"/>
              <a:gd name="connsiteY33" fmla="*/ 912019 h 1788318"/>
              <a:gd name="connsiteX34" fmla="*/ 1859756 w 1993106"/>
              <a:gd name="connsiteY34" fmla="*/ 885826 h 1788318"/>
              <a:gd name="connsiteX35" fmla="*/ 1895475 w 1993106"/>
              <a:gd name="connsiteY35" fmla="*/ 781050 h 1788318"/>
              <a:gd name="connsiteX36" fmla="*/ 1938337 w 1993106"/>
              <a:gd name="connsiteY36" fmla="*/ 778669 h 1788318"/>
              <a:gd name="connsiteX37" fmla="*/ 1993106 w 1993106"/>
              <a:gd name="connsiteY37" fmla="*/ 728662 h 1788318"/>
              <a:gd name="connsiteX38" fmla="*/ 1947862 w 1993106"/>
              <a:gd name="connsiteY38" fmla="*/ 702469 h 1788318"/>
              <a:gd name="connsiteX39" fmla="*/ 1897857 w 1993106"/>
              <a:gd name="connsiteY39" fmla="*/ 711993 h 1788318"/>
              <a:gd name="connsiteX40" fmla="*/ 1897857 w 1993106"/>
              <a:gd name="connsiteY40" fmla="*/ 664369 h 1788318"/>
              <a:gd name="connsiteX41" fmla="*/ 1776413 w 1993106"/>
              <a:gd name="connsiteY41" fmla="*/ 654844 h 1788318"/>
              <a:gd name="connsiteX42" fmla="*/ 1585913 w 1993106"/>
              <a:gd name="connsiteY42" fmla="*/ 597694 h 1788318"/>
              <a:gd name="connsiteX43" fmla="*/ 1226344 w 1993106"/>
              <a:gd name="connsiteY43" fmla="*/ 600075 h 1788318"/>
              <a:gd name="connsiteX44" fmla="*/ 1307306 w 1993106"/>
              <a:gd name="connsiteY44" fmla="*/ 411956 h 1788318"/>
              <a:gd name="connsiteX45" fmla="*/ 1212056 w 1993106"/>
              <a:gd name="connsiteY45" fmla="*/ 361950 h 1788318"/>
              <a:gd name="connsiteX46" fmla="*/ 1195388 w 1993106"/>
              <a:gd name="connsiteY46" fmla="*/ 273844 h 1788318"/>
              <a:gd name="connsiteX47" fmla="*/ 1147763 w 1993106"/>
              <a:gd name="connsiteY47" fmla="*/ 273844 h 1788318"/>
              <a:gd name="connsiteX48" fmla="*/ 1097756 w 1993106"/>
              <a:gd name="connsiteY48" fmla="*/ 190499 h 1788318"/>
              <a:gd name="connsiteX49" fmla="*/ 1050131 w 1993106"/>
              <a:gd name="connsiteY49" fmla="*/ 176213 h 1788318"/>
              <a:gd name="connsiteX50" fmla="*/ 1047750 w 1993106"/>
              <a:gd name="connsiteY50" fmla="*/ 88106 h 1788318"/>
              <a:gd name="connsiteX0" fmla="*/ 1047750 w 1993106"/>
              <a:gd name="connsiteY0" fmla="*/ 88106 h 1788318"/>
              <a:gd name="connsiteX1" fmla="*/ 997744 w 1993106"/>
              <a:gd name="connsiteY1" fmla="*/ 52387 h 1788318"/>
              <a:gd name="connsiteX2" fmla="*/ 826294 w 1993106"/>
              <a:gd name="connsiteY2" fmla="*/ 59531 h 1788318"/>
              <a:gd name="connsiteX3" fmla="*/ 735806 w 1993106"/>
              <a:gd name="connsiteY3" fmla="*/ 0 h 1788318"/>
              <a:gd name="connsiteX4" fmla="*/ 623888 w 1993106"/>
              <a:gd name="connsiteY4" fmla="*/ 50006 h 1788318"/>
              <a:gd name="connsiteX5" fmla="*/ 569119 w 1993106"/>
              <a:gd name="connsiteY5" fmla="*/ 45244 h 1788318"/>
              <a:gd name="connsiteX6" fmla="*/ 497681 w 1993106"/>
              <a:gd name="connsiteY6" fmla="*/ 145256 h 1788318"/>
              <a:gd name="connsiteX7" fmla="*/ 422275 w 1993106"/>
              <a:gd name="connsiteY7" fmla="*/ 148431 h 1788318"/>
              <a:gd name="connsiteX8" fmla="*/ 333375 w 1993106"/>
              <a:gd name="connsiteY8" fmla="*/ 75406 h 1788318"/>
              <a:gd name="connsiteX9" fmla="*/ 0 w 1993106"/>
              <a:gd name="connsiteY9" fmla="*/ 364331 h 1788318"/>
              <a:gd name="connsiteX10" fmla="*/ 47625 w 1993106"/>
              <a:gd name="connsiteY10" fmla="*/ 1231106 h 1788318"/>
              <a:gd name="connsiteX11" fmla="*/ 171450 w 1993106"/>
              <a:gd name="connsiteY11" fmla="*/ 1378743 h 1788318"/>
              <a:gd name="connsiteX12" fmla="*/ 1016794 w 1993106"/>
              <a:gd name="connsiteY12" fmla="*/ 1645444 h 1788318"/>
              <a:gd name="connsiteX13" fmla="*/ 1173956 w 1993106"/>
              <a:gd name="connsiteY13" fmla="*/ 1697831 h 1788318"/>
              <a:gd name="connsiteX14" fmla="*/ 1285875 w 1993106"/>
              <a:gd name="connsiteY14" fmla="*/ 1774031 h 1788318"/>
              <a:gd name="connsiteX15" fmla="*/ 1350169 w 1993106"/>
              <a:gd name="connsiteY15" fmla="*/ 1788318 h 1788318"/>
              <a:gd name="connsiteX16" fmla="*/ 1412081 w 1993106"/>
              <a:gd name="connsiteY16" fmla="*/ 1716881 h 1788318"/>
              <a:gd name="connsiteX17" fmla="*/ 1352550 w 1993106"/>
              <a:gd name="connsiteY17" fmla="*/ 1671637 h 1788318"/>
              <a:gd name="connsiteX18" fmla="*/ 1390650 w 1993106"/>
              <a:gd name="connsiteY18" fmla="*/ 1652588 h 1788318"/>
              <a:gd name="connsiteX19" fmla="*/ 1338263 w 1993106"/>
              <a:gd name="connsiteY19" fmla="*/ 1602581 h 1788318"/>
              <a:gd name="connsiteX20" fmla="*/ 1228725 w 1993106"/>
              <a:gd name="connsiteY20" fmla="*/ 1462087 h 1788318"/>
              <a:gd name="connsiteX21" fmla="*/ 1254919 w 1993106"/>
              <a:gd name="connsiteY21" fmla="*/ 1426369 h 1788318"/>
              <a:gd name="connsiteX22" fmla="*/ 1188245 w 1993106"/>
              <a:gd name="connsiteY22" fmla="*/ 1350169 h 1788318"/>
              <a:gd name="connsiteX23" fmla="*/ 1231106 w 1993106"/>
              <a:gd name="connsiteY23" fmla="*/ 1278731 h 1788318"/>
              <a:gd name="connsiteX24" fmla="*/ 1281113 w 1993106"/>
              <a:gd name="connsiteY24" fmla="*/ 1245394 h 1788318"/>
              <a:gd name="connsiteX25" fmla="*/ 1335881 w 1993106"/>
              <a:gd name="connsiteY25" fmla="*/ 1271587 h 1788318"/>
              <a:gd name="connsiteX26" fmla="*/ 1364456 w 1993106"/>
              <a:gd name="connsiteY26" fmla="*/ 1228724 h 1788318"/>
              <a:gd name="connsiteX27" fmla="*/ 1521618 w 1993106"/>
              <a:gd name="connsiteY27" fmla="*/ 1219200 h 1788318"/>
              <a:gd name="connsiteX28" fmla="*/ 1597819 w 1993106"/>
              <a:gd name="connsiteY28" fmla="*/ 1233487 h 1788318"/>
              <a:gd name="connsiteX29" fmla="*/ 1666875 w 1993106"/>
              <a:gd name="connsiteY29" fmla="*/ 1202531 h 1788318"/>
              <a:gd name="connsiteX30" fmla="*/ 1683544 w 1993106"/>
              <a:gd name="connsiteY30" fmla="*/ 1152525 h 1788318"/>
              <a:gd name="connsiteX31" fmla="*/ 1764506 w 1993106"/>
              <a:gd name="connsiteY31" fmla="*/ 1126331 h 1788318"/>
              <a:gd name="connsiteX32" fmla="*/ 1793082 w 1993106"/>
              <a:gd name="connsiteY32" fmla="*/ 1052513 h 1788318"/>
              <a:gd name="connsiteX33" fmla="*/ 1743075 w 1993106"/>
              <a:gd name="connsiteY33" fmla="*/ 976312 h 1788318"/>
              <a:gd name="connsiteX34" fmla="*/ 1797844 w 1993106"/>
              <a:gd name="connsiteY34" fmla="*/ 912019 h 1788318"/>
              <a:gd name="connsiteX35" fmla="*/ 1859756 w 1993106"/>
              <a:gd name="connsiteY35" fmla="*/ 885826 h 1788318"/>
              <a:gd name="connsiteX36" fmla="*/ 1895475 w 1993106"/>
              <a:gd name="connsiteY36" fmla="*/ 781050 h 1788318"/>
              <a:gd name="connsiteX37" fmla="*/ 1938337 w 1993106"/>
              <a:gd name="connsiteY37" fmla="*/ 778669 h 1788318"/>
              <a:gd name="connsiteX38" fmla="*/ 1993106 w 1993106"/>
              <a:gd name="connsiteY38" fmla="*/ 728662 h 1788318"/>
              <a:gd name="connsiteX39" fmla="*/ 1947862 w 1993106"/>
              <a:gd name="connsiteY39" fmla="*/ 702469 h 1788318"/>
              <a:gd name="connsiteX40" fmla="*/ 1897857 w 1993106"/>
              <a:gd name="connsiteY40" fmla="*/ 711993 h 1788318"/>
              <a:gd name="connsiteX41" fmla="*/ 1897857 w 1993106"/>
              <a:gd name="connsiteY41" fmla="*/ 664369 h 1788318"/>
              <a:gd name="connsiteX42" fmla="*/ 1776413 w 1993106"/>
              <a:gd name="connsiteY42" fmla="*/ 654844 h 1788318"/>
              <a:gd name="connsiteX43" fmla="*/ 1585913 w 1993106"/>
              <a:gd name="connsiteY43" fmla="*/ 597694 h 1788318"/>
              <a:gd name="connsiteX44" fmla="*/ 1226344 w 1993106"/>
              <a:gd name="connsiteY44" fmla="*/ 600075 h 1788318"/>
              <a:gd name="connsiteX45" fmla="*/ 1307306 w 1993106"/>
              <a:gd name="connsiteY45" fmla="*/ 411956 h 1788318"/>
              <a:gd name="connsiteX46" fmla="*/ 1212056 w 1993106"/>
              <a:gd name="connsiteY46" fmla="*/ 361950 h 1788318"/>
              <a:gd name="connsiteX47" fmla="*/ 1195388 w 1993106"/>
              <a:gd name="connsiteY47" fmla="*/ 273844 h 1788318"/>
              <a:gd name="connsiteX48" fmla="*/ 1147763 w 1993106"/>
              <a:gd name="connsiteY48" fmla="*/ 273844 h 1788318"/>
              <a:gd name="connsiteX49" fmla="*/ 1097756 w 1993106"/>
              <a:gd name="connsiteY49" fmla="*/ 190499 h 1788318"/>
              <a:gd name="connsiteX50" fmla="*/ 1050131 w 1993106"/>
              <a:gd name="connsiteY50" fmla="*/ 176213 h 1788318"/>
              <a:gd name="connsiteX51" fmla="*/ 1047750 w 1993106"/>
              <a:gd name="connsiteY51" fmla="*/ 88106 h 1788318"/>
              <a:gd name="connsiteX0" fmla="*/ 1047750 w 1993106"/>
              <a:gd name="connsiteY0" fmla="*/ 88106 h 1788318"/>
              <a:gd name="connsiteX1" fmla="*/ 997744 w 1993106"/>
              <a:gd name="connsiteY1" fmla="*/ 52387 h 1788318"/>
              <a:gd name="connsiteX2" fmla="*/ 826294 w 1993106"/>
              <a:gd name="connsiteY2" fmla="*/ 59531 h 1788318"/>
              <a:gd name="connsiteX3" fmla="*/ 735806 w 1993106"/>
              <a:gd name="connsiteY3" fmla="*/ 0 h 1788318"/>
              <a:gd name="connsiteX4" fmla="*/ 623888 w 1993106"/>
              <a:gd name="connsiteY4" fmla="*/ 50006 h 1788318"/>
              <a:gd name="connsiteX5" fmla="*/ 569119 w 1993106"/>
              <a:gd name="connsiteY5" fmla="*/ 45244 h 1788318"/>
              <a:gd name="connsiteX6" fmla="*/ 497681 w 1993106"/>
              <a:gd name="connsiteY6" fmla="*/ 145256 h 1788318"/>
              <a:gd name="connsiteX7" fmla="*/ 422275 w 1993106"/>
              <a:gd name="connsiteY7" fmla="*/ 148431 h 1788318"/>
              <a:gd name="connsiteX8" fmla="*/ 333375 w 1993106"/>
              <a:gd name="connsiteY8" fmla="*/ 75406 h 1788318"/>
              <a:gd name="connsiteX9" fmla="*/ 0 w 1993106"/>
              <a:gd name="connsiteY9" fmla="*/ 364331 h 1788318"/>
              <a:gd name="connsiteX10" fmla="*/ 47625 w 1993106"/>
              <a:gd name="connsiteY10" fmla="*/ 1231106 h 1788318"/>
              <a:gd name="connsiteX11" fmla="*/ 171450 w 1993106"/>
              <a:gd name="connsiteY11" fmla="*/ 1378743 h 1788318"/>
              <a:gd name="connsiteX12" fmla="*/ 866775 w 1993106"/>
              <a:gd name="connsiteY12" fmla="*/ 1597819 h 1788318"/>
              <a:gd name="connsiteX13" fmla="*/ 1016794 w 1993106"/>
              <a:gd name="connsiteY13" fmla="*/ 1645444 h 1788318"/>
              <a:gd name="connsiteX14" fmla="*/ 1173956 w 1993106"/>
              <a:gd name="connsiteY14" fmla="*/ 1697831 h 1788318"/>
              <a:gd name="connsiteX15" fmla="*/ 1285875 w 1993106"/>
              <a:gd name="connsiteY15" fmla="*/ 1774031 h 1788318"/>
              <a:gd name="connsiteX16" fmla="*/ 1350169 w 1993106"/>
              <a:gd name="connsiteY16" fmla="*/ 1788318 h 1788318"/>
              <a:gd name="connsiteX17" fmla="*/ 1412081 w 1993106"/>
              <a:gd name="connsiteY17" fmla="*/ 1716881 h 1788318"/>
              <a:gd name="connsiteX18" fmla="*/ 1352550 w 1993106"/>
              <a:gd name="connsiteY18" fmla="*/ 1671637 h 1788318"/>
              <a:gd name="connsiteX19" fmla="*/ 1390650 w 1993106"/>
              <a:gd name="connsiteY19" fmla="*/ 1652588 h 1788318"/>
              <a:gd name="connsiteX20" fmla="*/ 1338263 w 1993106"/>
              <a:gd name="connsiteY20" fmla="*/ 1602581 h 1788318"/>
              <a:gd name="connsiteX21" fmla="*/ 1228725 w 1993106"/>
              <a:gd name="connsiteY21" fmla="*/ 1462087 h 1788318"/>
              <a:gd name="connsiteX22" fmla="*/ 1254919 w 1993106"/>
              <a:gd name="connsiteY22" fmla="*/ 1426369 h 1788318"/>
              <a:gd name="connsiteX23" fmla="*/ 1188245 w 1993106"/>
              <a:gd name="connsiteY23" fmla="*/ 1350169 h 1788318"/>
              <a:gd name="connsiteX24" fmla="*/ 1231106 w 1993106"/>
              <a:gd name="connsiteY24" fmla="*/ 1278731 h 1788318"/>
              <a:gd name="connsiteX25" fmla="*/ 1281113 w 1993106"/>
              <a:gd name="connsiteY25" fmla="*/ 1245394 h 1788318"/>
              <a:gd name="connsiteX26" fmla="*/ 1335881 w 1993106"/>
              <a:gd name="connsiteY26" fmla="*/ 1271587 h 1788318"/>
              <a:gd name="connsiteX27" fmla="*/ 1364456 w 1993106"/>
              <a:gd name="connsiteY27" fmla="*/ 1228724 h 1788318"/>
              <a:gd name="connsiteX28" fmla="*/ 1521618 w 1993106"/>
              <a:gd name="connsiteY28" fmla="*/ 1219200 h 1788318"/>
              <a:gd name="connsiteX29" fmla="*/ 1597819 w 1993106"/>
              <a:gd name="connsiteY29" fmla="*/ 1233487 h 1788318"/>
              <a:gd name="connsiteX30" fmla="*/ 1666875 w 1993106"/>
              <a:gd name="connsiteY30" fmla="*/ 1202531 h 1788318"/>
              <a:gd name="connsiteX31" fmla="*/ 1683544 w 1993106"/>
              <a:gd name="connsiteY31" fmla="*/ 1152525 h 1788318"/>
              <a:gd name="connsiteX32" fmla="*/ 1764506 w 1993106"/>
              <a:gd name="connsiteY32" fmla="*/ 1126331 h 1788318"/>
              <a:gd name="connsiteX33" fmla="*/ 1793082 w 1993106"/>
              <a:gd name="connsiteY33" fmla="*/ 1052513 h 1788318"/>
              <a:gd name="connsiteX34" fmla="*/ 1743075 w 1993106"/>
              <a:gd name="connsiteY34" fmla="*/ 976312 h 1788318"/>
              <a:gd name="connsiteX35" fmla="*/ 1797844 w 1993106"/>
              <a:gd name="connsiteY35" fmla="*/ 912019 h 1788318"/>
              <a:gd name="connsiteX36" fmla="*/ 1859756 w 1993106"/>
              <a:gd name="connsiteY36" fmla="*/ 885826 h 1788318"/>
              <a:gd name="connsiteX37" fmla="*/ 1895475 w 1993106"/>
              <a:gd name="connsiteY37" fmla="*/ 781050 h 1788318"/>
              <a:gd name="connsiteX38" fmla="*/ 1938337 w 1993106"/>
              <a:gd name="connsiteY38" fmla="*/ 778669 h 1788318"/>
              <a:gd name="connsiteX39" fmla="*/ 1993106 w 1993106"/>
              <a:gd name="connsiteY39" fmla="*/ 728662 h 1788318"/>
              <a:gd name="connsiteX40" fmla="*/ 1947862 w 1993106"/>
              <a:gd name="connsiteY40" fmla="*/ 702469 h 1788318"/>
              <a:gd name="connsiteX41" fmla="*/ 1897857 w 1993106"/>
              <a:gd name="connsiteY41" fmla="*/ 711993 h 1788318"/>
              <a:gd name="connsiteX42" fmla="*/ 1897857 w 1993106"/>
              <a:gd name="connsiteY42" fmla="*/ 664369 h 1788318"/>
              <a:gd name="connsiteX43" fmla="*/ 1776413 w 1993106"/>
              <a:gd name="connsiteY43" fmla="*/ 654844 h 1788318"/>
              <a:gd name="connsiteX44" fmla="*/ 1585913 w 1993106"/>
              <a:gd name="connsiteY44" fmla="*/ 597694 h 1788318"/>
              <a:gd name="connsiteX45" fmla="*/ 1226344 w 1993106"/>
              <a:gd name="connsiteY45" fmla="*/ 600075 h 1788318"/>
              <a:gd name="connsiteX46" fmla="*/ 1307306 w 1993106"/>
              <a:gd name="connsiteY46" fmla="*/ 411956 h 1788318"/>
              <a:gd name="connsiteX47" fmla="*/ 1212056 w 1993106"/>
              <a:gd name="connsiteY47" fmla="*/ 361950 h 1788318"/>
              <a:gd name="connsiteX48" fmla="*/ 1195388 w 1993106"/>
              <a:gd name="connsiteY48" fmla="*/ 273844 h 1788318"/>
              <a:gd name="connsiteX49" fmla="*/ 1147763 w 1993106"/>
              <a:gd name="connsiteY49" fmla="*/ 273844 h 1788318"/>
              <a:gd name="connsiteX50" fmla="*/ 1097756 w 1993106"/>
              <a:gd name="connsiteY50" fmla="*/ 190499 h 1788318"/>
              <a:gd name="connsiteX51" fmla="*/ 1050131 w 1993106"/>
              <a:gd name="connsiteY51" fmla="*/ 176213 h 1788318"/>
              <a:gd name="connsiteX52" fmla="*/ 1047750 w 1993106"/>
              <a:gd name="connsiteY52" fmla="*/ 88106 h 1788318"/>
              <a:gd name="connsiteX0" fmla="*/ 1047750 w 1993106"/>
              <a:gd name="connsiteY0" fmla="*/ 88106 h 1788318"/>
              <a:gd name="connsiteX1" fmla="*/ 997744 w 1993106"/>
              <a:gd name="connsiteY1" fmla="*/ 52387 h 1788318"/>
              <a:gd name="connsiteX2" fmla="*/ 826294 w 1993106"/>
              <a:gd name="connsiteY2" fmla="*/ 59531 h 1788318"/>
              <a:gd name="connsiteX3" fmla="*/ 735806 w 1993106"/>
              <a:gd name="connsiteY3" fmla="*/ 0 h 1788318"/>
              <a:gd name="connsiteX4" fmla="*/ 623888 w 1993106"/>
              <a:gd name="connsiteY4" fmla="*/ 50006 h 1788318"/>
              <a:gd name="connsiteX5" fmla="*/ 569119 w 1993106"/>
              <a:gd name="connsiteY5" fmla="*/ 45244 h 1788318"/>
              <a:gd name="connsiteX6" fmla="*/ 497681 w 1993106"/>
              <a:gd name="connsiteY6" fmla="*/ 145256 h 1788318"/>
              <a:gd name="connsiteX7" fmla="*/ 422275 w 1993106"/>
              <a:gd name="connsiteY7" fmla="*/ 148431 h 1788318"/>
              <a:gd name="connsiteX8" fmla="*/ 333375 w 1993106"/>
              <a:gd name="connsiteY8" fmla="*/ 75406 h 1788318"/>
              <a:gd name="connsiteX9" fmla="*/ 0 w 1993106"/>
              <a:gd name="connsiteY9" fmla="*/ 364331 h 1788318"/>
              <a:gd name="connsiteX10" fmla="*/ 47625 w 1993106"/>
              <a:gd name="connsiteY10" fmla="*/ 1231106 h 1788318"/>
              <a:gd name="connsiteX11" fmla="*/ 171450 w 1993106"/>
              <a:gd name="connsiteY11" fmla="*/ 1378743 h 1788318"/>
              <a:gd name="connsiteX12" fmla="*/ 759619 w 1993106"/>
              <a:gd name="connsiteY12" fmla="*/ 1562100 h 1788318"/>
              <a:gd name="connsiteX13" fmla="*/ 866775 w 1993106"/>
              <a:gd name="connsiteY13" fmla="*/ 1597819 h 1788318"/>
              <a:gd name="connsiteX14" fmla="*/ 1016794 w 1993106"/>
              <a:gd name="connsiteY14" fmla="*/ 1645444 h 1788318"/>
              <a:gd name="connsiteX15" fmla="*/ 1173956 w 1993106"/>
              <a:gd name="connsiteY15" fmla="*/ 1697831 h 1788318"/>
              <a:gd name="connsiteX16" fmla="*/ 1285875 w 1993106"/>
              <a:gd name="connsiteY16" fmla="*/ 1774031 h 1788318"/>
              <a:gd name="connsiteX17" fmla="*/ 1350169 w 1993106"/>
              <a:gd name="connsiteY17" fmla="*/ 1788318 h 1788318"/>
              <a:gd name="connsiteX18" fmla="*/ 1412081 w 1993106"/>
              <a:gd name="connsiteY18" fmla="*/ 1716881 h 1788318"/>
              <a:gd name="connsiteX19" fmla="*/ 1352550 w 1993106"/>
              <a:gd name="connsiteY19" fmla="*/ 1671637 h 1788318"/>
              <a:gd name="connsiteX20" fmla="*/ 1390650 w 1993106"/>
              <a:gd name="connsiteY20" fmla="*/ 1652588 h 1788318"/>
              <a:gd name="connsiteX21" fmla="*/ 1338263 w 1993106"/>
              <a:gd name="connsiteY21" fmla="*/ 1602581 h 1788318"/>
              <a:gd name="connsiteX22" fmla="*/ 1228725 w 1993106"/>
              <a:gd name="connsiteY22" fmla="*/ 1462087 h 1788318"/>
              <a:gd name="connsiteX23" fmla="*/ 1254919 w 1993106"/>
              <a:gd name="connsiteY23" fmla="*/ 1426369 h 1788318"/>
              <a:gd name="connsiteX24" fmla="*/ 1188245 w 1993106"/>
              <a:gd name="connsiteY24" fmla="*/ 1350169 h 1788318"/>
              <a:gd name="connsiteX25" fmla="*/ 1231106 w 1993106"/>
              <a:gd name="connsiteY25" fmla="*/ 1278731 h 1788318"/>
              <a:gd name="connsiteX26" fmla="*/ 1281113 w 1993106"/>
              <a:gd name="connsiteY26" fmla="*/ 1245394 h 1788318"/>
              <a:gd name="connsiteX27" fmla="*/ 1335881 w 1993106"/>
              <a:gd name="connsiteY27" fmla="*/ 1271587 h 1788318"/>
              <a:gd name="connsiteX28" fmla="*/ 1364456 w 1993106"/>
              <a:gd name="connsiteY28" fmla="*/ 1228724 h 1788318"/>
              <a:gd name="connsiteX29" fmla="*/ 1521618 w 1993106"/>
              <a:gd name="connsiteY29" fmla="*/ 1219200 h 1788318"/>
              <a:gd name="connsiteX30" fmla="*/ 1597819 w 1993106"/>
              <a:gd name="connsiteY30" fmla="*/ 1233487 h 1788318"/>
              <a:gd name="connsiteX31" fmla="*/ 1666875 w 1993106"/>
              <a:gd name="connsiteY31" fmla="*/ 1202531 h 1788318"/>
              <a:gd name="connsiteX32" fmla="*/ 1683544 w 1993106"/>
              <a:gd name="connsiteY32" fmla="*/ 1152525 h 1788318"/>
              <a:gd name="connsiteX33" fmla="*/ 1764506 w 1993106"/>
              <a:gd name="connsiteY33" fmla="*/ 1126331 h 1788318"/>
              <a:gd name="connsiteX34" fmla="*/ 1793082 w 1993106"/>
              <a:gd name="connsiteY34" fmla="*/ 1052513 h 1788318"/>
              <a:gd name="connsiteX35" fmla="*/ 1743075 w 1993106"/>
              <a:gd name="connsiteY35" fmla="*/ 976312 h 1788318"/>
              <a:gd name="connsiteX36" fmla="*/ 1797844 w 1993106"/>
              <a:gd name="connsiteY36" fmla="*/ 912019 h 1788318"/>
              <a:gd name="connsiteX37" fmla="*/ 1859756 w 1993106"/>
              <a:gd name="connsiteY37" fmla="*/ 885826 h 1788318"/>
              <a:gd name="connsiteX38" fmla="*/ 1895475 w 1993106"/>
              <a:gd name="connsiteY38" fmla="*/ 781050 h 1788318"/>
              <a:gd name="connsiteX39" fmla="*/ 1938337 w 1993106"/>
              <a:gd name="connsiteY39" fmla="*/ 778669 h 1788318"/>
              <a:gd name="connsiteX40" fmla="*/ 1993106 w 1993106"/>
              <a:gd name="connsiteY40" fmla="*/ 728662 h 1788318"/>
              <a:gd name="connsiteX41" fmla="*/ 1947862 w 1993106"/>
              <a:gd name="connsiteY41" fmla="*/ 702469 h 1788318"/>
              <a:gd name="connsiteX42" fmla="*/ 1897857 w 1993106"/>
              <a:gd name="connsiteY42" fmla="*/ 711993 h 1788318"/>
              <a:gd name="connsiteX43" fmla="*/ 1897857 w 1993106"/>
              <a:gd name="connsiteY43" fmla="*/ 664369 h 1788318"/>
              <a:gd name="connsiteX44" fmla="*/ 1776413 w 1993106"/>
              <a:gd name="connsiteY44" fmla="*/ 654844 h 1788318"/>
              <a:gd name="connsiteX45" fmla="*/ 1585913 w 1993106"/>
              <a:gd name="connsiteY45" fmla="*/ 597694 h 1788318"/>
              <a:gd name="connsiteX46" fmla="*/ 1226344 w 1993106"/>
              <a:gd name="connsiteY46" fmla="*/ 600075 h 1788318"/>
              <a:gd name="connsiteX47" fmla="*/ 1307306 w 1993106"/>
              <a:gd name="connsiteY47" fmla="*/ 411956 h 1788318"/>
              <a:gd name="connsiteX48" fmla="*/ 1212056 w 1993106"/>
              <a:gd name="connsiteY48" fmla="*/ 361950 h 1788318"/>
              <a:gd name="connsiteX49" fmla="*/ 1195388 w 1993106"/>
              <a:gd name="connsiteY49" fmla="*/ 273844 h 1788318"/>
              <a:gd name="connsiteX50" fmla="*/ 1147763 w 1993106"/>
              <a:gd name="connsiteY50" fmla="*/ 273844 h 1788318"/>
              <a:gd name="connsiteX51" fmla="*/ 1097756 w 1993106"/>
              <a:gd name="connsiteY51" fmla="*/ 190499 h 1788318"/>
              <a:gd name="connsiteX52" fmla="*/ 1050131 w 1993106"/>
              <a:gd name="connsiteY52" fmla="*/ 176213 h 1788318"/>
              <a:gd name="connsiteX53" fmla="*/ 1047750 w 1993106"/>
              <a:gd name="connsiteY53" fmla="*/ 88106 h 1788318"/>
              <a:gd name="connsiteX0" fmla="*/ 1047750 w 1993106"/>
              <a:gd name="connsiteY0" fmla="*/ 88106 h 1788318"/>
              <a:gd name="connsiteX1" fmla="*/ 997744 w 1993106"/>
              <a:gd name="connsiteY1" fmla="*/ 52387 h 1788318"/>
              <a:gd name="connsiteX2" fmla="*/ 826294 w 1993106"/>
              <a:gd name="connsiteY2" fmla="*/ 59531 h 1788318"/>
              <a:gd name="connsiteX3" fmla="*/ 735806 w 1993106"/>
              <a:gd name="connsiteY3" fmla="*/ 0 h 1788318"/>
              <a:gd name="connsiteX4" fmla="*/ 623888 w 1993106"/>
              <a:gd name="connsiteY4" fmla="*/ 50006 h 1788318"/>
              <a:gd name="connsiteX5" fmla="*/ 569119 w 1993106"/>
              <a:gd name="connsiteY5" fmla="*/ 45244 h 1788318"/>
              <a:gd name="connsiteX6" fmla="*/ 497681 w 1993106"/>
              <a:gd name="connsiteY6" fmla="*/ 145256 h 1788318"/>
              <a:gd name="connsiteX7" fmla="*/ 422275 w 1993106"/>
              <a:gd name="connsiteY7" fmla="*/ 148431 h 1788318"/>
              <a:gd name="connsiteX8" fmla="*/ 333375 w 1993106"/>
              <a:gd name="connsiteY8" fmla="*/ 75406 h 1788318"/>
              <a:gd name="connsiteX9" fmla="*/ 0 w 1993106"/>
              <a:gd name="connsiteY9" fmla="*/ 364331 h 1788318"/>
              <a:gd name="connsiteX10" fmla="*/ 47625 w 1993106"/>
              <a:gd name="connsiteY10" fmla="*/ 1231106 h 1788318"/>
              <a:gd name="connsiteX11" fmla="*/ 171450 w 1993106"/>
              <a:gd name="connsiteY11" fmla="*/ 1378743 h 1788318"/>
              <a:gd name="connsiteX12" fmla="*/ 595313 w 1993106"/>
              <a:gd name="connsiteY12" fmla="*/ 1514475 h 1788318"/>
              <a:gd name="connsiteX13" fmla="*/ 759619 w 1993106"/>
              <a:gd name="connsiteY13" fmla="*/ 1562100 h 1788318"/>
              <a:gd name="connsiteX14" fmla="*/ 866775 w 1993106"/>
              <a:gd name="connsiteY14" fmla="*/ 1597819 h 1788318"/>
              <a:gd name="connsiteX15" fmla="*/ 1016794 w 1993106"/>
              <a:gd name="connsiteY15" fmla="*/ 1645444 h 1788318"/>
              <a:gd name="connsiteX16" fmla="*/ 1173956 w 1993106"/>
              <a:gd name="connsiteY16" fmla="*/ 1697831 h 1788318"/>
              <a:gd name="connsiteX17" fmla="*/ 1285875 w 1993106"/>
              <a:gd name="connsiteY17" fmla="*/ 1774031 h 1788318"/>
              <a:gd name="connsiteX18" fmla="*/ 1350169 w 1993106"/>
              <a:gd name="connsiteY18" fmla="*/ 1788318 h 1788318"/>
              <a:gd name="connsiteX19" fmla="*/ 1412081 w 1993106"/>
              <a:gd name="connsiteY19" fmla="*/ 1716881 h 1788318"/>
              <a:gd name="connsiteX20" fmla="*/ 1352550 w 1993106"/>
              <a:gd name="connsiteY20" fmla="*/ 1671637 h 1788318"/>
              <a:gd name="connsiteX21" fmla="*/ 1390650 w 1993106"/>
              <a:gd name="connsiteY21" fmla="*/ 1652588 h 1788318"/>
              <a:gd name="connsiteX22" fmla="*/ 1338263 w 1993106"/>
              <a:gd name="connsiteY22" fmla="*/ 1602581 h 1788318"/>
              <a:gd name="connsiteX23" fmla="*/ 1228725 w 1993106"/>
              <a:gd name="connsiteY23" fmla="*/ 1462087 h 1788318"/>
              <a:gd name="connsiteX24" fmla="*/ 1254919 w 1993106"/>
              <a:gd name="connsiteY24" fmla="*/ 1426369 h 1788318"/>
              <a:gd name="connsiteX25" fmla="*/ 1188245 w 1993106"/>
              <a:gd name="connsiteY25" fmla="*/ 1350169 h 1788318"/>
              <a:gd name="connsiteX26" fmla="*/ 1231106 w 1993106"/>
              <a:gd name="connsiteY26" fmla="*/ 1278731 h 1788318"/>
              <a:gd name="connsiteX27" fmla="*/ 1281113 w 1993106"/>
              <a:gd name="connsiteY27" fmla="*/ 1245394 h 1788318"/>
              <a:gd name="connsiteX28" fmla="*/ 1335881 w 1993106"/>
              <a:gd name="connsiteY28" fmla="*/ 1271587 h 1788318"/>
              <a:gd name="connsiteX29" fmla="*/ 1364456 w 1993106"/>
              <a:gd name="connsiteY29" fmla="*/ 1228724 h 1788318"/>
              <a:gd name="connsiteX30" fmla="*/ 1521618 w 1993106"/>
              <a:gd name="connsiteY30" fmla="*/ 1219200 h 1788318"/>
              <a:gd name="connsiteX31" fmla="*/ 1597819 w 1993106"/>
              <a:gd name="connsiteY31" fmla="*/ 1233487 h 1788318"/>
              <a:gd name="connsiteX32" fmla="*/ 1666875 w 1993106"/>
              <a:gd name="connsiteY32" fmla="*/ 1202531 h 1788318"/>
              <a:gd name="connsiteX33" fmla="*/ 1683544 w 1993106"/>
              <a:gd name="connsiteY33" fmla="*/ 1152525 h 1788318"/>
              <a:gd name="connsiteX34" fmla="*/ 1764506 w 1993106"/>
              <a:gd name="connsiteY34" fmla="*/ 1126331 h 1788318"/>
              <a:gd name="connsiteX35" fmla="*/ 1793082 w 1993106"/>
              <a:gd name="connsiteY35" fmla="*/ 1052513 h 1788318"/>
              <a:gd name="connsiteX36" fmla="*/ 1743075 w 1993106"/>
              <a:gd name="connsiteY36" fmla="*/ 976312 h 1788318"/>
              <a:gd name="connsiteX37" fmla="*/ 1797844 w 1993106"/>
              <a:gd name="connsiteY37" fmla="*/ 912019 h 1788318"/>
              <a:gd name="connsiteX38" fmla="*/ 1859756 w 1993106"/>
              <a:gd name="connsiteY38" fmla="*/ 885826 h 1788318"/>
              <a:gd name="connsiteX39" fmla="*/ 1895475 w 1993106"/>
              <a:gd name="connsiteY39" fmla="*/ 781050 h 1788318"/>
              <a:gd name="connsiteX40" fmla="*/ 1938337 w 1993106"/>
              <a:gd name="connsiteY40" fmla="*/ 778669 h 1788318"/>
              <a:gd name="connsiteX41" fmla="*/ 1993106 w 1993106"/>
              <a:gd name="connsiteY41" fmla="*/ 728662 h 1788318"/>
              <a:gd name="connsiteX42" fmla="*/ 1947862 w 1993106"/>
              <a:gd name="connsiteY42" fmla="*/ 702469 h 1788318"/>
              <a:gd name="connsiteX43" fmla="*/ 1897857 w 1993106"/>
              <a:gd name="connsiteY43" fmla="*/ 711993 h 1788318"/>
              <a:gd name="connsiteX44" fmla="*/ 1897857 w 1993106"/>
              <a:gd name="connsiteY44" fmla="*/ 664369 h 1788318"/>
              <a:gd name="connsiteX45" fmla="*/ 1776413 w 1993106"/>
              <a:gd name="connsiteY45" fmla="*/ 654844 h 1788318"/>
              <a:gd name="connsiteX46" fmla="*/ 1585913 w 1993106"/>
              <a:gd name="connsiteY46" fmla="*/ 597694 h 1788318"/>
              <a:gd name="connsiteX47" fmla="*/ 1226344 w 1993106"/>
              <a:gd name="connsiteY47" fmla="*/ 600075 h 1788318"/>
              <a:gd name="connsiteX48" fmla="*/ 1307306 w 1993106"/>
              <a:gd name="connsiteY48" fmla="*/ 411956 h 1788318"/>
              <a:gd name="connsiteX49" fmla="*/ 1212056 w 1993106"/>
              <a:gd name="connsiteY49" fmla="*/ 361950 h 1788318"/>
              <a:gd name="connsiteX50" fmla="*/ 1195388 w 1993106"/>
              <a:gd name="connsiteY50" fmla="*/ 273844 h 1788318"/>
              <a:gd name="connsiteX51" fmla="*/ 1147763 w 1993106"/>
              <a:gd name="connsiteY51" fmla="*/ 273844 h 1788318"/>
              <a:gd name="connsiteX52" fmla="*/ 1097756 w 1993106"/>
              <a:gd name="connsiteY52" fmla="*/ 190499 h 1788318"/>
              <a:gd name="connsiteX53" fmla="*/ 1050131 w 1993106"/>
              <a:gd name="connsiteY53" fmla="*/ 176213 h 1788318"/>
              <a:gd name="connsiteX54" fmla="*/ 1047750 w 1993106"/>
              <a:gd name="connsiteY54" fmla="*/ 88106 h 1788318"/>
              <a:gd name="connsiteX0" fmla="*/ 1047750 w 1993106"/>
              <a:gd name="connsiteY0" fmla="*/ 88106 h 1788318"/>
              <a:gd name="connsiteX1" fmla="*/ 997744 w 1993106"/>
              <a:gd name="connsiteY1" fmla="*/ 52387 h 1788318"/>
              <a:gd name="connsiteX2" fmla="*/ 826294 w 1993106"/>
              <a:gd name="connsiteY2" fmla="*/ 59531 h 1788318"/>
              <a:gd name="connsiteX3" fmla="*/ 735806 w 1993106"/>
              <a:gd name="connsiteY3" fmla="*/ 0 h 1788318"/>
              <a:gd name="connsiteX4" fmla="*/ 623888 w 1993106"/>
              <a:gd name="connsiteY4" fmla="*/ 50006 h 1788318"/>
              <a:gd name="connsiteX5" fmla="*/ 569119 w 1993106"/>
              <a:gd name="connsiteY5" fmla="*/ 45244 h 1788318"/>
              <a:gd name="connsiteX6" fmla="*/ 497681 w 1993106"/>
              <a:gd name="connsiteY6" fmla="*/ 145256 h 1788318"/>
              <a:gd name="connsiteX7" fmla="*/ 422275 w 1993106"/>
              <a:gd name="connsiteY7" fmla="*/ 148431 h 1788318"/>
              <a:gd name="connsiteX8" fmla="*/ 333375 w 1993106"/>
              <a:gd name="connsiteY8" fmla="*/ 75406 h 1788318"/>
              <a:gd name="connsiteX9" fmla="*/ 0 w 1993106"/>
              <a:gd name="connsiteY9" fmla="*/ 364331 h 1788318"/>
              <a:gd name="connsiteX10" fmla="*/ 47625 w 1993106"/>
              <a:gd name="connsiteY10" fmla="*/ 1231106 h 1788318"/>
              <a:gd name="connsiteX11" fmla="*/ 171450 w 1993106"/>
              <a:gd name="connsiteY11" fmla="*/ 1378743 h 1788318"/>
              <a:gd name="connsiteX12" fmla="*/ 595313 w 1993106"/>
              <a:gd name="connsiteY12" fmla="*/ 1514475 h 1788318"/>
              <a:gd name="connsiteX13" fmla="*/ 759619 w 1993106"/>
              <a:gd name="connsiteY13" fmla="*/ 1562100 h 1788318"/>
              <a:gd name="connsiteX14" fmla="*/ 866775 w 1993106"/>
              <a:gd name="connsiteY14" fmla="*/ 1597819 h 1788318"/>
              <a:gd name="connsiteX15" fmla="*/ 1095375 w 1993106"/>
              <a:gd name="connsiteY15" fmla="*/ 1714500 h 1788318"/>
              <a:gd name="connsiteX16" fmla="*/ 1173956 w 1993106"/>
              <a:gd name="connsiteY16" fmla="*/ 1697831 h 1788318"/>
              <a:gd name="connsiteX17" fmla="*/ 1285875 w 1993106"/>
              <a:gd name="connsiteY17" fmla="*/ 1774031 h 1788318"/>
              <a:gd name="connsiteX18" fmla="*/ 1350169 w 1993106"/>
              <a:gd name="connsiteY18" fmla="*/ 1788318 h 1788318"/>
              <a:gd name="connsiteX19" fmla="*/ 1412081 w 1993106"/>
              <a:gd name="connsiteY19" fmla="*/ 1716881 h 1788318"/>
              <a:gd name="connsiteX20" fmla="*/ 1352550 w 1993106"/>
              <a:gd name="connsiteY20" fmla="*/ 1671637 h 1788318"/>
              <a:gd name="connsiteX21" fmla="*/ 1390650 w 1993106"/>
              <a:gd name="connsiteY21" fmla="*/ 1652588 h 1788318"/>
              <a:gd name="connsiteX22" fmla="*/ 1338263 w 1993106"/>
              <a:gd name="connsiteY22" fmla="*/ 1602581 h 1788318"/>
              <a:gd name="connsiteX23" fmla="*/ 1228725 w 1993106"/>
              <a:gd name="connsiteY23" fmla="*/ 1462087 h 1788318"/>
              <a:gd name="connsiteX24" fmla="*/ 1254919 w 1993106"/>
              <a:gd name="connsiteY24" fmla="*/ 1426369 h 1788318"/>
              <a:gd name="connsiteX25" fmla="*/ 1188245 w 1993106"/>
              <a:gd name="connsiteY25" fmla="*/ 1350169 h 1788318"/>
              <a:gd name="connsiteX26" fmla="*/ 1231106 w 1993106"/>
              <a:gd name="connsiteY26" fmla="*/ 1278731 h 1788318"/>
              <a:gd name="connsiteX27" fmla="*/ 1281113 w 1993106"/>
              <a:gd name="connsiteY27" fmla="*/ 1245394 h 1788318"/>
              <a:gd name="connsiteX28" fmla="*/ 1335881 w 1993106"/>
              <a:gd name="connsiteY28" fmla="*/ 1271587 h 1788318"/>
              <a:gd name="connsiteX29" fmla="*/ 1364456 w 1993106"/>
              <a:gd name="connsiteY29" fmla="*/ 1228724 h 1788318"/>
              <a:gd name="connsiteX30" fmla="*/ 1521618 w 1993106"/>
              <a:gd name="connsiteY30" fmla="*/ 1219200 h 1788318"/>
              <a:gd name="connsiteX31" fmla="*/ 1597819 w 1993106"/>
              <a:gd name="connsiteY31" fmla="*/ 1233487 h 1788318"/>
              <a:gd name="connsiteX32" fmla="*/ 1666875 w 1993106"/>
              <a:gd name="connsiteY32" fmla="*/ 1202531 h 1788318"/>
              <a:gd name="connsiteX33" fmla="*/ 1683544 w 1993106"/>
              <a:gd name="connsiteY33" fmla="*/ 1152525 h 1788318"/>
              <a:gd name="connsiteX34" fmla="*/ 1764506 w 1993106"/>
              <a:gd name="connsiteY34" fmla="*/ 1126331 h 1788318"/>
              <a:gd name="connsiteX35" fmla="*/ 1793082 w 1993106"/>
              <a:gd name="connsiteY35" fmla="*/ 1052513 h 1788318"/>
              <a:gd name="connsiteX36" fmla="*/ 1743075 w 1993106"/>
              <a:gd name="connsiteY36" fmla="*/ 976312 h 1788318"/>
              <a:gd name="connsiteX37" fmla="*/ 1797844 w 1993106"/>
              <a:gd name="connsiteY37" fmla="*/ 912019 h 1788318"/>
              <a:gd name="connsiteX38" fmla="*/ 1859756 w 1993106"/>
              <a:gd name="connsiteY38" fmla="*/ 885826 h 1788318"/>
              <a:gd name="connsiteX39" fmla="*/ 1895475 w 1993106"/>
              <a:gd name="connsiteY39" fmla="*/ 781050 h 1788318"/>
              <a:gd name="connsiteX40" fmla="*/ 1938337 w 1993106"/>
              <a:gd name="connsiteY40" fmla="*/ 778669 h 1788318"/>
              <a:gd name="connsiteX41" fmla="*/ 1993106 w 1993106"/>
              <a:gd name="connsiteY41" fmla="*/ 728662 h 1788318"/>
              <a:gd name="connsiteX42" fmla="*/ 1947862 w 1993106"/>
              <a:gd name="connsiteY42" fmla="*/ 702469 h 1788318"/>
              <a:gd name="connsiteX43" fmla="*/ 1897857 w 1993106"/>
              <a:gd name="connsiteY43" fmla="*/ 711993 h 1788318"/>
              <a:gd name="connsiteX44" fmla="*/ 1897857 w 1993106"/>
              <a:gd name="connsiteY44" fmla="*/ 664369 h 1788318"/>
              <a:gd name="connsiteX45" fmla="*/ 1776413 w 1993106"/>
              <a:gd name="connsiteY45" fmla="*/ 654844 h 1788318"/>
              <a:gd name="connsiteX46" fmla="*/ 1585913 w 1993106"/>
              <a:gd name="connsiteY46" fmla="*/ 597694 h 1788318"/>
              <a:gd name="connsiteX47" fmla="*/ 1226344 w 1993106"/>
              <a:gd name="connsiteY47" fmla="*/ 600075 h 1788318"/>
              <a:gd name="connsiteX48" fmla="*/ 1307306 w 1993106"/>
              <a:gd name="connsiteY48" fmla="*/ 411956 h 1788318"/>
              <a:gd name="connsiteX49" fmla="*/ 1212056 w 1993106"/>
              <a:gd name="connsiteY49" fmla="*/ 361950 h 1788318"/>
              <a:gd name="connsiteX50" fmla="*/ 1195388 w 1993106"/>
              <a:gd name="connsiteY50" fmla="*/ 273844 h 1788318"/>
              <a:gd name="connsiteX51" fmla="*/ 1147763 w 1993106"/>
              <a:gd name="connsiteY51" fmla="*/ 273844 h 1788318"/>
              <a:gd name="connsiteX52" fmla="*/ 1097756 w 1993106"/>
              <a:gd name="connsiteY52" fmla="*/ 190499 h 1788318"/>
              <a:gd name="connsiteX53" fmla="*/ 1050131 w 1993106"/>
              <a:gd name="connsiteY53" fmla="*/ 176213 h 1788318"/>
              <a:gd name="connsiteX54" fmla="*/ 1047750 w 1993106"/>
              <a:gd name="connsiteY54" fmla="*/ 88106 h 1788318"/>
              <a:gd name="connsiteX0" fmla="*/ 1047750 w 1993106"/>
              <a:gd name="connsiteY0" fmla="*/ 88106 h 1788318"/>
              <a:gd name="connsiteX1" fmla="*/ 997744 w 1993106"/>
              <a:gd name="connsiteY1" fmla="*/ 52387 h 1788318"/>
              <a:gd name="connsiteX2" fmla="*/ 826294 w 1993106"/>
              <a:gd name="connsiteY2" fmla="*/ 59531 h 1788318"/>
              <a:gd name="connsiteX3" fmla="*/ 735806 w 1993106"/>
              <a:gd name="connsiteY3" fmla="*/ 0 h 1788318"/>
              <a:gd name="connsiteX4" fmla="*/ 623888 w 1993106"/>
              <a:gd name="connsiteY4" fmla="*/ 50006 h 1788318"/>
              <a:gd name="connsiteX5" fmla="*/ 569119 w 1993106"/>
              <a:gd name="connsiteY5" fmla="*/ 45244 h 1788318"/>
              <a:gd name="connsiteX6" fmla="*/ 497681 w 1993106"/>
              <a:gd name="connsiteY6" fmla="*/ 145256 h 1788318"/>
              <a:gd name="connsiteX7" fmla="*/ 422275 w 1993106"/>
              <a:gd name="connsiteY7" fmla="*/ 148431 h 1788318"/>
              <a:gd name="connsiteX8" fmla="*/ 333375 w 1993106"/>
              <a:gd name="connsiteY8" fmla="*/ 75406 h 1788318"/>
              <a:gd name="connsiteX9" fmla="*/ 0 w 1993106"/>
              <a:gd name="connsiteY9" fmla="*/ 364331 h 1788318"/>
              <a:gd name="connsiteX10" fmla="*/ 47625 w 1993106"/>
              <a:gd name="connsiteY10" fmla="*/ 1231106 h 1788318"/>
              <a:gd name="connsiteX11" fmla="*/ 171450 w 1993106"/>
              <a:gd name="connsiteY11" fmla="*/ 1378743 h 1788318"/>
              <a:gd name="connsiteX12" fmla="*/ 595313 w 1993106"/>
              <a:gd name="connsiteY12" fmla="*/ 1514475 h 1788318"/>
              <a:gd name="connsiteX13" fmla="*/ 759619 w 1993106"/>
              <a:gd name="connsiteY13" fmla="*/ 1562100 h 1788318"/>
              <a:gd name="connsiteX14" fmla="*/ 988219 w 1993106"/>
              <a:gd name="connsiteY14" fmla="*/ 1721644 h 1788318"/>
              <a:gd name="connsiteX15" fmla="*/ 1095375 w 1993106"/>
              <a:gd name="connsiteY15" fmla="*/ 1714500 h 1788318"/>
              <a:gd name="connsiteX16" fmla="*/ 1173956 w 1993106"/>
              <a:gd name="connsiteY16" fmla="*/ 1697831 h 1788318"/>
              <a:gd name="connsiteX17" fmla="*/ 1285875 w 1993106"/>
              <a:gd name="connsiteY17" fmla="*/ 1774031 h 1788318"/>
              <a:gd name="connsiteX18" fmla="*/ 1350169 w 1993106"/>
              <a:gd name="connsiteY18" fmla="*/ 1788318 h 1788318"/>
              <a:gd name="connsiteX19" fmla="*/ 1412081 w 1993106"/>
              <a:gd name="connsiteY19" fmla="*/ 1716881 h 1788318"/>
              <a:gd name="connsiteX20" fmla="*/ 1352550 w 1993106"/>
              <a:gd name="connsiteY20" fmla="*/ 1671637 h 1788318"/>
              <a:gd name="connsiteX21" fmla="*/ 1390650 w 1993106"/>
              <a:gd name="connsiteY21" fmla="*/ 1652588 h 1788318"/>
              <a:gd name="connsiteX22" fmla="*/ 1338263 w 1993106"/>
              <a:gd name="connsiteY22" fmla="*/ 1602581 h 1788318"/>
              <a:gd name="connsiteX23" fmla="*/ 1228725 w 1993106"/>
              <a:gd name="connsiteY23" fmla="*/ 1462087 h 1788318"/>
              <a:gd name="connsiteX24" fmla="*/ 1254919 w 1993106"/>
              <a:gd name="connsiteY24" fmla="*/ 1426369 h 1788318"/>
              <a:gd name="connsiteX25" fmla="*/ 1188245 w 1993106"/>
              <a:gd name="connsiteY25" fmla="*/ 1350169 h 1788318"/>
              <a:gd name="connsiteX26" fmla="*/ 1231106 w 1993106"/>
              <a:gd name="connsiteY26" fmla="*/ 1278731 h 1788318"/>
              <a:gd name="connsiteX27" fmla="*/ 1281113 w 1993106"/>
              <a:gd name="connsiteY27" fmla="*/ 1245394 h 1788318"/>
              <a:gd name="connsiteX28" fmla="*/ 1335881 w 1993106"/>
              <a:gd name="connsiteY28" fmla="*/ 1271587 h 1788318"/>
              <a:gd name="connsiteX29" fmla="*/ 1364456 w 1993106"/>
              <a:gd name="connsiteY29" fmla="*/ 1228724 h 1788318"/>
              <a:gd name="connsiteX30" fmla="*/ 1521618 w 1993106"/>
              <a:gd name="connsiteY30" fmla="*/ 1219200 h 1788318"/>
              <a:gd name="connsiteX31" fmla="*/ 1597819 w 1993106"/>
              <a:gd name="connsiteY31" fmla="*/ 1233487 h 1788318"/>
              <a:gd name="connsiteX32" fmla="*/ 1666875 w 1993106"/>
              <a:gd name="connsiteY32" fmla="*/ 1202531 h 1788318"/>
              <a:gd name="connsiteX33" fmla="*/ 1683544 w 1993106"/>
              <a:gd name="connsiteY33" fmla="*/ 1152525 h 1788318"/>
              <a:gd name="connsiteX34" fmla="*/ 1764506 w 1993106"/>
              <a:gd name="connsiteY34" fmla="*/ 1126331 h 1788318"/>
              <a:gd name="connsiteX35" fmla="*/ 1793082 w 1993106"/>
              <a:gd name="connsiteY35" fmla="*/ 1052513 h 1788318"/>
              <a:gd name="connsiteX36" fmla="*/ 1743075 w 1993106"/>
              <a:gd name="connsiteY36" fmla="*/ 976312 h 1788318"/>
              <a:gd name="connsiteX37" fmla="*/ 1797844 w 1993106"/>
              <a:gd name="connsiteY37" fmla="*/ 912019 h 1788318"/>
              <a:gd name="connsiteX38" fmla="*/ 1859756 w 1993106"/>
              <a:gd name="connsiteY38" fmla="*/ 885826 h 1788318"/>
              <a:gd name="connsiteX39" fmla="*/ 1895475 w 1993106"/>
              <a:gd name="connsiteY39" fmla="*/ 781050 h 1788318"/>
              <a:gd name="connsiteX40" fmla="*/ 1938337 w 1993106"/>
              <a:gd name="connsiteY40" fmla="*/ 778669 h 1788318"/>
              <a:gd name="connsiteX41" fmla="*/ 1993106 w 1993106"/>
              <a:gd name="connsiteY41" fmla="*/ 728662 h 1788318"/>
              <a:gd name="connsiteX42" fmla="*/ 1947862 w 1993106"/>
              <a:gd name="connsiteY42" fmla="*/ 702469 h 1788318"/>
              <a:gd name="connsiteX43" fmla="*/ 1897857 w 1993106"/>
              <a:gd name="connsiteY43" fmla="*/ 711993 h 1788318"/>
              <a:gd name="connsiteX44" fmla="*/ 1897857 w 1993106"/>
              <a:gd name="connsiteY44" fmla="*/ 664369 h 1788318"/>
              <a:gd name="connsiteX45" fmla="*/ 1776413 w 1993106"/>
              <a:gd name="connsiteY45" fmla="*/ 654844 h 1788318"/>
              <a:gd name="connsiteX46" fmla="*/ 1585913 w 1993106"/>
              <a:gd name="connsiteY46" fmla="*/ 597694 h 1788318"/>
              <a:gd name="connsiteX47" fmla="*/ 1226344 w 1993106"/>
              <a:gd name="connsiteY47" fmla="*/ 600075 h 1788318"/>
              <a:gd name="connsiteX48" fmla="*/ 1307306 w 1993106"/>
              <a:gd name="connsiteY48" fmla="*/ 411956 h 1788318"/>
              <a:gd name="connsiteX49" fmla="*/ 1212056 w 1993106"/>
              <a:gd name="connsiteY49" fmla="*/ 361950 h 1788318"/>
              <a:gd name="connsiteX50" fmla="*/ 1195388 w 1993106"/>
              <a:gd name="connsiteY50" fmla="*/ 273844 h 1788318"/>
              <a:gd name="connsiteX51" fmla="*/ 1147763 w 1993106"/>
              <a:gd name="connsiteY51" fmla="*/ 273844 h 1788318"/>
              <a:gd name="connsiteX52" fmla="*/ 1097756 w 1993106"/>
              <a:gd name="connsiteY52" fmla="*/ 190499 h 1788318"/>
              <a:gd name="connsiteX53" fmla="*/ 1050131 w 1993106"/>
              <a:gd name="connsiteY53" fmla="*/ 176213 h 1788318"/>
              <a:gd name="connsiteX54" fmla="*/ 1047750 w 1993106"/>
              <a:gd name="connsiteY54" fmla="*/ 88106 h 1788318"/>
              <a:gd name="connsiteX0" fmla="*/ 1047750 w 1993106"/>
              <a:gd name="connsiteY0" fmla="*/ 88106 h 1788318"/>
              <a:gd name="connsiteX1" fmla="*/ 997744 w 1993106"/>
              <a:gd name="connsiteY1" fmla="*/ 52387 h 1788318"/>
              <a:gd name="connsiteX2" fmla="*/ 826294 w 1993106"/>
              <a:gd name="connsiteY2" fmla="*/ 59531 h 1788318"/>
              <a:gd name="connsiteX3" fmla="*/ 735806 w 1993106"/>
              <a:gd name="connsiteY3" fmla="*/ 0 h 1788318"/>
              <a:gd name="connsiteX4" fmla="*/ 623888 w 1993106"/>
              <a:gd name="connsiteY4" fmla="*/ 50006 h 1788318"/>
              <a:gd name="connsiteX5" fmla="*/ 569119 w 1993106"/>
              <a:gd name="connsiteY5" fmla="*/ 45244 h 1788318"/>
              <a:gd name="connsiteX6" fmla="*/ 497681 w 1993106"/>
              <a:gd name="connsiteY6" fmla="*/ 145256 h 1788318"/>
              <a:gd name="connsiteX7" fmla="*/ 422275 w 1993106"/>
              <a:gd name="connsiteY7" fmla="*/ 148431 h 1788318"/>
              <a:gd name="connsiteX8" fmla="*/ 333375 w 1993106"/>
              <a:gd name="connsiteY8" fmla="*/ 75406 h 1788318"/>
              <a:gd name="connsiteX9" fmla="*/ 0 w 1993106"/>
              <a:gd name="connsiteY9" fmla="*/ 364331 h 1788318"/>
              <a:gd name="connsiteX10" fmla="*/ 47625 w 1993106"/>
              <a:gd name="connsiteY10" fmla="*/ 1231106 h 1788318"/>
              <a:gd name="connsiteX11" fmla="*/ 171450 w 1993106"/>
              <a:gd name="connsiteY11" fmla="*/ 1378743 h 1788318"/>
              <a:gd name="connsiteX12" fmla="*/ 595313 w 1993106"/>
              <a:gd name="connsiteY12" fmla="*/ 1514475 h 1788318"/>
              <a:gd name="connsiteX13" fmla="*/ 773907 w 1993106"/>
              <a:gd name="connsiteY13" fmla="*/ 1631157 h 1788318"/>
              <a:gd name="connsiteX14" fmla="*/ 988219 w 1993106"/>
              <a:gd name="connsiteY14" fmla="*/ 1721644 h 1788318"/>
              <a:gd name="connsiteX15" fmla="*/ 1095375 w 1993106"/>
              <a:gd name="connsiteY15" fmla="*/ 1714500 h 1788318"/>
              <a:gd name="connsiteX16" fmla="*/ 1173956 w 1993106"/>
              <a:gd name="connsiteY16" fmla="*/ 1697831 h 1788318"/>
              <a:gd name="connsiteX17" fmla="*/ 1285875 w 1993106"/>
              <a:gd name="connsiteY17" fmla="*/ 1774031 h 1788318"/>
              <a:gd name="connsiteX18" fmla="*/ 1350169 w 1993106"/>
              <a:gd name="connsiteY18" fmla="*/ 1788318 h 1788318"/>
              <a:gd name="connsiteX19" fmla="*/ 1412081 w 1993106"/>
              <a:gd name="connsiteY19" fmla="*/ 1716881 h 1788318"/>
              <a:gd name="connsiteX20" fmla="*/ 1352550 w 1993106"/>
              <a:gd name="connsiteY20" fmla="*/ 1671637 h 1788318"/>
              <a:gd name="connsiteX21" fmla="*/ 1390650 w 1993106"/>
              <a:gd name="connsiteY21" fmla="*/ 1652588 h 1788318"/>
              <a:gd name="connsiteX22" fmla="*/ 1338263 w 1993106"/>
              <a:gd name="connsiteY22" fmla="*/ 1602581 h 1788318"/>
              <a:gd name="connsiteX23" fmla="*/ 1228725 w 1993106"/>
              <a:gd name="connsiteY23" fmla="*/ 1462087 h 1788318"/>
              <a:gd name="connsiteX24" fmla="*/ 1254919 w 1993106"/>
              <a:gd name="connsiteY24" fmla="*/ 1426369 h 1788318"/>
              <a:gd name="connsiteX25" fmla="*/ 1188245 w 1993106"/>
              <a:gd name="connsiteY25" fmla="*/ 1350169 h 1788318"/>
              <a:gd name="connsiteX26" fmla="*/ 1231106 w 1993106"/>
              <a:gd name="connsiteY26" fmla="*/ 1278731 h 1788318"/>
              <a:gd name="connsiteX27" fmla="*/ 1281113 w 1993106"/>
              <a:gd name="connsiteY27" fmla="*/ 1245394 h 1788318"/>
              <a:gd name="connsiteX28" fmla="*/ 1335881 w 1993106"/>
              <a:gd name="connsiteY28" fmla="*/ 1271587 h 1788318"/>
              <a:gd name="connsiteX29" fmla="*/ 1364456 w 1993106"/>
              <a:gd name="connsiteY29" fmla="*/ 1228724 h 1788318"/>
              <a:gd name="connsiteX30" fmla="*/ 1521618 w 1993106"/>
              <a:gd name="connsiteY30" fmla="*/ 1219200 h 1788318"/>
              <a:gd name="connsiteX31" fmla="*/ 1597819 w 1993106"/>
              <a:gd name="connsiteY31" fmla="*/ 1233487 h 1788318"/>
              <a:gd name="connsiteX32" fmla="*/ 1666875 w 1993106"/>
              <a:gd name="connsiteY32" fmla="*/ 1202531 h 1788318"/>
              <a:gd name="connsiteX33" fmla="*/ 1683544 w 1993106"/>
              <a:gd name="connsiteY33" fmla="*/ 1152525 h 1788318"/>
              <a:gd name="connsiteX34" fmla="*/ 1764506 w 1993106"/>
              <a:gd name="connsiteY34" fmla="*/ 1126331 h 1788318"/>
              <a:gd name="connsiteX35" fmla="*/ 1793082 w 1993106"/>
              <a:gd name="connsiteY35" fmla="*/ 1052513 h 1788318"/>
              <a:gd name="connsiteX36" fmla="*/ 1743075 w 1993106"/>
              <a:gd name="connsiteY36" fmla="*/ 976312 h 1788318"/>
              <a:gd name="connsiteX37" fmla="*/ 1797844 w 1993106"/>
              <a:gd name="connsiteY37" fmla="*/ 912019 h 1788318"/>
              <a:gd name="connsiteX38" fmla="*/ 1859756 w 1993106"/>
              <a:gd name="connsiteY38" fmla="*/ 885826 h 1788318"/>
              <a:gd name="connsiteX39" fmla="*/ 1895475 w 1993106"/>
              <a:gd name="connsiteY39" fmla="*/ 781050 h 1788318"/>
              <a:gd name="connsiteX40" fmla="*/ 1938337 w 1993106"/>
              <a:gd name="connsiteY40" fmla="*/ 778669 h 1788318"/>
              <a:gd name="connsiteX41" fmla="*/ 1993106 w 1993106"/>
              <a:gd name="connsiteY41" fmla="*/ 728662 h 1788318"/>
              <a:gd name="connsiteX42" fmla="*/ 1947862 w 1993106"/>
              <a:gd name="connsiteY42" fmla="*/ 702469 h 1788318"/>
              <a:gd name="connsiteX43" fmla="*/ 1897857 w 1993106"/>
              <a:gd name="connsiteY43" fmla="*/ 711993 h 1788318"/>
              <a:gd name="connsiteX44" fmla="*/ 1897857 w 1993106"/>
              <a:gd name="connsiteY44" fmla="*/ 664369 h 1788318"/>
              <a:gd name="connsiteX45" fmla="*/ 1776413 w 1993106"/>
              <a:gd name="connsiteY45" fmla="*/ 654844 h 1788318"/>
              <a:gd name="connsiteX46" fmla="*/ 1585913 w 1993106"/>
              <a:gd name="connsiteY46" fmla="*/ 597694 h 1788318"/>
              <a:gd name="connsiteX47" fmla="*/ 1226344 w 1993106"/>
              <a:gd name="connsiteY47" fmla="*/ 600075 h 1788318"/>
              <a:gd name="connsiteX48" fmla="*/ 1307306 w 1993106"/>
              <a:gd name="connsiteY48" fmla="*/ 411956 h 1788318"/>
              <a:gd name="connsiteX49" fmla="*/ 1212056 w 1993106"/>
              <a:gd name="connsiteY49" fmla="*/ 361950 h 1788318"/>
              <a:gd name="connsiteX50" fmla="*/ 1195388 w 1993106"/>
              <a:gd name="connsiteY50" fmla="*/ 273844 h 1788318"/>
              <a:gd name="connsiteX51" fmla="*/ 1147763 w 1993106"/>
              <a:gd name="connsiteY51" fmla="*/ 273844 h 1788318"/>
              <a:gd name="connsiteX52" fmla="*/ 1097756 w 1993106"/>
              <a:gd name="connsiteY52" fmla="*/ 190499 h 1788318"/>
              <a:gd name="connsiteX53" fmla="*/ 1050131 w 1993106"/>
              <a:gd name="connsiteY53" fmla="*/ 176213 h 1788318"/>
              <a:gd name="connsiteX54" fmla="*/ 1047750 w 1993106"/>
              <a:gd name="connsiteY54" fmla="*/ 88106 h 1788318"/>
              <a:gd name="connsiteX0" fmla="*/ 1047750 w 1993106"/>
              <a:gd name="connsiteY0" fmla="*/ 88106 h 1788318"/>
              <a:gd name="connsiteX1" fmla="*/ 997744 w 1993106"/>
              <a:gd name="connsiteY1" fmla="*/ 52387 h 1788318"/>
              <a:gd name="connsiteX2" fmla="*/ 826294 w 1993106"/>
              <a:gd name="connsiteY2" fmla="*/ 59531 h 1788318"/>
              <a:gd name="connsiteX3" fmla="*/ 735806 w 1993106"/>
              <a:gd name="connsiteY3" fmla="*/ 0 h 1788318"/>
              <a:gd name="connsiteX4" fmla="*/ 623888 w 1993106"/>
              <a:gd name="connsiteY4" fmla="*/ 50006 h 1788318"/>
              <a:gd name="connsiteX5" fmla="*/ 569119 w 1993106"/>
              <a:gd name="connsiteY5" fmla="*/ 45244 h 1788318"/>
              <a:gd name="connsiteX6" fmla="*/ 497681 w 1993106"/>
              <a:gd name="connsiteY6" fmla="*/ 145256 h 1788318"/>
              <a:gd name="connsiteX7" fmla="*/ 422275 w 1993106"/>
              <a:gd name="connsiteY7" fmla="*/ 148431 h 1788318"/>
              <a:gd name="connsiteX8" fmla="*/ 333375 w 1993106"/>
              <a:gd name="connsiteY8" fmla="*/ 75406 h 1788318"/>
              <a:gd name="connsiteX9" fmla="*/ 0 w 1993106"/>
              <a:gd name="connsiteY9" fmla="*/ 364331 h 1788318"/>
              <a:gd name="connsiteX10" fmla="*/ 47625 w 1993106"/>
              <a:gd name="connsiteY10" fmla="*/ 1231106 h 1788318"/>
              <a:gd name="connsiteX11" fmla="*/ 171450 w 1993106"/>
              <a:gd name="connsiteY11" fmla="*/ 1378743 h 1788318"/>
              <a:gd name="connsiteX12" fmla="*/ 592931 w 1993106"/>
              <a:gd name="connsiteY12" fmla="*/ 1535906 h 1788318"/>
              <a:gd name="connsiteX13" fmla="*/ 773907 w 1993106"/>
              <a:gd name="connsiteY13" fmla="*/ 1631157 h 1788318"/>
              <a:gd name="connsiteX14" fmla="*/ 988219 w 1993106"/>
              <a:gd name="connsiteY14" fmla="*/ 1721644 h 1788318"/>
              <a:gd name="connsiteX15" fmla="*/ 1095375 w 1993106"/>
              <a:gd name="connsiteY15" fmla="*/ 1714500 h 1788318"/>
              <a:gd name="connsiteX16" fmla="*/ 1173956 w 1993106"/>
              <a:gd name="connsiteY16" fmla="*/ 1697831 h 1788318"/>
              <a:gd name="connsiteX17" fmla="*/ 1285875 w 1993106"/>
              <a:gd name="connsiteY17" fmla="*/ 1774031 h 1788318"/>
              <a:gd name="connsiteX18" fmla="*/ 1350169 w 1993106"/>
              <a:gd name="connsiteY18" fmla="*/ 1788318 h 1788318"/>
              <a:gd name="connsiteX19" fmla="*/ 1412081 w 1993106"/>
              <a:gd name="connsiteY19" fmla="*/ 1716881 h 1788318"/>
              <a:gd name="connsiteX20" fmla="*/ 1352550 w 1993106"/>
              <a:gd name="connsiteY20" fmla="*/ 1671637 h 1788318"/>
              <a:gd name="connsiteX21" fmla="*/ 1390650 w 1993106"/>
              <a:gd name="connsiteY21" fmla="*/ 1652588 h 1788318"/>
              <a:gd name="connsiteX22" fmla="*/ 1338263 w 1993106"/>
              <a:gd name="connsiteY22" fmla="*/ 1602581 h 1788318"/>
              <a:gd name="connsiteX23" fmla="*/ 1228725 w 1993106"/>
              <a:gd name="connsiteY23" fmla="*/ 1462087 h 1788318"/>
              <a:gd name="connsiteX24" fmla="*/ 1254919 w 1993106"/>
              <a:gd name="connsiteY24" fmla="*/ 1426369 h 1788318"/>
              <a:gd name="connsiteX25" fmla="*/ 1188245 w 1993106"/>
              <a:gd name="connsiteY25" fmla="*/ 1350169 h 1788318"/>
              <a:gd name="connsiteX26" fmla="*/ 1231106 w 1993106"/>
              <a:gd name="connsiteY26" fmla="*/ 1278731 h 1788318"/>
              <a:gd name="connsiteX27" fmla="*/ 1281113 w 1993106"/>
              <a:gd name="connsiteY27" fmla="*/ 1245394 h 1788318"/>
              <a:gd name="connsiteX28" fmla="*/ 1335881 w 1993106"/>
              <a:gd name="connsiteY28" fmla="*/ 1271587 h 1788318"/>
              <a:gd name="connsiteX29" fmla="*/ 1364456 w 1993106"/>
              <a:gd name="connsiteY29" fmla="*/ 1228724 h 1788318"/>
              <a:gd name="connsiteX30" fmla="*/ 1521618 w 1993106"/>
              <a:gd name="connsiteY30" fmla="*/ 1219200 h 1788318"/>
              <a:gd name="connsiteX31" fmla="*/ 1597819 w 1993106"/>
              <a:gd name="connsiteY31" fmla="*/ 1233487 h 1788318"/>
              <a:gd name="connsiteX32" fmla="*/ 1666875 w 1993106"/>
              <a:gd name="connsiteY32" fmla="*/ 1202531 h 1788318"/>
              <a:gd name="connsiteX33" fmla="*/ 1683544 w 1993106"/>
              <a:gd name="connsiteY33" fmla="*/ 1152525 h 1788318"/>
              <a:gd name="connsiteX34" fmla="*/ 1764506 w 1993106"/>
              <a:gd name="connsiteY34" fmla="*/ 1126331 h 1788318"/>
              <a:gd name="connsiteX35" fmla="*/ 1793082 w 1993106"/>
              <a:gd name="connsiteY35" fmla="*/ 1052513 h 1788318"/>
              <a:gd name="connsiteX36" fmla="*/ 1743075 w 1993106"/>
              <a:gd name="connsiteY36" fmla="*/ 976312 h 1788318"/>
              <a:gd name="connsiteX37" fmla="*/ 1797844 w 1993106"/>
              <a:gd name="connsiteY37" fmla="*/ 912019 h 1788318"/>
              <a:gd name="connsiteX38" fmla="*/ 1859756 w 1993106"/>
              <a:gd name="connsiteY38" fmla="*/ 885826 h 1788318"/>
              <a:gd name="connsiteX39" fmla="*/ 1895475 w 1993106"/>
              <a:gd name="connsiteY39" fmla="*/ 781050 h 1788318"/>
              <a:gd name="connsiteX40" fmla="*/ 1938337 w 1993106"/>
              <a:gd name="connsiteY40" fmla="*/ 778669 h 1788318"/>
              <a:gd name="connsiteX41" fmla="*/ 1993106 w 1993106"/>
              <a:gd name="connsiteY41" fmla="*/ 728662 h 1788318"/>
              <a:gd name="connsiteX42" fmla="*/ 1947862 w 1993106"/>
              <a:gd name="connsiteY42" fmla="*/ 702469 h 1788318"/>
              <a:gd name="connsiteX43" fmla="*/ 1897857 w 1993106"/>
              <a:gd name="connsiteY43" fmla="*/ 711993 h 1788318"/>
              <a:gd name="connsiteX44" fmla="*/ 1897857 w 1993106"/>
              <a:gd name="connsiteY44" fmla="*/ 664369 h 1788318"/>
              <a:gd name="connsiteX45" fmla="*/ 1776413 w 1993106"/>
              <a:gd name="connsiteY45" fmla="*/ 654844 h 1788318"/>
              <a:gd name="connsiteX46" fmla="*/ 1585913 w 1993106"/>
              <a:gd name="connsiteY46" fmla="*/ 597694 h 1788318"/>
              <a:gd name="connsiteX47" fmla="*/ 1226344 w 1993106"/>
              <a:gd name="connsiteY47" fmla="*/ 600075 h 1788318"/>
              <a:gd name="connsiteX48" fmla="*/ 1307306 w 1993106"/>
              <a:gd name="connsiteY48" fmla="*/ 411956 h 1788318"/>
              <a:gd name="connsiteX49" fmla="*/ 1212056 w 1993106"/>
              <a:gd name="connsiteY49" fmla="*/ 361950 h 1788318"/>
              <a:gd name="connsiteX50" fmla="*/ 1195388 w 1993106"/>
              <a:gd name="connsiteY50" fmla="*/ 273844 h 1788318"/>
              <a:gd name="connsiteX51" fmla="*/ 1147763 w 1993106"/>
              <a:gd name="connsiteY51" fmla="*/ 273844 h 1788318"/>
              <a:gd name="connsiteX52" fmla="*/ 1097756 w 1993106"/>
              <a:gd name="connsiteY52" fmla="*/ 190499 h 1788318"/>
              <a:gd name="connsiteX53" fmla="*/ 1050131 w 1993106"/>
              <a:gd name="connsiteY53" fmla="*/ 176213 h 1788318"/>
              <a:gd name="connsiteX54" fmla="*/ 1047750 w 1993106"/>
              <a:gd name="connsiteY54" fmla="*/ 88106 h 1788318"/>
              <a:gd name="connsiteX0" fmla="*/ 1047750 w 1993106"/>
              <a:gd name="connsiteY0" fmla="*/ 88106 h 1788318"/>
              <a:gd name="connsiteX1" fmla="*/ 997744 w 1993106"/>
              <a:gd name="connsiteY1" fmla="*/ 52387 h 1788318"/>
              <a:gd name="connsiteX2" fmla="*/ 826294 w 1993106"/>
              <a:gd name="connsiteY2" fmla="*/ 59531 h 1788318"/>
              <a:gd name="connsiteX3" fmla="*/ 735806 w 1993106"/>
              <a:gd name="connsiteY3" fmla="*/ 0 h 1788318"/>
              <a:gd name="connsiteX4" fmla="*/ 623888 w 1993106"/>
              <a:gd name="connsiteY4" fmla="*/ 50006 h 1788318"/>
              <a:gd name="connsiteX5" fmla="*/ 569119 w 1993106"/>
              <a:gd name="connsiteY5" fmla="*/ 45244 h 1788318"/>
              <a:gd name="connsiteX6" fmla="*/ 497681 w 1993106"/>
              <a:gd name="connsiteY6" fmla="*/ 145256 h 1788318"/>
              <a:gd name="connsiteX7" fmla="*/ 422275 w 1993106"/>
              <a:gd name="connsiteY7" fmla="*/ 148431 h 1788318"/>
              <a:gd name="connsiteX8" fmla="*/ 333375 w 1993106"/>
              <a:gd name="connsiteY8" fmla="*/ 75406 h 1788318"/>
              <a:gd name="connsiteX9" fmla="*/ 0 w 1993106"/>
              <a:gd name="connsiteY9" fmla="*/ 364331 h 1788318"/>
              <a:gd name="connsiteX10" fmla="*/ 47625 w 1993106"/>
              <a:gd name="connsiteY10" fmla="*/ 1231106 h 1788318"/>
              <a:gd name="connsiteX11" fmla="*/ 171450 w 1993106"/>
              <a:gd name="connsiteY11" fmla="*/ 1378743 h 1788318"/>
              <a:gd name="connsiteX12" fmla="*/ 371475 w 1993106"/>
              <a:gd name="connsiteY12" fmla="*/ 1412081 h 1788318"/>
              <a:gd name="connsiteX13" fmla="*/ 592931 w 1993106"/>
              <a:gd name="connsiteY13" fmla="*/ 1535906 h 1788318"/>
              <a:gd name="connsiteX14" fmla="*/ 773907 w 1993106"/>
              <a:gd name="connsiteY14" fmla="*/ 1631157 h 1788318"/>
              <a:gd name="connsiteX15" fmla="*/ 988219 w 1993106"/>
              <a:gd name="connsiteY15" fmla="*/ 1721644 h 1788318"/>
              <a:gd name="connsiteX16" fmla="*/ 1095375 w 1993106"/>
              <a:gd name="connsiteY16" fmla="*/ 1714500 h 1788318"/>
              <a:gd name="connsiteX17" fmla="*/ 1173956 w 1993106"/>
              <a:gd name="connsiteY17" fmla="*/ 1697831 h 1788318"/>
              <a:gd name="connsiteX18" fmla="*/ 1285875 w 1993106"/>
              <a:gd name="connsiteY18" fmla="*/ 1774031 h 1788318"/>
              <a:gd name="connsiteX19" fmla="*/ 1350169 w 1993106"/>
              <a:gd name="connsiteY19" fmla="*/ 1788318 h 1788318"/>
              <a:gd name="connsiteX20" fmla="*/ 1412081 w 1993106"/>
              <a:gd name="connsiteY20" fmla="*/ 1716881 h 1788318"/>
              <a:gd name="connsiteX21" fmla="*/ 1352550 w 1993106"/>
              <a:gd name="connsiteY21" fmla="*/ 1671637 h 1788318"/>
              <a:gd name="connsiteX22" fmla="*/ 1390650 w 1993106"/>
              <a:gd name="connsiteY22" fmla="*/ 1652588 h 1788318"/>
              <a:gd name="connsiteX23" fmla="*/ 1338263 w 1993106"/>
              <a:gd name="connsiteY23" fmla="*/ 1602581 h 1788318"/>
              <a:gd name="connsiteX24" fmla="*/ 1228725 w 1993106"/>
              <a:gd name="connsiteY24" fmla="*/ 1462087 h 1788318"/>
              <a:gd name="connsiteX25" fmla="*/ 1254919 w 1993106"/>
              <a:gd name="connsiteY25" fmla="*/ 1426369 h 1788318"/>
              <a:gd name="connsiteX26" fmla="*/ 1188245 w 1993106"/>
              <a:gd name="connsiteY26" fmla="*/ 1350169 h 1788318"/>
              <a:gd name="connsiteX27" fmla="*/ 1231106 w 1993106"/>
              <a:gd name="connsiteY27" fmla="*/ 1278731 h 1788318"/>
              <a:gd name="connsiteX28" fmla="*/ 1281113 w 1993106"/>
              <a:gd name="connsiteY28" fmla="*/ 1245394 h 1788318"/>
              <a:gd name="connsiteX29" fmla="*/ 1335881 w 1993106"/>
              <a:gd name="connsiteY29" fmla="*/ 1271587 h 1788318"/>
              <a:gd name="connsiteX30" fmla="*/ 1364456 w 1993106"/>
              <a:gd name="connsiteY30" fmla="*/ 1228724 h 1788318"/>
              <a:gd name="connsiteX31" fmla="*/ 1521618 w 1993106"/>
              <a:gd name="connsiteY31" fmla="*/ 1219200 h 1788318"/>
              <a:gd name="connsiteX32" fmla="*/ 1597819 w 1993106"/>
              <a:gd name="connsiteY32" fmla="*/ 1233487 h 1788318"/>
              <a:gd name="connsiteX33" fmla="*/ 1666875 w 1993106"/>
              <a:gd name="connsiteY33" fmla="*/ 1202531 h 1788318"/>
              <a:gd name="connsiteX34" fmla="*/ 1683544 w 1993106"/>
              <a:gd name="connsiteY34" fmla="*/ 1152525 h 1788318"/>
              <a:gd name="connsiteX35" fmla="*/ 1764506 w 1993106"/>
              <a:gd name="connsiteY35" fmla="*/ 1126331 h 1788318"/>
              <a:gd name="connsiteX36" fmla="*/ 1793082 w 1993106"/>
              <a:gd name="connsiteY36" fmla="*/ 1052513 h 1788318"/>
              <a:gd name="connsiteX37" fmla="*/ 1743075 w 1993106"/>
              <a:gd name="connsiteY37" fmla="*/ 976312 h 1788318"/>
              <a:gd name="connsiteX38" fmla="*/ 1797844 w 1993106"/>
              <a:gd name="connsiteY38" fmla="*/ 912019 h 1788318"/>
              <a:gd name="connsiteX39" fmla="*/ 1859756 w 1993106"/>
              <a:gd name="connsiteY39" fmla="*/ 885826 h 1788318"/>
              <a:gd name="connsiteX40" fmla="*/ 1895475 w 1993106"/>
              <a:gd name="connsiteY40" fmla="*/ 781050 h 1788318"/>
              <a:gd name="connsiteX41" fmla="*/ 1938337 w 1993106"/>
              <a:gd name="connsiteY41" fmla="*/ 778669 h 1788318"/>
              <a:gd name="connsiteX42" fmla="*/ 1993106 w 1993106"/>
              <a:gd name="connsiteY42" fmla="*/ 728662 h 1788318"/>
              <a:gd name="connsiteX43" fmla="*/ 1947862 w 1993106"/>
              <a:gd name="connsiteY43" fmla="*/ 702469 h 1788318"/>
              <a:gd name="connsiteX44" fmla="*/ 1897857 w 1993106"/>
              <a:gd name="connsiteY44" fmla="*/ 711993 h 1788318"/>
              <a:gd name="connsiteX45" fmla="*/ 1897857 w 1993106"/>
              <a:gd name="connsiteY45" fmla="*/ 664369 h 1788318"/>
              <a:gd name="connsiteX46" fmla="*/ 1776413 w 1993106"/>
              <a:gd name="connsiteY46" fmla="*/ 654844 h 1788318"/>
              <a:gd name="connsiteX47" fmla="*/ 1585913 w 1993106"/>
              <a:gd name="connsiteY47" fmla="*/ 597694 h 1788318"/>
              <a:gd name="connsiteX48" fmla="*/ 1226344 w 1993106"/>
              <a:gd name="connsiteY48" fmla="*/ 600075 h 1788318"/>
              <a:gd name="connsiteX49" fmla="*/ 1307306 w 1993106"/>
              <a:gd name="connsiteY49" fmla="*/ 411956 h 1788318"/>
              <a:gd name="connsiteX50" fmla="*/ 1212056 w 1993106"/>
              <a:gd name="connsiteY50" fmla="*/ 361950 h 1788318"/>
              <a:gd name="connsiteX51" fmla="*/ 1195388 w 1993106"/>
              <a:gd name="connsiteY51" fmla="*/ 273844 h 1788318"/>
              <a:gd name="connsiteX52" fmla="*/ 1147763 w 1993106"/>
              <a:gd name="connsiteY52" fmla="*/ 273844 h 1788318"/>
              <a:gd name="connsiteX53" fmla="*/ 1097756 w 1993106"/>
              <a:gd name="connsiteY53" fmla="*/ 190499 h 1788318"/>
              <a:gd name="connsiteX54" fmla="*/ 1050131 w 1993106"/>
              <a:gd name="connsiteY54" fmla="*/ 176213 h 1788318"/>
              <a:gd name="connsiteX55" fmla="*/ 1047750 w 1993106"/>
              <a:gd name="connsiteY55" fmla="*/ 88106 h 1788318"/>
              <a:gd name="connsiteX0" fmla="*/ 1047750 w 1993106"/>
              <a:gd name="connsiteY0" fmla="*/ 88106 h 1788318"/>
              <a:gd name="connsiteX1" fmla="*/ 997744 w 1993106"/>
              <a:gd name="connsiteY1" fmla="*/ 52387 h 1788318"/>
              <a:gd name="connsiteX2" fmla="*/ 826294 w 1993106"/>
              <a:gd name="connsiteY2" fmla="*/ 59531 h 1788318"/>
              <a:gd name="connsiteX3" fmla="*/ 735806 w 1993106"/>
              <a:gd name="connsiteY3" fmla="*/ 0 h 1788318"/>
              <a:gd name="connsiteX4" fmla="*/ 623888 w 1993106"/>
              <a:gd name="connsiteY4" fmla="*/ 50006 h 1788318"/>
              <a:gd name="connsiteX5" fmla="*/ 569119 w 1993106"/>
              <a:gd name="connsiteY5" fmla="*/ 45244 h 1788318"/>
              <a:gd name="connsiteX6" fmla="*/ 497681 w 1993106"/>
              <a:gd name="connsiteY6" fmla="*/ 145256 h 1788318"/>
              <a:gd name="connsiteX7" fmla="*/ 422275 w 1993106"/>
              <a:gd name="connsiteY7" fmla="*/ 148431 h 1788318"/>
              <a:gd name="connsiteX8" fmla="*/ 333375 w 1993106"/>
              <a:gd name="connsiteY8" fmla="*/ 75406 h 1788318"/>
              <a:gd name="connsiteX9" fmla="*/ 0 w 1993106"/>
              <a:gd name="connsiteY9" fmla="*/ 364331 h 1788318"/>
              <a:gd name="connsiteX10" fmla="*/ 47625 w 1993106"/>
              <a:gd name="connsiteY10" fmla="*/ 1231106 h 1788318"/>
              <a:gd name="connsiteX11" fmla="*/ 171450 w 1993106"/>
              <a:gd name="connsiteY11" fmla="*/ 1378743 h 1788318"/>
              <a:gd name="connsiteX12" fmla="*/ 371475 w 1993106"/>
              <a:gd name="connsiteY12" fmla="*/ 1412081 h 1788318"/>
              <a:gd name="connsiteX13" fmla="*/ 442913 w 1993106"/>
              <a:gd name="connsiteY13" fmla="*/ 1497806 h 1788318"/>
              <a:gd name="connsiteX14" fmla="*/ 592931 w 1993106"/>
              <a:gd name="connsiteY14" fmla="*/ 1535906 h 1788318"/>
              <a:gd name="connsiteX15" fmla="*/ 773907 w 1993106"/>
              <a:gd name="connsiteY15" fmla="*/ 1631157 h 1788318"/>
              <a:gd name="connsiteX16" fmla="*/ 988219 w 1993106"/>
              <a:gd name="connsiteY16" fmla="*/ 1721644 h 1788318"/>
              <a:gd name="connsiteX17" fmla="*/ 1095375 w 1993106"/>
              <a:gd name="connsiteY17" fmla="*/ 1714500 h 1788318"/>
              <a:gd name="connsiteX18" fmla="*/ 1173956 w 1993106"/>
              <a:gd name="connsiteY18" fmla="*/ 1697831 h 1788318"/>
              <a:gd name="connsiteX19" fmla="*/ 1285875 w 1993106"/>
              <a:gd name="connsiteY19" fmla="*/ 1774031 h 1788318"/>
              <a:gd name="connsiteX20" fmla="*/ 1350169 w 1993106"/>
              <a:gd name="connsiteY20" fmla="*/ 1788318 h 1788318"/>
              <a:gd name="connsiteX21" fmla="*/ 1412081 w 1993106"/>
              <a:gd name="connsiteY21" fmla="*/ 1716881 h 1788318"/>
              <a:gd name="connsiteX22" fmla="*/ 1352550 w 1993106"/>
              <a:gd name="connsiteY22" fmla="*/ 1671637 h 1788318"/>
              <a:gd name="connsiteX23" fmla="*/ 1390650 w 1993106"/>
              <a:gd name="connsiteY23" fmla="*/ 1652588 h 1788318"/>
              <a:gd name="connsiteX24" fmla="*/ 1338263 w 1993106"/>
              <a:gd name="connsiteY24" fmla="*/ 1602581 h 1788318"/>
              <a:gd name="connsiteX25" fmla="*/ 1228725 w 1993106"/>
              <a:gd name="connsiteY25" fmla="*/ 1462087 h 1788318"/>
              <a:gd name="connsiteX26" fmla="*/ 1254919 w 1993106"/>
              <a:gd name="connsiteY26" fmla="*/ 1426369 h 1788318"/>
              <a:gd name="connsiteX27" fmla="*/ 1188245 w 1993106"/>
              <a:gd name="connsiteY27" fmla="*/ 1350169 h 1788318"/>
              <a:gd name="connsiteX28" fmla="*/ 1231106 w 1993106"/>
              <a:gd name="connsiteY28" fmla="*/ 1278731 h 1788318"/>
              <a:gd name="connsiteX29" fmla="*/ 1281113 w 1993106"/>
              <a:gd name="connsiteY29" fmla="*/ 1245394 h 1788318"/>
              <a:gd name="connsiteX30" fmla="*/ 1335881 w 1993106"/>
              <a:gd name="connsiteY30" fmla="*/ 1271587 h 1788318"/>
              <a:gd name="connsiteX31" fmla="*/ 1364456 w 1993106"/>
              <a:gd name="connsiteY31" fmla="*/ 1228724 h 1788318"/>
              <a:gd name="connsiteX32" fmla="*/ 1521618 w 1993106"/>
              <a:gd name="connsiteY32" fmla="*/ 1219200 h 1788318"/>
              <a:gd name="connsiteX33" fmla="*/ 1597819 w 1993106"/>
              <a:gd name="connsiteY33" fmla="*/ 1233487 h 1788318"/>
              <a:gd name="connsiteX34" fmla="*/ 1666875 w 1993106"/>
              <a:gd name="connsiteY34" fmla="*/ 1202531 h 1788318"/>
              <a:gd name="connsiteX35" fmla="*/ 1683544 w 1993106"/>
              <a:gd name="connsiteY35" fmla="*/ 1152525 h 1788318"/>
              <a:gd name="connsiteX36" fmla="*/ 1764506 w 1993106"/>
              <a:gd name="connsiteY36" fmla="*/ 1126331 h 1788318"/>
              <a:gd name="connsiteX37" fmla="*/ 1793082 w 1993106"/>
              <a:gd name="connsiteY37" fmla="*/ 1052513 h 1788318"/>
              <a:gd name="connsiteX38" fmla="*/ 1743075 w 1993106"/>
              <a:gd name="connsiteY38" fmla="*/ 976312 h 1788318"/>
              <a:gd name="connsiteX39" fmla="*/ 1797844 w 1993106"/>
              <a:gd name="connsiteY39" fmla="*/ 912019 h 1788318"/>
              <a:gd name="connsiteX40" fmla="*/ 1859756 w 1993106"/>
              <a:gd name="connsiteY40" fmla="*/ 885826 h 1788318"/>
              <a:gd name="connsiteX41" fmla="*/ 1895475 w 1993106"/>
              <a:gd name="connsiteY41" fmla="*/ 781050 h 1788318"/>
              <a:gd name="connsiteX42" fmla="*/ 1938337 w 1993106"/>
              <a:gd name="connsiteY42" fmla="*/ 778669 h 1788318"/>
              <a:gd name="connsiteX43" fmla="*/ 1993106 w 1993106"/>
              <a:gd name="connsiteY43" fmla="*/ 728662 h 1788318"/>
              <a:gd name="connsiteX44" fmla="*/ 1947862 w 1993106"/>
              <a:gd name="connsiteY44" fmla="*/ 702469 h 1788318"/>
              <a:gd name="connsiteX45" fmla="*/ 1897857 w 1993106"/>
              <a:gd name="connsiteY45" fmla="*/ 711993 h 1788318"/>
              <a:gd name="connsiteX46" fmla="*/ 1897857 w 1993106"/>
              <a:gd name="connsiteY46" fmla="*/ 664369 h 1788318"/>
              <a:gd name="connsiteX47" fmla="*/ 1776413 w 1993106"/>
              <a:gd name="connsiteY47" fmla="*/ 654844 h 1788318"/>
              <a:gd name="connsiteX48" fmla="*/ 1585913 w 1993106"/>
              <a:gd name="connsiteY48" fmla="*/ 597694 h 1788318"/>
              <a:gd name="connsiteX49" fmla="*/ 1226344 w 1993106"/>
              <a:gd name="connsiteY49" fmla="*/ 600075 h 1788318"/>
              <a:gd name="connsiteX50" fmla="*/ 1307306 w 1993106"/>
              <a:gd name="connsiteY50" fmla="*/ 411956 h 1788318"/>
              <a:gd name="connsiteX51" fmla="*/ 1212056 w 1993106"/>
              <a:gd name="connsiteY51" fmla="*/ 361950 h 1788318"/>
              <a:gd name="connsiteX52" fmla="*/ 1195388 w 1993106"/>
              <a:gd name="connsiteY52" fmla="*/ 273844 h 1788318"/>
              <a:gd name="connsiteX53" fmla="*/ 1147763 w 1993106"/>
              <a:gd name="connsiteY53" fmla="*/ 273844 h 1788318"/>
              <a:gd name="connsiteX54" fmla="*/ 1097756 w 1993106"/>
              <a:gd name="connsiteY54" fmla="*/ 190499 h 1788318"/>
              <a:gd name="connsiteX55" fmla="*/ 1050131 w 1993106"/>
              <a:gd name="connsiteY55" fmla="*/ 176213 h 1788318"/>
              <a:gd name="connsiteX56" fmla="*/ 1047750 w 1993106"/>
              <a:gd name="connsiteY56" fmla="*/ 88106 h 1788318"/>
              <a:gd name="connsiteX0" fmla="*/ 1047750 w 1993106"/>
              <a:gd name="connsiteY0" fmla="*/ 88106 h 1788318"/>
              <a:gd name="connsiteX1" fmla="*/ 997744 w 1993106"/>
              <a:gd name="connsiteY1" fmla="*/ 52387 h 1788318"/>
              <a:gd name="connsiteX2" fmla="*/ 826294 w 1993106"/>
              <a:gd name="connsiteY2" fmla="*/ 59531 h 1788318"/>
              <a:gd name="connsiteX3" fmla="*/ 735806 w 1993106"/>
              <a:gd name="connsiteY3" fmla="*/ 0 h 1788318"/>
              <a:gd name="connsiteX4" fmla="*/ 623888 w 1993106"/>
              <a:gd name="connsiteY4" fmla="*/ 50006 h 1788318"/>
              <a:gd name="connsiteX5" fmla="*/ 569119 w 1993106"/>
              <a:gd name="connsiteY5" fmla="*/ 45244 h 1788318"/>
              <a:gd name="connsiteX6" fmla="*/ 497681 w 1993106"/>
              <a:gd name="connsiteY6" fmla="*/ 145256 h 1788318"/>
              <a:gd name="connsiteX7" fmla="*/ 422275 w 1993106"/>
              <a:gd name="connsiteY7" fmla="*/ 148431 h 1788318"/>
              <a:gd name="connsiteX8" fmla="*/ 333375 w 1993106"/>
              <a:gd name="connsiteY8" fmla="*/ 75406 h 1788318"/>
              <a:gd name="connsiteX9" fmla="*/ 0 w 1993106"/>
              <a:gd name="connsiteY9" fmla="*/ 364331 h 1788318"/>
              <a:gd name="connsiteX10" fmla="*/ 47625 w 1993106"/>
              <a:gd name="connsiteY10" fmla="*/ 1231106 h 1788318"/>
              <a:gd name="connsiteX11" fmla="*/ 171450 w 1993106"/>
              <a:gd name="connsiteY11" fmla="*/ 1378743 h 1788318"/>
              <a:gd name="connsiteX12" fmla="*/ 371475 w 1993106"/>
              <a:gd name="connsiteY12" fmla="*/ 1412081 h 1788318"/>
              <a:gd name="connsiteX13" fmla="*/ 442913 w 1993106"/>
              <a:gd name="connsiteY13" fmla="*/ 1497806 h 1788318"/>
              <a:gd name="connsiteX14" fmla="*/ 592931 w 1993106"/>
              <a:gd name="connsiteY14" fmla="*/ 1535906 h 1788318"/>
              <a:gd name="connsiteX15" fmla="*/ 707231 w 1993106"/>
              <a:gd name="connsiteY15" fmla="*/ 1562100 h 1788318"/>
              <a:gd name="connsiteX16" fmla="*/ 773907 w 1993106"/>
              <a:gd name="connsiteY16" fmla="*/ 1631157 h 1788318"/>
              <a:gd name="connsiteX17" fmla="*/ 988219 w 1993106"/>
              <a:gd name="connsiteY17" fmla="*/ 1721644 h 1788318"/>
              <a:gd name="connsiteX18" fmla="*/ 1095375 w 1993106"/>
              <a:gd name="connsiteY18" fmla="*/ 1714500 h 1788318"/>
              <a:gd name="connsiteX19" fmla="*/ 1173956 w 1993106"/>
              <a:gd name="connsiteY19" fmla="*/ 1697831 h 1788318"/>
              <a:gd name="connsiteX20" fmla="*/ 1285875 w 1993106"/>
              <a:gd name="connsiteY20" fmla="*/ 1774031 h 1788318"/>
              <a:gd name="connsiteX21" fmla="*/ 1350169 w 1993106"/>
              <a:gd name="connsiteY21" fmla="*/ 1788318 h 1788318"/>
              <a:gd name="connsiteX22" fmla="*/ 1412081 w 1993106"/>
              <a:gd name="connsiteY22" fmla="*/ 1716881 h 1788318"/>
              <a:gd name="connsiteX23" fmla="*/ 1352550 w 1993106"/>
              <a:gd name="connsiteY23" fmla="*/ 1671637 h 1788318"/>
              <a:gd name="connsiteX24" fmla="*/ 1390650 w 1993106"/>
              <a:gd name="connsiteY24" fmla="*/ 1652588 h 1788318"/>
              <a:gd name="connsiteX25" fmla="*/ 1338263 w 1993106"/>
              <a:gd name="connsiteY25" fmla="*/ 1602581 h 1788318"/>
              <a:gd name="connsiteX26" fmla="*/ 1228725 w 1993106"/>
              <a:gd name="connsiteY26" fmla="*/ 1462087 h 1788318"/>
              <a:gd name="connsiteX27" fmla="*/ 1254919 w 1993106"/>
              <a:gd name="connsiteY27" fmla="*/ 1426369 h 1788318"/>
              <a:gd name="connsiteX28" fmla="*/ 1188245 w 1993106"/>
              <a:gd name="connsiteY28" fmla="*/ 1350169 h 1788318"/>
              <a:gd name="connsiteX29" fmla="*/ 1231106 w 1993106"/>
              <a:gd name="connsiteY29" fmla="*/ 1278731 h 1788318"/>
              <a:gd name="connsiteX30" fmla="*/ 1281113 w 1993106"/>
              <a:gd name="connsiteY30" fmla="*/ 1245394 h 1788318"/>
              <a:gd name="connsiteX31" fmla="*/ 1335881 w 1993106"/>
              <a:gd name="connsiteY31" fmla="*/ 1271587 h 1788318"/>
              <a:gd name="connsiteX32" fmla="*/ 1364456 w 1993106"/>
              <a:gd name="connsiteY32" fmla="*/ 1228724 h 1788318"/>
              <a:gd name="connsiteX33" fmla="*/ 1521618 w 1993106"/>
              <a:gd name="connsiteY33" fmla="*/ 1219200 h 1788318"/>
              <a:gd name="connsiteX34" fmla="*/ 1597819 w 1993106"/>
              <a:gd name="connsiteY34" fmla="*/ 1233487 h 1788318"/>
              <a:gd name="connsiteX35" fmla="*/ 1666875 w 1993106"/>
              <a:gd name="connsiteY35" fmla="*/ 1202531 h 1788318"/>
              <a:gd name="connsiteX36" fmla="*/ 1683544 w 1993106"/>
              <a:gd name="connsiteY36" fmla="*/ 1152525 h 1788318"/>
              <a:gd name="connsiteX37" fmla="*/ 1764506 w 1993106"/>
              <a:gd name="connsiteY37" fmla="*/ 1126331 h 1788318"/>
              <a:gd name="connsiteX38" fmla="*/ 1793082 w 1993106"/>
              <a:gd name="connsiteY38" fmla="*/ 1052513 h 1788318"/>
              <a:gd name="connsiteX39" fmla="*/ 1743075 w 1993106"/>
              <a:gd name="connsiteY39" fmla="*/ 976312 h 1788318"/>
              <a:gd name="connsiteX40" fmla="*/ 1797844 w 1993106"/>
              <a:gd name="connsiteY40" fmla="*/ 912019 h 1788318"/>
              <a:gd name="connsiteX41" fmla="*/ 1859756 w 1993106"/>
              <a:gd name="connsiteY41" fmla="*/ 885826 h 1788318"/>
              <a:gd name="connsiteX42" fmla="*/ 1895475 w 1993106"/>
              <a:gd name="connsiteY42" fmla="*/ 781050 h 1788318"/>
              <a:gd name="connsiteX43" fmla="*/ 1938337 w 1993106"/>
              <a:gd name="connsiteY43" fmla="*/ 778669 h 1788318"/>
              <a:gd name="connsiteX44" fmla="*/ 1993106 w 1993106"/>
              <a:gd name="connsiteY44" fmla="*/ 728662 h 1788318"/>
              <a:gd name="connsiteX45" fmla="*/ 1947862 w 1993106"/>
              <a:gd name="connsiteY45" fmla="*/ 702469 h 1788318"/>
              <a:gd name="connsiteX46" fmla="*/ 1897857 w 1993106"/>
              <a:gd name="connsiteY46" fmla="*/ 711993 h 1788318"/>
              <a:gd name="connsiteX47" fmla="*/ 1897857 w 1993106"/>
              <a:gd name="connsiteY47" fmla="*/ 664369 h 1788318"/>
              <a:gd name="connsiteX48" fmla="*/ 1776413 w 1993106"/>
              <a:gd name="connsiteY48" fmla="*/ 654844 h 1788318"/>
              <a:gd name="connsiteX49" fmla="*/ 1585913 w 1993106"/>
              <a:gd name="connsiteY49" fmla="*/ 597694 h 1788318"/>
              <a:gd name="connsiteX50" fmla="*/ 1226344 w 1993106"/>
              <a:gd name="connsiteY50" fmla="*/ 600075 h 1788318"/>
              <a:gd name="connsiteX51" fmla="*/ 1307306 w 1993106"/>
              <a:gd name="connsiteY51" fmla="*/ 411956 h 1788318"/>
              <a:gd name="connsiteX52" fmla="*/ 1212056 w 1993106"/>
              <a:gd name="connsiteY52" fmla="*/ 361950 h 1788318"/>
              <a:gd name="connsiteX53" fmla="*/ 1195388 w 1993106"/>
              <a:gd name="connsiteY53" fmla="*/ 273844 h 1788318"/>
              <a:gd name="connsiteX54" fmla="*/ 1147763 w 1993106"/>
              <a:gd name="connsiteY54" fmla="*/ 273844 h 1788318"/>
              <a:gd name="connsiteX55" fmla="*/ 1097756 w 1993106"/>
              <a:gd name="connsiteY55" fmla="*/ 190499 h 1788318"/>
              <a:gd name="connsiteX56" fmla="*/ 1050131 w 1993106"/>
              <a:gd name="connsiteY56" fmla="*/ 176213 h 1788318"/>
              <a:gd name="connsiteX57" fmla="*/ 1047750 w 1993106"/>
              <a:gd name="connsiteY57" fmla="*/ 88106 h 1788318"/>
              <a:gd name="connsiteX0" fmla="*/ 1047750 w 1993106"/>
              <a:gd name="connsiteY0" fmla="*/ 88106 h 1788318"/>
              <a:gd name="connsiteX1" fmla="*/ 997744 w 1993106"/>
              <a:gd name="connsiteY1" fmla="*/ 52387 h 1788318"/>
              <a:gd name="connsiteX2" fmla="*/ 826294 w 1993106"/>
              <a:gd name="connsiteY2" fmla="*/ 59531 h 1788318"/>
              <a:gd name="connsiteX3" fmla="*/ 735806 w 1993106"/>
              <a:gd name="connsiteY3" fmla="*/ 0 h 1788318"/>
              <a:gd name="connsiteX4" fmla="*/ 623888 w 1993106"/>
              <a:gd name="connsiteY4" fmla="*/ 50006 h 1788318"/>
              <a:gd name="connsiteX5" fmla="*/ 569119 w 1993106"/>
              <a:gd name="connsiteY5" fmla="*/ 45244 h 1788318"/>
              <a:gd name="connsiteX6" fmla="*/ 497681 w 1993106"/>
              <a:gd name="connsiteY6" fmla="*/ 145256 h 1788318"/>
              <a:gd name="connsiteX7" fmla="*/ 422275 w 1993106"/>
              <a:gd name="connsiteY7" fmla="*/ 148431 h 1788318"/>
              <a:gd name="connsiteX8" fmla="*/ 333375 w 1993106"/>
              <a:gd name="connsiteY8" fmla="*/ 75406 h 1788318"/>
              <a:gd name="connsiteX9" fmla="*/ 0 w 1993106"/>
              <a:gd name="connsiteY9" fmla="*/ 364331 h 1788318"/>
              <a:gd name="connsiteX10" fmla="*/ 47625 w 1993106"/>
              <a:gd name="connsiteY10" fmla="*/ 1231106 h 1788318"/>
              <a:gd name="connsiteX11" fmla="*/ 171450 w 1993106"/>
              <a:gd name="connsiteY11" fmla="*/ 1378743 h 1788318"/>
              <a:gd name="connsiteX12" fmla="*/ 371475 w 1993106"/>
              <a:gd name="connsiteY12" fmla="*/ 1412081 h 1788318"/>
              <a:gd name="connsiteX13" fmla="*/ 442913 w 1993106"/>
              <a:gd name="connsiteY13" fmla="*/ 1497806 h 1788318"/>
              <a:gd name="connsiteX14" fmla="*/ 592931 w 1993106"/>
              <a:gd name="connsiteY14" fmla="*/ 1535906 h 1788318"/>
              <a:gd name="connsiteX15" fmla="*/ 669131 w 1993106"/>
              <a:gd name="connsiteY15" fmla="*/ 1593056 h 1788318"/>
              <a:gd name="connsiteX16" fmla="*/ 707231 w 1993106"/>
              <a:gd name="connsiteY16" fmla="*/ 1562100 h 1788318"/>
              <a:gd name="connsiteX17" fmla="*/ 773907 w 1993106"/>
              <a:gd name="connsiteY17" fmla="*/ 1631157 h 1788318"/>
              <a:gd name="connsiteX18" fmla="*/ 988219 w 1993106"/>
              <a:gd name="connsiteY18" fmla="*/ 1721644 h 1788318"/>
              <a:gd name="connsiteX19" fmla="*/ 1095375 w 1993106"/>
              <a:gd name="connsiteY19" fmla="*/ 1714500 h 1788318"/>
              <a:gd name="connsiteX20" fmla="*/ 1173956 w 1993106"/>
              <a:gd name="connsiteY20" fmla="*/ 1697831 h 1788318"/>
              <a:gd name="connsiteX21" fmla="*/ 1285875 w 1993106"/>
              <a:gd name="connsiteY21" fmla="*/ 1774031 h 1788318"/>
              <a:gd name="connsiteX22" fmla="*/ 1350169 w 1993106"/>
              <a:gd name="connsiteY22" fmla="*/ 1788318 h 1788318"/>
              <a:gd name="connsiteX23" fmla="*/ 1412081 w 1993106"/>
              <a:gd name="connsiteY23" fmla="*/ 1716881 h 1788318"/>
              <a:gd name="connsiteX24" fmla="*/ 1352550 w 1993106"/>
              <a:gd name="connsiteY24" fmla="*/ 1671637 h 1788318"/>
              <a:gd name="connsiteX25" fmla="*/ 1390650 w 1993106"/>
              <a:gd name="connsiteY25" fmla="*/ 1652588 h 1788318"/>
              <a:gd name="connsiteX26" fmla="*/ 1338263 w 1993106"/>
              <a:gd name="connsiteY26" fmla="*/ 1602581 h 1788318"/>
              <a:gd name="connsiteX27" fmla="*/ 1228725 w 1993106"/>
              <a:gd name="connsiteY27" fmla="*/ 1462087 h 1788318"/>
              <a:gd name="connsiteX28" fmla="*/ 1254919 w 1993106"/>
              <a:gd name="connsiteY28" fmla="*/ 1426369 h 1788318"/>
              <a:gd name="connsiteX29" fmla="*/ 1188245 w 1993106"/>
              <a:gd name="connsiteY29" fmla="*/ 1350169 h 1788318"/>
              <a:gd name="connsiteX30" fmla="*/ 1231106 w 1993106"/>
              <a:gd name="connsiteY30" fmla="*/ 1278731 h 1788318"/>
              <a:gd name="connsiteX31" fmla="*/ 1281113 w 1993106"/>
              <a:gd name="connsiteY31" fmla="*/ 1245394 h 1788318"/>
              <a:gd name="connsiteX32" fmla="*/ 1335881 w 1993106"/>
              <a:gd name="connsiteY32" fmla="*/ 1271587 h 1788318"/>
              <a:gd name="connsiteX33" fmla="*/ 1364456 w 1993106"/>
              <a:gd name="connsiteY33" fmla="*/ 1228724 h 1788318"/>
              <a:gd name="connsiteX34" fmla="*/ 1521618 w 1993106"/>
              <a:gd name="connsiteY34" fmla="*/ 1219200 h 1788318"/>
              <a:gd name="connsiteX35" fmla="*/ 1597819 w 1993106"/>
              <a:gd name="connsiteY35" fmla="*/ 1233487 h 1788318"/>
              <a:gd name="connsiteX36" fmla="*/ 1666875 w 1993106"/>
              <a:gd name="connsiteY36" fmla="*/ 1202531 h 1788318"/>
              <a:gd name="connsiteX37" fmla="*/ 1683544 w 1993106"/>
              <a:gd name="connsiteY37" fmla="*/ 1152525 h 1788318"/>
              <a:gd name="connsiteX38" fmla="*/ 1764506 w 1993106"/>
              <a:gd name="connsiteY38" fmla="*/ 1126331 h 1788318"/>
              <a:gd name="connsiteX39" fmla="*/ 1793082 w 1993106"/>
              <a:gd name="connsiteY39" fmla="*/ 1052513 h 1788318"/>
              <a:gd name="connsiteX40" fmla="*/ 1743075 w 1993106"/>
              <a:gd name="connsiteY40" fmla="*/ 976312 h 1788318"/>
              <a:gd name="connsiteX41" fmla="*/ 1797844 w 1993106"/>
              <a:gd name="connsiteY41" fmla="*/ 912019 h 1788318"/>
              <a:gd name="connsiteX42" fmla="*/ 1859756 w 1993106"/>
              <a:gd name="connsiteY42" fmla="*/ 885826 h 1788318"/>
              <a:gd name="connsiteX43" fmla="*/ 1895475 w 1993106"/>
              <a:gd name="connsiteY43" fmla="*/ 781050 h 1788318"/>
              <a:gd name="connsiteX44" fmla="*/ 1938337 w 1993106"/>
              <a:gd name="connsiteY44" fmla="*/ 778669 h 1788318"/>
              <a:gd name="connsiteX45" fmla="*/ 1993106 w 1993106"/>
              <a:gd name="connsiteY45" fmla="*/ 728662 h 1788318"/>
              <a:gd name="connsiteX46" fmla="*/ 1947862 w 1993106"/>
              <a:gd name="connsiteY46" fmla="*/ 702469 h 1788318"/>
              <a:gd name="connsiteX47" fmla="*/ 1897857 w 1993106"/>
              <a:gd name="connsiteY47" fmla="*/ 711993 h 1788318"/>
              <a:gd name="connsiteX48" fmla="*/ 1897857 w 1993106"/>
              <a:gd name="connsiteY48" fmla="*/ 664369 h 1788318"/>
              <a:gd name="connsiteX49" fmla="*/ 1776413 w 1993106"/>
              <a:gd name="connsiteY49" fmla="*/ 654844 h 1788318"/>
              <a:gd name="connsiteX50" fmla="*/ 1585913 w 1993106"/>
              <a:gd name="connsiteY50" fmla="*/ 597694 h 1788318"/>
              <a:gd name="connsiteX51" fmla="*/ 1226344 w 1993106"/>
              <a:gd name="connsiteY51" fmla="*/ 600075 h 1788318"/>
              <a:gd name="connsiteX52" fmla="*/ 1307306 w 1993106"/>
              <a:gd name="connsiteY52" fmla="*/ 411956 h 1788318"/>
              <a:gd name="connsiteX53" fmla="*/ 1212056 w 1993106"/>
              <a:gd name="connsiteY53" fmla="*/ 361950 h 1788318"/>
              <a:gd name="connsiteX54" fmla="*/ 1195388 w 1993106"/>
              <a:gd name="connsiteY54" fmla="*/ 273844 h 1788318"/>
              <a:gd name="connsiteX55" fmla="*/ 1147763 w 1993106"/>
              <a:gd name="connsiteY55" fmla="*/ 273844 h 1788318"/>
              <a:gd name="connsiteX56" fmla="*/ 1097756 w 1993106"/>
              <a:gd name="connsiteY56" fmla="*/ 190499 h 1788318"/>
              <a:gd name="connsiteX57" fmla="*/ 1050131 w 1993106"/>
              <a:gd name="connsiteY57" fmla="*/ 176213 h 1788318"/>
              <a:gd name="connsiteX58" fmla="*/ 1047750 w 1993106"/>
              <a:gd name="connsiteY58" fmla="*/ 88106 h 1788318"/>
              <a:gd name="connsiteX0" fmla="*/ 1047750 w 1993106"/>
              <a:gd name="connsiteY0" fmla="*/ 88106 h 1788318"/>
              <a:gd name="connsiteX1" fmla="*/ 997744 w 1993106"/>
              <a:gd name="connsiteY1" fmla="*/ 52387 h 1788318"/>
              <a:gd name="connsiteX2" fmla="*/ 826294 w 1993106"/>
              <a:gd name="connsiteY2" fmla="*/ 59531 h 1788318"/>
              <a:gd name="connsiteX3" fmla="*/ 735806 w 1993106"/>
              <a:gd name="connsiteY3" fmla="*/ 0 h 1788318"/>
              <a:gd name="connsiteX4" fmla="*/ 623888 w 1993106"/>
              <a:gd name="connsiteY4" fmla="*/ 50006 h 1788318"/>
              <a:gd name="connsiteX5" fmla="*/ 569119 w 1993106"/>
              <a:gd name="connsiteY5" fmla="*/ 45244 h 1788318"/>
              <a:gd name="connsiteX6" fmla="*/ 497681 w 1993106"/>
              <a:gd name="connsiteY6" fmla="*/ 145256 h 1788318"/>
              <a:gd name="connsiteX7" fmla="*/ 422275 w 1993106"/>
              <a:gd name="connsiteY7" fmla="*/ 148431 h 1788318"/>
              <a:gd name="connsiteX8" fmla="*/ 333375 w 1993106"/>
              <a:gd name="connsiteY8" fmla="*/ 75406 h 1788318"/>
              <a:gd name="connsiteX9" fmla="*/ 0 w 1993106"/>
              <a:gd name="connsiteY9" fmla="*/ 364331 h 1788318"/>
              <a:gd name="connsiteX10" fmla="*/ 47625 w 1993106"/>
              <a:gd name="connsiteY10" fmla="*/ 1231106 h 1788318"/>
              <a:gd name="connsiteX11" fmla="*/ 171450 w 1993106"/>
              <a:gd name="connsiteY11" fmla="*/ 1378743 h 1788318"/>
              <a:gd name="connsiteX12" fmla="*/ 371475 w 1993106"/>
              <a:gd name="connsiteY12" fmla="*/ 1412081 h 1788318"/>
              <a:gd name="connsiteX13" fmla="*/ 442913 w 1993106"/>
              <a:gd name="connsiteY13" fmla="*/ 1497806 h 1788318"/>
              <a:gd name="connsiteX14" fmla="*/ 592931 w 1993106"/>
              <a:gd name="connsiteY14" fmla="*/ 1535906 h 1788318"/>
              <a:gd name="connsiteX15" fmla="*/ 669131 w 1993106"/>
              <a:gd name="connsiteY15" fmla="*/ 1593056 h 1788318"/>
              <a:gd name="connsiteX16" fmla="*/ 707231 w 1993106"/>
              <a:gd name="connsiteY16" fmla="*/ 1562100 h 1788318"/>
              <a:gd name="connsiteX17" fmla="*/ 773907 w 1993106"/>
              <a:gd name="connsiteY17" fmla="*/ 1631157 h 1788318"/>
              <a:gd name="connsiteX18" fmla="*/ 907256 w 1993106"/>
              <a:gd name="connsiteY18" fmla="*/ 1638300 h 1788318"/>
              <a:gd name="connsiteX19" fmla="*/ 988219 w 1993106"/>
              <a:gd name="connsiteY19" fmla="*/ 1721644 h 1788318"/>
              <a:gd name="connsiteX20" fmla="*/ 1095375 w 1993106"/>
              <a:gd name="connsiteY20" fmla="*/ 1714500 h 1788318"/>
              <a:gd name="connsiteX21" fmla="*/ 1173956 w 1993106"/>
              <a:gd name="connsiteY21" fmla="*/ 1697831 h 1788318"/>
              <a:gd name="connsiteX22" fmla="*/ 1285875 w 1993106"/>
              <a:gd name="connsiteY22" fmla="*/ 1774031 h 1788318"/>
              <a:gd name="connsiteX23" fmla="*/ 1350169 w 1993106"/>
              <a:gd name="connsiteY23" fmla="*/ 1788318 h 1788318"/>
              <a:gd name="connsiteX24" fmla="*/ 1412081 w 1993106"/>
              <a:gd name="connsiteY24" fmla="*/ 1716881 h 1788318"/>
              <a:gd name="connsiteX25" fmla="*/ 1352550 w 1993106"/>
              <a:gd name="connsiteY25" fmla="*/ 1671637 h 1788318"/>
              <a:gd name="connsiteX26" fmla="*/ 1390650 w 1993106"/>
              <a:gd name="connsiteY26" fmla="*/ 1652588 h 1788318"/>
              <a:gd name="connsiteX27" fmla="*/ 1338263 w 1993106"/>
              <a:gd name="connsiteY27" fmla="*/ 1602581 h 1788318"/>
              <a:gd name="connsiteX28" fmla="*/ 1228725 w 1993106"/>
              <a:gd name="connsiteY28" fmla="*/ 1462087 h 1788318"/>
              <a:gd name="connsiteX29" fmla="*/ 1254919 w 1993106"/>
              <a:gd name="connsiteY29" fmla="*/ 1426369 h 1788318"/>
              <a:gd name="connsiteX30" fmla="*/ 1188245 w 1993106"/>
              <a:gd name="connsiteY30" fmla="*/ 1350169 h 1788318"/>
              <a:gd name="connsiteX31" fmla="*/ 1231106 w 1993106"/>
              <a:gd name="connsiteY31" fmla="*/ 1278731 h 1788318"/>
              <a:gd name="connsiteX32" fmla="*/ 1281113 w 1993106"/>
              <a:gd name="connsiteY32" fmla="*/ 1245394 h 1788318"/>
              <a:gd name="connsiteX33" fmla="*/ 1335881 w 1993106"/>
              <a:gd name="connsiteY33" fmla="*/ 1271587 h 1788318"/>
              <a:gd name="connsiteX34" fmla="*/ 1364456 w 1993106"/>
              <a:gd name="connsiteY34" fmla="*/ 1228724 h 1788318"/>
              <a:gd name="connsiteX35" fmla="*/ 1521618 w 1993106"/>
              <a:gd name="connsiteY35" fmla="*/ 1219200 h 1788318"/>
              <a:gd name="connsiteX36" fmla="*/ 1597819 w 1993106"/>
              <a:gd name="connsiteY36" fmla="*/ 1233487 h 1788318"/>
              <a:gd name="connsiteX37" fmla="*/ 1666875 w 1993106"/>
              <a:gd name="connsiteY37" fmla="*/ 1202531 h 1788318"/>
              <a:gd name="connsiteX38" fmla="*/ 1683544 w 1993106"/>
              <a:gd name="connsiteY38" fmla="*/ 1152525 h 1788318"/>
              <a:gd name="connsiteX39" fmla="*/ 1764506 w 1993106"/>
              <a:gd name="connsiteY39" fmla="*/ 1126331 h 1788318"/>
              <a:gd name="connsiteX40" fmla="*/ 1793082 w 1993106"/>
              <a:gd name="connsiteY40" fmla="*/ 1052513 h 1788318"/>
              <a:gd name="connsiteX41" fmla="*/ 1743075 w 1993106"/>
              <a:gd name="connsiteY41" fmla="*/ 976312 h 1788318"/>
              <a:gd name="connsiteX42" fmla="*/ 1797844 w 1993106"/>
              <a:gd name="connsiteY42" fmla="*/ 912019 h 1788318"/>
              <a:gd name="connsiteX43" fmla="*/ 1859756 w 1993106"/>
              <a:gd name="connsiteY43" fmla="*/ 885826 h 1788318"/>
              <a:gd name="connsiteX44" fmla="*/ 1895475 w 1993106"/>
              <a:gd name="connsiteY44" fmla="*/ 781050 h 1788318"/>
              <a:gd name="connsiteX45" fmla="*/ 1938337 w 1993106"/>
              <a:gd name="connsiteY45" fmla="*/ 778669 h 1788318"/>
              <a:gd name="connsiteX46" fmla="*/ 1993106 w 1993106"/>
              <a:gd name="connsiteY46" fmla="*/ 728662 h 1788318"/>
              <a:gd name="connsiteX47" fmla="*/ 1947862 w 1993106"/>
              <a:gd name="connsiteY47" fmla="*/ 702469 h 1788318"/>
              <a:gd name="connsiteX48" fmla="*/ 1897857 w 1993106"/>
              <a:gd name="connsiteY48" fmla="*/ 711993 h 1788318"/>
              <a:gd name="connsiteX49" fmla="*/ 1897857 w 1993106"/>
              <a:gd name="connsiteY49" fmla="*/ 664369 h 1788318"/>
              <a:gd name="connsiteX50" fmla="*/ 1776413 w 1993106"/>
              <a:gd name="connsiteY50" fmla="*/ 654844 h 1788318"/>
              <a:gd name="connsiteX51" fmla="*/ 1585913 w 1993106"/>
              <a:gd name="connsiteY51" fmla="*/ 597694 h 1788318"/>
              <a:gd name="connsiteX52" fmla="*/ 1226344 w 1993106"/>
              <a:gd name="connsiteY52" fmla="*/ 600075 h 1788318"/>
              <a:gd name="connsiteX53" fmla="*/ 1307306 w 1993106"/>
              <a:gd name="connsiteY53" fmla="*/ 411956 h 1788318"/>
              <a:gd name="connsiteX54" fmla="*/ 1212056 w 1993106"/>
              <a:gd name="connsiteY54" fmla="*/ 361950 h 1788318"/>
              <a:gd name="connsiteX55" fmla="*/ 1195388 w 1993106"/>
              <a:gd name="connsiteY55" fmla="*/ 273844 h 1788318"/>
              <a:gd name="connsiteX56" fmla="*/ 1147763 w 1993106"/>
              <a:gd name="connsiteY56" fmla="*/ 273844 h 1788318"/>
              <a:gd name="connsiteX57" fmla="*/ 1097756 w 1993106"/>
              <a:gd name="connsiteY57" fmla="*/ 190499 h 1788318"/>
              <a:gd name="connsiteX58" fmla="*/ 1050131 w 1993106"/>
              <a:gd name="connsiteY58" fmla="*/ 176213 h 1788318"/>
              <a:gd name="connsiteX59" fmla="*/ 1047750 w 1993106"/>
              <a:gd name="connsiteY59" fmla="*/ 88106 h 1788318"/>
              <a:gd name="connsiteX0" fmla="*/ 1047750 w 1993106"/>
              <a:gd name="connsiteY0" fmla="*/ 88106 h 1788318"/>
              <a:gd name="connsiteX1" fmla="*/ 997744 w 1993106"/>
              <a:gd name="connsiteY1" fmla="*/ 52387 h 1788318"/>
              <a:gd name="connsiteX2" fmla="*/ 826294 w 1993106"/>
              <a:gd name="connsiteY2" fmla="*/ 59531 h 1788318"/>
              <a:gd name="connsiteX3" fmla="*/ 735806 w 1993106"/>
              <a:gd name="connsiteY3" fmla="*/ 0 h 1788318"/>
              <a:gd name="connsiteX4" fmla="*/ 623888 w 1993106"/>
              <a:gd name="connsiteY4" fmla="*/ 50006 h 1788318"/>
              <a:gd name="connsiteX5" fmla="*/ 569119 w 1993106"/>
              <a:gd name="connsiteY5" fmla="*/ 45244 h 1788318"/>
              <a:gd name="connsiteX6" fmla="*/ 497681 w 1993106"/>
              <a:gd name="connsiteY6" fmla="*/ 145256 h 1788318"/>
              <a:gd name="connsiteX7" fmla="*/ 422275 w 1993106"/>
              <a:gd name="connsiteY7" fmla="*/ 148431 h 1788318"/>
              <a:gd name="connsiteX8" fmla="*/ 333375 w 1993106"/>
              <a:gd name="connsiteY8" fmla="*/ 75406 h 1788318"/>
              <a:gd name="connsiteX9" fmla="*/ 0 w 1993106"/>
              <a:gd name="connsiteY9" fmla="*/ 364331 h 1788318"/>
              <a:gd name="connsiteX10" fmla="*/ 47625 w 1993106"/>
              <a:gd name="connsiteY10" fmla="*/ 1231106 h 1788318"/>
              <a:gd name="connsiteX11" fmla="*/ 171450 w 1993106"/>
              <a:gd name="connsiteY11" fmla="*/ 1378743 h 1788318"/>
              <a:gd name="connsiteX12" fmla="*/ 371475 w 1993106"/>
              <a:gd name="connsiteY12" fmla="*/ 1412081 h 1788318"/>
              <a:gd name="connsiteX13" fmla="*/ 442913 w 1993106"/>
              <a:gd name="connsiteY13" fmla="*/ 1497806 h 1788318"/>
              <a:gd name="connsiteX14" fmla="*/ 592931 w 1993106"/>
              <a:gd name="connsiteY14" fmla="*/ 1535906 h 1788318"/>
              <a:gd name="connsiteX15" fmla="*/ 669131 w 1993106"/>
              <a:gd name="connsiteY15" fmla="*/ 1593056 h 1788318"/>
              <a:gd name="connsiteX16" fmla="*/ 707231 w 1993106"/>
              <a:gd name="connsiteY16" fmla="*/ 1562100 h 1788318"/>
              <a:gd name="connsiteX17" fmla="*/ 773907 w 1993106"/>
              <a:gd name="connsiteY17" fmla="*/ 1631157 h 1788318"/>
              <a:gd name="connsiteX18" fmla="*/ 907256 w 1993106"/>
              <a:gd name="connsiteY18" fmla="*/ 1638300 h 1788318"/>
              <a:gd name="connsiteX19" fmla="*/ 988219 w 1993106"/>
              <a:gd name="connsiteY19" fmla="*/ 1721644 h 1788318"/>
              <a:gd name="connsiteX20" fmla="*/ 1071563 w 1993106"/>
              <a:gd name="connsiteY20" fmla="*/ 1693069 h 1788318"/>
              <a:gd name="connsiteX21" fmla="*/ 1095375 w 1993106"/>
              <a:gd name="connsiteY21" fmla="*/ 1714500 h 1788318"/>
              <a:gd name="connsiteX22" fmla="*/ 1173956 w 1993106"/>
              <a:gd name="connsiteY22" fmla="*/ 1697831 h 1788318"/>
              <a:gd name="connsiteX23" fmla="*/ 1285875 w 1993106"/>
              <a:gd name="connsiteY23" fmla="*/ 1774031 h 1788318"/>
              <a:gd name="connsiteX24" fmla="*/ 1350169 w 1993106"/>
              <a:gd name="connsiteY24" fmla="*/ 1788318 h 1788318"/>
              <a:gd name="connsiteX25" fmla="*/ 1412081 w 1993106"/>
              <a:gd name="connsiteY25" fmla="*/ 1716881 h 1788318"/>
              <a:gd name="connsiteX26" fmla="*/ 1352550 w 1993106"/>
              <a:gd name="connsiteY26" fmla="*/ 1671637 h 1788318"/>
              <a:gd name="connsiteX27" fmla="*/ 1390650 w 1993106"/>
              <a:gd name="connsiteY27" fmla="*/ 1652588 h 1788318"/>
              <a:gd name="connsiteX28" fmla="*/ 1338263 w 1993106"/>
              <a:gd name="connsiteY28" fmla="*/ 1602581 h 1788318"/>
              <a:gd name="connsiteX29" fmla="*/ 1228725 w 1993106"/>
              <a:gd name="connsiteY29" fmla="*/ 1462087 h 1788318"/>
              <a:gd name="connsiteX30" fmla="*/ 1254919 w 1993106"/>
              <a:gd name="connsiteY30" fmla="*/ 1426369 h 1788318"/>
              <a:gd name="connsiteX31" fmla="*/ 1188245 w 1993106"/>
              <a:gd name="connsiteY31" fmla="*/ 1350169 h 1788318"/>
              <a:gd name="connsiteX32" fmla="*/ 1231106 w 1993106"/>
              <a:gd name="connsiteY32" fmla="*/ 1278731 h 1788318"/>
              <a:gd name="connsiteX33" fmla="*/ 1281113 w 1993106"/>
              <a:gd name="connsiteY33" fmla="*/ 1245394 h 1788318"/>
              <a:gd name="connsiteX34" fmla="*/ 1335881 w 1993106"/>
              <a:gd name="connsiteY34" fmla="*/ 1271587 h 1788318"/>
              <a:gd name="connsiteX35" fmla="*/ 1364456 w 1993106"/>
              <a:gd name="connsiteY35" fmla="*/ 1228724 h 1788318"/>
              <a:gd name="connsiteX36" fmla="*/ 1521618 w 1993106"/>
              <a:gd name="connsiteY36" fmla="*/ 1219200 h 1788318"/>
              <a:gd name="connsiteX37" fmla="*/ 1597819 w 1993106"/>
              <a:gd name="connsiteY37" fmla="*/ 1233487 h 1788318"/>
              <a:gd name="connsiteX38" fmla="*/ 1666875 w 1993106"/>
              <a:gd name="connsiteY38" fmla="*/ 1202531 h 1788318"/>
              <a:gd name="connsiteX39" fmla="*/ 1683544 w 1993106"/>
              <a:gd name="connsiteY39" fmla="*/ 1152525 h 1788318"/>
              <a:gd name="connsiteX40" fmla="*/ 1764506 w 1993106"/>
              <a:gd name="connsiteY40" fmla="*/ 1126331 h 1788318"/>
              <a:gd name="connsiteX41" fmla="*/ 1793082 w 1993106"/>
              <a:gd name="connsiteY41" fmla="*/ 1052513 h 1788318"/>
              <a:gd name="connsiteX42" fmla="*/ 1743075 w 1993106"/>
              <a:gd name="connsiteY42" fmla="*/ 976312 h 1788318"/>
              <a:gd name="connsiteX43" fmla="*/ 1797844 w 1993106"/>
              <a:gd name="connsiteY43" fmla="*/ 912019 h 1788318"/>
              <a:gd name="connsiteX44" fmla="*/ 1859756 w 1993106"/>
              <a:gd name="connsiteY44" fmla="*/ 885826 h 1788318"/>
              <a:gd name="connsiteX45" fmla="*/ 1895475 w 1993106"/>
              <a:gd name="connsiteY45" fmla="*/ 781050 h 1788318"/>
              <a:gd name="connsiteX46" fmla="*/ 1938337 w 1993106"/>
              <a:gd name="connsiteY46" fmla="*/ 778669 h 1788318"/>
              <a:gd name="connsiteX47" fmla="*/ 1993106 w 1993106"/>
              <a:gd name="connsiteY47" fmla="*/ 728662 h 1788318"/>
              <a:gd name="connsiteX48" fmla="*/ 1947862 w 1993106"/>
              <a:gd name="connsiteY48" fmla="*/ 702469 h 1788318"/>
              <a:gd name="connsiteX49" fmla="*/ 1897857 w 1993106"/>
              <a:gd name="connsiteY49" fmla="*/ 711993 h 1788318"/>
              <a:gd name="connsiteX50" fmla="*/ 1897857 w 1993106"/>
              <a:gd name="connsiteY50" fmla="*/ 664369 h 1788318"/>
              <a:gd name="connsiteX51" fmla="*/ 1776413 w 1993106"/>
              <a:gd name="connsiteY51" fmla="*/ 654844 h 1788318"/>
              <a:gd name="connsiteX52" fmla="*/ 1585913 w 1993106"/>
              <a:gd name="connsiteY52" fmla="*/ 597694 h 1788318"/>
              <a:gd name="connsiteX53" fmla="*/ 1226344 w 1993106"/>
              <a:gd name="connsiteY53" fmla="*/ 600075 h 1788318"/>
              <a:gd name="connsiteX54" fmla="*/ 1307306 w 1993106"/>
              <a:gd name="connsiteY54" fmla="*/ 411956 h 1788318"/>
              <a:gd name="connsiteX55" fmla="*/ 1212056 w 1993106"/>
              <a:gd name="connsiteY55" fmla="*/ 361950 h 1788318"/>
              <a:gd name="connsiteX56" fmla="*/ 1195388 w 1993106"/>
              <a:gd name="connsiteY56" fmla="*/ 273844 h 1788318"/>
              <a:gd name="connsiteX57" fmla="*/ 1147763 w 1993106"/>
              <a:gd name="connsiteY57" fmla="*/ 273844 h 1788318"/>
              <a:gd name="connsiteX58" fmla="*/ 1097756 w 1993106"/>
              <a:gd name="connsiteY58" fmla="*/ 190499 h 1788318"/>
              <a:gd name="connsiteX59" fmla="*/ 1050131 w 1993106"/>
              <a:gd name="connsiteY59" fmla="*/ 176213 h 1788318"/>
              <a:gd name="connsiteX60" fmla="*/ 1047750 w 1993106"/>
              <a:gd name="connsiteY60" fmla="*/ 88106 h 1788318"/>
              <a:gd name="connsiteX0" fmla="*/ 1047750 w 1993106"/>
              <a:gd name="connsiteY0" fmla="*/ 88106 h 1788318"/>
              <a:gd name="connsiteX1" fmla="*/ 997744 w 1993106"/>
              <a:gd name="connsiteY1" fmla="*/ 52387 h 1788318"/>
              <a:gd name="connsiteX2" fmla="*/ 826294 w 1993106"/>
              <a:gd name="connsiteY2" fmla="*/ 59531 h 1788318"/>
              <a:gd name="connsiteX3" fmla="*/ 735806 w 1993106"/>
              <a:gd name="connsiteY3" fmla="*/ 0 h 1788318"/>
              <a:gd name="connsiteX4" fmla="*/ 623888 w 1993106"/>
              <a:gd name="connsiteY4" fmla="*/ 50006 h 1788318"/>
              <a:gd name="connsiteX5" fmla="*/ 569119 w 1993106"/>
              <a:gd name="connsiteY5" fmla="*/ 45244 h 1788318"/>
              <a:gd name="connsiteX6" fmla="*/ 497681 w 1993106"/>
              <a:gd name="connsiteY6" fmla="*/ 145256 h 1788318"/>
              <a:gd name="connsiteX7" fmla="*/ 422275 w 1993106"/>
              <a:gd name="connsiteY7" fmla="*/ 148431 h 1788318"/>
              <a:gd name="connsiteX8" fmla="*/ 333375 w 1993106"/>
              <a:gd name="connsiteY8" fmla="*/ 75406 h 1788318"/>
              <a:gd name="connsiteX9" fmla="*/ 0 w 1993106"/>
              <a:gd name="connsiteY9" fmla="*/ 364331 h 1788318"/>
              <a:gd name="connsiteX10" fmla="*/ 47625 w 1993106"/>
              <a:gd name="connsiteY10" fmla="*/ 1231106 h 1788318"/>
              <a:gd name="connsiteX11" fmla="*/ 171450 w 1993106"/>
              <a:gd name="connsiteY11" fmla="*/ 1378743 h 1788318"/>
              <a:gd name="connsiteX12" fmla="*/ 371475 w 1993106"/>
              <a:gd name="connsiteY12" fmla="*/ 1412081 h 1788318"/>
              <a:gd name="connsiteX13" fmla="*/ 442913 w 1993106"/>
              <a:gd name="connsiteY13" fmla="*/ 1497806 h 1788318"/>
              <a:gd name="connsiteX14" fmla="*/ 592931 w 1993106"/>
              <a:gd name="connsiteY14" fmla="*/ 1535906 h 1788318"/>
              <a:gd name="connsiteX15" fmla="*/ 669131 w 1993106"/>
              <a:gd name="connsiteY15" fmla="*/ 1593056 h 1788318"/>
              <a:gd name="connsiteX16" fmla="*/ 707231 w 1993106"/>
              <a:gd name="connsiteY16" fmla="*/ 1562100 h 1788318"/>
              <a:gd name="connsiteX17" fmla="*/ 773907 w 1993106"/>
              <a:gd name="connsiteY17" fmla="*/ 1631157 h 1788318"/>
              <a:gd name="connsiteX18" fmla="*/ 907256 w 1993106"/>
              <a:gd name="connsiteY18" fmla="*/ 1638300 h 1788318"/>
              <a:gd name="connsiteX19" fmla="*/ 988219 w 1993106"/>
              <a:gd name="connsiteY19" fmla="*/ 1721644 h 1788318"/>
              <a:gd name="connsiteX20" fmla="*/ 1026319 w 1993106"/>
              <a:gd name="connsiteY20" fmla="*/ 1719262 h 1788318"/>
              <a:gd name="connsiteX21" fmla="*/ 1071563 w 1993106"/>
              <a:gd name="connsiteY21" fmla="*/ 1693069 h 1788318"/>
              <a:gd name="connsiteX22" fmla="*/ 1095375 w 1993106"/>
              <a:gd name="connsiteY22" fmla="*/ 1714500 h 1788318"/>
              <a:gd name="connsiteX23" fmla="*/ 1173956 w 1993106"/>
              <a:gd name="connsiteY23" fmla="*/ 1697831 h 1788318"/>
              <a:gd name="connsiteX24" fmla="*/ 1285875 w 1993106"/>
              <a:gd name="connsiteY24" fmla="*/ 1774031 h 1788318"/>
              <a:gd name="connsiteX25" fmla="*/ 1350169 w 1993106"/>
              <a:gd name="connsiteY25" fmla="*/ 1788318 h 1788318"/>
              <a:gd name="connsiteX26" fmla="*/ 1412081 w 1993106"/>
              <a:gd name="connsiteY26" fmla="*/ 1716881 h 1788318"/>
              <a:gd name="connsiteX27" fmla="*/ 1352550 w 1993106"/>
              <a:gd name="connsiteY27" fmla="*/ 1671637 h 1788318"/>
              <a:gd name="connsiteX28" fmla="*/ 1390650 w 1993106"/>
              <a:gd name="connsiteY28" fmla="*/ 1652588 h 1788318"/>
              <a:gd name="connsiteX29" fmla="*/ 1338263 w 1993106"/>
              <a:gd name="connsiteY29" fmla="*/ 1602581 h 1788318"/>
              <a:gd name="connsiteX30" fmla="*/ 1228725 w 1993106"/>
              <a:gd name="connsiteY30" fmla="*/ 1462087 h 1788318"/>
              <a:gd name="connsiteX31" fmla="*/ 1254919 w 1993106"/>
              <a:gd name="connsiteY31" fmla="*/ 1426369 h 1788318"/>
              <a:gd name="connsiteX32" fmla="*/ 1188245 w 1993106"/>
              <a:gd name="connsiteY32" fmla="*/ 1350169 h 1788318"/>
              <a:gd name="connsiteX33" fmla="*/ 1231106 w 1993106"/>
              <a:gd name="connsiteY33" fmla="*/ 1278731 h 1788318"/>
              <a:gd name="connsiteX34" fmla="*/ 1281113 w 1993106"/>
              <a:gd name="connsiteY34" fmla="*/ 1245394 h 1788318"/>
              <a:gd name="connsiteX35" fmla="*/ 1335881 w 1993106"/>
              <a:gd name="connsiteY35" fmla="*/ 1271587 h 1788318"/>
              <a:gd name="connsiteX36" fmla="*/ 1364456 w 1993106"/>
              <a:gd name="connsiteY36" fmla="*/ 1228724 h 1788318"/>
              <a:gd name="connsiteX37" fmla="*/ 1521618 w 1993106"/>
              <a:gd name="connsiteY37" fmla="*/ 1219200 h 1788318"/>
              <a:gd name="connsiteX38" fmla="*/ 1597819 w 1993106"/>
              <a:gd name="connsiteY38" fmla="*/ 1233487 h 1788318"/>
              <a:gd name="connsiteX39" fmla="*/ 1666875 w 1993106"/>
              <a:gd name="connsiteY39" fmla="*/ 1202531 h 1788318"/>
              <a:gd name="connsiteX40" fmla="*/ 1683544 w 1993106"/>
              <a:gd name="connsiteY40" fmla="*/ 1152525 h 1788318"/>
              <a:gd name="connsiteX41" fmla="*/ 1764506 w 1993106"/>
              <a:gd name="connsiteY41" fmla="*/ 1126331 h 1788318"/>
              <a:gd name="connsiteX42" fmla="*/ 1793082 w 1993106"/>
              <a:gd name="connsiteY42" fmla="*/ 1052513 h 1788318"/>
              <a:gd name="connsiteX43" fmla="*/ 1743075 w 1993106"/>
              <a:gd name="connsiteY43" fmla="*/ 976312 h 1788318"/>
              <a:gd name="connsiteX44" fmla="*/ 1797844 w 1993106"/>
              <a:gd name="connsiteY44" fmla="*/ 912019 h 1788318"/>
              <a:gd name="connsiteX45" fmla="*/ 1859756 w 1993106"/>
              <a:gd name="connsiteY45" fmla="*/ 885826 h 1788318"/>
              <a:gd name="connsiteX46" fmla="*/ 1895475 w 1993106"/>
              <a:gd name="connsiteY46" fmla="*/ 781050 h 1788318"/>
              <a:gd name="connsiteX47" fmla="*/ 1938337 w 1993106"/>
              <a:gd name="connsiteY47" fmla="*/ 778669 h 1788318"/>
              <a:gd name="connsiteX48" fmla="*/ 1993106 w 1993106"/>
              <a:gd name="connsiteY48" fmla="*/ 728662 h 1788318"/>
              <a:gd name="connsiteX49" fmla="*/ 1947862 w 1993106"/>
              <a:gd name="connsiteY49" fmla="*/ 702469 h 1788318"/>
              <a:gd name="connsiteX50" fmla="*/ 1897857 w 1993106"/>
              <a:gd name="connsiteY50" fmla="*/ 711993 h 1788318"/>
              <a:gd name="connsiteX51" fmla="*/ 1897857 w 1993106"/>
              <a:gd name="connsiteY51" fmla="*/ 664369 h 1788318"/>
              <a:gd name="connsiteX52" fmla="*/ 1776413 w 1993106"/>
              <a:gd name="connsiteY52" fmla="*/ 654844 h 1788318"/>
              <a:gd name="connsiteX53" fmla="*/ 1585913 w 1993106"/>
              <a:gd name="connsiteY53" fmla="*/ 597694 h 1788318"/>
              <a:gd name="connsiteX54" fmla="*/ 1226344 w 1993106"/>
              <a:gd name="connsiteY54" fmla="*/ 600075 h 1788318"/>
              <a:gd name="connsiteX55" fmla="*/ 1307306 w 1993106"/>
              <a:gd name="connsiteY55" fmla="*/ 411956 h 1788318"/>
              <a:gd name="connsiteX56" fmla="*/ 1212056 w 1993106"/>
              <a:gd name="connsiteY56" fmla="*/ 361950 h 1788318"/>
              <a:gd name="connsiteX57" fmla="*/ 1195388 w 1993106"/>
              <a:gd name="connsiteY57" fmla="*/ 273844 h 1788318"/>
              <a:gd name="connsiteX58" fmla="*/ 1147763 w 1993106"/>
              <a:gd name="connsiteY58" fmla="*/ 273844 h 1788318"/>
              <a:gd name="connsiteX59" fmla="*/ 1097756 w 1993106"/>
              <a:gd name="connsiteY59" fmla="*/ 190499 h 1788318"/>
              <a:gd name="connsiteX60" fmla="*/ 1050131 w 1993106"/>
              <a:gd name="connsiteY60" fmla="*/ 176213 h 1788318"/>
              <a:gd name="connsiteX61" fmla="*/ 1047750 w 1993106"/>
              <a:gd name="connsiteY61" fmla="*/ 88106 h 1788318"/>
              <a:gd name="connsiteX0" fmla="*/ 1047750 w 1993106"/>
              <a:gd name="connsiteY0" fmla="*/ 88106 h 1788318"/>
              <a:gd name="connsiteX1" fmla="*/ 997744 w 1993106"/>
              <a:gd name="connsiteY1" fmla="*/ 52387 h 1788318"/>
              <a:gd name="connsiteX2" fmla="*/ 826294 w 1993106"/>
              <a:gd name="connsiteY2" fmla="*/ 59531 h 1788318"/>
              <a:gd name="connsiteX3" fmla="*/ 735806 w 1993106"/>
              <a:gd name="connsiteY3" fmla="*/ 0 h 1788318"/>
              <a:gd name="connsiteX4" fmla="*/ 623888 w 1993106"/>
              <a:gd name="connsiteY4" fmla="*/ 50006 h 1788318"/>
              <a:gd name="connsiteX5" fmla="*/ 569119 w 1993106"/>
              <a:gd name="connsiteY5" fmla="*/ 45244 h 1788318"/>
              <a:gd name="connsiteX6" fmla="*/ 497681 w 1993106"/>
              <a:gd name="connsiteY6" fmla="*/ 145256 h 1788318"/>
              <a:gd name="connsiteX7" fmla="*/ 422275 w 1993106"/>
              <a:gd name="connsiteY7" fmla="*/ 148431 h 1788318"/>
              <a:gd name="connsiteX8" fmla="*/ 333375 w 1993106"/>
              <a:gd name="connsiteY8" fmla="*/ 75406 h 1788318"/>
              <a:gd name="connsiteX9" fmla="*/ 0 w 1993106"/>
              <a:gd name="connsiteY9" fmla="*/ 364331 h 1788318"/>
              <a:gd name="connsiteX10" fmla="*/ 47625 w 1993106"/>
              <a:gd name="connsiteY10" fmla="*/ 1231106 h 1788318"/>
              <a:gd name="connsiteX11" fmla="*/ 171450 w 1993106"/>
              <a:gd name="connsiteY11" fmla="*/ 1378743 h 1788318"/>
              <a:gd name="connsiteX12" fmla="*/ 252413 w 1993106"/>
              <a:gd name="connsiteY12" fmla="*/ 1414462 h 1788318"/>
              <a:gd name="connsiteX13" fmla="*/ 371475 w 1993106"/>
              <a:gd name="connsiteY13" fmla="*/ 1412081 h 1788318"/>
              <a:gd name="connsiteX14" fmla="*/ 442913 w 1993106"/>
              <a:gd name="connsiteY14" fmla="*/ 1497806 h 1788318"/>
              <a:gd name="connsiteX15" fmla="*/ 592931 w 1993106"/>
              <a:gd name="connsiteY15" fmla="*/ 1535906 h 1788318"/>
              <a:gd name="connsiteX16" fmla="*/ 669131 w 1993106"/>
              <a:gd name="connsiteY16" fmla="*/ 1593056 h 1788318"/>
              <a:gd name="connsiteX17" fmla="*/ 707231 w 1993106"/>
              <a:gd name="connsiteY17" fmla="*/ 1562100 h 1788318"/>
              <a:gd name="connsiteX18" fmla="*/ 773907 w 1993106"/>
              <a:gd name="connsiteY18" fmla="*/ 1631157 h 1788318"/>
              <a:gd name="connsiteX19" fmla="*/ 907256 w 1993106"/>
              <a:gd name="connsiteY19" fmla="*/ 1638300 h 1788318"/>
              <a:gd name="connsiteX20" fmla="*/ 988219 w 1993106"/>
              <a:gd name="connsiteY20" fmla="*/ 1721644 h 1788318"/>
              <a:gd name="connsiteX21" fmla="*/ 1026319 w 1993106"/>
              <a:gd name="connsiteY21" fmla="*/ 1719262 h 1788318"/>
              <a:gd name="connsiteX22" fmla="*/ 1071563 w 1993106"/>
              <a:gd name="connsiteY22" fmla="*/ 1693069 h 1788318"/>
              <a:gd name="connsiteX23" fmla="*/ 1095375 w 1993106"/>
              <a:gd name="connsiteY23" fmla="*/ 1714500 h 1788318"/>
              <a:gd name="connsiteX24" fmla="*/ 1173956 w 1993106"/>
              <a:gd name="connsiteY24" fmla="*/ 1697831 h 1788318"/>
              <a:gd name="connsiteX25" fmla="*/ 1285875 w 1993106"/>
              <a:gd name="connsiteY25" fmla="*/ 1774031 h 1788318"/>
              <a:gd name="connsiteX26" fmla="*/ 1350169 w 1993106"/>
              <a:gd name="connsiteY26" fmla="*/ 1788318 h 1788318"/>
              <a:gd name="connsiteX27" fmla="*/ 1412081 w 1993106"/>
              <a:gd name="connsiteY27" fmla="*/ 1716881 h 1788318"/>
              <a:gd name="connsiteX28" fmla="*/ 1352550 w 1993106"/>
              <a:gd name="connsiteY28" fmla="*/ 1671637 h 1788318"/>
              <a:gd name="connsiteX29" fmla="*/ 1390650 w 1993106"/>
              <a:gd name="connsiteY29" fmla="*/ 1652588 h 1788318"/>
              <a:gd name="connsiteX30" fmla="*/ 1338263 w 1993106"/>
              <a:gd name="connsiteY30" fmla="*/ 1602581 h 1788318"/>
              <a:gd name="connsiteX31" fmla="*/ 1228725 w 1993106"/>
              <a:gd name="connsiteY31" fmla="*/ 1462087 h 1788318"/>
              <a:gd name="connsiteX32" fmla="*/ 1254919 w 1993106"/>
              <a:gd name="connsiteY32" fmla="*/ 1426369 h 1788318"/>
              <a:gd name="connsiteX33" fmla="*/ 1188245 w 1993106"/>
              <a:gd name="connsiteY33" fmla="*/ 1350169 h 1788318"/>
              <a:gd name="connsiteX34" fmla="*/ 1231106 w 1993106"/>
              <a:gd name="connsiteY34" fmla="*/ 1278731 h 1788318"/>
              <a:gd name="connsiteX35" fmla="*/ 1281113 w 1993106"/>
              <a:gd name="connsiteY35" fmla="*/ 1245394 h 1788318"/>
              <a:gd name="connsiteX36" fmla="*/ 1335881 w 1993106"/>
              <a:gd name="connsiteY36" fmla="*/ 1271587 h 1788318"/>
              <a:gd name="connsiteX37" fmla="*/ 1364456 w 1993106"/>
              <a:gd name="connsiteY37" fmla="*/ 1228724 h 1788318"/>
              <a:gd name="connsiteX38" fmla="*/ 1521618 w 1993106"/>
              <a:gd name="connsiteY38" fmla="*/ 1219200 h 1788318"/>
              <a:gd name="connsiteX39" fmla="*/ 1597819 w 1993106"/>
              <a:gd name="connsiteY39" fmla="*/ 1233487 h 1788318"/>
              <a:gd name="connsiteX40" fmla="*/ 1666875 w 1993106"/>
              <a:gd name="connsiteY40" fmla="*/ 1202531 h 1788318"/>
              <a:gd name="connsiteX41" fmla="*/ 1683544 w 1993106"/>
              <a:gd name="connsiteY41" fmla="*/ 1152525 h 1788318"/>
              <a:gd name="connsiteX42" fmla="*/ 1764506 w 1993106"/>
              <a:gd name="connsiteY42" fmla="*/ 1126331 h 1788318"/>
              <a:gd name="connsiteX43" fmla="*/ 1793082 w 1993106"/>
              <a:gd name="connsiteY43" fmla="*/ 1052513 h 1788318"/>
              <a:gd name="connsiteX44" fmla="*/ 1743075 w 1993106"/>
              <a:gd name="connsiteY44" fmla="*/ 976312 h 1788318"/>
              <a:gd name="connsiteX45" fmla="*/ 1797844 w 1993106"/>
              <a:gd name="connsiteY45" fmla="*/ 912019 h 1788318"/>
              <a:gd name="connsiteX46" fmla="*/ 1859756 w 1993106"/>
              <a:gd name="connsiteY46" fmla="*/ 885826 h 1788318"/>
              <a:gd name="connsiteX47" fmla="*/ 1895475 w 1993106"/>
              <a:gd name="connsiteY47" fmla="*/ 781050 h 1788318"/>
              <a:gd name="connsiteX48" fmla="*/ 1938337 w 1993106"/>
              <a:gd name="connsiteY48" fmla="*/ 778669 h 1788318"/>
              <a:gd name="connsiteX49" fmla="*/ 1993106 w 1993106"/>
              <a:gd name="connsiteY49" fmla="*/ 728662 h 1788318"/>
              <a:gd name="connsiteX50" fmla="*/ 1947862 w 1993106"/>
              <a:gd name="connsiteY50" fmla="*/ 702469 h 1788318"/>
              <a:gd name="connsiteX51" fmla="*/ 1897857 w 1993106"/>
              <a:gd name="connsiteY51" fmla="*/ 711993 h 1788318"/>
              <a:gd name="connsiteX52" fmla="*/ 1897857 w 1993106"/>
              <a:gd name="connsiteY52" fmla="*/ 664369 h 1788318"/>
              <a:gd name="connsiteX53" fmla="*/ 1776413 w 1993106"/>
              <a:gd name="connsiteY53" fmla="*/ 654844 h 1788318"/>
              <a:gd name="connsiteX54" fmla="*/ 1585913 w 1993106"/>
              <a:gd name="connsiteY54" fmla="*/ 597694 h 1788318"/>
              <a:gd name="connsiteX55" fmla="*/ 1226344 w 1993106"/>
              <a:gd name="connsiteY55" fmla="*/ 600075 h 1788318"/>
              <a:gd name="connsiteX56" fmla="*/ 1307306 w 1993106"/>
              <a:gd name="connsiteY56" fmla="*/ 411956 h 1788318"/>
              <a:gd name="connsiteX57" fmla="*/ 1212056 w 1993106"/>
              <a:gd name="connsiteY57" fmla="*/ 361950 h 1788318"/>
              <a:gd name="connsiteX58" fmla="*/ 1195388 w 1993106"/>
              <a:gd name="connsiteY58" fmla="*/ 273844 h 1788318"/>
              <a:gd name="connsiteX59" fmla="*/ 1147763 w 1993106"/>
              <a:gd name="connsiteY59" fmla="*/ 273844 h 1788318"/>
              <a:gd name="connsiteX60" fmla="*/ 1097756 w 1993106"/>
              <a:gd name="connsiteY60" fmla="*/ 190499 h 1788318"/>
              <a:gd name="connsiteX61" fmla="*/ 1050131 w 1993106"/>
              <a:gd name="connsiteY61" fmla="*/ 176213 h 1788318"/>
              <a:gd name="connsiteX62" fmla="*/ 1047750 w 1993106"/>
              <a:gd name="connsiteY62" fmla="*/ 88106 h 17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993106" h="1788318">
                <a:moveTo>
                  <a:pt x="1047750" y="88106"/>
                </a:moveTo>
                <a:lnTo>
                  <a:pt x="997744" y="52387"/>
                </a:lnTo>
                <a:lnTo>
                  <a:pt x="826294" y="59531"/>
                </a:lnTo>
                <a:lnTo>
                  <a:pt x="735806" y="0"/>
                </a:lnTo>
                <a:lnTo>
                  <a:pt x="623888" y="50006"/>
                </a:lnTo>
                <a:lnTo>
                  <a:pt x="569119" y="45244"/>
                </a:lnTo>
                <a:lnTo>
                  <a:pt x="497681" y="145256"/>
                </a:lnTo>
                <a:lnTo>
                  <a:pt x="422275" y="148431"/>
                </a:lnTo>
                <a:lnTo>
                  <a:pt x="333375" y="75406"/>
                </a:lnTo>
                <a:lnTo>
                  <a:pt x="0" y="364331"/>
                </a:lnTo>
                <a:lnTo>
                  <a:pt x="47625" y="1231106"/>
                </a:lnTo>
                <a:lnTo>
                  <a:pt x="171450" y="1378743"/>
                </a:lnTo>
                <a:cubicBezTo>
                  <a:pt x="209550" y="1405730"/>
                  <a:pt x="219076" y="1408906"/>
                  <a:pt x="252413" y="1414462"/>
                </a:cubicBezTo>
                <a:cubicBezTo>
                  <a:pt x="285751" y="1420018"/>
                  <a:pt x="343694" y="1394619"/>
                  <a:pt x="371475" y="1412081"/>
                </a:cubicBezTo>
                <a:cubicBezTo>
                  <a:pt x="412750" y="1434306"/>
                  <a:pt x="401638" y="1475581"/>
                  <a:pt x="442913" y="1497806"/>
                </a:cubicBezTo>
                <a:lnTo>
                  <a:pt x="592931" y="1535906"/>
                </a:lnTo>
                <a:cubicBezTo>
                  <a:pt x="625872" y="1544240"/>
                  <a:pt x="650081" y="1588690"/>
                  <a:pt x="669131" y="1593056"/>
                </a:cubicBezTo>
                <a:cubicBezTo>
                  <a:pt x="688181" y="1597422"/>
                  <a:pt x="685006" y="1548209"/>
                  <a:pt x="707231" y="1562100"/>
                </a:cubicBezTo>
                <a:lnTo>
                  <a:pt x="773907" y="1631157"/>
                </a:lnTo>
                <a:cubicBezTo>
                  <a:pt x="808832" y="1644650"/>
                  <a:pt x="872331" y="1624807"/>
                  <a:pt x="907256" y="1638300"/>
                </a:cubicBezTo>
                <a:lnTo>
                  <a:pt x="988219" y="1721644"/>
                </a:lnTo>
                <a:cubicBezTo>
                  <a:pt x="1008460" y="1732756"/>
                  <a:pt x="1012428" y="1724025"/>
                  <a:pt x="1026319" y="1719262"/>
                </a:cubicBezTo>
                <a:cubicBezTo>
                  <a:pt x="1040210" y="1714500"/>
                  <a:pt x="1060451" y="1691482"/>
                  <a:pt x="1071563" y="1693069"/>
                </a:cubicBezTo>
                <a:lnTo>
                  <a:pt x="1095375" y="1714500"/>
                </a:lnTo>
                <a:lnTo>
                  <a:pt x="1173956" y="1697831"/>
                </a:lnTo>
                <a:lnTo>
                  <a:pt x="1285875" y="1774031"/>
                </a:lnTo>
                <a:lnTo>
                  <a:pt x="1350169" y="1788318"/>
                </a:lnTo>
                <a:lnTo>
                  <a:pt x="1412081" y="1716881"/>
                </a:lnTo>
                <a:lnTo>
                  <a:pt x="1352550" y="1671637"/>
                </a:lnTo>
                <a:lnTo>
                  <a:pt x="1390650" y="1652588"/>
                </a:lnTo>
                <a:lnTo>
                  <a:pt x="1338263" y="1602581"/>
                </a:lnTo>
                <a:lnTo>
                  <a:pt x="1228725" y="1462087"/>
                </a:lnTo>
                <a:lnTo>
                  <a:pt x="1254919" y="1426369"/>
                </a:lnTo>
                <a:lnTo>
                  <a:pt x="1188245" y="1350169"/>
                </a:lnTo>
                <a:lnTo>
                  <a:pt x="1231106" y="1278731"/>
                </a:lnTo>
                <a:lnTo>
                  <a:pt x="1281113" y="1245394"/>
                </a:lnTo>
                <a:lnTo>
                  <a:pt x="1335881" y="1271587"/>
                </a:lnTo>
                <a:lnTo>
                  <a:pt x="1364456" y="1228724"/>
                </a:lnTo>
                <a:lnTo>
                  <a:pt x="1521618" y="1219200"/>
                </a:lnTo>
                <a:lnTo>
                  <a:pt x="1597819" y="1233487"/>
                </a:lnTo>
                <a:lnTo>
                  <a:pt x="1666875" y="1202531"/>
                </a:lnTo>
                <a:lnTo>
                  <a:pt x="1683544" y="1152525"/>
                </a:lnTo>
                <a:lnTo>
                  <a:pt x="1764506" y="1126331"/>
                </a:lnTo>
                <a:lnTo>
                  <a:pt x="1793082" y="1052513"/>
                </a:lnTo>
                <a:lnTo>
                  <a:pt x="1743075" y="976312"/>
                </a:lnTo>
                <a:lnTo>
                  <a:pt x="1797844" y="912019"/>
                </a:lnTo>
                <a:lnTo>
                  <a:pt x="1859756" y="885826"/>
                </a:lnTo>
                <a:lnTo>
                  <a:pt x="1895475" y="781050"/>
                </a:lnTo>
                <a:lnTo>
                  <a:pt x="1938337" y="778669"/>
                </a:lnTo>
                <a:lnTo>
                  <a:pt x="1993106" y="728662"/>
                </a:lnTo>
                <a:lnTo>
                  <a:pt x="1947862" y="702469"/>
                </a:lnTo>
                <a:lnTo>
                  <a:pt x="1897857" y="711993"/>
                </a:lnTo>
                <a:lnTo>
                  <a:pt x="1897857" y="664369"/>
                </a:lnTo>
                <a:lnTo>
                  <a:pt x="1776413" y="654844"/>
                </a:lnTo>
                <a:lnTo>
                  <a:pt x="1585913" y="597694"/>
                </a:lnTo>
                <a:lnTo>
                  <a:pt x="1226344" y="600075"/>
                </a:lnTo>
                <a:lnTo>
                  <a:pt x="1307306" y="411956"/>
                </a:lnTo>
                <a:lnTo>
                  <a:pt x="1212056" y="361950"/>
                </a:lnTo>
                <a:lnTo>
                  <a:pt x="1195388" y="273844"/>
                </a:lnTo>
                <a:lnTo>
                  <a:pt x="1147763" y="273844"/>
                </a:lnTo>
                <a:lnTo>
                  <a:pt x="1097756" y="190499"/>
                </a:lnTo>
                <a:lnTo>
                  <a:pt x="1050131" y="176213"/>
                </a:lnTo>
                <a:cubicBezTo>
                  <a:pt x="1049337" y="146844"/>
                  <a:pt x="1048544" y="117475"/>
                  <a:pt x="1047750" y="8810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smtClean="0">
                <a:solidFill>
                  <a:srgbClr val="000000"/>
                </a:solidFill>
              </a:rPr>
              <a:t>Mbeya 15</a:t>
            </a:r>
            <a:endParaRPr lang="en-MY" sz="1200" b="1" dirty="0">
              <a:solidFill>
                <a:srgbClr val="0000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695450" y="3672840"/>
            <a:ext cx="1557814" cy="1458754"/>
          </a:xfrm>
          <a:custGeom>
            <a:avLst/>
            <a:gdLst>
              <a:gd name="connsiteX0" fmla="*/ 99060 w 1760220"/>
              <a:gd name="connsiteY0" fmla="*/ 76200 h 1661160"/>
              <a:gd name="connsiteX1" fmla="*/ 1386840 w 1760220"/>
              <a:gd name="connsiteY1" fmla="*/ 0 h 1661160"/>
              <a:gd name="connsiteX2" fmla="*/ 1394460 w 1760220"/>
              <a:gd name="connsiteY2" fmla="*/ 205740 h 1661160"/>
              <a:gd name="connsiteX3" fmla="*/ 1386840 w 1760220"/>
              <a:gd name="connsiteY3" fmla="*/ 457200 h 1661160"/>
              <a:gd name="connsiteX4" fmla="*/ 1760220 w 1760220"/>
              <a:gd name="connsiteY4" fmla="*/ 1028700 h 1661160"/>
              <a:gd name="connsiteX5" fmla="*/ 1615440 w 1760220"/>
              <a:gd name="connsiteY5" fmla="*/ 1356360 h 1661160"/>
              <a:gd name="connsiteX6" fmla="*/ 1310640 w 1760220"/>
              <a:gd name="connsiteY6" fmla="*/ 1661160 h 1661160"/>
              <a:gd name="connsiteX7" fmla="*/ 411480 w 1760220"/>
              <a:gd name="connsiteY7" fmla="*/ 1249680 h 1661160"/>
              <a:gd name="connsiteX8" fmla="*/ 91440 w 1760220"/>
              <a:gd name="connsiteY8" fmla="*/ 701040 h 1661160"/>
              <a:gd name="connsiteX9" fmla="*/ 0 w 1760220"/>
              <a:gd name="connsiteY9" fmla="*/ 213360 h 1661160"/>
              <a:gd name="connsiteX10" fmla="*/ 99060 w 1760220"/>
              <a:gd name="connsiteY10" fmla="*/ 76200 h 1661160"/>
              <a:gd name="connsiteX0" fmla="*/ 7620 w 1668780"/>
              <a:gd name="connsiteY0" fmla="*/ 76200 h 1661160"/>
              <a:gd name="connsiteX1" fmla="*/ 1295400 w 1668780"/>
              <a:gd name="connsiteY1" fmla="*/ 0 h 1661160"/>
              <a:gd name="connsiteX2" fmla="*/ 1303020 w 1668780"/>
              <a:gd name="connsiteY2" fmla="*/ 205740 h 1661160"/>
              <a:gd name="connsiteX3" fmla="*/ 1295400 w 1668780"/>
              <a:gd name="connsiteY3" fmla="*/ 457200 h 1661160"/>
              <a:gd name="connsiteX4" fmla="*/ 1668780 w 1668780"/>
              <a:gd name="connsiteY4" fmla="*/ 1028700 h 1661160"/>
              <a:gd name="connsiteX5" fmla="*/ 1524000 w 1668780"/>
              <a:gd name="connsiteY5" fmla="*/ 1356360 h 1661160"/>
              <a:gd name="connsiteX6" fmla="*/ 1219200 w 1668780"/>
              <a:gd name="connsiteY6" fmla="*/ 1661160 h 1661160"/>
              <a:gd name="connsiteX7" fmla="*/ 320040 w 1668780"/>
              <a:gd name="connsiteY7" fmla="*/ 1249680 h 1661160"/>
              <a:gd name="connsiteX8" fmla="*/ 0 w 1668780"/>
              <a:gd name="connsiteY8" fmla="*/ 701040 h 1661160"/>
              <a:gd name="connsiteX9" fmla="*/ 3810 w 1668780"/>
              <a:gd name="connsiteY9" fmla="*/ 210979 h 1661160"/>
              <a:gd name="connsiteX10" fmla="*/ 7620 w 1668780"/>
              <a:gd name="connsiteY10" fmla="*/ 76200 h 1661160"/>
              <a:gd name="connsiteX0" fmla="*/ 3810 w 1664970"/>
              <a:gd name="connsiteY0" fmla="*/ 76200 h 1661160"/>
              <a:gd name="connsiteX1" fmla="*/ 1291590 w 1664970"/>
              <a:gd name="connsiteY1" fmla="*/ 0 h 1661160"/>
              <a:gd name="connsiteX2" fmla="*/ 1299210 w 1664970"/>
              <a:gd name="connsiteY2" fmla="*/ 205740 h 1661160"/>
              <a:gd name="connsiteX3" fmla="*/ 1291590 w 1664970"/>
              <a:gd name="connsiteY3" fmla="*/ 457200 h 1661160"/>
              <a:gd name="connsiteX4" fmla="*/ 1664970 w 1664970"/>
              <a:gd name="connsiteY4" fmla="*/ 1028700 h 1661160"/>
              <a:gd name="connsiteX5" fmla="*/ 1520190 w 1664970"/>
              <a:gd name="connsiteY5" fmla="*/ 1356360 h 1661160"/>
              <a:gd name="connsiteX6" fmla="*/ 1215390 w 1664970"/>
              <a:gd name="connsiteY6" fmla="*/ 1661160 h 1661160"/>
              <a:gd name="connsiteX7" fmla="*/ 316230 w 1664970"/>
              <a:gd name="connsiteY7" fmla="*/ 1249680 h 1661160"/>
              <a:gd name="connsiteX8" fmla="*/ 74772 w 1664970"/>
              <a:gd name="connsiteY8" fmla="*/ 415290 h 1661160"/>
              <a:gd name="connsiteX9" fmla="*/ 0 w 1664970"/>
              <a:gd name="connsiteY9" fmla="*/ 210979 h 1661160"/>
              <a:gd name="connsiteX10" fmla="*/ 3810 w 1664970"/>
              <a:gd name="connsiteY10" fmla="*/ 76200 h 1661160"/>
              <a:gd name="connsiteX0" fmla="*/ 3810 w 1664970"/>
              <a:gd name="connsiteY0" fmla="*/ 76200 h 1661160"/>
              <a:gd name="connsiteX1" fmla="*/ 1291590 w 1664970"/>
              <a:gd name="connsiteY1" fmla="*/ 0 h 1661160"/>
              <a:gd name="connsiteX2" fmla="*/ 1299210 w 1664970"/>
              <a:gd name="connsiteY2" fmla="*/ 205740 h 1661160"/>
              <a:gd name="connsiteX3" fmla="*/ 1291590 w 1664970"/>
              <a:gd name="connsiteY3" fmla="*/ 457200 h 1661160"/>
              <a:gd name="connsiteX4" fmla="*/ 1664970 w 1664970"/>
              <a:gd name="connsiteY4" fmla="*/ 1028700 h 1661160"/>
              <a:gd name="connsiteX5" fmla="*/ 1520190 w 1664970"/>
              <a:gd name="connsiteY5" fmla="*/ 1356360 h 1661160"/>
              <a:gd name="connsiteX6" fmla="*/ 1215390 w 1664970"/>
              <a:gd name="connsiteY6" fmla="*/ 1661160 h 1661160"/>
              <a:gd name="connsiteX7" fmla="*/ 316230 w 1664970"/>
              <a:gd name="connsiteY7" fmla="*/ 1249680 h 1661160"/>
              <a:gd name="connsiteX8" fmla="*/ 102394 w 1664970"/>
              <a:gd name="connsiteY8" fmla="*/ 525304 h 1661160"/>
              <a:gd name="connsiteX9" fmla="*/ 74772 w 1664970"/>
              <a:gd name="connsiteY9" fmla="*/ 415290 h 1661160"/>
              <a:gd name="connsiteX10" fmla="*/ 0 w 1664970"/>
              <a:gd name="connsiteY10" fmla="*/ 210979 h 1661160"/>
              <a:gd name="connsiteX11" fmla="*/ 3810 w 1664970"/>
              <a:gd name="connsiteY11" fmla="*/ 76200 h 1661160"/>
              <a:gd name="connsiteX0" fmla="*/ 3810 w 1664970"/>
              <a:gd name="connsiteY0" fmla="*/ 76200 h 1661160"/>
              <a:gd name="connsiteX1" fmla="*/ 1291590 w 1664970"/>
              <a:gd name="connsiteY1" fmla="*/ 0 h 1661160"/>
              <a:gd name="connsiteX2" fmla="*/ 1299210 w 1664970"/>
              <a:gd name="connsiteY2" fmla="*/ 205740 h 1661160"/>
              <a:gd name="connsiteX3" fmla="*/ 1291590 w 1664970"/>
              <a:gd name="connsiteY3" fmla="*/ 457200 h 1661160"/>
              <a:gd name="connsiteX4" fmla="*/ 1664970 w 1664970"/>
              <a:gd name="connsiteY4" fmla="*/ 1028700 h 1661160"/>
              <a:gd name="connsiteX5" fmla="*/ 1520190 w 1664970"/>
              <a:gd name="connsiteY5" fmla="*/ 1356360 h 1661160"/>
              <a:gd name="connsiteX6" fmla="*/ 1215390 w 1664970"/>
              <a:gd name="connsiteY6" fmla="*/ 1661160 h 1661160"/>
              <a:gd name="connsiteX7" fmla="*/ 316230 w 1664970"/>
              <a:gd name="connsiteY7" fmla="*/ 1249680 h 1661160"/>
              <a:gd name="connsiteX8" fmla="*/ 121444 w 1664970"/>
              <a:gd name="connsiteY8" fmla="*/ 477679 h 1661160"/>
              <a:gd name="connsiteX9" fmla="*/ 74772 w 1664970"/>
              <a:gd name="connsiteY9" fmla="*/ 415290 h 1661160"/>
              <a:gd name="connsiteX10" fmla="*/ 0 w 1664970"/>
              <a:gd name="connsiteY10" fmla="*/ 210979 h 1661160"/>
              <a:gd name="connsiteX11" fmla="*/ 3810 w 1664970"/>
              <a:gd name="connsiteY11" fmla="*/ 76200 h 1661160"/>
              <a:gd name="connsiteX0" fmla="*/ 3810 w 1664970"/>
              <a:gd name="connsiteY0" fmla="*/ 76200 h 1661160"/>
              <a:gd name="connsiteX1" fmla="*/ 1291590 w 1664970"/>
              <a:gd name="connsiteY1" fmla="*/ 0 h 1661160"/>
              <a:gd name="connsiteX2" fmla="*/ 1299210 w 1664970"/>
              <a:gd name="connsiteY2" fmla="*/ 205740 h 1661160"/>
              <a:gd name="connsiteX3" fmla="*/ 1291590 w 1664970"/>
              <a:gd name="connsiteY3" fmla="*/ 457200 h 1661160"/>
              <a:gd name="connsiteX4" fmla="*/ 1664970 w 1664970"/>
              <a:gd name="connsiteY4" fmla="*/ 1028700 h 1661160"/>
              <a:gd name="connsiteX5" fmla="*/ 1520190 w 1664970"/>
              <a:gd name="connsiteY5" fmla="*/ 1356360 h 1661160"/>
              <a:gd name="connsiteX6" fmla="*/ 1215390 w 1664970"/>
              <a:gd name="connsiteY6" fmla="*/ 1661160 h 1661160"/>
              <a:gd name="connsiteX7" fmla="*/ 316230 w 1664970"/>
              <a:gd name="connsiteY7" fmla="*/ 1249680 h 1661160"/>
              <a:gd name="connsiteX8" fmla="*/ 164306 w 1664970"/>
              <a:gd name="connsiteY8" fmla="*/ 656273 h 1661160"/>
              <a:gd name="connsiteX9" fmla="*/ 121444 w 1664970"/>
              <a:gd name="connsiteY9" fmla="*/ 477679 h 1661160"/>
              <a:gd name="connsiteX10" fmla="*/ 74772 w 1664970"/>
              <a:gd name="connsiteY10" fmla="*/ 415290 h 1661160"/>
              <a:gd name="connsiteX11" fmla="*/ 0 w 1664970"/>
              <a:gd name="connsiteY11" fmla="*/ 210979 h 1661160"/>
              <a:gd name="connsiteX12" fmla="*/ 3810 w 1664970"/>
              <a:gd name="connsiteY12" fmla="*/ 76200 h 1661160"/>
              <a:gd name="connsiteX0" fmla="*/ 3810 w 1664970"/>
              <a:gd name="connsiteY0" fmla="*/ 76200 h 1661160"/>
              <a:gd name="connsiteX1" fmla="*/ 1291590 w 1664970"/>
              <a:gd name="connsiteY1" fmla="*/ 0 h 1661160"/>
              <a:gd name="connsiteX2" fmla="*/ 1299210 w 1664970"/>
              <a:gd name="connsiteY2" fmla="*/ 205740 h 1661160"/>
              <a:gd name="connsiteX3" fmla="*/ 1291590 w 1664970"/>
              <a:gd name="connsiteY3" fmla="*/ 457200 h 1661160"/>
              <a:gd name="connsiteX4" fmla="*/ 1664970 w 1664970"/>
              <a:gd name="connsiteY4" fmla="*/ 1028700 h 1661160"/>
              <a:gd name="connsiteX5" fmla="*/ 1520190 w 1664970"/>
              <a:gd name="connsiteY5" fmla="*/ 1356360 h 1661160"/>
              <a:gd name="connsiteX6" fmla="*/ 1215390 w 1664970"/>
              <a:gd name="connsiteY6" fmla="*/ 1661160 h 1661160"/>
              <a:gd name="connsiteX7" fmla="*/ 316230 w 1664970"/>
              <a:gd name="connsiteY7" fmla="*/ 1249680 h 1661160"/>
              <a:gd name="connsiteX8" fmla="*/ 130969 w 1664970"/>
              <a:gd name="connsiteY8" fmla="*/ 632461 h 1661160"/>
              <a:gd name="connsiteX9" fmla="*/ 121444 w 1664970"/>
              <a:gd name="connsiteY9" fmla="*/ 477679 h 1661160"/>
              <a:gd name="connsiteX10" fmla="*/ 74772 w 1664970"/>
              <a:gd name="connsiteY10" fmla="*/ 415290 h 1661160"/>
              <a:gd name="connsiteX11" fmla="*/ 0 w 1664970"/>
              <a:gd name="connsiteY11" fmla="*/ 210979 h 1661160"/>
              <a:gd name="connsiteX12" fmla="*/ 3810 w 1664970"/>
              <a:gd name="connsiteY12" fmla="*/ 76200 h 1661160"/>
              <a:gd name="connsiteX0" fmla="*/ 3810 w 1664970"/>
              <a:gd name="connsiteY0" fmla="*/ 76200 h 1661160"/>
              <a:gd name="connsiteX1" fmla="*/ 1291590 w 1664970"/>
              <a:gd name="connsiteY1" fmla="*/ 0 h 1661160"/>
              <a:gd name="connsiteX2" fmla="*/ 1299210 w 1664970"/>
              <a:gd name="connsiteY2" fmla="*/ 205740 h 1661160"/>
              <a:gd name="connsiteX3" fmla="*/ 1291590 w 1664970"/>
              <a:gd name="connsiteY3" fmla="*/ 457200 h 1661160"/>
              <a:gd name="connsiteX4" fmla="*/ 1664970 w 1664970"/>
              <a:gd name="connsiteY4" fmla="*/ 1028700 h 1661160"/>
              <a:gd name="connsiteX5" fmla="*/ 1520190 w 1664970"/>
              <a:gd name="connsiteY5" fmla="*/ 1356360 h 1661160"/>
              <a:gd name="connsiteX6" fmla="*/ 1215390 w 1664970"/>
              <a:gd name="connsiteY6" fmla="*/ 1661160 h 1661160"/>
              <a:gd name="connsiteX7" fmla="*/ 316230 w 1664970"/>
              <a:gd name="connsiteY7" fmla="*/ 1249680 h 1661160"/>
              <a:gd name="connsiteX8" fmla="*/ 157163 w 1664970"/>
              <a:gd name="connsiteY8" fmla="*/ 722948 h 1661160"/>
              <a:gd name="connsiteX9" fmla="*/ 130969 w 1664970"/>
              <a:gd name="connsiteY9" fmla="*/ 632461 h 1661160"/>
              <a:gd name="connsiteX10" fmla="*/ 121444 w 1664970"/>
              <a:gd name="connsiteY10" fmla="*/ 477679 h 1661160"/>
              <a:gd name="connsiteX11" fmla="*/ 74772 w 1664970"/>
              <a:gd name="connsiteY11" fmla="*/ 415290 h 1661160"/>
              <a:gd name="connsiteX12" fmla="*/ 0 w 1664970"/>
              <a:gd name="connsiteY12" fmla="*/ 210979 h 1661160"/>
              <a:gd name="connsiteX13" fmla="*/ 3810 w 1664970"/>
              <a:gd name="connsiteY13" fmla="*/ 76200 h 1661160"/>
              <a:gd name="connsiteX0" fmla="*/ 3810 w 1664970"/>
              <a:gd name="connsiteY0" fmla="*/ 76200 h 1661160"/>
              <a:gd name="connsiteX1" fmla="*/ 1291590 w 1664970"/>
              <a:gd name="connsiteY1" fmla="*/ 0 h 1661160"/>
              <a:gd name="connsiteX2" fmla="*/ 1299210 w 1664970"/>
              <a:gd name="connsiteY2" fmla="*/ 205740 h 1661160"/>
              <a:gd name="connsiteX3" fmla="*/ 1291590 w 1664970"/>
              <a:gd name="connsiteY3" fmla="*/ 457200 h 1661160"/>
              <a:gd name="connsiteX4" fmla="*/ 1664970 w 1664970"/>
              <a:gd name="connsiteY4" fmla="*/ 1028700 h 1661160"/>
              <a:gd name="connsiteX5" fmla="*/ 1520190 w 1664970"/>
              <a:gd name="connsiteY5" fmla="*/ 1356360 h 1661160"/>
              <a:gd name="connsiteX6" fmla="*/ 1215390 w 1664970"/>
              <a:gd name="connsiteY6" fmla="*/ 1661160 h 1661160"/>
              <a:gd name="connsiteX7" fmla="*/ 316230 w 1664970"/>
              <a:gd name="connsiteY7" fmla="*/ 1249680 h 1661160"/>
              <a:gd name="connsiteX8" fmla="*/ 209550 w 1664970"/>
              <a:gd name="connsiteY8" fmla="*/ 663417 h 1661160"/>
              <a:gd name="connsiteX9" fmla="*/ 130969 w 1664970"/>
              <a:gd name="connsiteY9" fmla="*/ 632461 h 1661160"/>
              <a:gd name="connsiteX10" fmla="*/ 121444 w 1664970"/>
              <a:gd name="connsiteY10" fmla="*/ 477679 h 1661160"/>
              <a:gd name="connsiteX11" fmla="*/ 74772 w 1664970"/>
              <a:gd name="connsiteY11" fmla="*/ 415290 h 1661160"/>
              <a:gd name="connsiteX12" fmla="*/ 0 w 1664970"/>
              <a:gd name="connsiteY12" fmla="*/ 210979 h 1661160"/>
              <a:gd name="connsiteX13" fmla="*/ 3810 w 1664970"/>
              <a:gd name="connsiteY13" fmla="*/ 76200 h 1661160"/>
              <a:gd name="connsiteX0" fmla="*/ 3810 w 1664970"/>
              <a:gd name="connsiteY0" fmla="*/ 76200 h 1661160"/>
              <a:gd name="connsiteX1" fmla="*/ 1291590 w 1664970"/>
              <a:gd name="connsiteY1" fmla="*/ 0 h 1661160"/>
              <a:gd name="connsiteX2" fmla="*/ 1299210 w 1664970"/>
              <a:gd name="connsiteY2" fmla="*/ 205740 h 1661160"/>
              <a:gd name="connsiteX3" fmla="*/ 1291590 w 1664970"/>
              <a:gd name="connsiteY3" fmla="*/ 457200 h 1661160"/>
              <a:gd name="connsiteX4" fmla="*/ 1664970 w 1664970"/>
              <a:gd name="connsiteY4" fmla="*/ 1028700 h 1661160"/>
              <a:gd name="connsiteX5" fmla="*/ 1520190 w 1664970"/>
              <a:gd name="connsiteY5" fmla="*/ 1356360 h 1661160"/>
              <a:gd name="connsiteX6" fmla="*/ 1215390 w 1664970"/>
              <a:gd name="connsiteY6" fmla="*/ 1661160 h 1661160"/>
              <a:gd name="connsiteX7" fmla="*/ 316230 w 1664970"/>
              <a:gd name="connsiteY7" fmla="*/ 1249680 h 1661160"/>
              <a:gd name="connsiteX8" fmla="*/ 235744 w 1664970"/>
              <a:gd name="connsiteY8" fmla="*/ 815816 h 1661160"/>
              <a:gd name="connsiteX9" fmla="*/ 209550 w 1664970"/>
              <a:gd name="connsiteY9" fmla="*/ 663417 h 1661160"/>
              <a:gd name="connsiteX10" fmla="*/ 130969 w 1664970"/>
              <a:gd name="connsiteY10" fmla="*/ 632461 h 1661160"/>
              <a:gd name="connsiteX11" fmla="*/ 121444 w 1664970"/>
              <a:gd name="connsiteY11" fmla="*/ 477679 h 1661160"/>
              <a:gd name="connsiteX12" fmla="*/ 74772 w 1664970"/>
              <a:gd name="connsiteY12" fmla="*/ 415290 h 1661160"/>
              <a:gd name="connsiteX13" fmla="*/ 0 w 1664970"/>
              <a:gd name="connsiteY13" fmla="*/ 210979 h 1661160"/>
              <a:gd name="connsiteX14" fmla="*/ 3810 w 1664970"/>
              <a:gd name="connsiteY14" fmla="*/ 76200 h 1661160"/>
              <a:gd name="connsiteX0" fmla="*/ 3810 w 1664970"/>
              <a:gd name="connsiteY0" fmla="*/ 76200 h 1661160"/>
              <a:gd name="connsiteX1" fmla="*/ 1291590 w 1664970"/>
              <a:gd name="connsiteY1" fmla="*/ 0 h 1661160"/>
              <a:gd name="connsiteX2" fmla="*/ 1299210 w 1664970"/>
              <a:gd name="connsiteY2" fmla="*/ 205740 h 1661160"/>
              <a:gd name="connsiteX3" fmla="*/ 1291590 w 1664970"/>
              <a:gd name="connsiteY3" fmla="*/ 457200 h 1661160"/>
              <a:gd name="connsiteX4" fmla="*/ 1664970 w 1664970"/>
              <a:gd name="connsiteY4" fmla="*/ 1028700 h 1661160"/>
              <a:gd name="connsiteX5" fmla="*/ 1520190 w 1664970"/>
              <a:gd name="connsiteY5" fmla="*/ 1356360 h 1661160"/>
              <a:gd name="connsiteX6" fmla="*/ 1215390 w 1664970"/>
              <a:gd name="connsiteY6" fmla="*/ 1661160 h 1661160"/>
              <a:gd name="connsiteX7" fmla="*/ 316230 w 1664970"/>
              <a:gd name="connsiteY7" fmla="*/ 1249680 h 1661160"/>
              <a:gd name="connsiteX8" fmla="*/ 230981 w 1664970"/>
              <a:gd name="connsiteY8" fmla="*/ 780097 h 1661160"/>
              <a:gd name="connsiteX9" fmla="*/ 209550 w 1664970"/>
              <a:gd name="connsiteY9" fmla="*/ 663417 h 1661160"/>
              <a:gd name="connsiteX10" fmla="*/ 130969 w 1664970"/>
              <a:gd name="connsiteY10" fmla="*/ 632461 h 1661160"/>
              <a:gd name="connsiteX11" fmla="*/ 121444 w 1664970"/>
              <a:gd name="connsiteY11" fmla="*/ 477679 h 1661160"/>
              <a:gd name="connsiteX12" fmla="*/ 74772 w 1664970"/>
              <a:gd name="connsiteY12" fmla="*/ 415290 h 1661160"/>
              <a:gd name="connsiteX13" fmla="*/ 0 w 1664970"/>
              <a:gd name="connsiteY13" fmla="*/ 210979 h 1661160"/>
              <a:gd name="connsiteX14" fmla="*/ 3810 w 1664970"/>
              <a:gd name="connsiteY14" fmla="*/ 76200 h 1661160"/>
              <a:gd name="connsiteX0" fmla="*/ 3810 w 1664970"/>
              <a:gd name="connsiteY0" fmla="*/ 76200 h 1661160"/>
              <a:gd name="connsiteX1" fmla="*/ 1291590 w 1664970"/>
              <a:gd name="connsiteY1" fmla="*/ 0 h 1661160"/>
              <a:gd name="connsiteX2" fmla="*/ 1299210 w 1664970"/>
              <a:gd name="connsiteY2" fmla="*/ 205740 h 1661160"/>
              <a:gd name="connsiteX3" fmla="*/ 1291590 w 1664970"/>
              <a:gd name="connsiteY3" fmla="*/ 457200 h 1661160"/>
              <a:gd name="connsiteX4" fmla="*/ 1664970 w 1664970"/>
              <a:gd name="connsiteY4" fmla="*/ 1028700 h 1661160"/>
              <a:gd name="connsiteX5" fmla="*/ 1520190 w 1664970"/>
              <a:gd name="connsiteY5" fmla="*/ 1356360 h 1661160"/>
              <a:gd name="connsiteX6" fmla="*/ 1215390 w 1664970"/>
              <a:gd name="connsiteY6" fmla="*/ 1661160 h 1661160"/>
              <a:gd name="connsiteX7" fmla="*/ 316230 w 1664970"/>
              <a:gd name="connsiteY7" fmla="*/ 1249680 h 1661160"/>
              <a:gd name="connsiteX8" fmla="*/ 276225 w 1664970"/>
              <a:gd name="connsiteY8" fmla="*/ 1030129 h 1661160"/>
              <a:gd name="connsiteX9" fmla="*/ 230981 w 1664970"/>
              <a:gd name="connsiteY9" fmla="*/ 780097 h 1661160"/>
              <a:gd name="connsiteX10" fmla="*/ 209550 w 1664970"/>
              <a:gd name="connsiteY10" fmla="*/ 663417 h 1661160"/>
              <a:gd name="connsiteX11" fmla="*/ 130969 w 1664970"/>
              <a:gd name="connsiteY11" fmla="*/ 632461 h 1661160"/>
              <a:gd name="connsiteX12" fmla="*/ 121444 w 1664970"/>
              <a:gd name="connsiteY12" fmla="*/ 477679 h 1661160"/>
              <a:gd name="connsiteX13" fmla="*/ 74772 w 1664970"/>
              <a:gd name="connsiteY13" fmla="*/ 415290 h 1661160"/>
              <a:gd name="connsiteX14" fmla="*/ 0 w 1664970"/>
              <a:gd name="connsiteY14" fmla="*/ 210979 h 1661160"/>
              <a:gd name="connsiteX15" fmla="*/ 3810 w 1664970"/>
              <a:gd name="connsiteY15" fmla="*/ 76200 h 1661160"/>
              <a:gd name="connsiteX0" fmla="*/ 3810 w 1664970"/>
              <a:gd name="connsiteY0" fmla="*/ 76200 h 1661160"/>
              <a:gd name="connsiteX1" fmla="*/ 1291590 w 1664970"/>
              <a:gd name="connsiteY1" fmla="*/ 0 h 1661160"/>
              <a:gd name="connsiteX2" fmla="*/ 1299210 w 1664970"/>
              <a:gd name="connsiteY2" fmla="*/ 205740 h 1661160"/>
              <a:gd name="connsiteX3" fmla="*/ 1291590 w 1664970"/>
              <a:gd name="connsiteY3" fmla="*/ 457200 h 1661160"/>
              <a:gd name="connsiteX4" fmla="*/ 1664970 w 1664970"/>
              <a:gd name="connsiteY4" fmla="*/ 1028700 h 1661160"/>
              <a:gd name="connsiteX5" fmla="*/ 1520190 w 1664970"/>
              <a:gd name="connsiteY5" fmla="*/ 1356360 h 1661160"/>
              <a:gd name="connsiteX6" fmla="*/ 1215390 w 1664970"/>
              <a:gd name="connsiteY6" fmla="*/ 1661160 h 1661160"/>
              <a:gd name="connsiteX7" fmla="*/ 316230 w 1664970"/>
              <a:gd name="connsiteY7" fmla="*/ 1249680 h 1661160"/>
              <a:gd name="connsiteX8" fmla="*/ 292893 w 1664970"/>
              <a:gd name="connsiteY8" fmla="*/ 861060 h 1661160"/>
              <a:gd name="connsiteX9" fmla="*/ 230981 w 1664970"/>
              <a:gd name="connsiteY9" fmla="*/ 780097 h 1661160"/>
              <a:gd name="connsiteX10" fmla="*/ 209550 w 1664970"/>
              <a:gd name="connsiteY10" fmla="*/ 663417 h 1661160"/>
              <a:gd name="connsiteX11" fmla="*/ 130969 w 1664970"/>
              <a:gd name="connsiteY11" fmla="*/ 632461 h 1661160"/>
              <a:gd name="connsiteX12" fmla="*/ 121444 w 1664970"/>
              <a:gd name="connsiteY12" fmla="*/ 477679 h 1661160"/>
              <a:gd name="connsiteX13" fmla="*/ 74772 w 1664970"/>
              <a:gd name="connsiteY13" fmla="*/ 415290 h 1661160"/>
              <a:gd name="connsiteX14" fmla="*/ 0 w 1664970"/>
              <a:gd name="connsiteY14" fmla="*/ 210979 h 1661160"/>
              <a:gd name="connsiteX15" fmla="*/ 3810 w 1664970"/>
              <a:gd name="connsiteY15" fmla="*/ 76200 h 1661160"/>
              <a:gd name="connsiteX0" fmla="*/ 3810 w 1664970"/>
              <a:gd name="connsiteY0" fmla="*/ 76200 h 1661160"/>
              <a:gd name="connsiteX1" fmla="*/ 1291590 w 1664970"/>
              <a:gd name="connsiteY1" fmla="*/ 0 h 1661160"/>
              <a:gd name="connsiteX2" fmla="*/ 1299210 w 1664970"/>
              <a:gd name="connsiteY2" fmla="*/ 205740 h 1661160"/>
              <a:gd name="connsiteX3" fmla="*/ 1291590 w 1664970"/>
              <a:gd name="connsiteY3" fmla="*/ 457200 h 1661160"/>
              <a:gd name="connsiteX4" fmla="*/ 1664970 w 1664970"/>
              <a:gd name="connsiteY4" fmla="*/ 1028700 h 1661160"/>
              <a:gd name="connsiteX5" fmla="*/ 1520190 w 1664970"/>
              <a:gd name="connsiteY5" fmla="*/ 1356360 h 1661160"/>
              <a:gd name="connsiteX6" fmla="*/ 1215390 w 1664970"/>
              <a:gd name="connsiteY6" fmla="*/ 1661160 h 1661160"/>
              <a:gd name="connsiteX7" fmla="*/ 316230 w 1664970"/>
              <a:gd name="connsiteY7" fmla="*/ 1249680 h 1661160"/>
              <a:gd name="connsiteX8" fmla="*/ 302419 w 1664970"/>
              <a:gd name="connsiteY8" fmla="*/ 1042035 h 1661160"/>
              <a:gd name="connsiteX9" fmla="*/ 292893 w 1664970"/>
              <a:gd name="connsiteY9" fmla="*/ 861060 h 1661160"/>
              <a:gd name="connsiteX10" fmla="*/ 230981 w 1664970"/>
              <a:gd name="connsiteY10" fmla="*/ 780097 h 1661160"/>
              <a:gd name="connsiteX11" fmla="*/ 209550 w 1664970"/>
              <a:gd name="connsiteY11" fmla="*/ 663417 h 1661160"/>
              <a:gd name="connsiteX12" fmla="*/ 130969 w 1664970"/>
              <a:gd name="connsiteY12" fmla="*/ 632461 h 1661160"/>
              <a:gd name="connsiteX13" fmla="*/ 121444 w 1664970"/>
              <a:gd name="connsiteY13" fmla="*/ 477679 h 1661160"/>
              <a:gd name="connsiteX14" fmla="*/ 74772 w 1664970"/>
              <a:gd name="connsiteY14" fmla="*/ 415290 h 1661160"/>
              <a:gd name="connsiteX15" fmla="*/ 0 w 1664970"/>
              <a:gd name="connsiteY15" fmla="*/ 210979 h 1661160"/>
              <a:gd name="connsiteX16" fmla="*/ 3810 w 1664970"/>
              <a:gd name="connsiteY16" fmla="*/ 76200 h 1661160"/>
              <a:gd name="connsiteX0" fmla="*/ 3810 w 1664970"/>
              <a:gd name="connsiteY0" fmla="*/ 76200 h 1661160"/>
              <a:gd name="connsiteX1" fmla="*/ 1291590 w 1664970"/>
              <a:gd name="connsiteY1" fmla="*/ 0 h 1661160"/>
              <a:gd name="connsiteX2" fmla="*/ 1299210 w 1664970"/>
              <a:gd name="connsiteY2" fmla="*/ 205740 h 1661160"/>
              <a:gd name="connsiteX3" fmla="*/ 1291590 w 1664970"/>
              <a:gd name="connsiteY3" fmla="*/ 457200 h 1661160"/>
              <a:gd name="connsiteX4" fmla="*/ 1664970 w 1664970"/>
              <a:gd name="connsiteY4" fmla="*/ 1028700 h 1661160"/>
              <a:gd name="connsiteX5" fmla="*/ 1520190 w 1664970"/>
              <a:gd name="connsiteY5" fmla="*/ 1356360 h 1661160"/>
              <a:gd name="connsiteX6" fmla="*/ 1215390 w 1664970"/>
              <a:gd name="connsiteY6" fmla="*/ 1661160 h 1661160"/>
              <a:gd name="connsiteX7" fmla="*/ 316230 w 1664970"/>
              <a:gd name="connsiteY7" fmla="*/ 1249680 h 1661160"/>
              <a:gd name="connsiteX8" fmla="*/ 290513 w 1664970"/>
              <a:gd name="connsiteY8" fmla="*/ 956310 h 1661160"/>
              <a:gd name="connsiteX9" fmla="*/ 292893 w 1664970"/>
              <a:gd name="connsiteY9" fmla="*/ 861060 h 1661160"/>
              <a:gd name="connsiteX10" fmla="*/ 230981 w 1664970"/>
              <a:gd name="connsiteY10" fmla="*/ 780097 h 1661160"/>
              <a:gd name="connsiteX11" fmla="*/ 209550 w 1664970"/>
              <a:gd name="connsiteY11" fmla="*/ 663417 h 1661160"/>
              <a:gd name="connsiteX12" fmla="*/ 130969 w 1664970"/>
              <a:gd name="connsiteY12" fmla="*/ 632461 h 1661160"/>
              <a:gd name="connsiteX13" fmla="*/ 121444 w 1664970"/>
              <a:gd name="connsiteY13" fmla="*/ 477679 h 1661160"/>
              <a:gd name="connsiteX14" fmla="*/ 74772 w 1664970"/>
              <a:gd name="connsiteY14" fmla="*/ 415290 h 1661160"/>
              <a:gd name="connsiteX15" fmla="*/ 0 w 1664970"/>
              <a:gd name="connsiteY15" fmla="*/ 210979 h 1661160"/>
              <a:gd name="connsiteX16" fmla="*/ 3810 w 1664970"/>
              <a:gd name="connsiteY16" fmla="*/ 76200 h 1661160"/>
              <a:gd name="connsiteX0" fmla="*/ 3810 w 1664970"/>
              <a:gd name="connsiteY0" fmla="*/ 76200 h 1661160"/>
              <a:gd name="connsiteX1" fmla="*/ 1291590 w 1664970"/>
              <a:gd name="connsiteY1" fmla="*/ 0 h 1661160"/>
              <a:gd name="connsiteX2" fmla="*/ 1299210 w 1664970"/>
              <a:gd name="connsiteY2" fmla="*/ 205740 h 1661160"/>
              <a:gd name="connsiteX3" fmla="*/ 1291590 w 1664970"/>
              <a:gd name="connsiteY3" fmla="*/ 457200 h 1661160"/>
              <a:gd name="connsiteX4" fmla="*/ 1664970 w 1664970"/>
              <a:gd name="connsiteY4" fmla="*/ 1028700 h 1661160"/>
              <a:gd name="connsiteX5" fmla="*/ 1520190 w 1664970"/>
              <a:gd name="connsiteY5" fmla="*/ 1356360 h 1661160"/>
              <a:gd name="connsiteX6" fmla="*/ 1215390 w 1664970"/>
              <a:gd name="connsiteY6" fmla="*/ 1661160 h 1661160"/>
              <a:gd name="connsiteX7" fmla="*/ 463868 w 1664970"/>
              <a:gd name="connsiteY7" fmla="*/ 1152049 h 1661160"/>
              <a:gd name="connsiteX8" fmla="*/ 290513 w 1664970"/>
              <a:gd name="connsiteY8" fmla="*/ 956310 h 1661160"/>
              <a:gd name="connsiteX9" fmla="*/ 292893 w 1664970"/>
              <a:gd name="connsiteY9" fmla="*/ 861060 h 1661160"/>
              <a:gd name="connsiteX10" fmla="*/ 230981 w 1664970"/>
              <a:gd name="connsiteY10" fmla="*/ 780097 h 1661160"/>
              <a:gd name="connsiteX11" fmla="*/ 209550 w 1664970"/>
              <a:gd name="connsiteY11" fmla="*/ 663417 h 1661160"/>
              <a:gd name="connsiteX12" fmla="*/ 130969 w 1664970"/>
              <a:gd name="connsiteY12" fmla="*/ 632461 h 1661160"/>
              <a:gd name="connsiteX13" fmla="*/ 121444 w 1664970"/>
              <a:gd name="connsiteY13" fmla="*/ 477679 h 1661160"/>
              <a:gd name="connsiteX14" fmla="*/ 74772 w 1664970"/>
              <a:gd name="connsiteY14" fmla="*/ 415290 h 1661160"/>
              <a:gd name="connsiteX15" fmla="*/ 0 w 1664970"/>
              <a:gd name="connsiteY15" fmla="*/ 210979 h 1661160"/>
              <a:gd name="connsiteX16" fmla="*/ 3810 w 1664970"/>
              <a:gd name="connsiteY16" fmla="*/ 76200 h 1661160"/>
              <a:gd name="connsiteX0" fmla="*/ 3810 w 1664970"/>
              <a:gd name="connsiteY0" fmla="*/ 76200 h 1661160"/>
              <a:gd name="connsiteX1" fmla="*/ 1291590 w 1664970"/>
              <a:gd name="connsiteY1" fmla="*/ 0 h 1661160"/>
              <a:gd name="connsiteX2" fmla="*/ 1299210 w 1664970"/>
              <a:gd name="connsiteY2" fmla="*/ 205740 h 1661160"/>
              <a:gd name="connsiteX3" fmla="*/ 1291590 w 1664970"/>
              <a:gd name="connsiteY3" fmla="*/ 457200 h 1661160"/>
              <a:gd name="connsiteX4" fmla="*/ 1664970 w 1664970"/>
              <a:gd name="connsiteY4" fmla="*/ 1028700 h 1661160"/>
              <a:gd name="connsiteX5" fmla="*/ 1520190 w 1664970"/>
              <a:gd name="connsiteY5" fmla="*/ 1356360 h 1661160"/>
              <a:gd name="connsiteX6" fmla="*/ 1215390 w 1664970"/>
              <a:gd name="connsiteY6" fmla="*/ 1661160 h 1661160"/>
              <a:gd name="connsiteX7" fmla="*/ 676275 w 1664970"/>
              <a:gd name="connsiteY7" fmla="*/ 1289685 h 1661160"/>
              <a:gd name="connsiteX8" fmla="*/ 463868 w 1664970"/>
              <a:gd name="connsiteY8" fmla="*/ 1152049 h 1661160"/>
              <a:gd name="connsiteX9" fmla="*/ 290513 w 1664970"/>
              <a:gd name="connsiteY9" fmla="*/ 956310 h 1661160"/>
              <a:gd name="connsiteX10" fmla="*/ 292893 w 1664970"/>
              <a:gd name="connsiteY10" fmla="*/ 861060 h 1661160"/>
              <a:gd name="connsiteX11" fmla="*/ 230981 w 1664970"/>
              <a:gd name="connsiteY11" fmla="*/ 780097 h 1661160"/>
              <a:gd name="connsiteX12" fmla="*/ 209550 w 1664970"/>
              <a:gd name="connsiteY12" fmla="*/ 663417 h 1661160"/>
              <a:gd name="connsiteX13" fmla="*/ 130969 w 1664970"/>
              <a:gd name="connsiteY13" fmla="*/ 632461 h 1661160"/>
              <a:gd name="connsiteX14" fmla="*/ 121444 w 1664970"/>
              <a:gd name="connsiteY14" fmla="*/ 477679 h 1661160"/>
              <a:gd name="connsiteX15" fmla="*/ 74772 w 1664970"/>
              <a:gd name="connsiteY15" fmla="*/ 415290 h 1661160"/>
              <a:gd name="connsiteX16" fmla="*/ 0 w 1664970"/>
              <a:gd name="connsiteY16" fmla="*/ 210979 h 1661160"/>
              <a:gd name="connsiteX17" fmla="*/ 3810 w 1664970"/>
              <a:gd name="connsiteY17" fmla="*/ 76200 h 1661160"/>
              <a:gd name="connsiteX0" fmla="*/ 3810 w 1664970"/>
              <a:gd name="connsiteY0" fmla="*/ 76200 h 1661160"/>
              <a:gd name="connsiteX1" fmla="*/ 1291590 w 1664970"/>
              <a:gd name="connsiteY1" fmla="*/ 0 h 1661160"/>
              <a:gd name="connsiteX2" fmla="*/ 1299210 w 1664970"/>
              <a:gd name="connsiteY2" fmla="*/ 205740 h 1661160"/>
              <a:gd name="connsiteX3" fmla="*/ 1291590 w 1664970"/>
              <a:gd name="connsiteY3" fmla="*/ 457200 h 1661160"/>
              <a:gd name="connsiteX4" fmla="*/ 1664970 w 1664970"/>
              <a:gd name="connsiteY4" fmla="*/ 1028700 h 1661160"/>
              <a:gd name="connsiteX5" fmla="*/ 1520190 w 1664970"/>
              <a:gd name="connsiteY5" fmla="*/ 1356360 h 1661160"/>
              <a:gd name="connsiteX6" fmla="*/ 1215390 w 1664970"/>
              <a:gd name="connsiteY6" fmla="*/ 1661160 h 1661160"/>
              <a:gd name="connsiteX7" fmla="*/ 583406 w 1664970"/>
              <a:gd name="connsiteY7" fmla="*/ 1146810 h 1661160"/>
              <a:gd name="connsiteX8" fmla="*/ 463868 w 1664970"/>
              <a:gd name="connsiteY8" fmla="*/ 1152049 h 1661160"/>
              <a:gd name="connsiteX9" fmla="*/ 290513 w 1664970"/>
              <a:gd name="connsiteY9" fmla="*/ 956310 h 1661160"/>
              <a:gd name="connsiteX10" fmla="*/ 292893 w 1664970"/>
              <a:gd name="connsiteY10" fmla="*/ 861060 h 1661160"/>
              <a:gd name="connsiteX11" fmla="*/ 230981 w 1664970"/>
              <a:gd name="connsiteY11" fmla="*/ 780097 h 1661160"/>
              <a:gd name="connsiteX12" fmla="*/ 209550 w 1664970"/>
              <a:gd name="connsiteY12" fmla="*/ 663417 h 1661160"/>
              <a:gd name="connsiteX13" fmla="*/ 130969 w 1664970"/>
              <a:gd name="connsiteY13" fmla="*/ 632461 h 1661160"/>
              <a:gd name="connsiteX14" fmla="*/ 121444 w 1664970"/>
              <a:gd name="connsiteY14" fmla="*/ 477679 h 1661160"/>
              <a:gd name="connsiteX15" fmla="*/ 74772 w 1664970"/>
              <a:gd name="connsiteY15" fmla="*/ 415290 h 1661160"/>
              <a:gd name="connsiteX16" fmla="*/ 0 w 1664970"/>
              <a:gd name="connsiteY16" fmla="*/ 210979 h 1661160"/>
              <a:gd name="connsiteX17" fmla="*/ 3810 w 1664970"/>
              <a:gd name="connsiteY17" fmla="*/ 76200 h 1661160"/>
              <a:gd name="connsiteX0" fmla="*/ 3810 w 1664970"/>
              <a:gd name="connsiteY0" fmla="*/ 76200 h 1661160"/>
              <a:gd name="connsiteX1" fmla="*/ 1291590 w 1664970"/>
              <a:gd name="connsiteY1" fmla="*/ 0 h 1661160"/>
              <a:gd name="connsiteX2" fmla="*/ 1299210 w 1664970"/>
              <a:gd name="connsiteY2" fmla="*/ 205740 h 1661160"/>
              <a:gd name="connsiteX3" fmla="*/ 1291590 w 1664970"/>
              <a:gd name="connsiteY3" fmla="*/ 457200 h 1661160"/>
              <a:gd name="connsiteX4" fmla="*/ 1664970 w 1664970"/>
              <a:gd name="connsiteY4" fmla="*/ 1028700 h 1661160"/>
              <a:gd name="connsiteX5" fmla="*/ 1520190 w 1664970"/>
              <a:gd name="connsiteY5" fmla="*/ 1356360 h 1661160"/>
              <a:gd name="connsiteX6" fmla="*/ 1215390 w 1664970"/>
              <a:gd name="connsiteY6" fmla="*/ 1661160 h 1661160"/>
              <a:gd name="connsiteX7" fmla="*/ 583406 w 1664970"/>
              <a:gd name="connsiteY7" fmla="*/ 1146810 h 1661160"/>
              <a:gd name="connsiteX8" fmla="*/ 516731 w 1664970"/>
              <a:gd name="connsiteY8" fmla="*/ 1151573 h 1661160"/>
              <a:gd name="connsiteX9" fmla="*/ 463868 w 1664970"/>
              <a:gd name="connsiteY9" fmla="*/ 1152049 h 1661160"/>
              <a:gd name="connsiteX10" fmla="*/ 290513 w 1664970"/>
              <a:gd name="connsiteY10" fmla="*/ 956310 h 1661160"/>
              <a:gd name="connsiteX11" fmla="*/ 292893 w 1664970"/>
              <a:gd name="connsiteY11" fmla="*/ 861060 h 1661160"/>
              <a:gd name="connsiteX12" fmla="*/ 230981 w 1664970"/>
              <a:gd name="connsiteY12" fmla="*/ 780097 h 1661160"/>
              <a:gd name="connsiteX13" fmla="*/ 209550 w 1664970"/>
              <a:gd name="connsiteY13" fmla="*/ 663417 h 1661160"/>
              <a:gd name="connsiteX14" fmla="*/ 130969 w 1664970"/>
              <a:gd name="connsiteY14" fmla="*/ 632461 h 1661160"/>
              <a:gd name="connsiteX15" fmla="*/ 121444 w 1664970"/>
              <a:gd name="connsiteY15" fmla="*/ 477679 h 1661160"/>
              <a:gd name="connsiteX16" fmla="*/ 74772 w 1664970"/>
              <a:gd name="connsiteY16" fmla="*/ 415290 h 1661160"/>
              <a:gd name="connsiteX17" fmla="*/ 0 w 1664970"/>
              <a:gd name="connsiteY17" fmla="*/ 210979 h 1661160"/>
              <a:gd name="connsiteX18" fmla="*/ 3810 w 1664970"/>
              <a:gd name="connsiteY18" fmla="*/ 76200 h 1661160"/>
              <a:gd name="connsiteX0" fmla="*/ 3810 w 1664970"/>
              <a:gd name="connsiteY0" fmla="*/ 76200 h 1661160"/>
              <a:gd name="connsiteX1" fmla="*/ 1291590 w 1664970"/>
              <a:gd name="connsiteY1" fmla="*/ 0 h 1661160"/>
              <a:gd name="connsiteX2" fmla="*/ 1299210 w 1664970"/>
              <a:gd name="connsiteY2" fmla="*/ 205740 h 1661160"/>
              <a:gd name="connsiteX3" fmla="*/ 1291590 w 1664970"/>
              <a:gd name="connsiteY3" fmla="*/ 457200 h 1661160"/>
              <a:gd name="connsiteX4" fmla="*/ 1664970 w 1664970"/>
              <a:gd name="connsiteY4" fmla="*/ 1028700 h 1661160"/>
              <a:gd name="connsiteX5" fmla="*/ 1520190 w 1664970"/>
              <a:gd name="connsiteY5" fmla="*/ 1356360 h 1661160"/>
              <a:gd name="connsiteX6" fmla="*/ 1215390 w 1664970"/>
              <a:gd name="connsiteY6" fmla="*/ 1661160 h 1661160"/>
              <a:gd name="connsiteX7" fmla="*/ 583406 w 1664970"/>
              <a:gd name="connsiteY7" fmla="*/ 1146810 h 1661160"/>
              <a:gd name="connsiteX8" fmla="*/ 516731 w 1664970"/>
              <a:gd name="connsiteY8" fmla="*/ 1182529 h 1661160"/>
              <a:gd name="connsiteX9" fmla="*/ 463868 w 1664970"/>
              <a:gd name="connsiteY9" fmla="*/ 1152049 h 1661160"/>
              <a:gd name="connsiteX10" fmla="*/ 290513 w 1664970"/>
              <a:gd name="connsiteY10" fmla="*/ 956310 h 1661160"/>
              <a:gd name="connsiteX11" fmla="*/ 292893 w 1664970"/>
              <a:gd name="connsiteY11" fmla="*/ 861060 h 1661160"/>
              <a:gd name="connsiteX12" fmla="*/ 230981 w 1664970"/>
              <a:gd name="connsiteY12" fmla="*/ 780097 h 1661160"/>
              <a:gd name="connsiteX13" fmla="*/ 209550 w 1664970"/>
              <a:gd name="connsiteY13" fmla="*/ 663417 h 1661160"/>
              <a:gd name="connsiteX14" fmla="*/ 130969 w 1664970"/>
              <a:gd name="connsiteY14" fmla="*/ 632461 h 1661160"/>
              <a:gd name="connsiteX15" fmla="*/ 121444 w 1664970"/>
              <a:gd name="connsiteY15" fmla="*/ 477679 h 1661160"/>
              <a:gd name="connsiteX16" fmla="*/ 74772 w 1664970"/>
              <a:gd name="connsiteY16" fmla="*/ 415290 h 1661160"/>
              <a:gd name="connsiteX17" fmla="*/ 0 w 1664970"/>
              <a:gd name="connsiteY17" fmla="*/ 210979 h 1661160"/>
              <a:gd name="connsiteX18" fmla="*/ 3810 w 1664970"/>
              <a:gd name="connsiteY18" fmla="*/ 76200 h 1661160"/>
              <a:gd name="connsiteX0" fmla="*/ 3810 w 1664970"/>
              <a:gd name="connsiteY0" fmla="*/ 76200 h 1661160"/>
              <a:gd name="connsiteX1" fmla="*/ 1291590 w 1664970"/>
              <a:gd name="connsiteY1" fmla="*/ 0 h 1661160"/>
              <a:gd name="connsiteX2" fmla="*/ 1299210 w 1664970"/>
              <a:gd name="connsiteY2" fmla="*/ 205740 h 1661160"/>
              <a:gd name="connsiteX3" fmla="*/ 1291590 w 1664970"/>
              <a:gd name="connsiteY3" fmla="*/ 457200 h 1661160"/>
              <a:gd name="connsiteX4" fmla="*/ 1664970 w 1664970"/>
              <a:gd name="connsiteY4" fmla="*/ 1028700 h 1661160"/>
              <a:gd name="connsiteX5" fmla="*/ 1520190 w 1664970"/>
              <a:gd name="connsiteY5" fmla="*/ 1356360 h 1661160"/>
              <a:gd name="connsiteX6" fmla="*/ 1215390 w 1664970"/>
              <a:gd name="connsiteY6" fmla="*/ 1661160 h 1661160"/>
              <a:gd name="connsiteX7" fmla="*/ 661988 w 1664970"/>
              <a:gd name="connsiteY7" fmla="*/ 1215866 h 1661160"/>
              <a:gd name="connsiteX8" fmla="*/ 583406 w 1664970"/>
              <a:gd name="connsiteY8" fmla="*/ 1146810 h 1661160"/>
              <a:gd name="connsiteX9" fmla="*/ 516731 w 1664970"/>
              <a:gd name="connsiteY9" fmla="*/ 1182529 h 1661160"/>
              <a:gd name="connsiteX10" fmla="*/ 463868 w 1664970"/>
              <a:gd name="connsiteY10" fmla="*/ 1152049 h 1661160"/>
              <a:gd name="connsiteX11" fmla="*/ 290513 w 1664970"/>
              <a:gd name="connsiteY11" fmla="*/ 956310 h 1661160"/>
              <a:gd name="connsiteX12" fmla="*/ 292893 w 1664970"/>
              <a:gd name="connsiteY12" fmla="*/ 861060 h 1661160"/>
              <a:gd name="connsiteX13" fmla="*/ 230981 w 1664970"/>
              <a:gd name="connsiteY13" fmla="*/ 780097 h 1661160"/>
              <a:gd name="connsiteX14" fmla="*/ 209550 w 1664970"/>
              <a:gd name="connsiteY14" fmla="*/ 663417 h 1661160"/>
              <a:gd name="connsiteX15" fmla="*/ 130969 w 1664970"/>
              <a:gd name="connsiteY15" fmla="*/ 632461 h 1661160"/>
              <a:gd name="connsiteX16" fmla="*/ 121444 w 1664970"/>
              <a:gd name="connsiteY16" fmla="*/ 477679 h 1661160"/>
              <a:gd name="connsiteX17" fmla="*/ 74772 w 1664970"/>
              <a:gd name="connsiteY17" fmla="*/ 415290 h 1661160"/>
              <a:gd name="connsiteX18" fmla="*/ 0 w 1664970"/>
              <a:gd name="connsiteY18" fmla="*/ 210979 h 1661160"/>
              <a:gd name="connsiteX19" fmla="*/ 3810 w 1664970"/>
              <a:gd name="connsiteY19" fmla="*/ 76200 h 1661160"/>
              <a:gd name="connsiteX0" fmla="*/ 3810 w 1664970"/>
              <a:gd name="connsiteY0" fmla="*/ 76200 h 1661160"/>
              <a:gd name="connsiteX1" fmla="*/ 1291590 w 1664970"/>
              <a:gd name="connsiteY1" fmla="*/ 0 h 1661160"/>
              <a:gd name="connsiteX2" fmla="*/ 1299210 w 1664970"/>
              <a:gd name="connsiteY2" fmla="*/ 205740 h 1661160"/>
              <a:gd name="connsiteX3" fmla="*/ 1291590 w 1664970"/>
              <a:gd name="connsiteY3" fmla="*/ 457200 h 1661160"/>
              <a:gd name="connsiteX4" fmla="*/ 1664970 w 1664970"/>
              <a:gd name="connsiteY4" fmla="*/ 1028700 h 1661160"/>
              <a:gd name="connsiteX5" fmla="*/ 1520190 w 1664970"/>
              <a:gd name="connsiteY5" fmla="*/ 1356360 h 1661160"/>
              <a:gd name="connsiteX6" fmla="*/ 1215390 w 1664970"/>
              <a:gd name="connsiteY6" fmla="*/ 1661160 h 1661160"/>
              <a:gd name="connsiteX7" fmla="*/ 716756 w 1664970"/>
              <a:gd name="connsiteY7" fmla="*/ 1180147 h 1661160"/>
              <a:gd name="connsiteX8" fmla="*/ 583406 w 1664970"/>
              <a:gd name="connsiteY8" fmla="*/ 1146810 h 1661160"/>
              <a:gd name="connsiteX9" fmla="*/ 516731 w 1664970"/>
              <a:gd name="connsiteY9" fmla="*/ 1182529 h 1661160"/>
              <a:gd name="connsiteX10" fmla="*/ 463868 w 1664970"/>
              <a:gd name="connsiteY10" fmla="*/ 1152049 h 1661160"/>
              <a:gd name="connsiteX11" fmla="*/ 290513 w 1664970"/>
              <a:gd name="connsiteY11" fmla="*/ 956310 h 1661160"/>
              <a:gd name="connsiteX12" fmla="*/ 292893 w 1664970"/>
              <a:gd name="connsiteY12" fmla="*/ 861060 h 1661160"/>
              <a:gd name="connsiteX13" fmla="*/ 230981 w 1664970"/>
              <a:gd name="connsiteY13" fmla="*/ 780097 h 1661160"/>
              <a:gd name="connsiteX14" fmla="*/ 209550 w 1664970"/>
              <a:gd name="connsiteY14" fmla="*/ 663417 h 1661160"/>
              <a:gd name="connsiteX15" fmla="*/ 130969 w 1664970"/>
              <a:gd name="connsiteY15" fmla="*/ 632461 h 1661160"/>
              <a:gd name="connsiteX16" fmla="*/ 121444 w 1664970"/>
              <a:gd name="connsiteY16" fmla="*/ 477679 h 1661160"/>
              <a:gd name="connsiteX17" fmla="*/ 74772 w 1664970"/>
              <a:gd name="connsiteY17" fmla="*/ 415290 h 1661160"/>
              <a:gd name="connsiteX18" fmla="*/ 0 w 1664970"/>
              <a:gd name="connsiteY18" fmla="*/ 210979 h 1661160"/>
              <a:gd name="connsiteX19" fmla="*/ 3810 w 1664970"/>
              <a:gd name="connsiteY19" fmla="*/ 76200 h 1661160"/>
              <a:gd name="connsiteX0" fmla="*/ 3810 w 1664970"/>
              <a:gd name="connsiteY0" fmla="*/ 76200 h 1661160"/>
              <a:gd name="connsiteX1" fmla="*/ 1291590 w 1664970"/>
              <a:gd name="connsiteY1" fmla="*/ 0 h 1661160"/>
              <a:gd name="connsiteX2" fmla="*/ 1299210 w 1664970"/>
              <a:gd name="connsiteY2" fmla="*/ 205740 h 1661160"/>
              <a:gd name="connsiteX3" fmla="*/ 1291590 w 1664970"/>
              <a:gd name="connsiteY3" fmla="*/ 457200 h 1661160"/>
              <a:gd name="connsiteX4" fmla="*/ 1664970 w 1664970"/>
              <a:gd name="connsiteY4" fmla="*/ 1028700 h 1661160"/>
              <a:gd name="connsiteX5" fmla="*/ 1520190 w 1664970"/>
              <a:gd name="connsiteY5" fmla="*/ 1356360 h 1661160"/>
              <a:gd name="connsiteX6" fmla="*/ 1215390 w 1664970"/>
              <a:gd name="connsiteY6" fmla="*/ 1661160 h 1661160"/>
              <a:gd name="connsiteX7" fmla="*/ 807244 w 1664970"/>
              <a:gd name="connsiteY7" fmla="*/ 1273016 h 1661160"/>
              <a:gd name="connsiteX8" fmla="*/ 716756 w 1664970"/>
              <a:gd name="connsiteY8" fmla="*/ 1180147 h 1661160"/>
              <a:gd name="connsiteX9" fmla="*/ 583406 w 1664970"/>
              <a:gd name="connsiteY9" fmla="*/ 1146810 h 1661160"/>
              <a:gd name="connsiteX10" fmla="*/ 516731 w 1664970"/>
              <a:gd name="connsiteY10" fmla="*/ 1182529 h 1661160"/>
              <a:gd name="connsiteX11" fmla="*/ 463868 w 1664970"/>
              <a:gd name="connsiteY11" fmla="*/ 1152049 h 1661160"/>
              <a:gd name="connsiteX12" fmla="*/ 290513 w 1664970"/>
              <a:gd name="connsiteY12" fmla="*/ 956310 h 1661160"/>
              <a:gd name="connsiteX13" fmla="*/ 292893 w 1664970"/>
              <a:gd name="connsiteY13" fmla="*/ 861060 h 1661160"/>
              <a:gd name="connsiteX14" fmla="*/ 230981 w 1664970"/>
              <a:gd name="connsiteY14" fmla="*/ 780097 h 1661160"/>
              <a:gd name="connsiteX15" fmla="*/ 209550 w 1664970"/>
              <a:gd name="connsiteY15" fmla="*/ 663417 h 1661160"/>
              <a:gd name="connsiteX16" fmla="*/ 130969 w 1664970"/>
              <a:gd name="connsiteY16" fmla="*/ 632461 h 1661160"/>
              <a:gd name="connsiteX17" fmla="*/ 121444 w 1664970"/>
              <a:gd name="connsiteY17" fmla="*/ 477679 h 1661160"/>
              <a:gd name="connsiteX18" fmla="*/ 74772 w 1664970"/>
              <a:gd name="connsiteY18" fmla="*/ 415290 h 1661160"/>
              <a:gd name="connsiteX19" fmla="*/ 0 w 1664970"/>
              <a:gd name="connsiteY19" fmla="*/ 210979 h 1661160"/>
              <a:gd name="connsiteX20" fmla="*/ 3810 w 1664970"/>
              <a:gd name="connsiteY20" fmla="*/ 76200 h 1661160"/>
              <a:gd name="connsiteX0" fmla="*/ 3810 w 1664970"/>
              <a:gd name="connsiteY0" fmla="*/ 76200 h 1661160"/>
              <a:gd name="connsiteX1" fmla="*/ 1291590 w 1664970"/>
              <a:gd name="connsiteY1" fmla="*/ 0 h 1661160"/>
              <a:gd name="connsiteX2" fmla="*/ 1299210 w 1664970"/>
              <a:gd name="connsiteY2" fmla="*/ 205740 h 1661160"/>
              <a:gd name="connsiteX3" fmla="*/ 1291590 w 1664970"/>
              <a:gd name="connsiteY3" fmla="*/ 457200 h 1661160"/>
              <a:gd name="connsiteX4" fmla="*/ 1664970 w 1664970"/>
              <a:gd name="connsiteY4" fmla="*/ 1028700 h 1661160"/>
              <a:gd name="connsiteX5" fmla="*/ 1520190 w 1664970"/>
              <a:gd name="connsiteY5" fmla="*/ 1356360 h 1661160"/>
              <a:gd name="connsiteX6" fmla="*/ 1215390 w 1664970"/>
              <a:gd name="connsiteY6" fmla="*/ 1661160 h 1661160"/>
              <a:gd name="connsiteX7" fmla="*/ 804863 w 1664970"/>
              <a:gd name="connsiteY7" fmla="*/ 1223010 h 1661160"/>
              <a:gd name="connsiteX8" fmla="*/ 716756 w 1664970"/>
              <a:gd name="connsiteY8" fmla="*/ 1180147 h 1661160"/>
              <a:gd name="connsiteX9" fmla="*/ 583406 w 1664970"/>
              <a:gd name="connsiteY9" fmla="*/ 1146810 h 1661160"/>
              <a:gd name="connsiteX10" fmla="*/ 516731 w 1664970"/>
              <a:gd name="connsiteY10" fmla="*/ 1182529 h 1661160"/>
              <a:gd name="connsiteX11" fmla="*/ 463868 w 1664970"/>
              <a:gd name="connsiteY11" fmla="*/ 1152049 h 1661160"/>
              <a:gd name="connsiteX12" fmla="*/ 290513 w 1664970"/>
              <a:gd name="connsiteY12" fmla="*/ 956310 h 1661160"/>
              <a:gd name="connsiteX13" fmla="*/ 292893 w 1664970"/>
              <a:gd name="connsiteY13" fmla="*/ 861060 h 1661160"/>
              <a:gd name="connsiteX14" fmla="*/ 230981 w 1664970"/>
              <a:gd name="connsiteY14" fmla="*/ 780097 h 1661160"/>
              <a:gd name="connsiteX15" fmla="*/ 209550 w 1664970"/>
              <a:gd name="connsiteY15" fmla="*/ 663417 h 1661160"/>
              <a:gd name="connsiteX16" fmla="*/ 130969 w 1664970"/>
              <a:gd name="connsiteY16" fmla="*/ 632461 h 1661160"/>
              <a:gd name="connsiteX17" fmla="*/ 121444 w 1664970"/>
              <a:gd name="connsiteY17" fmla="*/ 477679 h 1661160"/>
              <a:gd name="connsiteX18" fmla="*/ 74772 w 1664970"/>
              <a:gd name="connsiteY18" fmla="*/ 415290 h 1661160"/>
              <a:gd name="connsiteX19" fmla="*/ 0 w 1664970"/>
              <a:gd name="connsiteY19" fmla="*/ 210979 h 1661160"/>
              <a:gd name="connsiteX20" fmla="*/ 3810 w 1664970"/>
              <a:gd name="connsiteY20" fmla="*/ 76200 h 1661160"/>
              <a:gd name="connsiteX0" fmla="*/ 3810 w 1664970"/>
              <a:gd name="connsiteY0" fmla="*/ 76200 h 1661160"/>
              <a:gd name="connsiteX1" fmla="*/ 1291590 w 1664970"/>
              <a:gd name="connsiteY1" fmla="*/ 0 h 1661160"/>
              <a:gd name="connsiteX2" fmla="*/ 1299210 w 1664970"/>
              <a:gd name="connsiteY2" fmla="*/ 205740 h 1661160"/>
              <a:gd name="connsiteX3" fmla="*/ 1291590 w 1664970"/>
              <a:gd name="connsiteY3" fmla="*/ 457200 h 1661160"/>
              <a:gd name="connsiteX4" fmla="*/ 1664970 w 1664970"/>
              <a:gd name="connsiteY4" fmla="*/ 1028700 h 1661160"/>
              <a:gd name="connsiteX5" fmla="*/ 1520190 w 1664970"/>
              <a:gd name="connsiteY5" fmla="*/ 1356360 h 1661160"/>
              <a:gd name="connsiteX6" fmla="*/ 1215390 w 1664970"/>
              <a:gd name="connsiteY6" fmla="*/ 1661160 h 1661160"/>
              <a:gd name="connsiteX7" fmla="*/ 900113 w 1664970"/>
              <a:gd name="connsiteY7" fmla="*/ 1330166 h 1661160"/>
              <a:gd name="connsiteX8" fmla="*/ 804863 w 1664970"/>
              <a:gd name="connsiteY8" fmla="*/ 1223010 h 1661160"/>
              <a:gd name="connsiteX9" fmla="*/ 716756 w 1664970"/>
              <a:gd name="connsiteY9" fmla="*/ 1180147 h 1661160"/>
              <a:gd name="connsiteX10" fmla="*/ 583406 w 1664970"/>
              <a:gd name="connsiteY10" fmla="*/ 1146810 h 1661160"/>
              <a:gd name="connsiteX11" fmla="*/ 516731 w 1664970"/>
              <a:gd name="connsiteY11" fmla="*/ 1182529 h 1661160"/>
              <a:gd name="connsiteX12" fmla="*/ 463868 w 1664970"/>
              <a:gd name="connsiteY12" fmla="*/ 1152049 h 1661160"/>
              <a:gd name="connsiteX13" fmla="*/ 290513 w 1664970"/>
              <a:gd name="connsiteY13" fmla="*/ 956310 h 1661160"/>
              <a:gd name="connsiteX14" fmla="*/ 292893 w 1664970"/>
              <a:gd name="connsiteY14" fmla="*/ 861060 h 1661160"/>
              <a:gd name="connsiteX15" fmla="*/ 230981 w 1664970"/>
              <a:gd name="connsiteY15" fmla="*/ 780097 h 1661160"/>
              <a:gd name="connsiteX16" fmla="*/ 209550 w 1664970"/>
              <a:gd name="connsiteY16" fmla="*/ 663417 h 1661160"/>
              <a:gd name="connsiteX17" fmla="*/ 130969 w 1664970"/>
              <a:gd name="connsiteY17" fmla="*/ 632461 h 1661160"/>
              <a:gd name="connsiteX18" fmla="*/ 121444 w 1664970"/>
              <a:gd name="connsiteY18" fmla="*/ 477679 h 1661160"/>
              <a:gd name="connsiteX19" fmla="*/ 74772 w 1664970"/>
              <a:gd name="connsiteY19" fmla="*/ 415290 h 1661160"/>
              <a:gd name="connsiteX20" fmla="*/ 0 w 1664970"/>
              <a:gd name="connsiteY20" fmla="*/ 210979 h 1661160"/>
              <a:gd name="connsiteX21" fmla="*/ 3810 w 1664970"/>
              <a:gd name="connsiteY21" fmla="*/ 76200 h 1661160"/>
              <a:gd name="connsiteX0" fmla="*/ 3810 w 1664970"/>
              <a:gd name="connsiteY0" fmla="*/ 76200 h 1661160"/>
              <a:gd name="connsiteX1" fmla="*/ 1291590 w 1664970"/>
              <a:gd name="connsiteY1" fmla="*/ 0 h 1661160"/>
              <a:gd name="connsiteX2" fmla="*/ 1299210 w 1664970"/>
              <a:gd name="connsiteY2" fmla="*/ 205740 h 1661160"/>
              <a:gd name="connsiteX3" fmla="*/ 1291590 w 1664970"/>
              <a:gd name="connsiteY3" fmla="*/ 457200 h 1661160"/>
              <a:gd name="connsiteX4" fmla="*/ 1664970 w 1664970"/>
              <a:gd name="connsiteY4" fmla="*/ 1028700 h 1661160"/>
              <a:gd name="connsiteX5" fmla="*/ 1520190 w 1664970"/>
              <a:gd name="connsiteY5" fmla="*/ 1356360 h 1661160"/>
              <a:gd name="connsiteX6" fmla="*/ 1215390 w 1664970"/>
              <a:gd name="connsiteY6" fmla="*/ 1661160 h 1661160"/>
              <a:gd name="connsiteX7" fmla="*/ 797719 w 1664970"/>
              <a:gd name="connsiteY7" fmla="*/ 1294447 h 1661160"/>
              <a:gd name="connsiteX8" fmla="*/ 804863 w 1664970"/>
              <a:gd name="connsiteY8" fmla="*/ 1223010 h 1661160"/>
              <a:gd name="connsiteX9" fmla="*/ 716756 w 1664970"/>
              <a:gd name="connsiteY9" fmla="*/ 1180147 h 1661160"/>
              <a:gd name="connsiteX10" fmla="*/ 583406 w 1664970"/>
              <a:gd name="connsiteY10" fmla="*/ 1146810 h 1661160"/>
              <a:gd name="connsiteX11" fmla="*/ 516731 w 1664970"/>
              <a:gd name="connsiteY11" fmla="*/ 1182529 h 1661160"/>
              <a:gd name="connsiteX12" fmla="*/ 463868 w 1664970"/>
              <a:gd name="connsiteY12" fmla="*/ 1152049 h 1661160"/>
              <a:gd name="connsiteX13" fmla="*/ 290513 w 1664970"/>
              <a:gd name="connsiteY13" fmla="*/ 956310 h 1661160"/>
              <a:gd name="connsiteX14" fmla="*/ 292893 w 1664970"/>
              <a:gd name="connsiteY14" fmla="*/ 861060 h 1661160"/>
              <a:gd name="connsiteX15" fmla="*/ 230981 w 1664970"/>
              <a:gd name="connsiteY15" fmla="*/ 780097 h 1661160"/>
              <a:gd name="connsiteX16" fmla="*/ 209550 w 1664970"/>
              <a:gd name="connsiteY16" fmla="*/ 663417 h 1661160"/>
              <a:gd name="connsiteX17" fmla="*/ 130969 w 1664970"/>
              <a:gd name="connsiteY17" fmla="*/ 632461 h 1661160"/>
              <a:gd name="connsiteX18" fmla="*/ 121444 w 1664970"/>
              <a:gd name="connsiteY18" fmla="*/ 477679 h 1661160"/>
              <a:gd name="connsiteX19" fmla="*/ 74772 w 1664970"/>
              <a:gd name="connsiteY19" fmla="*/ 415290 h 1661160"/>
              <a:gd name="connsiteX20" fmla="*/ 0 w 1664970"/>
              <a:gd name="connsiteY20" fmla="*/ 210979 h 1661160"/>
              <a:gd name="connsiteX21" fmla="*/ 3810 w 1664970"/>
              <a:gd name="connsiteY21" fmla="*/ 76200 h 1661160"/>
              <a:gd name="connsiteX0" fmla="*/ 3810 w 1664970"/>
              <a:gd name="connsiteY0" fmla="*/ 76200 h 1661160"/>
              <a:gd name="connsiteX1" fmla="*/ 1291590 w 1664970"/>
              <a:gd name="connsiteY1" fmla="*/ 0 h 1661160"/>
              <a:gd name="connsiteX2" fmla="*/ 1299210 w 1664970"/>
              <a:gd name="connsiteY2" fmla="*/ 205740 h 1661160"/>
              <a:gd name="connsiteX3" fmla="*/ 1291590 w 1664970"/>
              <a:gd name="connsiteY3" fmla="*/ 457200 h 1661160"/>
              <a:gd name="connsiteX4" fmla="*/ 1664970 w 1664970"/>
              <a:gd name="connsiteY4" fmla="*/ 1028700 h 1661160"/>
              <a:gd name="connsiteX5" fmla="*/ 1520190 w 1664970"/>
              <a:gd name="connsiteY5" fmla="*/ 1356360 h 1661160"/>
              <a:gd name="connsiteX6" fmla="*/ 1215390 w 1664970"/>
              <a:gd name="connsiteY6" fmla="*/ 1661160 h 1661160"/>
              <a:gd name="connsiteX7" fmla="*/ 983456 w 1664970"/>
              <a:gd name="connsiteY7" fmla="*/ 1453991 h 1661160"/>
              <a:gd name="connsiteX8" fmla="*/ 797719 w 1664970"/>
              <a:gd name="connsiteY8" fmla="*/ 1294447 h 1661160"/>
              <a:gd name="connsiteX9" fmla="*/ 804863 w 1664970"/>
              <a:gd name="connsiteY9" fmla="*/ 1223010 h 1661160"/>
              <a:gd name="connsiteX10" fmla="*/ 716756 w 1664970"/>
              <a:gd name="connsiteY10" fmla="*/ 1180147 h 1661160"/>
              <a:gd name="connsiteX11" fmla="*/ 583406 w 1664970"/>
              <a:gd name="connsiteY11" fmla="*/ 1146810 h 1661160"/>
              <a:gd name="connsiteX12" fmla="*/ 516731 w 1664970"/>
              <a:gd name="connsiteY12" fmla="*/ 1182529 h 1661160"/>
              <a:gd name="connsiteX13" fmla="*/ 463868 w 1664970"/>
              <a:gd name="connsiteY13" fmla="*/ 1152049 h 1661160"/>
              <a:gd name="connsiteX14" fmla="*/ 290513 w 1664970"/>
              <a:gd name="connsiteY14" fmla="*/ 956310 h 1661160"/>
              <a:gd name="connsiteX15" fmla="*/ 292893 w 1664970"/>
              <a:gd name="connsiteY15" fmla="*/ 861060 h 1661160"/>
              <a:gd name="connsiteX16" fmla="*/ 230981 w 1664970"/>
              <a:gd name="connsiteY16" fmla="*/ 780097 h 1661160"/>
              <a:gd name="connsiteX17" fmla="*/ 209550 w 1664970"/>
              <a:gd name="connsiteY17" fmla="*/ 663417 h 1661160"/>
              <a:gd name="connsiteX18" fmla="*/ 130969 w 1664970"/>
              <a:gd name="connsiteY18" fmla="*/ 632461 h 1661160"/>
              <a:gd name="connsiteX19" fmla="*/ 121444 w 1664970"/>
              <a:gd name="connsiteY19" fmla="*/ 477679 h 1661160"/>
              <a:gd name="connsiteX20" fmla="*/ 74772 w 1664970"/>
              <a:gd name="connsiteY20" fmla="*/ 415290 h 1661160"/>
              <a:gd name="connsiteX21" fmla="*/ 0 w 1664970"/>
              <a:gd name="connsiteY21" fmla="*/ 210979 h 1661160"/>
              <a:gd name="connsiteX22" fmla="*/ 3810 w 1664970"/>
              <a:gd name="connsiteY22" fmla="*/ 76200 h 1661160"/>
              <a:gd name="connsiteX0" fmla="*/ 3810 w 1664970"/>
              <a:gd name="connsiteY0" fmla="*/ 76200 h 1661160"/>
              <a:gd name="connsiteX1" fmla="*/ 1291590 w 1664970"/>
              <a:gd name="connsiteY1" fmla="*/ 0 h 1661160"/>
              <a:gd name="connsiteX2" fmla="*/ 1299210 w 1664970"/>
              <a:gd name="connsiteY2" fmla="*/ 205740 h 1661160"/>
              <a:gd name="connsiteX3" fmla="*/ 1291590 w 1664970"/>
              <a:gd name="connsiteY3" fmla="*/ 457200 h 1661160"/>
              <a:gd name="connsiteX4" fmla="*/ 1664970 w 1664970"/>
              <a:gd name="connsiteY4" fmla="*/ 1028700 h 1661160"/>
              <a:gd name="connsiteX5" fmla="*/ 1520190 w 1664970"/>
              <a:gd name="connsiteY5" fmla="*/ 1356360 h 1661160"/>
              <a:gd name="connsiteX6" fmla="*/ 1215390 w 1664970"/>
              <a:gd name="connsiteY6" fmla="*/ 1661160 h 1661160"/>
              <a:gd name="connsiteX7" fmla="*/ 892968 w 1664970"/>
              <a:gd name="connsiteY7" fmla="*/ 1358741 h 1661160"/>
              <a:gd name="connsiteX8" fmla="*/ 797719 w 1664970"/>
              <a:gd name="connsiteY8" fmla="*/ 1294447 h 1661160"/>
              <a:gd name="connsiteX9" fmla="*/ 804863 w 1664970"/>
              <a:gd name="connsiteY9" fmla="*/ 1223010 h 1661160"/>
              <a:gd name="connsiteX10" fmla="*/ 716756 w 1664970"/>
              <a:gd name="connsiteY10" fmla="*/ 1180147 h 1661160"/>
              <a:gd name="connsiteX11" fmla="*/ 583406 w 1664970"/>
              <a:gd name="connsiteY11" fmla="*/ 1146810 h 1661160"/>
              <a:gd name="connsiteX12" fmla="*/ 516731 w 1664970"/>
              <a:gd name="connsiteY12" fmla="*/ 1182529 h 1661160"/>
              <a:gd name="connsiteX13" fmla="*/ 463868 w 1664970"/>
              <a:gd name="connsiteY13" fmla="*/ 1152049 h 1661160"/>
              <a:gd name="connsiteX14" fmla="*/ 290513 w 1664970"/>
              <a:gd name="connsiteY14" fmla="*/ 956310 h 1661160"/>
              <a:gd name="connsiteX15" fmla="*/ 292893 w 1664970"/>
              <a:gd name="connsiteY15" fmla="*/ 861060 h 1661160"/>
              <a:gd name="connsiteX16" fmla="*/ 230981 w 1664970"/>
              <a:gd name="connsiteY16" fmla="*/ 780097 h 1661160"/>
              <a:gd name="connsiteX17" fmla="*/ 209550 w 1664970"/>
              <a:gd name="connsiteY17" fmla="*/ 663417 h 1661160"/>
              <a:gd name="connsiteX18" fmla="*/ 130969 w 1664970"/>
              <a:gd name="connsiteY18" fmla="*/ 632461 h 1661160"/>
              <a:gd name="connsiteX19" fmla="*/ 121444 w 1664970"/>
              <a:gd name="connsiteY19" fmla="*/ 477679 h 1661160"/>
              <a:gd name="connsiteX20" fmla="*/ 74772 w 1664970"/>
              <a:gd name="connsiteY20" fmla="*/ 415290 h 1661160"/>
              <a:gd name="connsiteX21" fmla="*/ 0 w 1664970"/>
              <a:gd name="connsiteY21" fmla="*/ 210979 h 1661160"/>
              <a:gd name="connsiteX22" fmla="*/ 3810 w 1664970"/>
              <a:gd name="connsiteY22" fmla="*/ 76200 h 1661160"/>
              <a:gd name="connsiteX0" fmla="*/ 3810 w 1664970"/>
              <a:gd name="connsiteY0" fmla="*/ 76200 h 1661160"/>
              <a:gd name="connsiteX1" fmla="*/ 1291590 w 1664970"/>
              <a:gd name="connsiteY1" fmla="*/ 0 h 1661160"/>
              <a:gd name="connsiteX2" fmla="*/ 1299210 w 1664970"/>
              <a:gd name="connsiteY2" fmla="*/ 205740 h 1661160"/>
              <a:gd name="connsiteX3" fmla="*/ 1291590 w 1664970"/>
              <a:gd name="connsiteY3" fmla="*/ 457200 h 1661160"/>
              <a:gd name="connsiteX4" fmla="*/ 1664970 w 1664970"/>
              <a:gd name="connsiteY4" fmla="*/ 1028700 h 1661160"/>
              <a:gd name="connsiteX5" fmla="*/ 1520190 w 1664970"/>
              <a:gd name="connsiteY5" fmla="*/ 1356360 h 1661160"/>
              <a:gd name="connsiteX6" fmla="*/ 1215390 w 1664970"/>
              <a:gd name="connsiteY6" fmla="*/ 1661160 h 1661160"/>
              <a:gd name="connsiteX7" fmla="*/ 1038225 w 1664970"/>
              <a:gd name="connsiteY7" fmla="*/ 1496854 h 1661160"/>
              <a:gd name="connsiteX8" fmla="*/ 892968 w 1664970"/>
              <a:gd name="connsiteY8" fmla="*/ 1358741 h 1661160"/>
              <a:gd name="connsiteX9" fmla="*/ 797719 w 1664970"/>
              <a:gd name="connsiteY9" fmla="*/ 1294447 h 1661160"/>
              <a:gd name="connsiteX10" fmla="*/ 804863 w 1664970"/>
              <a:gd name="connsiteY10" fmla="*/ 1223010 h 1661160"/>
              <a:gd name="connsiteX11" fmla="*/ 716756 w 1664970"/>
              <a:gd name="connsiteY11" fmla="*/ 1180147 h 1661160"/>
              <a:gd name="connsiteX12" fmla="*/ 583406 w 1664970"/>
              <a:gd name="connsiteY12" fmla="*/ 1146810 h 1661160"/>
              <a:gd name="connsiteX13" fmla="*/ 516731 w 1664970"/>
              <a:gd name="connsiteY13" fmla="*/ 1182529 h 1661160"/>
              <a:gd name="connsiteX14" fmla="*/ 463868 w 1664970"/>
              <a:gd name="connsiteY14" fmla="*/ 1152049 h 1661160"/>
              <a:gd name="connsiteX15" fmla="*/ 290513 w 1664970"/>
              <a:gd name="connsiteY15" fmla="*/ 956310 h 1661160"/>
              <a:gd name="connsiteX16" fmla="*/ 292893 w 1664970"/>
              <a:gd name="connsiteY16" fmla="*/ 861060 h 1661160"/>
              <a:gd name="connsiteX17" fmla="*/ 230981 w 1664970"/>
              <a:gd name="connsiteY17" fmla="*/ 780097 h 1661160"/>
              <a:gd name="connsiteX18" fmla="*/ 209550 w 1664970"/>
              <a:gd name="connsiteY18" fmla="*/ 663417 h 1661160"/>
              <a:gd name="connsiteX19" fmla="*/ 130969 w 1664970"/>
              <a:gd name="connsiteY19" fmla="*/ 632461 h 1661160"/>
              <a:gd name="connsiteX20" fmla="*/ 121444 w 1664970"/>
              <a:gd name="connsiteY20" fmla="*/ 477679 h 1661160"/>
              <a:gd name="connsiteX21" fmla="*/ 74772 w 1664970"/>
              <a:gd name="connsiteY21" fmla="*/ 415290 h 1661160"/>
              <a:gd name="connsiteX22" fmla="*/ 0 w 1664970"/>
              <a:gd name="connsiteY22" fmla="*/ 210979 h 1661160"/>
              <a:gd name="connsiteX23" fmla="*/ 3810 w 1664970"/>
              <a:gd name="connsiteY23" fmla="*/ 76200 h 1661160"/>
              <a:gd name="connsiteX0" fmla="*/ 3810 w 1664970"/>
              <a:gd name="connsiteY0" fmla="*/ 76200 h 1661160"/>
              <a:gd name="connsiteX1" fmla="*/ 1291590 w 1664970"/>
              <a:gd name="connsiteY1" fmla="*/ 0 h 1661160"/>
              <a:gd name="connsiteX2" fmla="*/ 1299210 w 1664970"/>
              <a:gd name="connsiteY2" fmla="*/ 205740 h 1661160"/>
              <a:gd name="connsiteX3" fmla="*/ 1291590 w 1664970"/>
              <a:gd name="connsiteY3" fmla="*/ 457200 h 1661160"/>
              <a:gd name="connsiteX4" fmla="*/ 1664970 w 1664970"/>
              <a:gd name="connsiteY4" fmla="*/ 1028700 h 1661160"/>
              <a:gd name="connsiteX5" fmla="*/ 1520190 w 1664970"/>
              <a:gd name="connsiteY5" fmla="*/ 1356360 h 1661160"/>
              <a:gd name="connsiteX6" fmla="*/ 1215390 w 1664970"/>
              <a:gd name="connsiteY6" fmla="*/ 1661160 h 1661160"/>
              <a:gd name="connsiteX7" fmla="*/ 940594 w 1664970"/>
              <a:gd name="connsiteY7" fmla="*/ 1339691 h 1661160"/>
              <a:gd name="connsiteX8" fmla="*/ 892968 w 1664970"/>
              <a:gd name="connsiteY8" fmla="*/ 1358741 h 1661160"/>
              <a:gd name="connsiteX9" fmla="*/ 797719 w 1664970"/>
              <a:gd name="connsiteY9" fmla="*/ 1294447 h 1661160"/>
              <a:gd name="connsiteX10" fmla="*/ 804863 w 1664970"/>
              <a:gd name="connsiteY10" fmla="*/ 1223010 h 1661160"/>
              <a:gd name="connsiteX11" fmla="*/ 716756 w 1664970"/>
              <a:gd name="connsiteY11" fmla="*/ 1180147 h 1661160"/>
              <a:gd name="connsiteX12" fmla="*/ 583406 w 1664970"/>
              <a:gd name="connsiteY12" fmla="*/ 1146810 h 1661160"/>
              <a:gd name="connsiteX13" fmla="*/ 516731 w 1664970"/>
              <a:gd name="connsiteY13" fmla="*/ 1182529 h 1661160"/>
              <a:gd name="connsiteX14" fmla="*/ 463868 w 1664970"/>
              <a:gd name="connsiteY14" fmla="*/ 1152049 h 1661160"/>
              <a:gd name="connsiteX15" fmla="*/ 290513 w 1664970"/>
              <a:gd name="connsiteY15" fmla="*/ 956310 h 1661160"/>
              <a:gd name="connsiteX16" fmla="*/ 292893 w 1664970"/>
              <a:gd name="connsiteY16" fmla="*/ 861060 h 1661160"/>
              <a:gd name="connsiteX17" fmla="*/ 230981 w 1664970"/>
              <a:gd name="connsiteY17" fmla="*/ 780097 h 1661160"/>
              <a:gd name="connsiteX18" fmla="*/ 209550 w 1664970"/>
              <a:gd name="connsiteY18" fmla="*/ 663417 h 1661160"/>
              <a:gd name="connsiteX19" fmla="*/ 130969 w 1664970"/>
              <a:gd name="connsiteY19" fmla="*/ 632461 h 1661160"/>
              <a:gd name="connsiteX20" fmla="*/ 121444 w 1664970"/>
              <a:gd name="connsiteY20" fmla="*/ 477679 h 1661160"/>
              <a:gd name="connsiteX21" fmla="*/ 74772 w 1664970"/>
              <a:gd name="connsiteY21" fmla="*/ 415290 h 1661160"/>
              <a:gd name="connsiteX22" fmla="*/ 0 w 1664970"/>
              <a:gd name="connsiteY22" fmla="*/ 210979 h 1661160"/>
              <a:gd name="connsiteX23" fmla="*/ 3810 w 1664970"/>
              <a:gd name="connsiteY23" fmla="*/ 76200 h 1661160"/>
              <a:gd name="connsiteX0" fmla="*/ 3810 w 1664970"/>
              <a:gd name="connsiteY0" fmla="*/ 76200 h 1661160"/>
              <a:gd name="connsiteX1" fmla="*/ 1291590 w 1664970"/>
              <a:gd name="connsiteY1" fmla="*/ 0 h 1661160"/>
              <a:gd name="connsiteX2" fmla="*/ 1299210 w 1664970"/>
              <a:gd name="connsiteY2" fmla="*/ 205740 h 1661160"/>
              <a:gd name="connsiteX3" fmla="*/ 1291590 w 1664970"/>
              <a:gd name="connsiteY3" fmla="*/ 457200 h 1661160"/>
              <a:gd name="connsiteX4" fmla="*/ 1664970 w 1664970"/>
              <a:gd name="connsiteY4" fmla="*/ 1028700 h 1661160"/>
              <a:gd name="connsiteX5" fmla="*/ 1520190 w 1664970"/>
              <a:gd name="connsiteY5" fmla="*/ 1356360 h 1661160"/>
              <a:gd name="connsiteX6" fmla="*/ 1215390 w 1664970"/>
              <a:gd name="connsiteY6" fmla="*/ 1661160 h 1661160"/>
              <a:gd name="connsiteX7" fmla="*/ 1078706 w 1664970"/>
              <a:gd name="connsiteY7" fmla="*/ 1511141 h 1661160"/>
              <a:gd name="connsiteX8" fmla="*/ 940594 w 1664970"/>
              <a:gd name="connsiteY8" fmla="*/ 1339691 h 1661160"/>
              <a:gd name="connsiteX9" fmla="*/ 892968 w 1664970"/>
              <a:gd name="connsiteY9" fmla="*/ 1358741 h 1661160"/>
              <a:gd name="connsiteX10" fmla="*/ 797719 w 1664970"/>
              <a:gd name="connsiteY10" fmla="*/ 1294447 h 1661160"/>
              <a:gd name="connsiteX11" fmla="*/ 804863 w 1664970"/>
              <a:gd name="connsiteY11" fmla="*/ 1223010 h 1661160"/>
              <a:gd name="connsiteX12" fmla="*/ 716756 w 1664970"/>
              <a:gd name="connsiteY12" fmla="*/ 1180147 h 1661160"/>
              <a:gd name="connsiteX13" fmla="*/ 583406 w 1664970"/>
              <a:gd name="connsiteY13" fmla="*/ 1146810 h 1661160"/>
              <a:gd name="connsiteX14" fmla="*/ 516731 w 1664970"/>
              <a:gd name="connsiteY14" fmla="*/ 1182529 h 1661160"/>
              <a:gd name="connsiteX15" fmla="*/ 463868 w 1664970"/>
              <a:gd name="connsiteY15" fmla="*/ 1152049 h 1661160"/>
              <a:gd name="connsiteX16" fmla="*/ 290513 w 1664970"/>
              <a:gd name="connsiteY16" fmla="*/ 956310 h 1661160"/>
              <a:gd name="connsiteX17" fmla="*/ 292893 w 1664970"/>
              <a:gd name="connsiteY17" fmla="*/ 861060 h 1661160"/>
              <a:gd name="connsiteX18" fmla="*/ 230981 w 1664970"/>
              <a:gd name="connsiteY18" fmla="*/ 780097 h 1661160"/>
              <a:gd name="connsiteX19" fmla="*/ 209550 w 1664970"/>
              <a:gd name="connsiteY19" fmla="*/ 663417 h 1661160"/>
              <a:gd name="connsiteX20" fmla="*/ 130969 w 1664970"/>
              <a:gd name="connsiteY20" fmla="*/ 632461 h 1661160"/>
              <a:gd name="connsiteX21" fmla="*/ 121444 w 1664970"/>
              <a:gd name="connsiteY21" fmla="*/ 477679 h 1661160"/>
              <a:gd name="connsiteX22" fmla="*/ 74772 w 1664970"/>
              <a:gd name="connsiteY22" fmla="*/ 415290 h 1661160"/>
              <a:gd name="connsiteX23" fmla="*/ 0 w 1664970"/>
              <a:gd name="connsiteY23" fmla="*/ 210979 h 1661160"/>
              <a:gd name="connsiteX24" fmla="*/ 3810 w 1664970"/>
              <a:gd name="connsiteY24" fmla="*/ 76200 h 1661160"/>
              <a:gd name="connsiteX0" fmla="*/ 3810 w 1664970"/>
              <a:gd name="connsiteY0" fmla="*/ 76200 h 1661160"/>
              <a:gd name="connsiteX1" fmla="*/ 1291590 w 1664970"/>
              <a:gd name="connsiteY1" fmla="*/ 0 h 1661160"/>
              <a:gd name="connsiteX2" fmla="*/ 1299210 w 1664970"/>
              <a:gd name="connsiteY2" fmla="*/ 205740 h 1661160"/>
              <a:gd name="connsiteX3" fmla="*/ 1291590 w 1664970"/>
              <a:gd name="connsiteY3" fmla="*/ 457200 h 1661160"/>
              <a:gd name="connsiteX4" fmla="*/ 1664970 w 1664970"/>
              <a:gd name="connsiteY4" fmla="*/ 1028700 h 1661160"/>
              <a:gd name="connsiteX5" fmla="*/ 1520190 w 1664970"/>
              <a:gd name="connsiteY5" fmla="*/ 1356360 h 1661160"/>
              <a:gd name="connsiteX6" fmla="*/ 1215390 w 1664970"/>
              <a:gd name="connsiteY6" fmla="*/ 1661160 h 1661160"/>
              <a:gd name="connsiteX7" fmla="*/ 1042987 w 1664970"/>
              <a:gd name="connsiteY7" fmla="*/ 1368266 h 1661160"/>
              <a:gd name="connsiteX8" fmla="*/ 940594 w 1664970"/>
              <a:gd name="connsiteY8" fmla="*/ 1339691 h 1661160"/>
              <a:gd name="connsiteX9" fmla="*/ 892968 w 1664970"/>
              <a:gd name="connsiteY9" fmla="*/ 1358741 h 1661160"/>
              <a:gd name="connsiteX10" fmla="*/ 797719 w 1664970"/>
              <a:gd name="connsiteY10" fmla="*/ 1294447 h 1661160"/>
              <a:gd name="connsiteX11" fmla="*/ 804863 w 1664970"/>
              <a:gd name="connsiteY11" fmla="*/ 1223010 h 1661160"/>
              <a:gd name="connsiteX12" fmla="*/ 716756 w 1664970"/>
              <a:gd name="connsiteY12" fmla="*/ 1180147 h 1661160"/>
              <a:gd name="connsiteX13" fmla="*/ 583406 w 1664970"/>
              <a:gd name="connsiteY13" fmla="*/ 1146810 h 1661160"/>
              <a:gd name="connsiteX14" fmla="*/ 516731 w 1664970"/>
              <a:gd name="connsiteY14" fmla="*/ 1182529 h 1661160"/>
              <a:gd name="connsiteX15" fmla="*/ 463868 w 1664970"/>
              <a:gd name="connsiteY15" fmla="*/ 1152049 h 1661160"/>
              <a:gd name="connsiteX16" fmla="*/ 290513 w 1664970"/>
              <a:gd name="connsiteY16" fmla="*/ 956310 h 1661160"/>
              <a:gd name="connsiteX17" fmla="*/ 292893 w 1664970"/>
              <a:gd name="connsiteY17" fmla="*/ 861060 h 1661160"/>
              <a:gd name="connsiteX18" fmla="*/ 230981 w 1664970"/>
              <a:gd name="connsiteY18" fmla="*/ 780097 h 1661160"/>
              <a:gd name="connsiteX19" fmla="*/ 209550 w 1664970"/>
              <a:gd name="connsiteY19" fmla="*/ 663417 h 1661160"/>
              <a:gd name="connsiteX20" fmla="*/ 130969 w 1664970"/>
              <a:gd name="connsiteY20" fmla="*/ 632461 h 1661160"/>
              <a:gd name="connsiteX21" fmla="*/ 121444 w 1664970"/>
              <a:gd name="connsiteY21" fmla="*/ 477679 h 1661160"/>
              <a:gd name="connsiteX22" fmla="*/ 74772 w 1664970"/>
              <a:gd name="connsiteY22" fmla="*/ 415290 h 1661160"/>
              <a:gd name="connsiteX23" fmla="*/ 0 w 1664970"/>
              <a:gd name="connsiteY23" fmla="*/ 210979 h 1661160"/>
              <a:gd name="connsiteX24" fmla="*/ 3810 w 1664970"/>
              <a:gd name="connsiteY24" fmla="*/ 76200 h 1661160"/>
              <a:gd name="connsiteX0" fmla="*/ 3810 w 1664970"/>
              <a:gd name="connsiteY0" fmla="*/ 76200 h 1661160"/>
              <a:gd name="connsiteX1" fmla="*/ 1291590 w 1664970"/>
              <a:gd name="connsiteY1" fmla="*/ 0 h 1661160"/>
              <a:gd name="connsiteX2" fmla="*/ 1299210 w 1664970"/>
              <a:gd name="connsiteY2" fmla="*/ 205740 h 1661160"/>
              <a:gd name="connsiteX3" fmla="*/ 1291590 w 1664970"/>
              <a:gd name="connsiteY3" fmla="*/ 457200 h 1661160"/>
              <a:gd name="connsiteX4" fmla="*/ 1664970 w 1664970"/>
              <a:gd name="connsiteY4" fmla="*/ 1028700 h 1661160"/>
              <a:gd name="connsiteX5" fmla="*/ 1520190 w 1664970"/>
              <a:gd name="connsiteY5" fmla="*/ 1356360 h 1661160"/>
              <a:gd name="connsiteX6" fmla="*/ 1215390 w 1664970"/>
              <a:gd name="connsiteY6" fmla="*/ 1661160 h 1661160"/>
              <a:gd name="connsiteX7" fmla="*/ 1145381 w 1664970"/>
              <a:gd name="connsiteY7" fmla="*/ 1551623 h 1661160"/>
              <a:gd name="connsiteX8" fmla="*/ 1042987 w 1664970"/>
              <a:gd name="connsiteY8" fmla="*/ 1368266 h 1661160"/>
              <a:gd name="connsiteX9" fmla="*/ 940594 w 1664970"/>
              <a:gd name="connsiteY9" fmla="*/ 1339691 h 1661160"/>
              <a:gd name="connsiteX10" fmla="*/ 892968 w 1664970"/>
              <a:gd name="connsiteY10" fmla="*/ 1358741 h 1661160"/>
              <a:gd name="connsiteX11" fmla="*/ 797719 w 1664970"/>
              <a:gd name="connsiteY11" fmla="*/ 1294447 h 1661160"/>
              <a:gd name="connsiteX12" fmla="*/ 804863 w 1664970"/>
              <a:gd name="connsiteY12" fmla="*/ 1223010 h 1661160"/>
              <a:gd name="connsiteX13" fmla="*/ 716756 w 1664970"/>
              <a:gd name="connsiteY13" fmla="*/ 1180147 h 1661160"/>
              <a:gd name="connsiteX14" fmla="*/ 583406 w 1664970"/>
              <a:gd name="connsiteY14" fmla="*/ 1146810 h 1661160"/>
              <a:gd name="connsiteX15" fmla="*/ 516731 w 1664970"/>
              <a:gd name="connsiteY15" fmla="*/ 1182529 h 1661160"/>
              <a:gd name="connsiteX16" fmla="*/ 463868 w 1664970"/>
              <a:gd name="connsiteY16" fmla="*/ 1152049 h 1661160"/>
              <a:gd name="connsiteX17" fmla="*/ 290513 w 1664970"/>
              <a:gd name="connsiteY17" fmla="*/ 956310 h 1661160"/>
              <a:gd name="connsiteX18" fmla="*/ 292893 w 1664970"/>
              <a:gd name="connsiteY18" fmla="*/ 861060 h 1661160"/>
              <a:gd name="connsiteX19" fmla="*/ 230981 w 1664970"/>
              <a:gd name="connsiteY19" fmla="*/ 780097 h 1661160"/>
              <a:gd name="connsiteX20" fmla="*/ 209550 w 1664970"/>
              <a:gd name="connsiteY20" fmla="*/ 663417 h 1661160"/>
              <a:gd name="connsiteX21" fmla="*/ 130969 w 1664970"/>
              <a:gd name="connsiteY21" fmla="*/ 632461 h 1661160"/>
              <a:gd name="connsiteX22" fmla="*/ 121444 w 1664970"/>
              <a:gd name="connsiteY22" fmla="*/ 477679 h 1661160"/>
              <a:gd name="connsiteX23" fmla="*/ 74772 w 1664970"/>
              <a:gd name="connsiteY23" fmla="*/ 415290 h 1661160"/>
              <a:gd name="connsiteX24" fmla="*/ 0 w 1664970"/>
              <a:gd name="connsiteY24" fmla="*/ 210979 h 1661160"/>
              <a:gd name="connsiteX25" fmla="*/ 3810 w 1664970"/>
              <a:gd name="connsiteY25" fmla="*/ 76200 h 1661160"/>
              <a:gd name="connsiteX0" fmla="*/ 3810 w 1664970"/>
              <a:gd name="connsiteY0" fmla="*/ 76200 h 1661160"/>
              <a:gd name="connsiteX1" fmla="*/ 1291590 w 1664970"/>
              <a:gd name="connsiteY1" fmla="*/ 0 h 1661160"/>
              <a:gd name="connsiteX2" fmla="*/ 1299210 w 1664970"/>
              <a:gd name="connsiteY2" fmla="*/ 205740 h 1661160"/>
              <a:gd name="connsiteX3" fmla="*/ 1291590 w 1664970"/>
              <a:gd name="connsiteY3" fmla="*/ 457200 h 1661160"/>
              <a:gd name="connsiteX4" fmla="*/ 1664970 w 1664970"/>
              <a:gd name="connsiteY4" fmla="*/ 1028700 h 1661160"/>
              <a:gd name="connsiteX5" fmla="*/ 1520190 w 1664970"/>
              <a:gd name="connsiteY5" fmla="*/ 1356360 h 1661160"/>
              <a:gd name="connsiteX6" fmla="*/ 1215390 w 1664970"/>
              <a:gd name="connsiteY6" fmla="*/ 1661160 h 1661160"/>
              <a:gd name="connsiteX7" fmla="*/ 1014412 w 1664970"/>
              <a:gd name="connsiteY7" fmla="*/ 1403986 h 1661160"/>
              <a:gd name="connsiteX8" fmla="*/ 1042987 w 1664970"/>
              <a:gd name="connsiteY8" fmla="*/ 1368266 h 1661160"/>
              <a:gd name="connsiteX9" fmla="*/ 940594 w 1664970"/>
              <a:gd name="connsiteY9" fmla="*/ 1339691 h 1661160"/>
              <a:gd name="connsiteX10" fmla="*/ 892968 w 1664970"/>
              <a:gd name="connsiteY10" fmla="*/ 1358741 h 1661160"/>
              <a:gd name="connsiteX11" fmla="*/ 797719 w 1664970"/>
              <a:gd name="connsiteY11" fmla="*/ 1294447 h 1661160"/>
              <a:gd name="connsiteX12" fmla="*/ 804863 w 1664970"/>
              <a:gd name="connsiteY12" fmla="*/ 1223010 h 1661160"/>
              <a:gd name="connsiteX13" fmla="*/ 716756 w 1664970"/>
              <a:gd name="connsiteY13" fmla="*/ 1180147 h 1661160"/>
              <a:gd name="connsiteX14" fmla="*/ 583406 w 1664970"/>
              <a:gd name="connsiteY14" fmla="*/ 1146810 h 1661160"/>
              <a:gd name="connsiteX15" fmla="*/ 516731 w 1664970"/>
              <a:gd name="connsiteY15" fmla="*/ 1182529 h 1661160"/>
              <a:gd name="connsiteX16" fmla="*/ 463868 w 1664970"/>
              <a:gd name="connsiteY16" fmla="*/ 1152049 h 1661160"/>
              <a:gd name="connsiteX17" fmla="*/ 290513 w 1664970"/>
              <a:gd name="connsiteY17" fmla="*/ 956310 h 1661160"/>
              <a:gd name="connsiteX18" fmla="*/ 292893 w 1664970"/>
              <a:gd name="connsiteY18" fmla="*/ 861060 h 1661160"/>
              <a:gd name="connsiteX19" fmla="*/ 230981 w 1664970"/>
              <a:gd name="connsiteY19" fmla="*/ 780097 h 1661160"/>
              <a:gd name="connsiteX20" fmla="*/ 209550 w 1664970"/>
              <a:gd name="connsiteY20" fmla="*/ 663417 h 1661160"/>
              <a:gd name="connsiteX21" fmla="*/ 130969 w 1664970"/>
              <a:gd name="connsiteY21" fmla="*/ 632461 h 1661160"/>
              <a:gd name="connsiteX22" fmla="*/ 121444 w 1664970"/>
              <a:gd name="connsiteY22" fmla="*/ 477679 h 1661160"/>
              <a:gd name="connsiteX23" fmla="*/ 74772 w 1664970"/>
              <a:gd name="connsiteY23" fmla="*/ 415290 h 1661160"/>
              <a:gd name="connsiteX24" fmla="*/ 0 w 1664970"/>
              <a:gd name="connsiteY24" fmla="*/ 210979 h 1661160"/>
              <a:gd name="connsiteX25" fmla="*/ 3810 w 1664970"/>
              <a:gd name="connsiteY25" fmla="*/ 76200 h 1661160"/>
              <a:gd name="connsiteX0" fmla="*/ 3810 w 1664970"/>
              <a:gd name="connsiteY0" fmla="*/ 76200 h 1661160"/>
              <a:gd name="connsiteX1" fmla="*/ 1291590 w 1664970"/>
              <a:gd name="connsiteY1" fmla="*/ 0 h 1661160"/>
              <a:gd name="connsiteX2" fmla="*/ 1299210 w 1664970"/>
              <a:gd name="connsiteY2" fmla="*/ 205740 h 1661160"/>
              <a:gd name="connsiteX3" fmla="*/ 1291590 w 1664970"/>
              <a:gd name="connsiteY3" fmla="*/ 457200 h 1661160"/>
              <a:gd name="connsiteX4" fmla="*/ 1664970 w 1664970"/>
              <a:gd name="connsiteY4" fmla="*/ 1028700 h 1661160"/>
              <a:gd name="connsiteX5" fmla="*/ 1520190 w 1664970"/>
              <a:gd name="connsiteY5" fmla="*/ 1356360 h 1661160"/>
              <a:gd name="connsiteX6" fmla="*/ 1215390 w 1664970"/>
              <a:gd name="connsiteY6" fmla="*/ 1661160 h 1661160"/>
              <a:gd name="connsiteX7" fmla="*/ 1126331 w 1664970"/>
              <a:gd name="connsiteY7" fmla="*/ 1551623 h 1661160"/>
              <a:gd name="connsiteX8" fmla="*/ 1014412 w 1664970"/>
              <a:gd name="connsiteY8" fmla="*/ 1403986 h 1661160"/>
              <a:gd name="connsiteX9" fmla="*/ 1042987 w 1664970"/>
              <a:gd name="connsiteY9" fmla="*/ 1368266 h 1661160"/>
              <a:gd name="connsiteX10" fmla="*/ 940594 w 1664970"/>
              <a:gd name="connsiteY10" fmla="*/ 1339691 h 1661160"/>
              <a:gd name="connsiteX11" fmla="*/ 892968 w 1664970"/>
              <a:gd name="connsiteY11" fmla="*/ 1358741 h 1661160"/>
              <a:gd name="connsiteX12" fmla="*/ 797719 w 1664970"/>
              <a:gd name="connsiteY12" fmla="*/ 1294447 h 1661160"/>
              <a:gd name="connsiteX13" fmla="*/ 804863 w 1664970"/>
              <a:gd name="connsiteY13" fmla="*/ 1223010 h 1661160"/>
              <a:gd name="connsiteX14" fmla="*/ 716756 w 1664970"/>
              <a:gd name="connsiteY14" fmla="*/ 1180147 h 1661160"/>
              <a:gd name="connsiteX15" fmla="*/ 583406 w 1664970"/>
              <a:gd name="connsiteY15" fmla="*/ 1146810 h 1661160"/>
              <a:gd name="connsiteX16" fmla="*/ 516731 w 1664970"/>
              <a:gd name="connsiteY16" fmla="*/ 1182529 h 1661160"/>
              <a:gd name="connsiteX17" fmla="*/ 463868 w 1664970"/>
              <a:gd name="connsiteY17" fmla="*/ 1152049 h 1661160"/>
              <a:gd name="connsiteX18" fmla="*/ 290513 w 1664970"/>
              <a:gd name="connsiteY18" fmla="*/ 956310 h 1661160"/>
              <a:gd name="connsiteX19" fmla="*/ 292893 w 1664970"/>
              <a:gd name="connsiteY19" fmla="*/ 861060 h 1661160"/>
              <a:gd name="connsiteX20" fmla="*/ 230981 w 1664970"/>
              <a:gd name="connsiteY20" fmla="*/ 780097 h 1661160"/>
              <a:gd name="connsiteX21" fmla="*/ 209550 w 1664970"/>
              <a:gd name="connsiteY21" fmla="*/ 663417 h 1661160"/>
              <a:gd name="connsiteX22" fmla="*/ 130969 w 1664970"/>
              <a:gd name="connsiteY22" fmla="*/ 632461 h 1661160"/>
              <a:gd name="connsiteX23" fmla="*/ 121444 w 1664970"/>
              <a:gd name="connsiteY23" fmla="*/ 477679 h 1661160"/>
              <a:gd name="connsiteX24" fmla="*/ 74772 w 1664970"/>
              <a:gd name="connsiteY24" fmla="*/ 415290 h 1661160"/>
              <a:gd name="connsiteX25" fmla="*/ 0 w 1664970"/>
              <a:gd name="connsiteY25" fmla="*/ 210979 h 1661160"/>
              <a:gd name="connsiteX26" fmla="*/ 3810 w 1664970"/>
              <a:gd name="connsiteY26" fmla="*/ 76200 h 1661160"/>
              <a:gd name="connsiteX0" fmla="*/ 3810 w 1664970"/>
              <a:gd name="connsiteY0" fmla="*/ 76200 h 1661160"/>
              <a:gd name="connsiteX1" fmla="*/ 1291590 w 1664970"/>
              <a:gd name="connsiteY1" fmla="*/ 0 h 1661160"/>
              <a:gd name="connsiteX2" fmla="*/ 1299210 w 1664970"/>
              <a:gd name="connsiteY2" fmla="*/ 205740 h 1661160"/>
              <a:gd name="connsiteX3" fmla="*/ 1291590 w 1664970"/>
              <a:gd name="connsiteY3" fmla="*/ 457200 h 1661160"/>
              <a:gd name="connsiteX4" fmla="*/ 1664970 w 1664970"/>
              <a:gd name="connsiteY4" fmla="*/ 1028700 h 1661160"/>
              <a:gd name="connsiteX5" fmla="*/ 1520190 w 1664970"/>
              <a:gd name="connsiteY5" fmla="*/ 1356360 h 1661160"/>
              <a:gd name="connsiteX6" fmla="*/ 1215390 w 1664970"/>
              <a:gd name="connsiteY6" fmla="*/ 1661160 h 1661160"/>
              <a:gd name="connsiteX7" fmla="*/ 1064418 w 1664970"/>
              <a:gd name="connsiteY7" fmla="*/ 1458754 h 1661160"/>
              <a:gd name="connsiteX8" fmla="*/ 1014412 w 1664970"/>
              <a:gd name="connsiteY8" fmla="*/ 1403986 h 1661160"/>
              <a:gd name="connsiteX9" fmla="*/ 1042987 w 1664970"/>
              <a:gd name="connsiteY9" fmla="*/ 1368266 h 1661160"/>
              <a:gd name="connsiteX10" fmla="*/ 940594 w 1664970"/>
              <a:gd name="connsiteY10" fmla="*/ 1339691 h 1661160"/>
              <a:gd name="connsiteX11" fmla="*/ 892968 w 1664970"/>
              <a:gd name="connsiteY11" fmla="*/ 1358741 h 1661160"/>
              <a:gd name="connsiteX12" fmla="*/ 797719 w 1664970"/>
              <a:gd name="connsiteY12" fmla="*/ 1294447 h 1661160"/>
              <a:gd name="connsiteX13" fmla="*/ 804863 w 1664970"/>
              <a:gd name="connsiteY13" fmla="*/ 1223010 h 1661160"/>
              <a:gd name="connsiteX14" fmla="*/ 716756 w 1664970"/>
              <a:gd name="connsiteY14" fmla="*/ 1180147 h 1661160"/>
              <a:gd name="connsiteX15" fmla="*/ 583406 w 1664970"/>
              <a:gd name="connsiteY15" fmla="*/ 1146810 h 1661160"/>
              <a:gd name="connsiteX16" fmla="*/ 516731 w 1664970"/>
              <a:gd name="connsiteY16" fmla="*/ 1182529 h 1661160"/>
              <a:gd name="connsiteX17" fmla="*/ 463868 w 1664970"/>
              <a:gd name="connsiteY17" fmla="*/ 1152049 h 1661160"/>
              <a:gd name="connsiteX18" fmla="*/ 290513 w 1664970"/>
              <a:gd name="connsiteY18" fmla="*/ 956310 h 1661160"/>
              <a:gd name="connsiteX19" fmla="*/ 292893 w 1664970"/>
              <a:gd name="connsiteY19" fmla="*/ 861060 h 1661160"/>
              <a:gd name="connsiteX20" fmla="*/ 230981 w 1664970"/>
              <a:gd name="connsiteY20" fmla="*/ 780097 h 1661160"/>
              <a:gd name="connsiteX21" fmla="*/ 209550 w 1664970"/>
              <a:gd name="connsiteY21" fmla="*/ 663417 h 1661160"/>
              <a:gd name="connsiteX22" fmla="*/ 130969 w 1664970"/>
              <a:gd name="connsiteY22" fmla="*/ 632461 h 1661160"/>
              <a:gd name="connsiteX23" fmla="*/ 121444 w 1664970"/>
              <a:gd name="connsiteY23" fmla="*/ 477679 h 1661160"/>
              <a:gd name="connsiteX24" fmla="*/ 74772 w 1664970"/>
              <a:gd name="connsiteY24" fmla="*/ 415290 h 1661160"/>
              <a:gd name="connsiteX25" fmla="*/ 0 w 1664970"/>
              <a:gd name="connsiteY25" fmla="*/ 210979 h 1661160"/>
              <a:gd name="connsiteX26" fmla="*/ 3810 w 1664970"/>
              <a:gd name="connsiteY26" fmla="*/ 76200 h 1661160"/>
              <a:gd name="connsiteX0" fmla="*/ 3810 w 1664970"/>
              <a:gd name="connsiteY0" fmla="*/ 76200 h 1458754"/>
              <a:gd name="connsiteX1" fmla="*/ 1291590 w 1664970"/>
              <a:gd name="connsiteY1" fmla="*/ 0 h 1458754"/>
              <a:gd name="connsiteX2" fmla="*/ 1299210 w 1664970"/>
              <a:gd name="connsiteY2" fmla="*/ 205740 h 1458754"/>
              <a:gd name="connsiteX3" fmla="*/ 1291590 w 1664970"/>
              <a:gd name="connsiteY3" fmla="*/ 457200 h 1458754"/>
              <a:gd name="connsiteX4" fmla="*/ 1664970 w 1664970"/>
              <a:gd name="connsiteY4" fmla="*/ 1028700 h 1458754"/>
              <a:gd name="connsiteX5" fmla="*/ 1520190 w 1664970"/>
              <a:gd name="connsiteY5" fmla="*/ 1356360 h 1458754"/>
              <a:gd name="connsiteX6" fmla="*/ 1170146 w 1664970"/>
              <a:gd name="connsiteY6" fmla="*/ 1458754 h 1458754"/>
              <a:gd name="connsiteX7" fmla="*/ 1064418 w 1664970"/>
              <a:gd name="connsiteY7" fmla="*/ 1458754 h 1458754"/>
              <a:gd name="connsiteX8" fmla="*/ 1014412 w 1664970"/>
              <a:gd name="connsiteY8" fmla="*/ 1403986 h 1458754"/>
              <a:gd name="connsiteX9" fmla="*/ 1042987 w 1664970"/>
              <a:gd name="connsiteY9" fmla="*/ 1368266 h 1458754"/>
              <a:gd name="connsiteX10" fmla="*/ 940594 w 1664970"/>
              <a:gd name="connsiteY10" fmla="*/ 1339691 h 1458754"/>
              <a:gd name="connsiteX11" fmla="*/ 892968 w 1664970"/>
              <a:gd name="connsiteY11" fmla="*/ 1358741 h 1458754"/>
              <a:gd name="connsiteX12" fmla="*/ 797719 w 1664970"/>
              <a:gd name="connsiteY12" fmla="*/ 1294447 h 1458754"/>
              <a:gd name="connsiteX13" fmla="*/ 804863 w 1664970"/>
              <a:gd name="connsiteY13" fmla="*/ 1223010 h 1458754"/>
              <a:gd name="connsiteX14" fmla="*/ 716756 w 1664970"/>
              <a:gd name="connsiteY14" fmla="*/ 1180147 h 1458754"/>
              <a:gd name="connsiteX15" fmla="*/ 583406 w 1664970"/>
              <a:gd name="connsiteY15" fmla="*/ 1146810 h 1458754"/>
              <a:gd name="connsiteX16" fmla="*/ 516731 w 1664970"/>
              <a:gd name="connsiteY16" fmla="*/ 1182529 h 1458754"/>
              <a:gd name="connsiteX17" fmla="*/ 463868 w 1664970"/>
              <a:gd name="connsiteY17" fmla="*/ 1152049 h 1458754"/>
              <a:gd name="connsiteX18" fmla="*/ 290513 w 1664970"/>
              <a:gd name="connsiteY18" fmla="*/ 956310 h 1458754"/>
              <a:gd name="connsiteX19" fmla="*/ 292893 w 1664970"/>
              <a:gd name="connsiteY19" fmla="*/ 861060 h 1458754"/>
              <a:gd name="connsiteX20" fmla="*/ 230981 w 1664970"/>
              <a:gd name="connsiteY20" fmla="*/ 780097 h 1458754"/>
              <a:gd name="connsiteX21" fmla="*/ 209550 w 1664970"/>
              <a:gd name="connsiteY21" fmla="*/ 663417 h 1458754"/>
              <a:gd name="connsiteX22" fmla="*/ 130969 w 1664970"/>
              <a:gd name="connsiteY22" fmla="*/ 632461 h 1458754"/>
              <a:gd name="connsiteX23" fmla="*/ 121444 w 1664970"/>
              <a:gd name="connsiteY23" fmla="*/ 477679 h 1458754"/>
              <a:gd name="connsiteX24" fmla="*/ 74772 w 1664970"/>
              <a:gd name="connsiteY24" fmla="*/ 415290 h 1458754"/>
              <a:gd name="connsiteX25" fmla="*/ 0 w 1664970"/>
              <a:gd name="connsiteY25" fmla="*/ 210979 h 1458754"/>
              <a:gd name="connsiteX26" fmla="*/ 3810 w 1664970"/>
              <a:gd name="connsiteY26" fmla="*/ 76200 h 1458754"/>
              <a:gd name="connsiteX0" fmla="*/ 3810 w 1664970"/>
              <a:gd name="connsiteY0" fmla="*/ 76200 h 1458754"/>
              <a:gd name="connsiteX1" fmla="*/ 1291590 w 1664970"/>
              <a:gd name="connsiteY1" fmla="*/ 0 h 1458754"/>
              <a:gd name="connsiteX2" fmla="*/ 1299210 w 1664970"/>
              <a:gd name="connsiteY2" fmla="*/ 205740 h 1458754"/>
              <a:gd name="connsiteX3" fmla="*/ 1236821 w 1664970"/>
              <a:gd name="connsiteY3" fmla="*/ 311943 h 1458754"/>
              <a:gd name="connsiteX4" fmla="*/ 1664970 w 1664970"/>
              <a:gd name="connsiteY4" fmla="*/ 1028700 h 1458754"/>
              <a:gd name="connsiteX5" fmla="*/ 1520190 w 1664970"/>
              <a:gd name="connsiteY5" fmla="*/ 1356360 h 1458754"/>
              <a:gd name="connsiteX6" fmla="*/ 1170146 w 1664970"/>
              <a:gd name="connsiteY6" fmla="*/ 1458754 h 1458754"/>
              <a:gd name="connsiteX7" fmla="*/ 1064418 w 1664970"/>
              <a:gd name="connsiteY7" fmla="*/ 1458754 h 1458754"/>
              <a:gd name="connsiteX8" fmla="*/ 1014412 w 1664970"/>
              <a:gd name="connsiteY8" fmla="*/ 1403986 h 1458754"/>
              <a:gd name="connsiteX9" fmla="*/ 1042987 w 1664970"/>
              <a:gd name="connsiteY9" fmla="*/ 1368266 h 1458754"/>
              <a:gd name="connsiteX10" fmla="*/ 940594 w 1664970"/>
              <a:gd name="connsiteY10" fmla="*/ 1339691 h 1458754"/>
              <a:gd name="connsiteX11" fmla="*/ 892968 w 1664970"/>
              <a:gd name="connsiteY11" fmla="*/ 1358741 h 1458754"/>
              <a:gd name="connsiteX12" fmla="*/ 797719 w 1664970"/>
              <a:gd name="connsiteY12" fmla="*/ 1294447 h 1458754"/>
              <a:gd name="connsiteX13" fmla="*/ 804863 w 1664970"/>
              <a:gd name="connsiteY13" fmla="*/ 1223010 h 1458754"/>
              <a:gd name="connsiteX14" fmla="*/ 716756 w 1664970"/>
              <a:gd name="connsiteY14" fmla="*/ 1180147 h 1458754"/>
              <a:gd name="connsiteX15" fmla="*/ 583406 w 1664970"/>
              <a:gd name="connsiteY15" fmla="*/ 1146810 h 1458754"/>
              <a:gd name="connsiteX16" fmla="*/ 516731 w 1664970"/>
              <a:gd name="connsiteY16" fmla="*/ 1182529 h 1458754"/>
              <a:gd name="connsiteX17" fmla="*/ 463868 w 1664970"/>
              <a:gd name="connsiteY17" fmla="*/ 1152049 h 1458754"/>
              <a:gd name="connsiteX18" fmla="*/ 290513 w 1664970"/>
              <a:gd name="connsiteY18" fmla="*/ 956310 h 1458754"/>
              <a:gd name="connsiteX19" fmla="*/ 292893 w 1664970"/>
              <a:gd name="connsiteY19" fmla="*/ 861060 h 1458754"/>
              <a:gd name="connsiteX20" fmla="*/ 230981 w 1664970"/>
              <a:gd name="connsiteY20" fmla="*/ 780097 h 1458754"/>
              <a:gd name="connsiteX21" fmla="*/ 209550 w 1664970"/>
              <a:gd name="connsiteY21" fmla="*/ 663417 h 1458754"/>
              <a:gd name="connsiteX22" fmla="*/ 130969 w 1664970"/>
              <a:gd name="connsiteY22" fmla="*/ 632461 h 1458754"/>
              <a:gd name="connsiteX23" fmla="*/ 121444 w 1664970"/>
              <a:gd name="connsiteY23" fmla="*/ 477679 h 1458754"/>
              <a:gd name="connsiteX24" fmla="*/ 74772 w 1664970"/>
              <a:gd name="connsiteY24" fmla="*/ 415290 h 1458754"/>
              <a:gd name="connsiteX25" fmla="*/ 0 w 1664970"/>
              <a:gd name="connsiteY25" fmla="*/ 210979 h 1458754"/>
              <a:gd name="connsiteX26" fmla="*/ 3810 w 1664970"/>
              <a:gd name="connsiteY26" fmla="*/ 76200 h 1458754"/>
              <a:gd name="connsiteX0" fmla="*/ 3810 w 1664970"/>
              <a:gd name="connsiteY0" fmla="*/ 76200 h 1458754"/>
              <a:gd name="connsiteX1" fmla="*/ 1291590 w 1664970"/>
              <a:gd name="connsiteY1" fmla="*/ 0 h 1458754"/>
              <a:gd name="connsiteX2" fmla="*/ 1299210 w 1664970"/>
              <a:gd name="connsiteY2" fmla="*/ 205740 h 1458754"/>
              <a:gd name="connsiteX3" fmla="*/ 1236821 w 1664970"/>
              <a:gd name="connsiteY3" fmla="*/ 311943 h 1458754"/>
              <a:gd name="connsiteX4" fmla="*/ 1404938 w 1664970"/>
              <a:gd name="connsiteY4" fmla="*/ 601504 h 1458754"/>
              <a:gd name="connsiteX5" fmla="*/ 1664970 w 1664970"/>
              <a:gd name="connsiteY5" fmla="*/ 1028700 h 1458754"/>
              <a:gd name="connsiteX6" fmla="*/ 1520190 w 1664970"/>
              <a:gd name="connsiteY6" fmla="*/ 1356360 h 1458754"/>
              <a:gd name="connsiteX7" fmla="*/ 1170146 w 1664970"/>
              <a:gd name="connsiteY7" fmla="*/ 1458754 h 1458754"/>
              <a:gd name="connsiteX8" fmla="*/ 1064418 w 1664970"/>
              <a:gd name="connsiteY8" fmla="*/ 1458754 h 1458754"/>
              <a:gd name="connsiteX9" fmla="*/ 1014412 w 1664970"/>
              <a:gd name="connsiteY9" fmla="*/ 1403986 h 1458754"/>
              <a:gd name="connsiteX10" fmla="*/ 1042987 w 1664970"/>
              <a:gd name="connsiteY10" fmla="*/ 1368266 h 1458754"/>
              <a:gd name="connsiteX11" fmla="*/ 940594 w 1664970"/>
              <a:gd name="connsiteY11" fmla="*/ 1339691 h 1458754"/>
              <a:gd name="connsiteX12" fmla="*/ 892968 w 1664970"/>
              <a:gd name="connsiteY12" fmla="*/ 1358741 h 1458754"/>
              <a:gd name="connsiteX13" fmla="*/ 797719 w 1664970"/>
              <a:gd name="connsiteY13" fmla="*/ 1294447 h 1458754"/>
              <a:gd name="connsiteX14" fmla="*/ 804863 w 1664970"/>
              <a:gd name="connsiteY14" fmla="*/ 1223010 h 1458754"/>
              <a:gd name="connsiteX15" fmla="*/ 716756 w 1664970"/>
              <a:gd name="connsiteY15" fmla="*/ 1180147 h 1458754"/>
              <a:gd name="connsiteX16" fmla="*/ 583406 w 1664970"/>
              <a:gd name="connsiteY16" fmla="*/ 1146810 h 1458754"/>
              <a:gd name="connsiteX17" fmla="*/ 516731 w 1664970"/>
              <a:gd name="connsiteY17" fmla="*/ 1182529 h 1458754"/>
              <a:gd name="connsiteX18" fmla="*/ 463868 w 1664970"/>
              <a:gd name="connsiteY18" fmla="*/ 1152049 h 1458754"/>
              <a:gd name="connsiteX19" fmla="*/ 290513 w 1664970"/>
              <a:gd name="connsiteY19" fmla="*/ 956310 h 1458754"/>
              <a:gd name="connsiteX20" fmla="*/ 292893 w 1664970"/>
              <a:gd name="connsiteY20" fmla="*/ 861060 h 1458754"/>
              <a:gd name="connsiteX21" fmla="*/ 230981 w 1664970"/>
              <a:gd name="connsiteY21" fmla="*/ 780097 h 1458754"/>
              <a:gd name="connsiteX22" fmla="*/ 209550 w 1664970"/>
              <a:gd name="connsiteY22" fmla="*/ 663417 h 1458754"/>
              <a:gd name="connsiteX23" fmla="*/ 130969 w 1664970"/>
              <a:gd name="connsiteY23" fmla="*/ 632461 h 1458754"/>
              <a:gd name="connsiteX24" fmla="*/ 121444 w 1664970"/>
              <a:gd name="connsiteY24" fmla="*/ 477679 h 1458754"/>
              <a:gd name="connsiteX25" fmla="*/ 74772 w 1664970"/>
              <a:gd name="connsiteY25" fmla="*/ 415290 h 1458754"/>
              <a:gd name="connsiteX26" fmla="*/ 0 w 1664970"/>
              <a:gd name="connsiteY26" fmla="*/ 210979 h 1458754"/>
              <a:gd name="connsiteX27" fmla="*/ 3810 w 1664970"/>
              <a:gd name="connsiteY27" fmla="*/ 76200 h 1458754"/>
              <a:gd name="connsiteX0" fmla="*/ 3810 w 1664970"/>
              <a:gd name="connsiteY0" fmla="*/ 76200 h 1458754"/>
              <a:gd name="connsiteX1" fmla="*/ 1291590 w 1664970"/>
              <a:gd name="connsiteY1" fmla="*/ 0 h 1458754"/>
              <a:gd name="connsiteX2" fmla="*/ 1299210 w 1664970"/>
              <a:gd name="connsiteY2" fmla="*/ 205740 h 1458754"/>
              <a:gd name="connsiteX3" fmla="*/ 1236821 w 1664970"/>
              <a:gd name="connsiteY3" fmla="*/ 311943 h 1458754"/>
              <a:gd name="connsiteX4" fmla="*/ 1228725 w 1664970"/>
              <a:gd name="connsiteY4" fmla="*/ 425292 h 1458754"/>
              <a:gd name="connsiteX5" fmla="*/ 1664970 w 1664970"/>
              <a:gd name="connsiteY5" fmla="*/ 1028700 h 1458754"/>
              <a:gd name="connsiteX6" fmla="*/ 1520190 w 1664970"/>
              <a:gd name="connsiteY6" fmla="*/ 1356360 h 1458754"/>
              <a:gd name="connsiteX7" fmla="*/ 1170146 w 1664970"/>
              <a:gd name="connsiteY7" fmla="*/ 1458754 h 1458754"/>
              <a:gd name="connsiteX8" fmla="*/ 1064418 w 1664970"/>
              <a:gd name="connsiteY8" fmla="*/ 1458754 h 1458754"/>
              <a:gd name="connsiteX9" fmla="*/ 1014412 w 1664970"/>
              <a:gd name="connsiteY9" fmla="*/ 1403986 h 1458754"/>
              <a:gd name="connsiteX10" fmla="*/ 1042987 w 1664970"/>
              <a:gd name="connsiteY10" fmla="*/ 1368266 h 1458754"/>
              <a:gd name="connsiteX11" fmla="*/ 940594 w 1664970"/>
              <a:gd name="connsiteY11" fmla="*/ 1339691 h 1458754"/>
              <a:gd name="connsiteX12" fmla="*/ 892968 w 1664970"/>
              <a:gd name="connsiteY12" fmla="*/ 1358741 h 1458754"/>
              <a:gd name="connsiteX13" fmla="*/ 797719 w 1664970"/>
              <a:gd name="connsiteY13" fmla="*/ 1294447 h 1458754"/>
              <a:gd name="connsiteX14" fmla="*/ 804863 w 1664970"/>
              <a:gd name="connsiteY14" fmla="*/ 1223010 h 1458754"/>
              <a:gd name="connsiteX15" fmla="*/ 716756 w 1664970"/>
              <a:gd name="connsiteY15" fmla="*/ 1180147 h 1458754"/>
              <a:gd name="connsiteX16" fmla="*/ 583406 w 1664970"/>
              <a:gd name="connsiteY16" fmla="*/ 1146810 h 1458754"/>
              <a:gd name="connsiteX17" fmla="*/ 516731 w 1664970"/>
              <a:gd name="connsiteY17" fmla="*/ 1182529 h 1458754"/>
              <a:gd name="connsiteX18" fmla="*/ 463868 w 1664970"/>
              <a:gd name="connsiteY18" fmla="*/ 1152049 h 1458754"/>
              <a:gd name="connsiteX19" fmla="*/ 290513 w 1664970"/>
              <a:gd name="connsiteY19" fmla="*/ 956310 h 1458754"/>
              <a:gd name="connsiteX20" fmla="*/ 292893 w 1664970"/>
              <a:gd name="connsiteY20" fmla="*/ 861060 h 1458754"/>
              <a:gd name="connsiteX21" fmla="*/ 230981 w 1664970"/>
              <a:gd name="connsiteY21" fmla="*/ 780097 h 1458754"/>
              <a:gd name="connsiteX22" fmla="*/ 209550 w 1664970"/>
              <a:gd name="connsiteY22" fmla="*/ 663417 h 1458754"/>
              <a:gd name="connsiteX23" fmla="*/ 130969 w 1664970"/>
              <a:gd name="connsiteY23" fmla="*/ 632461 h 1458754"/>
              <a:gd name="connsiteX24" fmla="*/ 121444 w 1664970"/>
              <a:gd name="connsiteY24" fmla="*/ 477679 h 1458754"/>
              <a:gd name="connsiteX25" fmla="*/ 74772 w 1664970"/>
              <a:gd name="connsiteY25" fmla="*/ 415290 h 1458754"/>
              <a:gd name="connsiteX26" fmla="*/ 0 w 1664970"/>
              <a:gd name="connsiteY26" fmla="*/ 210979 h 1458754"/>
              <a:gd name="connsiteX27" fmla="*/ 3810 w 1664970"/>
              <a:gd name="connsiteY27" fmla="*/ 76200 h 1458754"/>
              <a:gd name="connsiteX0" fmla="*/ 3810 w 1664970"/>
              <a:gd name="connsiteY0" fmla="*/ 76200 h 1458754"/>
              <a:gd name="connsiteX1" fmla="*/ 1291590 w 1664970"/>
              <a:gd name="connsiteY1" fmla="*/ 0 h 1458754"/>
              <a:gd name="connsiteX2" fmla="*/ 1299210 w 1664970"/>
              <a:gd name="connsiteY2" fmla="*/ 205740 h 1458754"/>
              <a:gd name="connsiteX3" fmla="*/ 1236821 w 1664970"/>
              <a:gd name="connsiteY3" fmla="*/ 311943 h 1458754"/>
              <a:gd name="connsiteX4" fmla="*/ 1228725 w 1664970"/>
              <a:gd name="connsiteY4" fmla="*/ 425292 h 1458754"/>
              <a:gd name="connsiteX5" fmla="*/ 1450181 w 1664970"/>
              <a:gd name="connsiteY5" fmla="*/ 722948 h 1458754"/>
              <a:gd name="connsiteX6" fmla="*/ 1664970 w 1664970"/>
              <a:gd name="connsiteY6" fmla="*/ 1028700 h 1458754"/>
              <a:gd name="connsiteX7" fmla="*/ 1520190 w 1664970"/>
              <a:gd name="connsiteY7" fmla="*/ 1356360 h 1458754"/>
              <a:gd name="connsiteX8" fmla="*/ 1170146 w 1664970"/>
              <a:gd name="connsiteY8" fmla="*/ 1458754 h 1458754"/>
              <a:gd name="connsiteX9" fmla="*/ 1064418 w 1664970"/>
              <a:gd name="connsiteY9" fmla="*/ 1458754 h 1458754"/>
              <a:gd name="connsiteX10" fmla="*/ 1014412 w 1664970"/>
              <a:gd name="connsiteY10" fmla="*/ 1403986 h 1458754"/>
              <a:gd name="connsiteX11" fmla="*/ 1042987 w 1664970"/>
              <a:gd name="connsiteY11" fmla="*/ 1368266 h 1458754"/>
              <a:gd name="connsiteX12" fmla="*/ 940594 w 1664970"/>
              <a:gd name="connsiteY12" fmla="*/ 1339691 h 1458754"/>
              <a:gd name="connsiteX13" fmla="*/ 892968 w 1664970"/>
              <a:gd name="connsiteY13" fmla="*/ 1358741 h 1458754"/>
              <a:gd name="connsiteX14" fmla="*/ 797719 w 1664970"/>
              <a:gd name="connsiteY14" fmla="*/ 1294447 h 1458754"/>
              <a:gd name="connsiteX15" fmla="*/ 804863 w 1664970"/>
              <a:gd name="connsiteY15" fmla="*/ 1223010 h 1458754"/>
              <a:gd name="connsiteX16" fmla="*/ 716756 w 1664970"/>
              <a:gd name="connsiteY16" fmla="*/ 1180147 h 1458754"/>
              <a:gd name="connsiteX17" fmla="*/ 583406 w 1664970"/>
              <a:gd name="connsiteY17" fmla="*/ 1146810 h 1458754"/>
              <a:gd name="connsiteX18" fmla="*/ 516731 w 1664970"/>
              <a:gd name="connsiteY18" fmla="*/ 1182529 h 1458754"/>
              <a:gd name="connsiteX19" fmla="*/ 463868 w 1664970"/>
              <a:gd name="connsiteY19" fmla="*/ 1152049 h 1458754"/>
              <a:gd name="connsiteX20" fmla="*/ 290513 w 1664970"/>
              <a:gd name="connsiteY20" fmla="*/ 956310 h 1458754"/>
              <a:gd name="connsiteX21" fmla="*/ 292893 w 1664970"/>
              <a:gd name="connsiteY21" fmla="*/ 861060 h 1458754"/>
              <a:gd name="connsiteX22" fmla="*/ 230981 w 1664970"/>
              <a:gd name="connsiteY22" fmla="*/ 780097 h 1458754"/>
              <a:gd name="connsiteX23" fmla="*/ 209550 w 1664970"/>
              <a:gd name="connsiteY23" fmla="*/ 663417 h 1458754"/>
              <a:gd name="connsiteX24" fmla="*/ 130969 w 1664970"/>
              <a:gd name="connsiteY24" fmla="*/ 632461 h 1458754"/>
              <a:gd name="connsiteX25" fmla="*/ 121444 w 1664970"/>
              <a:gd name="connsiteY25" fmla="*/ 477679 h 1458754"/>
              <a:gd name="connsiteX26" fmla="*/ 74772 w 1664970"/>
              <a:gd name="connsiteY26" fmla="*/ 415290 h 1458754"/>
              <a:gd name="connsiteX27" fmla="*/ 0 w 1664970"/>
              <a:gd name="connsiteY27" fmla="*/ 210979 h 1458754"/>
              <a:gd name="connsiteX28" fmla="*/ 3810 w 1664970"/>
              <a:gd name="connsiteY28" fmla="*/ 76200 h 1458754"/>
              <a:gd name="connsiteX0" fmla="*/ 3810 w 1664970"/>
              <a:gd name="connsiteY0" fmla="*/ 76200 h 1458754"/>
              <a:gd name="connsiteX1" fmla="*/ 1291590 w 1664970"/>
              <a:gd name="connsiteY1" fmla="*/ 0 h 1458754"/>
              <a:gd name="connsiteX2" fmla="*/ 1299210 w 1664970"/>
              <a:gd name="connsiteY2" fmla="*/ 205740 h 1458754"/>
              <a:gd name="connsiteX3" fmla="*/ 1236821 w 1664970"/>
              <a:gd name="connsiteY3" fmla="*/ 311943 h 1458754"/>
              <a:gd name="connsiteX4" fmla="*/ 1228725 w 1664970"/>
              <a:gd name="connsiteY4" fmla="*/ 425292 h 1458754"/>
              <a:gd name="connsiteX5" fmla="*/ 1185863 w 1664970"/>
              <a:gd name="connsiteY5" fmla="*/ 494348 h 1458754"/>
              <a:gd name="connsiteX6" fmla="*/ 1664970 w 1664970"/>
              <a:gd name="connsiteY6" fmla="*/ 1028700 h 1458754"/>
              <a:gd name="connsiteX7" fmla="*/ 1520190 w 1664970"/>
              <a:gd name="connsiteY7" fmla="*/ 1356360 h 1458754"/>
              <a:gd name="connsiteX8" fmla="*/ 1170146 w 1664970"/>
              <a:gd name="connsiteY8" fmla="*/ 1458754 h 1458754"/>
              <a:gd name="connsiteX9" fmla="*/ 1064418 w 1664970"/>
              <a:gd name="connsiteY9" fmla="*/ 1458754 h 1458754"/>
              <a:gd name="connsiteX10" fmla="*/ 1014412 w 1664970"/>
              <a:gd name="connsiteY10" fmla="*/ 1403986 h 1458754"/>
              <a:gd name="connsiteX11" fmla="*/ 1042987 w 1664970"/>
              <a:gd name="connsiteY11" fmla="*/ 1368266 h 1458754"/>
              <a:gd name="connsiteX12" fmla="*/ 940594 w 1664970"/>
              <a:gd name="connsiteY12" fmla="*/ 1339691 h 1458754"/>
              <a:gd name="connsiteX13" fmla="*/ 892968 w 1664970"/>
              <a:gd name="connsiteY13" fmla="*/ 1358741 h 1458754"/>
              <a:gd name="connsiteX14" fmla="*/ 797719 w 1664970"/>
              <a:gd name="connsiteY14" fmla="*/ 1294447 h 1458754"/>
              <a:gd name="connsiteX15" fmla="*/ 804863 w 1664970"/>
              <a:gd name="connsiteY15" fmla="*/ 1223010 h 1458754"/>
              <a:gd name="connsiteX16" fmla="*/ 716756 w 1664970"/>
              <a:gd name="connsiteY16" fmla="*/ 1180147 h 1458754"/>
              <a:gd name="connsiteX17" fmla="*/ 583406 w 1664970"/>
              <a:gd name="connsiteY17" fmla="*/ 1146810 h 1458754"/>
              <a:gd name="connsiteX18" fmla="*/ 516731 w 1664970"/>
              <a:gd name="connsiteY18" fmla="*/ 1182529 h 1458754"/>
              <a:gd name="connsiteX19" fmla="*/ 463868 w 1664970"/>
              <a:gd name="connsiteY19" fmla="*/ 1152049 h 1458754"/>
              <a:gd name="connsiteX20" fmla="*/ 290513 w 1664970"/>
              <a:gd name="connsiteY20" fmla="*/ 956310 h 1458754"/>
              <a:gd name="connsiteX21" fmla="*/ 292893 w 1664970"/>
              <a:gd name="connsiteY21" fmla="*/ 861060 h 1458754"/>
              <a:gd name="connsiteX22" fmla="*/ 230981 w 1664970"/>
              <a:gd name="connsiteY22" fmla="*/ 780097 h 1458754"/>
              <a:gd name="connsiteX23" fmla="*/ 209550 w 1664970"/>
              <a:gd name="connsiteY23" fmla="*/ 663417 h 1458754"/>
              <a:gd name="connsiteX24" fmla="*/ 130969 w 1664970"/>
              <a:gd name="connsiteY24" fmla="*/ 632461 h 1458754"/>
              <a:gd name="connsiteX25" fmla="*/ 121444 w 1664970"/>
              <a:gd name="connsiteY25" fmla="*/ 477679 h 1458754"/>
              <a:gd name="connsiteX26" fmla="*/ 74772 w 1664970"/>
              <a:gd name="connsiteY26" fmla="*/ 415290 h 1458754"/>
              <a:gd name="connsiteX27" fmla="*/ 0 w 1664970"/>
              <a:gd name="connsiteY27" fmla="*/ 210979 h 1458754"/>
              <a:gd name="connsiteX28" fmla="*/ 3810 w 1664970"/>
              <a:gd name="connsiteY28" fmla="*/ 76200 h 1458754"/>
              <a:gd name="connsiteX0" fmla="*/ 3810 w 1664970"/>
              <a:gd name="connsiteY0" fmla="*/ 76200 h 1458754"/>
              <a:gd name="connsiteX1" fmla="*/ 1291590 w 1664970"/>
              <a:gd name="connsiteY1" fmla="*/ 0 h 1458754"/>
              <a:gd name="connsiteX2" fmla="*/ 1299210 w 1664970"/>
              <a:gd name="connsiteY2" fmla="*/ 205740 h 1458754"/>
              <a:gd name="connsiteX3" fmla="*/ 1236821 w 1664970"/>
              <a:gd name="connsiteY3" fmla="*/ 311943 h 1458754"/>
              <a:gd name="connsiteX4" fmla="*/ 1228725 w 1664970"/>
              <a:gd name="connsiteY4" fmla="*/ 425292 h 1458754"/>
              <a:gd name="connsiteX5" fmla="*/ 1185863 w 1664970"/>
              <a:gd name="connsiteY5" fmla="*/ 494348 h 1458754"/>
              <a:gd name="connsiteX6" fmla="*/ 1414463 w 1664970"/>
              <a:gd name="connsiteY6" fmla="*/ 751523 h 1458754"/>
              <a:gd name="connsiteX7" fmla="*/ 1664970 w 1664970"/>
              <a:gd name="connsiteY7" fmla="*/ 1028700 h 1458754"/>
              <a:gd name="connsiteX8" fmla="*/ 1520190 w 1664970"/>
              <a:gd name="connsiteY8" fmla="*/ 1356360 h 1458754"/>
              <a:gd name="connsiteX9" fmla="*/ 1170146 w 1664970"/>
              <a:gd name="connsiteY9" fmla="*/ 1458754 h 1458754"/>
              <a:gd name="connsiteX10" fmla="*/ 1064418 w 1664970"/>
              <a:gd name="connsiteY10" fmla="*/ 1458754 h 1458754"/>
              <a:gd name="connsiteX11" fmla="*/ 1014412 w 1664970"/>
              <a:gd name="connsiteY11" fmla="*/ 1403986 h 1458754"/>
              <a:gd name="connsiteX12" fmla="*/ 1042987 w 1664970"/>
              <a:gd name="connsiteY12" fmla="*/ 1368266 h 1458754"/>
              <a:gd name="connsiteX13" fmla="*/ 940594 w 1664970"/>
              <a:gd name="connsiteY13" fmla="*/ 1339691 h 1458754"/>
              <a:gd name="connsiteX14" fmla="*/ 892968 w 1664970"/>
              <a:gd name="connsiteY14" fmla="*/ 1358741 h 1458754"/>
              <a:gd name="connsiteX15" fmla="*/ 797719 w 1664970"/>
              <a:gd name="connsiteY15" fmla="*/ 1294447 h 1458754"/>
              <a:gd name="connsiteX16" fmla="*/ 804863 w 1664970"/>
              <a:gd name="connsiteY16" fmla="*/ 1223010 h 1458754"/>
              <a:gd name="connsiteX17" fmla="*/ 716756 w 1664970"/>
              <a:gd name="connsiteY17" fmla="*/ 1180147 h 1458754"/>
              <a:gd name="connsiteX18" fmla="*/ 583406 w 1664970"/>
              <a:gd name="connsiteY18" fmla="*/ 1146810 h 1458754"/>
              <a:gd name="connsiteX19" fmla="*/ 516731 w 1664970"/>
              <a:gd name="connsiteY19" fmla="*/ 1182529 h 1458754"/>
              <a:gd name="connsiteX20" fmla="*/ 463868 w 1664970"/>
              <a:gd name="connsiteY20" fmla="*/ 1152049 h 1458754"/>
              <a:gd name="connsiteX21" fmla="*/ 290513 w 1664970"/>
              <a:gd name="connsiteY21" fmla="*/ 956310 h 1458754"/>
              <a:gd name="connsiteX22" fmla="*/ 292893 w 1664970"/>
              <a:gd name="connsiteY22" fmla="*/ 861060 h 1458754"/>
              <a:gd name="connsiteX23" fmla="*/ 230981 w 1664970"/>
              <a:gd name="connsiteY23" fmla="*/ 780097 h 1458754"/>
              <a:gd name="connsiteX24" fmla="*/ 209550 w 1664970"/>
              <a:gd name="connsiteY24" fmla="*/ 663417 h 1458754"/>
              <a:gd name="connsiteX25" fmla="*/ 130969 w 1664970"/>
              <a:gd name="connsiteY25" fmla="*/ 632461 h 1458754"/>
              <a:gd name="connsiteX26" fmla="*/ 121444 w 1664970"/>
              <a:gd name="connsiteY26" fmla="*/ 477679 h 1458754"/>
              <a:gd name="connsiteX27" fmla="*/ 74772 w 1664970"/>
              <a:gd name="connsiteY27" fmla="*/ 415290 h 1458754"/>
              <a:gd name="connsiteX28" fmla="*/ 0 w 1664970"/>
              <a:gd name="connsiteY28" fmla="*/ 210979 h 1458754"/>
              <a:gd name="connsiteX29" fmla="*/ 3810 w 1664970"/>
              <a:gd name="connsiteY29" fmla="*/ 76200 h 1458754"/>
              <a:gd name="connsiteX0" fmla="*/ 3810 w 1664970"/>
              <a:gd name="connsiteY0" fmla="*/ 76200 h 1458754"/>
              <a:gd name="connsiteX1" fmla="*/ 1291590 w 1664970"/>
              <a:gd name="connsiteY1" fmla="*/ 0 h 1458754"/>
              <a:gd name="connsiteX2" fmla="*/ 1299210 w 1664970"/>
              <a:gd name="connsiteY2" fmla="*/ 205740 h 1458754"/>
              <a:gd name="connsiteX3" fmla="*/ 1236821 w 1664970"/>
              <a:gd name="connsiteY3" fmla="*/ 311943 h 1458754"/>
              <a:gd name="connsiteX4" fmla="*/ 1228725 w 1664970"/>
              <a:gd name="connsiteY4" fmla="*/ 425292 h 1458754"/>
              <a:gd name="connsiteX5" fmla="*/ 1185863 w 1664970"/>
              <a:gd name="connsiteY5" fmla="*/ 494348 h 1458754"/>
              <a:gd name="connsiteX6" fmla="*/ 1119188 w 1664970"/>
              <a:gd name="connsiteY6" fmla="*/ 482442 h 1458754"/>
              <a:gd name="connsiteX7" fmla="*/ 1664970 w 1664970"/>
              <a:gd name="connsiteY7" fmla="*/ 1028700 h 1458754"/>
              <a:gd name="connsiteX8" fmla="*/ 1520190 w 1664970"/>
              <a:gd name="connsiteY8" fmla="*/ 1356360 h 1458754"/>
              <a:gd name="connsiteX9" fmla="*/ 1170146 w 1664970"/>
              <a:gd name="connsiteY9" fmla="*/ 1458754 h 1458754"/>
              <a:gd name="connsiteX10" fmla="*/ 1064418 w 1664970"/>
              <a:gd name="connsiteY10" fmla="*/ 1458754 h 1458754"/>
              <a:gd name="connsiteX11" fmla="*/ 1014412 w 1664970"/>
              <a:gd name="connsiteY11" fmla="*/ 1403986 h 1458754"/>
              <a:gd name="connsiteX12" fmla="*/ 1042987 w 1664970"/>
              <a:gd name="connsiteY12" fmla="*/ 1368266 h 1458754"/>
              <a:gd name="connsiteX13" fmla="*/ 940594 w 1664970"/>
              <a:gd name="connsiteY13" fmla="*/ 1339691 h 1458754"/>
              <a:gd name="connsiteX14" fmla="*/ 892968 w 1664970"/>
              <a:gd name="connsiteY14" fmla="*/ 1358741 h 1458754"/>
              <a:gd name="connsiteX15" fmla="*/ 797719 w 1664970"/>
              <a:gd name="connsiteY15" fmla="*/ 1294447 h 1458754"/>
              <a:gd name="connsiteX16" fmla="*/ 804863 w 1664970"/>
              <a:gd name="connsiteY16" fmla="*/ 1223010 h 1458754"/>
              <a:gd name="connsiteX17" fmla="*/ 716756 w 1664970"/>
              <a:gd name="connsiteY17" fmla="*/ 1180147 h 1458754"/>
              <a:gd name="connsiteX18" fmla="*/ 583406 w 1664970"/>
              <a:gd name="connsiteY18" fmla="*/ 1146810 h 1458754"/>
              <a:gd name="connsiteX19" fmla="*/ 516731 w 1664970"/>
              <a:gd name="connsiteY19" fmla="*/ 1182529 h 1458754"/>
              <a:gd name="connsiteX20" fmla="*/ 463868 w 1664970"/>
              <a:gd name="connsiteY20" fmla="*/ 1152049 h 1458754"/>
              <a:gd name="connsiteX21" fmla="*/ 290513 w 1664970"/>
              <a:gd name="connsiteY21" fmla="*/ 956310 h 1458754"/>
              <a:gd name="connsiteX22" fmla="*/ 292893 w 1664970"/>
              <a:gd name="connsiteY22" fmla="*/ 861060 h 1458754"/>
              <a:gd name="connsiteX23" fmla="*/ 230981 w 1664970"/>
              <a:gd name="connsiteY23" fmla="*/ 780097 h 1458754"/>
              <a:gd name="connsiteX24" fmla="*/ 209550 w 1664970"/>
              <a:gd name="connsiteY24" fmla="*/ 663417 h 1458754"/>
              <a:gd name="connsiteX25" fmla="*/ 130969 w 1664970"/>
              <a:gd name="connsiteY25" fmla="*/ 632461 h 1458754"/>
              <a:gd name="connsiteX26" fmla="*/ 121444 w 1664970"/>
              <a:gd name="connsiteY26" fmla="*/ 477679 h 1458754"/>
              <a:gd name="connsiteX27" fmla="*/ 74772 w 1664970"/>
              <a:gd name="connsiteY27" fmla="*/ 415290 h 1458754"/>
              <a:gd name="connsiteX28" fmla="*/ 0 w 1664970"/>
              <a:gd name="connsiteY28" fmla="*/ 210979 h 1458754"/>
              <a:gd name="connsiteX29" fmla="*/ 3810 w 1664970"/>
              <a:gd name="connsiteY29" fmla="*/ 76200 h 1458754"/>
              <a:gd name="connsiteX0" fmla="*/ 3810 w 1664970"/>
              <a:gd name="connsiteY0" fmla="*/ 76200 h 1458754"/>
              <a:gd name="connsiteX1" fmla="*/ 1291590 w 1664970"/>
              <a:gd name="connsiteY1" fmla="*/ 0 h 1458754"/>
              <a:gd name="connsiteX2" fmla="*/ 1299210 w 1664970"/>
              <a:gd name="connsiteY2" fmla="*/ 205740 h 1458754"/>
              <a:gd name="connsiteX3" fmla="*/ 1236821 w 1664970"/>
              <a:gd name="connsiteY3" fmla="*/ 311943 h 1458754"/>
              <a:gd name="connsiteX4" fmla="*/ 1228725 w 1664970"/>
              <a:gd name="connsiteY4" fmla="*/ 425292 h 1458754"/>
              <a:gd name="connsiteX5" fmla="*/ 1185863 w 1664970"/>
              <a:gd name="connsiteY5" fmla="*/ 494348 h 1458754"/>
              <a:gd name="connsiteX6" fmla="*/ 1119188 w 1664970"/>
              <a:gd name="connsiteY6" fmla="*/ 482442 h 1458754"/>
              <a:gd name="connsiteX7" fmla="*/ 1376363 w 1664970"/>
              <a:gd name="connsiteY7" fmla="*/ 744379 h 1458754"/>
              <a:gd name="connsiteX8" fmla="*/ 1664970 w 1664970"/>
              <a:gd name="connsiteY8" fmla="*/ 1028700 h 1458754"/>
              <a:gd name="connsiteX9" fmla="*/ 1520190 w 1664970"/>
              <a:gd name="connsiteY9" fmla="*/ 1356360 h 1458754"/>
              <a:gd name="connsiteX10" fmla="*/ 1170146 w 1664970"/>
              <a:gd name="connsiteY10" fmla="*/ 1458754 h 1458754"/>
              <a:gd name="connsiteX11" fmla="*/ 1064418 w 1664970"/>
              <a:gd name="connsiteY11" fmla="*/ 1458754 h 1458754"/>
              <a:gd name="connsiteX12" fmla="*/ 1014412 w 1664970"/>
              <a:gd name="connsiteY12" fmla="*/ 1403986 h 1458754"/>
              <a:gd name="connsiteX13" fmla="*/ 1042987 w 1664970"/>
              <a:gd name="connsiteY13" fmla="*/ 1368266 h 1458754"/>
              <a:gd name="connsiteX14" fmla="*/ 940594 w 1664970"/>
              <a:gd name="connsiteY14" fmla="*/ 1339691 h 1458754"/>
              <a:gd name="connsiteX15" fmla="*/ 892968 w 1664970"/>
              <a:gd name="connsiteY15" fmla="*/ 1358741 h 1458754"/>
              <a:gd name="connsiteX16" fmla="*/ 797719 w 1664970"/>
              <a:gd name="connsiteY16" fmla="*/ 1294447 h 1458754"/>
              <a:gd name="connsiteX17" fmla="*/ 804863 w 1664970"/>
              <a:gd name="connsiteY17" fmla="*/ 1223010 h 1458754"/>
              <a:gd name="connsiteX18" fmla="*/ 716756 w 1664970"/>
              <a:gd name="connsiteY18" fmla="*/ 1180147 h 1458754"/>
              <a:gd name="connsiteX19" fmla="*/ 583406 w 1664970"/>
              <a:gd name="connsiteY19" fmla="*/ 1146810 h 1458754"/>
              <a:gd name="connsiteX20" fmla="*/ 516731 w 1664970"/>
              <a:gd name="connsiteY20" fmla="*/ 1182529 h 1458754"/>
              <a:gd name="connsiteX21" fmla="*/ 463868 w 1664970"/>
              <a:gd name="connsiteY21" fmla="*/ 1152049 h 1458754"/>
              <a:gd name="connsiteX22" fmla="*/ 290513 w 1664970"/>
              <a:gd name="connsiteY22" fmla="*/ 956310 h 1458754"/>
              <a:gd name="connsiteX23" fmla="*/ 292893 w 1664970"/>
              <a:gd name="connsiteY23" fmla="*/ 861060 h 1458754"/>
              <a:gd name="connsiteX24" fmla="*/ 230981 w 1664970"/>
              <a:gd name="connsiteY24" fmla="*/ 780097 h 1458754"/>
              <a:gd name="connsiteX25" fmla="*/ 209550 w 1664970"/>
              <a:gd name="connsiteY25" fmla="*/ 663417 h 1458754"/>
              <a:gd name="connsiteX26" fmla="*/ 130969 w 1664970"/>
              <a:gd name="connsiteY26" fmla="*/ 632461 h 1458754"/>
              <a:gd name="connsiteX27" fmla="*/ 121444 w 1664970"/>
              <a:gd name="connsiteY27" fmla="*/ 477679 h 1458754"/>
              <a:gd name="connsiteX28" fmla="*/ 74772 w 1664970"/>
              <a:gd name="connsiteY28" fmla="*/ 415290 h 1458754"/>
              <a:gd name="connsiteX29" fmla="*/ 0 w 1664970"/>
              <a:gd name="connsiteY29" fmla="*/ 210979 h 1458754"/>
              <a:gd name="connsiteX30" fmla="*/ 3810 w 1664970"/>
              <a:gd name="connsiteY30" fmla="*/ 76200 h 1458754"/>
              <a:gd name="connsiteX0" fmla="*/ 3810 w 1664970"/>
              <a:gd name="connsiteY0" fmla="*/ 76200 h 1458754"/>
              <a:gd name="connsiteX1" fmla="*/ 1291590 w 1664970"/>
              <a:gd name="connsiteY1" fmla="*/ 0 h 1458754"/>
              <a:gd name="connsiteX2" fmla="*/ 1299210 w 1664970"/>
              <a:gd name="connsiteY2" fmla="*/ 205740 h 1458754"/>
              <a:gd name="connsiteX3" fmla="*/ 1236821 w 1664970"/>
              <a:gd name="connsiteY3" fmla="*/ 311943 h 1458754"/>
              <a:gd name="connsiteX4" fmla="*/ 1228725 w 1664970"/>
              <a:gd name="connsiteY4" fmla="*/ 425292 h 1458754"/>
              <a:gd name="connsiteX5" fmla="*/ 1185863 w 1664970"/>
              <a:gd name="connsiteY5" fmla="*/ 494348 h 1458754"/>
              <a:gd name="connsiteX6" fmla="*/ 1119188 w 1664970"/>
              <a:gd name="connsiteY6" fmla="*/ 482442 h 1458754"/>
              <a:gd name="connsiteX7" fmla="*/ 1059657 w 1664970"/>
              <a:gd name="connsiteY7" fmla="*/ 644367 h 1458754"/>
              <a:gd name="connsiteX8" fmla="*/ 1664970 w 1664970"/>
              <a:gd name="connsiteY8" fmla="*/ 1028700 h 1458754"/>
              <a:gd name="connsiteX9" fmla="*/ 1520190 w 1664970"/>
              <a:gd name="connsiteY9" fmla="*/ 1356360 h 1458754"/>
              <a:gd name="connsiteX10" fmla="*/ 1170146 w 1664970"/>
              <a:gd name="connsiteY10" fmla="*/ 1458754 h 1458754"/>
              <a:gd name="connsiteX11" fmla="*/ 1064418 w 1664970"/>
              <a:gd name="connsiteY11" fmla="*/ 1458754 h 1458754"/>
              <a:gd name="connsiteX12" fmla="*/ 1014412 w 1664970"/>
              <a:gd name="connsiteY12" fmla="*/ 1403986 h 1458754"/>
              <a:gd name="connsiteX13" fmla="*/ 1042987 w 1664970"/>
              <a:gd name="connsiteY13" fmla="*/ 1368266 h 1458754"/>
              <a:gd name="connsiteX14" fmla="*/ 940594 w 1664970"/>
              <a:gd name="connsiteY14" fmla="*/ 1339691 h 1458754"/>
              <a:gd name="connsiteX15" fmla="*/ 892968 w 1664970"/>
              <a:gd name="connsiteY15" fmla="*/ 1358741 h 1458754"/>
              <a:gd name="connsiteX16" fmla="*/ 797719 w 1664970"/>
              <a:gd name="connsiteY16" fmla="*/ 1294447 h 1458754"/>
              <a:gd name="connsiteX17" fmla="*/ 804863 w 1664970"/>
              <a:gd name="connsiteY17" fmla="*/ 1223010 h 1458754"/>
              <a:gd name="connsiteX18" fmla="*/ 716756 w 1664970"/>
              <a:gd name="connsiteY18" fmla="*/ 1180147 h 1458754"/>
              <a:gd name="connsiteX19" fmla="*/ 583406 w 1664970"/>
              <a:gd name="connsiteY19" fmla="*/ 1146810 h 1458754"/>
              <a:gd name="connsiteX20" fmla="*/ 516731 w 1664970"/>
              <a:gd name="connsiteY20" fmla="*/ 1182529 h 1458754"/>
              <a:gd name="connsiteX21" fmla="*/ 463868 w 1664970"/>
              <a:gd name="connsiteY21" fmla="*/ 1152049 h 1458754"/>
              <a:gd name="connsiteX22" fmla="*/ 290513 w 1664970"/>
              <a:gd name="connsiteY22" fmla="*/ 956310 h 1458754"/>
              <a:gd name="connsiteX23" fmla="*/ 292893 w 1664970"/>
              <a:gd name="connsiteY23" fmla="*/ 861060 h 1458754"/>
              <a:gd name="connsiteX24" fmla="*/ 230981 w 1664970"/>
              <a:gd name="connsiteY24" fmla="*/ 780097 h 1458754"/>
              <a:gd name="connsiteX25" fmla="*/ 209550 w 1664970"/>
              <a:gd name="connsiteY25" fmla="*/ 663417 h 1458754"/>
              <a:gd name="connsiteX26" fmla="*/ 130969 w 1664970"/>
              <a:gd name="connsiteY26" fmla="*/ 632461 h 1458754"/>
              <a:gd name="connsiteX27" fmla="*/ 121444 w 1664970"/>
              <a:gd name="connsiteY27" fmla="*/ 477679 h 1458754"/>
              <a:gd name="connsiteX28" fmla="*/ 74772 w 1664970"/>
              <a:gd name="connsiteY28" fmla="*/ 415290 h 1458754"/>
              <a:gd name="connsiteX29" fmla="*/ 0 w 1664970"/>
              <a:gd name="connsiteY29" fmla="*/ 210979 h 1458754"/>
              <a:gd name="connsiteX30" fmla="*/ 3810 w 1664970"/>
              <a:gd name="connsiteY30" fmla="*/ 76200 h 1458754"/>
              <a:gd name="connsiteX0" fmla="*/ 3810 w 1664970"/>
              <a:gd name="connsiteY0" fmla="*/ 76200 h 1458754"/>
              <a:gd name="connsiteX1" fmla="*/ 1291590 w 1664970"/>
              <a:gd name="connsiteY1" fmla="*/ 0 h 1458754"/>
              <a:gd name="connsiteX2" fmla="*/ 1299210 w 1664970"/>
              <a:gd name="connsiteY2" fmla="*/ 205740 h 1458754"/>
              <a:gd name="connsiteX3" fmla="*/ 1236821 w 1664970"/>
              <a:gd name="connsiteY3" fmla="*/ 311943 h 1458754"/>
              <a:gd name="connsiteX4" fmla="*/ 1228725 w 1664970"/>
              <a:gd name="connsiteY4" fmla="*/ 425292 h 1458754"/>
              <a:gd name="connsiteX5" fmla="*/ 1185863 w 1664970"/>
              <a:gd name="connsiteY5" fmla="*/ 494348 h 1458754"/>
              <a:gd name="connsiteX6" fmla="*/ 1119188 w 1664970"/>
              <a:gd name="connsiteY6" fmla="*/ 482442 h 1458754"/>
              <a:gd name="connsiteX7" fmla="*/ 1059657 w 1664970"/>
              <a:gd name="connsiteY7" fmla="*/ 644367 h 1458754"/>
              <a:gd name="connsiteX8" fmla="*/ 1443038 w 1664970"/>
              <a:gd name="connsiteY8" fmla="*/ 892016 h 1458754"/>
              <a:gd name="connsiteX9" fmla="*/ 1664970 w 1664970"/>
              <a:gd name="connsiteY9" fmla="*/ 1028700 h 1458754"/>
              <a:gd name="connsiteX10" fmla="*/ 1520190 w 1664970"/>
              <a:gd name="connsiteY10" fmla="*/ 1356360 h 1458754"/>
              <a:gd name="connsiteX11" fmla="*/ 1170146 w 1664970"/>
              <a:gd name="connsiteY11" fmla="*/ 1458754 h 1458754"/>
              <a:gd name="connsiteX12" fmla="*/ 1064418 w 1664970"/>
              <a:gd name="connsiteY12" fmla="*/ 1458754 h 1458754"/>
              <a:gd name="connsiteX13" fmla="*/ 1014412 w 1664970"/>
              <a:gd name="connsiteY13" fmla="*/ 1403986 h 1458754"/>
              <a:gd name="connsiteX14" fmla="*/ 1042987 w 1664970"/>
              <a:gd name="connsiteY14" fmla="*/ 1368266 h 1458754"/>
              <a:gd name="connsiteX15" fmla="*/ 940594 w 1664970"/>
              <a:gd name="connsiteY15" fmla="*/ 1339691 h 1458754"/>
              <a:gd name="connsiteX16" fmla="*/ 892968 w 1664970"/>
              <a:gd name="connsiteY16" fmla="*/ 1358741 h 1458754"/>
              <a:gd name="connsiteX17" fmla="*/ 797719 w 1664970"/>
              <a:gd name="connsiteY17" fmla="*/ 1294447 h 1458754"/>
              <a:gd name="connsiteX18" fmla="*/ 804863 w 1664970"/>
              <a:gd name="connsiteY18" fmla="*/ 1223010 h 1458754"/>
              <a:gd name="connsiteX19" fmla="*/ 716756 w 1664970"/>
              <a:gd name="connsiteY19" fmla="*/ 1180147 h 1458754"/>
              <a:gd name="connsiteX20" fmla="*/ 583406 w 1664970"/>
              <a:gd name="connsiteY20" fmla="*/ 1146810 h 1458754"/>
              <a:gd name="connsiteX21" fmla="*/ 516731 w 1664970"/>
              <a:gd name="connsiteY21" fmla="*/ 1182529 h 1458754"/>
              <a:gd name="connsiteX22" fmla="*/ 463868 w 1664970"/>
              <a:gd name="connsiteY22" fmla="*/ 1152049 h 1458754"/>
              <a:gd name="connsiteX23" fmla="*/ 290513 w 1664970"/>
              <a:gd name="connsiteY23" fmla="*/ 956310 h 1458754"/>
              <a:gd name="connsiteX24" fmla="*/ 292893 w 1664970"/>
              <a:gd name="connsiteY24" fmla="*/ 861060 h 1458754"/>
              <a:gd name="connsiteX25" fmla="*/ 230981 w 1664970"/>
              <a:gd name="connsiteY25" fmla="*/ 780097 h 1458754"/>
              <a:gd name="connsiteX26" fmla="*/ 209550 w 1664970"/>
              <a:gd name="connsiteY26" fmla="*/ 663417 h 1458754"/>
              <a:gd name="connsiteX27" fmla="*/ 130969 w 1664970"/>
              <a:gd name="connsiteY27" fmla="*/ 632461 h 1458754"/>
              <a:gd name="connsiteX28" fmla="*/ 121444 w 1664970"/>
              <a:gd name="connsiteY28" fmla="*/ 477679 h 1458754"/>
              <a:gd name="connsiteX29" fmla="*/ 74772 w 1664970"/>
              <a:gd name="connsiteY29" fmla="*/ 415290 h 1458754"/>
              <a:gd name="connsiteX30" fmla="*/ 0 w 1664970"/>
              <a:gd name="connsiteY30" fmla="*/ 210979 h 1458754"/>
              <a:gd name="connsiteX31" fmla="*/ 3810 w 1664970"/>
              <a:gd name="connsiteY31" fmla="*/ 76200 h 1458754"/>
              <a:gd name="connsiteX0" fmla="*/ 3810 w 1664970"/>
              <a:gd name="connsiteY0" fmla="*/ 76200 h 1458754"/>
              <a:gd name="connsiteX1" fmla="*/ 1291590 w 1664970"/>
              <a:gd name="connsiteY1" fmla="*/ 0 h 1458754"/>
              <a:gd name="connsiteX2" fmla="*/ 1299210 w 1664970"/>
              <a:gd name="connsiteY2" fmla="*/ 205740 h 1458754"/>
              <a:gd name="connsiteX3" fmla="*/ 1236821 w 1664970"/>
              <a:gd name="connsiteY3" fmla="*/ 311943 h 1458754"/>
              <a:gd name="connsiteX4" fmla="*/ 1228725 w 1664970"/>
              <a:gd name="connsiteY4" fmla="*/ 425292 h 1458754"/>
              <a:gd name="connsiteX5" fmla="*/ 1185863 w 1664970"/>
              <a:gd name="connsiteY5" fmla="*/ 494348 h 1458754"/>
              <a:gd name="connsiteX6" fmla="*/ 1119188 w 1664970"/>
              <a:gd name="connsiteY6" fmla="*/ 482442 h 1458754"/>
              <a:gd name="connsiteX7" fmla="*/ 1059657 w 1664970"/>
              <a:gd name="connsiteY7" fmla="*/ 644367 h 1458754"/>
              <a:gd name="connsiteX8" fmla="*/ 1231107 w 1664970"/>
              <a:gd name="connsiteY8" fmla="*/ 730091 h 1458754"/>
              <a:gd name="connsiteX9" fmla="*/ 1664970 w 1664970"/>
              <a:gd name="connsiteY9" fmla="*/ 1028700 h 1458754"/>
              <a:gd name="connsiteX10" fmla="*/ 1520190 w 1664970"/>
              <a:gd name="connsiteY10" fmla="*/ 1356360 h 1458754"/>
              <a:gd name="connsiteX11" fmla="*/ 1170146 w 1664970"/>
              <a:gd name="connsiteY11" fmla="*/ 1458754 h 1458754"/>
              <a:gd name="connsiteX12" fmla="*/ 1064418 w 1664970"/>
              <a:gd name="connsiteY12" fmla="*/ 1458754 h 1458754"/>
              <a:gd name="connsiteX13" fmla="*/ 1014412 w 1664970"/>
              <a:gd name="connsiteY13" fmla="*/ 1403986 h 1458754"/>
              <a:gd name="connsiteX14" fmla="*/ 1042987 w 1664970"/>
              <a:gd name="connsiteY14" fmla="*/ 1368266 h 1458754"/>
              <a:gd name="connsiteX15" fmla="*/ 940594 w 1664970"/>
              <a:gd name="connsiteY15" fmla="*/ 1339691 h 1458754"/>
              <a:gd name="connsiteX16" fmla="*/ 892968 w 1664970"/>
              <a:gd name="connsiteY16" fmla="*/ 1358741 h 1458754"/>
              <a:gd name="connsiteX17" fmla="*/ 797719 w 1664970"/>
              <a:gd name="connsiteY17" fmla="*/ 1294447 h 1458754"/>
              <a:gd name="connsiteX18" fmla="*/ 804863 w 1664970"/>
              <a:gd name="connsiteY18" fmla="*/ 1223010 h 1458754"/>
              <a:gd name="connsiteX19" fmla="*/ 716756 w 1664970"/>
              <a:gd name="connsiteY19" fmla="*/ 1180147 h 1458754"/>
              <a:gd name="connsiteX20" fmla="*/ 583406 w 1664970"/>
              <a:gd name="connsiteY20" fmla="*/ 1146810 h 1458754"/>
              <a:gd name="connsiteX21" fmla="*/ 516731 w 1664970"/>
              <a:gd name="connsiteY21" fmla="*/ 1182529 h 1458754"/>
              <a:gd name="connsiteX22" fmla="*/ 463868 w 1664970"/>
              <a:gd name="connsiteY22" fmla="*/ 1152049 h 1458754"/>
              <a:gd name="connsiteX23" fmla="*/ 290513 w 1664970"/>
              <a:gd name="connsiteY23" fmla="*/ 956310 h 1458754"/>
              <a:gd name="connsiteX24" fmla="*/ 292893 w 1664970"/>
              <a:gd name="connsiteY24" fmla="*/ 861060 h 1458754"/>
              <a:gd name="connsiteX25" fmla="*/ 230981 w 1664970"/>
              <a:gd name="connsiteY25" fmla="*/ 780097 h 1458754"/>
              <a:gd name="connsiteX26" fmla="*/ 209550 w 1664970"/>
              <a:gd name="connsiteY26" fmla="*/ 663417 h 1458754"/>
              <a:gd name="connsiteX27" fmla="*/ 130969 w 1664970"/>
              <a:gd name="connsiteY27" fmla="*/ 632461 h 1458754"/>
              <a:gd name="connsiteX28" fmla="*/ 121444 w 1664970"/>
              <a:gd name="connsiteY28" fmla="*/ 477679 h 1458754"/>
              <a:gd name="connsiteX29" fmla="*/ 74772 w 1664970"/>
              <a:gd name="connsiteY29" fmla="*/ 415290 h 1458754"/>
              <a:gd name="connsiteX30" fmla="*/ 0 w 1664970"/>
              <a:gd name="connsiteY30" fmla="*/ 210979 h 1458754"/>
              <a:gd name="connsiteX31" fmla="*/ 3810 w 1664970"/>
              <a:gd name="connsiteY31" fmla="*/ 76200 h 1458754"/>
              <a:gd name="connsiteX0" fmla="*/ 3810 w 1664970"/>
              <a:gd name="connsiteY0" fmla="*/ 76200 h 1458754"/>
              <a:gd name="connsiteX1" fmla="*/ 1291590 w 1664970"/>
              <a:gd name="connsiteY1" fmla="*/ 0 h 1458754"/>
              <a:gd name="connsiteX2" fmla="*/ 1299210 w 1664970"/>
              <a:gd name="connsiteY2" fmla="*/ 205740 h 1458754"/>
              <a:gd name="connsiteX3" fmla="*/ 1236821 w 1664970"/>
              <a:gd name="connsiteY3" fmla="*/ 311943 h 1458754"/>
              <a:gd name="connsiteX4" fmla="*/ 1228725 w 1664970"/>
              <a:gd name="connsiteY4" fmla="*/ 425292 h 1458754"/>
              <a:gd name="connsiteX5" fmla="*/ 1185863 w 1664970"/>
              <a:gd name="connsiteY5" fmla="*/ 494348 h 1458754"/>
              <a:gd name="connsiteX6" fmla="*/ 1119188 w 1664970"/>
              <a:gd name="connsiteY6" fmla="*/ 482442 h 1458754"/>
              <a:gd name="connsiteX7" fmla="*/ 1059657 w 1664970"/>
              <a:gd name="connsiteY7" fmla="*/ 644367 h 1458754"/>
              <a:gd name="connsiteX8" fmla="*/ 1231107 w 1664970"/>
              <a:gd name="connsiteY8" fmla="*/ 730091 h 1458754"/>
              <a:gd name="connsiteX9" fmla="*/ 1619250 w 1664970"/>
              <a:gd name="connsiteY9" fmla="*/ 999173 h 1458754"/>
              <a:gd name="connsiteX10" fmla="*/ 1664970 w 1664970"/>
              <a:gd name="connsiteY10" fmla="*/ 1028700 h 1458754"/>
              <a:gd name="connsiteX11" fmla="*/ 1520190 w 1664970"/>
              <a:gd name="connsiteY11" fmla="*/ 1356360 h 1458754"/>
              <a:gd name="connsiteX12" fmla="*/ 1170146 w 1664970"/>
              <a:gd name="connsiteY12" fmla="*/ 1458754 h 1458754"/>
              <a:gd name="connsiteX13" fmla="*/ 1064418 w 1664970"/>
              <a:gd name="connsiteY13" fmla="*/ 1458754 h 1458754"/>
              <a:gd name="connsiteX14" fmla="*/ 1014412 w 1664970"/>
              <a:gd name="connsiteY14" fmla="*/ 1403986 h 1458754"/>
              <a:gd name="connsiteX15" fmla="*/ 1042987 w 1664970"/>
              <a:gd name="connsiteY15" fmla="*/ 1368266 h 1458754"/>
              <a:gd name="connsiteX16" fmla="*/ 940594 w 1664970"/>
              <a:gd name="connsiteY16" fmla="*/ 1339691 h 1458754"/>
              <a:gd name="connsiteX17" fmla="*/ 892968 w 1664970"/>
              <a:gd name="connsiteY17" fmla="*/ 1358741 h 1458754"/>
              <a:gd name="connsiteX18" fmla="*/ 797719 w 1664970"/>
              <a:gd name="connsiteY18" fmla="*/ 1294447 h 1458754"/>
              <a:gd name="connsiteX19" fmla="*/ 804863 w 1664970"/>
              <a:gd name="connsiteY19" fmla="*/ 1223010 h 1458754"/>
              <a:gd name="connsiteX20" fmla="*/ 716756 w 1664970"/>
              <a:gd name="connsiteY20" fmla="*/ 1180147 h 1458754"/>
              <a:gd name="connsiteX21" fmla="*/ 583406 w 1664970"/>
              <a:gd name="connsiteY21" fmla="*/ 1146810 h 1458754"/>
              <a:gd name="connsiteX22" fmla="*/ 516731 w 1664970"/>
              <a:gd name="connsiteY22" fmla="*/ 1182529 h 1458754"/>
              <a:gd name="connsiteX23" fmla="*/ 463868 w 1664970"/>
              <a:gd name="connsiteY23" fmla="*/ 1152049 h 1458754"/>
              <a:gd name="connsiteX24" fmla="*/ 290513 w 1664970"/>
              <a:gd name="connsiteY24" fmla="*/ 956310 h 1458754"/>
              <a:gd name="connsiteX25" fmla="*/ 292893 w 1664970"/>
              <a:gd name="connsiteY25" fmla="*/ 861060 h 1458754"/>
              <a:gd name="connsiteX26" fmla="*/ 230981 w 1664970"/>
              <a:gd name="connsiteY26" fmla="*/ 780097 h 1458754"/>
              <a:gd name="connsiteX27" fmla="*/ 209550 w 1664970"/>
              <a:gd name="connsiteY27" fmla="*/ 663417 h 1458754"/>
              <a:gd name="connsiteX28" fmla="*/ 130969 w 1664970"/>
              <a:gd name="connsiteY28" fmla="*/ 632461 h 1458754"/>
              <a:gd name="connsiteX29" fmla="*/ 121444 w 1664970"/>
              <a:gd name="connsiteY29" fmla="*/ 477679 h 1458754"/>
              <a:gd name="connsiteX30" fmla="*/ 74772 w 1664970"/>
              <a:gd name="connsiteY30" fmla="*/ 415290 h 1458754"/>
              <a:gd name="connsiteX31" fmla="*/ 0 w 1664970"/>
              <a:gd name="connsiteY31" fmla="*/ 210979 h 1458754"/>
              <a:gd name="connsiteX32" fmla="*/ 3810 w 1664970"/>
              <a:gd name="connsiteY32" fmla="*/ 76200 h 1458754"/>
              <a:gd name="connsiteX0" fmla="*/ 3810 w 1664970"/>
              <a:gd name="connsiteY0" fmla="*/ 76200 h 1458754"/>
              <a:gd name="connsiteX1" fmla="*/ 1291590 w 1664970"/>
              <a:gd name="connsiteY1" fmla="*/ 0 h 1458754"/>
              <a:gd name="connsiteX2" fmla="*/ 1299210 w 1664970"/>
              <a:gd name="connsiteY2" fmla="*/ 205740 h 1458754"/>
              <a:gd name="connsiteX3" fmla="*/ 1236821 w 1664970"/>
              <a:gd name="connsiteY3" fmla="*/ 311943 h 1458754"/>
              <a:gd name="connsiteX4" fmla="*/ 1228725 w 1664970"/>
              <a:gd name="connsiteY4" fmla="*/ 425292 h 1458754"/>
              <a:gd name="connsiteX5" fmla="*/ 1185863 w 1664970"/>
              <a:gd name="connsiteY5" fmla="*/ 494348 h 1458754"/>
              <a:gd name="connsiteX6" fmla="*/ 1119188 w 1664970"/>
              <a:gd name="connsiteY6" fmla="*/ 482442 h 1458754"/>
              <a:gd name="connsiteX7" fmla="*/ 1059657 w 1664970"/>
              <a:gd name="connsiteY7" fmla="*/ 644367 h 1458754"/>
              <a:gd name="connsiteX8" fmla="*/ 1231107 w 1664970"/>
              <a:gd name="connsiteY8" fmla="*/ 730091 h 1458754"/>
              <a:gd name="connsiteX9" fmla="*/ 1385888 w 1664970"/>
              <a:gd name="connsiteY9" fmla="*/ 839629 h 1458754"/>
              <a:gd name="connsiteX10" fmla="*/ 1664970 w 1664970"/>
              <a:gd name="connsiteY10" fmla="*/ 1028700 h 1458754"/>
              <a:gd name="connsiteX11" fmla="*/ 1520190 w 1664970"/>
              <a:gd name="connsiteY11" fmla="*/ 1356360 h 1458754"/>
              <a:gd name="connsiteX12" fmla="*/ 1170146 w 1664970"/>
              <a:gd name="connsiteY12" fmla="*/ 1458754 h 1458754"/>
              <a:gd name="connsiteX13" fmla="*/ 1064418 w 1664970"/>
              <a:gd name="connsiteY13" fmla="*/ 1458754 h 1458754"/>
              <a:gd name="connsiteX14" fmla="*/ 1014412 w 1664970"/>
              <a:gd name="connsiteY14" fmla="*/ 1403986 h 1458754"/>
              <a:gd name="connsiteX15" fmla="*/ 1042987 w 1664970"/>
              <a:gd name="connsiteY15" fmla="*/ 1368266 h 1458754"/>
              <a:gd name="connsiteX16" fmla="*/ 940594 w 1664970"/>
              <a:gd name="connsiteY16" fmla="*/ 1339691 h 1458754"/>
              <a:gd name="connsiteX17" fmla="*/ 892968 w 1664970"/>
              <a:gd name="connsiteY17" fmla="*/ 1358741 h 1458754"/>
              <a:gd name="connsiteX18" fmla="*/ 797719 w 1664970"/>
              <a:gd name="connsiteY18" fmla="*/ 1294447 h 1458754"/>
              <a:gd name="connsiteX19" fmla="*/ 804863 w 1664970"/>
              <a:gd name="connsiteY19" fmla="*/ 1223010 h 1458754"/>
              <a:gd name="connsiteX20" fmla="*/ 716756 w 1664970"/>
              <a:gd name="connsiteY20" fmla="*/ 1180147 h 1458754"/>
              <a:gd name="connsiteX21" fmla="*/ 583406 w 1664970"/>
              <a:gd name="connsiteY21" fmla="*/ 1146810 h 1458754"/>
              <a:gd name="connsiteX22" fmla="*/ 516731 w 1664970"/>
              <a:gd name="connsiteY22" fmla="*/ 1182529 h 1458754"/>
              <a:gd name="connsiteX23" fmla="*/ 463868 w 1664970"/>
              <a:gd name="connsiteY23" fmla="*/ 1152049 h 1458754"/>
              <a:gd name="connsiteX24" fmla="*/ 290513 w 1664970"/>
              <a:gd name="connsiteY24" fmla="*/ 956310 h 1458754"/>
              <a:gd name="connsiteX25" fmla="*/ 292893 w 1664970"/>
              <a:gd name="connsiteY25" fmla="*/ 861060 h 1458754"/>
              <a:gd name="connsiteX26" fmla="*/ 230981 w 1664970"/>
              <a:gd name="connsiteY26" fmla="*/ 780097 h 1458754"/>
              <a:gd name="connsiteX27" fmla="*/ 209550 w 1664970"/>
              <a:gd name="connsiteY27" fmla="*/ 663417 h 1458754"/>
              <a:gd name="connsiteX28" fmla="*/ 130969 w 1664970"/>
              <a:gd name="connsiteY28" fmla="*/ 632461 h 1458754"/>
              <a:gd name="connsiteX29" fmla="*/ 121444 w 1664970"/>
              <a:gd name="connsiteY29" fmla="*/ 477679 h 1458754"/>
              <a:gd name="connsiteX30" fmla="*/ 74772 w 1664970"/>
              <a:gd name="connsiteY30" fmla="*/ 415290 h 1458754"/>
              <a:gd name="connsiteX31" fmla="*/ 0 w 1664970"/>
              <a:gd name="connsiteY31" fmla="*/ 210979 h 1458754"/>
              <a:gd name="connsiteX32" fmla="*/ 3810 w 1664970"/>
              <a:gd name="connsiteY32" fmla="*/ 76200 h 1458754"/>
              <a:gd name="connsiteX0" fmla="*/ 3810 w 1664970"/>
              <a:gd name="connsiteY0" fmla="*/ 76200 h 1458754"/>
              <a:gd name="connsiteX1" fmla="*/ 1291590 w 1664970"/>
              <a:gd name="connsiteY1" fmla="*/ 0 h 1458754"/>
              <a:gd name="connsiteX2" fmla="*/ 1299210 w 1664970"/>
              <a:gd name="connsiteY2" fmla="*/ 205740 h 1458754"/>
              <a:gd name="connsiteX3" fmla="*/ 1236821 w 1664970"/>
              <a:gd name="connsiteY3" fmla="*/ 311943 h 1458754"/>
              <a:gd name="connsiteX4" fmla="*/ 1228725 w 1664970"/>
              <a:gd name="connsiteY4" fmla="*/ 425292 h 1458754"/>
              <a:gd name="connsiteX5" fmla="*/ 1185863 w 1664970"/>
              <a:gd name="connsiteY5" fmla="*/ 494348 h 1458754"/>
              <a:gd name="connsiteX6" fmla="*/ 1119188 w 1664970"/>
              <a:gd name="connsiteY6" fmla="*/ 482442 h 1458754"/>
              <a:gd name="connsiteX7" fmla="*/ 1059657 w 1664970"/>
              <a:gd name="connsiteY7" fmla="*/ 644367 h 1458754"/>
              <a:gd name="connsiteX8" fmla="*/ 1231107 w 1664970"/>
              <a:gd name="connsiteY8" fmla="*/ 730091 h 1458754"/>
              <a:gd name="connsiteX9" fmla="*/ 1385888 w 1664970"/>
              <a:gd name="connsiteY9" fmla="*/ 839629 h 1458754"/>
              <a:gd name="connsiteX10" fmla="*/ 1616869 w 1664970"/>
              <a:gd name="connsiteY10" fmla="*/ 1001554 h 1458754"/>
              <a:gd name="connsiteX11" fmla="*/ 1664970 w 1664970"/>
              <a:gd name="connsiteY11" fmla="*/ 1028700 h 1458754"/>
              <a:gd name="connsiteX12" fmla="*/ 1520190 w 1664970"/>
              <a:gd name="connsiteY12" fmla="*/ 1356360 h 1458754"/>
              <a:gd name="connsiteX13" fmla="*/ 1170146 w 1664970"/>
              <a:gd name="connsiteY13" fmla="*/ 1458754 h 1458754"/>
              <a:gd name="connsiteX14" fmla="*/ 1064418 w 1664970"/>
              <a:gd name="connsiteY14" fmla="*/ 1458754 h 1458754"/>
              <a:gd name="connsiteX15" fmla="*/ 1014412 w 1664970"/>
              <a:gd name="connsiteY15" fmla="*/ 1403986 h 1458754"/>
              <a:gd name="connsiteX16" fmla="*/ 1042987 w 1664970"/>
              <a:gd name="connsiteY16" fmla="*/ 1368266 h 1458754"/>
              <a:gd name="connsiteX17" fmla="*/ 940594 w 1664970"/>
              <a:gd name="connsiteY17" fmla="*/ 1339691 h 1458754"/>
              <a:gd name="connsiteX18" fmla="*/ 892968 w 1664970"/>
              <a:gd name="connsiteY18" fmla="*/ 1358741 h 1458754"/>
              <a:gd name="connsiteX19" fmla="*/ 797719 w 1664970"/>
              <a:gd name="connsiteY19" fmla="*/ 1294447 h 1458754"/>
              <a:gd name="connsiteX20" fmla="*/ 804863 w 1664970"/>
              <a:gd name="connsiteY20" fmla="*/ 1223010 h 1458754"/>
              <a:gd name="connsiteX21" fmla="*/ 716756 w 1664970"/>
              <a:gd name="connsiteY21" fmla="*/ 1180147 h 1458754"/>
              <a:gd name="connsiteX22" fmla="*/ 583406 w 1664970"/>
              <a:gd name="connsiteY22" fmla="*/ 1146810 h 1458754"/>
              <a:gd name="connsiteX23" fmla="*/ 516731 w 1664970"/>
              <a:gd name="connsiteY23" fmla="*/ 1182529 h 1458754"/>
              <a:gd name="connsiteX24" fmla="*/ 463868 w 1664970"/>
              <a:gd name="connsiteY24" fmla="*/ 1152049 h 1458754"/>
              <a:gd name="connsiteX25" fmla="*/ 290513 w 1664970"/>
              <a:gd name="connsiteY25" fmla="*/ 956310 h 1458754"/>
              <a:gd name="connsiteX26" fmla="*/ 292893 w 1664970"/>
              <a:gd name="connsiteY26" fmla="*/ 861060 h 1458754"/>
              <a:gd name="connsiteX27" fmla="*/ 230981 w 1664970"/>
              <a:gd name="connsiteY27" fmla="*/ 780097 h 1458754"/>
              <a:gd name="connsiteX28" fmla="*/ 209550 w 1664970"/>
              <a:gd name="connsiteY28" fmla="*/ 663417 h 1458754"/>
              <a:gd name="connsiteX29" fmla="*/ 130969 w 1664970"/>
              <a:gd name="connsiteY29" fmla="*/ 632461 h 1458754"/>
              <a:gd name="connsiteX30" fmla="*/ 121444 w 1664970"/>
              <a:gd name="connsiteY30" fmla="*/ 477679 h 1458754"/>
              <a:gd name="connsiteX31" fmla="*/ 74772 w 1664970"/>
              <a:gd name="connsiteY31" fmla="*/ 415290 h 1458754"/>
              <a:gd name="connsiteX32" fmla="*/ 0 w 1664970"/>
              <a:gd name="connsiteY32" fmla="*/ 210979 h 1458754"/>
              <a:gd name="connsiteX33" fmla="*/ 3810 w 1664970"/>
              <a:gd name="connsiteY33" fmla="*/ 76200 h 1458754"/>
              <a:gd name="connsiteX0" fmla="*/ 3810 w 1664970"/>
              <a:gd name="connsiteY0" fmla="*/ 76200 h 1458754"/>
              <a:gd name="connsiteX1" fmla="*/ 1291590 w 1664970"/>
              <a:gd name="connsiteY1" fmla="*/ 0 h 1458754"/>
              <a:gd name="connsiteX2" fmla="*/ 1299210 w 1664970"/>
              <a:gd name="connsiteY2" fmla="*/ 205740 h 1458754"/>
              <a:gd name="connsiteX3" fmla="*/ 1236821 w 1664970"/>
              <a:gd name="connsiteY3" fmla="*/ 311943 h 1458754"/>
              <a:gd name="connsiteX4" fmla="*/ 1228725 w 1664970"/>
              <a:gd name="connsiteY4" fmla="*/ 425292 h 1458754"/>
              <a:gd name="connsiteX5" fmla="*/ 1185863 w 1664970"/>
              <a:gd name="connsiteY5" fmla="*/ 494348 h 1458754"/>
              <a:gd name="connsiteX6" fmla="*/ 1119188 w 1664970"/>
              <a:gd name="connsiteY6" fmla="*/ 482442 h 1458754"/>
              <a:gd name="connsiteX7" fmla="*/ 1059657 w 1664970"/>
              <a:gd name="connsiteY7" fmla="*/ 644367 h 1458754"/>
              <a:gd name="connsiteX8" fmla="*/ 1231107 w 1664970"/>
              <a:gd name="connsiteY8" fmla="*/ 730091 h 1458754"/>
              <a:gd name="connsiteX9" fmla="*/ 1385888 w 1664970"/>
              <a:gd name="connsiteY9" fmla="*/ 839629 h 1458754"/>
              <a:gd name="connsiteX10" fmla="*/ 1516856 w 1664970"/>
              <a:gd name="connsiteY10" fmla="*/ 1001554 h 1458754"/>
              <a:gd name="connsiteX11" fmla="*/ 1664970 w 1664970"/>
              <a:gd name="connsiteY11" fmla="*/ 1028700 h 1458754"/>
              <a:gd name="connsiteX12" fmla="*/ 1520190 w 1664970"/>
              <a:gd name="connsiteY12" fmla="*/ 1356360 h 1458754"/>
              <a:gd name="connsiteX13" fmla="*/ 1170146 w 1664970"/>
              <a:gd name="connsiteY13" fmla="*/ 1458754 h 1458754"/>
              <a:gd name="connsiteX14" fmla="*/ 1064418 w 1664970"/>
              <a:gd name="connsiteY14" fmla="*/ 1458754 h 1458754"/>
              <a:gd name="connsiteX15" fmla="*/ 1014412 w 1664970"/>
              <a:gd name="connsiteY15" fmla="*/ 1403986 h 1458754"/>
              <a:gd name="connsiteX16" fmla="*/ 1042987 w 1664970"/>
              <a:gd name="connsiteY16" fmla="*/ 1368266 h 1458754"/>
              <a:gd name="connsiteX17" fmla="*/ 940594 w 1664970"/>
              <a:gd name="connsiteY17" fmla="*/ 1339691 h 1458754"/>
              <a:gd name="connsiteX18" fmla="*/ 892968 w 1664970"/>
              <a:gd name="connsiteY18" fmla="*/ 1358741 h 1458754"/>
              <a:gd name="connsiteX19" fmla="*/ 797719 w 1664970"/>
              <a:gd name="connsiteY19" fmla="*/ 1294447 h 1458754"/>
              <a:gd name="connsiteX20" fmla="*/ 804863 w 1664970"/>
              <a:gd name="connsiteY20" fmla="*/ 1223010 h 1458754"/>
              <a:gd name="connsiteX21" fmla="*/ 716756 w 1664970"/>
              <a:gd name="connsiteY21" fmla="*/ 1180147 h 1458754"/>
              <a:gd name="connsiteX22" fmla="*/ 583406 w 1664970"/>
              <a:gd name="connsiteY22" fmla="*/ 1146810 h 1458754"/>
              <a:gd name="connsiteX23" fmla="*/ 516731 w 1664970"/>
              <a:gd name="connsiteY23" fmla="*/ 1182529 h 1458754"/>
              <a:gd name="connsiteX24" fmla="*/ 463868 w 1664970"/>
              <a:gd name="connsiteY24" fmla="*/ 1152049 h 1458754"/>
              <a:gd name="connsiteX25" fmla="*/ 290513 w 1664970"/>
              <a:gd name="connsiteY25" fmla="*/ 956310 h 1458754"/>
              <a:gd name="connsiteX26" fmla="*/ 292893 w 1664970"/>
              <a:gd name="connsiteY26" fmla="*/ 861060 h 1458754"/>
              <a:gd name="connsiteX27" fmla="*/ 230981 w 1664970"/>
              <a:gd name="connsiteY27" fmla="*/ 780097 h 1458754"/>
              <a:gd name="connsiteX28" fmla="*/ 209550 w 1664970"/>
              <a:gd name="connsiteY28" fmla="*/ 663417 h 1458754"/>
              <a:gd name="connsiteX29" fmla="*/ 130969 w 1664970"/>
              <a:gd name="connsiteY29" fmla="*/ 632461 h 1458754"/>
              <a:gd name="connsiteX30" fmla="*/ 121444 w 1664970"/>
              <a:gd name="connsiteY30" fmla="*/ 477679 h 1458754"/>
              <a:gd name="connsiteX31" fmla="*/ 74772 w 1664970"/>
              <a:gd name="connsiteY31" fmla="*/ 415290 h 1458754"/>
              <a:gd name="connsiteX32" fmla="*/ 0 w 1664970"/>
              <a:gd name="connsiteY32" fmla="*/ 210979 h 1458754"/>
              <a:gd name="connsiteX33" fmla="*/ 3810 w 1664970"/>
              <a:gd name="connsiteY33" fmla="*/ 76200 h 1458754"/>
              <a:gd name="connsiteX0" fmla="*/ 3810 w 1557814"/>
              <a:gd name="connsiteY0" fmla="*/ 76200 h 1458754"/>
              <a:gd name="connsiteX1" fmla="*/ 1291590 w 1557814"/>
              <a:gd name="connsiteY1" fmla="*/ 0 h 1458754"/>
              <a:gd name="connsiteX2" fmla="*/ 1299210 w 1557814"/>
              <a:gd name="connsiteY2" fmla="*/ 205740 h 1458754"/>
              <a:gd name="connsiteX3" fmla="*/ 1236821 w 1557814"/>
              <a:gd name="connsiteY3" fmla="*/ 311943 h 1458754"/>
              <a:gd name="connsiteX4" fmla="*/ 1228725 w 1557814"/>
              <a:gd name="connsiteY4" fmla="*/ 425292 h 1458754"/>
              <a:gd name="connsiteX5" fmla="*/ 1185863 w 1557814"/>
              <a:gd name="connsiteY5" fmla="*/ 494348 h 1458754"/>
              <a:gd name="connsiteX6" fmla="*/ 1119188 w 1557814"/>
              <a:gd name="connsiteY6" fmla="*/ 482442 h 1458754"/>
              <a:gd name="connsiteX7" fmla="*/ 1059657 w 1557814"/>
              <a:gd name="connsiteY7" fmla="*/ 644367 h 1458754"/>
              <a:gd name="connsiteX8" fmla="*/ 1231107 w 1557814"/>
              <a:gd name="connsiteY8" fmla="*/ 730091 h 1458754"/>
              <a:gd name="connsiteX9" fmla="*/ 1385888 w 1557814"/>
              <a:gd name="connsiteY9" fmla="*/ 839629 h 1458754"/>
              <a:gd name="connsiteX10" fmla="*/ 1516856 w 1557814"/>
              <a:gd name="connsiteY10" fmla="*/ 1001554 h 1458754"/>
              <a:gd name="connsiteX11" fmla="*/ 1557814 w 1557814"/>
              <a:gd name="connsiteY11" fmla="*/ 1071562 h 1458754"/>
              <a:gd name="connsiteX12" fmla="*/ 1520190 w 1557814"/>
              <a:gd name="connsiteY12" fmla="*/ 1356360 h 1458754"/>
              <a:gd name="connsiteX13" fmla="*/ 1170146 w 1557814"/>
              <a:gd name="connsiteY13" fmla="*/ 1458754 h 1458754"/>
              <a:gd name="connsiteX14" fmla="*/ 1064418 w 1557814"/>
              <a:gd name="connsiteY14" fmla="*/ 1458754 h 1458754"/>
              <a:gd name="connsiteX15" fmla="*/ 1014412 w 1557814"/>
              <a:gd name="connsiteY15" fmla="*/ 1403986 h 1458754"/>
              <a:gd name="connsiteX16" fmla="*/ 1042987 w 1557814"/>
              <a:gd name="connsiteY16" fmla="*/ 1368266 h 1458754"/>
              <a:gd name="connsiteX17" fmla="*/ 940594 w 1557814"/>
              <a:gd name="connsiteY17" fmla="*/ 1339691 h 1458754"/>
              <a:gd name="connsiteX18" fmla="*/ 892968 w 1557814"/>
              <a:gd name="connsiteY18" fmla="*/ 1358741 h 1458754"/>
              <a:gd name="connsiteX19" fmla="*/ 797719 w 1557814"/>
              <a:gd name="connsiteY19" fmla="*/ 1294447 h 1458754"/>
              <a:gd name="connsiteX20" fmla="*/ 804863 w 1557814"/>
              <a:gd name="connsiteY20" fmla="*/ 1223010 h 1458754"/>
              <a:gd name="connsiteX21" fmla="*/ 716756 w 1557814"/>
              <a:gd name="connsiteY21" fmla="*/ 1180147 h 1458754"/>
              <a:gd name="connsiteX22" fmla="*/ 583406 w 1557814"/>
              <a:gd name="connsiteY22" fmla="*/ 1146810 h 1458754"/>
              <a:gd name="connsiteX23" fmla="*/ 516731 w 1557814"/>
              <a:gd name="connsiteY23" fmla="*/ 1182529 h 1458754"/>
              <a:gd name="connsiteX24" fmla="*/ 463868 w 1557814"/>
              <a:gd name="connsiteY24" fmla="*/ 1152049 h 1458754"/>
              <a:gd name="connsiteX25" fmla="*/ 290513 w 1557814"/>
              <a:gd name="connsiteY25" fmla="*/ 956310 h 1458754"/>
              <a:gd name="connsiteX26" fmla="*/ 292893 w 1557814"/>
              <a:gd name="connsiteY26" fmla="*/ 861060 h 1458754"/>
              <a:gd name="connsiteX27" fmla="*/ 230981 w 1557814"/>
              <a:gd name="connsiteY27" fmla="*/ 780097 h 1458754"/>
              <a:gd name="connsiteX28" fmla="*/ 209550 w 1557814"/>
              <a:gd name="connsiteY28" fmla="*/ 663417 h 1458754"/>
              <a:gd name="connsiteX29" fmla="*/ 130969 w 1557814"/>
              <a:gd name="connsiteY29" fmla="*/ 632461 h 1458754"/>
              <a:gd name="connsiteX30" fmla="*/ 121444 w 1557814"/>
              <a:gd name="connsiteY30" fmla="*/ 477679 h 1458754"/>
              <a:gd name="connsiteX31" fmla="*/ 74772 w 1557814"/>
              <a:gd name="connsiteY31" fmla="*/ 415290 h 1458754"/>
              <a:gd name="connsiteX32" fmla="*/ 0 w 1557814"/>
              <a:gd name="connsiteY32" fmla="*/ 210979 h 1458754"/>
              <a:gd name="connsiteX33" fmla="*/ 3810 w 1557814"/>
              <a:gd name="connsiteY33" fmla="*/ 76200 h 1458754"/>
              <a:gd name="connsiteX0" fmla="*/ 3810 w 1557814"/>
              <a:gd name="connsiteY0" fmla="*/ 76200 h 1458754"/>
              <a:gd name="connsiteX1" fmla="*/ 1291590 w 1557814"/>
              <a:gd name="connsiteY1" fmla="*/ 0 h 1458754"/>
              <a:gd name="connsiteX2" fmla="*/ 1299210 w 1557814"/>
              <a:gd name="connsiteY2" fmla="*/ 205740 h 1458754"/>
              <a:gd name="connsiteX3" fmla="*/ 1236821 w 1557814"/>
              <a:gd name="connsiteY3" fmla="*/ 311943 h 1458754"/>
              <a:gd name="connsiteX4" fmla="*/ 1228725 w 1557814"/>
              <a:gd name="connsiteY4" fmla="*/ 425292 h 1458754"/>
              <a:gd name="connsiteX5" fmla="*/ 1185863 w 1557814"/>
              <a:gd name="connsiteY5" fmla="*/ 494348 h 1458754"/>
              <a:gd name="connsiteX6" fmla="*/ 1119188 w 1557814"/>
              <a:gd name="connsiteY6" fmla="*/ 482442 h 1458754"/>
              <a:gd name="connsiteX7" fmla="*/ 1059657 w 1557814"/>
              <a:gd name="connsiteY7" fmla="*/ 644367 h 1458754"/>
              <a:gd name="connsiteX8" fmla="*/ 1231107 w 1557814"/>
              <a:gd name="connsiteY8" fmla="*/ 730091 h 1458754"/>
              <a:gd name="connsiteX9" fmla="*/ 1385888 w 1557814"/>
              <a:gd name="connsiteY9" fmla="*/ 839629 h 1458754"/>
              <a:gd name="connsiteX10" fmla="*/ 1516856 w 1557814"/>
              <a:gd name="connsiteY10" fmla="*/ 1001554 h 1458754"/>
              <a:gd name="connsiteX11" fmla="*/ 1557814 w 1557814"/>
              <a:gd name="connsiteY11" fmla="*/ 1071562 h 1458754"/>
              <a:gd name="connsiteX12" fmla="*/ 1484471 w 1557814"/>
              <a:gd name="connsiteY12" fmla="*/ 1077754 h 1458754"/>
              <a:gd name="connsiteX13" fmla="*/ 1170146 w 1557814"/>
              <a:gd name="connsiteY13" fmla="*/ 1458754 h 1458754"/>
              <a:gd name="connsiteX14" fmla="*/ 1064418 w 1557814"/>
              <a:gd name="connsiteY14" fmla="*/ 1458754 h 1458754"/>
              <a:gd name="connsiteX15" fmla="*/ 1014412 w 1557814"/>
              <a:gd name="connsiteY15" fmla="*/ 1403986 h 1458754"/>
              <a:gd name="connsiteX16" fmla="*/ 1042987 w 1557814"/>
              <a:gd name="connsiteY16" fmla="*/ 1368266 h 1458754"/>
              <a:gd name="connsiteX17" fmla="*/ 940594 w 1557814"/>
              <a:gd name="connsiteY17" fmla="*/ 1339691 h 1458754"/>
              <a:gd name="connsiteX18" fmla="*/ 892968 w 1557814"/>
              <a:gd name="connsiteY18" fmla="*/ 1358741 h 1458754"/>
              <a:gd name="connsiteX19" fmla="*/ 797719 w 1557814"/>
              <a:gd name="connsiteY19" fmla="*/ 1294447 h 1458754"/>
              <a:gd name="connsiteX20" fmla="*/ 804863 w 1557814"/>
              <a:gd name="connsiteY20" fmla="*/ 1223010 h 1458754"/>
              <a:gd name="connsiteX21" fmla="*/ 716756 w 1557814"/>
              <a:gd name="connsiteY21" fmla="*/ 1180147 h 1458754"/>
              <a:gd name="connsiteX22" fmla="*/ 583406 w 1557814"/>
              <a:gd name="connsiteY22" fmla="*/ 1146810 h 1458754"/>
              <a:gd name="connsiteX23" fmla="*/ 516731 w 1557814"/>
              <a:gd name="connsiteY23" fmla="*/ 1182529 h 1458754"/>
              <a:gd name="connsiteX24" fmla="*/ 463868 w 1557814"/>
              <a:gd name="connsiteY24" fmla="*/ 1152049 h 1458754"/>
              <a:gd name="connsiteX25" fmla="*/ 290513 w 1557814"/>
              <a:gd name="connsiteY25" fmla="*/ 956310 h 1458754"/>
              <a:gd name="connsiteX26" fmla="*/ 292893 w 1557814"/>
              <a:gd name="connsiteY26" fmla="*/ 861060 h 1458754"/>
              <a:gd name="connsiteX27" fmla="*/ 230981 w 1557814"/>
              <a:gd name="connsiteY27" fmla="*/ 780097 h 1458754"/>
              <a:gd name="connsiteX28" fmla="*/ 209550 w 1557814"/>
              <a:gd name="connsiteY28" fmla="*/ 663417 h 1458754"/>
              <a:gd name="connsiteX29" fmla="*/ 130969 w 1557814"/>
              <a:gd name="connsiteY29" fmla="*/ 632461 h 1458754"/>
              <a:gd name="connsiteX30" fmla="*/ 121444 w 1557814"/>
              <a:gd name="connsiteY30" fmla="*/ 477679 h 1458754"/>
              <a:gd name="connsiteX31" fmla="*/ 74772 w 1557814"/>
              <a:gd name="connsiteY31" fmla="*/ 415290 h 1458754"/>
              <a:gd name="connsiteX32" fmla="*/ 0 w 1557814"/>
              <a:gd name="connsiteY32" fmla="*/ 210979 h 1458754"/>
              <a:gd name="connsiteX33" fmla="*/ 3810 w 1557814"/>
              <a:gd name="connsiteY33" fmla="*/ 76200 h 1458754"/>
              <a:gd name="connsiteX0" fmla="*/ 3810 w 1557814"/>
              <a:gd name="connsiteY0" fmla="*/ 76200 h 1458754"/>
              <a:gd name="connsiteX1" fmla="*/ 1291590 w 1557814"/>
              <a:gd name="connsiteY1" fmla="*/ 0 h 1458754"/>
              <a:gd name="connsiteX2" fmla="*/ 1299210 w 1557814"/>
              <a:gd name="connsiteY2" fmla="*/ 205740 h 1458754"/>
              <a:gd name="connsiteX3" fmla="*/ 1236821 w 1557814"/>
              <a:gd name="connsiteY3" fmla="*/ 311943 h 1458754"/>
              <a:gd name="connsiteX4" fmla="*/ 1228725 w 1557814"/>
              <a:gd name="connsiteY4" fmla="*/ 425292 h 1458754"/>
              <a:gd name="connsiteX5" fmla="*/ 1185863 w 1557814"/>
              <a:gd name="connsiteY5" fmla="*/ 494348 h 1458754"/>
              <a:gd name="connsiteX6" fmla="*/ 1119188 w 1557814"/>
              <a:gd name="connsiteY6" fmla="*/ 482442 h 1458754"/>
              <a:gd name="connsiteX7" fmla="*/ 1059657 w 1557814"/>
              <a:gd name="connsiteY7" fmla="*/ 644367 h 1458754"/>
              <a:gd name="connsiteX8" fmla="*/ 1231107 w 1557814"/>
              <a:gd name="connsiteY8" fmla="*/ 730091 h 1458754"/>
              <a:gd name="connsiteX9" fmla="*/ 1385888 w 1557814"/>
              <a:gd name="connsiteY9" fmla="*/ 839629 h 1458754"/>
              <a:gd name="connsiteX10" fmla="*/ 1516856 w 1557814"/>
              <a:gd name="connsiteY10" fmla="*/ 1001554 h 1458754"/>
              <a:gd name="connsiteX11" fmla="*/ 1557814 w 1557814"/>
              <a:gd name="connsiteY11" fmla="*/ 1071562 h 1458754"/>
              <a:gd name="connsiteX12" fmla="*/ 1484471 w 1557814"/>
              <a:gd name="connsiteY12" fmla="*/ 1077754 h 1458754"/>
              <a:gd name="connsiteX13" fmla="*/ 1250156 w 1557814"/>
              <a:gd name="connsiteY13" fmla="*/ 1361123 h 1458754"/>
              <a:gd name="connsiteX14" fmla="*/ 1170146 w 1557814"/>
              <a:gd name="connsiteY14" fmla="*/ 1458754 h 1458754"/>
              <a:gd name="connsiteX15" fmla="*/ 1064418 w 1557814"/>
              <a:gd name="connsiteY15" fmla="*/ 1458754 h 1458754"/>
              <a:gd name="connsiteX16" fmla="*/ 1014412 w 1557814"/>
              <a:gd name="connsiteY16" fmla="*/ 1403986 h 1458754"/>
              <a:gd name="connsiteX17" fmla="*/ 1042987 w 1557814"/>
              <a:gd name="connsiteY17" fmla="*/ 1368266 h 1458754"/>
              <a:gd name="connsiteX18" fmla="*/ 940594 w 1557814"/>
              <a:gd name="connsiteY18" fmla="*/ 1339691 h 1458754"/>
              <a:gd name="connsiteX19" fmla="*/ 892968 w 1557814"/>
              <a:gd name="connsiteY19" fmla="*/ 1358741 h 1458754"/>
              <a:gd name="connsiteX20" fmla="*/ 797719 w 1557814"/>
              <a:gd name="connsiteY20" fmla="*/ 1294447 h 1458754"/>
              <a:gd name="connsiteX21" fmla="*/ 804863 w 1557814"/>
              <a:gd name="connsiteY21" fmla="*/ 1223010 h 1458754"/>
              <a:gd name="connsiteX22" fmla="*/ 716756 w 1557814"/>
              <a:gd name="connsiteY22" fmla="*/ 1180147 h 1458754"/>
              <a:gd name="connsiteX23" fmla="*/ 583406 w 1557814"/>
              <a:gd name="connsiteY23" fmla="*/ 1146810 h 1458754"/>
              <a:gd name="connsiteX24" fmla="*/ 516731 w 1557814"/>
              <a:gd name="connsiteY24" fmla="*/ 1182529 h 1458754"/>
              <a:gd name="connsiteX25" fmla="*/ 463868 w 1557814"/>
              <a:gd name="connsiteY25" fmla="*/ 1152049 h 1458754"/>
              <a:gd name="connsiteX26" fmla="*/ 290513 w 1557814"/>
              <a:gd name="connsiteY26" fmla="*/ 956310 h 1458754"/>
              <a:gd name="connsiteX27" fmla="*/ 292893 w 1557814"/>
              <a:gd name="connsiteY27" fmla="*/ 861060 h 1458754"/>
              <a:gd name="connsiteX28" fmla="*/ 230981 w 1557814"/>
              <a:gd name="connsiteY28" fmla="*/ 780097 h 1458754"/>
              <a:gd name="connsiteX29" fmla="*/ 209550 w 1557814"/>
              <a:gd name="connsiteY29" fmla="*/ 663417 h 1458754"/>
              <a:gd name="connsiteX30" fmla="*/ 130969 w 1557814"/>
              <a:gd name="connsiteY30" fmla="*/ 632461 h 1458754"/>
              <a:gd name="connsiteX31" fmla="*/ 121444 w 1557814"/>
              <a:gd name="connsiteY31" fmla="*/ 477679 h 1458754"/>
              <a:gd name="connsiteX32" fmla="*/ 74772 w 1557814"/>
              <a:gd name="connsiteY32" fmla="*/ 415290 h 1458754"/>
              <a:gd name="connsiteX33" fmla="*/ 0 w 1557814"/>
              <a:gd name="connsiteY33" fmla="*/ 210979 h 1458754"/>
              <a:gd name="connsiteX34" fmla="*/ 3810 w 1557814"/>
              <a:gd name="connsiteY34" fmla="*/ 76200 h 1458754"/>
              <a:gd name="connsiteX0" fmla="*/ 3810 w 1557814"/>
              <a:gd name="connsiteY0" fmla="*/ 76200 h 1458754"/>
              <a:gd name="connsiteX1" fmla="*/ 1291590 w 1557814"/>
              <a:gd name="connsiteY1" fmla="*/ 0 h 1458754"/>
              <a:gd name="connsiteX2" fmla="*/ 1299210 w 1557814"/>
              <a:gd name="connsiteY2" fmla="*/ 205740 h 1458754"/>
              <a:gd name="connsiteX3" fmla="*/ 1236821 w 1557814"/>
              <a:gd name="connsiteY3" fmla="*/ 311943 h 1458754"/>
              <a:gd name="connsiteX4" fmla="*/ 1228725 w 1557814"/>
              <a:gd name="connsiteY4" fmla="*/ 425292 h 1458754"/>
              <a:gd name="connsiteX5" fmla="*/ 1185863 w 1557814"/>
              <a:gd name="connsiteY5" fmla="*/ 494348 h 1458754"/>
              <a:gd name="connsiteX6" fmla="*/ 1119188 w 1557814"/>
              <a:gd name="connsiteY6" fmla="*/ 482442 h 1458754"/>
              <a:gd name="connsiteX7" fmla="*/ 1059657 w 1557814"/>
              <a:gd name="connsiteY7" fmla="*/ 644367 h 1458754"/>
              <a:gd name="connsiteX8" fmla="*/ 1231107 w 1557814"/>
              <a:gd name="connsiteY8" fmla="*/ 730091 h 1458754"/>
              <a:gd name="connsiteX9" fmla="*/ 1385888 w 1557814"/>
              <a:gd name="connsiteY9" fmla="*/ 839629 h 1458754"/>
              <a:gd name="connsiteX10" fmla="*/ 1516856 w 1557814"/>
              <a:gd name="connsiteY10" fmla="*/ 1001554 h 1458754"/>
              <a:gd name="connsiteX11" fmla="*/ 1557814 w 1557814"/>
              <a:gd name="connsiteY11" fmla="*/ 1071562 h 1458754"/>
              <a:gd name="connsiteX12" fmla="*/ 1484471 w 1557814"/>
              <a:gd name="connsiteY12" fmla="*/ 1077754 h 1458754"/>
              <a:gd name="connsiteX13" fmla="*/ 1152525 w 1557814"/>
              <a:gd name="connsiteY13" fmla="*/ 1408748 h 1458754"/>
              <a:gd name="connsiteX14" fmla="*/ 1170146 w 1557814"/>
              <a:gd name="connsiteY14" fmla="*/ 1458754 h 1458754"/>
              <a:gd name="connsiteX15" fmla="*/ 1064418 w 1557814"/>
              <a:gd name="connsiteY15" fmla="*/ 1458754 h 1458754"/>
              <a:gd name="connsiteX16" fmla="*/ 1014412 w 1557814"/>
              <a:gd name="connsiteY16" fmla="*/ 1403986 h 1458754"/>
              <a:gd name="connsiteX17" fmla="*/ 1042987 w 1557814"/>
              <a:gd name="connsiteY17" fmla="*/ 1368266 h 1458754"/>
              <a:gd name="connsiteX18" fmla="*/ 940594 w 1557814"/>
              <a:gd name="connsiteY18" fmla="*/ 1339691 h 1458754"/>
              <a:gd name="connsiteX19" fmla="*/ 892968 w 1557814"/>
              <a:gd name="connsiteY19" fmla="*/ 1358741 h 1458754"/>
              <a:gd name="connsiteX20" fmla="*/ 797719 w 1557814"/>
              <a:gd name="connsiteY20" fmla="*/ 1294447 h 1458754"/>
              <a:gd name="connsiteX21" fmla="*/ 804863 w 1557814"/>
              <a:gd name="connsiteY21" fmla="*/ 1223010 h 1458754"/>
              <a:gd name="connsiteX22" fmla="*/ 716756 w 1557814"/>
              <a:gd name="connsiteY22" fmla="*/ 1180147 h 1458754"/>
              <a:gd name="connsiteX23" fmla="*/ 583406 w 1557814"/>
              <a:gd name="connsiteY23" fmla="*/ 1146810 h 1458754"/>
              <a:gd name="connsiteX24" fmla="*/ 516731 w 1557814"/>
              <a:gd name="connsiteY24" fmla="*/ 1182529 h 1458754"/>
              <a:gd name="connsiteX25" fmla="*/ 463868 w 1557814"/>
              <a:gd name="connsiteY25" fmla="*/ 1152049 h 1458754"/>
              <a:gd name="connsiteX26" fmla="*/ 290513 w 1557814"/>
              <a:gd name="connsiteY26" fmla="*/ 956310 h 1458754"/>
              <a:gd name="connsiteX27" fmla="*/ 292893 w 1557814"/>
              <a:gd name="connsiteY27" fmla="*/ 861060 h 1458754"/>
              <a:gd name="connsiteX28" fmla="*/ 230981 w 1557814"/>
              <a:gd name="connsiteY28" fmla="*/ 780097 h 1458754"/>
              <a:gd name="connsiteX29" fmla="*/ 209550 w 1557814"/>
              <a:gd name="connsiteY29" fmla="*/ 663417 h 1458754"/>
              <a:gd name="connsiteX30" fmla="*/ 130969 w 1557814"/>
              <a:gd name="connsiteY30" fmla="*/ 632461 h 1458754"/>
              <a:gd name="connsiteX31" fmla="*/ 121444 w 1557814"/>
              <a:gd name="connsiteY31" fmla="*/ 477679 h 1458754"/>
              <a:gd name="connsiteX32" fmla="*/ 74772 w 1557814"/>
              <a:gd name="connsiteY32" fmla="*/ 415290 h 1458754"/>
              <a:gd name="connsiteX33" fmla="*/ 0 w 1557814"/>
              <a:gd name="connsiteY33" fmla="*/ 210979 h 1458754"/>
              <a:gd name="connsiteX34" fmla="*/ 3810 w 1557814"/>
              <a:gd name="connsiteY34" fmla="*/ 76200 h 1458754"/>
              <a:gd name="connsiteX0" fmla="*/ 3810 w 1557814"/>
              <a:gd name="connsiteY0" fmla="*/ 76200 h 1458754"/>
              <a:gd name="connsiteX1" fmla="*/ 1291590 w 1557814"/>
              <a:gd name="connsiteY1" fmla="*/ 0 h 1458754"/>
              <a:gd name="connsiteX2" fmla="*/ 1299210 w 1557814"/>
              <a:gd name="connsiteY2" fmla="*/ 205740 h 1458754"/>
              <a:gd name="connsiteX3" fmla="*/ 1236821 w 1557814"/>
              <a:gd name="connsiteY3" fmla="*/ 311943 h 1458754"/>
              <a:gd name="connsiteX4" fmla="*/ 1228725 w 1557814"/>
              <a:gd name="connsiteY4" fmla="*/ 425292 h 1458754"/>
              <a:gd name="connsiteX5" fmla="*/ 1185863 w 1557814"/>
              <a:gd name="connsiteY5" fmla="*/ 494348 h 1458754"/>
              <a:gd name="connsiteX6" fmla="*/ 1119188 w 1557814"/>
              <a:gd name="connsiteY6" fmla="*/ 482442 h 1458754"/>
              <a:gd name="connsiteX7" fmla="*/ 1059657 w 1557814"/>
              <a:gd name="connsiteY7" fmla="*/ 644367 h 1458754"/>
              <a:gd name="connsiteX8" fmla="*/ 1231107 w 1557814"/>
              <a:gd name="connsiteY8" fmla="*/ 730091 h 1458754"/>
              <a:gd name="connsiteX9" fmla="*/ 1385888 w 1557814"/>
              <a:gd name="connsiteY9" fmla="*/ 839629 h 1458754"/>
              <a:gd name="connsiteX10" fmla="*/ 1516856 w 1557814"/>
              <a:gd name="connsiteY10" fmla="*/ 1001554 h 1458754"/>
              <a:gd name="connsiteX11" fmla="*/ 1557814 w 1557814"/>
              <a:gd name="connsiteY11" fmla="*/ 1071562 h 1458754"/>
              <a:gd name="connsiteX12" fmla="*/ 1484471 w 1557814"/>
              <a:gd name="connsiteY12" fmla="*/ 1077754 h 1458754"/>
              <a:gd name="connsiteX13" fmla="*/ 1207294 w 1557814"/>
              <a:gd name="connsiteY13" fmla="*/ 1356360 h 1458754"/>
              <a:gd name="connsiteX14" fmla="*/ 1152525 w 1557814"/>
              <a:gd name="connsiteY14" fmla="*/ 1408748 h 1458754"/>
              <a:gd name="connsiteX15" fmla="*/ 1170146 w 1557814"/>
              <a:gd name="connsiteY15" fmla="*/ 1458754 h 1458754"/>
              <a:gd name="connsiteX16" fmla="*/ 1064418 w 1557814"/>
              <a:gd name="connsiteY16" fmla="*/ 1458754 h 1458754"/>
              <a:gd name="connsiteX17" fmla="*/ 1014412 w 1557814"/>
              <a:gd name="connsiteY17" fmla="*/ 1403986 h 1458754"/>
              <a:gd name="connsiteX18" fmla="*/ 1042987 w 1557814"/>
              <a:gd name="connsiteY18" fmla="*/ 1368266 h 1458754"/>
              <a:gd name="connsiteX19" fmla="*/ 940594 w 1557814"/>
              <a:gd name="connsiteY19" fmla="*/ 1339691 h 1458754"/>
              <a:gd name="connsiteX20" fmla="*/ 892968 w 1557814"/>
              <a:gd name="connsiteY20" fmla="*/ 1358741 h 1458754"/>
              <a:gd name="connsiteX21" fmla="*/ 797719 w 1557814"/>
              <a:gd name="connsiteY21" fmla="*/ 1294447 h 1458754"/>
              <a:gd name="connsiteX22" fmla="*/ 804863 w 1557814"/>
              <a:gd name="connsiteY22" fmla="*/ 1223010 h 1458754"/>
              <a:gd name="connsiteX23" fmla="*/ 716756 w 1557814"/>
              <a:gd name="connsiteY23" fmla="*/ 1180147 h 1458754"/>
              <a:gd name="connsiteX24" fmla="*/ 583406 w 1557814"/>
              <a:gd name="connsiteY24" fmla="*/ 1146810 h 1458754"/>
              <a:gd name="connsiteX25" fmla="*/ 516731 w 1557814"/>
              <a:gd name="connsiteY25" fmla="*/ 1182529 h 1458754"/>
              <a:gd name="connsiteX26" fmla="*/ 463868 w 1557814"/>
              <a:gd name="connsiteY26" fmla="*/ 1152049 h 1458754"/>
              <a:gd name="connsiteX27" fmla="*/ 290513 w 1557814"/>
              <a:gd name="connsiteY27" fmla="*/ 956310 h 1458754"/>
              <a:gd name="connsiteX28" fmla="*/ 292893 w 1557814"/>
              <a:gd name="connsiteY28" fmla="*/ 861060 h 1458754"/>
              <a:gd name="connsiteX29" fmla="*/ 230981 w 1557814"/>
              <a:gd name="connsiteY29" fmla="*/ 780097 h 1458754"/>
              <a:gd name="connsiteX30" fmla="*/ 209550 w 1557814"/>
              <a:gd name="connsiteY30" fmla="*/ 663417 h 1458754"/>
              <a:gd name="connsiteX31" fmla="*/ 130969 w 1557814"/>
              <a:gd name="connsiteY31" fmla="*/ 632461 h 1458754"/>
              <a:gd name="connsiteX32" fmla="*/ 121444 w 1557814"/>
              <a:gd name="connsiteY32" fmla="*/ 477679 h 1458754"/>
              <a:gd name="connsiteX33" fmla="*/ 74772 w 1557814"/>
              <a:gd name="connsiteY33" fmla="*/ 415290 h 1458754"/>
              <a:gd name="connsiteX34" fmla="*/ 0 w 1557814"/>
              <a:gd name="connsiteY34" fmla="*/ 210979 h 1458754"/>
              <a:gd name="connsiteX35" fmla="*/ 3810 w 1557814"/>
              <a:gd name="connsiteY35" fmla="*/ 76200 h 1458754"/>
              <a:gd name="connsiteX0" fmla="*/ 3810 w 1557814"/>
              <a:gd name="connsiteY0" fmla="*/ 76200 h 1458754"/>
              <a:gd name="connsiteX1" fmla="*/ 1291590 w 1557814"/>
              <a:gd name="connsiteY1" fmla="*/ 0 h 1458754"/>
              <a:gd name="connsiteX2" fmla="*/ 1299210 w 1557814"/>
              <a:gd name="connsiteY2" fmla="*/ 205740 h 1458754"/>
              <a:gd name="connsiteX3" fmla="*/ 1236821 w 1557814"/>
              <a:gd name="connsiteY3" fmla="*/ 311943 h 1458754"/>
              <a:gd name="connsiteX4" fmla="*/ 1228725 w 1557814"/>
              <a:gd name="connsiteY4" fmla="*/ 425292 h 1458754"/>
              <a:gd name="connsiteX5" fmla="*/ 1185863 w 1557814"/>
              <a:gd name="connsiteY5" fmla="*/ 494348 h 1458754"/>
              <a:gd name="connsiteX6" fmla="*/ 1119188 w 1557814"/>
              <a:gd name="connsiteY6" fmla="*/ 482442 h 1458754"/>
              <a:gd name="connsiteX7" fmla="*/ 1059657 w 1557814"/>
              <a:gd name="connsiteY7" fmla="*/ 644367 h 1458754"/>
              <a:gd name="connsiteX8" fmla="*/ 1231107 w 1557814"/>
              <a:gd name="connsiteY8" fmla="*/ 730091 h 1458754"/>
              <a:gd name="connsiteX9" fmla="*/ 1385888 w 1557814"/>
              <a:gd name="connsiteY9" fmla="*/ 839629 h 1458754"/>
              <a:gd name="connsiteX10" fmla="*/ 1516856 w 1557814"/>
              <a:gd name="connsiteY10" fmla="*/ 1001554 h 1458754"/>
              <a:gd name="connsiteX11" fmla="*/ 1557814 w 1557814"/>
              <a:gd name="connsiteY11" fmla="*/ 1071562 h 1458754"/>
              <a:gd name="connsiteX12" fmla="*/ 1484471 w 1557814"/>
              <a:gd name="connsiteY12" fmla="*/ 1077754 h 1458754"/>
              <a:gd name="connsiteX13" fmla="*/ 1183481 w 1557814"/>
              <a:gd name="connsiteY13" fmla="*/ 1387316 h 1458754"/>
              <a:gd name="connsiteX14" fmla="*/ 1152525 w 1557814"/>
              <a:gd name="connsiteY14" fmla="*/ 1408748 h 1458754"/>
              <a:gd name="connsiteX15" fmla="*/ 1170146 w 1557814"/>
              <a:gd name="connsiteY15" fmla="*/ 1458754 h 1458754"/>
              <a:gd name="connsiteX16" fmla="*/ 1064418 w 1557814"/>
              <a:gd name="connsiteY16" fmla="*/ 1458754 h 1458754"/>
              <a:gd name="connsiteX17" fmla="*/ 1014412 w 1557814"/>
              <a:gd name="connsiteY17" fmla="*/ 1403986 h 1458754"/>
              <a:gd name="connsiteX18" fmla="*/ 1042987 w 1557814"/>
              <a:gd name="connsiteY18" fmla="*/ 1368266 h 1458754"/>
              <a:gd name="connsiteX19" fmla="*/ 940594 w 1557814"/>
              <a:gd name="connsiteY19" fmla="*/ 1339691 h 1458754"/>
              <a:gd name="connsiteX20" fmla="*/ 892968 w 1557814"/>
              <a:gd name="connsiteY20" fmla="*/ 1358741 h 1458754"/>
              <a:gd name="connsiteX21" fmla="*/ 797719 w 1557814"/>
              <a:gd name="connsiteY21" fmla="*/ 1294447 h 1458754"/>
              <a:gd name="connsiteX22" fmla="*/ 804863 w 1557814"/>
              <a:gd name="connsiteY22" fmla="*/ 1223010 h 1458754"/>
              <a:gd name="connsiteX23" fmla="*/ 716756 w 1557814"/>
              <a:gd name="connsiteY23" fmla="*/ 1180147 h 1458754"/>
              <a:gd name="connsiteX24" fmla="*/ 583406 w 1557814"/>
              <a:gd name="connsiteY24" fmla="*/ 1146810 h 1458754"/>
              <a:gd name="connsiteX25" fmla="*/ 516731 w 1557814"/>
              <a:gd name="connsiteY25" fmla="*/ 1182529 h 1458754"/>
              <a:gd name="connsiteX26" fmla="*/ 463868 w 1557814"/>
              <a:gd name="connsiteY26" fmla="*/ 1152049 h 1458754"/>
              <a:gd name="connsiteX27" fmla="*/ 290513 w 1557814"/>
              <a:gd name="connsiteY27" fmla="*/ 956310 h 1458754"/>
              <a:gd name="connsiteX28" fmla="*/ 292893 w 1557814"/>
              <a:gd name="connsiteY28" fmla="*/ 861060 h 1458754"/>
              <a:gd name="connsiteX29" fmla="*/ 230981 w 1557814"/>
              <a:gd name="connsiteY29" fmla="*/ 780097 h 1458754"/>
              <a:gd name="connsiteX30" fmla="*/ 209550 w 1557814"/>
              <a:gd name="connsiteY30" fmla="*/ 663417 h 1458754"/>
              <a:gd name="connsiteX31" fmla="*/ 130969 w 1557814"/>
              <a:gd name="connsiteY31" fmla="*/ 632461 h 1458754"/>
              <a:gd name="connsiteX32" fmla="*/ 121444 w 1557814"/>
              <a:gd name="connsiteY32" fmla="*/ 477679 h 1458754"/>
              <a:gd name="connsiteX33" fmla="*/ 74772 w 1557814"/>
              <a:gd name="connsiteY33" fmla="*/ 415290 h 1458754"/>
              <a:gd name="connsiteX34" fmla="*/ 0 w 1557814"/>
              <a:gd name="connsiteY34" fmla="*/ 210979 h 1458754"/>
              <a:gd name="connsiteX35" fmla="*/ 3810 w 1557814"/>
              <a:gd name="connsiteY35" fmla="*/ 76200 h 1458754"/>
              <a:gd name="connsiteX0" fmla="*/ 3810 w 1557814"/>
              <a:gd name="connsiteY0" fmla="*/ 76200 h 1458754"/>
              <a:gd name="connsiteX1" fmla="*/ 1291590 w 1557814"/>
              <a:gd name="connsiteY1" fmla="*/ 0 h 1458754"/>
              <a:gd name="connsiteX2" fmla="*/ 1299210 w 1557814"/>
              <a:gd name="connsiteY2" fmla="*/ 205740 h 1458754"/>
              <a:gd name="connsiteX3" fmla="*/ 1236821 w 1557814"/>
              <a:gd name="connsiteY3" fmla="*/ 311943 h 1458754"/>
              <a:gd name="connsiteX4" fmla="*/ 1228725 w 1557814"/>
              <a:gd name="connsiteY4" fmla="*/ 425292 h 1458754"/>
              <a:gd name="connsiteX5" fmla="*/ 1185863 w 1557814"/>
              <a:gd name="connsiteY5" fmla="*/ 494348 h 1458754"/>
              <a:gd name="connsiteX6" fmla="*/ 1119188 w 1557814"/>
              <a:gd name="connsiteY6" fmla="*/ 482442 h 1458754"/>
              <a:gd name="connsiteX7" fmla="*/ 1059657 w 1557814"/>
              <a:gd name="connsiteY7" fmla="*/ 644367 h 1458754"/>
              <a:gd name="connsiteX8" fmla="*/ 1231107 w 1557814"/>
              <a:gd name="connsiteY8" fmla="*/ 730091 h 1458754"/>
              <a:gd name="connsiteX9" fmla="*/ 1385888 w 1557814"/>
              <a:gd name="connsiteY9" fmla="*/ 839629 h 1458754"/>
              <a:gd name="connsiteX10" fmla="*/ 1516856 w 1557814"/>
              <a:gd name="connsiteY10" fmla="*/ 1001554 h 1458754"/>
              <a:gd name="connsiteX11" fmla="*/ 1557814 w 1557814"/>
              <a:gd name="connsiteY11" fmla="*/ 1071562 h 1458754"/>
              <a:gd name="connsiteX12" fmla="*/ 1484471 w 1557814"/>
              <a:gd name="connsiteY12" fmla="*/ 1077754 h 1458754"/>
              <a:gd name="connsiteX13" fmla="*/ 1245394 w 1557814"/>
              <a:gd name="connsiteY13" fmla="*/ 1325404 h 1458754"/>
              <a:gd name="connsiteX14" fmla="*/ 1183481 w 1557814"/>
              <a:gd name="connsiteY14" fmla="*/ 1387316 h 1458754"/>
              <a:gd name="connsiteX15" fmla="*/ 1152525 w 1557814"/>
              <a:gd name="connsiteY15" fmla="*/ 1408748 h 1458754"/>
              <a:gd name="connsiteX16" fmla="*/ 1170146 w 1557814"/>
              <a:gd name="connsiteY16" fmla="*/ 1458754 h 1458754"/>
              <a:gd name="connsiteX17" fmla="*/ 1064418 w 1557814"/>
              <a:gd name="connsiteY17" fmla="*/ 1458754 h 1458754"/>
              <a:gd name="connsiteX18" fmla="*/ 1014412 w 1557814"/>
              <a:gd name="connsiteY18" fmla="*/ 1403986 h 1458754"/>
              <a:gd name="connsiteX19" fmla="*/ 1042987 w 1557814"/>
              <a:gd name="connsiteY19" fmla="*/ 1368266 h 1458754"/>
              <a:gd name="connsiteX20" fmla="*/ 940594 w 1557814"/>
              <a:gd name="connsiteY20" fmla="*/ 1339691 h 1458754"/>
              <a:gd name="connsiteX21" fmla="*/ 892968 w 1557814"/>
              <a:gd name="connsiteY21" fmla="*/ 1358741 h 1458754"/>
              <a:gd name="connsiteX22" fmla="*/ 797719 w 1557814"/>
              <a:gd name="connsiteY22" fmla="*/ 1294447 h 1458754"/>
              <a:gd name="connsiteX23" fmla="*/ 804863 w 1557814"/>
              <a:gd name="connsiteY23" fmla="*/ 1223010 h 1458754"/>
              <a:gd name="connsiteX24" fmla="*/ 716756 w 1557814"/>
              <a:gd name="connsiteY24" fmla="*/ 1180147 h 1458754"/>
              <a:gd name="connsiteX25" fmla="*/ 583406 w 1557814"/>
              <a:gd name="connsiteY25" fmla="*/ 1146810 h 1458754"/>
              <a:gd name="connsiteX26" fmla="*/ 516731 w 1557814"/>
              <a:gd name="connsiteY26" fmla="*/ 1182529 h 1458754"/>
              <a:gd name="connsiteX27" fmla="*/ 463868 w 1557814"/>
              <a:gd name="connsiteY27" fmla="*/ 1152049 h 1458754"/>
              <a:gd name="connsiteX28" fmla="*/ 290513 w 1557814"/>
              <a:gd name="connsiteY28" fmla="*/ 956310 h 1458754"/>
              <a:gd name="connsiteX29" fmla="*/ 292893 w 1557814"/>
              <a:gd name="connsiteY29" fmla="*/ 861060 h 1458754"/>
              <a:gd name="connsiteX30" fmla="*/ 230981 w 1557814"/>
              <a:gd name="connsiteY30" fmla="*/ 780097 h 1458754"/>
              <a:gd name="connsiteX31" fmla="*/ 209550 w 1557814"/>
              <a:gd name="connsiteY31" fmla="*/ 663417 h 1458754"/>
              <a:gd name="connsiteX32" fmla="*/ 130969 w 1557814"/>
              <a:gd name="connsiteY32" fmla="*/ 632461 h 1458754"/>
              <a:gd name="connsiteX33" fmla="*/ 121444 w 1557814"/>
              <a:gd name="connsiteY33" fmla="*/ 477679 h 1458754"/>
              <a:gd name="connsiteX34" fmla="*/ 74772 w 1557814"/>
              <a:gd name="connsiteY34" fmla="*/ 415290 h 1458754"/>
              <a:gd name="connsiteX35" fmla="*/ 0 w 1557814"/>
              <a:gd name="connsiteY35" fmla="*/ 210979 h 1458754"/>
              <a:gd name="connsiteX36" fmla="*/ 3810 w 1557814"/>
              <a:gd name="connsiteY36" fmla="*/ 76200 h 1458754"/>
              <a:gd name="connsiteX0" fmla="*/ 3810 w 1557814"/>
              <a:gd name="connsiteY0" fmla="*/ 76200 h 1458754"/>
              <a:gd name="connsiteX1" fmla="*/ 1291590 w 1557814"/>
              <a:gd name="connsiteY1" fmla="*/ 0 h 1458754"/>
              <a:gd name="connsiteX2" fmla="*/ 1299210 w 1557814"/>
              <a:gd name="connsiteY2" fmla="*/ 205740 h 1458754"/>
              <a:gd name="connsiteX3" fmla="*/ 1236821 w 1557814"/>
              <a:gd name="connsiteY3" fmla="*/ 311943 h 1458754"/>
              <a:gd name="connsiteX4" fmla="*/ 1228725 w 1557814"/>
              <a:gd name="connsiteY4" fmla="*/ 425292 h 1458754"/>
              <a:gd name="connsiteX5" fmla="*/ 1185863 w 1557814"/>
              <a:gd name="connsiteY5" fmla="*/ 494348 h 1458754"/>
              <a:gd name="connsiteX6" fmla="*/ 1119188 w 1557814"/>
              <a:gd name="connsiteY6" fmla="*/ 482442 h 1458754"/>
              <a:gd name="connsiteX7" fmla="*/ 1059657 w 1557814"/>
              <a:gd name="connsiteY7" fmla="*/ 644367 h 1458754"/>
              <a:gd name="connsiteX8" fmla="*/ 1231107 w 1557814"/>
              <a:gd name="connsiteY8" fmla="*/ 730091 h 1458754"/>
              <a:gd name="connsiteX9" fmla="*/ 1385888 w 1557814"/>
              <a:gd name="connsiteY9" fmla="*/ 839629 h 1458754"/>
              <a:gd name="connsiteX10" fmla="*/ 1516856 w 1557814"/>
              <a:gd name="connsiteY10" fmla="*/ 1001554 h 1458754"/>
              <a:gd name="connsiteX11" fmla="*/ 1557814 w 1557814"/>
              <a:gd name="connsiteY11" fmla="*/ 1071562 h 1458754"/>
              <a:gd name="connsiteX12" fmla="*/ 1484471 w 1557814"/>
              <a:gd name="connsiteY12" fmla="*/ 1077754 h 1458754"/>
              <a:gd name="connsiteX13" fmla="*/ 1119187 w 1557814"/>
              <a:gd name="connsiteY13" fmla="*/ 1334929 h 1458754"/>
              <a:gd name="connsiteX14" fmla="*/ 1183481 w 1557814"/>
              <a:gd name="connsiteY14" fmla="*/ 1387316 h 1458754"/>
              <a:gd name="connsiteX15" fmla="*/ 1152525 w 1557814"/>
              <a:gd name="connsiteY15" fmla="*/ 1408748 h 1458754"/>
              <a:gd name="connsiteX16" fmla="*/ 1170146 w 1557814"/>
              <a:gd name="connsiteY16" fmla="*/ 1458754 h 1458754"/>
              <a:gd name="connsiteX17" fmla="*/ 1064418 w 1557814"/>
              <a:gd name="connsiteY17" fmla="*/ 1458754 h 1458754"/>
              <a:gd name="connsiteX18" fmla="*/ 1014412 w 1557814"/>
              <a:gd name="connsiteY18" fmla="*/ 1403986 h 1458754"/>
              <a:gd name="connsiteX19" fmla="*/ 1042987 w 1557814"/>
              <a:gd name="connsiteY19" fmla="*/ 1368266 h 1458754"/>
              <a:gd name="connsiteX20" fmla="*/ 940594 w 1557814"/>
              <a:gd name="connsiteY20" fmla="*/ 1339691 h 1458754"/>
              <a:gd name="connsiteX21" fmla="*/ 892968 w 1557814"/>
              <a:gd name="connsiteY21" fmla="*/ 1358741 h 1458754"/>
              <a:gd name="connsiteX22" fmla="*/ 797719 w 1557814"/>
              <a:gd name="connsiteY22" fmla="*/ 1294447 h 1458754"/>
              <a:gd name="connsiteX23" fmla="*/ 804863 w 1557814"/>
              <a:gd name="connsiteY23" fmla="*/ 1223010 h 1458754"/>
              <a:gd name="connsiteX24" fmla="*/ 716756 w 1557814"/>
              <a:gd name="connsiteY24" fmla="*/ 1180147 h 1458754"/>
              <a:gd name="connsiteX25" fmla="*/ 583406 w 1557814"/>
              <a:gd name="connsiteY25" fmla="*/ 1146810 h 1458754"/>
              <a:gd name="connsiteX26" fmla="*/ 516731 w 1557814"/>
              <a:gd name="connsiteY26" fmla="*/ 1182529 h 1458754"/>
              <a:gd name="connsiteX27" fmla="*/ 463868 w 1557814"/>
              <a:gd name="connsiteY27" fmla="*/ 1152049 h 1458754"/>
              <a:gd name="connsiteX28" fmla="*/ 290513 w 1557814"/>
              <a:gd name="connsiteY28" fmla="*/ 956310 h 1458754"/>
              <a:gd name="connsiteX29" fmla="*/ 292893 w 1557814"/>
              <a:gd name="connsiteY29" fmla="*/ 861060 h 1458754"/>
              <a:gd name="connsiteX30" fmla="*/ 230981 w 1557814"/>
              <a:gd name="connsiteY30" fmla="*/ 780097 h 1458754"/>
              <a:gd name="connsiteX31" fmla="*/ 209550 w 1557814"/>
              <a:gd name="connsiteY31" fmla="*/ 663417 h 1458754"/>
              <a:gd name="connsiteX32" fmla="*/ 130969 w 1557814"/>
              <a:gd name="connsiteY32" fmla="*/ 632461 h 1458754"/>
              <a:gd name="connsiteX33" fmla="*/ 121444 w 1557814"/>
              <a:gd name="connsiteY33" fmla="*/ 477679 h 1458754"/>
              <a:gd name="connsiteX34" fmla="*/ 74772 w 1557814"/>
              <a:gd name="connsiteY34" fmla="*/ 415290 h 1458754"/>
              <a:gd name="connsiteX35" fmla="*/ 0 w 1557814"/>
              <a:gd name="connsiteY35" fmla="*/ 210979 h 1458754"/>
              <a:gd name="connsiteX36" fmla="*/ 3810 w 1557814"/>
              <a:gd name="connsiteY36" fmla="*/ 76200 h 1458754"/>
              <a:gd name="connsiteX0" fmla="*/ 3810 w 1557814"/>
              <a:gd name="connsiteY0" fmla="*/ 76200 h 1458754"/>
              <a:gd name="connsiteX1" fmla="*/ 1291590 w 1557814"/>
              <a:gd name="connsiteY1" fmla="*/ 0 h 1458754"/>
              <a:gd name="connsiteX2" fmla="*/ 1299210 w 1557814"/>
              <a:gd name="connsiteY2" fmla="*/ 205740 h 1458754"/>
              <a:gd name="connsiteX3" fmla="*/ 1236821 w 1557814"/>
              <a:gd name="connsiteY3" fmla="*/ 311943 h 1458754"/>
              <a:gd name="connsiteX4" fmla="*/ 1228725 w 1557814"/>
              <a:gd name="connsiteY4" fmla="*/ 425292 h 1458754"/>
              <a:gd name="connsiteX5" fmla="*/ 1185863 w 1557814"/>
              <a:gd name="connsiteY5" fmla="*/ 494348 h 1458754"/>
              <a:gd name="connsiteX6" fmla="*/ 1119188 w 1557814"/>
              <a:gd name="connsiteY6" fmla="*/ 482442 h 1458754"/>
              <a:gd name="connsiteX7" fmla="*/ 1059657 w 1557814"/>
              <a:gd name="connsiteY7" fmla="*/ 644367 h 1458754"/>
              <a:gd name="connsiteX8" fmla="*/ 1231107 w 1557814"/>
              <a:gd name="connsiteY8" fmla="*/ 730091 h 1458754"/>
              <a:gd name="connsiteX9" fmla="*/ 1385888 w 1557814"/>
              <a:gd name="connsiteY9" fmla="*/ 839629 h 1458754"/>
              <a:gd name="connsiteX10" fmla="*/ 1516856 w 1557814"/>
              <a:gd name="connsiteY10" fmla="*/ 1001554 h 1458754"/>
              <a:gd name="connsiteX11" fmla="*/ 1557814 w 1557814"/>
              <a:gd name="connsiteY11" fmla="*/ 1071562 h 1458754"/>
              <a:gd name="connsiteX12" fmla="*/ 1484471 w 1557814"/>
              <a:gd name="connsiteY12" fmla="*/ 1077754 h 1458754"/>
              <a:gd name="connsiteX13" fmla="*/ 1195388 w 1557814"/>
              <a:gd name="connsiteY13" fmla="*/ 1284923 h 1458754"/>
              <a:gd name="connsiteX14" fmla="*/ 1119187 w 1557814"/>
              <a:gd name="connsiteY14" fmla="*/ 1334929 h 1458754"/>
              <a:gd name="connsiteX15" fmla="*/ 1183481 w 1557814"/>
              <a:gd name="connsiteY15" fmla="*/ 1387316 h 1458754"/>
              <a:gd name="connsiteX16" fmla="*/ 1152525 w 1557814"/>
              <a:gd name="connsiteY16" fmla="*/ 1408748 h 1458754"/>
              <a:gd name="connsiteX17" fmla="*/ 1170146 w 1557814"/>
              <a:gd name="connsiteY17" fmla="*/ 1458754 h 1458754"/>
              <a:gd name="connsiteX18" fmla="*/ 1064418 w 1557814"/>
              <a:gd name="connsiteY18" fmla="*/ 1458754 h 1458754"/>
              <a:gd name="connsiteX19" fmla="*/ 1014412 w 1557814"/>
              <a:gd name="connsiteY19" fmla="*/ 1403986 h 1458754"/>
              <a:gd name="connsiteX20" fmla="*/ 1042987 w 1557814"/>
              <a:gd name="connsiteY20" fmla="*/ 1368266 h 1458754"/>
              <a:gd name="connsiteX21" fmla="*/ 940594 w 1557814"/>
              <a:gd name="connsiteY21" fmla="*/ 1339691 h 1458754"/>
              <a:gd name="connsiteX22" fmla="*/ 892968 w 1557814"/>
              <a:gd name="connsiteY22" fmla="*/ 1358741 h 1458754"/>
              <a:gd name="connsiteX23" fmla="*/ 797719 w 1557814"/>
              <a:gd name="connsiteY23" fmla="*/ 1294447 h 1458754"/>
              <a:gd name="connsiteX24" fmla="*/ 804863 w 1557814"/>
              <a:gd name="connsiteY24" fmla="*/ 1223010 h 1458754"/>
              <a:gd name="connsiteX25" fmla="*/ 716756 w 1557814"/>
              <a:gd name="connsiteY25" fmla="*/ 1180147 h 1458754"/>
              <a:gd name="connsiteX26" fmla="*/ 583406 w 1557814"/>
              <a:gd name="connsiteY26" fmla="*/ 1146810 h 1458754"/>
              <a:gd name="connsiteX27" fmla="*/ 516731 w 1557814"/>
              <a:gd name="connsiteY27" fmla="*/ 1182529 h 1458754"/>
              <a:gd name="connsiteX28" fmla="*/ 463868 w 1557814"/>
              <a:gd name="connsiteY28" fmla="*/ 1152049 h 1458754"/>
              <a:gd name="connsiteX29" fmla="*/ 290513 w 1557814"/>
              <a:gd name="connsiteY29" fmla="*/ 956310 h 1458754"/>
              <a:gd name="connsiteX30" fmla="*/ 292893 w 1557814"/>
              <a:gd name="connsiteY30" fmla="*/ 861060 h 1458754"/>
              <a:gd name="connsiteX31" fmla="*/ 230981 w 1557814"/>
              <a:gd name="connsiteY31" fmla="*/ 780097 h 1458754"/>
              <a:gd name="connsiteX32" fmla="*/ 209550 w 1557814"/>
              <a:gd name="connsiteY32" fmla="*/ 663417 h 1458754"/>
              <a:gd name="connsiteX33" fmla="*/ 130969 w 1557814"/>
              <a:gd name="connsiteY33" fmla="*/ 632461 h 1458754"/>
              <a:gd name="connsiteX34" fmla="*/ 121444 w 1557814"/>
              <a:gd name="connsiteY34" fmla="*/ 477679 h 1458754"/>
              <a:gd name="connsiteX35" fmla="*/ 74772 w 1557814"/>
              <a:gd name="connsiteY35" fmla="*/ 415290 h 1458754"/>
              <a:gd name="connsiteX36" fmla="*/ 0 w 1557814"/>
              <a:gd name="connsiteY36" fmla="*/ 210979 h 1458754"/>
              <a:gd name="connsiteX37" fmla="*/ 3810 w 1557814"/>
              <a:gd name="connsiteY37" fmla="*/ 76200 h 1458754"/>
              <a:gd name="connsiteX0" fmla="*/ 3810 w 1557814"/>
              <a:gd name="connsiteY0" fmla="*/ 76200 h 1458754"/>
              <a:gd name="connsiteX1" fmla="*/ 1291590 w 1557814"/>
              <a:gd name="connsiteY1" fmla="*/ 0 h 1458754"/>
              <a:gd name="connsiteX2" fmla="*/ 1299210 w 1557814"/>
              <a:gd name="connsiteY2" fmla="*/ 205740 h 1458754"/>
              <a:gd name="connsiteX3" fmla="*/ 1236821 w 1557814"/>
              <a:gd name="connsiteY3" fmla="*/ 311943 h 1458754"/>
              <a:gd name="connsiteX4" fmla="*/ 1228725 w 1557814"/>
              <a:gd name="connsiteY4" fmla="*/ 425292 h 1458754"/>
              <a:gd name="connsiteX5" fmla="*/ 1185863 w 1557814"/>
              <a:gd name="connsiteY5" fmla="*/ 494348 h 1458754"/>
              <a:gd name="connsiteX6" fmla="*/ 1119188 w 1557814"/>
              <a:gd name="connsiteY6" fmla="*/ 482442 h 1458754"/>
              <a:gd name="connsiteX7" fmla="*/ 1059657 w 1557814"/>
              <a:gd name="connsiteY7" fmla="*/ 644367 h 1458754"/>
              <a:gd name="connsiteX8" fmla="*/ 1231107 w 1557814"/>
              <a:gd name="connsiteY8" fmla="*/ 730091 h 1458754"/>
              <a:gd name="connsiteX9" fmla="*/ 1385888 w 1557814"/>
              <a:gd name="connsiteY9" fmla="*/ 839629 h 1458754"/>
              <a:gd name="connsiteX10" fmla="*/ 1516856 w 1557814"/>
              <a:gd name="connsiteY10" fmla="*/ 1001554 h 1458754"/>
              <a:gd name="connsiteX11" fmla="*/ 1557814 w 1557814"/>
              <a:gd name="connsiteY11" fmla="*/ 1071562 h 1458754"/>
              <a:gd name="connsiteX12" fmla="*/ 1484471 w 1557814"/>
              <a:gd name="connsiteY12" fmla="*/ 1077754 h 1458754"/>
              <a:gd name="connsiteX13" fmla="*/ 1126331 w 1557814"/>
              <a:gd name="connsiteY13" fmla="*/ 1311116 h 1458754"/>
              <a:gd name="connsiteX14" fmla="*/ 1119187 w 1557814"/>
              <a:gd name="connsiteY14" fmla="*/ 1334929 h 1458754"/>
              <a:gd name="connsiteX15" fmla="*/ 1183481 w 1557814"/>
              <a:gd name="connsiteY15" fmla="*/ 1387316 h 1458754"/>
              <a:gd name="connsiteX16" fmla="*/ 1152525 w 1557814"/>
              <a:gd name="connsiteY16" fmla="*/ 1408748 h 1458754"/>
              <a:gd name="connsiteX17" fmla="*/ 1170146 w 1557814"/>
              <a:gd name="connsiteY17" fmla="*/ 1458754 h 1458754"/>
              <a:gd name="connsiteX18" fmla="*/ 1064418 w 1557814"/>
              <a:gd name="connsiteY18" fmla="*/ 1458754 h 1458754"/>
              <a:gd name="connsiteX19" fmla="*/ 1014412 w 1557814"/>
              <a:gd name="connsiteY19" fmla="*/ 1403986 h 1458754"/>
              <a:gd name="connsiteX20" fmla="*/ 1042987 w 1557814"/>
              <a:gd name="connsiteY20" fmla="*/ 1368266 h 1458754"/>
              <a:gd name="connsiteX21" fmla="*/ 940594 w 1557814"/>
              <a:gd name="connsiteY21" fmla="*/ 1339691 h 1458754"/>
              <a:gd name="connsiteX22" fmla="*/ 892968 w 1557814"/>
              <a:gd name="connsiteY22" fmla="*/ 1358741 h 1458754"/>
              <a:gd name="connsiteX23" fmla="*/ 797719 w 1557814"/>
              <a:gd name="connsiteY23" fmla="*/ 1294447 h 1458754"/>
              <a:gd name="connsiteX24" fmla="*/ 804863 w 1557814"/>
              <a:gd name="connsiteY24" fmla="*/ 1223010 h 1458754"/>
              <a:gd name="connsiteX25" fmla="*/ 716756 w 1557814"/>
              <a:gd name="connsiteY25" fmla="*/ 1180147 h 1458754"/>
              <a:gd name="connsiteX26" fmla="*/ 583406 w 1557814"/>
              <a:gd name="connsiteY26" fmla="*/ 1146810 h 1458754"/>
              <a:gd name="connsiteX27" fmla="*/ 516731 w 1557814"/>
              <a:gd name="connsiteY27" fmla="*/ 1182529 h 1458754"/>
              <a:gd name="connsiteX28" fmla="*/ 463868 w 1557814"/>
              <a:gd name="connsiteY28" fmla="*/ 1152049 h 1458754"/>
              <a:gd name="connsiteX29" fmla="*/ 290513 w 1557814"/>
              <a:gd name="connsiteY29" fmla="*/ 956310 h 1458754"/>
              <a:gd name="connsiteX30" fmla="*/ 292893 w 1557814"/>
              <a:gd name="connsiteY30" fmla="*/ 861060 h 1458754"/>
              <a:gd name="connsiteX31" fmla="*/ 230981 w 1557814"/>
              <a:gd name="connsiteY31" fmla="*/ 780097 h 1458754"/>
              <a:gd name="connsiteX32" fmla="*/ 209550 w 1557814"/>
              <a:gd name="connsiteY32" fmla="*/ 663417 h 1458754"/>
              <a:gd name="connsiteX33" fmla="*/ 130969 w 1557814"/>
              <a:gd name="connsiteY33" fmla="*/ 632461 h 1458754"/>
              <a:gd name="connsiteX34" fmla="*/ 121444 w 1557814"/>
              <a:gd name="connsiteY34" fmla="*/ 477679 h 1458754"/>
              <a:gd name="connsiteX35" fmla="*/ 74772 w 1557814"/>
              <a:gd name="connsiteY35" fmla="*/ 415290 h 1458754"/>
              <a:gd name="connsiteX36" fmla="*/ 0 w 1557814"/>
              <a:gd name="connsiteY36" fmla="*/ 210979 h 1458754"/>
              <a:gd name="connsiteX37" fmla="*/ 3810 w 1557814"/>
              <a:gd name="connsiteY37" fmla="*/ 76200 h 1458754"/>
              <a:gd name="connsiteX0" fmla="*/ 3810 w 1557814"/>
              <a:gd name="connsiteY0" fmla="*/ 76200 h 1458754"/>
              <a:gd name="connsiteX1" fmla="*/ 1291590 w 1557814"/>
              <a:gd name="connsiteY1" fmla="*/ 0 h 1458754"/>
              <a:gd name="connsiteX2" fmla="*/ 1299210 w 1557814"/>
              <a:gd name="connsiteY2" fmla="*/ 205740 h 1458754"/>
              <a:gd name="connsiteX3" fmla="*/ 1236821 w 1557814"/>
              <a:gd name="connsiteY3" fmla="*/ 311943 h 1458754"/>
              <a:gd name="connsiteX4" fmla="*/ 1228725 w 1557814"/>
              <a:gd name="connsiteY4" fmla="*/ 425292 h 1458754"/>
              <a:gd name="connsiteX5" fmla="*/ 1185863 w 1557814"/>
              <a:gd name="connsiteY5" fmla="*/ 494348 h 1458754"/>
              <a:gd name="connsiteX6" fmla="*/ 1119188 w 1557814"/>
              <a:gd name="connsiteY6" fmla="*/ 482442 h 1458754"/>
              <a:gd name="connsiteX7" fmla="*/ 1059657 w 1557814"/>
              <a:gd name="connsiteY7" fmla="*/ 644367 h 1458754"/>
              <a:gd name="connsiteX8" fmla="*/ 1231107 w 1557814"/>
              <a:gd name="connsiteY8" fmla="*/ 730091 h 1458754"/>
              <a:gd name="connsiteX9" fmla="*/ 1385888 w 1557814"/>
              <a:gd name="connsiteY9" fmla="*/ 839629 h 1458754"/>
              <a:gd name="connsiteX10" fmla="*/ 1516856 w 1557814"/>
              <a:gd name="connsiteY10" fmla="*/ 1001554 h 1458754"/>
              <a:gd name="connsiteX11" fmla="*/ 1557814 w 1557814"/>
              <a:gd name="connsiteY11" fmla="*/ 1071562 h 1458754"/>
              <a:gd name="connsiteX12" fmla="*/ 1484471 w 1557814"/>
              <a:gd name="connsiteY12" fmla="*/ 1077754 h 1458754"/>
              <a:gd name="connsiteX13" fmla="*/ 1254919 w 1557814"/>
              <a:gd name="connsiteY13" fmla="*/ 1225391 h 1458754"/>
              <a:gd name="connsiteX14" fmla="*/ 1126331 w 1557814"/>
              <a:gd name="connsiteY14" fmla="*/ 1311116 h 1458754"/>
              <a:gd name="connsiteX15" fmla="*/ 1119187 w 1557814"/>
              <a:gd name="connsiteY15" fmla="*/ 1334929 h 1458754"/>
              <a:gd name="connsiteX16" fmla="*/ 1183481 w 1557814"/>
              <a:gd name="connsiteY16" fmla="*/ 1387316 h 1458754"/>
              <a:gd name="connsiteX17" fmla="*/ 1152525 w 1557814"/>
              <a:gd name="connsiteY17" fmla="*/ 1408748 h 1458754"/>
              <a:gd name="connsiteX18" fmla="*/ 1170146 w 1557814"/>
              <a:gd name="connsiteY18" fmla="*/ 1458754 h 1458754"/>
              <a:gd name="connsiteX19" fmla="*/ 1064418 w 1557814"/>
              <a:gd name="connsiteY19" fmla="*/ 1458754 h 1458754"/>
              <a:gd name="connsiteX20" fmla="*/ 1014412 w 1557814"/>
              <a:gd name="connsiteY20" fmla="*/ 1403986 h 1458754"/>
              <a:gd name="connsiteX21" fmla="*/ 1042987 w 1557814"/>
              <a:gd name="connsiteY21" fmla="*/ 1368266 h 1458754"/>
              <a:gd name="connsiteX22" fmla="*/ 940594 w 1557814"/>
              <a:gd name="connsiteY22" fmla="*/ 1339691 h 1458754"/>
              <a:gd name="connsiteX23" fmla="*/ 892968 w 1557814"/>
              <a:gd name="connsiteY23" fmla="*/ 1358741 h 1458754"/>
              <a:gd name="connsiteX24" fmla="*/ 797719 w 1557814"/>
              <a:gd name="connsiteY24" fmla="*/ 1294447 h 1458754"/>
              <a:gd name="connsiteX25" fmla="*/ 804863 w 1557814"/>
              <a:gd name="connsiteY25" fmla="*/ 1223010 h 1458754"/>
              <a:gd name="connsiteX26" fmla="*/ 716756 w 1557814"/>
              <a:gd name="connsiteY26" fmla="*/ 1180147 h 1458754"/>
              <a:gd name="connsiteX27" fmla="*/ 583406 w 1557814"/>
              <a:gd name="connsiteY27" fmla="*/ 1146810 h 1458754"/>
              <a:gd name="connsiteX28" fmla="*/ 516731 w 1557814"/>
              <a:gd name="connsiteY28" fmla="*/ 1182529 h 1458754"/>
              <a:gd name="connsiteX29" fmla="*/ 463868 w 1557814"/>
              <a:gd name="connsiteY29" fmla="*/ 1152049 h 1458754"/>
              <a:gd name="connsiteX30" fmla="*/ 290513 w 1557814"/>
              <a:gd name="connsiteY30" fmla="*/ 956310 h 1458754"/>
              <a:gd name="connsiteX31" fmla="*/ 292893 w 1557814"/>
              <a:gd name="connsiteY31" fmla="*/ 861060 h 1458754"/>
              <a:gd name="connsiteX32" fmla="*/ 230981 w 1557814"/>
              <a:gd name="connsiteY32" fmla="*/ 780097 h 1458754"/>
              <a:gd name="connsiteX33" fmla="*/ 209550 w 1557814"/>
              <a:gd name="connsiteY33" fmla="*/ 663417 h 1458754"/>
              <a:gd name="connsiteX34" fmla="*/ 130969 w 1557814"/>
              <a:gd name="connsiteY34" fmla="*/ 632461 h 1458754"/>
              <a:gd name="connsiteX35" fmla="*/ 121444 w 1557814"/>
              <a:gd name="connsiteY35" fmla="*/ 477679 h 1458754"/>
              <a:gd name="connsiteX36" fmla="*/ 74772 w 1557814"/>
              <a:gd name="connsiteY36" fmla="*/ 415290 h 1458754"/>
              <a:gd name="connsiteX37" fmla="*/ 0 w 1557814"/>
              <a:gd name="connsiteY37" fmla="*/ 210979 h 1458754"/>
              <a:gd name="connsiteX38" fmla="*/ 3810 w 1557814"/>
              <a:gd name="connsiteY38" fmla="*/ 76200 h 1458754"/>
              <a:gd name="connsiteX0" fmla="*/ 3810 w 1557814"/>
              <a:gd name="connsiteY0" fmla="*/ 76200 h 1458754"/>
              <a:gd name="connsiteX1" fmla="*/ 1291590 w 1557814"/>
              <a:gd name="connsiteY1" fmla="*/ 0 h 1458754"/>
              <a:gd name="connsiteX2" fmla="*/ 1299210 w 1557814"/>
              <a:gd name="connsiteY2" fmla="*/ 205740 h 1458754"/>
              <a:gd name="connsiteX3" fmla="*/ 1236821 w 1557814"/>
              <a:gd name="connsiteY3" fmla="*/ 311943 h 1458754"/>
              <a:gd name="connsiteX4" fmla="*/ 1228725 w 1557814"/>
              <a:gd name="connsiteY4" fmla="*/ 425292 h 1458754"/>
              <a:gd name="connsiteX5" fmla="*/ 1185863 w 1557814"/>
              <a:gd name="connsiteY5" fmla="*/ 494348 h 1458754"/>
              <a:gd name="connsiteX6" fmla="*/ 1119188 w 1557814"/>
              <a:gd name="connsiteY6" fmla="*/ 482442 h 1458754"/>
              <a:gd name="connsiteX7" fmla="*/ 1059657 w 1557814"/>
              <a:gd name="connsiteY7" fmla="*/ 644367 h 1458754"/>
              <a:gd name="connsiteX8" fmla="*/ 1231107 w 1557814"/>
              <a:gd name="connsiteY8" fmla="*/ 730091 h 1458754"/>
              <a:gd name="connsiteX9" fmla="*/ 1385888 w 1557814"/>
              <a:gd name="connsiteY9" fmla="*/ 839629 h 1458754"/>
              <a:gd name="connsiteX10" fmla="*/ 1516856 w 1557814"/>
              <a:gd name="connsiteY10" fmla="*/ 1001554 h 1458754"/>
              <a:gd name="connsiteX11" fmla="*/ 1557814 w 1557814"/>
              <a:gd name="connsiteY11" fmla="*/ 1071562 h 1458754"/>
              <a:gd name="connsiteX12" fmla="*/ 1484471 w 1557814"/>
              <a:gd name="connsiteY12" fmla="*/ 1077754 h 1458754"/>
              <a:gd name="connsiteX13" fmla="*/ 1069182 w 1557814"/>
              <a:gd name="connsiteY13" fmla="*/ 1277779 h 1458754"/>
              <a:gd name="connsiteX14" fmla="*/ 1126331 w 1557814"/>
              <a:gd name="connsiteY14" fmla="*/ 1311116 h 1458754"/>
              <a:gd name="connsiteX15" fmla="*/ 1119187 w 1557814"/>
              <a:gd name="connsiteY15" fmla="*/ 1334929 h 1458754"/>
              <a:gd name="connsiteX16" fmla="*/ 1183481 w 1557814"/>
              <a:gd name="connsiteY16" fmla="*/ 1387316 h 1458754"/>
              <a:gd name="connsiteX17" fmla="*/ 1152525 w 1557814"/>
              <a:gd name="connsiteY17" fmla="*/ 1408748 h 1458754"/>
              <a:gd name="connsiteX18" fmla="*/ 1170146 w 1557814"/>
              <a:gd name="connsiteY18" fmla="*/ 1458754 h 1458754"/>
              <a:gd name="connsiteX19" fmla="*/ 1064418 w 1557814"/>
              <a:gd name="connsiteY19" fmla="*/ 1458754 h 1458754"/>
              <a:gd name="connsiteX20" fmla="*/ 1014412 w 1557814"/>
              <a:gd name="connsiteY20" fmla="*/ 1403986 h 1458754"/>
              <a:gd name="connsiteX21" fmla="*/ 1042987 w 1557814"/>
              <a:gd name="connsiteY21" fmla="*/ 1368266 h 1458754"/>
              <a:gd name="connsiteX22" fmla="*/ 940594 w 1557814"/>
              <a:gd name="connsiteY22" fmla="*/ 1339691 h 1458754"/>
              <a:gd name="connsiteX23" fmla="*/ 892968 w 1557814"/>
              <a:gd name="connsiteY23" fmla="*/ 1358741 h 1458754"/>
              <a:gd name="connsiteX24" fmla="*/ 797719 w 1557814"/>
              <a:gd name="connsiteY24" fmla="*/ 1294447 h 1458754"/>
              <a:gd name="connsiteX25" fmla="*/ 804863 w 1557814"/>
              <a:gd name="connsiteY25" fmla="*/ 1223010 h 1458754"/>
              <a:gd name="connsiteX26" fmla="*/ 716756 w 1557814"/>
              <a:gd name="connsiteY26" fmla="*/ 1180147 h 1458754"/>
              <a:gd name="connsiteX27" fmla="*/ 583406 w 1557814"/>
              <a:gd name="connsiteY27" fmla="*/ 1146810 h 1458754"/>
              <a:gd name="connsiteX28" fmla="*/ 516731 w 1557814"/>
              <a:gd name="connsiteY28" fmla="*/ 1182529 h 1458754"/>
              <a:gd name="connsiteX29" fmla="*/ 463868 w 1557814"/>
              <a:gd name="connsiteY29" fmla="*/ 1152049 h 1458754"/>
              <a:gd name="connsiteX30" fmla="*/ 290513 w 1557814"/>
              <a:gd name="connsiteY30" fmla="*/ 956310 h 1458754"/>
              <a:gd name="connsiteX31" fmla="*/ 292893 w 1557814"/>
              <a:gd name="connsiteY31" fmla="*/ 861060 h 1458754"/>
              <a:gd name="connsiteX32" fmla="*/ 230981 w 1557814"/>
              <a:gd name="connsiteY32" fmla="*/ 780097 h 1458754"/>
              <a:gd name="connsiteX33" fmla="*/ 209550 w 1557814"/>
              <a:gd name="connsiteY33" fmla="*/ 663417 h 1458754"/>
              <a:gd name="connsiteX34" fmla="*/ 130969 w 1557814"/>
              <a:gd name="connsiteY34" fmla="*/ 632461 h 1458754"/>
              <a:gd name="connsiteX35" fmla="*/ 121444 w 1557814"/>
              <a:gd name="connsiteY35" fmla="*/ 477679 h 1458754"/>
              <a:gd name="connsiteX36" fmla="*/ 74772 w 1557814"/>
              <a:gd name="connsiteY36" fmla="*/ 415290 h 1458754"/>
              <a:gd name="connsiteX37" fmla="*/ 0 w 1557814"/>
              <a:gd name="connsiteY37" fmla="*/ 210979 h 1458754"/>
              <a:gd name="connsiteX38" fmla="*/ 3810 w 1557814"/>
              <a:gd name="connsiteY38" fmla="*/ 76200 h 1458754"/>
              <a:gd name="connsiteX0" fmla="*/ 3810 w 1557814"/>
              <a:gd name="connsiteY0" fmla="*/ 76200 h 1458754"/>
              <a:gd name="connsiteX1" fmla="*/ 1291590 w 1557814"/>
              <a:gd name="connsiteY1" fmla="*/ 0 h 1458754"/>
              <a:gd name="connsiteX2" fmla="*/ 1299210 w 1557814"/>
              <a:gd name="connsiteY2" fmla="*/ 205740 h 1458754"/>
              <a:gd name="connsiteX3" fmla="*/ 1236821 w 1557814"/>
              <a:gd name="connsiteY3" fmla="*/ 311943 h 1458754"/>
              <a:gd name="connsiteX4" fmla="*/ 1228725 w 1557814"/>
              <a:gd name="connsiteY4" fmla="*/ 425292 h 1458754"/>
              <a:gd name="connsiteX5" fmla="*/ 1185863 w 1557814"/>
              <a:gd name="connsiteY5" fmla="*/ 494348 h 1458754"/>
              <a:gd name="connsiteX6" fmla="*/ 1119188 w 1557814"/>
              <a:gd name="connsiteY6" fmla="*/ 482442 h 1458754"/>
              <a:gd name="connsiteX7" fmla="*/ 1059657 w 1557814"/>
              <a:gd name="connsiteY7" fmla="*/ 644367 h 1458754"/>
              <a:gd name="connsiteX8" fmla="*/ 1231107 w 1557814"/>
              <a:gd name="connsiteY8" fmla="*/ 730091 h 1458754"/>
              <a:gd name="connsiteX9" fmla="*/ 1385888 w 1557814"/>
              <a:gd name="connsiteY9" fmla="*/ 839629 h 1458754"/>
              <a:gd name="connsiteX10" fmla="*/ 1516856 w 1557814"/>
              <a:gd name="connsiteY10" fmla="*/ 1001554 h 1458754"/>
              <a:gd name="connsiteX11" fmla="*/ 1557814 w 1557814"/>
              <a:gd name="connsiteY11" fmla="*/ 1071562 h 1458754"/>
              <a:gd name="connsiteX12" fmla="*/ 1484471 w 1557814"/>
              <a:gd name="connsiteY12" fmla="*/ 1077754 h 1458754"/>
              <a:gd name="connsiteX13" fmla="*/ 1295400 w 1557814"/>
              <a:gd name="connsiteY13" fmla="*/ 1170623 h 1458754"/>
              <a:gd name="connsiteX14" fmla="*/ 1069182 w 1557814"/>
              <a:gd name="connsiteY14" fmla="*/ 1277779 h 1458754"/>
              <a:gd name="connsiteX15" fmla="*/ 1126331 w 1557814"/>
              <a:gd name="connsiteY15" fmla="*/ 1311116 h 1458754"/>
              <a:gd name="connsiteX16" fmla="*/ 1119187 w 1557814"/>
              <a:gd name="connsiteY16" fmla="*/ 1334929 h 1458754"/>
              <a:gd name="connsiteX17" fmla="*/ 1183481 w 1557814"/>
              <a:gd name="connsiteY17" fmla="*/ 1387316 h 1458754"/>
              <a:gd name="connsiteX18" fmla="*/ 1152525 w 1557814"/>
              <a:gd name="connsiteY18" fmla="*/ 1408748 h 1458754"/>
              <a:gd name="connsiteX19" fmla="*/ 1170146 w 1557814"/>
              <a:gd name="connsiteY19" fmla="*/ 1458754 h 1458754"/>
              <a:gd name="connsiteX20" fmla="*/ 1064418 w 1557814"/>
              <a:gd name="connsiteY20" fmla="*/ 1458754 h 1458754"/>
              <a:gd name="connsiteX21" fmla="*/ 1014412 w 1557814"/>
              <a:gd name="connsiteY21" fmla="*/ 1403986 h 1458754"/>
              <a:gd name="connsiteX22" fmla="*/ 1042987 w 1557814"/>
              <a:gd name="connsiteY22" fmla="*/ 1368266 h 1458754"/>
              <a:gd name="connsiteX23" fmla="*/ 940594 w 1557814"/>
              <a:gd name="connsiteY23" fmla="*/ 1339691 h 1458754"/>
              <a:gd name="connsiteX24" fmla="*/ 892968 w 1557814"/>
              <a:gd name="connsiteY24" fmla="*/ 1358741 h 1458754"/>
              <a:gd name="connsiteX25" fmla="*/ 797719 w 1557814"/>
              <a:gd name="connsiteY25" fmla="*/ 1294447 h 1458754"/>
              <a:gd name="connsiteX26" fmla="*/ 804863 w 1557814"/>
              <a:gd name="connsiteY26" fmla="*/ 1223010 h 1458754"/>
              <a:gd name="connsiteX27" fmla="*/ 716756 w 1557814"/>
              <a:gd name="connsiteY27" fmla="*/ 1180147 h 1458754"/>
              <a:gd name="connsiteX28" fmla="*/ 583406 w 1557814"/>
              <a:gd name="connsiteY28" fmla="*/ 1146810 h 1458754"/>
              <a:gd name="connsiteX29" fmla="*/ 516731 w 1557814"/>
              <a:gd name="connsiteY29" fmla="*/ 1182529 h 1458754"/>
              <a:gd name="connsiteX30" fmla="*/ 463868 w 1557814"/>
              <a:gd name="connsiteY30" fmla="*/ 1152049 h 1458754"/>
              <a:gd name="connsiteX31" fmla="*/ 290513 w 1557814"/>
              <a:gd name="connsiteY31" fmla="*/ 956310 h 1458754"/>
              <a:gd name="connsiteX32" fmla="*/ 292893 w 1557814"/>
              <a:gd name="connsiteY32" fmla="*/ 861060 h 1458754"/>
              <a:gd name="connsiteX33" fmla="*/ 230981 w 1557814"/>
              <a:gd name="connsiteY33" fmla="*/ 780097 h 1458754"/>
              <a:gd name="connsiteX34" fmla="*/ 209550 w 1557814"/>
              <a:gd name="connsiteY34" fmla="*/ 663417 h 1458754"/>
              <a:gd name="connsiteX35" fmla="*/ 130969 w 1557814"/>
              <a:gd name="connsiteY35" fmla="*/ 632461 h 1458754"/>
              <a:gd name="connsiteX36" fmla="*/ 121444 w 1557814"/>
              <a:gd name="connsiteY36" fmla="*/ 477679 h 1458754"/>
              <a:gd name="connsiteX37" fmla="*/ 74772 w 1557814"/>
              <a:gd name="connsiteY37" fmla="*/ 415290 h 1458754"/>
              <a:gd name="connsiteX38" fmla="*/ 0 w 1557814"/>
              <a:gd name="connsiteY38" fmla="*/ 210979 h 1458754"/>
              <a:gd name="connsiteX39" fmla="*/ 3810 w 1557814"/>
              <a:gd name="connsiteY39" fmla="*/ 76200 h 1458754"/>
              <a:gd name="connsiteX0" fmla="*/ 3810 w 1557814"/>
              <a:gd name="connsiteY0" fmla="*/ 76200 h 1458754"/>
              <a:gd name="connsiteX1" fmla="*/ 1291590 w 1557814"/>
              <a:gd name="connsiteY1" fmla="*/ 0 h 1458754"/>
              <a:gd name="connsiteX2" fmla="*/ 1299210 w 1557814"/>
              <a:gd name="connsiteY2" fmla="*/ 205740 h 1458754"/>
              <a:gd name="connsiteX3" fmla="*/ 1236821 w 1557814"/>
              <a:gd name="connsiteY3" fmla="*/ 311943 h 1458754"/>
              <a:gd name="connsiteX4" fmla="*/ 1228725 w 1557814"/>
              <a:gd name="connsiteY4" fmla="*/ 425292 h 1458754"/>
              <a:gd name="connsiteX5" fmla="*/ 1185863 w 1557814"/>
              <a:gd name="connsiteY5" fmla="*/ 494348 h 1458754"/>
              <a:gd name="connsiteX6" fmla="*/ 1119188 w 1557814"/>
              <a:gd name="connsiteY6" fmla="*/ 482442 h 1458754"/>
              <a:gd name="connsiteX7" fmla="*/ 1059657 w 1557814"/>
              <a:gd name="connsiteY7" fmla="*/ 644367 h 1458754"/>
              <a:gd name="connsiteX8" fmla="*/ 1231107 w 1557814"/>
              <a:gd name="connsiteY8" fmla="*/ 730091 h 1458754"/>
              <a:gd name="connsiteX9" fmla="*/ 1385888 w 1557814"/>
              <a:gd name="connsiteY9" fmla="*/ 839629 h 1458754"/>
              <a:gd name="connsiteX10" fmla="*/ 1516856 w 1557814"/>
              <a:gd name="connsiteY10" fmla="*/ 1001554 h 1458754"/>
              <a:gd name="connsiteX11" fmla="*/ 1557814 w 1557814"/>
              <a:gd name="connsiteY11" fmla="*/ 1071562 h 1458754"/>
              <a:gd name="connsiteX12" fmla="*/ 1484471 w 1557814"/>
              <a:gd name="connsiteY12" fmla="*/ 1077754 h 1458754"/>
              <a:gd name="connsiteX13" fmla="*/ 1395413 w 1557814"/>
              <a:gd name="connsiteY13" fmla="*/ 994410 h 1458754"/>
              <a:gd name="connsiteX14" fmla="*/ 1069182 w 1557814"/>
              <a:gd name="connsiteY14" fmla="*/ 1277779 h 1458754"/>
              <a:gd name="connsiteX15" fmla="*/ 1126331 w 1557814"/>
              <a:gd name="connsiteY15" fmla="*/ 1311116 h 1458754"/>
              <a:gd name="connsiteX16" fmla="*/ 1119187 w 1557814"/>
              <a:gd name="connsiteY16" fmla="*/ 1334929 h 1458754"/>
              <a:gd name="connsiteX17" fmla="*/ 1183481 w 1557814"/>
              <a:gd name="connsiteY17" fmla="*/ 1387316 h 1458754"/>
              <a:gd name="connsiteX18" fmla="*/ 1152525 w 1557814"/>
              <a:gd name="connsiteY18" fmla="*/ 1408748 h 1458754"/>
              <a:gd name="connsiteX19" fmla="*/ 1170146 w 1557814"/>
              <a:gd name="connsiteY19" fmla="*/ 1458754 h 1458754"/>
              <a:gd name="connsiteX20" fmla="*/ 1064418 w 1557814"/>
              <a:gd name="connsiteY20" fmla="*/ 1458754 h 1458754"/>
              <a:gd name="connsiteX21" fmla="*/ 1014412 w 1557814"/>
              <a:gd name="connsiteY21" fmla="*/ 1403986 h 1458754"/>
              <a:gd name="connsiteX22" fmla="*/ 1042987 w 1557814"/>
              <a:gd name="connsiteY22" fmla="*/ 1368266 h 1458754"/>
              <a:gd name="connsiteX23" fmla="*/ 940594 w 1557814"/>
              <a:gd name="connsiteY23" fmla="*/ 1339691 h 1458754"/>
              <a:gd name="connsiteX24" fmla="*/ 892968 w 1557814"/>
              <a:gd name="connsiteY24" fmla="*/ 1358741 h 1458754"/>
              <a:gd name="connsiteX25" fmla="*/ 797719 w 1557814"/>
              <a:gd name="connsiteY25" fmla="*/ 1294447 h 1458754"/>
              <a:gd name="connsiteX26" fmla="*/ 804863 w 1557814"/>
              <a:gd name="connsiteY26" fmla="*/ 1223010 h 1458754"/>
              <a:gd name="connsiteX27" fmla="*/ 716756 w 1557814"/>
              <a:gd name="connsiteY27" fmla="*/ 1180147 h 1458754"/>
              <a:gd name="connsiteX28" fmla="*/ 583406 w 1557814"/>
              <a:gd name="connsiteY28" fmla="*/ 1146810 h 1458754"/>
              <a:gd name="connsiteX29" fmla="*/ 516731 w 1557814"/>
              <a:gd name="connsiteY29" fmla="*/ 1182529 h 1458754"/>
              <a:gd name="connsiteX30" fmla="*/ 463868 w 1557814"/>
              <a:gd name="connsiteY30" fmla="*/ 1152049 h 1458754"/>
              <a:gd name="connsiteX31" fmla="*/ 290513 w 1557814"/>
              <a:gd name="connsiteY31" fmla="*/ 956310 h 1458754"/>
              <a:gd name="connsiteX32" fmla="*/ 292893 w 1557814"/>
              <a:gd name="connsiteY32" fmla="*/ 861060 h 1458754"/>
              <a:gd name="connsiteX33" fmla="*/ 230981 w 1557814"/>
              <a:gd name="connsiteY33" fmla="*/ 780097 h 1458754"/>
              <a:gd name="connsiteX34" fmla="*/ 209550 w 1557814"/>
              <a:gd name="connsiteY34" fmla="*/ 663417 h 1458754"/>
              <a:gd name="connsiteX35" fmla="*/ 130969 w 1557814"/>
              <a:gd name="connsiteY35" fmla="*/ 632461 h 1458754"/>
              <a:gd name="connsiteX36" fmla="*/ 121444 w 1557814"/>
              <a:gd name="connsiteY36" fmla="*/ 477679 h 1458754"/>
              <a:gd name="connsiteX37" fmla="*/ 74772 w 1557814"/>
              <a:gd name="connsiteY37" fmla="*/ 415290 h 1458754"/>
              <a:gd name="connsiteX38" fmla="*/ 0 w 1557814"/>
              <a:gd name="connsiteY38" fmla="*/ 210979 h 1458754"/>
              <a:gd name="connsiteX39" fmla="*/ 3810 w 1557814"/>
              <a:gd name="connsiteY39" fmla="*/ 76200 h 1458754"/>
              <a:gd name="connsiteX0" fmla="*/ 3810 w 1557814"/>
              <a:gd name="connsiteY0" fmla="*/ 76200 h 1458754"/>
              <a:gd name="connsiteX1" fmla="*/ 1291590 w 1557814"/>
              <a:gd name="connsiteY1" fmla="*/ 0 h 1458754"/>
              <a:gd name="connsiteX2" fmla="*/ 1299210 w 1557814"/>
              <a:gd name="connsiteY2" fmla="*/ 205740 h 1458754"/>
              <a:gd name="connsiteX3" fmla="*/ 1236821 w 1557814"/>
              <a:gd name="connsiteY3" fmla="*/ 311943 h 1458754"/>
              <a:gd name="connsiteX4" fmla="*/ 1228725 w 1557814"/>
              <a:gd name="connsiteY4" fmla="*/ 425292 h 1458754"/>
              <a:gd name="connsiteX5" fmla="*/ 1185863 w 1557814"/>
              <a:gd name="connsiteY5" fmla="*/ 494348 h 1458754"/>
              <a:gd name="connsiteX6" fmla="*/ 1119188 w 1557814"/>
              <a:gd name="connsiteY6" fmla="*/ 482442 h 1458754"/>
              <a:gd name="connsiteX7" fmla="*/ 1059657 w 1557814"/>
              <a:gd name="connsiteY7" fmla="*/ 644367 h 1458754"/>
              <a:gd name="connsiteX8" fmla="*/ 1231107 w 1557814"/>
              <a:gd name="connsiteY8" fmla="*/ 730091 h 1458754"/>
              <a:gd name="connsiteX9" fmla="*/ 1385888 w 1557814"/>
              <a:gd name="connsiteY9" fmla="*/ 839629 h 1458754"/>
              <a:gd name="connsiteX10" fmla="*/ 1516856 w 1557814"/>
              <a:gd name="connsiteY10" fmla="*/ 1001554 h 1458754"/>
              <a:gd name="connsiteX11" fmla="*/ 1557814 w 1557814"/>
              <a:gd name="connsiteY11" fmla="*/ 1071562 h 1458754"/>
              <a:gd name="connsiteX12" fmla="*/ 1484471 w 1557814"/>
              <a:gd name="connsiteY12" fmla="*/ 1077754 h 1458754"/>
              <a:gd name="connsiteX13" fmla="*/ 1395413 w 1557814"/>
              <a:gd name="connsiteY13" fmla="*/ 994410 h 1458754"/>
              <a:gd name="connsiteX14" fmla="*/ 1335881 w 1557814"/>
              <a:gd name="connsiteY14" fmla="*/ 1039654 h 1458754"/>
              <a:gd name="connsiteX15" fmla="*/ 1069182 w 1557814"/>
              <a:gd name="connsiteY15" fmla="*/ 1277779 h 1458754"/>
              <a:gd name="connsiteX16" fmla="*/ 1126331 w 1557814"/>
              <a:gd name="connsiteY16" fmla="*/ 1311116 h 1458754"/>
              <a:gd name="connsiteX17" fmla="*/ 1119187 w 1557814"/>
              <a:gd name="connsiteY17" fmla="*/ 1334929 h 1458754"/>
              <a:gd name="connsiteX18" fmla="*/ 1183481 w 1557814"/>
              <a:gd name="connsiteY18" fmla="*/ 1387316 h 1458754"/>
              <a:gd name="connsiteX19" fmla="*/ 1152525 w 1557814"/>
              <a:gd name="connsiteY19" fmla="*/ 1408748 h 1458754"/>
              <a:gd name="connsiteX20" fmla="*/ 1170146 w 1557814"/>
              <a:gd name="connsiteY20" fmla="*/ 1458754 h 1458754"/>
              <a:gd name="connsiteX21" fmla="*/ 1064418 w 1557814"/>
              <a:gd name="connsiteY21" fmla="*/ 1458754 h 1458754"/>
              <a:gd name="connsiteX22" fmla="*/ 1014412 w 1557814"/>
              <a:gd name="connsiteY22" fmla="*/ 1403986 h 1458754"/>
              <a:gd name="connsiteX23" fmla="*/ 1042987 w 1557814"/>
              <a:gd name="connsiteY23" fmla="*/ 1368266 h 1458754"/>
              <a:gd name="connsiteX24" fmla="*/ 940594 w 1557814"/>
              <a:gd name="connsiteY24" fmla="*/ 1339691 h 1458754"/>
              <a:gd name="connsiteX25" fmla="*/ 892968 w 1557814"/>
              <a:gd name="connsiteY25" fmla="*/ 1358741 h 1458754"/>
              <a:gd name="connsiteX26" fmla="*/ 797719 w 1557814"/>
              <a:gd name="connsiteY26" fmla="*/ 1294447 h 1458754"/>
              <a:gd name="connsiteX27" fmla="*/ 804863 w 1557814"/>
              <a:gd name="connsiteY27" fmla="*/ 1223010 h 1458754"/>
              <a:gd name="connsiteX28" fmla="*/ 716756 w 1557814"/>
              <a:gd name="connsiteY28" fmla="*/ 1180147 h 1458754"/>
              <a:gd name="connsiteX29" fmla="*/ 583406 w 1557814"/>
              <a:gd name="connsiteY29" fmla="*/ 1146810 h 1458754"/>
              <a:gd name="connsiteX30" fmla="*/ 516731 w 1557814"/>
              <a:gd name="connsiteY30" fmla="*/ 1182529 h 1458754"/>
              <a:gd name="connsiteX31" fmla="*/ 463868 w 1557814"/>
              <a:gd name="connsiteY31" fmla="*/ 1152049 h 1458754"/>
              <a:gd name="connsiteX32" fmla="*/ 290513 w 1557814"/>
              <a:gd name="connsiteY32" fmla="*/ 956310 h 1458754"/>
              <a:gd name="connsiteX33" fmla="*/ 292893 w 1557814"/>
              <a:gd name="connsiteY33" fmla="*/ 861060 h 1458754"/>
              <a:gd name="connsiteX34" fmla="*/ 230981 w 1557814"/>
              <a:gd name="connsiteY34" fmla="*/ 780097 h 1458754"/>
              <a:gd name="connsiteX35" fmla="*/ 209550 w 1557814"/>
              <a:gd name="connsiteY35" fmla="*/ 663417 h 1458754"/>
              <a:gd name="connsiteX36" fmla="*/ 130969 w 1557814"/>
              <a:gd name="connsiteY36" fmla="*/ 632461 h 1458754"/>
              <a:gd name="connsiteX37" fmla="*/ 121444 w 1557814"/>
              <a:gd name="connsiteY37" fmla="*/ 477679 h 1458754"/>
              <a:gd name="connsiteX38" fmla="*/ 74772 w 1557814"/>
              <a:gd name="connsiteY38" fmla="*/ 415290 h 1458754"/>
              <a:gd name="connsiteX39" fmla="*/ 0 w 1557814"/>
              <a:gd name="connsiteY39" fmla="*/ 210979 h 1458754"/>
              <a:gd name="connsiteX40" fmla="*/ 3810 w 1557814"/>
              <a:gd name="connsiteY40" fmla="*/ 76200 h 1458754"/>
              <a:gd name="connsiteX0" fmla="*/ 3810 w 1557814"/>
              <a:gd name="connsiteY0" fmla="*/ 76200 h 1458754"/>
              <a:gd name="connsiteX1" fmla="*/ 1291590 w 1557814"/>
              <a:gd name="connsiteY1" fmla="*/ 0 h 1458754"/>
              <a:gd name="connsiteX2" fmla="*/ 1299210 w 1557814"/>
              <a:gd name="connsiteY2" fmla="*/ 205740 h 1458754"/>
              <a:gd name="connsiteX3" fmla="*/ 1236821 w 1557814"/>
              <a:gd name="connsiteY3" fmla="*/ 311943 h 1458754"/>
              <a:gd name="connsiteX4" fmla="*/ 1228725 w 1557814"/>
              <a:gd name="connsiteY4" fmla="*/ 425292 h 1458754"/>
              <a:gd name="connsiteX5" fmla="*/ 1185863 w 1557814"/>
              <a:gd name="connsiteY5" fmla="*/ 494348 h 1458754"/>
              <a:gd name="connsiteX6" fmla="*/ 1119188 w 1557814"/>
              <a:gd name="connsiteY6" fmla="*/ 482442 h 1458754"/>
              <a:gd name="connsiteX7" fmla="*/ 1059657 w 1557814"/>
              <a:gd name="connsiteY7" fmla="*/ 644367 h 1458754"/>
              <a:gd name="connsiteX8" fmla="*/ 1231107 w 1557814"/>
              <a:gd name="connsiteY8" fmla="*/ 730091 h 1458754"/>
              <a:gd name="connsiteX9" fmla="*/ 1385888 w 1557814"/>
              <a:gd name="connsiteY9" fmla="*/ 839629 h 1458754"/>
              <a:gd name="connsiteX10" fmla="*/ 1516856 w 1557814"/>
              <a:gd name="connsiteY10" fmla="*/ 1001554 h 1458754"/>
              <a:gd name="connsiteX11" fmla="*/ 1557814 w 1557814"/>
              <a:gd name="connsiteY11" fmla="*/ 1071562 h 1458754"/>
              <a:gd name="connsiteX12" fmla="*/ 1484471 w 1557814"/>
              <a:gd name="connsiteY12" fmla="*/ 1077754 h 1458754"/>
              <a:gd name="connsiteX13" fmla="*/ 1395413 w 1557814"/>
              <a:gd name="connsiteY13" fmla="*/ 994410 h 1458754"/>
              <a:gd name="connsiteX14" fmla="*/ 1402556 w 1557814"/>
              <a:gd name="connsiteY14" fmla="*/ 932498 h 1458754"/>
              <a:gd name="connsiteX15" fmla="*/ 1069182 w 1557814"/>
              <a:gd name="connsiteY15" fmla="*/ 1277779 h 1458754"/>
              <a:gd name="connsiteX16" fmla="*/ 1126331 w 1557814"/>
              <a:gd name="connsiteY16" fmla="*/ 1311116 h 1458754"/>
              <a:gd name="connsiteX17" fmla="*/ 1119187 w 1557814"/>
              <a:gd name="connsiteY17" fmla="*/ 1334929 h 1458754"/>
              <a:gd name="connsiteX18" fmla="*/ 1183481 w 1557814"/>
              <a:gd name="connsiteY18" fmla="*/ 1387316 h 1458754"/>
              <a:gd name="connsiteX19" fmla="*/ 1152525 w 1557814"/>
              <a:gd name="connsiteY19" fmla="*/ 1408748 h 1458754"/>
              <a:gd name="connsiteX20" fmla="*/ 1170146 w 1557814"/>
              <a:gd name="connsiteY20" fmla="*/ 1458754 h 1458754"/>
              <a:gd name="connsiteX21" fmla="*/ 1064418 w 1557814"/>
              <a:gd name="connsiteY21" fmla="*/ 1458754 h 1458754"/>
              <a:gd name="connsiteX22" fmla="*/ 1014412 w 1557814"/>
              <a:gd name="connsiteY22" fmla="*/ 1403986 h 1458754"/>
              <a:gd name="connsiteX23" fmla="*/ 1042987 w 1557814"/>
              <a:gd name="connsiteY23" fmla="*/ 1368266 h 1458754"/>
              <a:gd name="connsiteX24" fmla="*/ 940594 w 1557814"/>
              <a:gd name="connsiteY24" fmla="*/ 1339691 h 1458754"/>
              <a:gd name="connsiteX25" fmla="*/ 892968 w 1557814"/>
              <a:gd name="connsiteY25" fmla="*/ 1358741 h 1458754"/>
              <a:gd name="connsiteX26" fmla="*/ 797719 w 1557814"/>
              <a:gd name="connsiteY26" fmla="*/ 1294447 h 1458754"/>
              <a:gd name="connsiteX27" fmla="*/ 804863 w 1557814"/>
              <a:gd name="connsiteY27" fmla="*/ 1223010 h 1458754"/>
              <a:gd name="connsiteX28" fmla="*/ 716756 w 1557814"/>
              <a:gd name="connsiteY28" fmla="*/ 1180147 h 1458754"/>
              <a:gd name="connsiteX29" fmla="*/ 583406 w 1557814"/>
              <a:gd name="connsiteY29" fmla="*/ 1146810 h 1458754"/>
              <a:gd name="connsiteX30" fmla="*/ 516731 w 1557814"/>
              <a:gd name="connsiteY30" fmla="*/ 1182529 h 1458754"/>
              <a:gd name="connsiteX31" fmla="*/ 463868 w 1557814"/>
              <a:gd name="connsiteY31" fmla="*/ 1152049 h 1458754"/>
              <a:gd name="connsiteX32" fmla="*/ 290513 w 1557814"/>
              <a:gd name="connsiteY32" fmla="*/ 956310 h 1458754"/>
              <a:gd name="connsiteX33" fmla="*/ 292893 w 1557814"/>
              <a:gd name="connsiteY33" fmla="*/ 861060 h 1458754"/>
              <a:gd name="connsiteX34" fmla="*/ 230981 w 1557814"/>
              <a:gd name="connsiteY34" fmla="*/ 780097 h 1458754"/>
              <a:gd name="connsiteX35" fmla="*/ 209550 w 1557814"/>
              <a:gd name="connsiteY35" fmla="*/ 663417 h 1458754"/>
              <a:gd name="connsiteX36" fmla="*/ 130969 w 1557814"/>
              <a:gd name="connsiteY36" fmla="*/ 632461 h 1458754"/>
              <a:gd name="connsiteX37" fmla="*/ 121444 w 1557814"/>
              <a:gd name="connsiteY37" fmla="*/ 477679 h 1458754"/>
              <a:gd name="connsiteX38" fmla="*/ 74772 w 1557814"/>
              <a:gd name="connsiteY38" fmla="*/ 415290 h 1458754"/>
              <a:gd name="connsiteX39" fmla="*/ 0 w 1557814"/>
              <a:gd name="connsiteY39" fmla="*/ 210979 h 1458754"/>
              <a:gd name="connsiteX40" fmla="*/ 3810 w 1557814"/>
              <a:gd name="connsiteY40" fmla="*/ 76200 h 1458754"/>
              <a:gd name="connsiteX0" fmla="*/ 3810 w 1557814"/>
              <a:gd name="connsiteY0" fmla="*/ 76200 h 1458754"/>
              <a:gd name="connsiteX1" fmla="*/ 1291590 w 1557814"/>
              <a:gd name="connsiteY1" fmla="*/ 0 h 1458754"/>
              <a:gd name="connsiteX2" fmla="*/ 1299210 w 1557814"/>
              <a:gd name="connsiteY2" fmla="*/ 205740 h 1458754"/>
              <a:gd name="connsiteX3" fmla="*/ 1236821 w 1557814"/>
              <a:gd name="connsiteY3" fmla="*/ 311943 h 1458754"/>
              <a:gd name="connsiteX4" fmla="*/ 1228725 w 1557814"/>
              <a:gd name="connsiteY4" fmla="*/ 425292 h 1458754"/>
              <a:gd name="connsiteX5" fmla="*/ 1185863 w 1557814"/>
              <a:gd name="connsiteY5" fmla="*/ 494348 h 1458754"/>
              <a:gd name="connsiteX6" fmla="*/ 1119188 w 1557814"/>
              <a:gd name="connsiteY6" fmla="*/ 482442 h 1458754"/>
              <a:gd name="connsiteX7" fmla="*/ 1059657 w 1557814"/>
              <a:gd name="connsiteY7" fmla="*/ 644367 h 1458754"/>
              <a:gd name="connsiteX8" fmla="*/ 1231107 w 1557814"/>
              <a:gd name="connsiteY8" fmla="*/ 730091 h 1458754"/>
              <a:gd name="connsiteX9" fmla="*/ 1385888 w 1557814"/>
              <a:gd name="connsiteY9" fmla="*/ 839629 h 1458754"/>
              <a:gd name="connsiteX10" fmla="*/ 1516856 w 1557814"/>
              <a:gd name="connsiteY10" fmla="*/ 1001554 h 1458754"/>
              <a:gd name="connsiteX11" fmla="*/ 1557814 w 1557814"/>
              <a:gd name="connsiteY11" fmla="*/ 1071562 h 1458754"/>
              <a:gd name="connsiteX12" fmla="*/ 1484471 w 1557814"/>
              <a:gd name="connsiteY12" fmla="*/ 1077754 h 1458754"/>
              <a:gd name="connsiteX13" fmla="*/ 1395413 w 1557814"/>
              <a:gd name="connsiteY13" fmla="*/ 994410 h 1458754"/>
              <a:gd name="connsiteX14" fmla="*/ 1402556 w 1557814"/>
              <a:gd name="connsiteY14" fmla="*/ 932498 h 1458754"/>
              <a:gd name="connsiteX15" fmla="*/ 1357313 w 1557814"/>
              <a:gd name="connsiteY15" fmla="*/ 982504 h 1458754"/>
              <a:gd name="connsiteX16" fmla="*/ 1069182 w 1557814"/>
              <a:gd name="connsiteY16" fmla="*/ 1277779 h 1458754"/>
              <a:gd name="connsiteX17" fmla="*/ 1126331 w 1557814"/>
              <a:gd name="connsiteY17" fmla="*/ 1311116 h 1458754"/>
              <a:gd name="connsiteX18" fmla="*/ 1119187 w 1557814"/>
              <a:gd name="connsiteY18" fmla="*/ 1334929 h 1458754"/>
              <a:gd name="connsiteX19" fmla="*/ 1183481 w 1557814"/>
              <a:gd name="connsiteY19" fmla="*/ 1387316 h 1458754"/>
              <a:gd name="connsiteX20" fmla="*/ 1152525 w 1557814"/>
              <a:gd name="connsiteY20" fmla="*/ 1408748 h 1458754"/>
              <a:gd name="connsiteX21" fmla="*/ 1170146 w 1557814"/>
              <a:gd name="connsiteY21" fmla="*/ 1458754 h 1458754"/>
              <a:gd name="connsiteX22" fmla="*/ 1064418 w 1557814"/>
              <a:gd name="connsiteY22" fmla="*/ 1458754 h 1458754"/>
              <a:gd name="connsiteX23" fmla="*/ 1014412 w 1557814"/>
              <a:gd name="connsiteY23" fmla="*/ 1403986 h 1458754"/>
              <a:gd name="connsiteX24" fmla="*/ 1042987 w 1557814"/>
              <a:gd name="connsiteY24" fmla="*/ 1368266 h 1458754"/>
              <a:gd name="connsiteX25" fmla="*/ 940594 w 1557814"/>
              <a:gd name="connsiteY25" fmla="*/ 1339691 h 1458754"/>
              <a:gd name="connsiteX26" fmla="*/ 892968 w 1557814"/>
              <a:gd name="connsiteY26" fmla="*/ 1358741 h 1458754"/>
              <a:gd name="connsiteX27" fmla="*/ 797719 w 1557814"/>
              <a:gd name="connsiteY27" fmla="*/ 1294447 h 1458754"/>
              <a:gd name="connsiteX28" fmla="*/ 804863 w 1557814"/>
              <a:gd name="connsiteY28" fmla="*/ 1223010 h 1458754"/>
              <a:gd name="connsiteX29" fmla="*/ 716756 w 1557814"/>
              <a:gd name="connsiteY29" fmla="*/ 1180147 h 1458754"/>
              <a:gd name="connsiteX30" fmla="*/ 583406 w 1557814"/>
              <a:gd name="connsiteY30" fmla="*/ 1146810 h 1458754"/>
              <a:gd name="connsiteX31" fmla="*/ 516731 w 1557814"/>
              <a:gd name="connsiteY31" fmla="*/ 1182529 h 1458754"/>
              <a:gd name="connsiteX32" fmla="*/ 463868 w 1557814"/>
              <a:gd name="connsiteY32" fmla="*/ 1152049 h 1458754"/>
              <a:gd name="connsiteX33" fmla="*/ 290513 w 1557814"/>
              <a:gd name="connsiteY33" fmla="*/ 956310 h 1458754"/>
              <a:gd name="connsiteX34" fmla="*/ 292893 w 1557814"/>
              <a:gd name="connsiteY34" fmla="*/ 861060 h 1458754"/>
              <a:gd name="connsiteX35" fmla="*/ 230981 w 1557814"/>
              <a:gd name="connsiteY35" fmla="*/ 780097 h 1458754"/>
              <a:gd name="connsiteX36" fmla="*/ 209550 w 1557814"/>
              <a:gd name="connsiteY36" fmla="*/ 663417 h 1458754"/>
              <a:gd name="connsiteX37" fmla="*/ 130969 w 1557814"/>
              <a:gd name="connsiteY37" fmla="*/ 632461 h 1458754"/>
              <a:gd name="connsiteX38" fmla="*/ 121444 w 1557814"/>
              <a:gd name="connsiteY38" fmla="*/ 477679 h 1458754"/>
              <a:gd name="connsiteX39" fmla="*/ 74772 w 1557814"/>
              <a:gd name="connsiteY39" fmla="*/ 415290 h 1458754"/>
              <a:gd name="connsiteX40" fmla="*/ 0 w 1557814"/>
              <a:gd name="connsiteY40" fmla="*/ 210979 h 1458754"/>
              <a:gd name="connsiteX41" fmla="*/ 3810 w 1557814"/>
              <a:gd name="connsiteY41" fmla="*/ 76200 h 1458754"/>
              <a:gd name="connsiteX0" fmla="*/ 3810 w 1557814"/>
              <a:gd name="connsiteY0" fmla="*/ 76200 h 1458754"/>
              <a:gd name="connsiteX1" fmla="*/ 1291590 w 1557814"/>
              <a:gd name="connsiteY1" fmla="*/ 0 h 1458754"/>
              <a:gd name="connsiteX2" fmla="*/ 1299210 w 1557814"/>
              <a:gd name="connsiteY2" fmla="*/ 205740 h 1458754"/>
              <a:gd name="connsiteX3" fmla="*/ 1236821 w 1557814"/>
              <a:gd name="connsiteY3" fmla="*/ 311943 h 1458754"/>
              <a:gd name="connsiteX4" fmla="*/ 1228725 w 1557814"/>
              <a:gd name="connsiteY4" fmla="*/ 425292 h 1458754"/>
              <a:gd name="connsiteX5" fmla="*/ 1185863 w 1557814"/>
              <a:gd name="connsiteY5" fmla="*/ 494348 h 1458754"/>
              <a:gd name="connsiteX6" fmla="*/ 1119188 w 1557814"/>
              <a:gd name="connsiteY6" fmla="*/ 482442 h 1458754"/>
              <a:gd name="connsiteX7" fmla="*/ 1059657 w 1557814"/>
              <a:gd name="connsiteY7" fmla="*/ 644367 h 1458754"/>
              <a:gd name="connsiteX8" fmla="*/ 1231107 w 1557814"/>
              <a:gd name="connsiteY8" fmla="*/ 730091 h 1458754"/>
              <a:gd name="connsiteX9" fmla="*/ 1385888 w 1557814"/>
              <a:gd name="connsiteY9" fmla="*/ 839629 h 1458754"/>
              <a:gd name="connsiteX10" fmla="*/ 1516856 w 1557814"/>
              <a:gd name="connsiteY10" fmla="*/ 1001554 h 1458754"/>
              <a:gd name="connsiteX11" fmla="*/ 1557814 w 1557814"/>
              <a:gd name="connsiteY11" fmla="*/ 1071562 h 1458754"/>
              <a:gd name="connsiteX12" fmla="*/ 1484471 w 1557814"/>
              <a:gd name="connsiteY12" fmla="*/ 1077754 h 1458754"/>
              <a:gd name="connsiteX13" fmla="*/ 1395413 w 1557814"/>
              <a:gd name="connsiteY13" fmla="*/ 994410 h 1458754"/>
              <a:gd name="connsiteX14" fmla="*/ 1402556 w 1557814"/>
              <a:gd name="connsiteY14" fmla="*/ 932498 h 1458754"/>
              <a:gd name="connsiteX15" fmla="*/ 1373981 w 1557814"/>
              <a:gd name="connsiteY15" fmla="*/ 911067 h 1458754"/>
              <a:gd name="connsiteX16" fmla="*/ 1069182 w 1557814"/>
              <a:gd name="connsiteY16" fmla="*/ 1277779 h 1458754"/>
              <a:gd name="connsiteX17" fmla="*/ 1126331 w 1557814"/>
              <a:gd name="connsiteY17" fmla="*/ 1311116 h 1458754"/>
              <a:gd name="connsiteX18" fmla="*/ 1119187 w 1557814"/>
              <a:gd name="connsiteY18" fmla="*/ 1334929 h 1458754"/>
              <a:gd name="connsiteX19" fmla="*/ 1183481 w 1557814"/>
              <a:gd name="connsiteY19" fmla="*/ 1387316 h 1458754"/>
              <a:gd name="connsiteX20" fmla="*/ 1152525 w 1557814"/>
              <a:gd name="connsiteY20" fmla="*/ 1408748 h 1458754"/>
              <a:gd name="connsiteX21" fmla="*/ 1170146 w 1557814"/>
              <a:gd name="connsiteY21" fmla="*/ 1458754 h 1458754"/>
              <a:gd name="connsiteX22" fmla="*/ 1064418 w 1557814"/>
              <a:gd name="connsiteY22" fmla="*/ 1458754 h 1458754"/>
              <a:gd name="connsiteX23" fmla="*/ 1014412 w 1557814"/>
              <a:gd name="connsiteY23" fmla="*/ 1403986 h 1458754"/>
              <a:gd name="connsiteX24" fmla="*/ 1042987 w 1557814"/>
              <a:gd name="connsiteY24" fmla="*/ 1368266 h 1458754"/>
              <a:gd name="connsiteX25" fmla="*/ 940594 w 1557814"/>
              <a:gd name="connsiteY25" fmla="*/ 1339691 h 1458754"/>
              <a:gd name="connsiteX26" fmla="*/ 892968 w 1557814"/>
              <a:gd name="connsiteY26" fmla="*/ 1358741 h 1458754"/>
              <a:gd name="connsiteX27" fmla="*/ 797719 w 1557814"/>
              <a:gd name="connsiteY27" fmla="*/ 1294447 h 1458754"/>
              <a:gd name="connsiteX28" fmla="*/ 804863 w 1557814"/>
              <a:gd name="connsiteY28" fmla="*/ 1223010 h 1458754"/>
              <a:gd name="connsiteX29" fmla="*/ 716756 w 1557814"/>
              <a:gd name="connsiteY29" fmla="*/ 1180147 h 1458754"/>
              <a:gd name="connsiteX30" fmla="*/ 583406 w 1557814"/>
              <a:gd name="connsiteY30" fmla="*/ 1146810 h 1458754"/>
              <a:gd name="connsiteX31" fmla="*/ 516731 w 1557814"/>
              <a:gd name="connsiteY31" fmla="*/ 1182529 h 1458754"/>
              <a:gd name="connsiteX32" fmla="*/ 463868 w 1557814"/>
              <a:gd name="connsiteY32" fmla="*/ 1152049 h 1458754"/>
              <a:gd name="connsiteX33" fmla="*/ 290513 w 1557814"/>
              <a:gd name="connsiteY33" fmla="*/ 956310 h 1458754"/>
              <a:gd name="connsiteX34" fmla="*/ 292893 w 1557814"/>
              <a:gd name="connsiteY34" fmla="*/ 861060 h 1458754"/>
              <a:gd name="connsiteX35" fmla="*/ 230981 w 1557814"/>
              <a:gd name="connsiteY35" fmla="*/ 780097 h 1458754"/>
              <a:gd name="connsiteX36" fmla="*/ 209550 w 1557814"/>
              <a:gd name="connsiteY36" fmla="*/ 663417 h 1458754"/>
              <a:gd name="connsiteX37" fmla="*/ 130969 w 1557814"/>
              <a:gd name="connsiteY37" fmla="*/ 632461 h 1458754"/>
              <a:gd name="connsiteX38" fmla="*/ 121444 w 1557814"/>
              <a:gd name="connsiteY38" fmla="*/ 477679 h 1458754"/>
              <a:gd name="connsiteX39" fmla="*/ 74772 w 1557814"/>
              <a:gd name="connsiteY39" fmla="*/ 415290 h 1458754"/>
              <a:gd name="connsiteX40" fmla="*/ 0 w 1557814"/>
              <a:gd name="connsiteY40" fmla="*/ 210979 h 1458754"/>
              <a:gd name="connsiteX41" fmla="*/ 3810 w 1557814"/>
              <a:gd name="connsiteY41" fmla="*/ 76200 h 1458754"/>
              <a:gd name="connsiteX0" fmla="*/ 3810 w 1557814"/>
              <a:gd name="connsiteY0" fmla="*/ 76200 h 1458754"/>
              <a:gd name="connsiteX1" fmla="*/ 1291590 w 1557814"/>
              <a:gd name="connsiteY1" fmla="*/ 0 h 1458754"/>
              <a:gd name="connsiteX2" fmla="*/ 1299210 w 1557814"/>
              <a:gd name="connsiteY2" fmla="*/ 205740 h 1458754"/>
              <a:gd name="connsiteX3" fmla="*/ 1236821 w 1557814"/>
              <a:gd name="connsiteY3" fmla="*/ 311943 h 1458754"/>
              <a:gd name="connsiteX4" fmla="*/ 1228725 w 1557814"/>
              <a:gd name="connsiteY4" fmla="*/ 425292 h 1458754"/>
              <a:gd name="connsiteX5" fmla="*/ 1185863 w 1557814"/>
              <a:gd name="connsiteY5" fmla="*/ 494348 h 1458754"/>
              <a:gd name="connsiteX6" fmla="*/ 1119188 w 1557814"/>
              <a:gd name="connsiteY6" fmla="*/ 482442 h 1458754"/>
              <a:gd name="connsiteX7" fmla="*/ 1059657 w 1557814"/>
              <a:gd name="connsiteY7" fmla="*/ 644367 h 1458754"/>
              <a:gd name="connsiteX8" fmla="*/ 1231107 w 1557814"/>
              <a:gd name="connsiteY8" fmla="*/ 730091 h 1458754"/>
              <a:gd name="connsiteX9" fmla="*/ 1385888 w 1557814"/>
              <a:gd name="connsiteY9" fmla="*/ 839629 h 1458754"/>
              <a:gd name="connsiteX10" fmla="*/ 1516856 w 1557814"/>
              <a:gd name="connsiteY10" fmla="*/ 1001554 h 1458754"/>
              <a:gd name="connsiteX11" fmla="*/ 1557814 w 1557814"/>
              <a:gd name="connsiteY11" fmla="*/ 1071562 h 1458754"/>
              <a:gd name="connsiteX12" fmla="*/ 1484471 w 1557814"/>
              <a:gd name="connsiteY12" fmla="*/ 1077754 h 1458754"/>
              <a:gd name="connsiteX13" fmla="*/ 1395413 w 1557814"/>
              <a:gd name="connsiteY13" fmla="*/ 994410 h 1458754"/>
              <a:gd name="connsiteX14" fmla="*/ 1402556 w 1557814"/>
              <a:gd name="connsiteY14" fmla="*/ 932498 h 1458754"/>
              <a:gd name="connsiteX15" fmla="*/ 1373981 w 1557814"/>
              <a:gd name="connsiteY15" fmla="*/ 911067 h 1458754"/>
              <a:gd name="connsiteX16" fmla="*/ 1240631 w 1557814"/>
              <a:gd name="connsiteY16" fmla="*/ 1070610 h 1458754"/>
              <a:gd name="connsiteX17" fmla="*/ 1069182 w 1557814"/>
              <a:gd name="connsiteY17" fmla="*/ 1277779 h 1458754"/>
              <a:gd name="connsiteX18" fmla="*/ 1126331 w 1557814"/>
              <a:gd name="connsiteY18" fmla="*/ 1311116 h 1458754"/>
              <a:gd name="connsiteX19" fmla="*/ 1119187 w 1557814"/>
              <a:gd name="connsiteY19" fmla="*/ 1334929 h 1458754"/>
              <a:gd name="connsiteX20" fmla="*/ 1183481 w 1557814"/>
              <a:gd name="connsiteY20" fmla="*/ 1387316 h 1458754"/>
              <a:gd name="connsiteX21" fmla="*/ 1152525 w 1557814"/>
              <a:gd name="connsiteY21" fmla="*/ 1408748 h 1458754"/>
              <a:gd name="connsiteX22" fmla="*/ 1170146 w 1557814"/>
              <a:gd name="connsiteY22" fmla="*/ 1458754 h 1458754"/>
              <a:gd name="connsiteX23" fmla="*/ 1064418 w 1557814"/>
              <a:gd name="connsiteY23" fmla="*/ 1458754 h 1458754"/>
              <a:gd name="connsiteX24" fmla="*/ 1014412 w 1557814"/>
              <a:gd name="connsiteY24" fmla="*/ 1403986 h 1458754"/>
              <a:gd name="connsiteX25" fmla="*/ 1042987 w 1557814"/>
              <a:gd name="connsiteY25" fmla="*/ 1368266 h 1458754"/>
              <a:gd name="connsiteX26" fmla="*/ 940594 w 1557814"/>
              <a:gd name="connsiteY26" fmla="*/ 1339691 h 1458754"/>
              <a:gd name="connsiteX27" fmla="*/ 892968 w 1557814"/>
              <a:gd name="connsiteY27" fmla="*/ 1358741 h 1458754"/>
              <a:gd name="connsiteX28" fmla="*/ 797719 w 1557814"/>
              <a:gd name="connsiteY28" fmla="*/ 1294447 h 1458754"/>
              <a:gd name="connsiteX29" fmla="*/ 804863 w 1557814"/>
              <a:gd name="connsiteY29" fmla="*/ 1223010 h 1458754"/>
              <a:gd name="connsiteX30" fmla="*/ 716756 w 1557814"/>
              <a:gd name="connsiteY30" fmla="*/ 1180147 h 1458754"/>
              <a:gd name="connsiteX31" fmla="*/ 583406 w 1557814"/>
              <a:gd name="connsiteY31" fmla="*/ 1146810 h 1458754"/>
              <a:gd name="connsiteX32" fmla="*/ 516731 w 1557814"/>
              <a:gd name="connsiteY32" fmla="*/ 1182529 h 1458754"/>
              <a:gd name="connsiteX33" fmla="*/ 463868 w 1557814"/>
              <a:gd name="connsiteY33" fmla="*/ 1152049 h 1458754"/>
              <a:gd name="connsiteX34" fmla="*/ 290513 w 1557814"/>
              <a:gd name="connsiteY34" fmla="*/ 956310 h 1458754"/>
              <a:gd name="connsiteX35" fmla="*/ 292893 w 1557814"/>
              <a:gd name="connsiteY35" fmla="*/ 861060 h 1458754"/>
              <a:gd name="connsiteX36" fmla="*/ 230981 w 1557814"/>
              <a:gd name="connsiteY36" fmla="*/ 780097 h 1458754"/>
              <a:gd name="connsiteX37" fmla="*/ 209550 w 1557814"/>
              <a:gd name="connsiteY37" fmla="*/ 663417 h 1458754"/>
              <a:gd name="connsiteX38" fmla="*/ 130969 w 1557814"/>
              <a:gd name="connsiteY38" fmla="*/ 632461 h 1458754"/>
              <a:gd name="connsiteX39" fmla="*/ 121444 w 1557814"/>
              <a:gd name="connsiteY39" fmla="*/ 477679 h 1458754"/>
              <a:gd name="connsiteX40" fmla="*/ 74772 w 1557814"/>
              <a:gd name="connsiteY40" fmla="*/ 415290 h 1458754"/>
              <a:gd name="connsiteX41" fmla="*/ 0 w 1557814"/>
              <a:gd name="connsiteY41" fmla="*/ 210979 h 1458754"/>
              <a:gd name="connsiteX42" fmla="*/ 3810 w 1557814"/>
              <a:gd name="connsiteY42" fmla="*/ 76200 h 1458754"/>
              <a:gd name="connsiteX0" fmla="*/ 3810 w 1557814"/>
              <a:gd name="connsiteY0" fmla="*/ 76200 h 1458754"/>
              <a:gd name="connsiteX1" fmla="*/ 1291590 w 1557814"/>
              <a:gd name="connsiteY1" fmla="*/ 0 h 1458754"/>
              <a:gd name="connsiteX2" fmla="*/ 1299210 w 1557814"/>
              <a:gd name="connsiteY2" fmla="*/ 205740 h 1458754"/>
              <a:gd name="connsiteX3" fmla="*/ 1236821 w 1557814"/>
              <a:gd name="connsiteY3" fmla="*/ 311943 h 1458754"/>
              <a:gd name="connsiteX4" fmla="*/ 1228725 w 1557814"/>
              <a:gd name="connsiteY4" fmla="*/ 425292 h 1458754"/>
              <a:gd name="connsiteX5" fmla="*/ 1185863 w 1557814"/>
              <a:gd name="connsiteY5" fmla="*/ 494348 h 1458754"/>
              <a:gd name="connsiteX6" fmla="*/ 1119188 w 1557814"/>
              <a:gd name="connsiteY6" fmla="*/ 482442 h 1458754"/>
              <a:gd name="connsiteX7" fmla="*/ 1059657 w 1557814"/>
              <a:gd name="connsiteY7" fmla="*/ 644367 h 1458754"/>
              <a:gd name="connsiteX8" fmla="*/ 1231107 w 1557814"/>
              <a:gd name="connsiteY8" fmla="*/ 730091 h 1458754"/>
              <a:gd name="connsiteX9" fmla="*/ 1385888 w 1557814"/>
              <a:gd name="connsiteY9" fmla="*/ 839629 h 1458754"/>
              <a:gd name="connsiteX10" fmla="*/ 1516856 w 1557814"/>
              <a:gd name="connsiteY10" fmla="*/ 1001554 h 1458754"/>
              <a:gd name="connsiteX11" fmla="*/ 1557814 w 1557814"/>
              <a:gd name="connsiteY11" fmla="*/ 1071562 h 1458754"/>
              <a:gd name="connsiteX12" fmla="*/ 1484471 w 1557814"/>
              <a:gd name="connsiteY12" fmla="*/ 1077754 h 1458754"/>
              <a:gd name="connsiteX13" fmla="*/ 1395413 w 1557814"/>
              <a:gd name="connsiteY13" fmla="*/ 994410 h 1458754"/>
              <a:gd name="connsiteX14" fmla="*/ 1402556 w 1557814"/>
              <a:gd name="connsiteY14" fmla="*/ 932498 h 1458754"/>
              <a:gd name="connsiteX15" fmla="*/ 1373981 w 1557814"/>
              <a:gd name="connsiteY15" fmla="*/ 911067 h 1458754"/>
              <a:gd name="connsiteX16" fmla="*/ 1195388 w 1557814"/>
              <a:gd name="connsiteY16" fmla="*/ 1201579 h 1458754"/>
              <a:gd name="connsiteX17" fmla="*/ 1069182 w 1557814"/>
              <a:gd name="connsiteY17" fmla="*/ 1277779 h 1458754"/>
              <a:gd name="connsiteX18" fmla="*/ 1126331 w 1557814"/>
              <a:gd name="connsiteY18" fmla="*/ 1311116 h 1458754"/>
              <a:gd name="connsiteX19" fmla="*/ 1119187 w 1557814"/>
              <a:gd name="connsiteY19" fmla="*/ 1334929 h 1458754"/>
              <a:gd name="connsiteX20" fmla="*/ 1183481 w 1557814"/>
              <a:gd name="connsiteY20" fmla="*/ 1387316 h 1458754"/>
              <a:gd name="connsiteX21" fmla="*/ 1152525 w 1557814"/>
              <a:gd name="connsiteY21" fmla="*/ 1408748 h 1458754"/>
              <a:gd name="connsiteX22" fmla="*/ 1170146 w 1557814"/>
              <a:gd name="connsiteY22" fmla="*/ 1458754 h 1458754"/>
              <a:gd name="connsiteX23" fmla="*/ 1064418 w 1557814"/>
              <a:gd name="connsiteY23" fmla="*/ 1458754 h 1458754"/>
              <a:gd name="connsiteX24" fmla="*/ 1014412 w 1557814"/>
              <a:gd name="connsiteY24" fmla="*/ 1403986 h 1458754"/>
              <a:gd name="connsiteX25" fmla="*/ 1042987 w 1557814"/>
              <a:gd name="connsiteY25" fmla="*/ 1368266 h 1458754"/>
              <a:gd name="connsiteX26" fmla="*/ 940594 w 1557814"/>
              <a:gd name="connsiteY26" fmla="*/ 1339691 h 1458754"/>
              <a:gd name="connsiteX27" fmla="*/ 892968 w 1557814"/>
              <a:gd name="connsiteY27" fmla="*/ 1358741 h 1458754"/>
              <a:gd name="connsiteX28" fmla="*/ 797719 w 1557814"/>
              <a:gd name="connsiteY28" fmla="*/ 1294447 h 1458754"/>
              <a:gd name="connsiteX29" fmla="*/ 804863 w 1557814"/>
              <a:gd name="connsiteY29" fmla="*/ 1223010 h 1458754"/>
              <a:gd name="connsiteX30" fmla="*/ 716756 w 1557814"/>
              <a:gd name="connsiteY30" fmla="*/ 1180147 h 1458754"/>
              <a:gd name="connsiteX31" fmla="*/ 583406 w 1557814"/>
              <a:gd name="connsiteY31" fmla="*/ 1146810 h 1458754"/>
              <a:gd name="connsiteX32" fmla="*/ 516731 w 1557814"/>
              <a:gd name="connsiteY32" fmla="*/ 1182529 h 1458754"/>
              <a:gd name="connsiteX33" fmla="*/ 463868 w 1557814"/>
              <a:gd name="connsiteY33" fmla="*/ 1152049 h 1458754"/>
              <a:gd name="connsiteX34" fmla="*/ 290513 w 1557814"/>
              <a:gd name="connsiteY34" fmla="*/ 956310 h 1458754"/>
              <a:gd name="connsiteX35" fmla="*/ 292893 w 1557814"/>
              <a:gd name="connsiteY35" fmla="*/ 861060 h 1458754"/>
              <a:gd name="connsiteX36" fmla="*/ 230981 w 1557814"/>
              <a:gd name="connsiteY36" fmla="*/ 780097 h 1458754"/>
              <a:gd name="connsiteX37" fmla="*/ 209550 w 1557814"/>
              <a:gd name="connsiteY37" fmla="*/ 663417 h 1458754"/>
              <a:gd name="connsiteX38" fmla="*/ 130969 w 1557814"/>
              <a:gd name="connsiteY38" fmla="*/ 632461 h 1458754"/>
              <a:gd name="connsiteX39" fmla="*/ 121444 w 1557814"/>
              <a:gd name="connsiteY39" fmla="*/ 477679 h 1458754"/>
              <a:gd name="connsiteX40" fmla="*/ 74772 w 1557814"/>
              <a:gd name="connsiteY40" fmla="*/ 415290 h 1458754"/>
              <a:gd name="connsiteX41" fmla="*/ 0 w 1557814"/>
              <a:gd name="connsiteY41" fmla="*/ 210979 h 1458754"/>
              <a:gd name="connsiteX42" fmla="*/ 3810 w 1557814"/>
              <a:gd name="connsiteY42" fmla="*/ 76200 h 1458754"/>
              <a:gd name="connsiteX0" fmla="*/ 3810 w 1557814"/>
              <a:gd name="connsiteY0" fmla="*/ 76200 h 1458754"/>
              <a:gd name="connsiteX1" fmla="*/ 1291590 w 1557814"/>
              <a:gd name="connsiteY1" fmla="*/ 0 h 1458754"/>
              <a:gd name="connsiteX2" fmla="*/ 1299210 w 1557814"/>
              <a:gd name="connsiteY2" fmla="*/ 205740 h 1458754"/>
              <a:gd name="connsiteX3" fmla="*/ 1236821 w 1557814"/>
              <a:gd name="connsiteY3" fmla="*/ 311943 h 1458754"/>
              <a:gd name="connsiteX4" fmla="*/ 1228725 w 1557814"/>
              <a:gd name="connsiteY4" fmla="*/ 425292 h 1458754"/>
              <a:gd name="connsiteX5" fmla="*/ 1185863 w 1557814"/>
              <a:gd name="connsiteY5" fmla="*/ 494348 h 1458754"/>
              <a:gd name="connsiteX6" fmla="*/ 1119188 w 1557814"/>
              <a:gd name="connsiteY6" fmla="*/ 482442 h 1458754"/>
              <a:gd name="connsiteX7" fmla="*/ 1059657 w 1557814"/>
              <a:gd name="connsiteY7" fmla="*/ 644367 h 1458754"/>
              <a:gd name="connsiteX8" fmla="*/ 1231107 w 1557814"/>
              <a:gd name="connsiteY8" fmla="*/ 730091 h 1458754"/>
              <a:gd name="connsiteX9" fmla="*/ 1385888 w 1557814"/>
              <a:gd name="connsiteY9" fmla="*/ 839629 h 1458754"/>
              <a:gd name="connsiteX10" fmla="*/ 1516856 w 1557814"/>
              <a:gd name="connsiteY10" fmla="*/ 1001554 h 1458754"/>
              <a:gd name="connsiteX11" fmla="*/ 1557814 w 1557814"/>
              <a:gd name="connsiteY11" fmla="*/ 1071562 h 1458754"/>
              <a:gd name="connsiteX12" fmla="*/ 1484471 w 1557814"/>
              <a:gd name="connsiteY12" fmla="*/ 1077754 h 1458754"/>
              <a:gd name="connsiteX13" fmla="*/ 1395413 w 1557814"/>
              <a:gd name="connsiteY13" fmla="*/ 994410 h 1458754"/>
              <a:gd name="connsiteX14" fmla="*/ 1402556 w 1557814"/>
              <a:gd name="connsiteY14" fmla="*/ 932498 h 1458754"/>
              <a:gd name="connsiteX15" fmla="*/ 1373981 w 1557814"/>
              <a:gd name="connsiteY15" fmla="*/ 911067 h 1458754"/>
              <a:gd name="connsiteX16" fmla="*/ 1285875 w 1557814"/>
              <a:gd name="connsiteY16" fmla="*/ 1056323 h 1458754"/>
              <a:gd name="connsiteX17" fmla="*/ 1195388 w 1557814"/>
              <a:gd name="connsiteY17" fmla="*/ 1201579 h 1458754"/>
              <a:gd name="connsiteX18" fmla="*/ 1069182 w 1557814"/>
              <a:gd name="connsiteY18" fmla="*/ 1277779 h 1458754"/>
              <a:gd name="connsiteX19" fmla="*/ 1126331 w 1557814"/>
              <a:gd name="connsiteY19" fmla="*/ 1311116 h 1458754"/>
              <a:gd name="connsiteX20" fmla="*/ 1119187 w 1557814"/>
              <a:gd name="connsiteY20" fmla="*/ 1334929 h 1458754"/>
              <a:gd name="connsiteX21" fmla="*/ 1183481 w 1557814"/>
              <a:gd name="connsiteY21" fmla="*/ 1387316 h 1458754"/>
              <a:gd name="connsiteX22" fmla="*/ 1152525 w 1557814"/>
              <a:gd name="connsiteY22" fmla="*/ 1408748 h 1458754"/>
              <a:gd name="connsiteX23" fmla="*/ 1170146 w 1557814"/>
              <a:gd name="connsiteY23" fmla="*/ 1458754 h 1458754"/>
              <a:gd name="connsiteX24" fmla="*/ 1064418 w 1557814"/>
              <a:gd name="connsiteY24" fmla="*/ 1458754 h 1458754"/>
              <a:gd name="connsiteX25" fmla="*/ 1014412 w 1557814"/>
              <a:gd name="connsiteY25" fmla="*/ 1403986 h 1458754"/>
              <a:gd name="connsiteX26" fmla="*/ 1042987 w 1557814"/>
              <a:gd name="connsiteY26" fmla="*/ 1368266 h 1458754"/>
              <a:gd name="connsiteX27" fmla="*/ 940594 w 1557814"/>
              <a:gd name="connsiteY27" fmla="*/ 1339691 h 1458754"/>
              <a:gd name="connsiteX28" fmla="*/ 892968 w 1557814"/>
              <a:gd name="connsiteY28" fmla="*/ 1358741 h 1458754"/>
              <a:gd name="connsiteX29" fmla="*/ 797719 w 1557814"/>
              <a:gd name="connsiteY29" fmla="*/ 1294447 h 1458754"/>
              <a:gd name="connsiteX30" fmla="*/ 804863 w 1557814"/>
              <a:gd name="connsiteY30" fmla="*/ 1223010 h 1458754"/>
              <a:gd name="connsiteX31" fmla="*/ 716756 w 1557814"/>
              <a:gd name="connsiteY31" fmla="*/ 1180147 h 1458754"/>
              <a:gd name="connsiteX32" fmla="*/ 583406 w 1557814"/>
              <a:gd name="connsiteY32" fmla="*/ 1146810 h 1458754"/>
              <a:gd name="connsiteX33" fmla="*/ 516731 w 1557814"/>
              <a:gd name="connsiteY33" fmla="*/ 1182529 h 1458754"/>
              <a:gd name="connsiteX34" fmla="*/ 463868 w 1557814"/>
              <a:gd name="connsiteY34" fmla="*/ 1152049 h 1458754"/>
              <a:gd name="connsiteX35" fmla="*/ 290513 w 1557814"/>
              <a:gd name="connsiteY35" fmla="*/ 956310 h 1458754"/>
              <a:gd name="connsiteX36" fmla="*/ 292893 w 1557814"/>
              <a:gd name="connsiteY36" fmla="*/ 861060 h 1458754"/>
              <a:gd name="connsiteX37" fmla="*/ 230981 w 1557814"/>
              <a:gd name="connsiteY37" fmla="*/ 780097 h 1458754"/>
              <a:gd name="connsiteX38" fmla="*/ 209550 w 1557814"/>
              <a:gd name="connsiteY38" fmla="*/ 663417 h 1458754"/>
              <a:gd name="connsiteX39" fmla="*/ 130969 w 1557814"/>
              <a:gd name="connsiteY39" fmla="*/ 632461 h 1458754"/>
              <a:gd name="connsiteX40" fmla="*/ 121444 w 1557814"/>
              <a:gd name="connsiteY40" fmla="*/ 477679 h 1458754"/>
              <a:gd name="connsiteX41" fmla="*/ 74772 w 1557814"/>
              <a:gd name="connsiteY41" fmla="*/ 415290 h 1458754"/>
              <a:gd name="connsiteX42" fmla="*/ 0 w 1557814"/>
              <a:gd name="connsiteY42" fmla="*/ 210979 h 1458754"/>
              <a:gd name="connsiteX43" fmla="*/ 3810 w 1557814"/>
              <a:gd name="connsiteY43" fmla="*/ 76200 h 1458754"/>
              <a:gd name="connsiteX0" fmla="*/ 3810 w 1557814"/>
              <a:gd name="connsiteY0" fmla="*/ 76200 h 1458754"/>
              <a:gd name="connsiteX1" fmla="*/ 1291590 w 1557814"/>
              <a:gd name="connsiteY1" fmla="*/ 0 h 1458754"/>
              <a:gd name="connsiteX2" fmla="*/ 1299210 w 1557814"/>
              <a:gd name="connsiteY2" fmla="*/ 205740 h 1458754"/>
              <a:gd name="connsiteX3" fmla="*/ 1236821 w 1557814"/>
              <a:gd name="connsiteY3" fmla="*/ 311943 h 1458754"/>
              <a:gd name="connsiteX4" fmla="*/ 1228725 w 1557814"/>
              <a:gd name="connsiteY4" fmla="*/ 425292 h 1458754"/>
              <a:gd name="connsiteX5" fmla="*/ 1185863 w 1557814"/>
              <a:gd name="connsiteY5" fmla="*/ 494348 h 1458754"/>
              <a:gd name="connsiteX6" fmla="*/ 1119188 w 1557814"/>
              <a:gd name="connsiteY6" fmla="*/ 482442 h 1458754"/>
              <a:gd name="connsiteX7" fmla="*/ 1059657 w 1557814"/>
              <a:gd name="connsiteY7" fmla="*/ 644367 h 1458754"/>
              <a:gd name="connsiteX8" fmla="*/ 1231107 w 1557814"/>
              <a:gd name="connsiteY8" fmla="*/ 730091 h 1458754"/>
              <a:gd name="connsiteX9" fmla="*/ 1385888 w 1557814"/>
              <a:gd name="connsiteY9" fmla="*/ 839629 h 1458754"/>
              <a:gd name="connsiteX10" fmla="*/ 1516856 w 1557814"/>
              <a:gd name="connsiteY10" fmla="*/ 1001554 h 1458754"/>
              <a:gd name="connsiteX11" fmla="*/ 1557814 w 1557814"/>
              <a:gd name="connsiteY11" fmla="*/ 1071562 h 1458754"/>
              <a:gd name="connsiteX12" fmla="*/ 1484471 w 1557814"/>
              <a:gd name="connsiteY12" fmla="*/ 1077754 h 1458754"/>
              <a:gd name="connsiteX13" fmla="*/ 1395413 w 1557814"/>
              <a:gd name="connsiteY13" fmla="*/ 994410 h 1458754"/>
              <a:gd name="connsiteX14" fmla="*/ 1402556 w 1557814"/>
              <a:gd name="connsiteY14" fmla="*/ 932498 h 1458754"/>
              <a:gd name="connsiteX15" fmla="*/ 1373981 w 1557814"/>
              <a:gd name="connsiteY15" fmla="*/ 911067 h 1458754"/>
              <a:gd name="connsiteX16" fmla="*/ 1247775 w 1557814"/>
              <a:gd name="connsiteY16" fmla="*/ 987267 h 1458754"/>
              <a:gd name="connsiteX17" fmla="*/ 1195388 w 1557814"/>
              <a:gd name="connsiteY17" fmla="*/ 1201579 h 1458754"/>
              <a:gd name="connsiteX18" fmla="*/ 1069182 w 1557814"/>
              <a:gd name="connsiteY18" fmla="*/ 1277779 h 1458754"/>
              <a:gd name="connsiteX19" fmla="*/ 1126331 w 1557814"/>
              <a:gd name="connsiteY19" fmla="*/ 1311116 h 1458754"/>
              <a:gd name="connsiteX20" fmla="*/ 1119187 w 1557814"/>
              <a:gd name="connsiteY20" fmla="*/ 1334929 h 1458754"/>
              <a:gd name="connsiteX21" fmla="*/ 1183481 w 1557814"/>
              <a:gd name="connsiteY21" fmla="*/ 1387316 h 1458754"/>
              <a:gd name="connsiteX22" fmla="*/ 1152525 w 1557814"/>
              <a:gd name="connsiteY22" fmla="*/ 1408748 h 1458754"/>
              <a:gd name="connsiteX23" fmla="*/ 1170146 w 1557814"/>
              <a:gd name="connsiteY23" fmla="*/ 1458754 h 1458754"/>
              <a:gd name="connsiteX24" fmla="*/ 1064418 w 1557814"/>
              <a:gd name="connsiteY24" fmla="*/ 1458754 h 1458754"/>
              <a:gd name="connsiteX25" fmla="*/ 1014412 w 1557814"/>
              <a:gd name="connsiteY25" fmla="*/ 1403986 h 1458754"/>
              <a:gd name="connsiteX26" fmla="*/ 1042987 w 1557814"/>
              <a:gd name="connsiteY26" fmla="*/ 1368266 h 1458754"/>
              <a:gd name="connsiteX27" fmla="*/ 940594 w 1557814"/>
              <a:gd name="connsiteY27" fmla="*/ 1339691 h 1458754"/>
              <a:gd name="connsiteX28" fmla="*/ 892968 w 1557814"/>
              <a:gd name="connsiteY28" fmla="*/ 1358741 h 1458754"/>
              <a:gd name="connsiteX29" fmla="*/ 797719 w 1557814"/>
              <a:gd name="connsiteY29" fmla="*/ 1294447 h 1458754"/>
              <a:gd name="connsiteX30" fmla="*/ 804863 w 1557814"/>
              <a:gd name="connsiteY30" fmla="*/ 1223010 h 1458754"/>
              <a:gd name="connsiteX31" fmla="*/ 716756 w 1557814"/>
              <a:gd name="connsiteY31" fmla="*/ 1180147 h 1458754"/>
              <a:gd name="connsiteX32" fmla="*/ 583406 w 1557814"/>
              <a:gd name="connsiteY32" fmla="*/ 1146810 h 1458754"/>
              <a:gd name="connsiteX33" fmla="*/ 516731 w 1557814"/>
              <a:gd name="connsiteY33" fmla="*/ 1182529 h 1458754"/>
              <a:gd name="connsiteX34" fmla="*/ 463868 w 1557814"/>
              <a:gd name="connsiteY34" fmla="*/ 1152049 h 1458754"/>
              <a:gd name="connsiteX35" fmla="*/ 290513 w 1557814"/>
              <a:gd name="connsiteY35" fmla="*/ 956310 h 1458754"/>
              <a:gd name="connsiteX36" fmla="*/ 292893 w 1557814"/>
              <a:gd name="connsiteY36" fmla="*/ 861060 h 1458754"/>
              <a:gd name="connsiteX37" fmla="*/ 230981 w 1557814"/>
              <a:gd name="connsiteY37" fmla="*/ 780097 h 1458754"/>
              <a:gd name="connsiteX38" fmla="*/ 209550 w 1557814"/>
              <a:gd name="connsiteY38" fmla="*/ 663417 h 1458754"/>
              <a:gd name="connsiteX39" fmla="*/ 130969 w 1557814"/>
              <a:gd name="connsiteY39" fmla="*/ 632461 h 1458754"/>
              <a:gd name="connsiteX40" fmla="*/ 121444 w 1557814"/>
              <a:gd name="connsiteY40" fmla="*/ 477679 h 1458754"/>
              <a:gd name="connsiteX41" fmla="*/ 74772 w 1557814"/>
              <a:gd name="connsiteY41" fmla="*/ 415290 h 1458754"/>
              <a:gd name="connsiteX42" fmla="*/ 0 w 1557814"/>
              <a:gd name="connsiteY42" fmla="*/ 210979 h 1458754"/>
              <a:gd name="connsiteX43" fmla="*/ 3810 w 1557814"/>
              <a:gd name="connsiteY43" fmla="*/ 76200 h 1458754"/>
              <a:gd name="connsiteX0" fmla="*/ 3810 w 1557814"/>
              <a:gd name="connsiteY0" fmla="*/ 76200 h 1458754"/>
              <a:gd name="connsiteX1" fmla="*/ 1291590 w 1557814"/>
              <a:gd name="connsiteY1" fmla="*/ 0 h 1458754"/>
              <a:gd name="connsiteX2" fmla="*/ 1299210 w 1557814"/>
              <a:gd name="connsiteY2" fmla="*/ 205740 h 1458754"/>
              <a:gd name="connsiteX3" fmla="*/ 1236821 w 1557814"/>
              <a:gd name="connsiteY3" fmla="*/ 311943 h 1458754"/>
              <a:gd name="connsiteX4" fmla="*/ 1228725 w 1557814"/>
              <a:gd name="connsiteY4" fmla="*/ 425292 h 1458754"/>
              <a:gd name="connsiteX5" fmla="*/ 1185863 w 1557814"/>
              <a:gd name="connsiteY5" fmla="*/ 494348 h 1458754"/>
              <a:gd name="connsiteX6" fmla="*/ 1119188 w 1557814"/>
              <a:gd name="connsiteY6" fmla="*/ 482442 h 1458754"/>
              <a:gd name="connsiteX7" fmla="*/ 1059657 w 1557814"/>
              <a:gd name="connsiteY7" fmla="*/ 644367 h 1458754"/>
              <a:gd name="connsiteX8" fmla="*/ 1231107 w 1557814"/>
              <a:gd name="connsiteY8" fmla="*/ 730091 h 1458754"/>
              <a:gd name="connsiteX9" fmla="*/ 1385888 w 1557814"/>
              <a:gd name="connsiteY9" fmla="*/ 839629 h 1458754"/>
              <a:gd name="connsiteX10" fmla="*/ 1516856 w 1557814"/>
              <a:gd name="connsiteY10" fmla="*/ 1001554 h 1458754"/>
              <a:gd name="connsiteX11" fmla="*/ 1557814 w 1557814"/>
              <a:gd name="connsiteY11" fmla="*/ 1071562 h 1458754"/>
              <a:gd name="connsiteX12" fmla="*/ 1484471 w 1557814"/>
              <a:gd name="connsiteY12" fmla="*/ 1077754 h 1458754"/>
              <a:gd name="connsiteX13" fmla="*/ 1395413 w 1557814"/>
              <a:gd name="connsiteY13" fmla="*/ 994410 h 1458754"/>
              <a:gd name="connsiteX14" fmla="*/ 1402556 w 1557814"/>
              <a:gd name="connsiteY14" fmla="*/ 932498 h 1458754"/>
              <a:gd name="connsiteX15" fmla="*/ 1373981 w 1557814"/>
              <a:gd name="connsiteY15" fmla="*/ 911067 h 1458754"/>
              <a:gd name="connsiteX16" fmla="*/ 1247775 w 1557814"/>
              <a:gd name="connsiteY16" fmla="*/ 987267 h 1458754"/>
              <a:gd name="connsiteX17" fmla="*/ 1216819 w 1557814"/>
              <a:gd name="connsiteY17" fmla="*/ 1101566 h 1458754"/>
              <a:gd name="connsiteX18" fmla="*/ 1195388 w 1557814"/>
              <a:gd name="connsiteY18" fmla="*/ 1201579 h 1458754"/>
              <a:gd name="connsiteX19" fmla="*/ 1069182 w 1557814"/>
              <a:gd name="connsiteY19" fmla="*/ 1277779 h 1458754"/>
              <a:gd name="connsiteX20" fmla="*/ 1126331 w 1557814"/>
              <a:gd name="connsiteY20" fmla="*/ 1311116 h 1458754"/>
              <a:gd name="connsiteX21" fmla="*/ 1119187 w 1557814"/>
              <a:gd name="connsiteY21" fmla="*/ 1334929 h 1458754"/>
              <a:gd name="connsiteX22" fmla="*/ 1183481 w 1557814"/>
              <a:gd name="connsiteY22" fmla="*/ 1387316 h 1458754"/>
              <a:gd name="connsiteX23" fmla="*/ 1152525 w 1557814"/>
              <a:gd name="connsiteY23" fmla="*/ 1408748 h 1458754"/>
              <a:gd name="connsiteX24" fmla="*/ 1170146 w 1557814"/>
              <a:gd name="connsiteY24" fmla="*/ 1458754 h 1458754"/>
              <a:gd name="connsiteX25" fmla="*/ 1064418 w 1557814"/>
              <a:gd name="connsiteY25" fmla="*/ 1458754 h 1458754"/>
              <a:gd name="connsiteX26" fmla="*/ 1014412 w 1557814"/>
              <a:gd name="connsiteY26" fmla="*/ 1403986 h 1458754"/>
              <a:gd name="connsiteX27" fmla="*/ 1042987 w 1557814"/>
              <a:gd name="connsiteY27" fmla="*/ 1368266 h 1458754"/>
              <a:gd name="connsiteX28" fmla="*/ 940594 w 1557814"/>
              <a:gd name="connsiteY28" fmla="*/ 1339691 h 1458754"/>
              <a:gd name="connsiteX29" fmla="*/ 892968 w 1557814"/>
              <a:gd name="connsiteY29" fmla="*/ 1358741 h 1458754"/>
              <a:gd name="connsiteX30" fmla="*/ 797719 w 1557814"/>
              <a:gd name="connsiteY30" fmla="*/ 1294447 h 1458754"/>
              <a:gd name="connsiteX31" fmla="*/ 804863 w 1557814"/>
              <a:gd name="connsiteY31" fmla="*/ 1223010 h 1458754"/>
              <a:gd name="connsiteX32" fmla="*/ 716756 w 1557814"/>
              <a:gd name="connsiteY32" fmla="*/ 1180147 h 1458754"/>
              <a:gd name="connsiteX33" fmla="*/ 583406 w 1557814"/>
              <a:gd name="connsiteY33" fmla="*/ 1146810 h 1458754"/>
              <a:gd name="connsiteX34" fmla="*/ 516731 w 1557814"/>
              <a:gd name="connsiteY34" fmla="*/ 1182529 h 1458754"/>
              <a:gd name="connsiteX35" fmla="*/ 463868 w 1557814"/>
              <a:gd name="connsiteY35" fmla="*/ 1152049 h 1458754"/>
              <a:gd name="connsiteX36" fmla="*/ 290513 w 1557814"/>
              <a:gd name="connsiteY36" fmla="*/ 956310 h 1458754"/>
              <a:gd name="connsiteX37" fmla="*/ 292893 w 1557814"/>
              <a:gd name="connsiteY37" fmla="*/ 861060 h 1458754"/>
              <a:gd name="connsiteX38" fmla="*/ 230981 w 1557814"/>
              <a:gd name="connsiteY38" fmla="*/ 780097 h 1458754"/>
              <a:gd name="connsiteX39" fmla="*/ 209550 w 1557814"/>
              <a:gd name="connsiteY39" fmla="*/ 663417 h 1458754"/>
              <a:gd name="connsiteX40" fmla="*/ 130969 w 1557814"/>
              <a:gd name="connsiteY40" fmla="*/ 632461 h 1458754"/>
              <a:gd name="connsiteX41" fmla="*/ 121444 w 1557814"/>
              <a:gd name="connsiteY41" fmla="*/ 477679 h 1458754"/>
              <a:gd name="connsiteX42" fmla="*/ 74772 w 1557814"/>
              <a:gd name="connsiteY42" fmla="*/ 415290 h 1458754"/>
              <a:gd name="connsiteX43" fmla="*/ 0 w 1557814"/>
              <a:gd name="connsiteY43" fmla="*/ 210979 h 1458754"/>
              <a:gd name="connsiteX44" fmla="*/ 3810 w 1557814"/>
              <a:gd name="connsiteY44" fmla="*/ 76200 h 1458754"/>
              <a:gd name="connsiteX0" fmla="*/ 3810 w 1557814"/>
              <a:gd name="connsiteY0" fmla="*/ 76200 h 1458754"/>
              <a:gd name="connsiteX1" fmla="*/ 1291590 w 1557814"/>
              <a:gd name="connsiteY1" fmla="*/ 0 h 1458754"/>
              <a:gd name="connsiteX2" fmla="*/ 1299210 w 1557814"/>
              <a:gd name="connsiteY2" fmla="*/ 205740 h 1458754"/>
              <a:gd name="connsiteX3" fmla="*/ 1236821 w 1557814"/>
              <a:gd name="connsiteY3" fmla="*/ 311943 h 1458754"/>
              <a:gd name="connsiteX4" fmla="*/ 1228725 w 1557814"/>
              <a:gd name="connsiteY4" fmla="*/ 425292 h 1458754"/>
              <a:gd name="connsiteX5" fmla="*/ 1185863 w 1557814"/>
              <a:gd name="connsiteY5" fmla="*/ 494348 h 1458754"/>
              <a:gd name="connsiteX6" fmla="*/ 1119188 w 1557814"/>
              <a:gd name="connsiteY6" fmla="*/ 482442 h 1458754"/>
              <a:gd name="connsiteX7" fmla="*/ 1059657 w 1557814"/>
              <a:gd name="connsiteY7" fmla="*/ 644367 h 1458754"/>
              <a:gd name="connsiteX8" fmla="*/ 1231107 w 1557814"/>
              <a:gd name="connsiteY8" fmla="*/ 730091 h 1458754"/>
              <a:gd name="connsiteX9" fmla="*/ 1385888 w 1557814"/>
              <a:gd name="connsiteY9" fmla="*/ 839629 h 1458754"/>
              <a:gd name="connsiteX10" fmla="*/ 1516856 w 1557814"/>
              <a:gd name="connsiteY10" fmla="*/ 1001554 h 1458754"/>
              <a:gd name="connsiteX11" fmla="*/ 1557814 w 1557814"/>
              <a:gd name="connsiteY11" fmla="*/ 1071562 h 1458754"/>
              <a:gd name="connsiteX12" fmla="*/ 1484471 w 1557814"/>
              <a:gd name="connsiteY12" fmla="*/ 1077754 h 1458754"/>
              <a:gd name="connsiteX13" fmla="*/ 1395413 w 1557814"/>
              <a:gd name="connsiteY13" fmla="*/ 994410 h 1458754"/>
              <a:gd name="connsiteX14" fmla="*/ 1402556 w 1557814"/>
              <a:gd name="connsiteY14" fmla="*/ 932498 h 1458754"/>
              <a:gd name="connsiteX15" fmla="*/ 1373981 w 1557814"/>
              <a:gd name="connsiteY15" fmla="*/ 911067 h 1458754"/>
              <a:gd name="connsiteX16" fmla="*/ 1247775 w 1557814"/>
              <a:gd name="connsiteY16" fmla="*/ 987267 h 1458754"/>
              <a:gd name="connsiteX17" fmla="*/ 1266826 w 1557814"/>
              <a:gd name="connsiteY17" fmla="*/ 1120616 h 1458754"/>
              <a:gd name="connsiteX18" fmla="*/ 1195388 w 1557814"/>
              <a:gd name="connsiteY18" fmla="*/ 1201579 h 1458754"/>
              <a:gd name="connsiteX19" fmla="*/ 1069182 w 1557814"/>
              <a:gd name="connsiteY19" fmla="*/ 1277779 h 1458754"/>
              <a:gd name="connsiteX20" fmla="*/ 1126331 w 1557814"/>
              <a:gd name="connsiteY20" fmla="*/ 1311116 h 1458754"/>
              <a:gd name="connsiteX21" fmla="*/ 1119187 w 1557814"/>
              <a:gd name="connsiteY21" fmla="*/ 1334929 h 1458754"/>
              <a:gd name="connsiteX22" fmla="*/ 1183481 w 1557814"/>
              <a:gd name="connsiteY22" fmla="*/ 1387316 h 1458754"/>
              <a:gd name="connsiteX23" fmla="*/ 1152525 w 1557814"/>
              <a:gd name="connsiteY23" fmla="*/ 1408748 h 1458754"/>
              <a:gd name="connsiteX24" fmla="*/ 1170146 w 1557814"/>
              <a:gd name="connsiteY24" fmla="*/ 1458754 h 1458754"/>
              <a:gd name="connsiteX25" fmla="*/ 1064418 w 1557814"/>
              <a:gd name="connsiteY25" fmla="*/ 1458754 h 1458754"/>
              <a:gd name="connsiteX26" fmla="*/ 1014412 w 1557814"/>
              <a:gd name="connsiteY26" fmla="*/ 1403986 h 1458754"/>
              <a:gd name="connsiteX27" fmla="*/ 1042987 w 1557814"/>
              <a:gd name="connsiteY27" fmla="*/ 1368266 h 1458754"/>
              <a:gd name="connsiteX28" fmla="*/ 940594 w 1557814"/>
              <a:gd name="connsiteY28" fmla="*/ 1339691 h 1458754"/>
              <a:gd name="connsiteX29" fmla="*/ 892968 w 1557814"/>
              <a:gd name="connsiteY29" fmla="*/ 1358741 h 1458754"/>
              <a:gd name="connsiteX30" fmla="*/ 797719 w 1557814"/>
              <a:gd name="connsiteY30" fmla="*/ 1294447 h 1458754"/>
              <a:gd name="connsiteX31" fmla="*/ 804863 w 1557814"/>
              <a:gd name="connsiteY31" fmla="*/ 1223010 h 1458754"/>
              <a:gd name="connsiteX32" fmla="*/ 716756 w 1557814"/>
              <a:gd name="connsiteY32" fmla="*/ 1180147 h 1458754"/>
              <a:gd name="connsiteX33" fmla="*/ 583406 w 1557814"/>
              <a:gd name="connsiteY33" fmla="*/ 1146810 h 1458754"/>
              <a:gd name="connsiteX34" fmla="*/ 516731 w 1557814"/>
              <a:gd name="connsiteY34" fmla="*/ 1182529 h 1458754"/>
              <a:gd name="connsiteX35" fmla="*/ 463868 w 1557814"/>
              <a:gd name="connsiteY35" fmla="*/ 1152049 h 1458754"/>
              <a:gd name="connsiteX36" fmla="*/ 290513 w 1557814"/>
              <a:gd name="connsiteY36" fmla="*/ 956310 h 1458754"/>
              <a:gd name="connsiteX37" fmla="*/ 292893 w 1557814"/>
              <a:gd name="connsiteY37" fmla="*/ 861060 h 1458754"/>
              <a:gd name="connsiteX38" fmla="*/ 230981 w 1557814"/>
              <a:gd name="connsiteY38" fmla="*/ 780097 h 1458754"/>
              <a:gd name="connsiteX39" fmla="*/ 209550 w 1557814"/>
              <a:gd name="connsiteY39" fmla="*/ 663417 h 1458754"/>
              <a:gd name="connsiteX40" fmla="*/ 130969 w 1557814"/>
              <a:gd name="connsiteY40" fmla="*/ 632461 h 1458754"/>
              <a:gd name="connsiteX41" fmla="*/ 121444 w 1557814"/>
              <a:gd name="connsiteY41" fmla="*/ 477679 h 1458754"/>
              <a:gd name="connsiteX42" fmla="*/ 74772 w 1557814"/>
              <a:gd name="connsiteY42" fmla="*/ 415290 h 1458754"/>
              <a:gd name="connsiteX43" fmla="*/ 0 w 1557814"/>
              <a:gd name="connsiteY43" fmla="*/ 210979 h 1458754"/>
              <a:gd name="connsiteX44" fmla="*/ 3810 w 1557814"/>
              <a:gd name="connsiteY44" fmla="*/ 76200 h 1458754"/>
              <a:gd name="connsiteX0" fmla="*/ 3810 w 1557814"/>
              <a:gd name="connsiteY0" fmla="*/ 76200 h 1458754"/>
              <a:gd name="connsiteX1" fmla="*/ 1291590 w 1557814"/>
              <a:gd name="connsiteY1" fmla="*/ 0 h 1458754"/>
              <a:gd name="connsiteX2" fmla="*/ 1299210 w 1557814"/>
              <a:gd name="connsiteY2" fmla="*/ 205740 h 1458754"/>
              <a:gd name="connsiteX3" fmla="*/ 1236821 w 1557814"/>
              <a:gd name="connsiteY3" fmla="*/ 311943 h 1458754"/>
              <a:gd name="connsiteX4" fmla="*/ 1228725 w 1557814"/>
              <a:gd name="connsiteY4" fmla="*/ 425292 h 1458754"/>
              <a:gd name="connsiteX5" fmla="*/ 1185863 w 1557814"/>
              <a:gd name="connsiteY5" fmla="*/ 494348 h 1458754"/>
              <a:gd name="connsiteX6" fmla="*/ 1119188 w 1557814"/>
              <a:gd name="connsiteY6" fmla="*/ 482442 h 1458754"/>
              <a:gd name="connsiteX7" fmla="*/ 1059657 w 1557814"/>
              <a:gd name="connsiteY7" fmla="*/ 644367 h 1458754"/>
              <a:gd name="connsiteX8" fmla="*/ 1231107 w 1557814"/>
              <a:gd name="connsiteY8" fmla="*/ 730091 h 1458754"/>
              <a:gd name="connsiteX9" fmla="*/ 1385888 w 1557814"/>
              <a:gd name="connsiteY9" fmla="*/ 839629 h 1458754"/>
              <a:gd name="connsiteX10" fmla="*/ 1516856 w 1557814"/>
              <a:gd name="connsiteY10" fmla="*/ 1001554 h 1458754"/>
              <a:gd name="connsiteX11" fmla="*/ 1557814 w 1557814"/>
              <a:gd name="connsiteY11" fmla="*/ 1071562 h 1458754"/>
              <a:gd name="connsiteX12" fmla="*/ 1484471 w 1557814"/>
              <a:gd name="connsiteY12" fmla="*/ 1077754 h 1458754"/>
              <a:gd name="connsiteX13" fmla="*/ 1395413 w 1557814"/>
              <a:gd name="connsiteY13" fmla="*/ 994410 h 1458754"/>
              <a:gd name="connsiteX14" fmla="*/ 1402556 w 1557814"/>
              <a:gd name="connsiteY14" fmla="*/ 932498 h 1458754"/>
              <a:gd name="connsiteX15" fmla="*/ 1373981 w 1557814"/>
              <a:gd name="connsiteY15" fmla="*/ 911067 h 1458754"/>
              <a:gd name="connsiteX16" fmla="*/ 1314450 w 1557814"/>
              <a:gd name="connsiteY16" fmla="*/ 946785 h 1458754"/>
              <a:gd name="connsiteX17" fmla="*/ 1247775 w 1557814"/>
              <a:gd name="connsiteY17" fmla="*/ 987267 h 1458754"/>
              <a:gd name="connsiteX18" fmla="*/ 1266826 w 1557814"/>
              <a:gd name="connsiteY18" fmla="*/ 1120616 h 1458754"/>
              <a:gd name="connsiteX19" fmla="*/ 1195388 w 1557814"/>
              <a:gd name="connsiteY19" fmla="*/ 1201579 h 1458754"/>
              <a:gd name="connsiteX20" fmla="*/ 1069182 w 1557814"/>
              <a:gd name="connsiteY20" fmla="*/ 1277779 h 1458754"/>
              <a:gd name="connsiteX21" fmla="*/ 1126331 w 1557814"/>
              <a:gd name="connsiteY21" fmla="*/ 1311116 h 1458754"/>
              <a:gd name="connsiteX22" fmla="*/ 1119187 w 1557814"/>
              <a:gd name="connsiteY22" fmla="*/ 1334929 h 1458754"/>
              <a:gd name="connsiteX23" fmla="*/ 1183481 w 1557814"/>
              <a:gd name="connsiteY23" fmla="*/ 1387316 h 1458754"/>
              <a:gd name="connsiteX24" fmla="*/ 1152525 w 1557814"/>
              <a:gd name="connsiteY24" fmla="*/ 1408748 h 1458754"/>
              <a:gd name="connsiteX25" fmla="*/ 1170146 w 1557814"/>
              <a:gd name="connsiteY25" fmla="*/ 1458754 h 1458754"/>
              <a:gd name="connsiteX26" fmla="*/ 1064418 w 1557814"/>
              <a:gd name="connsiteY26" fmla="*/ 1458754 h 1458754"/>
              <a:gd name="connsiteX27" fmla="*/ 1014412 w 1557814"/>
              <a:gd name="connsiteY27" fmla="*/ 1403986 h 1458754"/>
              <a:gd name="connsiteX28" fmla="*/ 1042987 w 1557814"/>
              <a:gd name="connsiteY28" fmla="*/ 1368266 h 1458754"/>
              <a:gd name="connsiteX29" fmla="*/ 940594 w 1557814"/>
              <a:gd name="connsiteY29" fmla="*/ 1339691 h 1458754"/>
              <a:gd name="connsiteX30" fmla="*/ 892968 w 1557814"/>
              <a:gd name="connsiteY30" fmla="*/ 1358741 h 1458754"/>
              <a:gd name="connsiteX31" fmla="*/ 797719 w 1557814"/>
              <a:gd name="connsiteY31" fmla="*/ 1294447 h 1458754"/>
              <a:gd name="connsiteX32" fmla="*/ 804863 w 1557814"/>
              <a:gd name="connsiteY32" fmla="*/ 1223010 h 1458754"/>
              <a:gd name="connsiteX33" fmla="*/ 716756 w 1557814"/>
              <a:gd name="connsiteY33" fmla="*/ 1180147 h 1458754"/>
              <a:gd name="connsiteX34" fmla="*/ 583406 w 1557814"/>
              <a:gd name="connsiteY34" fmla="*/ 1146810 h 1458754"/>
              <a:gd name="connsiteX35" fmla="*/ 516731 w 1557814"/>
              <a:gd name="connsiteY35" fmla="*/ 1182529 h 1458754"/>
              <a:gd name="connsiteX36" fmla="*/ 463868 w 1557814"/>
              <a:gd name="connsiteY36" fmla="*/ 1152049 h 1458754"/>
              <a:gd name="connsiteX37" fmla="*/ 290513 w 1557814"/>
              <a:gd name="connsiteY37" fmla="*/ 956310 h 1458754"/>
              <a:gd name="connsiteX38" fmla="*/ 292893 w 1557814"/>
              <a:gd name="connsiteY38" fmla="*/ 861060 h 1458754"/>
              <a:gd name="connsiteX39" fmla="*/ 230981 w 1557814"/>
              <a:gd name="connsiteY39" fmla="*/ 780097 h 1458754"/>
              <a:gd name="connsiteX40" fmla="*/ 209550 w 1557814"/>
              <a:gd name="connsiteY40" fmla="*/ 663417 h 1458754"/>
              <a:gd name="connsiteX41" fmla="*/ 130969 w 1557814"/>
              <a:gd name="connsiteY41" fmla="*/ 632461 h 1458754"/>
              <a:gd name="connsiteX42" fmla="*/ 121444 w 1557814"/>
              <a:gd name="connsiteY42" fmla="*/ 477679 h 1458754"/>
              <a:gd name="connsiteX43" fmla="*/ 74772 w 1557814"/>
              <a:gd name="connsiteY43" fmla="*/ 415290 h 1458754"/>
              <a:gd name="connsiteX44" fmla="*/ 0 w 1557814"/>
              <a:gd name="connsiteY44" fmla="*/ 210979 h 1458754"/>
              <a:gd name="connsiteX45" fmla="*/ 3810 w 1557814"/>
              <a:gd name="connsiteY45" fmla="*/ 76200 h 1458754"/>
              <a:gd name="connsiteX0" fmla="*/ 3810 w 1557814"/>
              <a:gd name="connsiteY0" fmla="*/ 76200 h 1458754"/>
              <a:gd name="connsiteX1" fmla="*/ 1291590 w 1557814"/>
              <a:gd name="connsiteY1" fmla="*/ 0 h 1458754"/>
              <a:gd name="connsiteX2" fmla="*/ 1299210 w 1557814"/>
              <a:gd name="connsiteY2" fmla="*/ 205740 h 1458754"/>
              <a:gd name="connsiteX3" fmla="*/ 1236821 w 1557814"/>
              <a:gd name="connsiteY3" fmla="*/ 311943 h 1458754"/>
              <a:gd name="connsiteX4" fmla="*/ 1228725 w 1557814"/>
              <a:gd name="connsiteY4" fmla="*/ 425292 h 1458754"/>
              <a:gd name="connsiteX5" fmla="*/ 1185863 w 1557814"/>
              <a:gd name="connsiteY5" fmla="*/ 494348 h 1458754"/>
              <a:gd name="connsiteX6" fmla="*/ 1119188 w 1557814"/>
              <a:gd name="connsiteY6" fmla="*/ 482442 h 1458754"/>
              <a:gd name="connsiteX7" fmla="*/ 1059657 w 1557814"/>
              <a:gd name="connsiteY7" fmla="*/ 644367 h 1458754"/>
              <a:gd name="connsiteX8" fmla="*/ 1231107 w 1557814"/>
              <a:gd name="connsiteY8" fmla="*/ 730091 h 1458754"/>
              <a:gd name="connsiteX9" fmla="*/ 1385888 w 1557814"/>
              <a:gd name="connsiteY9" fmla="*/ 839629 h 1458754"/>
              <a:gd name="connsiteX10" fmla="*/ 1516856 w 1557814"/>
              <a:gd name="connsiteY10" fmla="*/ 1001554 h 1458754"/>
              <a:gd name="connsiteX11" fmla="*/ 1557814 w 1557814"/>
              <a:gd name="connsiteY11" fmla="*/ 1071562 h 1458754"/>
              <a:gd name="connsiteX12" fmla="*/ 1484471 w 1557814"/>
              <a:gd name="connsiteY12" fmla="*/ 1077754 h 1458754"/>
              <a:gd name="connsiteX13" fmla="*/ 1395413 w 1557814"/>
              <a:gd name="connsiteY13" fmla="*/ 994410 h 1458754"/>
              <a:gd name="connsiteX14" fmla="*/ 1402556 w 1557814"/>
              <a:gd name="connsiteY14" fmla="*/ 932498 h 1458754"/>
              <a:gd name="connsiteX15" fmla="*/ 1373981 w 1557814"/>
              <a:gd name="connsiteY15" fmla="*/ 911067 h 1458754"/>
              <a:gd name="connsiteX16" fmla="*/ 1304925 w 1557814"/>
              <a:gd name="connsiteY16" fmla="*/ 977741 h 1458754"/>
              <a:gd name="connsiteX17" fmla="*/ 1247775 w 1557814"/>
              <a:gd name="connsiteY17" fmla="*/ 987267 h 1458754"/>
              <a:gd name="connsiteX18" fmla="*/ 1266826 w 1557814"/>
              <a:gd name="connsiteY18" fmla="*/ 1120616 h 1458754"/>
              <a:gd name="connsiteX19" fmla="*/ 1195388 w 1557814"/>
              <a:gd name="connsiteY19" fmla="*/ 1201579 h 1458754"/>
              <a:gd name="connsiteX20" fmla="*/ 1069182 w 1557814"/>
              <a:gd name="connsiteY20" fmla="*/ 1277779 h 1458754"/>
              <a:gd name="connsiteX21" fmla="*/ 1126331 w 1557814"/>
              <a:gd name="connsiteY21" fmla="*/ 1311116 h 1458754"/>
              <a:gd name="connsiteX22" fmla="*/ 1119187 w 1557814"/>
              <a:gd name="connsiteY22" fmla="*/ 1334929 h 1458754"/>
              <a:gd name="connsiteX23" fmla="*/ 1183481 w 1557814"/>
              <a:gd name="connsiteY23" fmla="*/ 1387316 h 1458754"/>
              <a:gd name="connsiteX24" fmla="*/ 1152525 w 1557814"/>
              <a:gd name="connsiteY24" fmla="*/ 1408748 h 1458754"/>
              <a:gd name="connsiteX25" fmla="*/ 1170146 w 1557814"/>
              <a:gd name="connsiteY25" fmla="*/ 1458754 h 1458754"/>
              <a:gd name="connsiteX26" fmla="*/ 1064418 w 1557814"/>
              <a:gd name="connsiteY26" fmla="*/ 1458754 h 1458754"/>
              <a:gd name="connsiteX27" fmla="*/ 1014412 w 1557814"/>
              <a:gd name="connsiteY27" fmla="*/ 1403986 h 1458754"/>
              <a:gd name="connsiteX28" fmla="*/ 1042987 w 1557814"/>
              <a:gd name="connsiteY28" fmla="*/ 1368266 h 1458754"/>
              <a:gd name="connsiteX29" fmla="*/ 940594 w 1557814"/>
              <a:gd name="connsiteY29" fmla="*/ 1339691 h 1458754"/>
              <a:gd name="connsiteX30" fmla="*/ 892968 w 1557814"/>
              <a:gd name="connsiteY30" fmla="*/ 1358741 h 1458754"/>
              <a:gd name="connsiteX31" fmla="*/ 797719 w 1557814"/>
              <a:gd name="connsiteY31" fmla="*/ 1294447 h 1458754"/>
              <a:gd name="connsiteX32" fmla="*/ 804863 w 1557814"/>
              <a:gd name="connsiteY32" fmla="*/ 1223010 h 1458754"/>
              <a:gd name="connsiteX33" fmla="*/ 716756 w 1557814"/>
              <a:gd name="connsiteY33" fmla="*/ 1180147 h 1458754"/>
              <a:gd name="connsiteX34" fmla="*/ 583406 w 1557814"/>
              <a:gd name="connsiteY34" fmla="*/ 1146810 h 1458754"/>
              <a:gd name="connsiteX35" fmla="*/ 516731 w 1557814"/>
              <a:gd name="connsiteY35" fmla="*/ 1182529 h 1458754"/>
              <a:gd name="connsiteX36" fmla="*/ 463868 w 1557814"/>
              <a:gd name="connsiteY36" fmla="*/ 1152049 h 1458754"/>
              <a:gd name="connsiteX37" fmla="*/ 290513 w 1557814"/>
              <a:gd name="connsiteY37" fmla="*/ 956310 h 1458754"/>
              <a:gd name="connsiteX38" fmla="*/ 292893 w 1557814"/>
              <a:gd name="connsiteY38" fmla="*/ 861060 h 1458754"/>
              <a:gd name="connsiteX39" fmla="*/ 230981 w 1557814"/>
              <a:gd name="connsiteY39" fmla="*/ 780097 h 1458754"/>
              <a:gd name="connsiteX40" fmla="*/ 209550 w 1557814"/>
              <a:gd name="connsiteY40" fmla="*/ 663417 h 1458754"/>
              <a:gd name="connsiteX41" fmla="*/ 130969 w 1557814"/>
              <a:gd name="connsiteY41" fmla="*/ 632461 h 1458754"/>
              <a:gd name="connsiteX42" fmla="*/ 121444 w 1557814"/>
              <a:gd name="connsiteY42" fmla="*/ 477679 h 1458754"/>
              <a:gd name="connsiteX43" fmla="*/ 74772 w 1557814"/>
              <a:gd name="connsiteY43" fmla="*/ 415290 h 1458754"/>
              <a:gd name="connsiteX44" fmla="*/ 0 w 1557814"/>
              <a:gd name="connsiteY44" fmla="*/ 210979 h 1458754"/>
              <a:gd name="connsiteX45" fmla="*/ 3810 w 1557814"/>
              <a:gd name="connsiteY45" fmla="*/ 76200 h 1458754"/>
              <a:gd name="connsiteX0" fmla="*/ 3810 w 1557814"/>
              <a:gd name="connsiteY0" fmla="*/ 76200 h 1458754"/>
              <a:gd name="connsiteX1" fmla="*/ 1291590 w 1557814"/>
              <a:gd name="connsiteY1" fmla="*/ 0 h 1458754"/>
              <a:gd name="connsiteX2" fmla="*/ 1299210 w 1557814"/>
              <a:gd name="connsiteY2" fmla="*/ 205740 h 1458754"/>
              <a:gd name="connsiteX3" fmla="*/ 1236821 w 1557814"/>
              <a:gd name="connsiteY3" fmla="*/ 311943 h 1458754"/>
              <a:gd name="connsiteX4" fmla="*/ 1228725 w 1557814"/>
              <a:gd name="connsiteY4" fmla="*/ 425292 h 1458754"/>
              <a:gd name="connsiteX5" fmla="*/ 1185863 w 1557814"/>
              <a:gd name="connsiteY5" fmla="*/ 494348 h 1458754"/>
              <a:gd name="connsiteX6" fmla="*/ 1119188 w 1557814"/>
              <a:gd name="connsiteY6" fmla="*/ 482442 h 1458754"/>
              <a:gd name="connsiteX7" fmla="*/ 1059657 w 1557814"/>
              <a:gd name="connsiteY7" fmla="*/ 644367 h 1458754"/>
              <a:gd name="connsiteX8" fmla="*/ 1231107 w 1557814"/>
              <a:gd name="connsiteY8" fmla="*/ 730091 h 1458754"/>
              <a:gd name="connsiteX9" fmla="*/ 1385888 w 1557814"/>
              <a:gd name="connsiteY9" fmla="*/ 839629 h 1458754"/>
              <a:gd name="connsiteX10" fmla="*/ 1516856 w 1557814"/>
              <a:gd name="connsiteY10" fmla="*/ 1001554 h 1458754"/>
              <a:gd name="connsiteX11" fmla="*/ 1557814 w 1557814"/>
              <a:gd name="connsiteY11" fmla="*/ 1071562 h 1458754"/>
              <a:gd name="connsiteX12" fmla="*/ 1484471 w 1557814"/>
              <a:gd name="connsiteY12" fmla="*/ 1077754 h 1458754"/>
              <a:gd name="connsiteX13" fmla="*/ 1395413 w 1557814"/>
              <a:gd name="connsiteY13" fmla="*/ 994410 h 1458754"/>
              <a:gd name="connsiteX14" fmla="*/ 1402556 w 1557814"/>
              <a:gd name="connsiteY14" fmla="*/ 932498 h 1458754"/>
              <a:gd name="connsiteX15" fmla="*/ 1373981 w 1557814"/>
              <a:gd name="connsiteY15" fmla="*/ 911067 h 1458754"/>
              <a:gd name="connsiteX16" fmla="*/ 1304925 w 1557814"/>
              <a:gd name="connsiteY16" fmla="*/ 977741 h 1458754"/>
              <a:gd name="connsiteX17" fmla="*/ 1247775 w 1557814"/>
              <a:gd name="connsiteY17" fmla="*/ 987267 h 1458754"/>
              <a:gd name="connsiteX18" fmla="*/ 1266826 w 1557814"/>
              <a:gd name="connsiteY18" fmla="*/ 1120616 h 1458754"/>
              <a:gd name="connsiteX19" fmla="*/ 1195388 w 1557814"/>
              <a:gd name="connsiteY19" fmla="*/ 1201579 h 1458754"/>
              <a:gd name="connsiteX20" fmla="*/ 1069182 w 1557814"/>
              <a:gd name="connsiteY20" fmla="*/ 1277779 h 1458754"/>
              <a:gd name="connsiteX21" fmla="*/ 1126331 w 1557814"/>
              <a:gd name="connsiteY21" fmla="*/ 1311116 h 1458754"/>
              <a:gd name="connsiteX22" fmla="*/ 1119187 w 1557814"/>
              <a:gd name="connsiteY22" fmla="*/ 1334929 h 1458754"/>
              <a:gd name="connsiteX23" fmla="*/ 1183481 w 1557814"/>
              <a:gd name="connsiteY23" fmla="*/ 1387316 h 1458754"/>
              <a:gd name="connsiteX24" fmla="*/ 1152525 w 1557814"/>
              <a:gd name="connsiteY24" fmla="*/ 1408748 h 1458754"/>
              <a:gd name="connsiteX25" fmla="*/ 1165383 w 1557814"/>
              <a:gd name="connsiteY25" fmla="*/ 1453992 h 1458754"/>
              <a:gd name="connsiteX26" fmla="*/ 1064418 w 1557814"/>
              <a:gd name="connsiteY26" fmla="*/ 1458754 h 1458754"/>
              <a:gd name="connsiteX27" fmla="*/ 1014412 w 1557814"/>
              <a:gd name="connsiteY27" fmla="*/ 1403986 h 1458754"/>
              <a:gd name="connsiteX28" fmla="*/ 1042987 w 1557814"/>
              <a:gd name="connsiteY28" fmla="*/ 1368266 h 1458754"/>
              <a:gd name="connsiteX29" fmla="*/ 940594 w 1557814"/>
              <a:gd name="connsiteY29" fmla="*/ 1339691 h 1458754"/>
              <a:gd name="connsiteX30" fmla="*/ 892968 w 1557814"/>
              <a:gd name="connsiteY30" fmla="*/ 1358741 h 1458754"/>
              <a:gd name="connsiteX31" fmla="*/ 797719 w 1557814"/>
              <a:gd name="connsiteY31" fmla="*/ 1294447 h 1458754"/>
              <a:gd name="connsiteX32" fmla="*/ 804863 w 1557814"/>
              <a:gd name="connsiteY32" fmla="*/ 1223010 h 1458754"/>
              <a:gd name="connsiteX33" fmla="*/ 716756 w 1557814"/>
              <a:gd name="connsiteY33" fmla="*/ 1180147 h 1458754"/>
              <a:gd name="connsiteX34" fmla="*/ 583406 w 1557814"/>
              <a:gd name="connsiteY34" fmla="*/ 1146810 h 1458754"/>
              <a:gd name="connsiteX35" fmla="*/ 516731 w 1557814"/>
              <a:gd name="connsiteY35" fmla="*/ 1182529 h 1458754"/>
              <a:gd name="connsiteX36" fmla="*/ 463868 w 1557814"/>
              <a:gd name="connsiteY36" fmla="*/ 1152049 h 1458754"/>
              <a:gd name="connsiteX37" fmla="*/ 290513 w 1557814"/>
              <a:gd name="connsiteY37" fmla="*/ 956310 h 1458754"/>
              <a:gd name="connsiteX38" fmla="*/ 292893 w 1557814"/>
              <a:gd name="connsiteY38" fmla="*/ 861060 h 1458754"/>
              <a:gd name="connsiteX39" fmla="*/ 230981 w 1557814"/>
              <a:gd name="connsiteY39" fmla="*/ 780097 h 1458754"/>
              <a:gd name="connsiteX40" fmla="*/ 209550 w 1557814"/>
              <a:gd name="connsiteY40" fmla="*/ 663417 h 1458754"/>
              <a:gd name="connsiteX41" fmla="*/ 130969 w 1557814"/>
              <a:gd name="connsiteY41" fmla="*/ 632461 h 1458754"/>
              <a:gd name="connsiteX42" fmla="*/ 121444 w 1557814"/>
              <a:gd name="connsiteY42" fmla="*/ 477679 h 1458754"/>
              <a:gd name="connsiteX43" fmla="*/ 74772 w 1557814"/>
              <a:gd name="connsiteY43" fmla="*/ 415290 h 1458754"/>
              <a:gd name="connsiteX44" fmla="*/ 0 w 1557814"/>
              <a:gd name="connsiteY44" fmla="*/ 210979 h 1458754"/>
              <a:gd name="connsiteX45" fmla="*/ 3810 w 1557814"/>
              <a:gd name="connsiteY45" fmla="*/ 76200 h 1458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557814" h="1458754">
                <a:moveTo>
                  <a:pt x="3810" y="76200"/>
                </a:moveTo>
                <a:lnTo>
                  <a:pt x="1291590" y="0"/>
                </a:lnTo>
                <a:lnTo>
                  <a:pt x="1299210" y="205740"/>
                </a:lnTo>
                <a:lnTo>
                  <a:pt x="1236821" y="311943"/>
                </a:lnTo>
                <a:lnTo>
                  <a:pt x="1228725" y="425292"/>
                </a:lnTo>
                <a:lnTo>
                  <a:pt x="1185863" y="494348"/>
                </a:lnTo>
                <a:lnTo>
                  <a:pt x="1119188" y="482442"/>
                </a:lnTo>
                <a:lnTo>
                  <a:pt x="1059657" y="644367"/>
                </a:lnTo>
                <a:lnTo>
                  <a:pt x="1231107" y="730091"/>
                </a:lnTo>
                <a:lnTo>
                  <a:pt x="1385888" y="839629"/>
                </a:lnTo>
                <a:lnTo>
                  <a:pt x="1516856" y="1001554"/>
                </a:lnTo>
                <a:lnTo>
                  <a:pt x="1557814" y="1071562"/>
                </a:lnTo>
                <a:lnTo>
                  <a:pt x="1484471" y="1077754"/>
                </a:lnTo>
                <a:lnTo>
                  <a:pt x="1395413" y="994410"/>
                </a:lnTo>
                <a:lnTo>
                  <a:pt x="1402556" y="932498"/>
                </a:lnTo>
                <a:lnTo>
                  <a:pt x="1373981" y="911067"/>
                </a:lnTo>
                <a:lnTo>
                  <a:pt x="1304925" y="977741"/>
                </a:lnTo>
                <a:lnTo>
                  <a:pt x="1247775" y="987267"/>
                </a:lnTo>
                <a:lnTo>
                  <a:pt x="1266826" y="1120616"/>
                </a:lnTo>
                <a:lnTo>
                  <a:pt x="1195388" y="1201579"/>
                </a:lnTo>
                <a:lnTo>
                  <a:pt x="1069182" y="1277779"/>
                </a:lnTo>
                <a:lnTo>
                  <a:pt x="1126331" y="1311116"/>
                </a:lnTo>
                <a:lnTo>
                  <a:pt x="1119187" y="1334929"/>
                </a:lnTo>
                <a:lnTo>
                  <a:pt x="1183481" y="1387316"/>
                </a:lnTo>
                <a:lnTo>
                  <a:pt x="1152525" y="1408748"/>
                </a:lnTo>
                <a:lnTo>
                  <a:pt x="1165383" y="1453992"/>
                </a:lnTo>
                <a:lnTo>
                  <a:pt x="1064418" y="1458754"/>
                </a:lnTo>
                <a:lnTo>
                  <a:pt x="1014412" y="1403986"/>
                </a:lnTo>
                <a:lnTo>
                  <a:pt x="1042987" y="1368266"/>
                </a:lnTo>
                <a:lnTo>
                  <a:pt x="940594" y="1339691"/>
                </a:lnTo>
                <a:lnTo>
                  <a:pt x="892968" y="1358741"/>
                </a:lnTo>
                <a:lnTo>
                  <a:pt x="797719" y="1294447"/>
                </a:lnTo>
                <a:lnTo>
                  <a:pt x="804863" y="1223010"/>
                </a:lnTo>
                <a:lnTo>
                  <a:pt x="716756" y="1180147"/>
                </a:lnTo>
                <a:lnTo>
                  <a:pt x="583406" y="1146810"/>
                </a:lnTo>
                <a:lnTo>
                  <a:pt x="516731" y="1182529"/>
                </a:lnTo>
                <a:lnTo>
                  <a:pt x="463868" y="1152049"/>
                </a:lnTo>
                <a:lnTo>
                  <a:pt x="290513" y="956310"/>
                </a:lnTo>
                <a:cubicBezTo>
                  <a:pt x="291306" y="924560"/>
                  <a:pt x="292100" y="892810"/>
                  <a:pt x="292893" y="861060"/>
                </a:cubicBezTo>
                <a:lnTo>
                  <a:pt x="230981" y="780097"/>
                </a:lnTo>
                <a:lnTo>
                  <a:pt x="209550" y="663417"/>
                </a:lnTo>
                <a:lnTo>
                  <a:pt x="130969" y="632461"/>
                </a:lnTo>
                <a:lnTo>
                  <a:pt x="121444" y="477679"/>
                </a:lnTo>
                <a:lnTo>
                  <a:pt x="74772" y="415290"/>
                </a:lnTo>
                <a:lnTo>
                  <a:pt x="0" y="210979"/>
                </a:lnTo>
                <a:lnTo>
                  <a:pt x="3810" y="76200"/>
                </a:lnTo>
                <a:close/>
              </a:path>
            </a:pathLst>
          </a:custGeom>
          <a:solidFill>
            <a:srgbClr val="FF66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smtClean="0">
                <a:solidFill>
                  <a:srgbClr val="000000"/>
                </a:solidFill>
              </a:rPr>
              <a:t>Rukwa 30</a:t>
            </a:r>
            <a:endParaRPr lang="en-MY" sz="1200" b="1" dirty="0">
              <a:solidFill>
                <a:srgbClr val="00000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320799" y="2529839"/>
            <a:ext cx="1903413" cy="1623059"/>
          </a:xfrm>
          <a:custGeom>
            <a:avLst/>
            <a:gdLst>
              <a:gd name="connsiteX0" fmla="*/ 0 w 2184400"/>
              <a:gd name="connsiteY0" fmla="*/ 1188720 h 1737360"/>
              <a:gd name="connsiteX1" fmla="*/ 457200 w 2184400"/>
              <a:gd name="connsiteY1" fmla="*/ 1635760 h 1737360"/>
              <a:gd name="connsiteX2" fmla="*/ 944880 w 2184400"/>
              <a:gd name="connsiteY2" fmla="*/ 1737360 h 1737360"/>
              <a:gd name="connsiteX3" fmla="*/ 1940560 w 2184400"/>
              <a:gd name="connsiteY3" fmla="*/ 1737360 h 1737360"/>
              <a:gd name="connsiteX4" fmla="*/ 2184400 w 2184400"/>
              <a:gd name="connsiteY4" fmla="*/ 1209040 h 1737360"/>
              <a:gd name="connsiteX5" fmla="*/ 2032000 w 2184400"/>
              <a:gd name="connsiteY5" fmla="*/ 680720 h 1737360"/>
              <a:gd name="connsiteX6" fmla="*/ 1564640 w 2184400"/>
              <a:gd name="connsiteY6" fmla="*/ 426720 h 1737360"/>
              <a:gd name="connsiteX7" fmla="*/ 975360 w 2184400"/>
              <a:gd name="connsiteY7" fmla="*/ 182880 h 1737360"/>
              <a:gd name="connsiteX8" fmla="*/ 203200 w 2184400"/>
              <a:gd name="connsiteY8" fmla="*/ 0 h 1737360"/>
              <a:gd name="connsiteX9" fmla="*/ 0 w 2184400"/>
              <a:gd name="connsiteY9" fmla="*/ 325120 h 1737360"/>
              <a:gd name="connsiteX0" fmla="*/ 0 w 2184400"/>
              <a:gd name="connsiteY0" fmla="*/ 1188720 h 1737360"/>
              <a:gd name="connsiteX1" fmla="*/ 457200 w 2184400"/>
              <a:gd name="connsiteY1" fmla="*/ 1635760 h 1737360"/>
              <a:gd name="connsiteX2" fmla="*/ 944880 w 2184400"/>
              <a:gd name="connsiteY2" fmla="*/ 1737360 h 1737360"/>
              <a:gd name="connsiteX3" fmla="*/ 1940560 w 2184400"/>
              <a:gd name="connsiteY3" fmla="*/ 1737360 h 1737360"/>
              <a:gd name="connsiteX4" fmla="*/ 2184400 w 2184400"/>
              <a:gd name="connsiteY4" fmla="*/ 1209040 h 1737360"/>
              <a:gd name="connsiteX5" fmla="*/ 2032000 w 2184400"/>
              <a:gd name="connsiteY5" fmla="*/ 680720 h 1737360"/>
              <a:gd name="connsiteX6" fmla="*/ 1564640 w 2184400"/>
              <a:gd name="connsiteY6" fmla="*/ 426720 h 1737360"/>
              <a:gd name="connsiteX7" fmla="*/ 975360 w 2184400"/>
              <a:gd name="connsiteY7" fmla="*/ 182880 h 1737360"/>
              <a:gd name="connsiteX8" fmla="*/ 203200 w 2184400"/>
              <a:gd name="connsiteY8" fmla="*/ 0 h 1737360"/>
              <a:gd name="connsiteX9" fmla="*/ 0 w 2184400"/>
              <a:gd name="connsiteY9" fmla="*/ 325120 h 1737360"/>
              <a:gd name="connsiteX10" fmla="*/ 0 w 2184400"/>
              <a:gd name="connsiteY10" fmla="*/ 1188720 h 1737360"/>
              <a:gd name="connsiteX0" fmla="*/ 215900 w 2184400"/>
              <a:gd name="connsiteY0" fmla="*/ 1191895 h 1737360"/>
              <a:gd name="connsiteX1" fmla="*/ 457200 w 2184400"/>
              <a:gd name="connsiteY1" fmla="*/ 1635760 h 1737360"/>
              <a:gd name="connsiteX2" fmla="*/ 944880 w 2184400"/>
              <a:gd name="connsiteY2" fmla="*/ 1737360 h 1737360"/>
              <a:gd name="connsiteX3" fmla="*/ 1940560 w 2184400"/>
              <a:gd name="connsiteY3" fmla="*/ 1737360 h 1737360"/>
              <a:gd name="connsiteX4" fmla="*/ 2184400 w 2184400"/>
              <a:gd name="connsiteY4" fmla="*/ 1209040 h 1737360"/>
              <a:gd name="connsiteX5" fmla="*/ 2032000 w 2184400"/>
              <a:gd name="connsiteY5" fmla="*/ 680720 h 1737360"/>
              <a:gd name="connsiteX6" fmla="*/ 1564640 w 2184400"/>
              <a:gd name="connsiteY6" fmla="*/ 426720 h 1737360"/>
              <a:gd name="connsiteX7" fmla="*/ 975360 w 2184400"/>
              <a:gd name="connsiteY7" fmla="*/ 182880 h 1737360"/>
              <a:gd name="connsiteX8" fmla="*/ 203200 w 2184400"/>
              <a:gd name="connsiteY8" fmla="*/ 0 h 1737360"/>
              <a:gd name="connsiteX9" fmla="*/ 0 w 2184400"/>
              <a:gd name="connsiteY9" fmla="*/ 325120 h 1737360"/>
              <a:gd name="connsiteX10" fmla="*/ 215900 w 2184400"/>
              <a:gd name="connsiteY10" fmla="*/ 1191895 h 1737360"/>
              <a:gd name="connsiteX0" fmla="*/ 215900 w 2184400"/>
              <a:gd name="connsiteY0" fmla="*/ 1191895 h 1737360"/>
              <a:gd name="connsiteX1" fmla="*/ 365125 w 2184400"/>
              <a:gd name="connsiteY1" fmla="*/ 1463516 h 1737360"/>
              <a:gd name="connsiteX2" fmla="*/ 457200 w 2184400"/>
              <a:gd name="connsiteY2" fmla="*/ 1635760 h 1737360"/>
              <a:gd name="connsiteX3" fmla="*/ 944880 w 2184400"/>
              <a:gd name="connsiteY3" fmla="*/ 1737360 h 1737360"/>
              <a:gd name="connsiteX4" fmla="*/ 1940560 w 2184400"/>
              <a:gd name="connsiteY4" fmla="*/ 1737360 h 1737360"/>
              <a:gd name="connsiteX5" fmla="*/ 2184400 w 2184400"/>
              <a:gd name="connsiteY5" fmla="*/ 1209040 h 1737360"/>
              <a:gd name="connsiteX6" fmla="*/ 2032000 w 2184400"/>
              <a:gd name="connsiteY6" fmla="*/ 680720 h 1737360"/>
              <a:gd name="connsiteX7" fmla="*/ 1564640 w 2184400"/>
              <a:gd name="connsiteY7" fmla="*/ 426720 h 1737360"/>
              <a:gd name="connsiteX8" fmla="*/ 975360 w 2184400"/>
              <a:gd name="connsiteY8" fmla="*/ 182880 h 1737360"/>
              <a:gd name="connsiteX9" fmla="*/ 203200 w 2184400"/>
              <a:gd name="connsiteY9" fmla="*/ 0 h 1737360"/>
              <a:gd name="connsiteX10" fmla="*/ 0 w 2184400"/>
              <a:gd name="connsiteY10" fmla="*/ 325120 h 1737360"/>
              <a:gd name="connsiteX11" fmla="*/ 215900 w 2184400"/>
              <a:gd name="connsiteY11" fmla="*/ 1191895 h 1737360"/>
              <a:gd name="connsiteX0" fmla="*/ 215900 w 2184400"/>
              <a:gd name="connsiteY0" fmla="*/ 1191895 h 1737360"/>
              <a:gd name="connsiteX1" fmla="*/ 296068 w 2184400"/>
              <a:gd name="connsiteY1" fmla="*/ 1237297 h 1737360"/>
              <a:gd name="connsiteX2" fmla="*/ 457200 w 2184400"/>
              <a:gd name="connsiteY2" fmla="*/ 1635760 h 1737360"/>
              <a:gd name="connsiteX3" fmla="*/ 944880 w 2184400"/>
              <a:gd name="connsiteY3" fmla="*/ 1737360 h 1737360"/>
              <a:gd name="connsiteX4" fmla="*/ 1940560 w 2184400"/>
              <a:gd name="connsiteY4" fmla="*/ 1737360 h 1737360"/>
              <a:gd name="connsiteX5" fmla="*/ 2184400 w 2184400"/>
              <a:gd name="connsiteY5" fmla="*/ 1209040 h 1737360"/>
              <a:gd name="connsiteX6" fmla="*/ 2032000 w 2184400"/>
              <a:gd name="connsiteY6" fmla="*/ 680720 h 1737360"/>
              <a:gd name="connsiteX7" fmla="*/ 1564640 w 2184400"/>
              <a:gd name="connsiteY7" fmla="*/ 426720 h 1737360"/>
              <a:gd name="connsiteX8" fmla="*/ 975360 w 2184400"/>
              <a:gd name="connsiteY8" fmla="*/ 182880 h 1737360"/>
              <a:gd name="connsiteX9" fmla="*/ 203200 w 2184400"/>
              <a:gd name="connsiteY9" fmla="*/ 0 h 1737360"/>
              <a:gd name="connsiteX10" fmla="*/ 0 w 2184400"/>
              <a:gd name="connsiteY10" fmla="*/ 325120 h 1737360"/>
              <a:gd name="connsiteX11" fmla="*/ 215900 w 2184400"/>
              <a:gd name="connsiteY11" fmla="*/ 1191895 h 1737360"/>
              <a:gd name="connsiteX0" fmla="*/ 215900 w 2184400"/>
              <a:gd name="connsiteY0" fmla="*/ 1191895 h 1737360"/>
              <a:gd name="connsiteX1" fmla="*/ 296068 w 2184400"/>
              <a:gd name="connsiteY1" fmla="*/ 1237297 h 1737360"/>
              <a:gd name="connsiteX2" fmla="*/ 366712 w 2184400"/>
              <a:gd name="connsiteY2" fmla="*/ 1347629 h 1737360"/>
              <a:gd name="connsiteX3" fmla="*/ 944880 w 2184400"/>
              <a:gd name="connsiteY3" fmla="*/ 1737360 h 1737360"/>
              <a:gd name="connsiteX4" fmla="*/ 1940560 w 2184400"/>
              <a:gd name="connsiteY4" fmla="*/ 1737360 h 1737360"/>
              <a:gd name="connsiteX5" fmla="*/ 2184400 w 2184400"/>
              <a:gd name="connsiteY5" fmla="*/ 1209040 h 1737360"/>
              <a:gd name="connsiteX6" fmla="*/ 2032000 w 2184400"/>
              <a:gd name="connsiteY6" fmla="*/ 680720 h 1737360"/>
              <a:gd name="connsiteX7" fmla="*/ 1564640 w 2184400"/>
              <a:gd name="connsiteY7" fmla="*/ 426720 h 1737360"/>
              <a:gd name="connsiteX8" fmla="*/ 975360 w 2184400"/>
              <a:gd name="connsiteY8" fmla="*/ 182880 h 1737360"/>
              <a:gd name="connsiteX9" fmla="*/ 203200 w 2184400"/>
              <a:gd name="connsiteY9" fmla="*/ 0 h 1737360"/>
              <a:gd name="connsiteX10" fmla="*/ 0 w 2184400"/>
              <a:gd name="connsiteY10" fmla="*/ 325120 h 1737360"/>
              <a:gd name="connsiteX11" fmla="*/ 215900 w 2184400"/>
              <a:gd name="connsiteY11" fmla="*/ 1191895 h 1737360"/>
              <a:gd name="connsiteX0" fmla="*/ 215900 w 2184400"/>
              <a:gd name="connsiteY0" fmla="*/ 1191895 h 1737360"/>
              <a:gd name="connsiteX1" fmla="*/ 296068 w 2184400"/>
              <a:gd name="connsiteY1" fmla="*/ 1237297 h 1737360"/>
              <a:gd name="connsiteX2" fmla="*/ 366712 w 2184400"/>
              <a:gd name="connsiteY2" fmla="*/ 1347629 h 1737360"/>
              <a:gd name="connsiteX3" fmla="*/ 596106 w 2184400"/>
              <a:gd name="connsiteY3" fmla="*/ 1506379 h 1737360"/>
              <a:gd name="connsiteX4" fmla="*/ 944880 w 2184400"/>
              <a:gd name="connsiteY4" fmla="*/ 1737360 h 1737360"/>
              <a:gd name="connsiteX5" fmla="*/ 1940560 w 2184400"/>
              <a:gd name="connsiteY5" fmla="*/ 1737360 h 1737360"/>
              <a:gd name="connsiteX6" fmla="*/ 2184400 w 2184400"/>
              <a:gd name="connsiteY6" fmla="*/ 1209040 h 1737360"/>
              <a:gd name="connsiteX7" fmla="*/ 2032000 w 2184400"/>
              <a:gd name="connsiteY7" fmla="*/ 680720 h 1737360"/>
              <a:gd name="connsiteX8" fmla="*/ 1564640 w 2184400"/>
              <a:gd name="connsiteY8" fmla="*/ 426720 h 1737360"/>
              <a:gd name="connsiteX9" fmla="*/ 975360 w 2184400"/>
              <a:gd name="connsiteY9" fmla="*/ 182880 h 1737360"/>
              <a:gd name="connsiteX10" fmla="*/ 203200 w 2184400"/>
              <a:gd name="connsiteY10" fmla="*/ 0 h 1737360"/>
              <a:gd name="connsiteX11" fmla="*/ 0 w 2184400"/>
              <a:gd name="connsiteY11" fmla="*/ 325120 h 1737360"/>
              <a:gd name="connsiteX12" fmla="*/ 215900 w 2184400"/>
              <a:gd name="connsiteY12" fmla="*/ 1191895 h 1737360"/>
              <a:gd name="connsiteX0" fmla="*/ 215900 w 2184400"/>
              <a:gd name="connsiteY0" fmla="*/ 1191895 h 1737360"/>
              <a:gd name="connsiteX1" fmla="*/ 296068 w 2184400"/>
              <a:gd name="connsiteY1" fmla="*/ 1237297 h 1737360"/>
              <a:gd name="connsiteX2" fmla="*/ 366712 w 2184400"/>
              <a:gd name="connsiteY2" fmla="*/ 1347629 h 1737360"/>
              <a:gd name="connsiteX3" fmla="*/ 569912 w 2184400"/>
              <a:gd name="connsiteY3" fmla="*/ 1282541 h 1737360"/>
              <a:gd name="connsiteX4" fmla="*/ 944880 w 2184400"/>
              <a:gd name="connsiteY4" fmla="*/ 1737360 h 1737360"/>
              <a:gd name="connsiteX5" fmla="*/ 1940560 w 2184400"/>
              <a:gd name="connsiteY5" fmla="*/ 1737360 h 1737360"/>
              <a:gd name="connsiteX6" fmla="*/ 2184400 w 2184400"/>
              <a:gd name="connsiteY6" fmla="*/ 1209040 h 1737360"/>
              <a:gd name="connsiteX7" fmla="*/ 2032000 w 2184400"/>
              <a:gd name="connsiteY7" fmla="*/ 680720 h 1737360"/>
              <a:gd name="connsiteX8" fmla="*/ 1564640 w 2184400"/>
              <a:gd name="connsiteY8" fmla="*/ 426720 h 1737360"/>
              <a:gd name="connsiteX9" fmla="*/ 975360 w 2184400"/>
              <a:gd name="connsiteY9" fmla="*/ 182880 h 1737360"/>
              <a:gd name="connsiteX10" fmla="*/ 203200 w 2184400"/>
              <a:gd name="connsiteY10" fmla="*/ 0 h 1737360"/>
              <a:gd name="connsiteX11" fmla="*/ 0 w 2184400"/>
              <a:gd name="connsiteY11" fmla="*/ 325120 h 1737360"/>
              <a:gd name="connsiteX12" fmla="*/ 215900 w 2184400"/>
              <a:gd name="connsiteY12" fmla="*/ 1191895 h 1737360"/>
              <a:gd name="connsiteX0" fmla="*/ 215900 w 2184400"/>
              <a:gd name="connsiteY0" fmla="*/ 1191895 h 1737360"/>
              <a:gd name="connsiteX1" fmla="*/ 296068 w 2184400"/>
              <a:gd name="connsiteY1" fmla="*/ 1237297 h 1737360"/>
              <a:gd name="connsiteX2" fmla="*/ 366712 w 2184400"/>
              <a:gd name="connsiteY2" fmla="*/ 1347629 h 1737360"/>
              <a:gd name="connsiteX3" fmla="*/ 569912 w 2184400"/>
              <a:gd name="connsiteY3" fmla="*/ 1282541 h 1737360"/>
              <a:gd name="connsiteX4" fmla="*/ 741363 w 2184400"/>
              <a:gd name="connsiteY4" fmla="*/ 1487329 h 1737360"/>
              <a:gd name="connsiteX5" fmla="*/ 944880 w 2184400"/>
              <a:gd name="connsiteY5" fmla="*/ 1737360 h 1737360"/>
              <a:gd name="connsiteX6" fmla="*/ 1940560 w 2184400"/>
              <a:gd name="connsiteY6" fmla="*/ 1737360 h 1737360"/>
              <a:gd name="connsiteX7" fmla="*/ 2184400 w 2184400"/>
              <a:gd name="connsiteY7" fmla="*/ 1209040 h 1737360"/>
              <a:gd name="connsiteX8" fmla="*/ 2032000 w 2184400"/>
              <a:gd name="connsiteY8" fmla="*/ 680720 h 1737360"/>
              <a:gd name="connsiteX9" fmla="*/ 1564640 w 2184400"/>
              <a:gd name="connsiteY9" fmla="*/ 426720 h 1737360"/>
              <a:gd name="connsiteX10" fmla="*/ 975360 w 2184400"/>
              <a:gd name="connsiteY10" fmla="*/ 182880 h 1737360"/>
              <a:gd name="connsiteX11" fmla="*/ 203200 w 2184400"/>
              <a:gd name="connsiteY11" fmla="*/ 0 h 1737360"/>
              <a:gd name="connsiteX12" fmla="*/ 0 w 2184400"/>
              <a:gd name="connsiteY12" fmla="*/ 325120 h 1737360"/>
              <a:gd name="connsiteX13" fmla="*/ 215900 w 2184400"/>
              <a:gd name="connsiteY13" fmla="*/ 1191895 h 1737360"/>
              <a:gd name="connsiteX0" fmla="*/ 215900 w 2184400"/>
              <a:gd name="connsiteY0" fmla="*/ 1191895 h 1737360"/>
              <a:gd name="connsiteX1" fmla="*/ 296068 w 2184400"/>
              <a:gd name="connsiteY1" fmla="*/ 1237297 h 1737360"/>
              <a:gd name="connsiteX2" fmla="*/ 366712 w 2184400"/>
              <a:gd name="connsiteY2" fmla="*/ 1347629 h 1737360"/>
              <a:gd name="connsiteX3" fmla="*/ 569912 w 2184400"/>
              <a:gd name="connsiteY3" fmla="*/ 1282541 h 1737360"/>
              <a:gd name="connsiteX4" fmla="*/ 715169 w 2184400"/>
              <a:gd name="connsiteY4" fmla="*/ 1282541 h 1737360"/>
              <a:gd name="connsiteX5" fmla="*/ 944880 w 2184400"/>
              <a:gd name="connsiteY5" fmla="*/ 1737360 h 1737360"/>
              <a:gd name="connsiteX6" fmla="*/ 1940560 w 2184400"/>
              <a:gd name="connsiteY6" fmla="*/ 1737360 h 1737360"/>
              <a:gd name="connsiteX7" fmla="*/ 2184400 w 2184400"/>
              <a:gd name="connsiteY7" fmla="*/ 1209040 h 1737360"/>
              <a:gd name="connsiteX8" fmla="*/ 2032000 w 2184400"/>
              <a:gd name="connsiteY8" fmla="*/ 680720 h 1737360"/>
              <a:gd name="connsiteX9" fmla="*/ 1564640 w 2184400"/>
              <a:gd name="connsiteY9" fmla="*/ 426720 h 1737360"/>
              <a:gd name="connsiteX10" fmla="*/ 975360 w 2184400"/>
              <a:gd name="connsiteY10" fmla="*/ 182880 h 1737360"/>
              <a:gd name="connsiteX11" fmla="*/ 203200 w 2184400"/>
              <a:gd name="connsiteY11" fmla="*/ 0 h 1737360"/>
              <a:gd name="connsiteX12" fmla="*/ 0 w 2184400"/>
              <a:gd name="connsiteY12" fmla="*/ 325120 h 1737360"/>
              <a:gd name="connsiteX13" fmla="*/ 215900 w 2184400"/>
              <a:gd name="connsiteY13" fmla="*/ 1191895 h 1737360"/>
              <a:gd name="connsiteX0" fmla="*/ 215900 w 2184400"/>
              <a:gd name="connsiteY0" fmla="*/ 1191895 h 1737360"/>
              <a:gd name="connsiteX1" fmla="*/ 296068 w 2184400"/>
              <a:gd name="connsiteY1" fmla="*/ 1237297 h 1737360"/>
              <a:gd name="connsiteX2" fmla="*/ 366712 w 2184400"/>
              <a:gd name="connsiteY2" fmla="*/ 1347629 h 1737360"/>
              <a:gd name="connsiteX3" fmla="*/ 569912 w 2184400"/>
              <a:gd name="connsiteY3" fmla="*/ 1282541 h 1737360"/>
              <a:gd name="connsiteX4" fmla="*/ 715169 w 2184400"/>
              <a:gd name="connsiteY4" fmla="*/ 1282541 h 1737360"/>
              <a:gd name="connsiteX5" fmla="*/ 827088 w 2184400"/>
              <a:gd name="connsiteY5" fmla="*/ 1496854 h 1737360"/>
              <a:gd name="connsiteX6" fmla="*/ 944880 w 2184400"/>
              <a:gd name="connsiteY6" fmla="*/ 1737360 h 1737360"/>
              <a:gd name="connsiteX7" fmla="*/ 1940560 w 2184400"/>
              <a:gd name="connsiteY7" fmla="*/ 1737360 h 1737360"/>
              <a:gd name="connsiteX8" fmla="*/ 2184400 w 2184400"/>
              <a:gd name="connsiteY8" fmla="*/ 1209040 h 1737360"/>
              <a:gd name="connsiteX9" fmla="*/ 2032000 w 2184400"/>
              <a:gd name="connsiteY9" fmla="*/ 680720 h 1737360"/>
              <a:gd name="connsiteX10" fmla="*/ 1564640 w 2184400"/>
              <a:gd name="connsiteY10" fmla="*/ 426720 h 1737360"/>
              <a:gd name="connsiteX11" fmla="*/ 975360 w 2184400"/>
              <a:gd name="connsiteY11" fmla="*/ 182880 h 1737360"/>
              <a:gd name="connsiteX12" fmla="*/ 203200 w 2184400"/>
              <a:gd name="connsiteY12" fmla="*/ 0 h 1737360"/>
              <a:gd name="connsiteX13" fmla="*/ 0 w 2184400"/>
              <a:gd name="connsiteY13" fmla="*/ 325120 h 1737360"/>
              <a:gd name="connsiteX14" fmla="*/ 215900 w 2184400"/>
              <a:gd name="connsiteY14" fmla="*/ 1191895 h 1737360"/>
              <a:gd name="connsiteX0" fmla="*/ 215900 w 2184400"/>
              <a:gd name="connsiteY0" fmla="*/ 1191895 h 1737360"/>
              <a:gd name="connsiteX1" fmla="*/ 296068 w 2184400"/>
              <a:gd name="connsiteY1" fmla="*/ 1237297 h 1737360"/>
              <a:gd name="connsiteX2" fmla="*/ 366712 w 2184400"/>
              <a:gd name="connsiteY2" fmla="*/ 1347629 h 1737360"/>
              <a:gd name="connsiteX3" fmla="*/ 569912 w 2184400"/>
              <a:gd name="connsiteY3" fmla="*/ 1282541 h 1737360"/>
              <a:gd name="connsiteX4" fmla="*/ 715169 w 2184400"/>
              <a:gd name="connsiteY4" fmla="*/ 1282541 h 1737360"/>
              <a:gd name="connsiteX5" fmla="*/ 750888 w 2184400"/>
              <a:gd name="connsiteY5" fmla="*/ 1308735 h 1737360"/>
              <a:gd name="connsiteX6" fmla="*/ 944880 w 2184400"/>
              <a:gd name="connsiteY6" fmla="*/ 1737360 h 1737360"/>
              <a:gd name="connsiteX7" fmla="*/ 1940560 w 2184400"/>
              <a:gd name="connsiteY7" fmla="*/ 1737360 h 1737360"/>
              <a:gd name="connsiteX8" fmla="*/ 2184400 w 2184400"/>
              <a:gd name="connsiteY8" fmla="*/ 1209040 h 1737360"/>
              <a:gd name="connsiteX9" fmla="*/ 2032000 w 2184400"/>
              <a:gd name="connsiteY9" fmla="*/ 680720 h 1737360"/>
              <a:gd name="connsiteX10" fmla="*/ 1564640 w 2184400"/>
              <a:gd name="connsiteY10" fmla="*/ 426720 h 1737360"/>
              <a:gd name="connsiteX11" fmla="*/ 975360 w 2184400"/>
              <a:gd name="connsiteY11" fmla="*/ 182880 h 1737360"/>
              <a:gd name="connsiteX12" fmla="*/ 203200 w 2184400"/>
              <a:gd name="connsiteY12" fmla="*/ 0 h 1737360"/>
              <a:gd name="connsiteX13" fmla="*/ 0 w 2184400"/>
              <a:gd name="connsiteY13" fmla="*/ 325120 h 1737360"/>
              <a:gd name="connsiteX14" fmla="*/ 215900 w 2184400"/>
              <a:gd name="connsiteY14" fmla="*/ 1191895 h 1737360"/>
              <a:gd name="connsiteX0" fmla="*/ 215900 w 2184400"/>
              <a:gd name="connsiteY0" fmla="*/ 1191895 h 1737360"/>
              <a:gd name="connsiteX1" fmla="*/ 296068 w 2184400"/>
              <a:gd name="connsiteY1" fmla="*/ 1237297 h 1737360"/>
              <a:gd name="connsiteX2" fmla="*/ 366712 w 2184400"/>
              <a:gd name="connsiteY2" fmla="*/ 1347629 h 1737360"/>
              <a:gd name="connsiteX3" fmla="*/ 569912 w 2184400"/>
              <a:gd name="connsiteY3" fmla="*/ 1282541 h 1737360"/>
              <a:gd name="connsiteX4" fmla="*/ 715169 w 2184400"/>
              <a:gd name="connsiteY4" fmla="*/ 1282541 h 1737360"/>
              <a:gd name="connsiteX5" fmla="*/ 750888 w 2184400"/>
              <a:gd name="connsiteY5" fmla="*/ 1308735 h 1737360"/>
              <a:gd name="connsiteX6" fmla="*/ 822325 w 2184400"/>
              <a:gd name="connsiteY6" fmla="*/ 1473041 h 1737360"/>
              <a:gd name="connsiteX7" fmla="*/ 944880 w 2184400"/>
              <a:gd name="connsiteY7" fmla="*/ 1737360 h 1737360"/>
              <a:gd name="connsiteX8" fmla="*/ 1940560 w 2184400"/>
              <a:gd name="connsiteY8" fmla="*/ 1737360 h 1737360"/>
              <a:gd name="connsiteX9" fmla="*/ 2184400 w 2184400"/>
              <a:gd name="connsiteY9" fmla="*/ 1209040 h 1737360"/>
              <a:gd name="connsiteX10" fmla="*/ 2032000 w 2184400"/>
              <a:gd name="connsiteY10" fmla="*/ 680720 h 1737360"/>
              <a:gd name="connsiteX11" fmla="*/ 1564640 w 2184400"/>
              <a:gd name="connsiteY11" fmla="*/ 426720 h 1737360"/>
              <a:gd name="connsiteX12" fmla="*/ 975360 w 2184400"/>
              <a:gd name="connsiteY12" fmla="*/ 182880 h 1737360"/>
              <a:gd name="connsiteX13" fmla="*/ 203200 w 2184400"/>
              <a:gd name="connsiteY13" fmla="*/ 0 h 1737360"/>
              <a:gd name="connsiteX14" fmla="*/ 0 w 2184400"/>
              <a:gd name="connsiteY14" fmla="*/ 325120 h 1737360"/>
              <a:gd name="connsiteX15" fmla="*/ 215900 w 2184400"/>
              <a:gd name="connsiteY15" fmla="*/ 1191895 h 1737360"/>
              <a:gd name="connsiteX0" fmla="*/ 215900 w 2184400"/>
              <a:gd name="connsiteY0" fmla="*/ 1191895 h 1737360"/>
              <a:gd name="connsiteX1" fmla="*/ 296068 w 2184400"/>
              <a:gd name="connsiteY1" fmla="*/ 1237297 h 1737360"/>
              <a:gd name="connsiteX2" fmla="*/ 366712 w 2184400"/>
              <a:gd name="connsiteY2" fmla="*/ 1347629 h 1737360"/>
              <a:gd name="connsiteX3" fmla="*/ 569912 w 2184400"/>
              <a:gd name="connsiteY3" fmla="*/ 1282541 h 1737360"/>
              <a:gd name="connsiteX4" fmla="*/ 715169 w 2184400"/>
              <a:gd name="connsiteY4" fmla="*/ 1282541 h 1737360"/>
              <a:gd name="connsiteX5" fmla="*/ 750888 w 2184400"/>
              <a:gd name="connsiteY5" fmla="*/ 1308735 h 1737360"/>
              <a:gd name="connsiteX6" fmla="*/ 800893 w 2184400"/>
              <a:gd name="connsiteY6" fmla="*/ 1301591 h 1737360"/>
              <a:gd name="connsiteX7" fmla="*/ 944880 w 2184400"/>
              <a:gd name="connsiteY7" fmla="*/ 1737360 h 1737360"/>
              <a:gd name="connsiteX8" fmla="*/ 1940560 w 2184400"/>
              <a:gd name="connsiteY8" fmla="*/ 1737360 h 1737360"/>
              <a:gd name="connsiteX9" fmla="*/ 2184400 w 2184400"/>
              <a:gd name="connsiteY9" fmla="*/ 1209040 h 1737360"/>
              <a:gd name="connsiteX10" fmla="*/ 2032000 w 2184400"/>
              <a:gd name="connsiteY10" fmla="*/ 680720 h 1737360"/>
              <a:gd name="connsiteX11" fmla="*/ 1564640 w 2184400"/>
              <a:gd name="connsiteY11" fmla="*/ 426720 h 1737360"/>
              <a:gd name="connsiteX12" fmla="*/ 975360 w 2184400"/>
              <a:gd name="connsiteY12" fmla="*/ 182880 h 1737360"/>
              <a:gd name="connsiteX13" fmla="*/ 203200 w 2184400"/>
              <a:gd name="connsiteY13" fmla="*/ 0 h 1737360"/>
              <a:gd name="connsiteX14" fmla="*/ 0 w 2184400"/>
              <a:gd name="connsiteY14" fmla="*/ 325120 h 1737360"/>
              <a:gd name="connsiteX15" fmla="*/ 215900 w 2184400"/>
              <a:gd name="connsiteY15" fmla="*/ 1191895 h 1737360"/>
              <a:gd name="connsiteX0" fmla="*/ 215900 w 2184400"/>
              <a:gd name="connsiteY0" fmla="*/ 1191895 h 1737360"/>
              <a:gd name="connsiteX1" fmla="*/ 296068 w 2184400"/>
              <a:gd name="connsiteY1" fmla="*/ 1237297 h 1737360"/>
              <a:gd name="connsiteX2" fmla="*/ 366712 w 2184400"/>
              <a:gd name="connsiteY2" fmla="*/ 1347629 h 1737360"/>
              <a:gd name="connsiteX3" fmla="*/ 569912 w 2184400"/>
              <a:gd name="connsiteY3" fmla="*/ 1282541 h 1737360"/>
              <a:gd name="connsiteX4" fmla="*/ 715169 w 2184400"/>
              <a:gd name="connsiteY4" fmla="*/ 1282541 h 1737360"/>
              <a:gd name="connsiteX5" fmla="*/ 750888 w 2184400"/>
              <a:gd name="connsiteY5" fmla="*/ 1308735 h 1737360"/>
              <a:gd name="connsiteX6" fmla="*/ 800893 w 2184400"/>
              <a:gd name="connsiteY6" fmla="*/ 1301591 h 1737360"/>
              <a:gd name="connsiteX7" fmla="*/ 884238 w 2184400"/>
              <a:gd name="connsiteY7" fmla="*/ 1542098 h 1737360"/>
              <a:gd name="connsiteX8" fmla="*/ 944880 w 2184400"/>
              <a:gd name="connsiteY8" fmla="*/ 1737360 h 1737360"/>
              <a:gd name="connsiteX9" fmla="*/ 1940560 w 2184400"/>
              <a:gd name="connsiteY9" fmla="*/ 1737360 h 1737360"/>
              <a:gd name="connsiteX10" fmla="*/ 2184400 w 2184400"/>
              <a:gd name="connsiteY10" fmla="*/ 1209040 h 1737360"/>
              <a:gd name="connsiteX11" fmla="*/ 2032000 w 2184400"/>
              <a:gd name="connsiteY11" fmla="*/ 680720 h 1737360"/>
              <a:gd name="connsiteX12" fmla="*/ 1564640 w 2184400"/>
              <a:gd name="connsiteY12" fmla="*/ 426720 h 1737360"/>
              <a:gd name="connsiteX13" fmla="*/ 975360 w 2184400"/>
              <a:gd name="connsiteY13" fmla="*/ 182880 h 1737360"/>
              <a:gd name="connsiteX14" fmla="*/ 203200 w 2184400"/>
              <a:gd name="connsiteY14" fmla="*/ 0 h 1737360"/>
              <a:gd name="connsiteX15" fmla="*/ 0 w 2184400"/>
              <a:gd name="connsiteY15" fmla="*/ 325120 h 1737360"/>
              <a:gd name="connsiteX16" fmla="*/ 215900 w 2184400"/>
              <a:gd name="connsiteY16" fmla="*/ 1191895 h 1737360"/>
              <a:gd name="connsiteX0" fmla="*/ 215900 w 2184400"/>
              <a:gd name="connsiteY0" fmla="*/ 1191895 h 1737360"/>
              <a:gd name="connsiteX1" fmla="*/ 296068 w 2184400"/>
              <a:gd name="connsiteY1" fmla="*/ 1237297 h 1737360"/>
              <a:gd name="connsiteX2" fmla="*/ 366712 w 2184400"/>
              <a:gd name="connsiteY2" fmla="*/ 1347629 h 1737360"/>
              <a:gd name="connsiteX3" fmla="*/ 569912 w 2184400"/>
              <a:gd name="connsiteY3" fmla="*/ 1282541 h 1737360"/>
              <a:gd name="connsiteX4" fmla="*/ 715169 w 2184400"/>
              <a:gd name="connsiteY4" fmla="*/ 1282541 h 1737360"/>
              <a:gd name="connsiteX5" fmla="*/ 750888 w 2184400"/>
              <a:gd name="connsiteY5" fmla="*/ 1308735 h 1737360"/>
              <a:gd name="connsiteX6" fmla="*/ 800893 w 2184400"/>
              <a:gd name="connsiteY6" fmla="*/ 1301591 h 1737360"/>
              <a:gd name="connsiteX7" fmla="*/ 805657 w 2184400"/>
              <a:gd name="connsiteY7" fmla="*/ 1356361 h 1737360"/>
              <a:gd name="connsiteX8" fmla="*/ 944880 w 2184400"/>
              <a:gd name="connsiteY8" fmla="*/ 1737360 h 1737360"/>
              <a:gd name="connsiteX9" fmla="*/ 1940560 w 2184400"/>
              <a:gd name="connsiteY9" fmla="*/ 1737360 h 1737360"/>
              <a:gd name="connsiteX10" fmla="*/ 2184400 w 2184400"/>
              <a:gd name="connsiteY10" fmla="*/ 1209040 h 1737360"/>
              <a:gd name="connsiteX11" fmla="*/ 2032000 w 2184400"/>
              <a:gd name="connsiteY11" fmla="*/ 680720 h 1737360"/>
              <a:gd name="connsiteX12" fmla="*/ 1564640 w 2184400"/>
              <a:gd name="connsiteY12" fmla="*/ 426720 h 1737360"/>
              <a:gd name="connsiteX13" fmla="*/ 975360 w 2184400"/>
              <a:gd name="connsiteY13" fmla="*/ 182880 h 1737360"/>
              <a:gd name="connsiteX14" fmla="*/ 203200 w 2184400"/>
              <a:gd name="connsiteY14" fmla="*/ 0 h 1737360"/>
              <a:gd name="connsiteX15" fmla="*/ 0 w 2184400"/>
              <a:gd name="connsiteY15" fmla="*/ 325120 h 1737360"/>
              <a:gd name="connsiteX16" fmla="*/ 215900 w 2184400"/>
              <a:gd name="connsiteY16" fmla="*/ 1191895 h 1737360"/>
              <a:gd name="connsiteX0" fmla="*/ 215900 w 2184400"/>
              <a:gd name="connsiteY0" fmla="*/ 1191895 h 1737360"/>
              <a:gd name="connsiteX1" fmla="*/ 296068 w 2184400"/>
              <a:gd name="connsiteY1" fmla="*/ 1237297 h 1737360"/>
              <a:gd name="connsiteX2" fmla="*/ 366712 w 2184400"/>
              <a:gd name="connsiteY2" fmla="*/ 1347629 h 1737360"/>
              <a:gd name="connsiteX3" fmla="*/ 569912 w 2184400"/>
              <a:gd name="connsiteY3" fmla="*/ 1282541 h 1737360"/>
              <a:gd name="connsiteX4" fmla="*/ 715169 w 2184400"/>
              <a:gd name="connsiteY4" fmla="*/ 1282541 h 1737360"/>
              <a:gd name="connsiteX5" fmla="*/ 750888 w 2184400"/>
              <a:gd name="connsiteY5" fmla="*/ 1308735 h 1737360"/>
              <a:gd name="connsiteX6" fmla="*/ 800893 w 2184400"/>
              <a:gd name="connsiteY6" fmla="*/ 1301591 h 1737360"/>
              <a:gd name="connsiteX7" fmla="*/ 805657 w 2184400"/>
              <a:gd name="connsiteY7" fmla="*/ 1356361 h 1737360"/>
              <a:gd name="connsiteX8" fmla="*/ 903288 w 2184400"/>
              <a:gd name="connsiteY8" fmla="*/ 1632585 h 1737360"/>
              <a:gd name="connsiteX9" fmla="*/ 944880 w 2184400"/>
              <a:gd name="connsiteY9" fmla="*/ 1737360 h 1737360"/>
              <a:gd name="connsiteX10" fmla="*/ 1940560 w 2184400"/>
              <a:gd name="connsiteY10" fmla="*/ 1737360 h 1737360"/>
              <a:gd name="connsiteX11" fmla="*/ 2184400 w 2184400"/>
              <a:gd name="connsiteY11" fmla="*/ 1209040 h 1737360"/>
              <a:gd name="connsiteX12" fmla="*/ 2032000 w 2184400"/>
              <a:gd name="connsiteY12" fmla="*/ 680720 h 1737360"/>
              <a:gd name="connsiteX13" fmla="*/ 1564640 w 2184400"/>
              <a:gd name="connsiteY13" fmla="*/ 426720 h 1737360"/>
              <a:gd name="connsiteX14" fmla="*/ 975360 w 2184400"/>
              <a:gd name="connsiteY14" fmla="*/ 182880 h 1737360"/>
              <a:gd name="connsiteX15" fmla="*/ 203200 w 2184400"/>
              <a:gd name="connsiteY15" fmla="*/ 0 h 1737360"/>
              <a:gd name="connsiteX16" fmla="*/ 0 w 2184400"/>
              <a:gd name="connsiteY16" fmla="*/ 325120 h 1737360"/>
              <a:gd name="connsiteX17" fmla="*/ 215900 w 2184400"/>
              <a:gd name="connsiteY17" fmla="*/ 1191895 h 1737360"/>
              <a:gd name="connsiteX0" fmla="*/ 215900 w 2184400"/>
              <a:gd name="connsiteY0" fmla="*/ 1191895 h 1737360"/>
              <a:gd name="connsiteX1" fmla="*/ 296068 w 2184400"/>
              <a:gd name="connsiteY1" fmla="*/ 1237297 h 1737360"/>
              <a:gd name="connsiteX2" fmla="*/ 366712 w 2184400"/>
              <a:gd name="connsiteY2" fmla="*/ 1347629 h 1737360"/>
              <a:gd name="connsiteX3" fmla="*/ 569912 w 2184400"/>
              <a:gd name="connsiteY3" fmla="*/ 1282541 h 1737360"/>
              <a:gd name="connsiteX4" fmla="*/ 715169 w 2184400"/>
              <a:gd name="connsiteY4" fmla="*/ 1282541 h 1737360"/>
              <a:gd name="connsiteX5" fmla="*/ 750888 w 2184400"/>
              <a:gd name="connsiteY5" fmla="*/ 1308735 h 1737360"/>
              <a:gd name="connsiteX6" fmla="*/ 800893 w 2184400"/>
              <a:gd name="connsiteY6" fmla="*/ 1301591 h 1737360"/>
              <a:gd name="connsiteX7" fmla="*/ 805657 w 2184400"/>
              <a:gd name="connsiteY7" fmla="*/ 1356361 h 1737360"/>
              <a:gd name="connsiteX8" fmla="*/ 924720 w 2184400"/>
              <a:gd name="connsiteY8" fmla="*/ 1430179 h 1737360"/>
              <a:gd name="connsiteX9" fmla="*/ 944880 w 2184400"/>
              <a:gd name="connsiteY9" fmla="*/ 1737360 h 1737360"/>
              <a:gd name="connsiteX10" fmla="*/ 1940560 w 2184400"/>
              <a:gd name="connsiteY10" fmla="*/ 1737360 h 1737360"/>
              <a:gd name="connsiteX11" fmla="*/ 2184400 w 2184400"/>
              <a:gd name="connsiteY11" fmla="*/ 1209040 h 1737360"/>
              <a:gd name="connsiteX12" fmla="*/ 2032000 w 2184400"/>
              <a:gd name="connsiteY12" fmla="*/ 680720 h 1737360"/>
              <a:gd name="connsiteX13" fmla="*/ 1564640 w 2184400"/>
              <a:gd name="connsiteY13" fmla="*/ 426720 h 1737360"/>
              <a:gd name="connsiteX14" fmla="*/ 975360 w 2184400"/>
              <a:gd name="connsiteY14" fmla="*/ 182880 h 1737360"/>
              <a:gd name="connsiteX15" fmla="*/ 203200 w 2184400"/>
              <a:gd name="connsiteY15" fmla="*/ 0 h 1737360"/>
              <a:gd name="connsiteX16" fmla="*/ 0 w 2184400"/>
              <a:gd name="connsiteY16" fmla="*/ 325120 h 1737360"/>
              <a:gd name="connsiteX17" fmla="*/ 215900 w 2184400"/>
              <a:gd name="connsiteY17" fmla="*/ 1191895 h 1737360"/>
              <a:gd name="connsiteX0" fmla="*/ 215900 w 2184400"/>
              <a:gd name="connsiteY0" fmla="*/ 1191895 h 1737360"/>
              <a:gd name="connsiteX1" fmla="*/ 296068 w 2184400"/>
              <a:gd name="connsiteY1" fmla="*/ 1237297 h 1737360"/>
              <a:gd name="connsiteX2" fmla="*/ 366712 w 2184400"/>
              <a:gd name="connsiteY2" fmla="*/ 1347629 h 1737360"/>
              <a:gd name="connsiteX3" fmla="*/ 569912 w 2184400"/>
              <a:gd name="connsiteY3" fmla="*/ 1282541 h 1737360"/>
              <a:gd name="connsiteX4" fmla="*/ 715169 w 2184400"/>
              <a:gd name="connsiteY4" fmla="*/ 1282541 h 1737360"/>
              <a:gd name="connsiteX5" fmla="*/ 750888 w 2184400"/>
              <a:gd name="connsiteY5" fmla="*/ 1308735 h 1737360"/>
              <a:gd name="connsiteX6" fmla="*/ 800893 w 2184400"/>
              <a:gd name="connsiteY6" fmla="*/ 1301591 h 1737360"/>
              <a:gd name="connsiteX7" fmla="*/ 805657 w 2184400"/>
              <a:gd name="connsiteY7" fmla="*/ 1356361 h 1737360"/>
              <a:gd name="connsiteX8" fmla="*/ 924720 w 2184400"/>
              <a:gd name="connsiteY8" fmla="*/ 1430179 h 1737360"/>
              <a:gd name="connsiteX9" fmla="*/ 931863 w 2184400"/>
              <a:gd name="connsiteY9" fmla="*/ 1608773 h 1737360"/>
              <a:gd name="connsiteX10" fmla="*/ 944880 w 2184400"/>
              <a:gd name="connsiteY10" fmla="*/ 1737360 h 1737360"/>
              <a:gd name="connsiteX11" fmla="*/ 1940560 w 2184400"/>
              <a:gd name="connsiteY11" fmla="*/ 1737360 h 1737360"/>
              <a:gd name="connsiteX12" fmla="*/ 2184400 w 2184400"/>
              <a:gd name="connsiteY12" fmla="*/ 1209040 h 1737360"/>
              <a:gd name="connsiteX13" fmla="*/ 2032000 w 2184400"/>
              <a:gd name="connsiteY13" fmla="*/ 680720 h 1737360"/>
              <a:gd name="connsiteX14" fmla="*/ 1564640 w 2184400"/>
              <a:gd name="connsiteY14" fmla="*/ 426720 h 1737360"/>
              <a:gd name="connsiteX15" fmla="*/ 975360 w 2184400"/>
              <a:gd name="connsiteY15" fmla="*/ 182880 h 1737360"/>
              <a:gd name="connsiteX16" fmla="*/ 203200 w 2184400"/>
              <a:gd name="connsiteY16" fmla="*/ 0 h 1737360"/>
              <a:gd name="connsiteX17" fmla="*/ 0 w 2184400"/>
              <a:gd name="connsiteY17" fmla="*/ 325120 h 1737360"/>
              <a:gd name="connsiteX18" fmla="*/ 215900 w 2184400"/>
              <a:gd name="connsiteY18" fmla="*/ 1191895 h 1737360"/>
              <a:gd name="connsiteX0" fmla="*/ 215900 w 2184400"/>
              <a:gd name="connsiteY0" fmla="*/ 1191895 h 1737360"/>
              <a:gd name="connsiteX1" fmla="*/ 296068 w 2184400"/>
              <a:gd name="connsiteY1" fmla="*/ 1237297 h 1737360"/>
              <a:gd name="connsiteX2" fmla="*/ 366712 w 2184400"/>
              <a:gd name="connsiteY2" fmla="*/ 1347629 h 1737360"/>
              <a:gd name="connsiteX3" fmla="*/ 569912 w 2184400"/>
              <a:gd name="connsiteY3" fmla="*/ 1282541 h 1737360"/>
              <a:gd name="connsiteX4" fmla="*/ 715169 w 2184400"/>
              <a:gd name="connsiteY4" fmla="*/ 1282541 h 1737360"/>
              <a:gd name="connsiteX5" fmla="*/ 750888 w 2184400"/>
              <a:gd name="connsiteY5" fmla="*/ 1308735 h 1737360"/>
              <a:gd name="connsiteX6" fmla="*/ 800893 w 2184400"/>
              <a:gd name="connsiteY6" fmla="*/ 1301591 h 1737360"/>
              <a:gd name="connsiteX7" fmla="*/ 805657 w 2184400"/>
              <a:gd name="connsiteY7" fmla="*/ 1356361 h 1737360"/>
              <a:gd name="connsiteX8" fmla="*/ 924720 w 2184400"/>
              <a:gd name="connsiteY8" fmla="*/ 1430179 h 1737360"/>
              <a:gd name="connsiteX9" fmla="*/ 943769 w 2184400"/>
              <a:gd name="connsiteY9" fmla="*/ 1415891 h 1737360"/>
              <a:gd name="connsiteX10" fmla="*/ 944880 w 2184400"/>
              <a:gd name="connsiteY10" fmla="*/ 1737360 h 1737360"/>
              <a:gd name="connsiteX11" fmla="*/ 1940560 w 2184400"/>
              <a:gd name="connsiteY11" fmla="*/ 1737360 h 1737360"/>
              <a:gd name="connsiteX12" fmla="*/ 2184400 w 2184400"/>
              <a:gd name="connsiteY12" fmla="*/ 1209040 h 1737360"/>
              <a:gd name="connsiteX13" fmla="*/ 2032000 w 2184400"/>
              <a:gd name="connsiteY13" fmla="*/ 680720 h 1737360"/>
              <a:gd name="connsiteX14" fmla="*/ 1564640 w 2184400"/>
              <a:gd name="connsiteY14" fmla="*/ 426720 h 1737360"/>
              <a:gd name="connsiteX15" fmla="*/ 975360 w 2184400"/>
              <a:gd name="connsiteY15" fmla="*/ 182880 h 1737360"/>
              <a:gd name="connsiteX16" fmla="*/ 203200 w 2184400"/>
              <a:gd name="connsiteY16" fmla="*/ 0 h 1737360"/>
              <a:gd name="connsiteX17" fmla="*/ 0 w 2184400"/>
              <a:gd name="connsiteY17" fmla="*/ 325120 h 1737360"/>
              <a:gd name="connsiteX18" fmla="*/ 215900 w 2184400"/>
              <a:gd name="connsiteY18" fmla="*/ 1191895 h 1737360"/>
              <a:gd name="connsiteX0" fmla="*/ 215900 w 2184400"/>
              <a:gd name="connsiteY0" fmla="*/ 1191895 h 1737360"/>
              <a:gd name="connsiteX1" fmla="*/ 296068 w 2184400"/>
              <a:gd name="connsiteY1" fmla="*/ 1237297 h 1737360"/>
              <a:gd name="connsiteX2" fmla="*/ 366712 w 2184400"/>
              <a:gd name="connsiteY2" fmla="*/ 1347629 h 1737360"/>
              <a:gd name="connsiteX3" fmla="*/ 569912 w 2184400"/>
              <a:gd name="connsiteY3" fmla="*/ 1282541 h 1737360"/>
              <a:gd name="connsiteX4" fmla="*/ 715169 w 2184400"/>
              <a:gd name="connsiteY4" fmla="*/ 1282541 h 1737360"/>
              <a:gd name="connsiteX5" fmla="*/ 750888 w 2184400"/>
              <a:gd name="connsiteY5" fmla="*/ 1308735 h 1737360"/>
              <a:gd name="connsiteX6" fmla="*/ 800893 w 2184400"/>
              <a:gd name="connsiteY6" fmla="*/ 1301591 h 1737360"/>
              <a:gd name="connsiteX7" fmla="*/ 805657 w 2184400"/>
              <a:gd name="connsiteY7" fmla="*/ 1356361 h 1737360"/>
              <a:gd name="connsiteX8" fmla="*/ 924720 w 2184400"/>
              <a:gd name="connsiteY8" fmla="*/ 1430179 h 1737360"/>
              <a:gd name="connsiteX9" fmla="*/ 943769 w 2184400"/>
              <a:gd name="connsiteY9" fmla="*/ 1415891 h 1737360"/>
              <a:gd name="connsiteX10" fmla="*/ 944880 w 2184400"/>
              <a:gd name="connsiteY10" fmla="*/ 1737360 h 1737360"/>
              <a:gd name="connsiteX11" fmla="*/ 1940560 w 2184400"/>
              <a:gd name="connsiteY11" fmla="*/ 1737360 h 1737360"/>
              <a:gd name="connsiteX12" fmla="*/ 2184400 w 2184400"/>
              <a:gd name="connsiteY12" fmla="*/ 1209040 h 1737360"/>
              <a:gd name="connsiteX13" fmla="*/ 2032000 w 2184400"/>
              <a:gd name="connsiteY13" fmla="*/ 680720 h 1737360"/>
              <a:gd name="connsiteX14" fmla="*/ 1564640 w 2184400"/>
              <a:gd name="connsiteY14" fmla="*/ 426720 h 1737360"/>
              <a:gd name="connsiteX15" fmla="*/ 975360 w 2184400"/>
              <a:gd name="connsiteY15" fmla="*/ 182880 h 1737360"/>
              <a:gd name="connsiteX16" fmla="*/ 203200 w 2184400"/>
              <a:gd name="connsiteY16" fmla="*/ 0 h 1737360"/>
              <a:gd name="connsiteX17" fmla="*/ 0 w 2184400"/>
              <a:gd name="connsiteY17" fmla="*/ 325120 h 1737360"/>
              <a:gd name="connsiteX18" fmla="*/ 215900 w 2184400"/>
              <a:gd name="connsiteY18" fmla="*/ 1191895 h 1737360"/>
              <a:gd name="connsiteX0" fmla="*/ 215900 w 2184400"/>
              <a:gd name="connsiteY0" fmla="*/ 1191895 h 1737360"/>
              <a:gd name="connsiteX1" fmla="*/ 296068 w 2184400"/>
              <a:gd name="connsiteY1" fmla="*/ 1237297 h 1737360"/>
              <a:gd name="connsiteX2" fmla="*/ 366712 w 2184400"/>
              <a:gd name="connsiteY2" fmla="*/ 1347629 h 1737360"/>
              <a:gd name="connsiteX3" fmla="*/ 569912 w 2184400"/>
              <a:gd name="connsiteY3" fmla="*/ 1282541 h 1737360"/>
              <a:gd name="connsiteX4" fmla="*/ 715169 w 2184400"/>
              <a:gd name="connsiteY4" fmla="*/ 1282541 h 1737360"/>
              <a:gd name="connsiteX5" fmla="*/ 750888 w 2184400"/>
              <a:gd name="connsiteY5" fmla="*/ 1308735 h 1737360"/>
              <a:gd name="connsiteX6" fmla="*/ 800893 w 2184400"/>
              <a:gd name="connsiteY6" fmla="*/ 1301591 h 1737360"/>
              <a:gd name="connsiteX7" fmla="*/ 805657 w 2184400"/>
              <a:gd name="connsiteY7" fmla="*/ 1356361 h 1737360"/>
              <a:gd name="connsiteX8" fmla="*/ 924720 w 2184400"/>
              <a:gd name="connsiteY8" fmla="*/ 1430179 h 1737360"/>
              <a:gd name="connsiteX9" fmla="*/ 943769 w 2184400"/>
              <a:gd name="connsiteY9" fmla="*/ 1415891 h 1737360"/>
              <a:gd name="connsiteX10" fmla="*/ 1042511 w 2184400"/>
              <a:gd name="connsiteY10" fmla="*/ 1473042 h 1737360"/>
              <a:gd name="connsiteX11" fmla="*/ 1940560 w 2184400"/>
              <a:gd name="connsiteY11" fmla="*/ 1737360 h 1737360"/>
              <a:gd name="connsiteX12" fmla="*/ 2184400 w 2184400"/>
              <a:gd name="connsiteY12" fmla="*/ 1209040 h 1737360"/>
              <a:gd name="connsiteX13" fmla="*/ 2032000 w 2184400"/>
              <a:gd name="connsiteY13" fmla="*/ 680720 h 1737360"/>
              <a:gd name="connsiteX14" fmla="*/ 1564640 w 2184400"/>
              <a:gd name="connsiteY14" fmla="*/ 426720 h 1737360"/>
              <a:gd name="connsiteX15" fmla="*/ 975360 w 2184400"/>
              <a:gd name="connsiteY15" fmla="*/ 182880 h 1737360"/>
              <a:gd name="connsiteX16" fmla="*/ 203200 w 2184400"/>
              <a:gd name="connsiteY16" fmla="*/ 0 h 1737360"/>
              <a:gd name="connsiteX17" fmla="*/ 0 w 2184400"/>
              <a:gd name="connsiteY17" fmla="*/ 325120 h 1737360"/>
              <a:gd name="connsiteX18" fmla="*/ 215900 w 2184400"/>
              <a:gd name="connsiteY18" fmla="*/ 1191895 h 1737360"/>
              <a:gd name="connsiteX0" fmla="*/ 215900 w 2184400"/>
              <a:gd name="connsiteY0" fmla="*/ 1191895 h 1737360"/>
              <a:gd name="connsiteX1" fmla="*/ 296068 w 2184400"/>
              <a:gd name="connsiteY1" fmla="*/ 1237297 h 1737360"/>
              <a:gd name="connsiteX2" fmla="*/ 366712 w 2184400"/>
              <a:gd name="connsiteY2" fmla="*/ 1347629 h 1737360"/>
              <a:gd name="connsiteX3" fmla="*/ 569912 w 2184400"/>
              <a:gd name="connsiteY3" fmla="*/ 1282541 h 1737360"/>
              <a:gd name="connsiteX4" fmla="*/ 715169 w 2184400"/>
              <a:gd name="connsiteY4" fmla="*/ 1282541 h 1737360"/>
              <a:gd name="connsiteX5" fmla="*/ 750888 w 2184400"/>
              <a:gd name="connsiteY5" fmla="*/ 1308735 h 1737360"/>
              <a:gd name="connsiteX6" fmla="*/ 800893 w 2184400"/>
              <a:gd name="connsiteY6" fmla="*/ 1301591 h 1737360"/>
              <a:gd name="connsiteX7" fmla="*/ 805657 w 2184400"/>
              <a:gd name="connsiteY7" fmla="*/ 1356361 h 1737360"/>
              <a:gd name="connsiteX8" fmla="*/ 924720 w 2184400"/>
              <a:gd name="connsiteY8" fmla="*/ 1430179 h 1737360"/>
              <a:gd name="connsiteX9" fmla="*/ 943769 w 2184400"/>
              <a:gd name="connsiteY9" fmla="*/ 1415891 h 1737360"/>
              <a:gd name="connsiteX10" fmla="*/ 1042511 w 2184400"/>
              <a:gd name="connsiteY10" fmla="*/ 1473042 h 1737360"/>
              <a:gd name="connsiteX11" fmla="*/ 1940560 w 2184400"/>
              <a:gd name="connsiteY11" fmla="*/ 1737360 h 1737360"/>
              <a:gd name="connsiteX12" fmla="*/ 2184400 w 2184400"/>
              <a:gd name="connsiteY12" fmla="*/ 1209040 h 1737360"/>
              <a:gd name="connsiteX13" fmla="*/ 2032000 w 2184400"/>
              <a:gd name="connsiteY13" fmla="*/ 680720 h 1737360"/>
              <a:gd name="connsiteX14" fmla="*/ 1564640 w 2184400"/>
              <a:gd name="connsiteY14" fmla="*/ 426720 h 1737360"/>
              <a:gd name="connsiteX15" fmla="*/ 975360 w 2184400"/>
              <a:gd name="connsiteY15" fmla="*/ 182880 h 1737360"/>
              <a:gd name="connsiteX16" fmla="*/ 203200 w 2184400"/>
              <a:gd name="connsiteY16" fmla="*/ 0 h 1737360"/>
              <a:gd name="connsiteX17" fmla="*/ 0 w 2184400"/>
              <a:gd name="connsiteY17" fmla="*/ 325120 h 1737360"/>
              <a:gd name="connsiteX18" fmla="*/ 215900 w 2184400"/>
              <a:gd name="connsiteY18" fmla="*/ 1191895 h 1737360"/>
              <a:gd name="connsiteX0" fmla="*/ 215900 w 2184400"/>
              <a:gd name="connsiteY0" fmla="*/ 1191895 h 1737360"/>
              <a:gd name="connsiteX1" fmla="*/ 296068 w 2184400"/>
              <a:gd name="connsiteY1" fmla="*/ 1237297 h 1737360"/>
              <a:gd name="connsiteX2" fmla="*/ 366712 w 2184400"/>
              <a:gd name="connsiteY2" fmla="*/ 1347629 h 1737360"/>
              <a:gd name="connsiteX3" fmla="*/ 569912 w 2184400"/>
              <a:gd name="connsiteY3" fmla="*/ 1282541 h 1737360"/>
              <a:gd name="connsiteX4" fmla="*/ 715169 w 2184400"/>
              <a:gd name="connsiteY4" fmla="*/ 1282541 h 1737360"/>
              <a:gd name="connsiteX5" fmla="*/ 750888 w 2184400"/>
              <a:gd name="connsiteY5" fmla="*/ 1308735 h 1737360"/>
              <a:gd name="connsiteX6" fmla="*/ 800893 w 2184400"/>
              <a:gd name="connsiteY6" fmla="*/ 1301591 h 1737360"/>
              <a:gd name="connsiteX7" fmla="*/ 805657 w 2184400"/>
              <a:gd name="connsiteY7" fmla="*/ 1356361 h 1737360"/>
              <a:gd name="connsiteX8" fmla="*/ 924720 w 2184400"/>
              <a:gd name="connsiteY8" fmla="*/ 1430179 h 1737360"/>
              <a:gd name="connsiteX9" fmla="*/ 943769 w 2184400"/>
              <a:gd name="connsiteY9" fmla="*/ 1415891 h 1737360"/>
              <a:gd name="connsiteX10" fmla="*/ 1042511 w 2184400"/>
              <a:gd name="connsiteY10" fmla="*/ 1473042 h 1737360"/>
              <a:gd name="connsiteX11" fmla="*/ 1158081 w 2184400"/>
              <a:gd name="connsiteY11" fmla="*/ 1506379 h 1737360"/>
              <a:gd name="connsiteX12" fmla="*/ 1940560 w 2184400"/>
              <a:gd name="connsiteY12" fmla="*/ 1737360 h 1737360"/>
              <a:gd name="connsiteX13" fmla="*/ 2184400 w 2184400"/>
              <a:gd name="connsiteY13" fmla="*/ 1209040 h 1737360"/>
              <a:gd name="connsiteX14" fmla="*/ 2032000 w 2184400"/>
              <a:gd name="connsiteY14" fmla="*/ 680720 h 1737360"/>
              <a:gd name="connsiteX15" fmla="*/ 1564640 w 2184400"/>
              <a:gd name="connsiteY15" fmla="*/ 426720 h 1737360"/>
              <a:gd name="connsiteX16" fmla="*/ 975360 w 2184400"/>
              <a:gd name="connsiteY16" fmla="*/ 182880 h 1737360"/>
              <a:gd name="connsiteX17" fmla="*/ 203200 w 2184400"/>
              <a:gd name="connsiteY17" fmla="*/ 0 h 1737360"/>
              <a:gd name="connsiteX18" fmla="*/ 0 w 2184400"/>
              <a:gd name="connsiteY18" fmla="*/ 325120 h 1737360"/>
              <a:gd name="connsiteX19" fmla="*/ 215900 w 2184400"/>
              <a:gd name="connsiteY19" fmla="*/ 1191895 h 1737360"/>
              <a:gd name="connsiteX0" fmla="*/ 215900 w 2184400"/>
              <a:gd name="connsiteY0" fmla="*/ 1191895 h 1737360"/>
              <a:gd name="connsiteX1" fmla="*/ 296068 w 2184400"/>
              <a:gd name="connsiteY1" fmla="*/ 1237297 h 1737360"/>
              <a:gd name="connsiteX2" fmla="*/ 366712 w 2184400"/>
              <a:gd name="connsiteY2" fmla="*/ 1347629 h 1737360"/>
              <a:gd name="connsiteX3" fmla="*/ 569912 w 2184400"/>
              <a:gd name="connsiteY3" fmla="*/ 1282541 h 1737360"/>
              <a:gd name="connsiteX4" fmla="*/ 715169 w 2184400"/>
              <a:gd name="connsiteY4" fmla="*/ 1282541 h 1737360"/>
              <a:gd name="connsiteX5" fmla="*/ 750888 w 2184400"/>
              <a:gd name="connsiteY5" fmla="*/ 1308735 h 1737360"/>
              <a:gd name="connsiteX6" fmla="*/ 800893 w 2184400"/>
              <a:gd name="connsiteY6" fmla="*/ 1301591 h 1737360"/>
              <a:gd name="connsiteX7" fmla="*/ 805657 w 2184400"/>
              <a:gd name="connsiteY7" fmla="*/ 1356361 h 1737360"/>
              <a:gd name="connsiteX8" fmla="*/ 924720 w 2184400"/>
              <a:gd name="connsiteY8" fmla="*/ 1430179 h 1737360"/>
              <a:gd name="connsiteX9" fmla="*/ 943769 w 2184400"/>
              <a:gd name="connsiteY9" fmla="*/ 1415891 h 1737360"/>
              <a:gd name="connsiteX10" fmla="*/ 1042511 w 2184400"/>
              <a:gd name="connsiteY10" fmla="*/ 1473042 h 1737360"/>
              <a:gd name="connsiteX11" fmla="*/ 1029493 w 2184400"/>
              <a:gd name="connsiteY11" fmla="*/ 1558766 h 1737360"/>
              <a:gd name="connsiteX12" fmla="*/ 1940560 w 2184400"/>
              <a:gd name="connsiteY12" fmla="*/ 1737360 h 1737360"/>
              <a:gd name="connsiteX13" fmla="*/ 2184400 w 2184400"/>
              <a:gd name="connsiteY13" fmla="*/ 1209040 h 1737360"/>
              <a:gd name="connsiteX14" fmla="*/ 2032000 w 2184400"/>
              <a:gd name="connsiteY14" fmla="*/ 680720 h 1737360"/>
              <a:gd name="connsiteX15" fmla="*/ 1564640 w 2184400"/>
              <a:gd name="connsiteY15" fmla="*/ 426720 h 1737360"/>
              <a:gd name="connsiteX16" fmla="*/ 975360 w 2184400"/>
              <a:gd name="connsiteY16" fmla="*/ 182880 h 1737360"/>
              <a:gd name="connsiteX17" fmla="*/ 203200 w 2184400"/>
              <a:gd name="connsiteY17" fmla="*/ 0 h 1737360"/>
              <a:gd name="connsiteX18" fmla="*/ 0 w 2184400"/>
              <a:gd name="connsiteY18" fmla="*/ 325120 h 1737360"/>
              <a:gd name="connsiteX19" fmla="*/ 215900 w 2184400"/>
              <a:gd name="connsiteY19" fmla="*/ 1191895 h 1737360"/>
              <a:gd name="connsiteX0" fmla="*/ 215900 w 2184400"/>
              <a:gd name="connsiteY0" fmla="*/ 1191895 h 1737360"/>
              <a:gd name="connsiteX1" fmla="*/ 296068 w 2184400"/>
              <a:gd name="connsiteY1" fmla="*/ 1237297 h 1737360"/>
              <a:gd name="connsiteX2" fmla="*/ 366712 w 2184400"/>
              <a:gd name="connsiteY2" fmla="*/ 1347629 h 1737360"/>
              <a:gd name="connsiteX3" fmla="*/ 569912 w 2184400"/>
              <a:gd name="connsiteY3" fmla="*/ 1282541 h 1737360"/>
              <a:gd name="connsiteX4" fmla="*/ 715169 w 2184400"/>
              <a:gd name="connsiteY4" fmla="*/ 1282541 h 1737360"/>
              <a:gd name="connsiteX5" fmla="*/ 750888 w 2184400"/>
              <a:gd name="connsiteY5" fmla="*/ 1308735 h 1737360"/>
              <a:gd name="connsiteX6" fmla="*/ 800893 w 2184400"/>
              <a:gd name="connsiteY6" fmla="*/ 1301591 h 1737360"/>
              <a:gd name="connsiteX7" fmla="*/ 805657 w 2184400"/>
              <a:gd name="connsiteY7" fmla="*/ 1356361 h 1737360"/>
              <a:gd name="connsiteX8" fmla="*/ 924720 w 2184400"/>
              <a:gd name="connsiteY8" fmla="*/ 1430179 h 1737360"/>
              <a:gd name="connsiteX9" fmla="*/ 943769 w 2184400"/>
              <a:gd name="connsiteY9" fmla="*/ 1415891 h 1737360"/>
              <a:gd name="connsiteX10" fmla="*/ 1042511 w 2184400"/>
              <a:gd name="connsiteY10" fmla="*/ 1473042 h 1737360"/>
              <a:gd name="connsiteX11" fmla="*/ 1029493 w 2184400"/>
              <a:gd name="connsiteY11" fmla="*/ 1558766 h 1737360"/>
              <a:gd name="connsiteX12" fmla="*/ 1139031 w 2184400"/>
              <a:gd name="connsiteY12" fmla="*/ 1577816 h 1737360"/>
              <a:gd name="connsiteX13" fmla="*/ 1940560 w 2184400"/>
              <a:gd name="connsiteY13" fmla="*/ 1737360 h 1737360"/>
              <a:gd name="connsiteX14" fmla="*/ 2184400 w 2184400"/>
              <a:gd name="connsiteY14" fmla="*/ 1209040 h 1737360"/>
              <a:gd name="connsiteX15" fmla="*/ 2032000 w 2184400"/>
              <a:gd name="connsiteY15" fmla="*/ 680720 h 1737360"/>
              <a:gd name="connsiteX16" fmla="*/ 1564640 w 2184400"/>
              <a:gd name="connsiteY16" fmla="*/ 426720 h 1737360"/>
              <a:gd name="connsiteX17" fmla="*/ 975360 w 2184400"/>
              <a:gd name="connsiteY17" fmla="*/ 182880 h 1737360"/>
              <a:gd name="connsiteX18" fmla="*/ 203200 w 2184400"/>
              <a:gd name="connsiteY18" fmla="*/ 0 h 1737360"/>
              <a:gd name="connsiteX19" fmla="*/ 0 w 2184400"/>
              <a:gd name="connsiteY19" fmla="*/ 325120 h 1737360"/>
              <a:gd name="connsiteX20" fmla="*/ 215900 w 2184400"/>
              <a:gd name="connsiteY20" fmla="*/ 1191895 h 1737360"/>
              <a:gd name="connsiteX0" fmla="*/ 215900 w 2184400"/>
              <a:gd name="connsiteY0" fmla="*/ 1191895 h 1737360"/>
              <a:gd name="connsiteX1" fmla="*/ 296068 w 2184400"/>
              <a:gd name="connsiteY1" fmla="*/ 1237297 h 1737360"/>
              <a:gd name="connsiteX2" fmla="*/ 366712 w 2184400"/>
              <a:gd name="connsiteY2" fmla="*/ 1347629 h 1737360"/>
              <a:gd name="connsiteX3" fmla="*/ 569912 w 2184400"/>
              <a:gd name="connsiteY3" fmla="*/ 1282541 h 1737360"/>
              <a:gd name="connsiteX4" fmla="*/ 715169 w 2184400"/>
              <a:gd name="connsiteY4" fmla="*/ 1282541 h 1737360"/>
              <a:gd name="connsiteX5" fmla="*/ 750888 w 2184400"/>
              <a:gd name="connsiteY5" fmla="*/ 1308735 h 1737360"/>
              <a:gd name="connsiteX6" fmla="*/ 800893 w 2184400"/>
              <a:gd name="connsiteY6" fmla="*/ 1301591 h 1737360"/>
              <a:gd name="connsiteX7" fmla="*/ 805657 w 2184400"/>
              <a:gd name="connsiteY7" fmla="*/ 1356361 h 1737360"/>
              <a:gd name="connsiteX8" fmla="*/ 924720 w 2184400"/>
              <a:gd name="connsiteY8" fmla="*/ 1430179 h 1737360"/>
              <a:gd name="connsiteX9" fmla="*/ 943769 w 2184400"/>
              <a:gd name="connsiteY9" fmla="*/ 1415891 h 1737360"/>
              <a:gd name="connsiteX10" fmla="*/ 1042511 w 2184400"/>
              <a:gd name="connsiteY10" fmla="*/ 1473042 h 1737360"/>
              <a:gd name="connsiteX11" fmla="*/ 1029493 w 2184400"/>
              <a:gd name="connsiteY11" fmla="*/ 1558766 h 1737360"/>
              <a:gd name="connsiteX12" fmla="*/ 1081881 w 2184400"/>
              <a:gd name="connsiteY12" fmla="*/ 1623059 h 1737360"/>
              <a:gd name="connsiteX13" fmla="*/ 1940560 w 2184400"/>
              <a:gd name="connsiteY13" fmla="*/ 1737360 h 1737360"/>
              <a:gd name="connsiteX14" fmla="*/ 2184400 w 2184400"/>
              <a:gd name="connsiteY14" fmla="*/ 1209040 h 1737360"/>
              <a:gd name="connsiteX15" fmla="*/ 2032000 w 2184400"/>
              <a:gd name="connsiteY15" fmla="*/ 680720 h 1737360"/>
              <a:gd name="connsiteX16" fmla="*/ 1564640 w 2184400"/>
              <a:gd name="connsiteY16" fmla="*/ 426720 h 1737360"/>
              <a:gd name="connsiteX17" fmla="*/ 975360 w 2184400"/>
              <a:gd name="connsiteY17" fmla="*/ 182880 h 1737360"/>
              <a:gd name="connsiteX18" fmla="*/ 203200 w 2184400"/>
              <a:gd name="connsiteY18" fmla="*/ 0 h 1737360"/>
              <a:gd name="connsiteX19" fmla="*/ 0 w 2184400"/>
              <a:gd name="connsiteY19" fmla="*/ 325120 h 1737360"/>
              <a:gd name="connsiteX20" fmla="*/ 215900 w 2184400"/>
              <a:gd name="connsiteY20" fmla="*/ 1191895 h 1737360"/>
              <a:gd name="connsiteX0" fmla="*/ 215900 w 2184400"/>
              <a:gd name="connsiteY0" fmla="*/ 1191895 h 1737360"/>
              <a:gd name="connsiteX1" fmla="*/ 296068 w 2184400"/>
              <a:gd name="connsiteY1" fmla="*/ 1237297 h 1737360"/>
              <a:gd name="connsiteX2" fmla="*/ 366712 w 2184400"/>
              <a:gd name="connsiteY2" fmla="*/ 1347629 h 1737360"/>
              <a:gd name="connsiteX3" fmla="*/ 569912 w 2184400"/>
              <a:gd name="connsiteY3" fmla="*/ 1282541 h 1737360"/>
              <a:gd name="connsiteX4" fmla="*/ 715169 w 2184400"/>
              <a:gd name="connsiteY4" fmla="*/ 1282541 h 1737360"/>
              <a:gd name="connsiteX5" fmla="*/ 750888 w 2184400"/>
              <a:gd name="connsiteY5" fmla="*/ 1308735 h 1737360"/>
              <a:gd name="connsiteX6" fmla="*/ 800893 w 2184400"/>
              <a:gd name="connsiteY6" fmla="*/ 1301591 h 1737360"/>
              <a:gd name="connsiteX7" fmla="*/ 805657 w 2184400"/>
              <a:gd name="connsiteY7" fmla="*/ 1356361 h 1737360"/>
              <a:gd name="connsiteX8" fmla="*/ 924720 w 2184400"/>
              <a:gd name="connsiteY8" fmla="*/ 1430179 h 1737360"/>
              <a:gd name="connsiteX9" fmla="*/ 943769 w 2184400"/>
              <a:gd name="connsiteY9" fmla="*/ 1415891 h 1737360"/>
              <a:gd name="connsiteX10" fmla="*/ 1042511 w 2184400"/>
              <a:gd name="connsiteY10" fmla="*/ 1473042 h 1737360"/>
              <a:gd name="connsiteX11" fmla="*/ 1029493 w 2184400"/>
              <a:gd name="connsiteY11" fmla="*/ 1558766 h 1737360"/>
              <a:gd name="connsiteX12" fmla="*/ 1081881 w 2184400"/>
              <a:gd name="connsiteY12" fmla="*/ 1623059 h 1737360"/>
              <a:gd name="connsiteX13" fmla="*/ 1286669 w 2184400"/>
              <a:gd name="connsiteY13" fmla="*/ 1644491 h 1737360"/>
              <a:gd name="connsiteX14" fmla="*/ 1940560 w 2184400"/>
              <a:gd name="connsiteY14" fmla="*/ 1737360 h 1737360"/>
              <a:gd name="connsiteX15" fmla="*/ 2184400 w 2184400"/>
              <a:gd name="connsiteY15" fmla="*/ 1209040 h 1737360"/>
              <a:gd name="connsiteX16" fmla="*/ 2032000 w 2184400"/>
              <a:gd name="connsiteY16" fmla="*/ 680720 h 1737360"/>
              <a:gd name="connsiteX17" fmla="*/ 1564640 w 2184400"/>
              <a:gd name="connsiteY17" fmla="*/ 426720 h 1737360"/>
              <a:gd name="connsiteX18" fmla="*/ 975360 w 2184400"/>
              <a:gd name="connsiteY18" fmla="*/ 182880 h 1737360"/>
              <a:gd name="connsiteX19" fmla="*/ 203200 w 2184400"/>
              <a:gd name="connsiteY19" fmla="*/ 0 h 1737360"/>
              <a:gd name="connsiteX20" fmla="*/ 0 w 2184400"/>
              <a:gd name="connsiteY20" fmla="*/ 325120 h 1737360"/>
              <a:gd name="connsiteX21" fmla="*/ 215900 w 2184400"/>
              <a:gd name="connsiteY21" fmla="*/ 1191895 h 1737360"/>
              <a:gd name="connsiteX0" fmla="*/ 215900 w 2184400"/>
              <a:gd name="connsiteY0" fmla="*/ 1191895 h 1737360"/>
              <a:gd name="connsiteX1" fmla="*/ 296068 w 2184400"/>
              <a:gd name="connsiteY1" fmla="*/ 1237297 h 1737360"/>
              <a:gd name="connsiteX2" fmla="*/ 366712 w 2184400"/>
              <a:gd name="connsiteY2" fmla="*/ 1347629 h 1737360"/>
              <a:gd name="connsiteX3" fmla="*/ 569912 w 2184400"/>
              <a:gd name="connsiteY3" fmla="*/ 1282541 h 1737360"/>
              <a:gd name="connsiteX4" fmla="*/ 715169 w 2184400"/>
              <a:gd name="connsiteY4" fmla="*/ 1282541 h 1737360"/>
              <a:gd name="connsiteX5" fmla="*/ 750888 w 2184400"/>
              <a:gd name="connsiteY5" fmla="*/ 1308735 h 1737360"/>
              <a:gd name="connsiteX6" fmla="*/ 800893 w 2184400"/>
              <a:gd name="connsiteY6" fmla="*/ 1301591 h 1737360"/>
              <a:gd name="connsiteX7" fmla="*/ 805657 w 2184400"/>
              <a:gd name="connsiteY7" fmla="*/ 1356361 h 1737360"/>
              <a:gd name="connsiteX8" fmla="*/ 924720 w 2184400"/>
              <a:gd name="connsiteY8" fmla="*/ 1430179 h 1737360"/>
              <a:gd name="connsiteX9" fmla="*/ 943769 w 2184400"/>
              <a:gd name="connsiteY9" fmla="*/ 1415891 h 1737360"/>
              <a:gd name="connsiteX10" fmla="*/ 1042511 w 2184400"/>
              <a:gd name="connsiteY10" fmla="*/ 1473042 h 1737360"/>
              <a:gd name="connsiteX11" fmla="*/ 1029493 w 2184400"/>
              <a:gd name="connsiteY11" fmla="*/ 1558766 h 1737360"/>
              <a:gd name="connsiteX12" fmla="*/ 1081881 w 2184400"/>
              <a:gd name="connsiteY12" fmla="*/ 1623059 h 1737360"/>
              <a:gd name="connsiteX13" fmla="*/ 1162844 w 2184400"/>
              <a:gd name="connsiteY13" fmla="*/ 1537335 h 1737360"/>
              <a:gd name="connsiteX14" fmla="*/ 1940560 w 2184400"/>
              <a:gd name="connsiteY14" fmla="*/ 1737360 h 1737360"/>
              <a:gd name="connsiteX15" fmla="*/ 2184400 w 2184400"/>
              <a:gd name="connsiteY15" fmla="*/ 1209040 h 1737360"/>
              <a:gd name="connsiteX16" fmla="*/ 2032000 w 2184400"/>
              <a:gd name="connsiteY16" fmla="*/ 680720 h 1737360"/>
              <a:gd name="connsiteX17" fmla="*/ 1564640 w 2184400"/>
              <a:gd name="connsiteY17" fmla="*/ 426720 h 1737360"/>
              <a:gd name="connsiteX18" fmla="*/ 975360 w 2184400"/>
              <a:gd name="connsiteY18" fmla="*/ 182880 h 1737360"/>
              <a:gd name="connsiteX19" fmla="*/ 203200 w 2184400"/>
              <a:gd name="connsiteY19" fmla="*/ 0 h 1737360"/>
              <a:gd name="connsiteX20" fmla="*/ 0 w 2184400"/>
              <a:gd name="connsiteY20" fmla="*/ 325120 h 1737360"/>
              <a:gd name="connsiteX21" fmla="*/ 215900 w 2184400"/>
              <a:gd name="connsiteY21" fmla="*/ 1191895 h 1737360"/>
              <a:gd name="connsiteX0" fmla="*/ 215900 w 2184400"/>
              <a:gd name="connsiteY0" fmla="*/ 1191895 h 1737360"/>
              <a:gd name="connsiteX1" fmla="*/ 296068 w 2184400"/>
              <a:gd name="connsiteY1" fmla="*/ 1237297 h 1737360"/>
              <a:gd name="connsiteX2" fmla="*/ 366712 w 2184400"/>
              <a:gd name="connsiteY2" fmla="*/ 1347629 h 1737360"/>
              <a:gd name="connsiteX3" fmla="*/ 569912 w 2184400"/>
              <a:gd name="connsiteY3" fmla="*/ 1282541 h 1737360"/>
              <a:gd name="connsiteX4" fmla="*/ 715169 w 2184400"/>
              <a:gd name="connsiteY4" fmla="*/ 1282541 h 1737360"/>
              <a:gd name="connsiteX5" fmla="*/ 750888 w 2184400"/>
              <a:gd name="connsiteY5" fmla="*/ 1308735 h 1737360"/>
              <a:gd name="connsiteX6" fmla="*/ 800893 w 2184400"/>
              <a:gd name="connsiteY6" fmla="*/ 1301591 h 1737360"/>
              <a:gd name="connsiteX7" fmla="*/ 805657 w 2184400"/>
              <a:gd name="connsiteY7" fmla="*/ 1356361 h 1737360"/>
              <a:gd name="connsiteX8" fmla="*/ 924720 w 2184400"/>
              <a:gd name="connsiteY8" fmla="*/ 1430179 h 1737360"/>
              <a:gd name="connsiteX9" fmla="*/ 943769 w 2184400"/>
              <a:gd name="connsiteY9" fmla="*/ 1415891 h 1737360"/>
              <a:gd name="connsiteX10" fmla="*/ 1042511 w 2184400"/>
              <a:gd name="connsiteY10" fmla="*/ 1473042 h 1737360"/>
              <a:gd name="connsiteX11" fmla="*/ 1029493 w 2184400"/>
              <a:gd name="connsiteY11" fmla="*/ 1558766 h 1737360"/>
              <a:gd name="connsiteX12" fmla="*/ 1081881 w 2184400"/>
              <a:gd name="connsiteY12" fmla="*/ 1623059 h 1737360"/>
              <a:gd name="connsiteX13" fmla="*/ 1162844 w 2184400"/>
              <a:gd name="connsiteY13" fmla="*/ 1537335 h 1737360"/>
              <a:gd name="connsiteX14" fmla="*/ 1339056 w 2184400"/>
              <a:gd name="connsiteY14" fmla="*/ 1582579 h 1737360"/>
              <a:gd name="connsiteX15" fmla="*/ 1940560 w 2184400"/>
              <a:gd name="connsiteY15" fmla="*/ 1737360 h 1737360"/>
              <a:gd name="connsiteX16" fmla="*/ 2184400 w 2184400"/>
              <a:gd name="connsiteY16" fmla="*/ 1209040 h 1737360"/>
              <a:gd name="connsiteX17" fmla="*/ 2032000 w 2184400"/>
              <a:gd name="connsiteY17" fmla="*/ 680720 h 1737360"/>
              <a:gd name="connsiteX18" fmla="*/ 1564640 w 2184400"/>
              <a:gd name="connsiteY18" fmla="*/ 426720 h 1737360"/>
              <a:gd name="connsiteX19" fmla="*/ 975360 w 2184400"/>
              <a:gd name="connsiteY19" fmla="*/ 182880 h 1737360"/>
              <a:gd name="connsiteX20" fmla="*/ 203200 w 2184400"/>
              <a:gd name="connsiteY20" fmla="*/ 0 h 1737360"/>
              <a:gd name="connsiteX21" fmla="*/ 0 w 2184400"/>
              <a:gd name="connsiteY21" fmla="*/ 325120 h 1737360"/>
              <a:gd name="connsiteX22" fmla="*/ 215900 w 2184400"/>
              <a:gd name="connsiteY22" fmla="*/ 1191895 h 1737360"/>
              <a:gd name="connsiteX0" fmla="*/ 215900 w 2184400"/>
              <a:gd name="connsiteY0" fmla="*/ 1191895 h 1737360"/>
              <a:gd name="connsiteX1" fmla="*/ 296068 w 2184400"/>
              <a:gd name="connsiteY1" fmla="*/ 1237297 h 1737360"/>
              <a:gd name="connsiteX2" fmla="*/ 366712 w 2184400"/>
              <a:gd name="connsiteY2" fmla="*/ 1347629 h 1737360"/>
              <a:gd name="connsiteX3" fmla="*/ 569912 w 2184400"/>
              <a:gd name="connsiteY3" fmla="*/ 1282541 h 1737360"/>
              <a:gd name="connsiteX4" fmla="*/ 715169 w 2184400"/>
              <a:gd name="connsiteY4" fmla="*/ 1282541 h 1737360"/>
              <a:gd name="connsiteX5" fmla="*/ 750888 w 2184400"/>
              <a:gd name="connsiteY5" fmla="*/ 1308735 h 1737360"/>
              <a:gd name="connsiteX6" fmla="*/ 800893 w 2184400"/>
              <a:gd name="connsiteY6" fmla="*/ 1301591 h 1737360"/>
              <a:gd name="connsiteX7" fmla="*/ 805657 w 2184400"/>
              <a:gd name="connsiteY7" fmla="*/ 1356361 h 1737360"/>
              <a:gd name="connsiteX8" fmla="*/ 924720 w 2184400"/>
              <a:gd name="connsiteY8" fmla="*/ 1430179 h 1737360"/>
              <a:gd name="connsiteX9" fmla="*/ 943769 w 2184400"/>
              <a:gd name="connsiteY9" fmla="*/ 1415891 h 1737360"/>
              <a:gd name="connsiteX10" fmla="*/ 1042511 w 2184400"/>
              <a:gd name="connsiteY10" fmla="*/ 1473042 h 1737360"/>
              <a:gd name="connsiteX11" fmla="*/ 1029493 w 2184400"/>
              <a:gd name="connsiteY11" fmla="*/ 1558766 h 1737360"/>
              <a:gd name="connsiteX12" fmla="*/ 1081881 w 2184400"/>
              <a:gd name="connsiteY12" fmla="*/ 1623059 h 1737360"/>
              <a:gd name="connsiteX13" fmla="*/ 1162844 w 2184400"/>
              <a:gd name="connsiteY13" fmla="*/ 1537335 h 1737360"/>
              <a:gd name="connsiteX14" fmla="*/ 1160462 w 2184400"/>
              <a:gd name="connsiteY14" fmla="*/ 1458754 h 1737360"/>
              <a:gd name="connsiteX15" fmla="*/ 1940560 w 2184400"/>
              <a:gd name="connsiteY15" fmla="*/ 1737360 h 1737360"/>
              <a:gd name="connsiteX16" fmla="*/ 2184400 w 2184400"/>
              <a:gd name="connsiteY16" fmla="*/ 1209040 h 1737360"/>
              <a:gd name="connsiteX17" fmla="*/ 2032000 w 2184400"/>
              <a:gd name="connsiteY17" fmla="*/ 680720 h 1737360"/>
              <a:gd name="connsiteX18" fmla="*/ 1564640 w 2184400"/>
              <a:gd name="connsiteY18" fmla="*/ 426720 h 1737360"/>
              <a:gd name="connsiteX19" fmla="*/ 975360 w 2184400"/>
              <a:gd name="connsiteY19" fmla="*/ 182880 h 1737360"/>
              <a:gd name="connsiteX20" fmla="*/ 203200 w 2184400"/>
              <a:gd name="connsiteY20" fmla="*/ 0 h 1737360"/>
              <a:gd name="connsiteX21" fmla="*/ 0 w 2184400"/>
              <a:gd name="connsiteY21" fmla="*/ 325120 h 1737360"/>
              <a:gd name="connsiteX22" fmla="*/ 215900 w 2184400"/>
              <a:gd name="connsiteY22" fmla="*/ 1191895 h 1737360"/>
              <a:gd name="connsiteX0" fmla="*/ 215900 w 2184400"/>
              <a:gd name="connsiteY0" fmla="*/ 1191895 h 1737360"/>
              <a:gd name="connsiteX1" fmla="*/ 296068 w 2184400"/>
              <a:gd name="connsiteY1" fmla="*/ 1237297 h 1737360"/>
              <a:gd name="connsiteX2" fmla="*/ 366712 w 2184400"/>
              <a:gd name="connsiteY2" fmla="*/ 1347629 h 1737360"/>
              <a:gd name="connsiteX3" fmla="*/ 569912 w 2184400"/>
              <a:gd name="connsiteY3" fmla="*/ 1282541 h 1737360"/>
              <a:gd name="connsiteX4" fmla="*/ 715169 w 2184400"/>
              <a:gd name="connsiteY4" fmla="*/ 1282541 h 1737360"/>
              <a:gd name="connsiteX5" fmla="*/ 750888 w 2184400"/>
              <a:gd name="connsiteY5" fmla="*/ 1308735 h 1737360"/>
              <a:gd name="connsiteX6" fmla="*/ 800893 w 2184400"/>
              <a:gd name="connsiteY6" fmla="*/ 1301591 h 1737360"/>
              <a:gd name="connsiteX7" fmla="*/ 805657 w 2184400"/>
              <a:gd name="connsiteY7" fmla="*/ 1356361 h 1737360"/>
              <a:gd name="connsiteX8" fmla="*/ 924720 w 2184400"/>
              <a:gd name="connsiteY8" fmla="*/ 1430179 h 1737360"/>
              <a:gd name="connsiteX9" fmla="*/ 943769 w 2184400"/>
              <a:gd name="connsiteY9" fmla="*/ 1415891 h 1737360"/>
              <a:gd name="connsiteX10" fmla="*/ 1042511 w 2184400"/>
              <a:gd name="connsiteY10" fmla="*/ 1473042 h 1737360"/>
              <a:gd name="connsiteX11" fmla="*/ 1029493 w 2184400"/>
              <a:gd name="connsiteY11" fmla="*/ 1558766 h 1737360"/>
              <a:gd name="connsiteX12" fmla="*/ 1081881 w 2184400"/>
              <a:gd name="connsiteY12" fmla="*/ 1623059 h 1737360"/>
              <a:gd name="connsiteX13" fmla="*/ 1162844 w 2184400"/>
              <a:gd name="connsiteY13" fmla="*/ 1537335 h 1737360"/>
              <a:gd name="connsiteX14" fmla="*/ 1160462 w 2184400"/>
              <a:gd name="connsiteY14" fmla="*/ 1458754 h 1737360"/>
              <a:gd name="connsiteX15" fmla="*/ 1367631 w 2184400"/>
              <a:gd name="connsiteY15" fmla="*/ 1532573 h 1737360"/>
              <a:gd name="connsiteX16" fmla="*/ 1940560 w 2184400"/>
              <a:gd name="connsiteY16" fmla="*/ 1737360 h 1737360"/>
              <a:gd name="connsiteX17" fmla="*/ 2184400 w 2184400"/>
              <a:gd name="connsiteY17" fmla="*/ 1209040 h 1737360"/>
              <a:gd name="connsiteX18" fmla="*/ 2032000 w 2184400"/>
              <a:gd name="connsiteY18" fmla="*/ 680720 h 1737360"/>
              <a:gd name="connsiteX19" fmla="*/ 1564640 w 2184400"/>
              <a:gd name="connsiteY19" fmla="*/ 426720 h 1737360"/>
              <a:gd name="connsiteX20" fmla="*/ 975360 w 2184400"/>
              <a:gd name="connsiteY20" fmla="*/ 182880 h 1737360"/>
              <a:gd name="connsiteX21" fmla="*/ 203200 w 2184400"/>
              <a:gd name="connsiteY21" fmla="*/ 0 h 1737360"/>
              <a:gd name="connsiteX22" fmla="*/ 0 w 2184400"/>
              <a:gd name="connsiteY22" fmla="*/ 325120 h 1737360"/>
              <a:gd name="connsiteX23" fmla="*/ 215900 w 2184400"/>
              <a:gd name="connsiteY23" fmla="*/ 1191895 h 1737360"/>
              <a:gd name="connsiteX0" fmla="*/ 215900 w 2184400"/>
              <a:gd name="connsiteY0" fmla="*/ 1191895 h 1737360"/>
              <a:gd name="connsiteX1" fmla="*/ 296068 w 2184400"/>
              <a:gd name="connsiteY1" fmla="*/ 1237297 h 1737360"/>
              <a:gd name="connsiteX2" fmla="*/ 366712 w 2184400"/>
              <a:gd name="connsiteY2" fmla="*/ 1347629 h 1737360"/>
              <a:gd name="connsiteX3" fmla="*/ 569912 w 2184400"/>
              <a:gd name="connsiteY3" fmla="*/ 1282541 h 1737360"/>
              <a:gd name="connsiteX4" fmla="*/ 715169 w 2184400"/>
              <a:gd name="connsiteY4" fmla="*/ 1282541 h 1737360"/>
              <a:gd name="connsiteX5" fmla="*/ 750888 w 2184400"/>
              <a:gd name="connsiteY5" fmla="*/ 1308735 h 1737360"/>
              <a:gd name="connsiteX6" fmla="*/ 800893 w 2184400"/>
              <a:gd name="connsiteY6" fmla="*/ 1301591 h 1737360"/>
              <a:gd name="connsiteX7" fmla="*/ 805657 w 2184400"/>
              <a:gd name="connsiteY7" fmla="*/ 1356361 h 1737360"/>
              <a:gd name="connsiteX8" fmla="*/ 924720 w 2184400"/>
              <a:gd name="connsiteY8" fmla="*/ 1430179 h 1737360"/>
              <a:gd name="connsiteX9" fmla="*/ 943769 w 2184400"/>
              <a:gd name="connsiteY9" fmla="*/ 1415891 h 1737360"/>
              <a:gd name="connsiteX10" fmla="*/ 1042511 w 2184400"/>
              <a:gd name="connsiteY10" fmla="*/ 1473042 h 1737360"/>
              <a:gd name="connsiteX11" fmla="*/ 1029493 w 2184400"/>
              <a:gd name="connsiteY11" fmla="*/ 1558766 h 1737360"/>
              <a:gd name="connsiteX12" fmla="*/ 1081881 w 2184400"/>
              <a:gd name="connsiteY12" fmla="*/ 1623059 h 1737360"/>
              <a:gd name="connsiteX13" fmla="*/ 1162844 w 2184400"/>
              <a:gd name="connsiteY13" fmla="*/ 1537335 h 1737360"/>
              <a:gd name="connsiteX14" fmla="*/ 1160462 w 2184400"/>
              <a:gd name="connsiteY14" fmla="*/ 1458754 h 1737360"/>
              <a:gd name="connsiteX15" fmla="*/ 1093787 w 2184400"/>
              <a:gd name="connsiteY15" fmla="*/ 1353979 h 1737360"/>
              <a:gd name="connsiteX16" fmla="*/ 1940560 w 2184400"/>
              <a:gd name="connsiteY16" fmla="*/ 1737360 h 1737360"/>
              <a:gd name="connsiteX17" fmla="*/ 2184400 w 2184400"/>
              <a:gd name="connsiteY17" fmla="*/ 1209040 h 1737360"/>
              <a:gd name="connsiteX18" fmla="*/ 2032000 w 2184400"/>
              <a:gd name="connsiteY18" fmla="*/ 680720 h 1737360"/>
              <a:gd name="connsiteX19" fmla="*/ 1564640 w 2184400"/>
              <a:gd name="connsiteY19" fmla="*/ 426720 h 1737360"/>
              <a:gd name="connsiteX20" fmla="*/ 975360 w 2184400"/>
              <a:gd name="connsiteY20" fmla="*/ 182880 h 1737360"/>
              <a:gd name="connsiteX21" fmla="*/ 203200 w 2184400"/>
              <a:gd name="connsiteY21" fmla="*/ 0 h 1737360"/>
              <a:gd name="connsiteX22" fmla="*/ 0 w 2184400"/>
              <a:gd name="connsiteY22" fmla="*/ 325120 h 1737360"/>
              <a:gd name="connsiteX23" fmla="*/ 215900 w 2184400"/>
              <a:gd name="connsiteY23" fmla="*/ 1191895 h 1737360"/>
              <a:gd name="connsiteX0" fmla="*/ 215900 w 2184400"/>
              <a:gd name="connsiteY0" fmla="*/ 1191895 h 1737360"/>
              <a:gd name="connsiteX1" fmla="*/ 296068 w 2184400"/>
              <a:gd name="connsiteY1" fmla="*/ 1237297 h 1737360"/>
              <a:gd name="connsiteX2" fmla="*/ 366712 w 2184400"/>
              <a:gd name="connsiteY2" fmla="*/ 1347629 h 1737360"/>
              <a:gd name="connsiteX3" fmla="*/ 569912 w 2184400"/>
              <a:gd name="connsiteY3" fmla="*/ 1282541 h 1737360"/>
              <a:gd name="connsiteX4" fmla="*/ 715169 w 2184400"/>
              <a:gd name="connsiteY4" fmla="*/ 1282541 h 1737360"/>
              <a:gd name="connsiteX5" fmla="*/ 750888 w 2184400"/>
              <a:gd name="connsiteY5" fmla="*/ 1308735 h 1737360"/>
              <a:gd name="connsiteX6" fmla="*/ 800893 w 2184400"/>
              <a:gd name="connsiteY6" fmla="*/ 1301591 h 1737360"/>
              <a:gd name="connsiteX7" fmla="*/ 805657 w 2184400"/>
              <a:gd name="connsiteY7" fmla="*/ 1356361 h 1737360"/>
              <a:gd name="connsiteX8" fmla="*/ 924720 w 2184400"/>
              <a:gd name="connsiteY8" fmla="*/ 1430179 h 1737360"/>
              <a:gd name="connsiteX9" fmla="*/ 943769 w 2184400"/>
              <a:gd name="connsiteY9" fmla="*/ 1415891 h 1737360"/>
              <a:gd name="connsiteX10" fmla="*/ 1042511 w 2184400"/>
              <a:gd name="connsiteY10" fmla="*/ 1473042 h 1737360"/>
              <a:gd name="connsiteX11" fmla="*/ 1029493 w 2184400"/>
              <a:gd name="connsiteY11" fmla="*/ 1558766 h 1737360"/>
              <a:gd name="connsiteX12" fmla="*/ 1081881 w 2184400"/>
              <a:gd name="connsiteY12" fmla="*/ 1623059 h 1737360"/>
              <a:gd name="connsiteX13" fmla="*/ 1162844 w 2184400"/>
              <a:gd name="connsiteY13" fmla="*/ 1537335 h 1737360"/>
              <a:gd name="connsiteX14" fmla="*/ 1160462 w 2184400"/>
              <a:gd name="connsiteY14" fmla="*/ 1458754 h 1737360"/>
              <a:gd name="connsiteX15" fmla="*/ 1093787 w 2184400"/>
              <a:gd name="connsiteY15" fmla="*/ 1353979 h 1737360"/>
              <a:gd name="connsiteX16" fmla="*/ 1441450 w 2184400"/>
              <a:gd name="connsiteY16" fmla="*/ 1506379 h 1737360"/>
              <a:gd name="connsiteX17" fmla="*/ 1940560 w 2184400"/>
              <a:gd name="connsiteY17" fmla="*/ 1737360 h 1737360"/>
              <a:gd name="connsiteX18" fmla="*/ 2184400 w 2184400"/>
              <a:gd name="connsiteY18" fmla="*/ 1209040 h 1737360"/>
              <a:gd name="connsiteX19" fmla="*/ 2032000 w 2184400"/>
              <a:gd name="connsiteY19" fmla="*/ 680720 h 1737360"/>
              <a:gd name="connsiteX20" fmla="*/ 1564640 w 2184400"/>
              <a:gd name="connsiteY20" fmla="*/ 426720 h 1737360"/>
              <a:gd name="connsiteX21" fmla="*/ 975360 w 2184400"/>
              <a:gd name="connsiteY21" fmla="*/ 182880 h 1737360"/>
              <a:gd name="connsiteX22" fmla="*/ 203200 w 2184400"/>
              <a:gd name="connsiteY22" fmla="*/ 0 h 1737360"/>
              <a:gd name="connsiteX23" fmla="*/ 0 w 2184400"/>
              <a:gd name="connsiteY23" fmla="*/ 325120 h 1737360"/>
              <a:gd name="connsiteX24" fmla="*/ 215900 w 2184400"/>
              <a:gd name="connsiteY24" fmla="*/ 1191895 h 1737360"/>
              <a:gd name="connsiteX0" fmla="*/ 215900 w 2184400"/>
              <a:gd name="connsiteY0" fmla="*/ 1191895 h 1737360"/>
              <a:gd name="connsiteX1" fmla="*/ 296068 w 2184400"/>
              <a:gd name="connsiteY1" fmla="*/ 1237297 h 1737360"/>
              <a:gd name="connsiteX2" fmla="*/ 366712 w 2184400"/>
              <a:gd name="connsiteY2" fmla="*/ 1347629 h 1737360"/>
              <a:gd name="connsiteX3" fmla="*/ 569912 w 2184400"/>
              <a:gd name="connsiteY3" fmla="*/ 1282541 h 1737360"/>
              <a:gd name="connsiteX4" fmla="*/ 715169 w 2184400"/>
              <a:gd name="connsiteY4" fmla="*/ 1282541 h 1737360"/>
              <a:gd name="connsiteX5" fmla="*/ 750888 w 2184400"/>
              <a:gd name="connsiteY5" fmla="*/ 1308735 h 1737360"/>
              <a:gd name="connsiteX6" fmla="*/ 800893 w 2184400"/>
              <a:gd name="connsiteY6" fmla="*/ 1301591 h 1737360"/>
              <a:gd name="connsiteX7" fmla="*/ 805657 w 2184400"/>
              <a:gd name="connsiteY7" fmla="*/ 1356361 h 1737360"/>
              <a:gd name="connsiteX8" fmla="*/ 924720 w 2184400"/>
              <a:gd name="connsiteY8" fmla="*/ 1430179 h 1737360"/>
              <a:gd name="connsiteX9" fmla="*/ 943769 w 2184400"/>
              <a:gd name="connsiteY9" fmla="*/ 1415891 h 1737360"/>
              <a:gd name="connsiteX10" fmla="*/ 1042511 w 2184400"/>
              <a:gd name="connsiteY10" fmla="*/ 1473042 h 1737360"/>
              <a:gd name="connsiteX11" fmla="*/ 1029493 w 2184400"/>
              <a:gd name="connsiteY11" fmla="*/ 1558766 h 1737360"/>
              <a:gd name="connsiteX12" fmla="*/ 1081881 w 2184400"/>
              <a:gd name="connsiteY12" fmla="*/ 1623059 h 1737360"/>
              <a:gd name="connsiteX13" fmla="*/ 1162844 w 2184400"/>
              <a:gd name="connsiteY13" fmla="*/ 1537335 h 1737360"/>
              <a:gd name="connsiteX14" fmla="*/ 1160462 w 2184400"/>
              <a:gd name="connsiteY14" fmla="*/ 1458754 h 1737360"/>
              <a:gd name="connsiteX15" fmla="*/ 1093787 w 2184400"/>
              <a:gd name="connsiteY15" fmla="*/ 1353979 h 1737360"/>
              <a:gd name="connsiteX16" fmla="*/ 1108075 w 2184400"/>
              <a:gd name="connsiteY16" fmla="*/ 1296829 h 1737360"/>
              <a:gd name="connsiteX17" fmla="*/ 1940560 w 2184400"/>
              <a:gd name="connsiteY17" fmla="*/ 1737360 h 1737360"/>
              <a:gd name="connsiteX18" fmla="*/ 2184400 w 2184400"/>
              <a:gd name="connsiteY18" fmla="*/ 1209040 h 1737360"/>
              <a:gd name="connsiteX19" fmla="*/ 2032000 w 2184400"/>
              <a:gd name="connsiteY19" fmla="*/ 680720 h 1737360"/>
              <a:gd name="connsiteX20" fmla="*/ 1564640 w 2184400"/>
              <a:gd name="connsiteY20" fmla="*/ 426720 h 1737360"/>
              <a:gd name="connsiteX21" fmla="*/ 975360 w 2184400"/>
              <a:gd name="connsiteY21" fmla="*/ 182880 h 1737360"/>
              <a:gd name="connsiteX22" fmla="*/ 203200 w 2184400"/>
              <a:gd name="connsiteY22" fmla="*/ 0 h 1737360"/>
              <a:gd name="connsiteX23" fmla="*/ 0 w 2184400"/>
              <a:gd name="connsiteY23" fmla="*/ 325120 h 1737360"/>
              <a:gd name="connsiteX24" fmla="*/ 215900 w 2184400"/>
              <a:gd name="connsiteY24" fmla="*/ 1191895 h 1737360"/>
              <a:gd name="connsiteX0" fmla="*/ 215900 w 2184400"/>
              <a:gd name="connsiteY0" fmla="*/ 1191895 h 1737360"/>
              <a:gd name="connsiteX1" fmla="*/ 296068 w 2184400"/>
              <a:gd name="connsiteY1" fmla="*/ 1237297 h 1737360"/>
              <a:gd name="connsiteX2" fmla="*/ 366712 w 2184400"/>
              <a:gd name="connsiteY2" fmla="*/ 1347629 h 1737360"/>
              <a:gd name="connsiteX3" fmla="*/ 569912 w 2184400"/>
              <a:gd name="connsiteY3" fmla="*/ 1282541 h 1737360"/>
              <a:gd name="connsiteX4" fmla="*/ 715169 w 2184400"/>
              <a:gd name="connsiteY4" fmla="*/ 1282541 h 1737360"/>
              <a:gd name="connsiteX5" fmla="*/ 750888 w 2184400"/>
              <a:gd name="connsiteY5" fmla="*/ 1308735 h 1737360"/>
              <a:gd name="connsiteX6" fmla="*/ 800893 w 2184400"/>
              <a:gd name="connsiteY6" fmla="*/ 1301591 h 1737360"/>
              <a:gd name="connsiteX7" fmla="*/ 805657 w 2184400"/>
              <a:gd name="connsiteY7" fmla="*/ 1356361 h 1737360"/>
              <a:gd name="connsiteX8" fmla="*/ 924720 w 2184400"/>
              <a:gd name="connsiteY8" fmla="*/ 1430179 h 1737360"/>
              <a:gd name="connsiteX9" fmla="*/ 943769 w 2184400"/>
              <a:gd name="connsiteY9" fmla="*/ 1415891 h 1737360"/>
              <a:gd name="connsiteX10" fmla="*/ 1042511 w 2184400"/>
              <a:gd name="connsiteY10" fmla="*/ 1473042 h 1737360"/>
              <a:gd name="connsiteX11" fmla="*/ 1029493 w 2184400"/>
              <a:gd name="connsiteY11" fmla="*/ 1558766 h 1737360"/>
              <a:gd name="connsiteX12" fmla="*/ 1081881 w 2184400"/>
              <a:gd name="connsiteY12" fmla="*/ 1623059 h 1737360"/>
              <a:gd name="connsiteX13" fmla="*/ 1162844 w 2184400"/>
              <a:gd name="connsiteY13" fmla="*/ 1537335 h 1737360"/>
              <a:gd name="connsiteX14" fmla="*/ 1160462 w 2184400"/>
              <a:gd name="connsiteY14" fmla="*/ 1458754 h 1737360"/>
              <a:gd name="connsiteX15" fmla="*/ 1093787 w 2184400"/>
              <a:gd name="connsiteY15" fmla="*/ 1353979 h 1737360"/>
              <a:gd name="connsiteX16" fmla="*/ 1108075 w 2184400"/>
              <a:gd name="connsiteY16" fmla="*/ 1296829 h 1737360"/>
              <a:gd name="connsiteX17" fmla="*/ 1505744 w 2184400"/>
              <a:gd name="connsiteY17" fmla="*/ 1501616 h 1737360"/>
              <a:gd name="connsiteX18" fmla="*/ 1940560 w 2184400"/>
              <a:gd name="connsiteY18" fmla="*/ 1737360 h 1737360"/>
              <a:gd name="connsiteX19" fmla="*/ 2184400 w 2184400"/>
              <a:gd name="connsiteY19" fmla="*/ 1209040 h 1737360"/>
              <a:gd name="connsiteX20" fmla="*/ 2032000 w 2184400"/>
              <a:gd name="connsiteY20" fmla="*/ 680720 h 1737360"/>
              <a:gd name="connsiteX21" fmla="*/ 1564640 w 2184400"/>
              <a:gd name="connsiteY21" fmla="*/ 426720 h 1737360"/>
              <a:gd name="connsiteX22" fmla="*/ 975360 w 2184400"/>
              <a:gd name="connsiteY22" fmla="*/ 182880 h 1737360"/>
              <a:gd name="connsiteX23" fmla="*/ 203200 w 2184400"/>
              <a:gd name="connsiteY23" fmla="*/ 0 h 1737360"/>
              <a:gd name="connsiteX24" fmla="*/ 0 w 2184400"/>
              <a:gd name="connsiteY24" fmla="*/ 325120 h 1737360"/>
              <a:gd name="connsiteX25" fmla="*/ 215900 w 2184400"/>
              <a:gd name="connsiteY25" fmla="*/ 1191895 h 1737360"/>
              <a:gd name="connsiteX0" fmla="*/ 215900 w 2184400"/>
              <a:gd name="connsiteY0" fmla="*/ 1191895 h 1737360"/>
              <a:gd name="connsiteX1" fmla="*/ 296068 w 2184400"/>
              <a:gd name="connsiteY1" fmla="*/ 1237297 h 1737360"/>
              <a:gd name="connsiteX2" fmla="*/ 366712 w 2184400"/>
              <a:gd name="connsiteY2" fmla="*/ 1347629 h 1737360"/>
              <a:gd name="connsiteX3" fmla="*/ 569912 w 2184400"/>
              <a:gd name="connsiteY3" fmla="*/ 1282541 h 1737360"/>
              <a:gd name="connsiteX4" fmla="*/ 715169 w 2184400"/>
              <a:gd name="connsiteY4" fmla="*/ 1282541 h 1737360"/>
              <a:gd name="connsiteX5" fmla="*/ 750888 w 2184400"/>
              <a:gd name="connsiteY5" fmla="*/ 1308735 h 1737360"/>
              <a:gd name="connsiteX6" fmla="*/ 800893 w 2184400"/>
              <a:gd name="connsiteY6" fmla="*/ 1301591 h 1737360"/>
              <a:gd name="connsiteX7" fmla="*/ 805657 w 2184400"/>
              <a:gd name="connsiteY7" fmla="*/ 1356361 h 1737360"/>
              <a:gd name="connsiteX8" fmla="*/ 924720 w 2184400"/>
              <a:gd name="connsiteY8" fmla="*/ 1430179 h 1737360"/>
              <a:gd name="connsiteX9" fmla="*/ 943769 w 2184400"/>
              <a:gd name="connsiteY9" fmla="*/ 1415891 h 1737360"/>
              <a:gd name="connsiteX10" fmla="*/ 1042511 w 2184400"/>
              <a:gd name="connsiteY10" fmla="*/ 1473042 h 1737360"/>
              <a:gd name="connsiteX11" fmla="*/ 1029493 w 2184400"/>
              <a:gd name="connsiteY11" fmla="*/ 1558766 h 1737360"/>
              <a:gd name="connsiteX12" fmla="*/ 1081881 w 2184400"/>
              <a:gd name="connsiteY12" fmla="*/ 1623059 h 1737360"/>
              <a:gd name="connsiteX13" fmla="*/ 1162844 w 2184400"/>
              <a:gd name="connsiteY13" fmla="*/ 1537335 h 1737360"/>
              <a:gd name="connsiteX14" fmla="*/ 1160462 w 2184400"/>
              <a:gd name="connsiteY14" fmla="*/ 1458754 h 1737360"/>
              <a:gd name="connsiteX15" fmla="*/ 1093787 w 2184400"/>
              <a:gd name="connsiteY15" fmla="*/ 1353979 h 1737360"/>
              <a:gd name="connsiteX16" fmla="*/ 1108075 w 2184400"/>
              <a:gd name="connsiteY16" fmla="*/ 1296829 h 1737360"/>
              <a:gd name="connsiteX17" fmla="*/ 1103313 w 2184400"/>
              <a:gd name="connsiteY17" fmla="*/ 1249204 h 1737360"/>
              <a:gd name="connsiteX18" fmla="*/ 1940560 w 2184400"/>
              <a:gd name="connsiteY18" fmla="*/ 1737360 h 1737360"/>
              <a:gd name="connsiteX19" fmla="*/ 2184400 w 2184400"/>
              <a:gd name="connsiteY19" fmla="*/ 1209040 h 1737360"/>
              <a:gd name="connsiteX20" fmla="*/ 2032000 w 2184400"/>
              <a:gd name="connsiteY20" fmla="*/ 680720 h 1737360"/>
              <a:gd name="connsiteX21" fmla="*/ 1564640 w 2184400"/>
              <a:gd name="connsiteY21" fmla="*/ 426720 h 1737360"/>
              <a:gd name="connsiteX22" fmla="*/ 975360 w 2184400"/>
              <a:gd name="connsiteY22" fmla="*/ 182880 h 1737360"/>
              <a:gd name="connsiteX23" fmla="*/ 203200 w 2184400"/>
              <a:gd name="connsiteY23" fmla="*/ 0 h 1737360"/>
              <a:gd name="connsiteX24" fmla="*/ 0 w 2184400"/>
              <a:gd name="connsiteY24" fmla="*/ 325120 h 1737360"/>
              <a:gd name="connsiteX25" fmla="*/ 215900 w 2184400"/>
              <a:gd name="connsiteY25" fmla="*/ 1191895 h 1737360"/>
              <a:gd name="connsiteX0" fmla="*/ 215900 w 2184400"/>
              <a:gd name="connsiteY0" fmla="*/ 1191895 h 1737360"/>
              <a:gd name="connsiteX1" fmla="*/ 296068 w 2184400"/>
              <a:gd name="connsiteY1" fmla="*/ 1237297 h 1737360"/>
              <a:gd name="connsiteX2" fmla="*/ 366712 w 2184400"/>
              <a:gd name="connsiteY2" fmla="*/ 1347629 h 1737360"/>
              <a:gd name="connsiteX3" fmla="*/ 569912 w 2184400"/>
              <a:gd name="connsiteY3" fmla="*/ 1282541 h 1737360"/>
              <a:gd name="connsiteX4" fmla="*/ 715169 w 2184400"/>
              <a:gd name="connsiteY4" fmla="*/ 1282541 h 1737360"/>
              <a:gd name="connsiteX5" fmla="*/ 750888 w 2184400"/>
              <a:gd name="connsiteY5" fmla="*/ 1308735 h 1737360"/>
              <a:gd name="connsiteX6" fmla="*/ 800893 w 2184400"/>
              <a:gd name="connsiteY6" fmla="*/ 1301591 h 1737360"/>
              <a:gd name="connsiteX7" fmla="*/ 805657 w 2184400"/>
              <a:gd name="connsiteY7" fmla="*/ 1356361 h 1737360"/>
              <a:gd name="connsiteX8" fmla="*/ 924720 w 2184400"/>
              <a:gd name="connsiteY8" fmla="*/ 1430179 h 1737360"/>
              <a:gd name="connsiteX9" fmla="*/ 943769 w 2184400"/>
              <a:gd name="connsiteY9" fmla="*/ 1415891 h 1737360"/>
              <a:gd name="connsiteX10" fmla="*/ 1042511 w 2184400"/>
              <a:gd name="connsiteY10" fmla="*/ 1473042 h 1737360"/>
              <a:gd name="connsiteX11" fmla="*/ 1029493 w 2184400"/>
              <a:gd name="connsiteY11" fmla="*/ 1558766 h 1737360"/>
              <a:gd name="connsiteX12" fmla="*/ 1081881 w 2184400"/>
              <a:gd name="connsiteY12" fmla="*/ 1623059 h 1737360"/>
              <a:gd name="connsiteX13" fmla="*/ 1162844 w 2184400"/>
              <a:gd name="connsiteY13" fmla="*/ 1537335 h 1737360"/>
              <a:gd name="connsiteX14" fmla="*/ 1160462 w 2184400"/>
              <a:gd name="connsiteY14" fmla="*/ 1458754 h 1737360"/>
              <a:gd name="connsiteX15" fmla="*/ 1093787 w 2184400"/>
              <a:gd name="connsiteY15" fmla="*/ 1353979 h 1737360"/>
              <a:gd name="connsiteX16" fmla="*/ 1108075 w 2184400"/>
              <a:gd name="connsiteY16" fmla="*/ 1296829 h 1737360"/>
              <a:gd name="connsiteX17" fmla="*/ 1103313 w 2184400"/>
              <a:gd name="connsiteY17" fmla="*/ 1249204 h 1737360"/>
              <a:gd name="connsiteX18" fmla="*/ 1498600 w 2184400"/>
              <a:gd name="connsiteY18" fmla="*/ 1482566 h 1737360"/>
              <a:gd name="connsiteX19" fmla="*/ 1940560 w 2184400"/>
              <a:gd name="connsiteY19" fmla="*/ 1737360 h 1737360"/>
              <a:gd name="connsiteX20" fmla="*/ 2184400 w 2184400"/>
              <a:gd name="connsiteY20" fmla="*/ 1209040 h 1737360"/>
              <a:gd name="connsiteX21" fmla="*/ 2032000 w 2184400"/>
              <a:gd name="connsiteY21" fmla="*/ 680720 h 1737360"/>
              <a:gd name="connsiteX22" fmla="*/ 1564640 w 2184400"/>
              <a:gd name="connsiteY22" fmla="*/ 426720 h 1737360"/>
              <a:gd name="connsiteX23" fmla="*/ 975360 w 2184400"/>
              <a:gd name="connsiteY23" fmla="*/ 182880 h 1737360"/>
              <a:gd name="connsiteX24" fmla="*/ 203200 w 2184400"/>
              <a:gd name="connsiteY24" fmla="*/ 0 h 1737360"/>
              <a:gd name="connsiteX25" fmla="*/ 0 w 2184400"/>
              <a:gd name="connsiteY25" fmla="*/ 325120 h 1737360"/>
              <a:gd name="connsiteX26" fmla="*/ 215900 w 2184400"/>
              <a:gd name="connsiteY26" fmla="*/ 1191895 h 1737360"/>
              <a:gd name="connsiteX0" fmla="*/ 215900 w 2184400"/>
              <a:gd name="connsiteY0" fmla="*/ 1191895 h 1737360"/>
              <a:gd name="connsiteX1" fmla="*/ 296068 w 2184400"/>
              <a:gd name="connsiteY1" fmla="*/ 1237297 h 1737360"/>
              <a:gd name="connsiteX2" fmla="*/ 366712 w 2184400"/>
              <a:gd name="connsiteY2" fmla="*/ 1347629 h 1737360"/>
              <a:gd name="connsiteX3" fmla="*/ 569912 w 2184400"/>
              <a:gd name="connsiteY3" fmla="*/ 1282541 h 1737360"/>
              <a:gd name="connsiteX4" fmla="*/ 715169 w 2184400"/>
              <a:gd name="connsiteY4" fmla="*/ 1282541 h 1737360"/>
              <a:gd name="connsiteX5" fmla="*/ 750888 w 2184400"/>
              <a:gd name="connsiteY5" fmla="*/ 1308735 h 1737360"/>
              <a:gd name="connsiteX6" fmla="*/ 800893 w 2184400"/>
              <a:gd name="connsiteY6" fmla="*/ 1301591 h 1737360"/>
              <a:gd name="connsiteX7" fmla="*/ 805657 w 2184400"/>
              <a:gd name="connsiteY7" fmla="*/ 1356361 h 1737360"/>
              <a:gd name="connsiteX8" fmla="*/ 924720 w 2184400"/>
              <a:gd name="connsiteY8" fmla="*/ 1430179 h 1737360"/>
              <a:gd name="connsiteX9" fmla="*/ 943769 w 2184400"/>
              <a:gd name="connsiteY9" fmla="*/ 1415891 h 1737360"/>
              <a:gd name="connsiteX10" fmla="*/ 1042511 w 2184400"/>
              <a:gd name="connsiteY10" fmla="*/ 1473042 h 1737360"/>
              <a:gd name="connsiteX11" fmla="*/ 1029493 w 2184400"/>
              <a:gd name="connsiteY11" fmla="*/ 1558766 h 1737360"/>
              <a:gd name="connsiteX12" fmla="*/ 1081881 w 2184400"/>
              <a:gd name="connsiteY12" fmla="*/ 1623059 h 1737360"/>
              <a:gd name="connsiteX13" fmla="*/ 1162844 w 2184400"/>
              <a:gd name="connsiteY13" fmla="*/ 1537335 h 1737360"/>
              <a:gd name="connsiteX14" fmla="*/ 1160462 w 2184400"/>
              <a:gd name="connsiteY14" fmla="*/ 1458754 h 1737360"/>
              <a:gd name="connsiteX15" fmla="*/ 1093787 w 2184400"/>
              <a:gd name="connsiteY15" fmla="*/ 1353979 h 1737360"/>
              <a:gd name="connsiteX16" fmla="*/ 1108075 w 2184400"/>
              <a:gd name="connsiteY16" fmla="*/ 1296829 h 1737360"/>
              <a:gd name="connsiteX17" fmla="*/ 1103313 w 2184400"/>
              <a:gd name="connsiteY17" fmla="*/ 1249204 h 1737360"/>
              <a:gd name="connsiteX18" fmla="*/ 1443831 w 2184400"/>
              <a:gd name="connsiteY18" fmla="*/ 1208722 h 1737360"/>
              <a:gd name="connsiteX19" fmla="*/ 1940560 w 2184400"/>
              <a:gd name="connsiteY19" fmla="*/ 1737360 h 1737360"/>
              <a:gd name="connsiteX20" fmla="*/ 2184400 w 2184400"/>
              <a:gd name="connsiteY20" fmla="*/ 1209040 h 1737360"/>
              <a:gd name="connsiteX21" fmla="*/ 2032000 w 2184400"/>
              <a:gd name="connsiteY21" fmla="*/ 680720 h 1737360"/>
              <a:gd name="connsiteX22" fmla="*/ 1564640 w 2184400"/>
              <a:gd name="connsiteY22" fmla="*/ 426720 h 1737360"/>
              <a:gd name="connsiteX23" fmla="*/ 975360 w 2184400"/>
              <a:gd name="connsiteY23" fmla="*/ 182880 h 1737360"/>
              <a:gd name="connsiteX24" fmla="*/ 203200 w 2184400"/>
              <a:gd name="connsiteY24" fmla="*/ 0 h 1737360"/>
              <a:gd name="connsiteX25" fmla="*/ 0 w 2184400"/>
              <a:gd name="connsiteY25" fmla="*/ 325120 h 1737360"/>
              <a:gd name="connsiteX26" fmla="*/ 215900 w 2184400"/>
              <a:gd name="connsiteY26" fmla="*/ 1191895 h 1737360"/>
              <a:gd name="connsiteX0" fmla="*/ 215900 w 2184400"/>
              <a:gd name="connsiteY0" fmla="*/ 1191895 h 1737360"/>
              <a:gd name="connsiteX1" fmla="*/ 296068 w 2184400"/>
              <a:gd name="connsiteY1" fmla="*/ 1237297 h 1737360"/>
              <a:gd name="connsiteX2" fmla="*/ 366712 w 2184400"/>
              <a:gd name="connsiteY2" fmla="*/ 1347629 h 1737360"/>
              <a:gd name="connsiteX3" fmla="*/ 569912 w 2184400"/>
              <a:gd name="connsiteY3" fmla="*/ 1282541 h 1737360"/>
              <a:gd name="connsiteX4" fmla="*/ 715169 w 2184400"/>
              <a:gd name="connsiteY4" fmla="*/ 1282541 h 1737360"/>
              <a:gd name="connsiteX5" fmla="*/ 750888 w 2184400"/>
              <a:gd name="connsiteY5" fmla="*/ 1308735 h 1737360"/>
              <a:gd name="connsiteX6" fmla="*/ 800893 w 2184400"/>
              <a:gd name="connsiteY6" fmla="*/ 1301591 h 1737360"/>
              <a:gd name="connsiteX7" fmla="*/ 805657 w 2184400"/>
              <a:gd name="connsiteY7" fmla="*/ 1356361 h 1737360"/>
              <a:gd name="connsiteX8" fmla="*/ 924720 w 2184400"/>
              <a:gd name="connsiteY8" fmla="*/ 1430179 h 1737360"/>
              <a:gd name="connsiteX9" fmla="*/ 943769 w 2184400"/>
              <a:gd name="connsiteY9" fmla="*/ 1415891 h 1737360"/>
              <a:gd name="connsiteX10" fmla="*/ 1042511 w 2184400"/>
              <a:gd name="connsiteY10" fmla="*/ 1473042 h 1737360"/>
              <a:gd name="connsiteX11" fmla="*/ 1029493 w 2184400"/>
              <a:gd name="connsiteY11" fmla="*/ 1558766 h 1737360"/>
              <a:gd name="connsiteX12" fmla="*/ 1081881 w 2184400"/>
              <a:gd name="connsiteY12" fmla="*/ 1623059 h 1737360"/>
              <a:gd name="connsiteX13" fmla="*/ 1162844 w 2184400"/>
              <a:gd name="connsiteY13" fmla="*/ 1537335 h 1737360"/>
              <a:gd name="connsiteX14" fmla="*/ 1160462 w 2184400"/>
              <a:gd name="connsiteY14" fmla="*/ 1458754 h 1737360"/>
              <a:gd name="connsiteX15" fmla="*/ 1093787 w 2184400"/>
              <a:gd name="connsiteY15" fmla="*/ 1353979 h 1737360"/>
              <a:gd name="connsiteX16" fmla="*/ 1108075 w 2184400"/>
              <a:gd name="connsiteY16" fmla="*/ 1296829 h 1737360"/>
              <a:gd name="connsiteX17" fmla="*/ 1103313 w 2184400"/>
              <a:gd name="connsiteY17" fmla="*/ 1249204 h 1737360"/>
              <a:gd name="connsiteX18" fmla="*/ 1443831 w 2184400"/>
              <a:gd name="connsiteY18" fmla="*/ 1208722 h 1737360"/>
              <a:gd name="connsiteX19" fmla="*/ 1536700 w 2184400"/>
              <a:gd name="connsiteY19" fmla="*/ 1299210 h 1737360"/>
              <a:gd name="connsiteX20" fmla="*/ 1940560 w 2184400"/>
              <a:gd name="connsiteY20" fmla="*/ 1737360 h 1737360"/>
              <a:gd name="connsiteX21" fmla="*/ 2184400 w 2184400"/>
              <a:gd name="connsiteY21" fmla="*/ 1209040 h 1737360"/>
              <a:gd name="connsiteX22" fmla="*/ 2032000 w 2184400"/>
              <a:gd name="connsiteY22" fmla="*/ 680720 h 1737360"/>
              <a:gd name="connsiteX23" fmla="*/ 1564640 w 2184400"/>
              <a:gd name="connsiteY23" fmla="*/ 426720 h 1737360"/>
              <a:gd name="connsiteX24" fmla="*/ 975360 w 2184400"/>
              <a:gd name="connsiteY24" fmla="*/ 182880 h 1737360"/>
              <a:gd name="connsiteX25" fmla="*/ 203200 w 2184400"/>
              <a:gd name="connsiteY25" fmla="*/ 0 h 1737360"/>
              <a:gd name="connsiteX26" fmla="*/ 0 w 2184400"/>
              <a:gd name="connsiteY26" fmla="*/ 325120 h 1737360"/>
              <a:gd name="connsiteX27" fmla="*/ 215900 w 2184400"/>
              <a:gd name="connsiteY27" fmla="*/ 1191895 h 1737360"/>
              <a:gd name="connsiteX0" fmla="*/ 215900 w 2184400"/>
              <a:gd name="connsiteY0" fmla="*/ 1191895 h 1737360"/>
              <a:gd name="connsiteX1" fmla="*/ 296068 w 2184400"/>
              <a:gd name="connsiteY1" fmla="*/ 1237297 h 1737360"/>
              <a:gd name="connsiteX2" fmla="*/ 366712 w 2184400"/>
              <a:gd name="connsiteY2" fmla="*/ 1347629 h 1737360"/>
              <a:gd name="connsiteX3" fmla="*/ 569912 w 2184400"/>
              <a:gd name="connsiteY3" fmla="*/ 1282541 h 1737360"/>
              <a:gd name="connsiteX4" fmla="*/ 715169 w 2184400"/>
              <a:gd name="connsiteY4" fmla="*/ 1282541 h 1737360"/>
              <a:gd name="connsiteX5" fmla="*/ 750888 w 2184400"/>
              <a:gd name="connsiteY5" fmla="*/ 1308735 h 1737360"/>
              <a:gd name="connsiteX6" fmla="*/ 800893 w 2184400"/>
              <a:gd name="connsiteY6" fmla="*/ 1301591 h 1737360"/>
              <a:gd name="connsiteX7" fmla="*/ 805657 w 2184400"/>
              <a:gd name="connsiteY7" fmla="*/ 1356361 h 1737360"/>
              <a:gd name="connsiteX8" fmla="*/ 924720 w 2184400"/>
              <a:gd name="connsiteY8" fmla="*/ 1430179 h 1737360"/>
              <a:gd name="connsiteX9" fmla="*/ 943769 w 2184400"/>
              <a:gd name="connsiteY9" fmla="*/ 1415891 h 1737360"/>
              <a:gd name="connsiteX10" fmla="*/ 1042511 w 2184400"/>
              <a:gd name="connsiteY10" fmla="*/ 1473042 h 1737360"/>
              <a:gd name="connsiteX11" fmla="*/ 1029493 w 2184400"/>
              <a:gd name="connsiteY11" fmla="*/ 1558766 h 1737360"/>
              <a:gd name="connsiteX12" fmla="*/ 1081881 w 2184400"/>
              <a:gd name="connsiteY12" fmla="*/ 1623059 h 1737360"/>
              <a:gd name="connsiteX13" fmla="*/ 1162844 w 2184400"/>
              <a:gd name="connsiteY13" fmla="*/ 1537335 h 1737360"/>
              <a:gd name="connsiteX14" fmla="*/ 1160462 w 2184400"/>
              <a:gd name="connsiteY14" fmla="*/ 1458754 h 1737360"/>
              <a:gd name="connsiteX15" fmla="*/ 1093787 w 2184400"/>
              <a:gd name="connsiteY15" fmla="*/ 1353979 h 1737360"/>
              <a:gd name="connsiteX16" fmla="*/ 1108075 w 2184400"/>
              <a:gd name="connsiteY16" fmla="*/ 1296829 h 1737360"/>
              <a:gd name="connsiteX17" fmla="*/ 1103313 w 2184400"/>
              <a:gd name="connsiteY17" fmla="*/ 1249204 h 1737360"/>
              <a:gd name="connsiteX18" fmla="*/ 1443831 w 2184400"/>
              <a:gd name="connsiteY18" fmla="*/ 1208722 h 1737360"/>
              <a:gd name="connsiteX19" fmla="*/ 1448594 w 2184400"/>
              <a:gd name="connsiteY19" fmla="*/ 1275398 h 1737360"/>
              <a:gd name="connsiteX20" fmla="*/ 1940560 w 2184400"/>
              <a:gd name="connsiteY20" fmla="*/ 1737360 h 1737360"/>
              <a:gd name="connsiteX21" fmla="*/ 2184400 w 2184400"/>
              <a:gd name="connsiteY21" fmla="*/ 1209040 h 1737360"/>
              <a:gd name="connsiteX22" fmla="*/ 2032000 w 2184400"/>
              <a:gd name="connsiteY22" fmla="*/ 680720 h 1737360"/>
              <a:gd name="connsiteX23" fmla="*/ 1564640 w 2184400"/>
              <a:gd name="connsiteY23" fmla="*/ 426720 h 1737360"/>
              <a:gd name="connsiteX24" fmla="*/ 975360 w 2184400"/>
              <a:gd name="connsiteY24" fmla="*/ 182880 h 1737360"/>
              <a:gd name="connsiteX25" fmla="*/ 203200 w 2184400"/>
              <a:gd name="connsiteY25" fmla="*/ 0 h 1737360"/>
              <a:gd name="connsiteX26" fmla="*/ 0 w 2184400"/>
              <a:gd name="connsiteY26" fmla="*/ 325120 h 1737360"/>
              <a:gd name="connsiteX27" fmla="*/ 215900 w 2184400"/>
              <a:gd name="connsiteY27" fmla="*/ 1191895 h 1737360"/>
              <a:gd name="connsiteX0" fmla="*/ 215900 w 2184400"/>
              <a:gd name="connsiteY0" fmla="*/ 1191895 h 1737360"/>
              <a:gd name="connsiteX1" fmla="*/ 296068 w 2184400"/>
              <a:gd name="connsiteY1" fmla="*/ 1237297 h 1737360"/>
              <a:gd name="connsiteX2" fmla="*/ 366712 w 2184400"/>
              <a:gd name="connsiteY2" fmla="*/ 1347629 h 1737360"/>
              <a:gd name="connsiteX3" fmla="*/ 569912 w 2184400"/>
              <a:gd name="connsiteY3" fmla="*/ 1282541 h 1737360"/>
              <a:gd name="connsiteX4" fmla="*/ 715169 w 2184400"/>
              <a:gd name="connsiteY4" fmla="*/ 1282541 h 1737360"/>
              <a:gd name="connsiteX5" fmla="*/ 750888 w 2184400"/>
              <a:gd name="connsiteY5" fmla="*/ 1308735 h 1737360"/>
              <a:gd name="connsiteX6" fmla="*/ 800893 w 2184400"/>
              <a:gd name="connsiteY6" fmla="*/ 1301591 h 1737360"/>
              <a:gd name="connsiteX7" fmla="*/ 805657 w 2184400"/>
              <a:gd name="connsiteY7" fmla="*/ 1356361 h 1737360"/>
              <a:gd name="connsiteX8" fmla="*/ 924720 w 2184400"/>
              <a:gd name="connsiteY8" fmla="*/ 1430179 h 1737360"/>
              <a:gd name="connsiteX9" fmla="*/ 943769 w 2184400"/>
              <a:gd name="connsiteY9" fmla="*/ 1415891 h 1737360"/>
              <a:gd name="connsiteX10" fmla="*/ 1042511 w 2184400"/>
              <a:gd name="connsiteY10" fmla="*/ 1473042 h 1737360"/>
              <a:gd name="connsiteX11" fmla="*/ 1029493 w 2184400"/>
              <a:gd name="connsiteY11" fmla="*/ 1558766 h 1737360"/>
              <a:gd name="connsiteX12" fmla="*/ 1081881 w 2184400"/>
              <a:gd name="connsiteY12" fmla="*/ 1623059 h 1737360"/>
              <a:gd name="connsiteX13" fmla="*/ 1162844 w 2184400"/>
              <a:gd name="connsiteY13" fmla="*/ 1537335 h 1737360"/>
              <a:gd name="connsiteX14" fmla="*/ 1160462 w 2184400"/>
              <a:gd name="connsiteY14" fmla="*/ 1458754 h 1737360"/>
              <a:gd name="connsiteX15" fmla="*/ 1093787 w 2184400"/>
              <a:gd name="connsiteY15" fmla="*/ 1353979 h 1737360"/>
              <a:gd name="connsiteX16" fmla="*/ 1108075 w 2184400"/>
              <a:gd name="connsiteY16" fmla="*/ 1296829 h 1737360"/>
              <a:gd name="connsiteX17" fmla="*/ 1103313 w 2184400"/>
              <a:gd name="connsiteY17" fmla="*/ 1249204 h 1737360"/>
              <a:gd name="connsiteX18" fmla="*/ 1443831 w 2184400"/>
              <a:gd name="connsiteY18" fmla="*/ 1208722 h 1737360"/>
              <a:gd name="connsiteX19" fmla="*/ 1448594 w 2184400"/>
              <a:gd name="connsiteY19" fmla="*/ 1275398 h 1737360"/>
              <a:gd name="connsiteX20" fmla="*/ 1593850 w 2184400"/>
              <a:gd name="connsiteY20" fmla="*/ 1415891 h 1737360"/>
              <a:gd name="connsiteX21" fmla="*/ 1940560 w 2184400"/>
              <a:gd name="connsiteY21" fmla="*/ 1737360 h 1737360"/>
              <a:gd name="connsiteX22" fmla="*/ 2184400 w 2184400"/>
              <a:gd name="connsiteY22" fmla="*/ 1209040 h 1737360"/>
              <a:gd name="connsiteX23" fmla="*/ 2032000 w 2184400"/>
              <a:gd name="connsiteY23" fmla="*/ 680720 h 1737360"/>
              <a:gd name="connsiteX24" fmla="*/ 1564640 w 2184400"/>
              <a:gd name="connsiteY24" fmla="*/ 426720 h 1737360"/>
              <a:gd name="connsiteX25" fmla="*/ 975360 w 2184400"/>
              <a:gd name="connsiteY25" fmla="*/ 182880 h 1737360"/>
              <a:gd name="connsiteX26" fmla="*/ 203200 w 2184400"/>
              <a:gd name="connsiteY26" fmla="*/ 0 h 1737360"/>
              <a:gd name="connsiteX27" fmla="*/ 0 w 2184400"/>
              <a:gd name="connsiteY27" fmla="*/ 325120 h 1737360"/>
              <a:gd name="connsiteX28" fmla="*/ 215900 w 2184400"/>
              <a:gd name="connsiteY28" fmla="*/ 1191895 h 1737360"/>
              <a:gd name="connsiteX0" fmla="*/ 215900 w 2184400"/>
              <a:gd name="connsiteY0" fmla="*/ 1191895 h 1737360"/>
              <a:gd name="connsiteX1" fmla="*/ 296068 w 2184400"/>
              <a:gd name="connsiteY1" fmla="*/ 1237297 h 1737360"/>
              <a:gd name="connsiteX2" fmla="*/ 366712 w 2184400"/>
              <a:gd name="connsiteY2" fmla="*/ 1347629 h 1737360"/>
              <a:gd name="connsiteX3" fmla="*/ 569912 w 2184400"/>
              <a:gd name="connsiteY3" fmla="*/ 1282541 h 1737360"/>
              <a:gd name="connsiteX4" fmla="*/ 715169 w 2184400"/>
              <a:gd name="connsiteY4" fmla="*/ 1282541 h 1737360"/>
              <a:gd name="connsiteX5" fmla="*/ 750888 w 2184400"/>
              <a:gd name="connsiteY5" fmla="*/ 1308735 h 1737360"/>
              <a:gd name="connsiteX6" fmla="*/ 800893 w 2184400"/>
              <a:gd name="connsiteY6" fmla="*/ 1301591 h 1737360"/>
              <a:gd name="connsiteX7" fmla="*/ 805657 w 2184400"/>
              <a:gd name="connsiteY7" fmla="*/ 1356361 h 1737360"/>
              <a:gd name="connsiteX8" fmla="*/ 924720 w 2184400"/>
              <a:gd name="connsiteY8" fmla="*/ 1430179 h 1737360"/>
              <a:gd name="connsiteX9" fmla="*/ 943769 w 2184400"/>
              <a:gd name="connsiteY9" fmla="*/ 1415891 h 1737360"/>
              <a:gd name="connsiteX10" fmla="*/ 1042511 w 2184400"/>
              <a:gd name="connsiteY10" fmla="*/ 1473042 h 1737360"/>
              <a:gd name="connsiteX11" fmla="*/ 1029493 w 2184400"/>
              <a:gd name="connsiteY11" fmla="*/ 1558766 h 1737360"/>
              <a:gd name="connsiteX12" fmla="*/ 1081881 w 2184400"/>
              <a:gd name="connsiteY12" fmla="*/ 1623059 h 1737360"/>
              <a:gd name="connsiteX13" fmla="*/ 1162844 w 2184400"/>
              <a:gd name="connsiteY13" fmla="*/ 1537335 h 1737360"/>
              <a:gd name="connsiteX14" fmla="*/ 1160462 w 2184400"/>
              <a:gd name="connsiteY14" fmla="*/ 1458754 h 1737360"/>
              <a:gd name="connsiteX15" fmla="*/ 1093787 w 2184400"/>
              <a:gd name="connsiteY15" fmla="*/ 1353979 h 1737360"/>
              <a:gd name="connsiteX16" fmla="*/ 1108075 w 2184400"/>
              <a:gd name="connsiteY16" fmla="*/ 1296829 h 1737360"/>
              <a:gd name="connsiteX17" fmla="*/ 1103313 w 2184400"/>
              <a:gd name="connsiteY17" fmla="*/ 1249204 h 1737360"/>
              <a:gd name="connsiteX18" fmla="*/ 1443831 w 2184400"/>
              <a:gd name="connsiteY18" fmla="*/ 1208722 h 1737360"/>
              <a:gd name="connsiteX19" fmla="*/ 1448594 w 2184400"/>
              <a:gd name="connsiteY19" fmla="*/ 1275398 h 1737360"/>
              <a:gd name="connsiteX20" fmla="*/ 1508125 w 2184400"/>
              <a:gd name="connsiteY20" fmla="*/ 1242060 h 1737360"/>
              <a:gd name="connsiteX21" fmla="*/ 1940560 w 2184400"/>
              <a:gd name="connsiteY21" fmla="*/ 1737360 h 1737360"/>
              <a:gd name="connsiteX22" fmla="*/ 2184400 w 2184400"/>
              <a:gd name="connsiteY22" fmla="*/ 1209040 h 1737360"/>
              <a:gd name="connsiteX23" fmla="*/ 2032000 w 2184400"/>
              <a:gd name="connsiteY23" fmla="*/ 680720 h 1737360"/>
              <a:gd name="connsiteX24" fmla="*/ 1564640 w 2184400"/>
              <a:gd name="connsiteY24" fmla="*/ 426720 h 1737360"/>
              <a:gd name="connsiteX25" fmla="*/ 975360 w 2184400"/>
              <a:gd name="connsiteY25" fmla="*/ 182880 h 1737360"/>
              <a:gd name="connsiteX26" fmla="*/ 203200 w 2184400"/>
              <a:gd name="connsiteY26" fmla="*/ 0 h 1737360"/>
              <a:gd name="connsiteX27" fmla="*/ 0 w 2184400"/>
              <a:gd name="connsiteY27" fmla="*/ 325120 h 1737360"/>
              <a:gd name="connsiteX28" fmla="*/ 215900 w 2184400"/>
              <a:gd name="connsiteY28" fmla="*/ 1191895 h 1737360"/>
              <a:gd name="connsiteX0" fmla="*/ 215900 w 2184400"/>
              <a:gd name="connsiteY0" fmla="*/ 1191895 h 1737360"/>
              <a:gd name="connsiteX1" fmla="*/ 296068 w 2184400"/>
              <a:gd name="connsiteY1" fmla="*/ 1237297 h 1737360"/>
              <a:gd name="connsiteX2" fmla="*/ 366712 w 2184400"/>
              <a:gd name="connsiteY2" fmla="*/ 1347629 h 1737360"/>
              <a:gd name="connsiteX3" fmla="*/ 569912 w 2184400"/>
              <a:gd name="connsiteY3" fmla="*/ 1282541 h 1737360"/>
              <a:gd name="connsiteX4" fmla="*/ 715169 w 2184400"/>
              <a:gd name="connsiteY4" fmla="*/ 1282541 h 1737360"/>
              <a:gd name="connsiteX5" fmla="*/ 750888 w 2184400"/>
              <a:gd name="connsiteY5" fmla="*/ 1308735 h 1737360"/>
              <a:gd name="connsiteX6" fmla="*/ 800893 w 2184400"/>
              <a:gd name="connsiteY6" fmla="*/ 1301591 h 1737360"/>
              <a:gd name="connsiteX7" fmla="*/ 805657 w 2184400"/>
              <a:gd name="connsiteY7" fmla="*/ 1356361 h 1737360"/>
              <a:gd name="connsiteX8" fmla="*/ 924720 w 2184400"/>
              <a:gd name="connsiteY8" fmla="*/ 1430179 h 1737360"/>
              <a:gd name="connsiteX9" fmla="*/ 943769 w 2184400"/>
              <a:gd name="connsiteY9" fmla="*/ 1415891 h 1737360"/>
              <a:gd name="connsiteX10" fmla="*/ 1042511 w 2184400"/>
              <a:gd name="connsiteY10" fmla="*/ 1473042 h 1737360"/>
              <a:gd name="connsiteX11" fmla="*/ 1029493 w 2184400"/>
              <a:gd name="connsiteY11" fmla="*/ 1558766 h 1737360"/>
              <a:gd name="connsiteX12" fmla="*/ 1081881 w 2184400"/>
              <a:gd name="connsiteY12" fmla="*/ 1623059 h 1737360"/>
              <a:gd name="connsiteX13" fmla="*/ 1162844 w 2184400"/>
              <a:gd name="connsiteY13" fmla="*/ 1537335 h 1737360"/>
              <a:gd name="connsiteX14" fmla="*/ 1160462 w 2184400"/>
              <a:gd name="connsiteY14" fmla="*/ 1458754 h 1737360"/>
              <a:gd name="connsiteX15" fmla="*/ 1093787 w 2184400"/>
              <a:gd name="connsiteY15" fmla="*/ 1353979 h 1737360"/>
              <a:gd name="connsiteX16" fmla="*/ 1108075 w 2184400"/>
              <a:gd name="connsiteY16" fmla="*/ 1296829 h 1737360"/>
              <a:gd name="connsiteX17" fmla="*/ 1103313 w 2184400"/>
              <a:gd name="connsiteY17" fmla="*/ 1249204 h 1737360"/>
              <a:gd name="connsiteX18" fmla="*/ 1443831 w 2184400"/>
              <a:gd name="connsiteY18" fmla="*/ 1208722 h 1737360"/>
              <a:gd name="connsiteX19" fmla="*/ 1448594 w 2184400"/>
              <a:gd name="connsiteY19" fmla="*/ 1275398 h 1737360"/>
              <a:gd name="connsiteX20" fmla="*/ 1508125 w 2184400"/>
              <a:gd name="connsiteY20" fmla="*/ 1242060 h 1737360"/>
              <a:gd name="connsiteX21" fmla="*/ 1627188 w 2184400"/>
              <a:gd name="connsiteY21" fmla="*/ 1377791 h 1737360"/>
              <a:gd name="connsiteX22" fmla="*/ 1940560 w 2184400"/>
              <a:gd name="connsiteY22" fmla="*/ 1737360 h 1737360"/>
              <a:gd name="connsiteX23" fmla="*/ 2184400 w 2184400"/>
              <a:gd name="connsiteY23" fmla="*/ 1209040 h 1737360"/>
              <a:gd name="connsiteX24" fmla="*/ 2032000 w 2184400"/>
              <a:gd name="connsiteY24" fmla="*/ 680720 h 1737360"/>
              <a:gd name="connsiteX25" fmla="*/ 1564640 w 2184400"/>
              <a:gd name="connsiteY25" fmla="*/ 426720 h 1737360"/>
              <a:gd name="connsiteX26" fmla="*/ 975360 w 2184400"/>
              <a:gd name="connsiteY26" fmla="*/ 182880 h 1737360"/>
              <a:gd name="connsiteX27" fmla="*/ 203200 w 2184400"/>
              <a:gd name="connsiteY27" fmla="*/ 0 h 1737360"/>
              <a:gd name="connsiteX28" fmla="*/ 0 w 2184400"/>
              <a:gd name="connsiteY28" fmla="*/ 325120 h 1737360"/>
              <a:gd name="connsiteX29" fmla="*/ 215900 w 2184400"/>
              <a:gd name="connsiteY29" fmla="*/ 1191895 h 1737360"/>
              <a:gd name="connsiteX0" fmla="*/ 215900 w 2184400"/>
              <a:gd name="connsiteY0" fmla="*/ 1191895 h 1737360"/>
              <a:gd name="connsiteX1" fmla="*/ 296068 w 2184400"/>
              <a:gd name="connsiteY1" fmla="*/ 1237297 h 1737360"/>
              <a:gd name="connsiteX2" fmla="*/ 366712 w 2184400"/>
              <a:gd name="connsiteY2" fmla="*/ 1347629 h 1737360"/>
              <a:gd name="connsiteX3" fmla="*/ 569912 w 2184400"/>
              <a:gd name="connsiteY3" fmla="*/ 1282541 h 1737360"/>
              <a:gd name="connsiteX4" fmla="*/ 715169 w 2184400"/>
              <a:gd name="connsiteY4" fmla="*/ 1282541 h 1737360"/>
              <a:gd name="connsiteX5" fmla="*/ 750888 w 2184400"/>
              <a:gd name="connsiteY5" fmla="*/ 1308735 h 1737360"/>
              <a:gd name="connsiteX6" fmla="*/ 800893 w 2184400"/>
              <a:gd name="connsiteY6" fmla="*/ 1301591 h 1737360"/>
              <a:gd name="connsiteX7" fmla="*/ 805657 w 2184400"/>
              <a:gd name="connsiteY7" fmla="*/ 1356361 h 1737360"/>
              <a:gd name="connsiteX8" fmla="*/ 924720 w 2184400"/>
              <a:gd name="connsiteY8" fmla="*/ 1430179 h 1737360"/>
              <a:gd name="connsiteX9" fmla="*/ 943769 w 2184400"/>
              <a:gd name="connsiteY9" fmla="*/ 1415891 h 1737360"/>
              <a:gd name="connsiteX10" fmla="*/ 1042511 w 2184400"/>
              <a:gd name="connsiteY10" fmla="*/ 1473042 h 1737360"/>
              <a:gd name="connsiteX11" fmla="*/ 1029493 w 2184400"/>
              <a:gd name="connsiteY11" fmla="*/ 1558766 h 1737360"/>
              <a:gd name="connsiteX12" fmla="*/ 1081881 w 2184400"/>
              <a:gd name="connsiteY12" fmla="*/ 1623059 h 1737360"/>
              <a:gd name="connsiteX13" fmla="*/ 1162844 w 2184400"/>
              <a:gd name="connsiteY13" fmla="*/ 1537335 h 1737360"/>
              <a:gd name="connsiteX14" fmla="*/ 1160462 w 2184400"/>
              <a:gd name="connsiteY14" fmla="*/ 1458754 h 1737360"/>
              <a:gd name="connsiteX15" fmla="*/ 1093787 w 2184400"/>
              <a:gd name="connsiteY15" fmla="*/ 1353979 h 1737360"/>
              <a:gd name="connsiteX16" fmla="*/ 1108075 w 2184400"/>
              <a:gd name="connsiteY16" fmla="*/ 1296829 h 1737360"/>
              <a:gd name="connsiteX17" fmla="*/ 1103313 w 2184400"/>
              <a:gd name="connsiteY17" fmla="*/ 1249204 h 1737360"/>
              <a:gd name="connsiteX18" fmla="*/ 1443831 w 2184400"/>
              <a:gd name="connsiteY18" fmla="*/ 1208722 h 1737360"/>
              <a:gd name="connsiteX19" fmla="*/ 1448594 w 2184400"/>
              <a:gd name="connsiteY19" fmla="*/ 1275398 h 1737360"/>
              <a:gd name="connsiteX20" fmla="*/ 1508125 w 2184400"/>
              <a:gd name="connsiteY20" fmla="*/ 1242060 h 1737360"/>
              <a:gd name="connsiteX21" fmla="*/ 1546225 w 2184400"/>
              <a:gd name="connsiteY21" fmla="*/ 1299210 h 1737360"/>
              <a:gd name="connsiteX22" fmla="*/ 1940560 w 2184400"/>
              <a:gd name="connsiteY22" fmla="*/ 1737360 h 1737360"/>
              <a:gd name="connsiteX23" fmla="*/ 2184400 w 2184400"/>
              <a:gd name="connsiteY23" fmla="*/ 1209040 h 1737360"/>
              <a:gd name="connsiteX24" fmla="*/ 2032000 w 2184400"/>
              <a:gd name="connsiteY24" fmla="*/ 680720 h 1737360"/>
              <a:gd name="connsiteX25" fmla="*/ 1564640 w 2184400"/>
              <a:gd name="connsiteY25" fmla="*/ 426720 h 1737360"/>
              <a:gd name="connsiteX26" fmla="*/ 975360 w 2184400"/>
              <a:gd name="connsiteY26" fmla="*/ 182880 h 1737360"/>
              <a:gd name="connsiteX27" fmla="*/ 203200 w 2184400"/>
              <a:gd name="connsiteY27" fmla="*/ 0 h 1737360"/>
              <a:gd name="connsiteX28" fmla="*/ 0 w 2184400"/>
              <a:gd name="connsiteY28" fmla="*/ 325120 h 1737360"/>
              <a:gd name="connsiteX29" fmla="*/ 215900 w 2184400"/>
              <a:gd name="connsiteY29" fmla="*/ 1191895 h 1737360"/>
              <a:gd name="connsiteX0" fmla="*/ 215900 w 2184400"/>
              <a:gd name="connsiteY0" fmla="*/ 1191895 h 1737360"/>
              <a:gd name="connsiteX1" fmla="*/ 296068 w 2184400"/>
              <a:gd name="connsiteY1" fmla="*/ 1237297 h 1737360"/>
              <a:gd name="connsiteX2" fmla="*/ 366712 w 2184400"/>
              <a:gd name="connsiteY2" fmla="*/ 1347629 h 1737360"/>
              <a:gd name="connsiteX3" fmla="*/ 569912 w 2184400"/>
              <a:gd name="connsiteY3" fmla="*/ 1282541 h 1737360"/>
              <a:gd name="connsiteX4" fmla="*/ 715169 w 2184400"/>
              <a:gd name="connsiteY4" fmla="*/ 1282541 h 1737360"/>
              <a:gd name="connsiteX5" fmla="*/ 750888 w 2184400"/>
              <a:gd name="connsiteY5" fmla="*/ 1308735 h 1737360"/>
              <a:gd name="connsiteX6" fmla="*/ 800893 w 2184400"/>
              <a:gd name="connsiteY6" fmla="*/ 1301591 h 1737360"/>
              <a:gd name="connsiteX7" fmla="*/ 805657 w 2184400"/>
              <a:gd name="connsiteY7" fmla="*/ 1356361 h 1737360"/>
              <a:gd name="connsiteX8" fmla="*/ 924720 w 2184400"/>
              <a:gd name="connsiteY8" fmla="*/ 1430179 h 1737360"/>
              <a:gd name="connsiteX9" fmla="*/ 943769 w 2184400"/>
              <a:gd name="connsiteY9" fmla="*/ 1415891 h 1737360"/>
              <a:gd name="connsiteX10" fmla="*/ 1042511 w 2184400"/>
              <a:gd name="connsiteY10" fmla="*/ 1473042 h 1737360"/>
              <a:gd name="connsiteX11" fmla="*/ 1029493 w 2184400"/>
              <a:gd name="connsiteY11" fmla="*/ 1558766 h 1737360"/>
              <a:gd name="connsiteX12" fmla="*/ 1081881 w 2184400"/>
              <a:gd name="connsiteY12" fmla="*/ 1623059 h 1737360"/>
              <a:gd name="connsiteX13" fmla="*/ 1162844 w 2184400"/>
              <a:gd name="connsiteY13" fmla="*/ 1537335 h 1737360"/>
              <a:gd name="connsiteX14" fmla="*/ 1160462 w 2184400"/>
              <a:gd name="connsiteY14" fmla="*/ 1458754 h 1737360"/>
              <a:gd name="connsiteX15" fmla="*/ 1093787 w 2184400"/>
              <a:gd name="connsiteY15" fmla="*/ 1353979 h 1737360"/>
              <a:gd name="connsiteX16" fmla="*/ 1108075 w 2184400"/>
              <a:gd name="connsiteY16" fmla="*/ 1296829 h 1737360"/>
              <a:gd name="connsiteX17" fmla="*/ 1103313 w 2184400"/>
              <a:gd name="connsiteY17" fmla="*/ 1249204 h 1737360"/>
              <a:gd name="connsiteX18" fmla="*/ 1443831 w 2184400"/>
              <a:gd name="connsiteY18" fmla="*/ 1208722 h 1737360"/>
              <a:gd name="connsiteX19" fmla="*/ 1448594 w 2184400"/>
              <a:gd name="connsiteY19" fmla="*/ 1275398 h 1737360"/>
              <a:gd name="connsiteX20" fmla="*/ 1491456 w 2184400"/>
              <a:gd name="connsiteY20" fmla="*/ 1249204 h 1737360"/>
              <a:gd name="connsiteX21" fmla="*/ 1546225 w 2184400"/>
              <a:gd name="connsiteY21" fmla="*/ 1299210 h 1737360"/>
              <a:gd name="connsiteX22" fmla="*/ 1940560 w 2184400"/>
              <a:gd name="connsiteY22" fmla="*/ 1737360 h 1737360"/>
              <a:gd name="connsiteX23" fmla="*/ 2184400 w 2184400"/>
              <a:gd name="connsiteY23" fmla="*/ 1209040 h 1737360"/>
              <a:gd name="connsiteX24" fmla="*/ 2032000 w 2184400"/>
              <a:gd name="connsiteY24" fmla="*/ 680720 h 1737360"/>
              <a:gd name="connsiteX25" fmla="*/ 1564640 w 2184400"/>
              <a:gd name="connsiteY25" fmla="*/ 426720 h 1737360"/>
              <a:gd name="connsiteX26" fmla="*/ 975360 w 2184400"/>
              <a:gd name="connsiteY26" fmla="*/ 182880 h 1737360"/>
              <a:gd name="connsiteX27" fmla="*/ 203200 w 2184400"/>
              <a:gd name="connsiteY27" fmla="*/ 0 h 1737360"/>
              <a:gd name="connsiteX28" fmla="*/ 0 w 2184400"/>
              <a:gd name="connsiteY28" fmla="*/ 325120 h 1737360"/>
              <a:gd name="connsiteX29" fmla="*/ 215900 w 2184400"/>
              <a:gd name="connsiteY29" fmla="*/ 1191895 h 1737360"/>
              <a:gd name="connsiteX0" fmla="*/ 215900 w 2184400"/>
              <a:gd name="connsiteY0" fmla="*/ 1191895 h 1737360"/>
              <a:gd name="connsiteX1" fmla="*/ 296068 w 2184400"/>
              <a:gd name="connsiteY1" fmla="*/ 1237297 h 1737360"/>
              <a:gd name="connsiteX2" fmla="*/ 366712 w 2184400"/>
              <a:gd name="connsiteY2" fmla="*/ 1347629 h 1737360"/>
              <a:gd name="connsiteX3" fmla="*/ 569912 w 2184400"/>
              <a:gd name="connsiteY3" fmla="*/ 1282541 h 1737360"/>
              <a:gd name="connsiteX4" fmla="*/ 715169 w 2184400"/>
              <a:gd name="connsiteY4" fmla="*/ 1282541 h 1737360"/>
              <a:gd name="connsiteX5" fmla="*/ 750888 w 2184400"/>
              <a:gd name="connsiteY5" fmla="*/ 1308735 h 1737360"/>
              <a:gd name="connsiteX6" fmla="*/ 800893 w 2184400"/>
              <a:gd name="connsiteY6" fmla="*/ 1301591 h 1737360"/>
              <a:gd name="connsiteX7" fmla="*/ 805657 w 2184400"/>
              <a:gd name="connsiteY7" fmla="*/ 1356361 h 1737360"/>
              <a:gd name="connsiteX8" fmla="*/ 924720 w 2184400"/>
              <a:gd name="connsiteY8" fmla="*/ 1430179 h 1737360"/>
              <a:gd name="connsiteX9" fmla="*/ 943769 w 2184400"/>
              <a:gd name="connsiteY9" fmla="*/ 1415891 h 1737360"/>
              <a:gd name="connsiteX10" fmla="*/ 1042511 w 2184400"/>
              <a:gd name="connsiteY10" fmla="*/ 1473042 h 1737360"/>
              <a:gd name="connsiteX11" fmla="*/ 1029493 w 2184400"/>
              <a:gd name="connsiteY11" fmla="*/ 1558766 h 1737360"/>
              <a:gd name="connsiteX12" fmla="*/ 1081881 w 2184400"/>
              <a:gd name="connsiteY12" fmla="*/ 1623059 h 1737360"/>
              <a:gd name="connsiteX13" fmla="*/ 1162844 w 2184400"/>
              <a:gd name="connsiteY13" fmla="*/ 1537335 h 1737360"/>
              <a:gd name="connsiteX14" fmla="*/ 1160462 w 2184400"/>
              <a:gd name="connsiteY14" fmla="*/ 1458754 h 1737360"/>
              <a:gd name="connsiteX15" fmla="*/ 1093787 w 2184400"/>
              <a:gd name="connsiteY15" fmla="*/ 1353979 h 1737360"/>
              <a:gd name="connsiteX16" fmla="*/ 1108075 w 2184400"/>
              <a:gd name="connsiteY16" fmla="*/ 1296829 h 1737360"/>
              <a:gd name="connsiteX17" fmla="*/ 1103313 w 2184400"/>
              <a:gd name="connsiteY17" fmla="*/ 1249204 h 1737360"/>
              <a:gd name="connsiteX18" fmla="*/ 1443831 w 2184400"/>
              <a:gd name="connsiteY18" fmla="*/ 1208722 h 1737360"/>
              <a:gd name="connsiteX19" fmla="*/ 1448594 w 2184400"/>
              <a:gd name="connsiteY19" fmla="*/ 1275398 h 1737360"/>
              <a:gd name="connsiteX20" fmla="*/ 1491456 w 2184400"/>
              <a:gd name="connsiteY20" fmla="*/ 1249204 h 1737360"/>
              <a:gd name="connsiteX21" fmla="*/ 1546225 w 2184400"/>
              <a:gd name="connsiteY21" fmla="*/ 1299210 h 1737360"/>
              <a:gd name="connsiteX22" fmla="*/ 1684338 w 2184400"/>
              <a:gd name="connsiteY22" fmla="*/ 1446848 h 1737360"/>
              <a:gd name="connsiteX23" fmla="*/ 1940560 w 2184400"/>
              <a:gd name="connsiteY23" fmla="*/ 1737360 h 1737360"/>
              <a:gd name="connsiteX24" fmla="*/ 2184400 w 2184400"/>
              <a:gd name="connsiteY24" fmla="*/ 1209040 h 1737360"/>
              <a:gd name="connsiteX25" fmla="*/ 2032000 w 2184400"/>
              <a:gd name="connsiteY25" fmla="*/ 680720 h 1737360"/>
              <a:gd name="connsiteX26" fmla="*/ 1564640 w 2184400"/>
              <a:gd name="connsiteY26" fmla="*/ 426720 h 1737360"/>
              <a:gd name="connsiteX27" fmla="*/ 975360 w 2184400"/>
              <a:gd name="connsiteY27" fmla="*/ 182880 h 1737360"/>
              <a:gd name="connsiteX28" fmla="*/ 203200 w 2184400"/>
              <a:gd name="connsiteY28" fmla="*/ 0 h 1737360"/>
              <a:gd name="connsiteX29" fmla="*/ 0 w 2184400"/>
              <a:gd name="connsiteY29" fmla="*/ 325120 h 1737360"/>
              <a:gd name="connsiteX30" fmla="*/ 215900 w 2184400"/>
              <a:gd name="connsiteY30" fmla="*/ 1191895 h 1737360"/>
              <a:gd name="connsiteX0" fmla="*/ 215900 w 2184400"/>
              <a:gd name="connsiteY0" fmla="*/ 1191895 h 1737360"/>
              <a:gd name="connsiteX1" fmla="*/ 296068 w 2184400"/>
              <a:gd name="connsiteY1" fmla="*/ 1237297 h 1737360"/>
              <a:gd name="connsiteX2" fmla="*/ 366712 w 2184400"/>
              <a:gd name="connsiteY2" fmla="*/ 1347629 h 1737360"/>
              <a:gd name="connsiteX3" fmla="*/ 569912 w 2184400"/>
              <a:gd name="connsiteY3" fmla="*/ 1282541 h 1737360"/>
              <a:gd name="connsiteX4" fmla="*/ 715169 w 2184400"/>
              <a:gd name="connsiteY4" fmla="*/ 1282541 h 1737360"/>
              <a:gd name="connsiteX5" fmla="*/ 750888 w 2184400"/>
              <a:gd name="connsiteY5" fmla="*/ 1308735 h 1737360"/>
              <a:gd name="connsiteX6" fmla="*/ 800893 w 2184400"/>
              <a:gd name="connsiteY6" fmla="*/ 1301591 h 1737360"/>
              <a:gd name="connsiteX7" fmla="*/ 805657 w 2184400"/>
              <a:gd name="connsiteY7" fmla="*/ 1356361 h 1737360"/>
              <a:gd name="connsiteX8" fmla="*/ 924720 w 2184400"/>
              <a:gd name="connsiteY8" fmla="*/ 1430179 h 1737360"/>
              <a:gd name="connsiteX9" fmla="*/ 943769 w 2184400"/>
              <a:gd name="connsiteY9" fmla="*/ 1415891 h 1737360"/>
              <a:gd name="connsiteX10" fmla="*/ 1042511 w 2184400"/>
              <a:gd name="connsiteY10" fmla="*/ 1473042 h 1737360"/>
              <a:gd name="connsiteX11" fmla="*/ 1029493 w 2184400"/>
              <a:gd name="connsiteY11" fmla="*/ 1558766 h 1737360"/>
              <a:gd name="connsiteX12" fmla="*/ 1081881 w 2184400"/>
              <a:gd name="connsiteY12" fmla="*/ 1623059 h 1737360"/>
              <a:gd name="connsiteX13" fmla="*/ 1162844 w 2184400"/>
              <a:gd name="connsiteY13" fmla="*/ 1537335 h 1737360"/>
              <a:gd name="connsiteX14" fmla="*/ 1160462 w 2184400"/>
              <a:gd name="connsiteY14" fmla="*/ 1458754 h 1737360"/>
              <a:gd name="connsiteX15" fmla="*/ 1093787 w 2184400"/>
              <a:gd name="connsiteY15" fmla="*/ 1353979 h 1737360"/>
              <a:gd name="connsiteX16" fmla="*/ 1108075 w 2184400"/>
              <a:gd name="connsiteY16" fmla="*/ 1296829 h 1737360"/>
              <a:gd name="connsiteX17" fmla="*/ 1103313 w 2184400"/>
              <a:gd name="connsiteY17" fmla="*/ 1249204 h 1737360"/>
              <a:gd name="connsiteX18" fmla="*/ 1443831 w 2184400"/>
              <a:gd name="connsiteY18" fmla="*/ 1208722 h 1737360"/>
              <a:gd name="connsiteX19" fmla="*/ 1448594 w 2184400"/>
              <a:gd name="connsiteY19" fmla="*/ 1275398 h 1737360"/>
              <a:gd name="connsiteX20" fmla="*/ 1491456 w 2184400"/>
              <a:gd name="connsiteY20" fmla="*/ 1249204 h 1737360"/>
              <a:gd name="connsiteX21" fmla="*/ 1546225 w 2184400"/>
              <a:gd name="connsiteY21" fmla="*/ 1299210 h 1737360"/>
              <a:gd name="connsiteX22" fmla="*/ 1593850 w 2184400"/>
              <a:gd name="connsiteY22" fmla="*/ 1282542 h 1737360"/>
              <a:gd name="connsiteX23" fmla="*/ 1940560 w 2184400"/>
              <a:gd name="connsiteY23" fmla="*/ 1737360 h 1737360"/>
              <a:gd name="connsiteX24" fmla="*/ 2184400 w 2184400"/>
              <a:gd name="connsiteY24" fmla="*/ 1209040 h 1737360"/>
              <a:gd name="connsiteX25" fmla="*/ 2032000 w 2184400"/>
              <a:gd name="connsiteY25" fmla="*/ 680720 h 1737360"/>
              <a:gd name="connsiteX26" fmla="*/ 1564640 w 2184400"/>
              <a:gd name="connsiteY26" fmla="*/ 426720 h 1737360"/>
              <a:gd name="connsiteX27" fmla="*/ 975360 w 2184400"/>
              <a:gd name="connsiteY27" fmla="*/ 182880 h 1737360"/>
              <a:gd name="connsiteX28" fmla="*/ 203200 w 2184400"/>
              <a:gd name="connsiteY28" fmla="*/ 0 h 1737360"/>
              <a:gd name="connsiteX29" fmla="*/ 0 w 2184400"/>
              <a:gd name="connsiteY29" fmla="*/ 325120 h 1737360"/>
              <a:gd name="connsiteX30" fmla="*/ 215900 w 2184400"/>
              <a:gd name="connsiteY30" fmla="*/ 1191895 h 1737360"/>
              <a:gd name="connsiteX0" fmla="*/ 215900 w 2184400"/>
              <a:gd name="connsiteY0" fmla="*/ 1191895 h 1737360"/>
              <a:gd name="connsiteX1" fmla="*/ 296068 w 2184400"/>
              <a:gd name="connsiteY1" fmla="*/ 1237297 h 1737360"/>
              <a:gd name="connsiteX2" fmla="*/ 366712 w 2184400"/>
              <a:gd name="connsiteY2" fmla="*/ 1347629 h 1737360"/>
              <a:gd name="connsiteX3" fmla="*/ 569912 w 2184400"/>
              <a:gd name="connsiteY3" fmla="*/ 1282541 h 1737360"/>
              <a:gd name="connsiteX4" fmla="*/ 715169 w 2184400"/>
              <a:gd name="connsiteY4" fmla="*/ 1282541 h 1737360"/>
              <a:gd name="connsiteX5" fmla="*/ 750888 w 2184400"/>
              <a:gd name="connsiteY5" fmla="*/ 1308735 h 1737360"/>
              <a:gd name="connsiteX6" fmla="*/ 800893 w 2184400"/>
              <a:gd name="connsiteY6" fmla="*/ 1301591 h 1737360"/>
              <a:gd name="connsiteX7" fmla="*/ 805657 w 2184400"/>
              <a:gd name="connsiteY7" fmla="*/ 1356361 h 1737360"/>
              <a:gd name="connsiteX8" fmla="*/ 924720 w 2184400"/>
              <a:gd name="connsiteY8" fmla="*/ 1430179 h 1737360"/>
              <a:gd name="connsiteX9" fmla="*/ 943769 w 2184400"/>
              <a:gd name="connsiteY9" fmla="*/ 1415891 h 1737360"/>
              <a:gd name="connsiteX10" fmla="*/ 1042511 w 2184400"/>
              <a:gd name="connsiteY10" fmla="*/ 1473042 h 1737360"/>
              <a:gd name="connsiteX11" fmla="*/ 1029493 w 2184400"/>
              <a:gd name="connsiteY11" fmla="*/ 1558766 h 1737360"/>
              <a:gd name="connsiteX12" fmla="*/ 1081881 w 2184400"/>
              <a:gd name="connsiteY12" fmla="*/ 1623059 h 1737360"/>
              <a:gd name="connsiteX13" fmla="*/ 1162844 w 2184400"/>
              <a:gd name="connsiteY13" fmla="*/ 1537335 h 1737360"/>
              <a:gd name="connsiteX14" fmla="*/ 1160462 w 2184400"/>
              <a:gd name="connsiteY14" fmla="*/ 1458754 h 1737360"/>
              <a:gd name="connsiteX15" fmla="*/ 1093787 w 2184400"/>
              <a:gd name="connsiteY15" fmla="*/ 1353979 h 1737360"/>
              <a:gd name="connsiteX16" fmla="*/ 1108075 w 2184400"/>
              <a:gd name="connsiteY16" fmla="*/ 1296829 h 1737360"/>
              <a:gd name="connsiteX17" fmla="*/ 1103313 w 2184400"/>
              <a:gd name="connsiteY17" fmla="*/ 1249204 h 1737360"/>
              <a:gd name="connsiteX18" fmla="*/ 1443831 w 2184400"/>
              <a:gd name="connsiteY18" fmla="*/ 1208722 h 1737360"/>
              <a:gd name="connsiteX19" fmla="*/ 1448594 w 2184400"/>
              <a:gd name="connsiteY19" fmla="*/ 1275398 h 1737360"/>
              <a:gd name="connsiteX20" fmla="*/ 1491456 w 2184400"/>
              <a:gd name="connsiteY20" fmla="*/ 1249204 h 1737360"/>
              <a:gd name="connsiteX21" fmla="*/ 1550988 w 2184400"/>
              <a:gd name="connsiteY21" fmla="*/ 1289685 h 1737360"/>
              <a:gd name="connsiteX22" fmla="*/ 1593850 w 2184400"/>
              <a:gd name="connsiteY22" fmla="*/ 1282542 h 1737360"/>
              <a:gd name="connsiteX23" fmla="*/ 1940560 w 2184400"/>
              <a:gd name="connsiteY23" fmla="*/ 1737360 h 1737360"/>
              <a:gd name="connsiteX24" fmla="*/ 2184400 w 2184400"/>
              <a:gd name="connsiteY24" fmla="*/ 1209040 h 1737360"/>
              <a:gd name="connsiteX25" fmla="*/ 2032000 w 2184400"/>
              <a:gd name="connsiteY25" fmla="*/ 680720 h 1737360"/>
              <a:gd name="connsiteX26" fmla="*/ 1564640 w 2184400"/>
              <a:gd name="connsiteY26" fmla="*/ 426720 h 1737360"/>
              <a:gd name="connsiteX27" fmla="*/ 975360 w 2184400"/>
              <a:gd name="connsiteY27" fmla="*/ 182880 h 1737360"/>
              <a:gd name="connsiteX28" fmla="*/ 203200 w 2184400"/>
              <a:gd name="connsiteY28" fmla="*/ 0 h 1737360"/>
              <a:gd name="connsiteX29" fmla="*/ 0 w 2184400"/>
              <a:gd name="connsiteY29" fmla="*/ 325120 h 1737360"/>
              <a:gd name="connsiteX30" fmla="*/ 215900 w 2184400"/>
              <a:gd name="connsiteY30" fmla="*/ 1191895 h 1737360"/>
              <a:gd name="connsiteX0" fmla="*/ 215900 w 2184400"/>
              <a:gd name="connsiteY0" fmla="*/ 1191895 h 1737360"/>
              <a:gd name="connsiteX1" fmla="*/ 296068 w 2184400"/>
              <a:gd name="connsiteY1" fmla="*/ 1237297 h 1737360"/>
              <a:gd name="connsiteX2" fmla="*/ 366712 w 2184400"/>
              <a:gd name="connsiteY2" fmla="*/ 1347629 h 1737360"/>
              <a:gd name="connsiteX3" fmla="*/ 569912 w 2184400"/>
              <a:gd name="connsiteY3" fmla="*/ 1282541 h 1737360"/>
              <a:gd name="connsiteX4" fmla="*/ 715169 w 2184400"/>
              <a:gd name="connsiteY4" fmla="*/ 1282541 h 1737360"/>
              <a:gd name="connsiteX5" fmla="*/ 750888 w 2184400"/>
              <a:gd name="connsiteY5" fmla="*/ 1308735 h 1737360"/>
              <a:gd name="connsiteX6" fmla="*/ 800893 w 2184400"/>
              <a:gd name="connsiteY6" fmla="*/ 1301591 h 1737360"/>
              <a:gd name="connsiteX7" fmla="*/ 805657 w 2184400"/>
              <a:gd name="connsiteY7" fmla="*/ 1356361 h 1737360"/>
              <a:gd name="connsiteX8" fmla="*/ 924720 w 2184400"/>
              <a:gd name="connsiteY8" fmla="*/ 1430179 h 1737360"/>
              <a:gd name="connsiteX9" fmla="*/ 943769 w 2184400"/>
              <a:gd name="connsiteY9" fmla="*/ 1415891 h 1737360"/>
              <a:gd name="connsiteX10" fmla="*/ 1042511 w 2184400"/>
              <a:gd name="connsiteY10" fmla="*/ 1473042 h 1737360"/>
              <a:gd name="connsiteX11" fmla="*/ 1029493 w 2184400"/>
              <a:gd name="connsiteY11" fmla="*/ 1558766 h 1737360"/>
              <a:gd name="connsiteX12" fmla="*/ 1081881 w 2184400"/>
              <a:gd name="connsiteY12" fmla="*/ 1623059 h 1737360"/>
              <a:gd name="connsiteX13" fmla="*/ 1162844 w 2184400"/>
              <a:gd name="connsiteY13" fmla="*/ 1537335 h 1737360"/>
              <a:gd name="connsiteX14" fmla="*/ 1160462 w 2184400"/>
              <a:gd name="connsiteY14" fmla="*/ 1458754 h 1737360"/>
              <a:gd name="connsiteX15" fmla="*/ 1093787 w 2184400"/>
              <a:gd name="connsiteY15" fmla="*/ 1353979 h 1737360"/>
              <a:gd name="connsiteX16" fmla="*/ 1108075 w 2184400"/>
              <a:gd name="connsiteY16" fmla="*/ 1296829 h 1737360"/>
              <a:gd name="connsiteX17" fmla="*/ 1103313 w 2184400"/>
              <a:gd name="connsiteY17" fmla="*/ 1249204 h 1737360"/>
              <a:gd name="connsiteX18" fmla="*/ 1443831 w 2184400"/>
              <a:gd name="connsiteY18" fmla="*/ 1208722 h 1737360"/>
              <a:gd name="connsiteX19" fmla="*/ 1448594 w 2184400"/>
              <a:gd name="connsiteY19" fmla="*/ 1275398 h 1737360"/>
              <a:gd name="connsiteX20" fmla="*/ 1491456 w 2184400"/>
              <a:gd name="connsiteY20" fmla="*/ 1249204 h 1737360"/>
              <a:gd name="connsiteX21" fmla="*/ 1550988 w 2184400"/>
              <a:gd name="connsiteY21" fmla="*/ 1289685 h 1737360"/>
              <a:gd name="connsiteX22" fmla="*/ 1593850 w 2184400"/>
              <a:gd name="connsiteY22" fmla="*/ 1282542 h 1737360"/>
              <a:gd name="connsiteX23" fmla="*/ 1705769 w 2184400"/>
              <a:gd name="connsiteY23" fmla="*/ 1425416 h 1737360"/>
              <a:gd name="connsiteX24" fmla="*/ 1940560 w 2184400"/>
              <a:gd name="connsiteY24" fmla="*/ 1737360 h 1737360"/>
              <a:gd name="connsiteX25" fmla="*/ 2184400 w 2184400"/>
              <a:gd name="connsiteY25" fmla="*/ 1209040 h 1737360"/>
              <a:gd name="connsiteX26" fmla="*/ 2032000 w 2184400"/>
              <a:gd name="connsiteY26" fmla="*/ 680720 h 1737360"/>
              <a:gd name="connsiteX27" fmla="*/ 1564640 w 2184400"/>
              <a:gd name="connsiteY27" fmla="*/ 426720 h 1737360"/>
              <a:gd name="connsiteX28" fmla="*/ 975360 w 2184400"/>
              <a:gd name="connsiteY28" fmla="*/ 182880 h 1737360"/>
              <a:gd name="connsiteX29" fmla="*/ 203200 w 2184400"/>
              <a:gd name="connsiteY29" fmla="*/ 0 h 1737360"/>
              <a:gd name="connsiteX30" fmla="*/ 0 w 2184400"/>
              <a:gd name="connsiteY30" fmla="*/ 325120 h 1737360"/>
              <a:gd name="connsiteX31" fmla="*/ 215900 w 2184400"/>
              <a:gd name="connsiteY31" fmla="*/ 1191895 h 1737360"/>
              <a:gd name="connsiteX0" fmla="*/ 215900 w 2184400"/>
              <a:gd name="connsiteY0" fmla="*/ 1191895 h 1737360"/>
              <a:gd name="connsiteX1" fmla="*/ 296068 w 2184400"/>
              <a:gd name="connsiteY1" fmla="*/ 1237297 h 1737360"/>
              <a:gd name="connsiteX2" fmla="*/ 366712 w 2184400"/>
              <a:gd name="connsiteY2" fmla="*/ 1347629 h 1737360"/>
              <a:gd name="connsiteX3" fmla="*/ 569912 w 2184400"/>
              <a:gd name="connsiteY3" fmla="*/ 1282541 h 1737360"/>
              <a:gd name="connsiteX4" fmla="*/ 715169 w 2184400"/>
              <a:gd name="connsiteY4" fmla="*/ 1282541 h 1737360"/>
              <a:gd name="connsiteX5" fmla="*/ 750888 w 2184400"/>
              <a:gd name="connsiteY5" fmla="*/ 1308735 h 1737360"/>
              <a:gd name="connsiteX6" fmla="*/ 800893 w 2184400"/>
              <a:gd name="connsiteY6" fmla="*/ 1301591 h 1737360"/>
              <a:gd name="connsiteX7" fmla="*/ 805657 w 2184400"/>
              <a:gd name="connsiteY7" fmla="*/ 1356361 h 1737360"/>
              <a:gd name="connsiteX8" fmla="*/ 924720 w 2184400"/>
              <a:gd name="connsiteY8" fmla="*/ 1430179 h 1737360"/>
              <a:gd name="connsiteX9" fmla="*/ 943769 w 2184400"/>
              <a:gd name="connsiteY9" fmla="*/ 1415891 h 1737360"/>
              <a:gd name="connsiteX10" fmla="*/ 1042511 w 2184400"/>
              <a:gd name="connsiteY10" fmla="*/ 1473042 h 1737360"/>
              <a:gd name="connsiteX11" fmla="*/ 1029493 w 2184400"/>
              <a:gd name="connsiteY11" fmla="*/ 1558766 h 1737360"/>
              <a:gd name="connsiteX12" fmla="*/ 1081881 w 2184400"/>
              <a:gd name="connsiteY12" fmla="*/ 1623059 h 1737360"/>
              <a:gd name="connsiteX13" fmla="*/ 1162844 w 2184400"/>
              <a:gd name="connsiteY13" fmla="*/ 1537335 h 1737360"/>
              <a:gd name="connsiteX14" fmla="*/ 1160462 w 2184400"/>
              <a:gd name="connsiteY14" fmla="*/ 1458754 h 1737360"/>
              <a:gd name="connsiteX15" fmla="*/ 1093787 w 2184400"/>
              <a:gd name="connsiteY15" fmla="*/ 1353979 h 1737360"/>
              <a:gd name="connsiteX16" fmla="*/ 1108075 w 2184400"/>
              <a:gd name="connsiteY16" fmla="*/ 1296829 h 1737360"/>
              <a:gd name="connsiteX17" fmla="*/ 1103313 w 2184400"/>
              <a:gd name="connsiteY17" fmla="*/ 1249204 h 1737360"/>
              <a:gd name="connsiteX18" fmla="*/ 1443831 w 2184400"/>
              <a:gd name="connsiteY18" fmla="*/ 1208722 h 1737360"/>
              <a:gd name="connsiteX19" fmla="*/ 1448594 w 2184400"/>
              <a:gd name="connsiteY19" fmla="*/ 1275398 h 1737360"/>
              <a:gd name="connsiteX20" fmla="*/ 1491456 w 2184400"/>
              <a:gd name="connsiteY20" fmla="*/ 1249204 h 1737360"/>
              <a:gd name="connsiteX21" fmla="*/ 1550988 w 2184400"/>
              <a:gd name="connsiteY21" fmla="*/ 1289685 h 1737360"/>
              <a:gd name="connsiteX22" fmla="*/ 1593850 w 2184400"/>
              <a:gd name="connsiteY22" fmla="*/ 1282542 h 1737360"/>
              <a:gd name="connsiteX23" fmla="*/ 1615282 w 2184400"/>
              <a:gd name="connsiteY23" fmla="*/ 1451610 h 1737360"/>
              <a:gd name="connsiteX24" fmla="*/ 1940560 w 2184400"/>
              <a:gd name="connsiteY24" fmla="*/ 1737360 h 1737360"/>
              <a:gd name="connsiteX25" fmla="*/ 2184400 w 2184400"/>
              <a:gd name="connsiteY25" fmla="*/ 1209040 h 1737360"/>
              <a:gd name="connsiteX26" fmla="*/ 2032000 w 2184400"/>
              <a:gd name="connsiteY26" fmla="*/ 680720 h 1737360"/>
              <a:gd name="connsiteX27" fmla="*/ 1564640 w 2184400"/>
              <a:gd name="connsiteY27" fmla="*/ 426720 h 1737360"/>
              <a:gd name="connsiteX28" fmla="*/ 975360 w 2184400"/>
              <a:gd name="connsiteY28" fmla="*/ 182880 h 1737360"/>
              <a:gd name="connsiteX29" fmla="*/ 203200 w 2184400"/>
              <a:gd name="connsiteY29" fmla="*/ 0 h 1737360"/>
              <a:gd name="connsiteX30" fmla="*/ 0 w 2184400"/>
              <a:gd name="connsiteY30" fmla="*/ 325120 h 1737360"/>
              <a:gd name="connsiteX31" fmla="*/ 215900 w 2184400"/>
              <a:gd name="connsiteY31" fmla="*/ 1191895 h 1737360"/>
              <a:gd name="connsiteX0" fmla="*/ 215900 w 2184400"/>
              <a:gd name="connsiteY0" fmla="*/ 1191895 h 1737360"/>
              <a:gd name="connsiteX1" fmla="*/ 296068 w 2184400"/>
              <a:gd name="connsiteY1" fmla="*/ 1237297 h 1737360"/>
              <a:gd name="connsiteX2" fmla="*/ 366712 w 2184400"/>
              <a:gd name="connsiteY2" fmla="*/ 1347629 h 1737360"/>
              <a:gd name="connsiteX3" fmla="*/ 569912 w 2184400"/>
              <a:gd name="connsiteY3" fmla="*/ 1282541 h 1737360"/>
              <a:gd name="connsiteX4" fmla="*/ 715169 w 2184400"/>
              <a:gd name="connsiteY4" fmla="*/ 1282541 h 1737360"/>
              <a:gd name="connsiteX5" fmla="*/ 750888 w 2184400"/>
              <a:gd name="connsiteY5" fmla="*/ 1308735 h 1737360"/>
              <a:gd name="connsiteX6" fmla="*/ 800893 w 2184400"/>
              <a:gd name="connsiteY6" fmla="*/ 1301591 h 1737360"/>
              <a:gd name="connsiteX7" fmla="*/ 805657 w 2184400"/>
              <a:gd name="connsiteY7" fmla="*/ 1356361 h 1737360"/>
              <a:gd name="connsiteX8" fmla="*/ 924720 w 2184400"/>
              <a:gd name="connsiteY8" fmla="*/ 1430179 h 1737360"/>
              <a:gd name="connsiteX9" fmla="*/ 943769 w 2184400"/>
              <a:gd name="connsiteY9" fmla="*/ 1415891 h 1737360"/>
              <a:gd name="connsiteX10" fmla="*/ 1042511 w 2184400"/>
              <a:gd name="connsiteY10" fmla="*/ 1473042 h 1737360"/>
              <a:gd name="connsiteX11" fmla="*/ 1029493 w 2184400"/>
              <a:gd name="connsiteY11" fmla="*/ 1558766 h 1737360"/>
              <a:gd name="connsiteX12" fmla="*/ 1081881 w 2184400"/>
              <a:gd name="connsiteY12" fmla="*/ 1623059 h 1737360"/>
              <a:gd name="connsiteX13" fmla="*/ 1162844 w 2184400"/>
              <a:gd name="connsiteY13" fmla="*/ 1537335 h 1737360"/>
              <a:gd name="connsiteX14" fmla="*/ 1160462 w 2184400"/>
              <a:gd name="connsiteY14" fmla="*/ 1458754 h 1737360"/>
              <a:gd name="connsiteX15" fmla="*/ 1093787 w 2184400"/>
              <a:gd name="connsiteY15" fmla="*/ 1353979 h 1737360"/>
              <a:gd name="connsiteX16" fmla="*/ 1108075 w 2184400"/>
              <a:gd name="connsiteY16" fmla="*/ 1296829 h 1737360"/>
              <a:gd name="connsiteX17" fmla="*/ 1103313 w 2184400"/>
              <a:gd name="connsiteY17" fmla="*/ 1249204 h 1737360"/>
              <a:gd name="connsiteX18" fmla="*/ 1443831 w 2184400"/>
              <a:gd name="connsiteY18" fmla="*/ 1208722 h 1737360"/>
              <a:gd name="connsiteX19" fmla="*/ 1448594 w 2184400"/>
              <a:gd name="connsiteY19" fmla="*/ 1275398 h 1737360"/>
              <a:gd name="connsiteX20" fmla="*/ 1491456 w 2184400"/>
              <a:gd name="connsiteY20" fmla="*/ 1249204 h 1737360"/>
              <a:gd name="connsiteX21" fmla="*/ 1550988 w 2184400"/>
              <a:gd name="connsiteY21" fmla="*/ 1289685 h 1737360"/>
              <a:gd name="connsiteX22" fmla="*/ 1593850 w 2184400"/>
              <a:gd name="connsiteY22" fmla="*/ 1282542 h 1737360"/>
              <a:gd name="connsiteX23" fmla="*/ 1615282 w 2184400"/>
              <a:gd name="connsiteY23" fmla="*/ 1451610 h 1737360"/>
              <a:gd name="connsiteX24" fmla="*/ 1774825 w 2184400"/>
              <a:gd name="connsiteY24" fmla="*/ 1596866 h 1737360"/>
              <a:gd name="connsiteX25" fmla="*/ 1940560 w 2184400"/>
              <a:gd name="connsiteY25" fmla="*/ 1737360 h 1737360"/>
              <a:gd name="connsiteX26" fmla="*/ 2184400 w 2184400"/>
              <a:gd name="connsiteY26" fmla="*/ 1209040 h 1737360"/>
              <a:gd name="connsiteX27" fmla="*/ 2032000 w 2184400"/>
              <a:gd name="connsiteY27" fmla="*/ 680720 h 1737360"/>
              <a:gd name="connsiteX28" fmla="*/ 1564640 w 2184400"/>
              <a:gd name="connsiteY28" fmla="*/ 426720 h 1737360"/>
              <a:gd name="connsiteX29" fmla="*/ 975360 w 2184400"/>
              <a:gd name="connsiteY29" fmla="*/ 182880 h 1737360"/>
              <a:gd name="connsiteX30" fmla="*/ 203200 w 2184400"/>
              <a:gd name="connsiteY30" fmla="*/ 0 h 1737360"/>
              <a:gd name="connsiteX31" fmla="*/ 0 w 2184400"/>
              <a:gd name="connsiteY31" fmla="*/ 325120 h 1737360"/>
              <a:gd name="connsiteX32" fmla="*/ 215900 w 2184400"/>
              <a:gd name="connsiteY32" fmla="*/ 1191895 h 1737360"/>
              <a:gd name="connsiteX0" fmla="*/ 215900 w 2184400"/>
              <a:gd name="connsiteY0" fmla="*/ 1191895 h 1737360"/>
              <a:gd name="connsiteX1" fmla="*/ 296068 w 2184400"/>
              <a:gd name="connsiteY1" fmla="*/ 1237297 h 1737360"/>
              <a:gd name="connsiteX2" fmla="*/ 366712 w 2184400"/>
              <a:gd name="connsiteY2" fmla="*/ 1347629 h 1737360"/>
              <a:gd name="connsiteX3" fmla="*/ 569912 w 2184400"/>
              <a:gd name="connsiteY3" fmla="*/ 1282541 h 1737360"/>
              <a:gd name="connsiteX4" fmla="*/ 715169 w 2184400"/>
              <a:gd name="connsiteY4" fmla="*/ 1282541 h 1737360"/>
              <a:gd name="connsiteX5" fmla="*/ 750888 w 2184400"/>
              <a:gd name="connsiteY5" fmla="*/ 1308735 h 1737360"/>
              <a:gd name="connsiteX6" fmla="*/ 800893 w 2184400"/>
              <a:gd name="connsiteY6" fmla="*/ 1301591 h 1737360"/>
              <a:gd name="connsiteX7" fmla="*/ 805657 w 2184400"/>
              <a:gd name="connsiteY7" fmla="*/ 1356361 h 1737360"/>
              <a:gd name="connsiteX8" fmla="*/ 924720 w 2184400"/>
              <a:gd name="connsiteY8" fmla="*/ 1430179 h 1737360"/>
              <a:gd name="connsiteX9" fmla="*/ 943769 w 2184400"/>
              <a:gd name="connsiteY9" fmla="*/ 1415891 h 1737360"/>
              <a:gd name="connsiteX10" fmla="*/ 1042511 w 2184400"/>
              <a:gd name="connsiteY10" fmla="*/ 1473042 h 1737360"/>
              <a:gd name="connsiteX11" fmla="*/ 1029493 w 2184400"/>
              <a:gd name="connsiteY11" fmla="*/ 1558766 h 1737360"/>
              <a:gd name="connsiteX12" fmla="*/ 1081881 w 2184400"/>
              <a:gd name="connsiteY12" fmla="*/ 1623059 h 1737360"/>
              <a:gd name="connsiteX13" fmla="*/ 1162844 w 2184400"/>
              <a:gd name="connsiteY13" fmla="*/ 1537335 h 1737360"/>
              <a:gd name="connsiteX14" fmla="*/ 1160462 w 2184400"/>
              <a:gd name="connsiteY14" fmla="*/ 1458754 h 1737360"/>
              <a:gd name="connsiteX15" fmla="*/ 1093787 w 2184400"/>
              <a:gd name="connsiteY15" fmla="*/ 1353979 h 1737360"/>
              <a:gd name="connsiteX16" fmla="*/ 1108075 w 2184400"/>
              <a:gd name="connsiteY16" fmla="*/ 1296829 h 1737360"/>
              <a:gd name="connsiteX17" fmla="*/ 1103313 w 2184400"/>
              <a:gd name="connsiteY17" fmla="*/ 1249204 h 1737360"/>
              <a:gd name="connsiteX18" fmla="*/ 1443831 w 2184400"/>
              <a:gd name="connsiteY18" fmla="*/ 1208722 h 1737360"/>
              <a:gd name="connsiteX19" fmla="*/ 1448594 w 2184400"/>
              <a:gd name="connsiteY19" fmla="*/ 1275398 h 1737360"/>
              <a:gd name="connsiteX20" fmla="*/ 1491456 w 2184400"/>
              <a:gd name="connsiteY20" fmla="*/ 1249204 h 1737360"/>
              <a:gd name="connsiteX21" fmla="*/ 1550988 w 2184400"/>
              <a:gd name="connsiteY21" fmla="*/ 1289685 h 1737360"/>
              <a:gd name="connsiteX22" fmla="*/ 1593850 w 2184400"/>
              <a:gd name="connsiteY22" fmla="*/ 1282542 h 1737360"/>
              <a:gd name="connsiteX23" fmla="*/ 1615282 w 2184400"/>
              <a:gd name="connsiteY23" fmla="*/ 1451610 h 1737360"/>
              <a:gd name="connsiteX24" fmla="*/ 1789113 w 2184400"/>
              <a:gd name="connsiteY24" fmla="*/ 1365884 h 1737360"/>
              <a:gd name="connsiteX25" fmla="*/ 1940560 w 2184400"/>
              <a:gd name="connsiteY25" fmla="*/ 1737360 h 1737360"/>
              <a:gd name="connsiteX26" fmla="*/ 2184400 w 2184400"/>
              <a:gd name="connsiteY26" fmla="*/ 1209040 h 1737360"/>
              <a:gd name="connsiteX27" fmla="*/ 2032000 w 2184400"/>
              <a:gd name="connsiteY27" fmla="*/ 680720 h 1737360"/>
              <a:gd name="connsiteX28" fmla="*/ 1564640 w 2184400"/>
              <a:gd name="connsiteY28" fmla="*/ 426720 h 1737360"/>
              <a:gd name="connsiteX29" fmla="*/ 975360 w 2184400"/>
              <a:gd name="connsiteY29" fmla="*/ 182880 h 1737360"/>
              <a:gd name="connsiteX30" fmla="*/ 203200 w 2184400"/>
              <a:gd name="connsiteY30" fmla="*/ 0 h 1737360"/>
              <a:gd name="connsiteX31" fmla="*/ 0 w 2184400"/>
              <a:gd name="connsiteY31" fmla="*/ 325120 h 1737360"/>
              <a:gd name="connsiteX32" fmla="*/ 215900 w 2184400"/>
              <a:gd name="connsiteY32" fmla="*/ 1191895 h 1737360"/>
              <a:gd name="connsiteX0" fmla="*/ 215900 w 2184400"/>
              <a:gd name="connsiteY0" fmla="*/ 1191895 h 1623059"/>
              <a:gd name="connsiteX1" fmla="*/ 296068 w 2184400"/>
              <a:gd name="connsiteY1" fmla="*/ 1237297 h 1623059"/>
              <a:gd name="connsiteX2" fmla="*/ 366712 w 2184400"/>
              <a:gd name="connsiteY2" fmla="*/ 1347629 h 1623059"/>
              <a:gd name="connsiteX3" fmla="*/ 569912 w 2184400"/>
              <a:gd name="connsiteY3" fmla="*/ 1282541 h 1623059"/>
              <a:gd name="connsiteX4" fmla="*/ 715169 w 2184400"/>
              <a:gd name="connsiteY4" fmla="*/ 1282541 h 1623059"/>
              <a:gd name="connsiteX5" fmla="*/ 750888 w 2184400"/>
              <a:gd name="connsiteY5" fmla="*/ 1308735 h 1623059"/>
              <a:gd name="connsiteX6" fmla="*/ 800893 w 2184400"/>
              <a:gd name="connsiteY6" fmla="*/ 1301591 h 1623059"/>
              <a:gd name="connsiteX7" fmla="*/ 805657 w 2184400"/>
              <a:gd name="connsiteY7" fmla="*/ 1356361 h 1623059"/>
              <a:gd name="connsiteX8" fmla="*/ 924720 w 2184400"/>
              <a:gd name="connsiteY8" fmla="*/ 1430179 h 1623059"/>
              <a:gd name="connsiteX9" fmla="*/ 943769 w 2184400"/>
              <a:gd name="connsiteY9" fmla="*/ 1415891 h 1623059"/>
              <a:gd name="connsiteX10" fmla="*/ 1042511 w 2184400"/>
              <a:gd name="connsiteY10" fmla="*/ 1473042 h 1623059"/>
              <a:gd name="connsiteX11" fmla="*/ 1029493 w 2184400"/>
              <a:gd name="connsiteY11" fmla="*/ 1558766 h 1623059"/>
              <a:gd name="connsiteX12" fmla="*/ 1081881 w 2184400"/>
              <a:gd name="connsiteY12" fmla="*/ 1623059 h 1623059"/>
              <a:gd name="connsiteX13" fmla="*/ 1162844 w 2184400"/>
              <a:gd name="connsiteY13" fmla="*/ 1537335 h 1623059"/>
              <a:gd name="connsiteX14" fmla="*/ 1160462 w 2184400"/>
              <a:gd name="connsiteY14" fmla="*/ 1458754 h 1623059"/>
              <a:gd name="connsiteX15" fmla="*/ 1093787 w 2184400"/>
              <a:gd name="connsiteY15" fmla="*/ 1353979 h 1623059"/>
              <a:gd name="connsiteX16" fmla="*/ 1108075 w 2184400"/>
              <a:gd name="connsiteY16" fmla="*/ 1296829 h 1623059"/>
              <a:gd name="connsiteX17" fmla="*/ 1103313 w 2184400"/>
              <a:gd name="connsiteY17" fmla="*/ 1249204 h 1623059"/>
              <a:gd name="connsiteX18" fmla="*/ 1443831 w 2184400"/>
              <a:gd name="connsiteY18" fmla="*/ 1208722 h 1623059"/>
              <a:gd name="connsiteX19" fmla="*/ 1448594 w 2184400"/>
              <a:gd name="connsiteY19" fmla="*/ 1275398 h 1623059"/>
              <a:gd name="connsiteX20" fmla="*/ 1491456 w 2184400"/>
              <a:gd name="connsiteY20" fmla="*/ 1249204 h 1623059"/>
              <a:gd name="connsiteX21" fmla="*/ 1550988 w 2184400"/>
              <a:gd name="connsiteY21" fmla="*/ 1289685 h 1623059"/>
              <a:gd name="connsiteX22" fmla="*/ 1593850 w 2184400"/>
              <a:gd name="connsiteY22" fmla="*/ 1282542 h 1623059"/>
              <a:gd name="connsiteX23" fmla="*/ 1615282 w 2184400"/>
              <a:gd name="connsiteY23" fmla="*/ 1451610 h 1623059"/>
              <a:gd name="connsiteX24" fmla="*/ 1789113 w 2184400"/>
              <a:gd name="connsiteY24" fmla="*/ 1365884 h 1623059"/>
              <a:gd name="connsiteX25" fmla="*/ 1814354 w 2184400"/>
              <a:gd name="connsiteY25" fmla="*/ 1244441 h 1623059"/>
              <a:gd name="connsiteX26" fmla="*/ 2184400 w 2184400"/>
              <a:gd name="connsiteY26" fmla="*/ 1209040 h 1623059"/>
              <a:gd name="connsiteX27" fmla="*/ 2032000 w 2184400"/>
              <a:gd name="connsiteY27" fmla="*/ 680720 h 1623059"/>
              <a:gd name="connsiteX28" fmla="*/ 1564640 w 2184400"/>
              <a:gd name="connsiteY28" fmla="*/ 426720 h 1623059"/>
              <a:gd name="connsiteX29" fmla="*/ 975360 w 2184400"/>
              <a:gd name="connsiteY29" fmla="*/ 182880 h 1623059"/>
              <a:gd name="connsiteX30" fmla="*/ 203200 w 2184400"/>
              <a:gd name="connsiteY30" fmla="*/ 0 h 1623059"/>
              <a:gd name="connsiteX31" fmla="*/ 0 w 2184400"/>
              <a:gd name="connsiteY31" fmla="*/ 325120 h 1623059"/>
              <a:gd name="connsiteX32" fmla="*/ 215900 w 2184400"/>
              <a:gd name="connsiteY32" fmla="*/ 1191895 h 1623059"/>
              <a:gd name="connsiteX0" fmla="*/ 215900 w 2184400"/>
              <a:gd name="connsiteY0" fmla="*/ 1191895 h 1623059"/>
              <a:gd name="connsiteX1" fmla="*/ 296068 w 2184400"/>
              <a:gd name="connsiteY1" fmla="*/ 1237297 h 1623059"/>
              <a:gd name="connsiteX2" fmla="*/ 366712 w 2184400"/>
              <a:gd name="connsiteY2" fmla="*/ 1347629 h 1623059"/>
              <a:gd name="connsiteX3" fmla="*/ 569912 w 2184400"/>
              <a:gd name="connsiteY3" fmla="*/ 1282541 h 1623059"/>
              <a:gd name="connsiteX4" fmla="*/ 715169 w 2184400"/>
              <a:gd name="connsiteY4" fmla="*/ 1282541 h 1623059"/>
              <a:gd name="connsiteX5" fmla="*/ 750888 w 2184400"/>
              <a:gd name="connsiteY5" fmla="*/ 1308735 h 1623059"/>
              <a:gd name="connsiteX6" fmla="*/ 800893 w 2184400"/>
              <a:gd name="connsiteY6" fmla="*/ 1301591 h 1623059"/>
              <a:gd name="connsiteX7" fmla="*/ 805657 w 2184400"/>
              <a:gd name="connsiteY7" fmla="*/ 1356361 h 1623059"/>
              <a:gd name="connsiteX8" fmla="*/ 924720 w 2184400"/>
              <a:gd name="connsiteY8" fmla="*/ 1430179 h 1623059"/>
              <a:gd name="connsiteX9" fmla="*/ 943769 w 2184400"/>
              <a:gd name="connsiteY9" fmla="*/ 1415891 h 1623059"/>
              <a:gd name="connsiteX10" fmla="*/ 1042511 w 2184400"/>
              <a:gd name="connsiteY10" fmla="*/ 1473042 h 1623059"/>
              <a:gd name="connsiteX11" fmla="*/ 1029493 w 2184400"/>
              <a:gd name="connsiteY11" fmla="*/ 1558766 h 1623059"/>
              <a:gd name="connsiteX12" fmla="*/ 1081881 w 2184400"/>
              <a:gd name="connsiteY12" fmla="*/ 1623059 h 1623059"/>
              <a:gd name="connsiteX13" fmla="*/ 1162844 w 2184400"/>
              <a:gd name="connsiteY13" fmla="*/ 1537335 h 1623059"/>
              <a:gd name="connsiteX14" fmla="*/ 1160462 w 2184400"/>
              <a:gd name="connsiteY14" fmla="*/ 1458754 h 1623059"/>
              <a:gd name="connsiteX15" fmla="*/ 1093787 w 2184400"/>
              <a:gd name="connsiteY15" fmla="*/ 1353979 h 1623059"/>
              <a:gd name="connsiteX16" fmla="*/ 1108075 w 2184400"/>
              <a:gd name="connsiteY16" fmla="*/ 1296829 h 1623059"/>
              <a:gd name="connsiteX17" fmla="*/ 1103313 w 2184400"/>
              <a:gd name="connsiteY17" fmla="*/ 1249204 h 1623059"/>
              <a:gd name="connsiteX18" fmla="*/ 1443831 w 2184400"/>
              <a:gd name="connsiteY18" fmla="*/ 1208722 h 1623059"/>
              <a:gd name="connsiteX19" fmla="*/ 1448594 w 2184400"/>
              <a:gd name="connsiteY19" fmla="*/ 1275398 h 1623059"/>
              <a:gd name="connsiteX20" fmla="*/ 1491456 w 2184400"/>
              <a:gd name="connsiteY20" fmla="*/ 1249204 h 1623059"/>
              <a:gd name="connsiteX21" fmla="*/ 1550988 w 2184400"/>
              <a:gd name="connsiteY21" fmla="*/ 1289685 h 1623059"/>
              <a:gd name="connsiteX22" fmla="*/ 1593850 w 2184400"/>
              <a:gd name="connsiteY22" fmla="*/ 1282542 h 1623059"/>
              <a:gd name="connsiteX23" fmla="*/ 1615282 w 2184400"/>
              <a:gd name="connsiteY23" fmla="*/ 1451610 h 1623059"/>
              <a:gd name="connsiteX24" fmla="*/ 1789113 w 2184400"/>
              <a:gd name="connsiteY24" fmla="*/ 1365884 h 1623059"/>
              <a:gd name="connsiteX25" fmla="*/ 1814354 w 2184400"/>
              <a:gd name="connsiteY25" fmla="*/ 1244441 h 1623059"/>
              <a:gd name="connsiteX26" fmla="*/ 1991519 w 2184400"/>
              <a:gd name="connsiteY26" fmla="*/ 1227774 h 1623059"/>
              <a:gd name="connsiteX27" fmla="*/ 2184400 w 2184400"/>
              <a:gd name="connsiteY27" fmla="*/ 1209040 h 1623059"/>
              <a:gd name="connsiteX28" fmla="*/ 2032000 w 2184400"/>
              <a:gd name="connsiteY28" fmla="*/ 680720 h 1623059"/>
              <a:gd name="connsiteX29" fmla="*/ 1564640 w 2184400"/>
              <a:gd name="connsiteY29" fmla="*/ 426720 h 1623059"/>
              <a:gd name="connsiteX30" fmla="*/ 975360 w 2184400"/>
              <a:gd name="connsiteY30" fmla="*/ 182880 h 1623059"/>
              <a:gd name="connsiteX31" fmla="*/ 203200 w 2184400"/>
              <a:gd name="connsiteY31" fmla="*/ 0 h 1623059"/>
              <a:gd name="connsiteX32" fmla="*/ 0 w 2184400"/>
              <a:gd name="connsiteY32" fmla="*/ 325120 h 1623059"/>
              <a:gd name="connsiteX33" fmla="*/ 215900 w 2184400"/>
              <a:gd name="connsiteY33" fmla="*/ 1191895 h 1623059"/>
              <a:gd name="connsiteX0" fmla="*/ 215900 w 2184400"/>
              <a:gd name="connsiteY0" fmla="*/ 1191895 h 1623059"/>
              <a:gd name="connsiteX1" fmla="*/ 296068 w 2184400"/>
              <a:gd name="connsiteY1" fmla="*/ 1237297 h 1623059"/>
              <a:gd name="connsiteX2" fmla="*/ 366712 w 2184400"/>
              <a:gd name="connsiteY2" fmla="*/ 1347629 h 1623059"/>
              <a:gd name="connsiteX3" fmla="*/ 569912 w 2184400"/>
              <a:gd name="connsiteY3" fmla="*/ 1282541 h 1623059"/>
              <a:gd name="connsiteX4" fmla="*/ 715169 w 2184400"/>
              <a:gd name="connsiteY4" fmla="*/ 1282541 h 1623059"/>
              <a:gd name="connsiteX5" fmla="*/ 750888 w 2184400"/>
              <a:gd name="connsiteY5" fmla="*/ 1308735 h 1623059"/>
              <a:gd name="connsiteX6" fmla="*/ 800893 w 2184400"/>
              <a:gd name="connsiteY6" fmla="*/ 1301591 h 1623059"/>
              <a:gd name="connsiteX7" fmla="*/ 805657 w 2184400"/>
              <a:gd name="connsiteY7" fmla="*/ 1356361 h 1623059"/>
              <a:gd name="connsiteX8" fmla="*/ 924720 w 2184400"/>
              <a:gd name="connsiteY8" fmla="*/ 1430179 h 1623059"/>
              <a:gd name="connsiteX9" fmla="*/ 943769 w 2184400"/>
              <a:gd name="connsiteY9" fmla="*/ 1415891 h 1623059"/>
              <a:gd name="connsiteX10" fmla="*/ 1042511 w 2184400"/>
              <a:gd name="connsiteY10" fmla="*/ 1473042 h 1623059"/>
              <a:gd name="connsiteX11" fmla="*/ 1029493 w 2184400"/>
              <a:gd name="connsiteY11" fmla="*/ 1558766 h 1623059"/>
              <a:gd name="connsiteX12" fmla="*/ 1081881 w 2184400"/>
              <a:gd name="connsiteY12" fmla="*/ 1623059 h 1623059"/>
              <a:gd name="connsiteX13" fmla="*/ 1162844 w 2184400"/>
              <a:gd name="connsiteY13" fmla="*/ 1537335 h 1623059"/>
              <a:gd name="connsiteX14" fmla="*/ 1160462 w 2184400"/>
              <a:gd name="connsiteY14" fmla="*/ 1458754 h 1623059"/>
              <a:gd name="connsiteX15" fmla="*/ 1093787 w 2184400"/>
              <a:gd name="connsiteY15" fmla="*/ 1353979 h 1623059"/>
              <a:gd name="connsiteX16" fmla="*/ 1108075 w 2184400"/>
              <a:gd name="connsiteY16" fmla="*/ 1296829 h 1623059"/>
              <a:gd name="connsiteX17" fmla="*/ 1103313 w 2184400"/>
              <a:gd name="connsiteY17" fmla="*/ 1249204 h 1623059"/>
              <a:gd name="connsiteX18" fmla="*/ 1443831 w 2184400"/>
              <a:gd name="connsiteY18" fmla="*/ 1208722 h 1623059"/>
              <a:gd name="connsiteX19" fmla="*/ 1448594 w 2184400"/>
              <a:gd name="connsiteY19" fmla="*/ 1275398 h 1623059"/>
              <a:gd name="connsiteX20" fmla="*/ 1491456 w 2184400"/>
              <a:gd name="connsiteY20" fmla="*/ 1249204 h 1623059"/>
              <a:gd name="connsiteX21" fmla="*/ 1550988 w 2184400"/>
              <a:gd name="connsiteY21" fmla="*/ 1289685 h 1623059"/>
              <a:gd name="connsiteX22" fmla="*/ 1593850 w 2184400"/>
              <a:gd name="connsiteY22" fmla="*/ 1282542 h 1623059"/>
              <a:gd name="connsiteX23" fmla="*/ 1615282 w 2184400"/>
              <a:gd name="connsiteY23" fmla="*/ 1451610 h 1623059"/>
              <a:gd name="connsiteX24" fmla="*/ 1789113 w 2184400"/>
              <a:gd name="connsiteY24" fmla="*/ 1365884 h 1623059"/>
              <a:gd name="connsiteX25" fmla="*/ 1814354 w 2184400"/>
              <a:gd name="connsiteY25" fmla="*/ 1244441 h 1623059"/>
              <a:gd name="connsiteX26" fmla="*/ 1801019 w 2184400"/>
              <a:gd name="connsiteY26" fmla="*/ 1106331 h 1623059"/>
              <a:gd name="connsiteX27" fmla="*/ 2184400 w 2184400"/>
              <a:gd name="connsiteY27" fmla="*/ 1209040 h 1623059"/>
              <a:gd name="connsiteX28" fmla="*/ 2032000 w 2184400"/>
              <a:gd name="connsiteY28" fmla="*/ 680720 h 1623059"/>
              <a:gd name="connsiteX29" fmla="*/ 1564640 w 2184400"/>
              <a:gd name="connsiteY29" fmla="*/ 426720 h 1623059"/>
              <a:gd name="connsiteX30" fmla="*/ 975360 w 2184400"/>
              <a:gd name="connsiteY30" fmla="*/ 182880 h 1623059"/>
              <a:gd name="connsiteX31" fmla="*/ 203200 w 2184400"/>
              <a:gd name="connsiteY31" fmla="*/ 0 h 1623059"/>
              <a:gd name="connsiteX32" fmla="*/ 0 w 2184400"/>
              <a:gd name="connsiteY32" fmla="*/ 325120 h 1623059"/>
              <a:gd name="connsiteX33" fmla="*/ 215900 w 2184400"/>
              <a:gd name="connsiteY33" fmla="*/ 1191895 h 1623059"/>
              <a:gd name="connsiteX0" fmla="*/ 215900 w 2184400"/>
              <a:gd name="connsiteY0" fmla="*/ 1191895 h 1623059"/>
              <a:gd name="connsiteX1" fmla="*/ 296068 w 2184400"/>
              <a:gd name="connsiteY1" fmla="*/ 1237297 h 1623059"/>
              <a:gd name="connsiteX2" fmla="*/ 366712 w 2184400"/>
              <a:gd name="connsiteY2" fmla="*/ 1347629 h 1623059"/>
              <a:gd name="connsiteX3" fmla="*/ 569912 w 2184400"/>
              <a:gd name="connsiteY3" fmla="*/ 1282541 h 1623059"/>
              <a:gd name="connsiteX4" fmla="*/ 715169 w 2184400"/>
              <a:gd name="connsiteY4" fmla="*/ 1282541 h 1623059"/>
              <a:gd name="connsiteX5" fmla="*/ 750888 w 2184400"/>
              <a:gd name="connsiteY5" fmla="*/ 1308735 h 1623059"/>
              <a:gd name="connsiteX6" fmla="*/ 800893 w 2184400"/>
              <a:gd name="connsiteY6" fmla="*/ 1301591 h 1623059"/>
              <a:gd name="connsiteX7" fmla="*/ 805657 w 2184400"/>
              <a:gd name="connsiteY7" fmla="*/ 1356361 h 1623059"/>
              <a:gd name="connsiteX8" fmla="*/ 924720 w 2184400"/>
              <a:gd name="connsiteY8" fmla="*/ 1430179 h 1623059"/>
              <a:gd name="connsiteX9" fmla="*/ 943769 w 2184400"/>
              <a:gd name="connsiteY9" fmla="*/ 1415891 h 1623059"/>
              <a:gd name="connsiteX10" fmla="*/ 1042511 w 2184400"/>
              <a:gd name="connsiteY10" fmla="*/ 1473042 h 1623059"/>
              <a:gd name="connsiteX11" fmla="*/ 1029493 w 2184400"/>
              <a:gd name="connsiteY11" fmla="*/ 1558766 h 1623059"/>
              <a:gd name="connsiteX12" fmla="*/ 1081881 w 2184400"/>
              <a:gd name="connsiteY12" fmla="*/ 1623059 h 1623059"/>
              <a:gd name="connsiteX13" fmla="*/ 1162844 w 2184400"/>
              <a:gd name="connsiteY13" fmla="*/ 1537335 h 1623059"/>
              <a:gd name="connsiteX14" fmla="*/ 1160462 w 2184400"/>
              <a:gd name="connsiteY14" fmla="*/ 1458754 h 1623059"/>
              <a:gd name="connsiteX15" fmla="*/ 1093787 w 2184400"/>
              <a:gd name="connsiteY15" fmla="*/ 1353979 h 1623059"/>
              <a:gd name="connsiteX16" fmla="*/ 1108075 w 2184400"/>
              <a:gd name="connsiteY16" fmla="*/ 1296829 h 1623059"/>
              <a:gd name="connsiteX17" fmla="*/ 1103313 w 2184400"/>
              <a:gd name="connsiteY17" fmla="*/ 1249204 h 1623059"/>
              <a:gd name="connsiteX18" fmla="*/ 1443831 w 2184400"/>
              <a:gd name="connsiteY18" fmla="*/ 1208722 h 1623059"/>
              <a:gd name="connsiteX19" fmla="*/ 1448594 w 2184400"/>
              <a:gd name="connsiteY19" fmla="*/ 1275398 h 1623059"/>
              <a:gd name="connsiteX20" fmla="*/ 1491456 w 2184400"/>
              <a:gd name="connsiteY20" fmla="*/ 1249204 h 1623059"/>
              <a:gd name="connsiteX21" fmla="*/ 1550988 w 2184400"/>
              <a:gd name="connsiteY21" fmla="*/ 1289685 h 1623059"/>
              <a:gd name="connsiteX22" fmla="*/ 1593850 w 2184400"/>
              <a:gd name="connsiteY22" fmla="*/ 1282542 h 1623059"/>
              <a:gd name="connsiteX23" fmla="*/ 1615282 w 2184400"/>
              <a:gd name="connsiteY23" fmla="*/ 1451610 h 1623059"/>
              <a:gd name="connsiteX24" fmla="*/ 1789113 w 2184400"/>
              <a:gd name="connsiteY24" fmla="*/ 1365884 h 1623059"/>
              <a:gd name="connsiteX25" fmla="*/ 1814354 w 2184400"/>
              <a:gd name="connsiteY25" fmla="*/ 1244441 h 1623059"/>
              <a:gd name="connsiteX26" fmla="*/ 1801019 w 2184400"/>
              <a:gd name="connsiteY26" fmla="*/ 1106331 h 1623059"/>
              <a:gd name="connsiteX27" fmla="*/ 2143919 w 2184400"/>
              <a:gd name="connsiteY27" fmla="*/ 1194436 h 1623059"/>
              <a:gd name="connsiteX28" fmla="*/ 2184400 w 2184400"/>
              <a:gd name="connsiteY28" fmla="*/ 1209040 h 1623059"/>
              <a:gd name="connsiteX29" fmla="*/ 2032000 w 2184400"/>
              <a:gd name="connsiteY29" fmla="*/ 680720 h 1623059"/>
              <a:gd name="connsiteX30" fmla="*/ 1564640 w 2184400"/>
              <a:gd name="connsiteY30" fmla="*/ 426720 h 1623059"/>
              <a:gd name="connsiteX31" fmla="*/ 975360 w 2184400"/>
              <a:gd name="connsiteY31" fmla="*/ 182880 h 1623059"/>
              <a:gd name="connsiteX32" fmla="*/ 203200 w 2184400"/>
              <a:gd name="connsiteY32" fmla="*/ 0 h 1623059"/>
              <a:gd name="connsiteX33" fmla="*/ 0 w 2184400"/>
              <a:gd name="connsiteY33" fmla="*/ 325120 h 1623059"/>
              <a:gd name="connsiteX34" fmla="*/ 215900 w 2184400"/>
              <a:gd name="connsiteY34" fmla="*/ 1191895 h 1623059"/>
              <a:gd name="connsiteX0" fmla="*/ 215900 w 2184400"/>
              <a:gd name="connsiteY0" fmla="*/ 1191895 h 1623059"/>
              <a:gd name="connsiteX1" fmla="*/ 296068 w 2184400"/>
              <a:gd name="connsiteY1" fmla="*/ 1237297 h 1623059"/>
              <a:gd name="connsiteX2" fmla="*/ 366712 w 2184400"/>
              <a:gd name="connsiteY2" fmla="*/ 1347629 h 1623059"/>
              <a:gd name="connsiteX3" fmla="*/ 569912 w 2184400"/>
              <a:gd name="connsiteY3" fmla="*/ 1282541 h 1623059"/>
              <a:gd name="connsiteX4" fmla="*/ 715169 w 2184400"/>
              <a:gd name="connsiteY4" fmla="*/ 1282541 h 1623059"/>
              <a:gd name="connsiteX5" fmla="*/ 750888 w 2184400"/>
              <a:gd name="connsiteY5" fmla="*/ 1308735 h 1623059"/>
              <a:gd name="connsiteX6" fmla="*/ 800893 w 2184400"/>
              <a:gd name="connsiteY6" fmla="*/ 1301591 h 1623059"/>
              <a:gd name="connsiteX7" fmla="*/ 805657 w 2184400"/>
              <a:gd name="connsiteY7" fmla="*/ 1356361 h 1623059"/>
              <a:gd name="connsiteX8" fmla="*/ 924720 w 2184400"/>
              <a:gd name="connsiteY8" fmla="*/ 1430179 h 1623059"/>
              <a:gd name="connsiteX9" fmla="*/ 943769 w 2184400"/>
              <a:gd name="connsiteY9" fmla="*/ 1415891 h 1623059"/>
              <a:gd name="connsiteX10" fmla="*/ 1042511 w 2184400"/>
              <a:gd name="connsiteY10" fmla="*/ 1473042 h 1623059"/>
              <a:gd name="connsiteX11" fmla="*/ 1029493 w 2184400"/>
              <a:gd name="connsiteY11" fmla="*/ 1558766 h 1623059"/>
              <a:gd name="connsiteX12" fmla="*/ 1081881 w 2184400"/>
              <a:gd name="connsiteY12" fmla="*/ 1623059 h 1623059"/>
              <a:gd name="connsiteX13" fmla="*/ 1162844 w 2184400"/>
              <a:gd name="connsiteY13" fmla="*/ 1537335 h 1623059"/>
              <a:gd name="connsiteX14" fmla="*/ 1160462 w 2184400"/>
              <a:gd name="connsiteY14" fmla="*/ 1458754 h 1623059"/>
              <a:gd name="connsiteX15" fmla="*/ 1093787 w 2184400"/>
              <a:gd name="connsiteY15" fmla="*/ 1353979 h 1623059"/>
              <a:gd name="connsiteX16" fmla="*/ 1108075 w 2184400"/>
              <a:gd name="connsiteY16" fmla="*/ 1296829 h 1623059"/>
              <a:gd name="connsiteX17" fmla="*/ 1103313 w 2184400"/>
              <a:gd name="connsiteY17" fmla="*/ 1249204 h 1623059"/>
              <a:gd name="connsiteX18" fmla="*/ 1443831 w 2184400"/>
              <a:gd name="connsiteY18" fmla="*/ 1208722 h 1623059"/>
              <a:gd name="connsiteX19" fmla="*/ 1448594 w 2184400"/>
              <a:gd name="connsiteY19" fmla="*/ 1275398 h 1623059"/>
              <a:gd name="connsiteX20" fmla="*/ 1491456 w 2184400"/>
              <a:gd name="connsiteY20" fmla="*/ 1249204 h 1623059"/>
              <a:gd name="connsiteX21" fmla="*/ 1550988 w 2184400"/>
              <a:gd name="connsiteY21" fmla="*/ 1289685 h 1623059"/>
              <a:gd name="connsiteX22" fmla="*/ 1593850 w 2184400"/>
              <a:gd name="connsiteY22" fmla="*/ 1282542 h 1623059"/>
              <a:gd name="connsiteX23" fmla="*/ 1615282 w 2184400"/>
              <a:gd name="connsiteY23" fmla="*/ 1451610 h 1623059"/>
              <a:gd name="connsiteX24" fmla="*/ 1789113 w 2184400"/>
              <a:gd name="connsiteY24" fmla="*/ 1365884 h 1623059"/>
              <a:gd name="connsiteX25" fmla="*/ 1814354 w 2184400"/>
              <a:gd name="connsiteY25" fmla="*/ 1244441 h 1623059"/>
              <a:gd name="connsiteX26" fmla="*/ 1801019 w 2184400"/>
              <a:gd name="connsiteY26" fmla="*/ 1106331 h 1623059"/>
              <a:gd name="connsiteX27" fmla="*/ 1865313 w 2184400"/>
              <a:gd name="connsiteY27" fmla="*/ 1003936 h 1623059"/>
              <a:gd name="connsiteX28" fmla="*/ 2184400 w 2184400"/>
              <a:gd name="connsiteY28" fmla="*/ 1209040 h 1623059"/>
              <a:gd name="connsiteX29" fmla="*/ 2032000 w 2184400"/>
              <a:gd name="connsiteY29" fmla="*/ 680720 h 1623059"/>
              <a:gd name="connsiteX30" fmla="*/ 1564640 w 2184400"/>
              <a:gd name="connsiteY30" fmla="*/ 426720 h 1623059"/>
              <a:gd name="connsiteX31" fmla="*/ 975360 w 2184400"/>
              <a:gd name="connsiteY31" fmla="*/ 182880 h 1623059"/>
              <a:gd name="connsiteX32" fmla="*/ 203200 w 2184400"/>
              <a:gd name="connsiteY32" fmla="*/ 0 h 1623059"/>
              <a:gd name="connsiteX33" fmla="*/ 0 w 2184400"/>
              <a:gd name="connsiteY33" fmla="*/ 325120 h 1623059"/>
              <a:gd name="connsiteX34" fmla="*/ 215900 w 2184400"/>
              <a:gd name="connsiteY34" fmla="*/ 1191895 h 1623059"/>
              <a:gd name="connsiteX0" fmla="*/ 215900 w 2184400"/>
              <a:gd name="connsiteY0" fmla="*/ 1191895 h 1623059"/>
              <a:gd name="connsiteX1" fmla="*/ 296068 w 2184400"/>
              <a:gd name="connsiteY1" fmla="*/ 1237297 h 1623059"/>
              <a:gd name="connsiteX2" fmla="*/ 366712 w 2184400"/>
              <a:gd name="connsiteY2" fmla="*/ 1347629 h 1623059"/>
              <a:gd name="connsiteX3" fmla="*/ 569912 w 2184400"/>
              <a:gd name="connsiteY3" fmla="*/ 1282541 h 1623059"/>
              <a:gd name="connsiteX4" fmla="*/ 715169 w 2184400"/>
              <a:gd name="connsiteY4" fmla="*/ 1282541 h 1623059"/>
              <a:gd name="connsiteX5" fmla="*/ 750888 w 2184400"/>
              <a:gd name="connsiteY5" fmla="*/ 1308735 h 1623059"/>
              <a:gd name="connsiteX6" fmla="*/ 800893 w 2184400"/>
              <a:gd name="connsiteY6" fmla="*/ 1301591 h 1623059"/>
              <a:gd name="connsiteX7" fmla="*/ 805657 w 2184400"/>
              <a:gd name="connsiteY7" fmla="*/ 1356361 h 1623059"/>
              <a:gd name="connsiteX8" fmla="*/ 924720 w 2184400"/>
              <a:gd name="connsiteY8" fmla="*/ 1430179 h 1623059"/>
              <a:gd name="connsiteX9" fmla="*/ 943769 w 2184400"/>
              <a:gd name="connsiteY9" fmla="*/ 1415891 h 1623059"/>
              <a:gd name="connsiteX10" fmla="*/ 1042511 w 2184400"/>
              <a:gd name="connsiteY10" fmla="*/ 1473042 h 1623059"/>
              <a:gd name="connsiteX11" fmla="*/ 1029493 w 2184400"/>
              <a:gd name="connsiteY11" fmla="*/ 1558766 h 1623059"/>
              <a:gd name="connsiteX12" fmla="*/ 1081881 w 2184400"/>
              <a:gd name="connsiteY12" fmla="*/ 1623059 h 1623059"/>
              <a:gd name="connsiteX13" fmla="*/ 1162844 w 2184400"/>
              <a:gd name="connsiteY13" fmla="*/ 1537335 h 1623059"/>
              <a:gd name="connsiteX14" fmla="*/ 1160462 w 2184400"/>
              <a:gd name="connsiteY14" fmla="*/ 1458754 h 1623059"/>
              <a:gd name="connsiteX15" fmla="*/ 1093787 w 2184400"/>
              <a:gd name="connsiteY15" fmla="*/ 1353979 h 1623059"/>
              <a:gd name="connsiteX16" fmla="*/ 1108075 w 2184400"/>
              <a:gd name="connsiteY16" fmla="*/ 1296829 h 1623059"/>
              <a:gd name="connsiteX17" fmla="*/ 1103313 w 2184400"/>
              <a:gd name="connsiteY17" fmla="*/ 1249204 h 1623059"/>
              <a:gd name="connsiteX18" fmla="*/ 1443831 w 2184400"/>
              <a:gd name="connsiteY18" fmla="*/ 1208722 h 1623059"/>
              <a:gd name="connsiteX19" fmla="*/ 1448594 w 2184400"/>
              <a:gd name="connsiteY19" fmla="*/ 1275398 h 1623059"/>
              <a:gd name="connsiteX20" fmla="*/ 1491456 w 2184400"/>
              <a:gd name="connsiteY20" fmla="*/ 1249204 h 1623059"/>
              <a:gd name="connsiteX21" fmla="*/ 1550988 w 2184400"/>
              <a:gd name="connsiteY21" fmla="*/ 1289685 h 1623059"/>
              <a:gd name="connsiteX22" fmla="*/ 1593850 w 2184400"/>
              <a:gd name="connsiteY22" fmla="*/ 1282542 h 1623059"/>
              <a:gd name="connsiteX23" fmla="*/ 1615282 w 2184400"/>
              <a:gd name="connsiteY23" fmla="*/ 1451610 h 1623059"/>
              <a:gd name="connsiteX24" fmla="*/ 1789113 w 2184400"/>
              <a:gd name="connsiteY24" fmla="*/ 1365884 h 1623059"/>
              <a:gd name="connsiteX25" fmla="*/ 1814354 w 2184400"/>
              <a:gd name="connsiteY25" fmla="*/ 1244441 h 1623059"/>
              <a:gd name="connsiteX26" fmla="*/ 1801019 w 2184400"/>
              <a:gd name="connsiteY26" fmla="*/ 1106331 h 1623059"/>
              <a:gd name="connsiteX27" fmla="*/ 1865313 w 2184400"/>
              <a:gd name="connsiteY27" fmla="*/ 1003936 h 1623059"/>
              <a:gd name="connsiteX28" fmla="*/ 2115344 w 2184400"/>
              <a:gd name="connsiteY28" fmla="*/ 1163480 h 1623059"/>
              <a:gd name="connsiteX29" fmla="*/ 2184400 w 2184400"/>
              <a:gd name="connsiteY29" fmla="*/ 1209040 h 1623059"/>
              <a:gd name="connsiteX30" fmla="*/ 2032000 w 2184400"/>
              <a:gd name="connsiteY30" fmla="*/ 680720 h 1623059"/>
              <a:gd name="connsiteX31" fmla="*/ 1564640 w 2184400"/>
              <a:gd name="connsiteY31" fmla="*/ 426720 h 1623059"/>
              <a:gd name="connsiteX32" fmla="*/ 975360 w 2184400"/>
              <a:gd name="connsiteY32" fmla="*/ 182880 h 1623059"/>
              <a:gd name="connsiteX33" fmla="*/ 203200 w 2184400"/>
              <a:gd name="connsiteY33" fmla="*/ 0 h 1623059"/>
              <a:gd name="connsiteX34" fmla="*/ 0 w 2184400"/>
              <a:gd name="connsiteY34" fmla="*/ 325120 h 1623059"/>
              <a:gd name="connsiteX35" fmla="*/ 215900 w 2184400"/>
              <a:gd name="connsiteY35" fmla="*/ 1191895 h 1623059"/>
              <a:gd name="connsiteX0" fmla="*/ 215900 w 2184400"/>
              <a:gd name="connsiteY0" fmla="*/ 1191895 h 1623059"/>
              <a:gd name="connsiteX1" fmla="*/ 296068 w 2184400"/>
              <a:gd name="connsiteY1" fmla="*/ 1237297 h 1623059"/>
              <a:gd name="connsiteX2" fmla="*/ 366712 w 2184400"/>
              <a:gd name="connsiteY2" fmla="*/ 1347629 h 1623059"/>
              <a:gd name="connsiteX3" fmla="*/ 569912 w 2184400"/>
              <a:gd name="connsiteY3" fmla="*/ 1282541 h 1623059"/>
              <a:gd name="connsiteX4" fmla="*/ 715169 w 2184400"/>
              <a:gd name="connsiteY4" fmla="*/ 1282541 h 1623059"/>
              <a:gd name="connsiteX5" fmla="*/ 750888 w 2184400"/>
              <a:gd name="connsiteY5" fmla="*/ 1308735 h 1623059"/>
              <a:gd name="connsiteX6" fmla="*/ 800893 w 2184400"/>
              <a:gd name="connsiteY6" fmla="*/ 1301591 h 1623059"/>
              <a:gd name="connsiteX7" fmla="*/ 805657 w 2184400"/>
              <a:gd name="connsiteY7" fmla="*/ 1356361 h 1623059"/>
              <a:gd name="connsiteX8" fmla="*/ 924720 w 2184400"/>
              <a:gd name="connsiteY8" fmla="*/ 1430179 h 1623059"/>
              <a:gd name="connsiteX9" fmla="*/ 943769 w 2184400"/>
              <a:gd name="connsiteY9" fmla="*/ 1415891 h 1623059"/>
              <a:gd name="connsiteX10" fmla="*/ 1042511 w 2184400"/>
              <a:gd name="connsiteY10" fmla="*/ 1473042 h 1623059"/>
              <a:gd name="connsiteX11" fmla="*/ 1029493 w 2184400"/>
              <a:gd name="connsiteY11" fmla="*/ 1558766 h 1623059"/>
              <a:gd name="connsiteX12" fmla="*/ 1081881 w 2184400"/>
              <a:gd name="connsiteY12" fmla="*/ 1623059 h 1623059"/>
              <a:gd name="connsiteX13" fmla="*/ 1162844 w 2184400"/>
              <a:gd name="connsiteY13" fmla="*/ 1537335 h 1623059"/>
              <a:gd name="connsiteX14" fmla="*/ 1160462 w 2184400"/>
              <a:gd name="connsiteY14" fmla="*/ 1458754 h 1623059"/>
              <a:gd name="connsiteX15" fmla="*/ 1093787 w 2184400"/>
              <a:gd name="connsiteY15" fmla="*/ 1353979 h 1623059"/>
              <a:gd name="connsiteX16" fmla="*/ 1108075 w 2184400"/>
              <a:gd name="connsiteY16" fmla="*/ 1296829 h 1623059"/>
              <a:gd name="connsiteX17" fmla="*/ 1103313 w 2184400"/>
              <a:gd name="connsiteY17" fmla="*/ 1249204 h 1623059"/>
              <a:gd name="connsiteX18" fmla="*/ 1443831 w 2184400"/>
              <a:gd name="connsiteY18" fmla="*/ 1208722 h 1623059"/>
              <a:gd name="connsiteX19" fmla="*/ 1448594 w 2184400"/>
              <a:gd name="connsiteY19" fmla="*/ 1275398 h 1623059"/>
              <a:gd name="connsiteX20" fmla="*/ 1491456 w 2184400"/>
              <a:gd name="connsiteY20" fmla="*/ 1249204 h 1623059"/>
              <a:gd name="connsiteX21" fmla="*/ 1550988 w 2184400"/>
              <a:gd name="connsiteY21" fmla="*/ 1289685 h 1623059"/>
              <a:gd name="connsiteX22" fmla="*/ 1593850 w 2184400"/>
              <a:gd name="connsiteY22" fmla="*/ 1282542 h 1623059"/>
              <a:gd name="connsiteX23" fmla="*/ 1615282 w 2184400"/>
              <a:gd name="connsiteY23" fmla="*/ 1451610 h 1623059"/>
              <a:gd name="connsiteX24" fmla="*/ 1789113 w 2184400"/>
              <a:gd name="connsiteY24" fmla="*/ 1365884 h 1623059"/>
              <a:gd name="connsiteX25" fmla="*/ 1814354 w 2184400"/>
              <a:gd name="connsiteY25" fmla="*/ 1244441 h 1623059"/>
              <a:gd name="connsiteX26" fmla="*/ 1801019 w 2184400"/>
              <a:gd name="connsiteY26" fmla="*/ 1106331 h 1623059"/>
              <a:gd name="connsiteX27" fmla="*/ 1865313 w 2184400"/>
              <a:gd name="connsiteY27" fmla="*/ 1003936 h 1623059"/>
              <a:gd name="connsiteX28" fmla="*/ 1903413 w 2184400"/>
              <a:gd name="connsiteY28" fmla="*/ 956312 h 1623059"/>
              <a:gd name="connsiteX29" fmla="*/ 2184400 w 2184400"/>
              <a:gd name="connsiteY29" fmla="*/ 1209040 h 1623059"/>
              <a:gd name="connsiteX30" fmla="*/ 2032000 w 2184400"/>
              <a:gd name="connsiteY30" fmla="*/ 680720 h 1623059"/>
              <a:gd name="connsiteX31" fmla="*/ 1564640 w 2184400"/>
              <a:gd name="connsiteY31" fmla="*/ 426720 h 1623059"/>
              <a:gd name="connsiteX32" fmla="*/ 975360 w 2184400"/>
              <a:gd name="connsiteY32" fmla="*/ 182880 h 1623059"/>
              <a:gd name="connsiteX33" fmla="*/ 203200 w 2184400"/>
              <a:gd name="connsiteY33" fmla="*/ 0 h 1623059"/>
              <a:gd name="connsiteX34" fmla="*/ 0 w 2184400"/>
              <a:gd name="connsiteY34" fmla="*/ 325120 h 1623059"/>
              <a:gd name="connsiteX35" fmla="*/ 215900 w 2184400"/>
              <a:gd name="connsiteY35" fmla="*/ 1191895 h 1623059"/>
              <a:gd name="connsiteX0" fmla="*/ 215900 w 2032000"/>
              <a:gd name="connsiteY0" fmla="*/ 1191895 h 1623059"/>
              <a:gd name="connsiteX1" fmla="*/ 296068 w 2032000"/>
              <a:gd name="connsiteY1" fmla="*/ 1237297 h 1623059"/>
              <a:gd name="connsiteX2" fmla="*/ 366712 w 2032000"/>
              <a:gd name="connsiteY2" fmla="*/ 1347629 h 1623059"/>
              <a:gd name="connsiteX3" fmla="*/ 569912 w 2032000"/>
              <a:gd name="connsiteY3" fmla="*/ 1282541 h 1623059"/>
              <a:gd name="connsiteX4" fmla="*/ 715169 w 2032000"/>
              <a:gd name="connsiteY4" fmla="*/ 1282541 h 1623059"/>
              <a:gd name="connsiteX5" fmla="*/ 750888 w 2032000"/>
              <a:gd name="connsiteY5" fmla="*/ 1308735 h 1623059"/>
              <a:gd name="connsiteX6" fmla="*/ 800893 w 2032000"/>
              <a:gd name="connsiteY6" fmla="*/ 1301591 h 1623059"/>
              <a:gd name="connsiteX7" fmla="*/ 805657 w 2032000"/>
              <a:gd name="connsiteY7" fmla="*/ 1356361 h 1623059"/>
              <a:gd name="connsiteX8" fmla="*/ 924720 w 2032000"/>
              <a:gd name="connsiteY8" fmla="*/ 1430179 h 1623059"/>
              <a:gd name="connsiteX9" fmla="*/ 943769 w 2032000"/>
              <a:gd name="connsiteY9" fmla="*/ 1415891 h 1623059"/>
              <a:gd name="connsiteX10" fmla="*/ 1042511 w 2032000"/>
              <a:gd name="connsiteY10" fmla="*/ 1473042 h 1623059"/>
              <a:gd name="connsiteX11" fmla="*/ 1029493 w 2032000"/>
              <a:gd name="connsiteY11" fmla="*/ 1558766 h 1623059"/>
              <a:gd name="connsiteX12" fmla="*/ 1081881 w 2032000"/>
              <a:gd name="connsiteY12" fmla="*/ 1623059 h 1623059"/>
              <a:gd name="connsiteX13" fmla="*/ 1162844 w 2032000"/>
              <a:gd name="connsiteY13" fmla="*/ 1537335 h 1623059"/>
              <a:gd name="connsiteX14" fmla="*/ 1160462 w 2032000"/>
              <a:gd name="connsiteY14" fmla="*/ 1458754 h 1623059"/>
              <a:gd name="connsiteX15" fmla="*/ 1093787 w 2032000"/>
              <a:gd name="connsiteY15" fmla="*/ 1353979 h 1623059"/>
              <a:gd name="connsiteX16" fmla="*/ 1108075 w 2032000"/>
              <a:gd name="connsiteY16" fmla="*/ 1296829 h 1623059"/>
              <a:gd name="connsiteX17" fmla="*/ 1103313 w 2032000"/>
              <a:gd name="connsiteY17" fmla="*/ 1249204 h 1623059"/>
              <a:gd name="connsiteX18" fmla="*/ 1443831 w 2032000"/>
              <a:gd name="connsiteY18" fmla="*/ 1208722 h 1623059"/>
              <a:gd name="connsiteX19" fmla="*/ 1448594 w 2032000"/>
              <a:gd name="connsiteY19" fmla="*/ 1275398 h 1623059"/>
              <a:gd name="connsiteX20" fmla="*/ 1491456 w 2032000"/>
              <a:gd name="connsiteY20" fmla="*/ 1249204 h 1623059"/>
              <a:gd name="connsiteX21" fmla="*/ 1550988 w 2032000"/>
              <a:gd name="connsiteY21" fmla="*/ 1289685 h 1623059"/>
              <a:gd name="connsiteX22" fmla="*/ 1593850 w 2032000"/>
              <a:gd name="connsiteY22" fmla="*/ 1282542 h 1623059"/>
              <a:gd name="connsiteX23" fmla="*/ 1615282 w 2032000"/>
              <a:gd name="connsiteY23" fmla="*/ 1451610 h 1623059"/>
              <a:gd name="connsiteX24" fmla="*/ 1789113 w 2032000"/>
              <a:gd name="connsiteY24" fmla="*/ 1365884 h 1623059"/>
              <a:gd name="connsiteX25" fmla="*/ 1814354 w 2032000"/>
              <a:gd name="connsiteY25" fmla="*/ 1244441 h 1623059"/>
              <a:gd name="connsiteX26" fmla="*/ 1801019 w 2032000"/>
              <a:gd name="connsiteY26" fmla="*/ 1106331 h 1623059"/>
              <a:gd name="connsiteX27" fmla="*/ 1865313 w 2032000"/>
              <a:gd name="connsiteY27" fmla="*/ 1003936 h 1623059"/>
              <a:gd name="connsiteX28" fmla="*/ 1903413 w 2032000"/>
              <a:gd name="connsiteY28" fmla="*/ 956312 h 1623059"/>
              <a:gd name="connsiteX29" fmla="*/ 1858169 w 2032000"/>
              <a:gd name="connsiteY29" fmla="*/ 887572 h 1623059"/>
              <a:gd name="connsiteX30" fmla="*/ 2032000 w 2032000"/>
              <a:gd name="connsiteY30" fmla="*/ 680720 h 1623059"/>
              <a:gd name="connsiteX31" fmla="*/ 1564640 w 2032000"/>
              <a:gd name="connsiteY31" fmla="*/ 426720 h 1623059"/>
              <a:gd name="connsiteX32" fmla="*/ 975360 w 2032000"/>
              <a:gd name="connsiteY32" fmla="*/ 182880 h 1623059"/>
              <a:gd name="connsiteX33" fmla="*/ 203200 w 2032000"/>
              <a:gd name="connsiteY33" fmla="*/ 0 h 1623059"/>
              <a:gd name="connsiteX34" fmla="*/ 0 w 2032000"/>
              <a:gd name="connsiteY34" fmla="*/ 325120 h 1623059"/>
              <a:gd name="connsiteX35" fmla="*/ 215900 w 2032000"/>
              <a:gd name="connsiteY35" fmla="*/ 1191895 h 1623059"/>
              <a:gd name="connsiteX0" fmla="*/ 215900 w 1903413"/>
              <a:gd name="connsiteY0" fmla="*/ 1191895 h 1623059"/>
              <a:gd name="connsiteX1" fmla="*/ 296068 w 1903413"/>
              <a:gd name="connsiteY1" fmla="*/ 1237297 h 1623059"/>
              <a:gd name="connsiteX2" fmla="*/ 366712 w 1903413"/>
              <a:gd name="connsiteY2" fmla="*/ 1347629 h 1623059"/>
              <a:gd name="connsiteX3" fmla="*/ 569912 w 1903413"/>
              <a:gd name="connsiteY3" fmla="*/ 1282541 h 1623059"/>
              <a:gd name="connsiteX4" fmla="*/ 715169 w 1903413"/>
              <a:gd name="connsiteY4" fmla="*/ 1282541 h 1623059"/>
              <a:gd name="connsiteX5" fmla="*/ 750888 w 1903413"/>
              <a:gd name="connsiteY5" fmla="*/ 1308735 h 1623059"/>
              <a:gd name="connsiteX6" fmla="*/ 800893 w 1903413"/>
              <a:gd name="connsiteY6" fmla="*/ 1301591 h 1623059"/>
              <a:gd name="connsiteX7" fmla="*/ 805657 w 1903413"/>
              <a:gd name="connsiteY7" fmla="*/ 1356361 h 1623059"/>
              <a:gd name="connsiteX8" fmla="*/ 924720 w 1903413"/>
              <a:gd name="connsiteY8" fmla="*/ 1430179 h 1623059"/>
              <a:gd name="connsiteX9" fmla="*/ 943769 w 1903413"/>
              <a:gd name="connsiteY9" fmla="*/ 1415891 h 1623059"/>
              <a:gd name="connsiteX10" fmla="*/ 1042511 w 1903413"/>
              <a:gd name="connsiteY10" fmla="*/ 1473042 h 1623059"/>
              <a:gd name="connsiteX11" fmla="*/ 1029493 w 1903413"/>
              <a:gd name="connsiteY11" fmla="*/ 1558766 h 1623059"/>
              <a:gd name="connsiteX12" fmla="*/ 1081881 w 1903413"/>
              <a:gd name="connsiteY12" fmla="*/ 1623059 h 1623059"/>
              <a:gd name="connsiteX13" fmla="*/ 1162844 w 1903413"/>
              <a:gd name="connsiteY13" fmla="*/ 1537335 h 1623059"/>
              <a:gd name="connsiteX14" fmla="*/ 1160462 w 1903413"/>
              <a:gd name="connsiteY14" fmla="*/ 1458754 h 1623059"/>
              <a:gd name="connsiteX15" fmla="*/ 1093787 w 1903413"/>
              <a:gd name="connsiteY15" fmla="*/ 1353979 h 1623059"/>
              <a:gd name="connsiteX16" fmla="*/ 1108075 w 1903413"/>
              <a:gd name="connsiteY16" fmla="*/ 1296829 h 1623059"/>
              <a:gd name="connsiteX17" fmla="*/ 1103313 w 1903413"/>
              <a:gd name="connsiteY17" fmla="*/ 1249204 h 1623059"/>
              <a:gd name="connsiteX18" fmla="*/ 1443831 w 1903413"/>
              <a:gd name="connsiteY18" fmla="*/ 1208722 h 1623059"/>
              <a:gd name="connsiteX19" fmla="*/ 1448594 w 1903413"/>
              <a:gd name="connsiteY19" fmla="*/ 1275398 h 1623059"/>
              <a:gd name="connsiteX20" fmla="*/ 1491456 w 1903413"/>
              <a:gd name="connsiteY20" fmla="*/ 1249204 h 1623059"/>
              <a:gd name="connsiteX21" fmla="*/ 1550988 w 1903413"/>
              <a:gd name="connsiteY21" fmla="*/ 1289685 h 1623059"/>
              <a:gd name="connsiteX22" fmla="*/ 1593850 w 1903413"/>
              <a:gd name="connsiteY22" fmla="*/ 1282542 h 1623059"/>
              <a:gd name="connsiteX23" fmla="*/ 1615282 w 1903413"/>
              <a:gd name="connsiteY23" fmla="*/ 1451610 h 1623059"/>
              <a:gd name="connsiteX24" fmla="*/ 1789113 w 1903413"/>
              <a:gd name="connsiteY24" fmla="*/ 1365884 h 1623059"/>
              <a:gd name="connsiteX25" fmla="*/ 1814354 w 1903413"/>
              <a:gd name="connsiteY25" fmla="*/ 1244441 h 1623059"/>
              <a:gd name="connsiteX26" fmla="*/ 1801019 w 1903413"/>
              <a:gd name="connsiteY26" fmla="*/ 1106331 h 1623059"/>
              <a:gd name="connsiteX27" fmla="*/ 1865313 w 1903413"/>
              <a:gd name="connsiteY27" fmla="*/ 1003936 h 1623059"/>
              <a:gd name="connsiteX28" fmla="*/ 1903413 w 1903413"/>
              <a:gd name="connsiteY28" fmla="*/ 956312 h 1623059"/>
              <a:gd name="connsiteX29" fmla="*/ 1858169 w 1903413"/>
              <a:gd name="connsiteY29" fmla="*/ 887572 h 1623059"/>
              <a:gd name="connsiteX30" fmla="*/ 1739107 w 1903413"/>
              <a:gd name="connsiteY30" fmla="*/ 880745 h 1623059"/>
              <a:gd name="connsiteX31" fmla="*/ 1564640 w 1903413"/>
              <a:gd name="connsiteY31" fmla="*/ 426720 h 1623059"/>
              <a:gd name="connsiteX32" fmla="*/ 975360 w 1903413"/>
              <a:gd name="connsiteY32" fmla="*/ 182880 h 1623059"/>
              <a:gd name="connsiteX33" fmla="*/ 203200 w 1903413"/>
              <a:gd name="connsiteY33" fmla="*/ 0 h 1623059"/>
              <a:gd name="connsiteX34" fmla="*/ 0 w 1903413"/>
              <a:gd name="connsiteY34" fmla="*/ 325120 h 1623059"/>
              <a:gd name="connsiteX35" fmla="*/ 215900 w 1903413"/>
              <a:gd name="connsiteY35" fmla="*/ 1191895 h 1623059"/>
              <a:gd name="connsiteX0" fmla="*/ 215900 w 1903413"/>
              <a:gd name="connsiteY0" fmla="*/ 1191895 h 1623059"/>
              <a:gd name="connsiteX1" fmla="*/ 296068 w 1903413"/>
              <a:gd name="connsiteY1" fmla="*/ 1237297 h 1623059"/>
              <a:gd name="connsiteX2" fmla="*/ 366712 w 1903413"/>
              <a:gd name="connsiteY2" fmla="*/ 1347629 h 1623059"/>
              <a:gd name="connsiteX3" fmla="*/ 569912 w 1903413"/>
              <a:gd name="connsiteY3" fmla="*/ 1282541 h 1623059"/>
              <a:gd name="connsiteX4" fmla="*/ 715169 w 1903413"/>
              <a:gd name="connsiteY4" fmla="*/ 1282541 h 1623059"/>
              <a:gd name="connsiteX5" fmla="*/ 750888 w 1903413"/>
              <a:gd name="connsiteY5" fmla="*/ 1308735 h 1623059"/>
              <a:gd name="connsiteX6" fmla="*/ 800893 w 1903413"/>
              <a:gd name="connsiteY6" fmla="*/ 1301591 h 1623059"/>
              <a:gd name="connsiteX7" fmla="*/ 805657 w 1903413"/>
              <a:gd name="connsiteY7" fmla="*/ 1356361 h 1623059"/>
              <a:gd name="connsiteX8" fmla="*/ 924720 w 1903413"/>
              <a:gd name="connsiteY8" fmla="*/ 1430179 h 1623059"/>
              <a:gd name="connsiteX9" fmla="*/ 943769 w 1903413"/>
              <a:gd name="connsiteY9" fmla="*/ 1415891 h 1623059"/>
              <a:gd name="connsiteX10" fmla="*/ 1042511 w 1903413"/>
              <a:gd name="connsiteY10" fmla="*/ 1473042 h 1623059"/>
              <a:gd name="connsiteX11" fmla="*/ 1029493 w 1903413"/>
              <a:gd name="connsiteY11" fmla="*/ 1558766 h 1623059"/>
              <a:gd name="connsiteX12" fmla="*/ 1081881 w 1903413"/>
              <a:gd name="connsiteY12" fmla="*/ 1623059 h 1623059"/>
              <a:gd name="connsiteX13" fmla="*/ 1162844 w 1903413"/>
              <a:gd name="connsiteY13" fmla="*/ 1537335 h 1623059"/>
              <a:gd name="connsiteX14" fmla="*/ 1160462 w 1903413"/>
              <a:gd name="connsiteY14" fmla="*/ 1458754 h 1623059"/>
              <a:gd name="connsiteX15" fmla="*/ 1093787 w 1903413"/>
              <a:gd name="connsiteY15" fmla="*/ 1353979 h 1623059"/>
              <a:gd name="connsiteX16" fmla="*/ 1108075 w 1903413"/>
              <a:gd name="connsiteY16" fmla="*/ 1296829 h 1623059"/>
              <a:gd name="connsiteX17" fmla="*/ 1103313 w 1903413"/>
              <a:gd name="connsiteY17" fmla="*/ 1249204 h 1623059"/>
              <a:gd name="connsiteX18" fmla="*/ 1443831 w 1903413"/>
              <a:gd name="connsiteY18" fmla="*/ 1208722 h 1623059"/>
              <a:gd name="connsiteX19" fmla="*/ 1448594 w 1903413"/>
              <a:gd name="connsiteY19" fmla="*/ 1275398 h 1623059"/>
              <a:gd name="connsiteX20" fmla="*/ 1491456 w 1903413"/>
              <a:gd name="connsiteY20" fmla="*/ 1249204 h 1623059"/>
              <a:gd name="connsiteX21" fmla="*/ 1550988 w 1903413"/>
              <a:gd name="connsiteY21" fmla="*/ 1289685 h 1623059"/>
              <a:gd name="connsiteX22" fmla="*/ 1593850 w 1903413"/>
              <a:gd name="connsiteY22" fmla="*/ 1282542 h 1623059"/>
              <a:gd name="connsiteX23" fmla="*/ 1615282 w 1903413"/>
              <a:gd name="connsiteY23" fmla="*/ 1451610 h 1623059"/>
              <a:gd name="connsiteX24" fmla="*/ 1789113 w 1903413"/>
              <a:gd name="connsiteY24" fmla="*/ 1365884 h 1623059"/>
              <a:gd name="connsiteX25" fmla="*/ 1814354 w 1903413"/>
              <a:gd name="connsiteY25" fmla="*/ 1244441 h 1623059"/>
              <a:gd name="connsiteX26" fmla="*/ 1801019 w 1903413"/>
              <a:gd name="connsiteY26" fmla="*/ 1106331 h 1623059"/>
              <a:gd name="connsiteX27" fmla="*/ 1865313 w 1903413"/>
              <a:gd name="connsiteY27" fmla="*/ 1003936 h 1623059"/>
              <a:gd name="connsiteX28" fmla="*/ 1903413 w 1903413"/>
              <a:gd name="connsiteY28" fmla="*/ 956312 h 1623059"/>
              <a:gd name="connsiteX29" fmla="*/ 1858169 w 1903413"/>
              <a:gd name="connsiteY29" fmla="*/ 887572 h 1623059"/>
              <a:gd name="connsiteX30" fmla="*/ 1739107 w 1903413"/>
              <a:gd name="connsiteY30" fmla="*/ 880745 h 1623059"/>
              <a:gd name="connsiteX31" fmla="*/ 1658145 w 1903413"/>
              <a:gd name="connsiteY31" fmla="*/ 672942 h 1623059"/>
              <a:gd name="connsiteX32" fmla="*/ 1564640 w 1903413"/>
              <a:gd name="connsiteY32" fmla="*/ 426720 h 1623059"/>
              <a:gd name="connsiteX33" fmla="*/ 975360 w 1903413"/>
              <a:gd name="connsiteY33" fmla="*/ 182880 h 1623059"/>
              <a:gd name="connsiteX34" fmla="*/ 203200 w 1903413"/>
              <a:gd name="connsiteY34" fmla="*/ 0 h 1623059"/>
              <a:gd name="connsiteX35" fmla="*/ 0 w 1903413"/>
              <a:gd name="connsiteY35" fmla="*/ 325120 h 1623059"/>
              <a:gd name="connsiteX36" fmla="*/ 215900 w 1903413"/>
              <a:gd name="connsiteY36" fmla="*/ 1191895 h 1623059"/>
              <a:gd name="connsiteX0" fmla="*/ 215900 w 1903413"/>
              <a:gd name="connsiteY0" fmla="*/ 1191895 h 1623059"/>
              <a:gd name="connsiteX1" fmla="*/ 296068 w 1903413"/>
              <a:gd name="connsiteY1" fmla="*/ 1237297 h 1623059"/>
              <a:gd name="connsiteX2" fmla="*/ 366712 w 1903413"/>
              <a:gd name="connsiteY2" fmla="*/ 1347629 h 1623059"/>
              <a:gd name="connsiteX3" fmla="*/ 569912 w 1903413"/>
              <a:gd name="connsiteY3" fmla="*/ 1282541 h 1623059"/>
              <a:gd name="connsiteX4" fmla="*/ 715169 w 1903413"/>
              <a:gd name="connsiteY4" fmla="*/ 1282541 h 1623059"/>
              <a:gd name="connsiteX5" fmla="*/ 750888 w 1903413"/>
              <a:gd name="connsiteY5" fmla="*/ 1308735 h 1623059"/>
              <a:gd name="connsiteX6" fmla="*/ 800893 w 1903413"/>
              <a:gd name="connsiteY6" fmla="*/ 1301591 h 1623059"/>
              <a:gd name="connsiteX7" fmla="*/ 805657 w 1903413"/>
              <a:gd name="connsiteY7" fmla="*/ 1356361 h 1623059"/>
              <a:gd name="connsiteX8" fmla="*/ 924720 w 1903413"/>
              <a:gd name="connsiteY8" fmla="*/ 1430179 h 1623059"/>
              <a:gd name="connsiteX9" fmla="*/ 943769 w 1903413"/>
              <a:gd name="connsiteY9" fmla="*/ 1415891 h 1623059"/>
              <a:gd name="connsiteX10" fmla="*/ 1042511 w 1903413"/>
              <a:gd name="connsiteY10" fmla="*/ 1473042 h 1623059"/>
              <a:gd name="connsiteX11" fmla="*/ 1029493 w 1903413"/>
              <a:gd name="connsiteY11" fmla="*/ 1558766 h 1623059"/>
              <a:gd name="connsiteX12" fmla="*/ 1081881 w 1903413"/>
              <a:gd name="connsiteY12" fmla="*/ 1623059 h 1623059"/>
              <a:gd name="connsiteX13" fmla="*/ 1162844 w 1903413"/>
              <a:gd name="connsiteY13" fmla="*/ 1537335 h 1623059"/>
              <a:gd name="connsiteX14" fmla="*/ 1160462 w 1903413"/>
              <a:gd name="connsiteY14" fmla="*/ 1458754 h 1623059"/>
              <a:gd name="connsiteX15" fmla="*/ 1093787 w 1903413"/>
              <a:gd name="connsiteY15" fmla="*/ 1353979 h 1623059"/>
              <a:gd name="connsiteX16" fmla="*/ 1108075 w 1903413"/>
              <a:gd name="connsiteY16" fmla="*/ 1296829 h 1623059"/>
              <a:gd name="connsiteX17" fmla="*/ 1103313 w 1903413"/>
              <a:gd name="connsiteY17" fmla="*/ 1249204 h 1623059"/>
              <a:gd name="connsiteX18" fmla="*/ 1443831 w 1903413"/>
              <a:gd name="connsiteY18" fmla="*/ 1208722 h 1623059"/>
              <a:gd name="connsiteX19" fmla="*/ 1448594 w 1903413"/>
              <a:gd name="connsiteY19" fmla="*/ 1275398 h 1623059"/>
              <a:gd name="connsiteX20" fmla="*/ 1491456 w 1903413"/>
              <a:gd name="connsiteY20" fmla="*/ 1249204 h 1623059"/>
              <a:gd name="connsiteX21" fmla="*/ 1550988 w 1903413"/>
              <a:gd name="connsiteY21" fmla="*/ 1289685 h 1623059"/>
              <a:gd name="connsiteX22" fmla="*/ 1593850 w 1903413"/>
              <a:gd name="connsiteY22" fmla="*/ 1282542 h 1623059"/>
              <a:gd name="connsiteX23" fmla="*/ 1615282 w 1903413"/>
              <a:gd name="connsiteY23" fmla="*/ 1451610 h 1623059"/>
              <a:gd name="connsiteX24" fmla="*/ 1789113 w 1903413"/>
              <a:gd name="connsiteY24" fmla="*/ 1365884 h 1623059"/>
              <a:gd name="connsiteX25" fmla="*/ 1814354 w 1903413"/>
              <a:gd name="connsiteY25" fmla="*/ 1244441 h 1623059"/>
              <a:gd name="connsiteX26" fmla="*/ 1801019 w 1903413"/>
              <a:gd name="connsiteY26" fmla="*/ 1106331 h 1623059"/>
              <a:gd name="connsiteX27" fmla="*/ 1865313 w 1903413"/>
              <a:gd name="connsiteY27" fmla="*/ 1003936 h 1623059"/>
              <a:gd name="connsiteX28" fmla="*/ 1903413 w 1903413"/>
              <a:gd name="connsiteY28" fmla="*/ 956312 h 1623059"/>
              <a:gd name="connsiteX29" fmla="*/ 1858169 w 1903413"/>
              <a:gd name="connsiteY29" fmla="*/ 887572 h 1623059"/>
              <a:gd name="connsiteX30" fmla="*/ 1739107 w 1903413"/>
              <a:gd name="connsiteY30" fmla="*/ 880745 h 1623059"/>
              <a:gd name="connsiteX31" fmla="*/ 1662908 w 1903413"/>
              <a:gd name="connsiteY31" fmla="*/ 825342 h 1623059"/>
              <a:gd name="connsiteX32" fmla="*/ 1564640 w 1903413"/>
              <a:gd name="connsiteY32" fmla="*/ 426720 h 1623059"/>
              <a:gd name="connsiteX33" fmla="*/ 975360 w 1903413"/>
              <a:gd name="connsiteY33" fmla="*/ 182880 h 1623059"/>
              <a:gd name="connsiteX34" fmla="*/ 203200 w 1903413"/>
              <a:gd name="connsiteY34" fmla="*/ 0 h 1623059"/>
              <a:gd name="connsiteX35" fmla="*/ 0 w 1903413"/>
              <a:gd name="connsiteY35" fmla="*/ 325120 h 1623059"/>
              <a:gd name="connsiteX36" fmla="*/ 215900 w 1903413"/>
              <a:gd name="connsiteY36" fmla="*/ 1191895 h 1623059"/>
              <a:gd name="connsiteX0" fmla="*/ 215900 w 1903413"/>
              <a:gd name="connsiteY0" fmla="*/ 1191895 h 1623059"/>
              <a:gd name="connsiteX1" fmla="*/ 296068 w 1903413"/>
              <a:gd name="connsiteY1" fmla="*/ 1237297 h 1623059"/>
              <a:gd name="connsiteX2" fmla="*/ 366712 w 1903413"/>
              <a:gd name="connsiteY2" fmla="*/ 1347629 h 1623059"/>
              <a:gd name="connsiteX3" fmla="*/ 569912 w 1903413"/>
              <a:gd name="connsiteY3" fmla="*/ 1282541 h 1623059"/>
              <a:gd name="connsiteX4" fmla="*/ 715169 w 1903413"/>
              <a:gd name="connsiteY4" fmla="*/ 1282541 h 1623059"/>
              <a:gd name="connsiteX5" fmla="*/ 750888 w 1903413"/>
              <a:gd name="connsiteY5" fmla="*/ 1308735 h 1623059"/>
              <a:gd name="connsiteX6" fmla="*/ 800893 w 1903413"/>
              <a:gd name="connsiteY6" fmla="*/ 1301591 h 1623059"/>
              <a:gd name="connsiteX7" fmla="*/ 805657 w 1903413"/>
              <a:gd name="connsiteY7" fmla="*/ 1356361 h 1623059"/>
              <a:gd name="connsiteX8" fmla="*/ 924720 w 1903413"/>
              <a:gd name="connsiteY8" fmla="*/ 1430179 h 1623059"/>
              <a:gd name="connsiteX9" fmla="*/ 943769 w 1903413"/>
              <a:gd name="connsiteY9" fmla="*/ 1415891 h 1623059"/>
              <a:gd name="connsiteX10" fmla="*/ 1042511 w 1903413"/>
              <a:gd name="connsiteY10" fmla="*/ 1473042 h 1623059"/>
              <a:gd name="connsiteX11" fmla="*/ 1029493 w 1903413"/>
              <a:gd name="connsiteY11" fmla="*/ 1558766 h 1623059"/>
              <a:gd name="connsiteX12" fmla="*/ 1081881 w 1903413"/>
              <a:gd name="connsiteY12" fmla="*/ 1623059 h 1623059"/>
              <a:gd name="connsiteX13" fmla="*/ 1162844 w 1903413"/>
              <a:gd name="connsiteY13" fmla="*/ 1537335 h 1623059"/>
              <a:gd name="connsiteX14" fmla="*/ 1160462 w 1903413"/>
              <a:gd name="connsiteY14" fmla="*/ 1458754 h 1623059"/>
              <a:gd name="connsiteX15" fmla="*/ 1093787 w 1903413"/>
              <a:gd name="connsiteY15" fmla="*/ 1353979 h 1623059"/>
              <a:gd name="connsiteX16" fmla="*/ 1108075 w 1903413"/>
              <a:gd name="connsiteY16" fmla="*/ 1296829 h 1623059"/>
              <a:gd name="connsiteX17" fmla="*/ 1103313 w 1903413"/>
              <a:gd name="connsiteY17" fmla="*/ 1249204 h 1623059"/>
              <a:gd name="connsiteX18" fmla="*/ 1443831 w 1903413"/>
              <a:gd name="connsiteY18" fmla="*/ 1208722 h 1623059"/>
              <a:gd name="connsiteX19" fmla="*/ 1448594 w 1903413"/>
              <a:gd name="connsiteY19" fmla="*/ 1275398 h 1623059"/>
              <a:gd name="connsiteX20" fmla="*/ 1491456 w 1903413"/>
              <a:gd name="connsiteY20" fmla="*/ 1249204 h 1623059"/>
              <a:gd name="connsiteX21" fmla="*/ 1550988 w 1903413"/>
              <a:gd name="connsiteY21" fmla="*/ 1289685 h 1623059"/>
              <a:gd name="connsiteX22" fmla="*/ 1593850 w 1903413"/>
              <a:gd name="connsiteY22" fmla="*/ 1282542 h 1623059"/>
              <a:gd name="connsiteX23" fmla="*/ 1615282 w 1903413"/>
              <a:gd name="connsiteY23" fmla="*/ 1451610 h 1623059"/>
              <a:gd name="connsiteX24" fmla="*/ 1789113 w 1903413"/>
              <a:gd name="connsiteY24" fmla="*/ 1365884 h 1623059"/>
              <a:gd name="connsiteX25" fmla="*/ 1814354 w 1903413"/>
              <a:gd name="connsiteY25" fmla="*/ 1244441 h 1623059"/>
              <a:gd name="connsiteX26" fmla="*/ 1801019 w 1903413"/>
              <a:gd name="connsiteY26" fmla="*/ 1106331 h 1623059"/>
              <a:gd name="connsiteX27" fmla="*/ 1865313 w 1903413"/>
              <a:gd name="connsiteY27" fmla="*/ 1003936 h 1623059"/>
              <a:gd name="connsiteX28" fmla="*/ 1903413 w 1903413"/>
              <a:gd name="connsiteY28" fmla="*/ 956312 h 1623059"/>
              <a:gd name="connsiteX29" fmla="*/ 1858169 w 1903413"/>
              <a:gd name="connsiteY29" fmla="*/ 887572 h 1623059"/>
              <a:gd name="connsiteX30" fmla="*/ 1739107 w 1903413"/>
              <a:gd name="connsiteY30" fmla="*/ 880745 h 1623059"/>
              <a:gd name="connsiteX31" fmla="*/ 1662908 w 1903413"/>
              <a:gd name="connsiteY31" fmla="*/ 825342 h 1623059"/>
              <a:gd name="connsiteX32" fmla="*/ 1615282 w 1903413"/>
              <a:gd name="connsiteY32" fmla="*/ 618174 h 1623059"/>
              <a:gd name="connsiteX33" fmla="*/ 1564640 w 1903413"/>
              <a:gd name="connsiteY33" fmla="*/ 426720 h 1623059"/>
              <a:gd name="connsiteX34" fmla="*/ 975360 w 1903413"/>
              <a:gd name="connsiteY34" fmla="*/ 182880 h 1623059"/>
              <a:gd name="connsiteX35" fmla="*/ 203200 w 1903413"/>
              <a:gd name="connsiteY35" fmla="*/ 0 h 1623059"/>
              <a:gd name="connsiteX36" fmla="*/ 0 w 1903413"/>
              <a:gd name="connsiteY36" fmla="*/ 325120 h 1623059"/>
              <a:gd name="connsiteX37" fmla="*/ 215900 w 1903413"/>
              <a:gd name="connsiteY37" fmla="*/ 1191895 h 1623059"/>
              <a:gd name="connsiteX0" fmla="*/ 215900 w 1903413"/>
              <a:gd name="connsiteY0" fmla="*/ 1191895 h 1623059"/>
              <a:gd name="connsiteX1" fmla="*/ 296068 w 1903413"/>
              <a:gd name="connsiteY1" fmla="*/ 1237297 h 1623059"/>
              <a:gd name="connsiteX2" fmla="*/ 366712 w 1903413"/>
              <a:gd name="connsiteY2" fmla="*/ 1347629 h 1623059"/>
              <a:gd name="connsiteX3" fmla="*/ 569912 w 1903413"/>
              <a:gd name="connsiteY3" fmla="*/ 1282541 h 1623059"/>
              <a:gd name="connsiteX4" fmla="*/ 715169 w 1903413"/>
              <a:gd name="connsiteY4" fmla="*/ 1282541 h 1623059"/>
              <a:gd name="connsiteX5" fmla="*/ 750888 w 1903413"/>
              <a:gd name="connsiteY5" fmla="*/ 1308735 h 1623059"/>
              <a:gd name="connsiteX6" fmla="*/ 800893 w 1903413"/>
              <a:gd name="connsiteY6" fmla="*/ 1301591 h 1623059"/>
              <a:gd name="connsiteX7" fmla="*/ 805657 w 1903413"/>
              <a:gd name="connsiteY7" fmla="*/ 1356361 h 1623059"/>
              <a:gd name="connsiteX8" fmla="*/ 924720 w 1903413"/>
              <a:gd name="connsiteY8" fmla="*/ 1430179 h 1623059"/>
              <a:gd name="connsiteX9" fmla="*/ 943769 w 1903413"/>
              <a:gd name="connsiteY9" fmla="*/ 1415891 h 1623059"/>
              <a:gd name="connsiteX10" fmla="*/ 1042511 w 1903413"/>
              <a:gd name="connsiteY10" fmla="*/ 1473042 h 1623059"/>
              <a:gd name="connsiteX11" fmla="*/ 1029493 w 1903413"/>
              <a:gd name="connsiteY11" fmla="*/ 1558766 h 1623059"/>
              <a:gd name="connsiteX12" fmla="*/ 1081881 w 1903413"/>
              <a:gd name="connsiteY12" fmla="*/ 1623059 h 1623059"/>
              <a:gd name="connsiteX13" fmla="*/ 1162844 w 1903413"/>
              <a:gd name="connsiteY13" fmla="*/ 1537335 h 1623059"/>
              <a:gd name="connsiteX14" fmla="*/ 1160462 w 1903413"/>
              <a:gd name="connsiteY14" fmla="*/ 1458754 h 1623059"/>
              <a:gd name="connsiteX15" fmla="*/ 1093787 w 1903413"/>
              <a:gd name="connsiteY15" fmla="*/ 1353979 h 1623059"/>
              <a:gd name="connsiteX16" fmla="*/ 1108075 w 1903413"/>
              <a:gd name="connsiteY16" fmla="*/ 1296829 h 1623059"/>
              <a:gd name="connsiteX17" fmla="*/ 1103313 w 1903413"/>
              <a:gd name="connsiteY17" fmla="*/ 1249204 h 1623059"/>
              <a:gd name="connsiteX18" fmla="*/ 1443831 w 1903413"/>
              <a:gd name="connsiteY18" fmla="*/ 1208722 h 1623059"/>
              <a:gd name="connsiteX19" fmla="*/ 1448594 w 1903413"/>
              <a:gd name="connsiteY19" fmla="*/ 1275398 h 1623059"/>
              <a:gd name="connsiteX20" fmla="*/ 1491456 w 1903413"/>
              <a:gd name="connsiteY20" fmla="*/ 1249204 h 1623059"/>
              <a:gd name="connsiteX21" fmla="*/ 1550988 w 1903413"/>
              <a:gd name="connsiteY21" fmla="*/ 1289685 h 1623059"/>
              <a:gd name="connsiteX22" fmla="*/ 1593850 w 1903413"/>
              <a:gd name="connsiteY22" fmla="*/ 1282542 h 1623059"/>
              <a:gd name="connsiteX23" fmla="*/ 1615282 w 1903413"/>
              <a:gd name="connsiteY23" fmla="*/ 1451610 h 1623059"/>
              <a:gd name="connsiteX24" fmla="*/ 1789113 w 1903413"/>
              <a:gd name="connsiteY24" fmla="*/ 1365884 h 1623059"/>
              <a:gd name="connsiteX25" fmla="*/ 1814354 w 1903413"/>
              <a:gd name="connsiteY25" fmla="*/ 1244441 h 1623059"/>
              <a:gd name="connsiteX26" fmla="*/ 1801019 w 1903413"/>
              <a:gd name="connsiteY26" fmla="*/ 1106331 h 1623059"/>
              <a:gd name="connsiteX27" fmla="*/ 1865313 w 1903413"/>
              <a:gd name="connsiteY27" fmla="*/ 1003936 h 1623059"/>
              <a:gd name="connsiteX28" fmla="*/ 1903413 w 1903413"/>
              <a:gd name="connsiteY28" fmla="*/ 956312 h 1623059"/>
              <a:gd name="connsiteX29" fmla="*/ 1858169 w 1903413"/>
              <a:gd name="connsiteY29" fmla="*/ 887572 h 1623059"/>
              <a:gd name="connsiteX30" fmla="*/ 1739107 w 1903413"/>
              <a:gd name="connsiteY30" fmla="*/ 880745 h 1623059"/>
              <a:gd name="connsiteX31" fmla="*/ 1662908 w 1903413"/>
              <a:gd name="connsiteY31" fmla="*/ 825342 h 1623059"/>
              <a:gd name="connsiteX32" fmla="*/ 1598613 w 1903413"/>
              <a:gd name="connsiteY32" fmla="*/ 834868 h 1623059"/>
              <a:gd name="connsiteX33" fmla="*/ 1564640 w 1903413"/>
              <a:gd name="connsiteY33" fmla="*/ 426720 h 1623059"/>
              <a:gd name="connsiteX34" fmla="*/ 975360 w 1903413"/>
              <a:gd name="connsiteY34" fmla="*/ 182880 h 1623059"/>
              <a:gd name="connsiteX35" fmla="*/ 203200 w 1903413"/>
              <a:gd name="connsiteY35" fmla="*/ 0 h 1623059"/>
              <a:gd name="connsiteX36" fmla="*/ 0 w 1903413"/>
              <a:gd name="connsiteY36" fmla="*/ 325120 h 1623059"/>
              <a:gd name="connsiteX37" fmla="*/ 215900 w 1903413"/>
              <a:gd name="connsiteY37" fmla="*/ 1191895 h 1623059"/>
              <a:gd name="connsiteX0" fmla="*/ 215900 w 1903413"/>
              <a:gd name="connsiteY0" fmla="*/ 1191895 h 1623059"/>
              <a:gd name="connsiteX1" fmla="*/ 296068 w 1903413"/>
              <a:gd name="connsiteY1" fmla="*/ 1237297 h 1623059"/>
              <a:gd name="connsiteX2" fmla="*/ 366712 w 1903413"/>
              <a:gd name="connsiteY2" fmla="*/ 1347629 h 1623059"/>
              <a:gd name="connsiteX3" fmla="*/ 569912 w 1903413"/>
              <a:gd name="connsiteY3" fmla="*/ 1282541 h 1623059"/>
              <a:gd name="connsiteX4" fmla="*/ 715169 w 1903413"/>
              <a:gd name="connsiteY4" fmla="*/ 1282541 h 1623059"/>
              <a:gd name="connsiteX5" fmla="*/ 750888 w 1903413"/>
              <a:gd name="connsiteY5" fmla="*/ 1308735 h 1623059"/>
              <a:gd name="connsiteX6" fmla="*/ 800893 w 1903413"/>
              <a:gd name="connsiteY6" fmla="*/ 1301591 h 1623059"/>
              <a:gd name="connsiteX7" fmla="*/ 805657 w 1903413"/>
              <a:gd name="connsiteY7" fmla="*/ 1356361 h 1623059"/>
              <a:gd name="connsiteX8" fmla="*/ 924720 w 1903413"/>
              <a:gd name="connsiteY8" fmla="*/ 1430179 h 1623059"/>
              <a:gd name="connsiteX9" fmla="*/ 943769 w 1903413"/>
              <a:gd name="connsiteY9" fmla="*/ 1415891 h 1623059"/>
              <a:gd name="connsiteX10" fmla="*/ 1042511 w 1903413"/>
              <a:gd name="connsiteY10" fmla="*/ 1473042 h 1623059"/>
              <a:gd name="connsiteX11" fmla="*/ 1029493 w 1903413"/>
              <a:gd name="connsiteY11" fmla="*/ 1558766 h 1623059"/>
              <a:gd name="connsiteX12" fmla="*/ 1081881 w 1903413"/>
              <a:gd name="connsiteY12" fmla="*/ 1623059 h 1623059"/>
              <a:gd name="connsiteX13" fmla="*/ 1162844 w 1903413"/>
              <a:gd name="connsiteY13" fmla="*/ 1537335 h 1623059"/>
              <a:gd name="connsiteX14" fmla="*/ 1160462 w 1903413"/>
              <a:gd name="connsiteY14" fmla="*/ 1458754 h 1623059"/>
              <a:gd name="connsiteX15" fmla="*/ 1093787 w 1903413"/>
              <a:gd name="connsiteY15" fmla="*/ 1353979 h 1623059"/>
              <a:gd name="connsiteX16" fmla="*/ 1108075 w 1903413"/>
              <a:gd name="connsiteY16" fmla="*/ 1296829 h 1623059"/>
              <a:gd name="connsiteX17" fmla="*/ 1103313 w 1903413"/>
              <a:gd name="connsiteY17" fmla="*/ 1249204 h 1623059"/>
              <a:gd name="connsiteX18" fmla="*/ 1443831 w 1903413"/>
              <a:gd name="connsiteY18" fmla="*/ 1208722 h 1623059"/>
              <a:gd name="connsiteX19" fmla="*/ 1448594 w 1903413"/>
              <a:gd name="connsiteY19" fmla="*/ 1275398 h 1623059"/>
              <a:gd name="connsiteX20" fmla="*/ 1491456 w 1903413"/>
              <a:gd name="connsiteY20" fmla="*/ 1249204 h 1623059"/>
              <a:gd name="connsiteX21" fmla="*/ 1550988 w 1903413"/>
              <a:gd name="connsiteY21" fmla="*/ 1289685 h 1623059"/>
              <a:gd name="connsiteX22" fmla="*/ 1593850 w 1903413"/>
              <a:gd name="connsiteY22" fmla="*/ 1282542 h 1623059"/>
              <a:gd name="connsiteX23" fmla="*/ 1615282 w 1903413"/>
              <a:gd name="connsiteY23" fmla="*/ 1451610 h 1623059"/>
              <a:gd name="connsiteX24" fmla="*/ 1789113 w 1903413"/>
              <a:gd name="connsiteY24" fmla="*/ 1365884 h 1623059"/>
              <a:gd name="connsiteX25" fmla="*/ 1814354 w 1903413"/>
              <a:gd name="connsiteY25" fmla="*/ 1244441 h 1623059"/>
              <a:gd name="connsiteX26" fmla="*/ 1801019 w 1903413"/>
              <a:gd name="connsiteY26" fmla="*/ 1106331 h 1623059"/>
              <a:gd name="connsiteX27" fmla="*/ 1865313 w 1903413"/>
              <a:gd name="connsiteY27" fmla="*/ 1003936 h 1623059"/>
              <a:gd name="connsiteX28" fmla="*/ 1903413 w 1903413"/>
              <a:gd name="connsiteY28" fmla="*/ 956312 h 1623059"/>
              <a:gd name="connsiteX29" fmla="*/ 1858169 w 1903413"/>
              <a:gd name="connsiteY29" fmla="*/ 887572 h 1623059"/>
              <a:gd name="connsiteX30" fmla="*/ 1739107 w 1903413"/>
              <a:gd name="connsiteY30" fmla="*/ 880745 h 1623059"/>
              <a:gd name="connsiteX31" fmla="*/ 1662908 w 1903413"/>
              <a:gd name="connsiteY31" fmla="*/ 825342 h 1623059"/>
              <a:gd name="connsiteX32" fmla="*/ 1598613 w 1903413"/>
              <a:gd name="connsiteY32" fmla="*/ 834868 h 1623059"/>
              <a:gd name="connsiteX33" fmla="*/ 1574801 w 1903413"/>
              <a:gd name="connsiteY33" fmla="*/ 549117 h 1623059"/>
              <a:gd name="connsiteX34" fmla="*/ 1564640 w 1903413"/>
              <a:gd name="connsiteY34" fmla="*/ 426720 h 1623059"/>
              <a:gd name="connsiteX35" fmla="*/ 975360 w 1903413"/>
              <a:gd name="connsiteY35" fmla="*/ 182880 h 1623059"/>
              <a:gd name="connsiteX36" fmla="*/ 203200 w 1903413"/>
              <a:gd name="connsiteY36" fmla="*/ 0 h 1623059"/>
              <a:gd name="connsiteX37" fmla="*/ 0 w 1903413"/>
              <a:gd name="connsiteY37" fmla="*/ 325120 h 1623059"/>
              <a:gd name="connsiteX38" fmla="*/ 215900 w 1903413"/>
              <a:gd name="connsiteY38" fmla="*/ 1191895 h 1623059"/>
              <a:gd name="connsiteX0" fmla="*/ 215900 w 1903413"/>
              <a:gd name="connsiteY0" fmla="*/ 1191895 h 1623059"/>
              <a:gd name="connsiteX1" fmla="*/ 296068 w 1903413"/>
              <a:gd name="connsiteY1" fmla="*/ 1237297 h 1623059"/>
              <a:gd name="connsiteX2" fmla="*/ 366712 w 1903413"/>
              <a:gd name="connsiteY2" fmla="*/ 1347629 h 1623059"/>
              <a:gd name="connsiteX3" fmla="*/ 569912 w 1903413"/>
              <a:gd name="connsiteY3" fmla="*/ 1282541 h 1623059"/>
              <a:gd name="connsiteX4" fmla="*/ 715169 w 1903413"/>
              <a:gd name="connsiteY4" fmla="*/ 1282541 h 1623059"/>
              <a:gd name="connsiteX5" fmla="*/ 750888 w 1903413"/>
              <a:gd name="connsiteY5" fmla="*/ 1308735 h 1623059"/>
              <a:gd name="connsiteX6" fmla="*/ 800893 w 1903413"/>
              <a:gd name="connsiteY6" fmla="*/ 1301591 h 1623059"/>
              <a:gd name="connsiteX7" fmla="*/ 805657 w 1903413"/>
              <a:gd name="connsiteY7" fmla="*/ 1356361 h 1623059"/>
              <a:gd name="connsiteX8" fmla="*/ 924720 w 1903413"/>
              <a:gd name="connsiteY8" fmla="*/ 1430179 h 1623059"/>
              <a:gd name="connsiteX9" fmla="*/ 943769 w 1903413"/>
              <a:gd name="connsiteY9" fmla="*/ 1415891 h 1623059"/>
              <a:gd name="connsiteX10" fmla="*/ 1042511 w 1903413"/>
              <a:gd name="connsiteY10" fmla="*/ 1473042 h 1623059"/>
              <a:gd name="connsiteX11" fmla="*/ 1029493 w 1903413"/>
              <a:gd name="connsiteY11" fmla="*/ 1558766 h 1623059"/>
              <a:gd name="connsiteX12" fmla="*/ 1081881 w 1903413"/>
              <a:gd name="connsiteY12" fmla="*/ 1623059 h 1623059"/>
              <a:gd name="connsiteX13" fmla="*/ 1162844 w 1903413"/>
              <a:gd name="connsiteY13" fmla="*/ 1537335 h 1623059"/>
              <a:gd name="connsiteX14" fmla="*/ 1160462 w 1903413"/>
              <a:gd name="connsiteY14" fmla="*/ 1458754 h 1623059"/>
              <a:gd name="connsiteX15" fmla="*/ 1093787 w 1903413"/>
              <a:gd name="connsiteY15" fmla="*/ 1353979 h 1623059"/>
              <a:gd name="connsiteX16" fmla="*/ 1108075 w 1903413"/>
              <a:gd name="connsiteY16" fmla="*/ 1296829 h 1623059"/>
              <a:gd name="connsiteX17" fmla="*/ 1103313 w 1903413"/>
              <a:gd name="connsiteY17" fmla="*/ 1249204 h 1623059"/>
              <a:gd name="connsiteX18" fmla="*/ 1443831 w 1903413"/>
              <a:gd name="connsiteY18" fmla="*/ 1208722 h 1623059"/>
              <a:gd name="connsiteX19" fmla="*/ 1448594 w 1903413"/>
              <a:gd name="connsiteY19" fmla="*/ 1275398 h 1623059"/>
              <a:gd name="connsiteX20" fmla="*/ 1491456 w 1903413"/>
              <a:gd name="connsiteY20" fmla="*/ 1249204 h 1623059"/>
              <a:gd name="connsiteX21" fmla="*/ 1550988 w 1903413"/>
              <a:gd name="connsiteY21" fmla="*/ 1289685 h 1623059"/>
              <a:gd name="connsiteX22" fmla="*/ 1593850 w 1903413"/>
              <a:gd name="connsiteY22" fmla="*/ 1282542 h 1623059"/>
              <a:gd name="connsiteX23" fmla="*/ 1615282 w 1903413"/>
              <a:gd name="connsiteY23" fmla="*/ 1451610 h 1623059"/>
              <a:gd name="connsiteX24" fmla="*/ 1789113 w 1903413"/>
              <a:gd name="connsiteY24" fmla="*/ 1365884 h 1623059"/>
              <a:gd name="connsiteX25" fmla="*/ 1814354 w 1903413"/>
              <a:gd name="connsiteY25" fmla="*/ 1244441 h 1623059"/>
              <a:gd name="connsiteX26" fmla="*/ 1801019 w 1903413"/>
              <a:gd name="connsiteY26" fmla="*/ 1106331 h 1623059"/>
              <a:gd name="connsiteX27" fmla="*/ 1865313 w 1903413"/>
              <a:gd name="connsiteY27" fmla="*/ 1003936 h 1623059"/>
              <a:gd name="connsiteX28" fmla="*/ 1903413 w 1903413"/>
              <a:gd name="connsiteY28" fmla="*/ 956312 h 1623059"/>
              <a:gd name="connsiteX29" fmla="*/ 1858169 w 1903413"/>
              <a:gd name="connsiteY29" fmla="*/ 887572 h 1623059"/>
              <a:gd name="connsiteX30" fmla="*/ 1739107 w 1903413"/>
              <a:gd name="connsiteY30" fmla="*/ 880745 h 1623059"/>
              <a:gd name="connsiteX31" fmla="*/ 1662908 w 1903413"/>
              <a:gd name="connsiteY31" fmla="*/ 825342 h 1623059"/>
              <a:gd name="connsiteX32" fmla="*/ 1598613 w 1903413"/>
              <a:gd name="connsiteY32" fmla="*/ 834868 h 1623059"/>
              <a:gd name="connsiteX33" fmla="*/ 1598614 w 1903413"/>
              <a:gd name="connsiteY33" fmla="*/ 768192 h 1623059"/>
              <a:gd name="connsiteX34" fmla="*/ 1564640 w 1903413"/>
              <a:gd name="connsiteY34" fmla="*/ 426720 h 1623059"/>
              <a:gd name="connsiteX35" fmla="*/ 975360 w 1903413"/>
              <a:gd name="connsiteY35" fmla="*/ 182880 h 1623059"/>
              <a:gd name="connsiteX36" fmla="*/ 203200 w 1903413"/>
              <a:gd name="connsiteY36" fmla="*/ 0 h 1623059"/>
              <a:gd name="connsiteX37" fmla="*/ 0 w 1903413"/>
              <a:gd name="connsiteY37" fmla="*/ 325120 h 1623059"/>
              <a:gd name="connsiteX38" fmla="*/ 215900 w 1903413"/>
              <a:gd name="connsiteY38" fmla="*/ 1191895 h 1623059"/>
              <a:gd name="connsiteX0" fmla="*/ 215900 w 1903413"/>
              <a:gd name="connsiteY0" fmla="*/ 1191895 h 1623059"/>
              <a:gd name="connsiteX1" fmla="*/ 296068 w 1903413"/>
              <a:gd name="connsiteY1" fmla="*/ 1237297 h 1623059"/>
              <a:gd name="connsiteX2" fmla="*/ 366712 w 1903413"/>
              <a:gd name="connsiteY2" fmla="*/ 1347629 h 1623059"/>
              <a:gd name="connsiteX3" fmla="*/ 569912 w 1903413"/>
              <a:gd name="connsiteY3" fmla="*/ 1282541 h 1623059"/>
              <a:gd name="connsiteX4" fmla="*/ 715169 w 1903413"/>
              <a:gd name="connsiteY4" fmla="*/ 1282541 h 1623059"/>
              <a:gd name="connsiteX5" fmla="*/ 750888 w 1903413"/>
              <a:gd name="connsiteY5" fmla="*/ 1308735 h 1623059"/>
              <a:gd name="connsiteX6" fmla="*/ 800893 w 1903413"/>
              <a:gd name="connsiteY6" fmla="*/ 1301591 h 1623059"/>
              <a:gd name="connsiteX7" fmla="*/ 805657 w 1903413"/>
              <a:gd name="connsiteY7" fmla="*/ 1356361 h 1623059"/>
              <a:gd name="connsiteX8" fmla="*/ 924720 w 1903413"/>
              <a:gd name="connsiteY8" fmla="*/ 1430179 h 1623059"/>
              <a:gd name="connsiteX9" fmla="*/ 943769 w 1903413"/>
              <a:gd name="connsiteY9" fmla="*/ 1415891 h 1623059"/>
              <a:gd name="connsiteX10" fmla="*/ 1042511 w 1903413"/>
              <a:gd name="connsiteY10" fmla="*/ 1473042 h 1623059"/>
              <a:gd name="connsiteX11" fmla="*/ 1029493 w 1903413"/>
              <a:gd name="connsiteY11" fmla="*/ 1558766 h 1623059"/>
              <a:gd name="connsiteX12" fmla="*/ 1081881 w 1903413"/>
              <a:gd name="connsiteY12" fmla="*/ 1623059 h 1623059"/>
              <a:gd name="connsiteX13" fmla="*/ 1162844 w 1903413"/>
              <a:gd name="connsiteY13" fmla="*/ 1537335 h 1623059"/>
              <a:gd name="connsiteX14" fmla="*/ 1160462 w 1903413"/>
              <a:gd name="connsiteY14" fmla="*/ 1458754 h 1623059"/>
              <a:gd name="connsiteX15" fmla="*/ 1093787 w 1903413"/>
              <a:gd name="connsiteY15" fmla="*/ 1353979 h 1623059"/>
              <a:gd name="connsiteX16" fmla="*/ 1108075 w 1903413"/>
              <a:gd name="connsiteY16" fmla="*/ 1296829 h 1623059"/>
              <a:gd name="connsiteX17" fmla="*/ 1103313 w 1903413"/>
              <a:gd name="connsiteY17" fmla="*/ 1249204 h 1623059"/>
              <a:gd name="connsiteX18" fmla="*/ 1443831 w 1903413"/>
              <a:gd name="connsiteY18" fmla="*/ 1208722 h 1623059"/>
              <a:gd name="connsiteX19" fmla="*/ 1448594 w 1903413"/>
              <a:gd name="connsiteY19" fmla="*/ 1275398 h 1623059"/>
              <a:gd name="connsiteX20" fmla="*/ 1491456 w 1903413"/>
              <a:gd name="connsiteY20" fmla="*/ 1249204 h 1623059"/>
              <a:gd name="connsiteX21" fmla="*/ 1550988 w 1903413"/>
              <a:gd name="connsiteY21" fmla="*/ 1289685 h 1623059"/>
              <a:gd name="connsiteX22" fmla="*/ 1593850 w 1903413"/>
              <a:gd name="connsiteY22" fmla="*/ 1282542 h 1623059"/>
              <a:gd name="connsiteX23" fmla="*/ 1615282 w 1903413"/>
              <a:gd name="connsiteY23" fmla="*/ 1451610 h 1623059"/>
              <a:gd name="connsiteX24" fmla="*/ 1789113 w 1903413"/>
              <a:gd name="connsiteY24" fmla="*/ 1365884 h 1623059"/>
              <a:gd name="connsiteX25" fmla="*/ 1814354 w 1903413"/>
              <a:gd name="connsiteY25" fmla="*/ 1244441 h 1623059"/>
              <a:gd name="connsiteX26" fmla="*/ 1801019 w 1903413"/>
              <a:gd name="connsiteY26" fmla="*/ 1106331 h 1623059"/>
              <a:gd name="connsiteX27" fmla="*/ 1865313 w 1903413"/>
              <a:gd name="connsiteY27" fmla="*/ 1003936 h 1623059"/>
              <a:gd name="connsiteX28" fmla="*/ 1903413 w 1903413"/>
              <a:gd name="connsiteY28" fmla="*/ 956312 h 1623059"/>
              <a:gd name="connsiteX29" fmla="*/ 1858169 w 1903413"/>
              <a:gd name="connsiteY29" fmla="*/ 887572 h 1623059"/>
              <a:gd name="connsiteX30" fmla="*/ 1739107 w 1903413"/>
              <a:gd name="connsiteY30" fmla="*/ 880745 h 1623059"/>
              <a:gd name="connsiteX31" fmla="*/ 1662908 w 1903413"/>
              <a:gd name="connsiteY31" fmla="*/ 825342 h 1623059"/>
              <a:gd name="connsiteX32" fmla="*/ 1598613 w 1903413"/>
              <a:gd name="connsiteY32" fmla="*/ 834868 h 1623059"/>
              <a:gd name="connsiteX33" fmla="*/ 1598614 w 1903413"/>
              <a:gd name="connsiteY33" fmla="*/ 768192 h 1623059"/>
              <a:gd name="connsiteX34" fmla="*/ 1574801 w 1903413"/>
              <a:gd name="connsiteY34" fmla="*/ 494349 h 1623059"/>
              <a:gd name="connsiteX35" fmla="*/ 1564640 w 1903413"/>
              <a:gd name="connsiteY35" fmla="*/ 426720 h 1623059"/>
              <a:gd name="connsiteX36" fmla="*/ 975360 w 1903413"/>
              <a:gd name="connsiteY36" fmla="*/ 182880 h 1623059"/>
              <a:gd name="connsiteX37" fmla="*/ 203200 w 1903413"/>
              <a:gd name="connsiteY37" fmla="*/ 0 h 1623059"/>
              <a:gd name="connsiteX38" fmla="*/ 0 w 1903413"/>
              <a:gd name="connsiteY38" fmla="*/ 325120 h 1623059"/>
              <a:gd name="connsiteX39" fmla="*/ 215900 w 1903413"/>
              <a:gd name="connsiteY39" fmla="*/ 1191895 h 1623059"/>
              <a:gd name="connsiteX0" fmla="*/ 215900 w 1903413"/>
              <a:gd name="connsiteY0" fmla="*/ 1191895 h 1623059"/>
              <a:gd name="connsiteX1" fmla="*/ 296068 w 1903413"/>
              <a:gd name="connsiteY1" fmla="*/ 1237297 h 1623059"/>
              <a:gd name="connsiteX2" fmla="*/ 366712 w 1903413"/>
              <a:gd name="connsiteY2" fmla="*/ 1347629 h 1623059"/>
              <a:gd name="connsiteX3" fmla="*/ 569912 w 1903413"/>
              <a:gd name="connsiteY3" fmla="*/ 1282541 h 1623059"/>
              <a:gd name="connsiteX4" fmla="*/ 715169 w 1903413"/>
              <a:gd name="connsiteY4" fmla="*/ 1282541 h 1623059"/>
              <a:gd name="connsiteX5" fmla="*/ 750888 w 1903413"/>
              <a:gd name="connsiteY5" fmla="*/ 1308735 h 1623059"/>
              <a:gd name="connsiteX6" fmla="*/ 800893 w 1903413"/>
              <a:gd name="connsiteY6" fmla="*/ 1301591 h 1623059"/>
              <a:gd name="connsiteX7" fmla="*/ 805657 w 1903413"/>
              <a:gd name="connsiteY7" fmla="*/ 1356361 h 1623059"/>
              <a:gd name="connsiteX8" fmla="*/ 924720 w 1903413"/>
              <a:gd name="connsiteY8" fmla="*/ 1430179 h 1623059"/>
              <a:gd name="connsiteX9" fmla="*/ 943769 w 1903413"/>
              <a:gd name="connsiteY9" fmla="*/ 1415891 h 1623059"/>
              <a:gd name="connsiteX10" fmla="*/ 1042511 w 1903413"/>
              <a:gd name="connsiteY10" fmla="*/ 1473042 h 1623059"/>
              <a:gd name="connsiteX11" fmla="*/ 1029493 w 1903413"/>
              <a:gd name="connsiteY11" fmla="*/ 1558766 h 1623059"/>
              <a:gd name="connsiteX12" fmla="*/ 1081881 w 1903413"/>
              <a:gd name="connsiteY12" fmla="*/ 1623059 h 1623059"/>
              <a:gd name="connsiteX13" fmla="*/ 1162844 w 1903413"/>
              <a:gd name="connsiteY13" fmla="*/ 1537335 h 1623059"/>
              <a:gd name="connsiteX14" fmla="*/ 1160462 w 1903413"/>
              <a:gd name="connsiteY14" fmla="*/ 1458754 h 1623059"/>
              <a:gd name="connsiteX15" fmla="*/ 1093787 w 1903413"/>
              <a:gd name="connsiteY15" fmla="*/ 1353979 h 1623059"/>
              <a:gd name="connsiteX16" fmla="*/ 1108075 w 1903413"/>
              <a:gd name="connsiteY16" fmla="*/ 1296829 h 1623059"/>
              <a:gd name="connsiteX17" fmla="*/ 1103313 w 1903413"/>
              <a:gd name="connsiteY17" fmla="*/ 1249204 h 1623059"/>
              <a:gd name="connsiteX18" fmla="*/ 1443831 w 1903413"/>
              <a:gd name="connsiteY18" fmla="*/ 1208722 h 1623059"/>
              <a:gd name="connsiteX19" fmla="*/ 1448594 w 1903413"/>
              <a:gd name="connsiteY19" fmla="*/ 1275398 h 1623059"/>
              <a:gd name="connsiteX20" fmla="*/ 1491456 w 1903413"/>
              <a:gd name="connsiteY20" fmla="*/ 1249204 h 1623059"/>
              <a:gd name="connsiteX21" fmla="*/ 1550988 w 1903413"/>
              <a:gd name="connsiteY21" fmla="*/ 1289685 h 1623059"/>
              <a:gd name="connsiteX22" fmla="*/ 1593850 w 1903413"/>
              <a:gd name="connsiteY22" fmla="*/ 1282542 h 1623059"/>
              <a:gd name="connsiteX23" fmla="*/ 1615282 w 1903413"/>
              <a:gd name="connsiteY23" fmla="*/ 1451610 h 1623059"/>
              <a:gd name="connsiteX24" fmla="*/ 1789113 w 1903413"/>
              <a:gd name="connsiteY24" fmla="*/ 1365884 h 1623059"/>
              <a:gd name="connsiteX25" fmla="*/ 1814354 w 1903413"/>
              <a:gd name="connsiteY25" fmla="*/ 1244441 h 1623059"/>
              <a:gd name="connsiteX26" fmla="*/ 1801019 w 1903413"/>
              <a:gd name="connsiteY26" fmla="*/ 1106331 h 1623059"/>
              <a:gd name="connsiteX27" fmla="*/ 1865313 w 1903413"/>
              <a:gd name="connsiteY27" fmla="*/ 1003936 h 1623059"/>
              <a:gd name="connsiteX28" fmla="*/ 1903413 w 1903413"/>
              <a:gd name="connsiteY28" fmla="*/ 956312 h 1623059"/>
              <a:gd name="connsiteX29" fmla="*/ 1858169 w 1903413"/>
              <a:gd name="connsiteY29" fmla="*/ 887572 h 1623059"/>
              <a:gd name="connsiteX30" fmla="*/ 1739107 w 1903413"/>
              <a:gd name="connsiteY30" fmla="*/ 880745 h 1623059"/>
              <a:gd name="connsiteX31" fmla="*/ 1662908 w 1903413"/>
              <a:gd name="connsiteY31" fmla="*/ 825342 h 1623059"/>
              <a:gd name="connsiteX32" fmla="*/ 1598613 w 1903413"/>
              <a:gd name="connsiteY32" fmla="*/ 834868 h 1623059"/>
              <a:gd name="connsiteX33" fmla="*/ 1598614 w 1903413"/>
              <a:gd name="connsiteY33" fmla="*/ 768192 h 1623059"/>
              <a:gd name="connsiteX34" fmla="*/ 1505745 w 1903413"/>
              <a:gd name="connsiteY34" fmla="*/ 651512 h 1623059"/>
              <a:gd name="connsiteX35" fmla="*/ 1564640 w 1903413"/>
              <a:gd name="connsiteY35" fmla="*/ 426720 h 1623059"/>
              <a:gd name="connsiteX36" fmla="*/ 975360 w 1903413"/>
              <a:gd name="connsiteY36" fmla="*/ 182880 h 1623059"/>
              <a:gd name="connsiteX37" fmla="*/ 203200 w 1903413"/>
              <a:gd name="connsiteY37" fmla="*/ 0 h 1623059"/>
              <a:gd name="connsiteX38" fmla="*/ 0 w 1903413"/>
              <a:gd name="connsiteY38" fmla="*/ 325120 h 1623059"/>
              <a:gd name="connsiteX39" fmla="*/ 215900 w 1903413"/>
              <a:gd name="connsiteY39" fmla="*/ 1191895 h 1623059"/>
              <a:gd name="connsiteX0" fmla="*/ 215900 w 1903413"/>
              <a:gd name="connsiteY0" fmla="*/ 1191895 h 1623059"/>
              <a:gd name="connsiteX1" fmla="*/ 296068 w 1903413"/>
              <a:gd name="connsiteY1" fmla="*/ 1237297 h 1623059"/>
              <a:gd name="connsiteX2" fmla="*/ 366712 w 1903413"/>
              <a:gd name="connsiteY2" fmla="*/ 1347629 h 1623059"/>
              <a:gd name="connsiteX3" fmla="*/ 569912 w 1903413"/>
              <a:gd name="connsiteY3" fmla="*/ 1282541 h 1623059"/>
              <a:gd name="connsiteX4" fmla="*/ 715169 w 1903413"/>
              <a:gd name="connsiteY4" fmla="*/ 1282541 h 1623059"/>
              <a:gd name="connsiteX5" fmla="*/ 750888 w 1903413"/>
              <a:gd name="connsiteY5" fmla="*/ 1308735 h 1623059"/>
              <a:gd name="connsiteX6" fmla="*/ 800893 w 1903413"/>
              <a:gd name="connsiteY6" fmla="*/ 1301591 h 1623059"/>
              <a:gd name="connsiteX7" fmla="*/ 805657 w 1903413"/>
              <a:gd name="connsiteY7" fmla="*/ 1356361 h 1623059"/>
              <a:gd name="connsiteX8" fmla="*/ 924720 w 1903413"/>
              <a:gd name="connsiteY8" fmla="*/ 1430179 h 1623059"/>
              <a:gd name="connsiteX9" fmla="*/ 943769 w 1903413"/>
              <a:gd name="connsiteY9" fmla="*/ 1415891 h 1623059"/>
              <a:gd name="connsiteX10" fmla="*/ 1042511 w 1903413"/>
              <a:gd name="connsiteY10" fmla="*/ 1473042 h 1623059"/>
              <a:gd name="connsiteX11" fmla="*/ 1029493 w 1903413"/>
              <a:gd name="connsiteY11" fmla="*/ 1558766 h 1623059"/>
              <a:gd name="connsiteX12" fmla="*/ 1081881 w 1903413"/>
              <a:gd name="connsiteY12" fmla="*/ 1623059 h 1623059"/>
              <a:gd name="connsiteX13" fmla="*/ 1162844 w 1903413"/>
              <a:gd name="connsiteY13" fmla="*/ 1537335 h 1623059"/>
              <a:gd name="connsiteX14" fmla="*/ 1160462 w 1903413"/>
              <a:gd name="connsiteY14" fmla="*/ 1458754 h 1623059"/>
              <a:gd name="connsiteX15" fmla="*/ 1093787 w 1903413"/>
              <a:gd name="connsiteY15" fmla="*/ 1353979 h 1623059"/>
              <a:gd name="connsiteX16" fmla="*/ 1108075 w 1903413"/>
              <a:gd name="connsiteY16" fmla="*/ 1296829 h 1623059"/>
              <a:gd name="connsiteX17" fmla="*/ 1103313 w 1903413"/>
              <a:gd name="connsiteY17" fmla="*/ 1249204 h 1623059"/>
              <a:gd name="connsiteX18" fmla="*/ 1443831 w 1903413"/>
              <a:gd name="connsiteY18" fmla="*/ 1208722 h 1623059"/>
              <a:gd name="connsiteX19" fmla="*/ 1448594 w 1903413"/>
              <a:gd name="connsiteY19" fmla="*/ 1275398 h 1623059"/>
              <a:gd name="connsiteX20" fmla="*/ 1491456 w 1903413"/>
              <a:gd name="connsiteY20" fmla="*/ 1249204 h 1623059"/>
              <a:gd name="connsiteX21" fmla="*/ 1550988 w 1903413"/>
              <a:gd name="connsiteY21" fmla="*/ 1289685 h 1623059"/>
              <a:gd name="connsiteX22" fmla="*/ 1593850 w 1903413"/>
              <a:gd name="connsiteY22" fmla="*/ 1282542 h 1623059"/>
              <a:gd name="connsiteX23" fmla="*/ 1615282 w 1903413"/>
              <a:gd name="connsiteY23" fmla="*/ 1451610 h 1623059"/>
              <a:gd name="connsiteX24" fmla="*/ 1789113 w 1903413"/>
              <a:gd name="connsiteY24" fmla="*/ 1365884 h 1623059"/>
              <a:gd name="connsiteX25" fmla="*/ 1814354 w 1903413"/>
              <a:gd name="connsiteY25" fmla="*/ 1244441 h 1623059"/>
              <a:gd name="connsiteX26" fmla="*/ 1801019 w 1903413"/>
              <a:gd name="connsiteY26" fmla="*/ 1106331 h 1623059"/>
              <a:gd name="connsiteX27" fmla="*/ 1865313 w 1903413"/>
              <a:gd name="connsiteY27" fmla="*/ 1003936 h 1623059"/>
              <a:gd name="connsiteX28" fmla="*/ 1903413 w 1903413"/>
              <a:gd name="connsiteY28" fmla="*/ 956312 h 1623059"/>
              <a:gd name="connsiteX29" fmla="*/ 1858169 w 1903413"/>
              <a:gd name="connsiteY29" fmla="*/ 887572 h 1623059"/>
              <a:gd name="connsiteX30" fmla="*/ 1739107 w 1903413"/>
              <a:gd name="connsiteY30" fmla="*/ 880745 h 1623059"/>
              <a:gd name="connsiteX31" fmla="*/ 1662908 w 1903413"/>
              <a:gd name="connsiteY31" fmla="*/ 825342 h 1623059"/>
              <a:gd name="connsiteX32" fmla="*/ 1598613 w 1903413"/>
              <a:gd name="connsiteY32" fmla="*/ 834868 h 1623059"/>
              <a:gd name="connsiteX33" fmla="*/ 1598614 w 1903413"/>
              <a:gd name="connsiteY33" fmla="*/ 768192 h 1623059"/>
              <a:gd name="connsiteX34" fmla="*/ 1505745 w 1903413"/>
              <a:gd name="connsiteY34" fmla="*/ 651512 h 1623059"/>
              <a:gd name="connsiteX35" fmla="*/ 1457484 w 1903413"/>
              <a:gd name="connsiteY35" fmla="*/ 541020 h 1623059"/>
              <a:gd name="connsiteX36" fmla="*/ 975360 w 1903413"/>
              <a:gd name="connsiteY36" fmla="*/ 182880 h 1623059"/>
              <a:gd name="connsiteX37" fmla="*/ 203200 w 1903413"/>
              <a:gd name="connsiteY37" fmla="*/ 0 h 1623059"/>
              <a:gd name="connsiteX38" fmla="*/ 0 w 1903413"/>
              <a:gd name="connsiteY38" fmla="*/ 325120 h 1623059"/>
              <a:gd name="connsiteX39" fmla="*/ 215900 w 1903413"/>
              <a:gd name="connsiteY39" fmla="*/ 1191895 h 1623059"/>
              <a:gd name="connsiteX0" fmla="*/ 215900 w 1903413"/>
              <a:gd name="connsiteY0" fmla="*/ 1191895 h 1623059"/>
              <a:gd name="connsiteX1" fmla="*/ 296068 w 1903413"/>
              <a:gd name="connsiteY1" fmla="*/ 1237297 h 1623059"/>
              <a:gd name="connsiteX2" fmla="*/ 366712 w 1903413"/>
              <a:gd name="connsiteY2" fmla="*/ 1347629 h 1623059"/>
              <a:gd name="connsiteX3" fmla="*/ 569912 w 1903413"/>
              <a:gd name="connsiteY3" fmla="*/ 1282541 h 1623059"/>
              <a:gd name="connsiteX4" fmla="*/ 715169 w 1903413"/>
              <a:gd name="connsiteY4" fmla="*/ 1282541 h 1623059"/>
              <a:gd name="connsiteX5" fmla="*/ 750888 w 1903413"/>
              <a:gd name="connsiteY5" fmla="*/ 1308735 h 1623059"/>
              <a:gd name="connsiteX6" fmla="*/ 800893 w 1903413"/>
              <a:gd name="connsiteY6" fmla="*/ 1301591 h 1623059"/>
              <a:gd name="connsiteX7" fmla="*/ 805657 w 1903413"/>
              <a:gd name="connsiteY7" fmla="*/ 1356361 h 1623059"/>
              <a:gd name="connsiteX8" fmla="*/ 924720 w 1903413"/>
              <a:gd name="connsiteY8" fmla="*/ 1430179 h 1623059"/>
              <a:gd name="connsiteX9" fmla="*/ 943769 w 1903413"/>
              <a:gd name="connsiteY9" fmla="*/ 1415891 h 1623059"/>
              <a:gd name="connsiteX10" fmla="*/ 1042511 w 1903413"/>
              <a:gd name="connsiteY10" fmla="*/ 1473042 h 1623059"/>
              <a:gd name="connsiteX11" fmla="*/ 1029493 w 1903413"/>
              <a:gd name="connsiteY11" fmla="*/ 1558766 h 1623059"/>
              <a:gd name="connsiteX12" fmla="*/ 1081881 w 1903413"/>
              <a:gd name="connsiteY12" fmla="*/ 1623059 h 1623059"/>
              <a:gd name="connsiteX13" fmla="*/ 1162844 w 1903413"/>
              <a:gd name="connsiteY13" fmla="*/ 1537335 h 1623059"/>
              <a:gd name="connsiteX14" fmla="*/ 1160462 w 1903413"/>
              <a:gd name="connsiteY14" fmla="*/ 1458754 h 1623059"/>
              <a:gd name="connsiteX15" fmla="*/ 1093787 w 1903413"/>
              <a:gd name="connsiteY15" fmla="*/ 1353979 h 1623059"/>
              <a:gd name="connsiteX16" fmla="*/ 1108075 w 1903413"/>
              <a:gd name="connsiteY16" fmla="*/ 1296829 h 1623059"/>
              <a:gd name="connsiteX17" fmla="*/ 1103313 w 1903413"/>
              <a:gd name="connsiteY17" fmla="*/ 1249204 h 1623059"/>
              <a:gd name="connsiteX18" fmla="*/ 1443831 w 1903413"/>
              <a:gd name="connsiteY18" fmla="*/ 1208722 h 1623059"/>
              <a:gd name="connsiteX19" fmla="*/ 1448594 w 1903413"/>
              <a:gd name="connsiteY19" fmla="*/ 1275398 h 1623059"/>
              <a:gd name="connsiteX20" fmla="*/ 1491456 w 1903413"/>
              <a:gd name="connsiteY20" fmla="*/ 1249204 h 1623059"/>
              <a:gd name="connsiteX21" fmla="*/ 1550988 w 1903413"/>
              <a:gd name="connsiteY21" fmla="*/ 1289685 h 1623059"/>
              <a:gd name="connsiteX22" fmla="*/ 1593850 w 1903413"/>
              <a:gd name="connsiteY22" fmla="*/ 1282542 h 1623059"/>
              <a:gd name="connsiteX23" fmla="*/ 1615282 w 1903413"/>
              <a:gd name="connsiteY23" fmla="*/ 1451610 h 1623059"/>
              <a:gd name="connsiteX24" fmla="*/ 1789113 w 1903413"/>
              <a:gd name="connsiteY24" fmla="*/ 1365884 h 1623059"/>
              <a:gd name="connsiteX25" fmla="*/ 1814354 w 1903413"/>
              <a:gd name="connsiteY25" fmla="*/ 1244441 h 1623059"/>
              <a:gd name="connsiteX26" fmla="*/ 1801019 w 1903413"/>
              <a:gd name="connsiteY26" fmla="*/ 1106331 h 1623059"/>
              <a:gd name="connsiteX27" fmla="*/ 1865313 w 1903413"/>
              <a:gd name="connsiteY27" fmla="*/ 1003936 h 1623059"/>
              <a:gd name="connsiteX28" fmla="*/ 1903413 w 1903413"/>
              <a:gd name="connsiteY28" fmla="*/ 956312 h 1623059"/>
              <a:gd name="connsiteX29" fmla="*/ 1858169 w 1903413"/>
              <a:gd name="connsiteY29" fmla="*/ 887572 h 1623059"/>
              <a:gd name="connsiteX30" fmla="*/ 1739107 w 1903413"/>
              <a:gd name="connsiteY30" fmla="*/ 880745 h 1623059"/>
              <a:gd name="connsiteX31" fmla="*/ 1662908 w 1903413"/>
              <a:gd name="connsiteY31" fmla="*/ 825342 h 1623059"/>
              <a:gd name="connsiteX32" fmla="*/ 1598613 w 1903413"/>
              <a:gd name="connsiteY32" fmla="*/ 834868 h 1623059"/>
              <a:gd name="connsiteX33" fmla="*/ 1598614 w 1903413"/>
              <a:gd name="connsiteY33" fmla="*/ 768192 h 1623059"/>
              <a:gd name="connsiteX34" fmla="*/ 1505745 w 1903413"/>
              <a:gd name="connsiteY34" fmla="*/ 651512 h 1623059"/>
              <a:gd name="connsiteX35" fmla="*/ 1457484 w 1903413"/>
              <a:gd name="connsiteY35" fmla="*/ 541020 h 1623059"/>
              <a:gd name="connsiteX36" fmla="*/ 1222376 w 1903413"/>
              <a:gd name="connsiteY36" fmla="*/ 363380 h 1623059"/>
              <a:gd name="connsiteX37" fmla="*/ 975360 w 1903413"/>
              <a:gd name="connsiteY37" fmla="*/ 182880 h 1623059"/>
              <a:gd name="connsiteX38" fmla="*/ 203200 w 1903413"/>
              <a:gd name="connsiteY38" fmla="*/ 0 h 1623059"/>
              <a:gd name="connsiteX39" fmla="*/ 0 w 1903413"/>
              <a:gd name="connsiteY39" fmla="*/ 325120 h 1623059"/>
              <a:gd name="connsiteX40" fmla="*/ 215900 w 1903413"/>
              <a:gd name="connsiteY40" fmla="*/ 1191895 h 1623059"/>
              <a:gd name="connsiteX0" fmla="*/ 215900 w 1903413"/>
              <a:gd name="connsiteY0" fmla="*/ 1191895 h 1623059"/>
              <a:gd name="connsiteX1" fmla="*/ 296068 w 1903413"/>
              <a:gd name="connsiteY1" fmla="*/ 1237297 h 1623059"/>
              <a:gd name="connsiteX2" fmla="*/ 366712 w 1903413"/>
              <a:gd name="connsiteY2" fmla="*/ 1347629 h 1623059"/>
              <a:gd name="connsiteX3" fmla="*/ 569912 w 1903413"/>
              <a:gd name="connsiteY3" fmla="*/ 1282541 h 1623059"/>
              <a:gd name="connsiteX4" fmla="*/ 715169 w 1903413"/>
              <a:gd name="connsiteY4" fmla="*/ 1282541 h 1623059"/>
              <a:gd name="connsiteX5" fmla="*/ 750888 w 1903413"/>
              <a:gd name="connsiteY5" fmla="*/ 1308735 h 1623059"/>
              <a:gd name="connsiteX6" fmla="*/ 800893 w 1903413"/>
              <a:gd name="connsiteY6" fmla="*/ 1301591 h 1623059"/>
              <a:gd name="connsiteX7" fmla="*/ 805657 w 1903413"/>
              <a:gd name="connsiteY7" fmla="*/ 1356361 h 1623059"/>
              <a:gd name="connsiteX8" fmla="*/ 924720 w 1903413"/>
              <a:gd name="connsiteY8" fmla="*/ 1430179 h 1623059"/>
              <a:gd name="connsiteX9" fmla="*/ 943769 w 1903413"/>
              <a:gd name="connsiteY9" fmla="*/ 1415891 h 1623059"/>
              <a:gd name="connsiteX10" fmla="*/ 1042511 w 1903413"/>
              <a:gd name="connsiteY10" fmla="*/ 1473042 h 1623059"/>
              <a:gd name="connsiteX11" fmla="*/ 1029493 w 1903413"/>
              <a:gd name="connsiteY11" fmla="*/ 1558766 h 1623059"/>
              <a:gd name="connsiteX12" fmla="*/ 1081881 w 1903413"/>
              <a:gd name="connsiteY12" fmla="*/ 1623059 h 1623059"/>
              <a:gd name="connsiteX13" fmla="*/ 1162844 w 1903413"/>
              <a:gd name="connsiteY13" fmla="*/ 1537335 h 1623059"/>
              <a:gd name="connsiteX14" fmla="*/ 1160462 w 1903413"/>
              <a:gd name="connsiteY14" fmla="*/ 1458754 h 1623059"/>
              <a:gd name="connsiteX15" fmla="*/ 1093787 w 1903413"/>
              <a:gd name="connsiteY15" fmla="*/ 1353979 h 1623059"/>
              <a:gd name="connsiteX16" fmla="*/ 1108075 w 1903413"/>
              <a:gd name="connsiteY16" fmla="*/ 1296829 h 1623059"/>
              <a:gd name="connsiteX17" fmla="*/ 1103313 w 1903413"/>
              <a:gd name="connsiteY17" fmla="*/ 1249204 h 1623059"/>
              <a:gd name="connsiteX18" fmla="*/ 1443831 w 1903413"/>
              <a:gd name="connsiteY18" fmla="*/ 1208722 h 1623059"/>
              <a:gd name="connsiteX19" fmla="*/ 1448594 w 1903413"/>
              <a:gd name="connsiteY19" fmla="*/ 1275398 h 1623059"/>
              <a:gd name="connsiteX20" fmla="*/ 1491456 w 1903413"/>
              <a:gd name="connsiteY20" fmla="*/ 1249204 h 1623059"/>
              <a:gd name="connsiteX21" fmla="*/ 1550988 w 1903413"/>
              <a:gd name="connsiteY21" fmla="*/ 1289685 h 1623059"/>
              <a:gd name="connsiteX22" fmla="*/ 1593850 w 1903413"/>
              <a:gd name="connsiteY22" fmla="*/ 1282542 h 1623059"/>
              <a:gd name="connsiteX23" fmla="*/ 1615282 w 1903413"/>
              <a:gd name="connsiteY23" fmla="*/ 1451610 h 1623059"/>
              <a:gd name="connsiteX24" fmla="*/ 1789113 w 1903413"/>
              <a:gd name="connsiteY24" fmla="*/ 1365884 h 1623059"/>
              <a:gd name="connsiteX25" fmla="*/ 1814354 w 1903413"/>
              <a:gd name="connsiteY25" fmla="*/ 1244441 h 1623059"/>
              <a:gd name="connsiteX26" fmla="*/ 1801019 w 1903413"/>
              <a:gd name="connsiteY26" fmla="*/ 1106331 h 1623059"/>
              <a:gd name="connsiteX27" fmla="*/ 1865313 w 1903413"/>
              <a:gd name="connsiteY27" fmla="*/ 1003936 h 1623059"/>
              <a:gd name="connsiteX28" fmla="*/ 1903413 w 1903413"/>
              <a:gd name="connsiteY28" fmla="*/ 956312 h 1623059"/>
              <a:gd name="connsiteX29" fmla="*/ 1858169 w 1903413"/>
              <a:gd name="connsiteY29" fmla="*/ 887572 h 1623059"/>
              <a:gd name="connsiteX30" fmla="*/ 1739107 w 1903413"/>
              <a:gd name="connsiteY30" fmla="*/ 880745 h 1623059"/>
              <a:gd name="connsiteX31" fmla="*/ 1662908 w 1903413"/>
              <a:gd name="connsiteY31" fmla="*/ 825342 h 1623059"/>
              <a:gd name="connsiteX32" fmla="*/ 1598613 w 1903413"/>
              <a:gd name="connsiteY32" fmla="*/ 834868 h 1623059"/>
              <a:gd name="connsiteX33" fmla="*/ 1598614 w 1903413"/>
              <a:gd name="connsiteY33" fmla="*/ 768192 h 1623059"/>
              <a:gd name="connsiteX34" fmla="*/ 1505745 w 1903413"/>
              <a:gd name="connsiteY34" fmla="*/ 651512 h 1623059"/>
              <a:gd name="connsiteX35" fmla="*/ 1457484 w 1903413"/>
              <a:gd name="connsiteY35" fmla="*/ 541020 h 1623059"/>
              <a:gd name="connsiteX36" fmla="*/ 1327151 w 1903413"/>
              <a:gd name="connsiteY36" fmla="*/ 506255 h 1623059"/>
              <a:gd name="connsiteX37" fmla="*/ 975360 w 1903413"/>
              <a:gd name="connsiteY37" fmla="*/ 182880 h 1623059"/>
              <a:gd name="connsiteX38" fmla="*/ 203200 w 1903413"/>
              <a:gd name="connsiteY38" fmla="*/ 0 h 1623059"/>
              <a:gd name="connsiteX39" fmla="*/ 0 w 1903413"/>
              <a:gd name="connsiteY39" fmla="*/ 325120 h 1623059"/>
              <a:gd name="connsiteX40" fmla="*/ 215900 w 1903413"/>
              <a:gd name="connsiteY40" fmla="*/ 1191895 h 1623059"/>
              <a:gd name="connsiteX0" fmla="*/ 215900 w 1903413"/>
              <a:gd name="connsiteY0" fmla="*/ 1191895 h 1623059"/>
              <a:gd name="connsiteX1" fmla="*/ 296068 w 1903413"/>
              <a:gd name="connsiteY1" fmla="*/ 1237297 h 1623059"/>
              <a:gd name="connsiteX2" fmla="*/ 366712 w 1903413"/>
              <a:gd name="connsiteY2" fmla="*/ 1347629 h 1623059"/>
              <a:gd name="connsiteX3" fmla="*/ 569912 w 1903413"/>
              <a:gd name="connsiteY3" fmla="*/ 1282541 h 1623059"/>
              <a:gd name="connsiteX4" fmla="*/ 715169 w 1903413"/>
              <a:gd name="connsiteY4" fmla="*/ 1282541 h 1623059"/>
              <a:gd name="connsiteX5" fmla="*/ 750888 w 1903413"/>
              <a:gd name="connsiteY5" fmla="*/ 1308735 h 1623059"/>
              <a:gd name="connsiteX6" fmla="*/ 800893 w 1903413"/>
              <a:gd name="connsiteY6" fmla="*/ 1301591 h 1623059"/>
              <a:gd name="connsiteX7" fmla="*/ 805657 w 1903413"/>
              <a:gd name="connsiteY7" fmla="*/ 1356361 h 1623059"/>
              <a:gd name="connsiteX8" fmla="*/ 924720 w 1903413"/>
              <a:gd name="connsiteY8" fmla="*/ 1430179 h 1623059"/>
              <a:gd name="connsiteX9" fmla="*/ 943769 w 1903413"/>
              <a:gd name="connsiteY9" fmla="*/ 1415891 h 1623059"/>
              <a:gd name="connsiteX10" fmla="*/ 1042511 w 1903413"/>
              <a:gd name="connsiteY10" fmla="*/ 1473042 h 1623059"/>
              <a:gd name="connsiteX11" fmla="*/ 1029493 w 1903413"/>
              <a:gd name="connsiteY11" fmla="*/ 1558766 h 1623059"/>
              <a:gd name="connsiteX12" fmla="*/ 1081881 w 1903413"/>
              <a:gd name="connsiteY12" fmla="*/ 1623059 h 1623059"/>
              <a:gd name="connsiteX13" fmla="*/ 1162844 w 1903413"/>
              <a:gd name="connsiteY13" fmla="*/ 1537335 h 1623059"/>
              <a:gd name="connsiteX14" fmla="*/ 1160462 w 1903413"/>
              <a:gd name="connsiteY14" fmla="*/ 1458754 h 1623059"/>
              <a:gd name="connsiteX15" fmla="*/ 1093787 w 1903413"/>
              <a:gd name="connsiteY15" fmla="*/ 1353979 h 1623059"/>
              <a:gd name="connsiteX16" fmla="*/ 1108075 w 1903413"/>
              <a:gd name="connsiteY16" fmla="*/ 1296829 h 1623059"/>
              <a:gd name="connsiteX17" fmla="*/ 1103313 w 1903413"/>
              <a:gd name="connsiteY17" fmla="*/ 1249204 h 1623059"/>
              <a:gd name="connsiteX18" fmla="*/ 1443831 w 1903413"/>
              <a:gd name="connsiteY18" fmla="*/ 1208722 h 1623059"/>
              <a:gd name="connsiteX19" fmla="*/ 1448594 w 1903413"/>
              <a:gd name="connsiteY19" fmla="*/ 1275398 h 1623059"/>
              <a:gd name="connsiteX20" fmla="*/ 1491456 w 1903413"/>
              <a:gd name="connsiteY20" fmla="*/ 1249204 h 1623059"/>
              <a:gd name="connsiteX21" fmla="*/ 1550988 w 1903413"/>
              <a:gd name="connsiteY21" fmla="*/ 1289685 h 1623059"/>
              <a:gd name="connsiteX22" fmla="*/ 1593850 w 1903413"/>
              <a:gd name="connsiteY22" fmla="*/ 1282542 h 1623059"/>
              <a:gd name="connsiteX23" fmla="*/ 1615282 w 1903413"/>
              <a:gd name="connsiteY23" fmla="*/ 1451610 h 1623059"/>
              <a:gd name="connsiteX24" fmla="*/ 1789113 w 1903413"/>
              <a:gd name="connsiteY24" fmla="*/ 1365884 h 1623059"/>
              <a:gd name="connsiteX25" fmla="*/ 1814354 w 1903413"/>
              <a:gd name="connsiteY25" fmla="*/ 1244441 h 1623059"/>
              <a:gd name="connsiteX26" fmla="*/ 1801019 w 1903413"/>
              <a:gd name="connsiteY26" fmla="*/ 1106331 h 1623059"/>
              <a:gd name="connsiteX27" fmla="*/ 1865313 w 1903413"/>
              <a:gd name="connsiteY27" fmla="*/ 1003936 h 1623059"/>
              <a:gd name="connsiteX28" fmla="*/ 1903413 w 1903413"/>
              <a:gd name="connsiteY28" fmla="*/ 956312 h 1623059"/>
              <a:gd name="connsiteX29" fmla="*/ 1858169 w 1903413"/>
              <a:gd name="connsiteY29" fmla="*/ 887572 h 1623059"/>
              <a:gd name="connsiteX30" fmla="*/ 1739107 w 1903413"/>
              <a:gd name="connsiteY30" fmla="*/ 880745 h 1623059"/>
              <a:gd name="connsiteX31" fmla="*/ 1662908 w 1903413"/>
              <a:gd name="connsiteY31" fmla="*/ 825342 h 1623059"/>
              <a:gd name="connsiteX32" fmla="*/ 1598613 w 1903413"/>
              <a:gd name="connsiteY32" fmla="*/ 834868 h 1623059"/>
              <a:gd name="connsiteX33" fmla="*/ 1598614 w 1903413"/>
              <a:gd name="connsiteY33" fmla="*/ 768192 h 1623059"/>
              <a:gd name="connsiteX34" fmla="*/ 1505745 w 1903413"/>
              <a:gd name="connsiteY34" fmla="*/ 651512 h 1623059"/>
              <a:gd name="connsiteX35" fmla="*/ 1457484 w 1903413"/>
              <a:gd name="connsiteY35" fmla="*/ 541020 h 1623059"/>
              <a:gd name="connsiteX36" fmla="*/ 1327151 w 1903413"/>
              <a:gd name="connsiteY36" fmla="*/ 506255 h 1623059"/>
              <a:gd name="connsiteX37" fmla="*/ 1146176 w 1903413"/>
              <a:gd name="connsiteY37" fmla="*/ 346711 h 1623059"/>
              <a:gd name="connsiteX38" fmla="*/ 975360 w 1903413"/>
              <a:gd name="connsiteY38" fmla="*/ 182880 h 1623059"/>
              <a:gd name="connsiteX39" fmla="*/ 203200 w 1903413"/>
              <a:gd name="connsiteY39" fmla="*/ 0 h 1623059"/>
              <a:gd name="connsiteX40" fmla="*/ 0 w 1903413"/>
              <a:gd name="connsiteY40" fmla="*/ 325120 h 1623059"/>
              <a:gd name="connsiteX41" fmla="*/ 215900 w 1903413"/>
              <a:gd name="connsiteY41" fmla="*/ 1191895 h 1623059"/>
              <a:gd name="connsiteX0" fmla="*/ 215900 w 1903413"/>
              <a:gd name="connsiteY0" fmla="*/ 1191895 h 1623059"/>
              <a:gd name="connsiteX1" fmla="*/ 296068 w 1903413"/>
              <a:gd name="connsiteY1" fmla="*/ 1237297 h 1623059"/>
              <a:gd name="connsiteX2" fmla="*/ 366712 w 1903413"/>
              <a:gd name="connsiteY2" fmla="*/ 1347629 h 1623059"/>
              <a:gd name="connsiteX3" fmla="*/ 569912 w 1903413"/>
              <a:gd name="connsiteY3" fmla="*/ 1282541 h 1623059"/>
              <a:gd name="connsiteX4" fmla="*/ 715169 w 1903413"/>
              <a:gd name="connsiteY4" fmla="*/ 1282541 h 1623059"/>
              <a:gd name="connsiteX5" fmla="*/ 750888 w 1903413"/>
              <a:gd name="connsiteY5" fmla="*/ 1308735 h 1623059"/>
              <a:gd name="connsiteX6" fmla="*/ 800893 w 1903413"/>
              <a:gd name="connsiteY6" fmla="*/ 1301591 h 1623059"/>
              <a:gd name="connsiteX7" fmla="*/ 805657 w 1903413"/>
              <a:gd name="connsiteY7" fmla="*/ 1356361 h 1623059"/>
              <a:gd name="connsiteX8" fmla="*/ 924720 w 1903413"/>
              <a:gd name="connsiteY8" fmla="*/ 1430179 h 1623059"/>
              <a:gd name="connsiteX9" fmla="*/ 943769 w 1903413"/>
              <a:gd name="connsiteY9" fmla="*/ 1415891 h 1623059"/>
              <a:gd name="connsiteX10" fmla="*/ 1042511 w 1903413"/>
              <a:gd name="connsiteY10" fmla="*/ 1473042 h 1623059"/>
              <a:gd name="connsiteX11" fmla="*/ 1029493 w 1903413"/>
              <a:gd name="connsiteY11" fmla="*/ 1558766 h 1623059"/>
              <a:gd name="connsiteX12" fmla="*/ 1081881 w 1903413"/>
              <a:gd name="connsiteY12" fmla="*/ 1623059 h 1623059"/>
              <a:gd name="connsiteX13" fmla="*/ 1162844 w 1903413"/>
              <a:gd name="connsiteY13" fmla="*/ 1537335 h 1623059"/>
              <a:gd name="connsiteX14" fmla="*/ 1160462 w 1903413"/>
              <a:gd name="connsiteY14" fmla="*/ 1458754 h 1623059"/>
              <a:gd name="connsiteX15" fmla="*/ 1093787 w 1903413"/>
              <a:gd name="connsiteY15" fmla="*/ 1353979 h 1623059"/>
              <a:gd name="connsiteX16" fmla="*/ 1108075 w 1903413"/>
              <a:gd name="connsiteY16" fmla="*/ 1296829 h 1623059"/>
              <a:gd name="connsiteX17" fmla="*/ 1103313 w 1903413"/>
              <a:gd name="connsiteY17" fmla="*/ 1249204 h 1623059"/>
              <a:gd name="connsiteX18" fmla="*/ 1443831 w 1903413"/>
              <a:gd name="connsiteY18" fmla="*/ 1208722 h 1623059"/>
              <a:gd name="connsiteX19" fmla="*/ 1448594 w 1903413"/>
              <a:gd name="connsiteY19" fmla="*/ 1275398 h 1623059"/>
              <a:gd name="connsiteX20" fmla="*/ 1491456 w 1903413"/>
              <a:gd name="connsiteY20" fmla="*/ 1249204 h 1623059"/>
              <a:gd name="connsiteX21" fmla="*/ 1550988 w 1903413"/>
              <a:gd name="connsiteY21" fmla="*/ 1289685 h 1623059"/>
              <a:gd name="connsiteX22" fmla="*/ 1593850 w 1903413"/>
              <a:gd name="connsiteY22" fmla="*/ 1282542 h 1623059"/>
              <a:gd name="connsiteX23" fmla="*/ 1615282 w 1903413"/>
              <a:gd name="connsiteY23" fmla="*/ 1451610 h 1623059"/>
              <a:gd name="connsiteX24" fmla="*/ 1789113 w 1903413"/>
              <a:gd name="connsiteY24" fmla="*/ 1365884 h 1623059"/>
              <a:gd name="connsiteX25" fmla="*/ 1814354 w 1903413"/>
              <a:gd name="connsiteY25" fmla="*/ 1244441 h 1623059"/>
              <a:gd name="connsiteX26" fmla="*/ 1801019 w 1903413"/>
              <a:gd name="connsiteY26" fmla="*/ 1106331 h 1623059"/>
              <a:gd name="connsiteX27" fmla="*/ 1865313 w 1903413"/>
              <a:gd name="connsiteY27" fmla="*/ 1003936 h 1623059"/>
              <a:gd name="connsiteX28" fmla="*/ 1903413 w 1903413"/>
              <a:gd name="connsiteY28" fmla="*/ 956312 h 1623059"/>
              <a:gd name="connsiteX29" fmla="*/ 1858169 w 1903413"/>
              <a:gd name="connsiteY29" fmla="*/ 887572 h 1623059"/>
              <a:gd name="connsiteX30" fmla="*/ 1739107 w 1903413"/>
              <a:gd name="connsiteY30" fmla="*/ 880745 h 1623059"/>
              <a:gd name="connsiteX31" fmla="*/ 1662908 w 1903413"/>
              <a:gd name="connsiteY31" fmla="*/ 825342 h 1623059"/>
              <a:gd name="connsiteX32" fmla="*/ 1598613 w 1903413"/>
              <a:gd name="connsiteY32" fmla="*/ 834868 h 1623059"/>
              <a:gd name="connsiteX33" fmla="*/ 1598614 w 1903413"/>
              <a:gd name="connsiteY33" fmla="*/ 768192 h 1623059"/>
              <a:gd name="connsiteX34" fmla="*/ 1505745 w 1903413"/>
              <a:gd name="connsiteY34" fmla="*/ 651512 h 1623059"/>
              <a:gd name="connsiteX35" fmla="*/ 1457484 w 1903413"/>
              <a:gd name="connsiteY35" fmla="*/ 541020 h 1623059"/>
              <a:gd name="connsiteX36" fmla="*/ 1327151 w 1903413"/>
              <a:gd name="connsiteY36" fmla="*/ 506255 h 1623059"/>
              <a:gd name="connsiteX37" fmla="*/ 1231901 w 1903413"/>
              <a:gd name="connsiteY37" fmla="*/ 584836 h 1623059"/>
              <a:gd name="connsiteX38" fmla="*/ 975360 w 1903413"/>
              <a:gd name="connsiteY38" fmla="*/ 182880 h 1623059"/>
              <a:gd name="connsiteX39" fmla="*/ 203200 w 1903413"/>
              <a:gd name="connsiteY39" fmla="*/ 0 h 1623059"/>
              <a:gd name="connsiteX40" fmla="*/ 0 w 1903413"/>
              <a:gd name="connsiteY40" fmla="*/ 325120 h 1623059"/>
              <a:gd name="connsiteX41" fmla="*/ 215900 w 1903413"/>
              <a:gd name="connsiteY41" fmla="*/ 1191895 h 1623059"/>
              <a:gd name="connsiteX0" fmla="*/ 215900 w 1903413"/>
              <a:gd name="connsiteY0" fmla="*/ 1191895 h 1623059"/>
              <a:gd name="connsiteX1" fmla="*/ 296068 w 1903413"/>
              <a:gd name="connsiteY1" fmla="*/ 1237297 h 1623059"/>
              <a:gd name="connsiteX2" fmla="*/ 366712 w 1903413"/>
              <a:gd name="connsiteY2" fmla="*/ 1347629 h 1623059"/>
              <a:gd name="connsiteX3" fmla="*/ 569912 w 1903413"/>
              <a:gd name="connsiteY3" fmla="*/ 1282541 h 1623059"/>
              <a:gd name="connsiteX4" fmla="*/ 715169 w 1903413"/>
              <a:gd name="connsiteY4" fmla="*/ 1282541 h 1623059"/>
              <a:gd name="connsiteX5" fmla="*/ 750888 w 1903413"/>
              <a:gd name="connsiteY5" fmla="*/ 1308735 h 1623059"/>
              <a:gd name="connsiteX6" fmla="*/ 800893 w 1903413"/>
              <a:gd name="connsiteY6" fmla="*/ 1301591 h 1623059"/>
              <a:gd name="connsiteX7" fmla="*/ 805657 w 1903413"/>
              <a:gd name="connsiteY7" fmla="*/ 1356361 h 1623059"/>
              <a:gd name="connsiteX8" fmla="*/ 924720 w 1903413"/>
              <a:gd name="connsiteY8" fmla="*/ 1430179 h 1623059"/>
              <a:gd name="connsiteX9" fmla="*/ 943769 w 1903413"/>
              <a:gd name="connsiteY9" fmla="*/ 1415891 h 1623059"/>
              <a:gd name="connsiteX10" fmla="*/ 1042511 w 1903413"/>
              <a:gd name="connsiteY10" fmla="*/ 1473042 h 1623059"/>
              <a:gd name="connsiteX11" fmla="*/ 1029493 w 1903413"/>
              <a:gd name="connsiteY11" fmla="*/ 1558766 h 1623059"/>
              <a:gd name="connsiteX12" fmla="*/ 1081881 w 1903413"/>
              <a:gd name="connsiteY12" fmla="*/ 1623059 h 1623059"/>
              <a:gd name="connsiteX13" fmla="*/ 1162844 w 1903413"/>
              <a:gd name="connsiteY13" fmla="*/ 1537335 h 1623059"/>
              <a:gd name="connsiteX14" fmla="*/ 1160462 w 1903413"/>
              <a:gd name="connsiteY14" fmla="*/ 1458754 h 1623059"/>
              <a:gd name="connsiteX15" fmla="*/ 1093787 w 1903413"/>
              <a:gd name="connsiteY15" fmla="*/ 1353979 h 1623059"/>
              <a:gd name="connsiteX16" fmla="*/ 1108075 w 1903413"/>
              <a:gd name="connsiteY16" fmla="*/ 1296829 h 1623059"/>
              <a:gd name="connsiteX17" fmla="*/ 1103313 w 1903413"/>
              <a:gd name="connsiteY17" fmla="*/ 1249204 h 1623059"/>
              <a:gd name="connsiteX18" fmla="*/ 1443831 w 1903413"/>
              <a:gd name="connsiteY18" fmla="*/ 1208722 h 1623059"/>
              <a:gd name="connsiteX19" fmla="*/ 1448594 w 1903413"/>
              <a:gd name="connsiteY19" fmla="*/ 1275398 h 1623059"/>
              <a:gd name="connsiteX20" fmla="*/ 1491456 w 1903413"/>
              <a:gd name="connsiteY20" fmla="*/ 1249204 h 1623059"/>
              <a:gd name="connsiteX21" fmla="*/ 1550988 w 1903413"/>
              <a:gd name="connsiteY21" fmla="*/ 1289685 h 1623059"/>
              <a:gd name="connsiteX22" fmla="*/ 1593850 w 1903413"/>
              <a:gd name="connsiteY22" fmla="*/ 1282542 h 1623059"/>
              <a:gd name="connsiteX23" fmla="*/ 1615282 w 1903413"/>
              <a:gd name="connsiteY23" fmla="*/ 1451610 h 1623059"/>
              <a:gd name="connsiteX24" fmla="*/ 1789113 w 1903413"/>
              <a:gd name="connsiteY24" fmla="*/ 1365884 h 1623059"/>
              <a:gd name="connsiteX25" fmla="*/ 1814354 w 1903413"/>
              <a:gd name="connsiteY25" fmla="*/ 1244441 h 1623059"/>
              <a:gd name="connsiteX26" fmla="*/ 1801019 w 1903413"/>
              <a:gd name="connsiteY26" fmla="*/ 1106331 h 1623059"/>
              <a:gd name="connsiteX27" fmla="*/ 1865313 w 1903413"/>
              <a:gd name="connsiteY27" fmla="*/ 1003936 h 1623059"/>
              <a:gd name="connsiteX28" fmla="*/ 1903413 w 1903413"/>
              <a:gd name="connsiteY28" fmla="*/ 956312 h 1623059"/>
              <a:gd name="connsiteX29" fmla="*/ 1858169 w 1903413"/>
              <a:gd name="connsiteY29" fmla="*/ 887572 h 1623059"/>
              <a:gd name="connsiteX30" fmla="*/ 1739107 w 1903413"/>
              <a:gd name="connsiteY30" fmla="*/ 880745 h 1623059"/>
              <a:gd name="connsiteX31" fmla="*/ 1662908 w 1903413"/>
              <a:gd name="connsiteY31" fmla="*/ 825342 h 1623059"/>
              <a:gd name="connsiteX32" fmla="*/ 1598613 w 1903413"/>
              <a:gd name="connsiteY32" fmla="*/ 834868 h 1623059"/>
              <a:gd name="connsiteX33" fmla="*/ 1598614 w 1903413"/>
              <a:gd name="connsiteY33" fmla="*/ 768192 h 1623059"/>
              <a:gd name="connsiteX34" fmla="*/ 1505745 w 1903413"/>
              <a:gd name="connsiteY34" fmla="*/ 651512 h 1623059"/>
              <a:gd name="connsiteX35" fmla="*/ 1457484 w 1903413"/>
              <a:gd name="connsiteY35" fmla="*/ 541020 h 1623059"/>
              <a:gd name="connsiteX36" fmla="*/ 1327151 w 1903413"/>
              <a:gd name="connsiteY36" fmla="*/ 506255 h 1623059"/>
              <a:gd name="connsiteX37" fmla="*/ 1231901 w 1903413"/>
              <a:gd name="connsiteY37" fmla="*/ 584836 h 1623059"/>
              <a:gd name="connsiteX38" fmla="*/ 1077120 w 1903413"/>
              <a:gd name="connsiteY38" fmla="*/ 344330 h 1623059"/>
              <a:gd name="connsiteX39" fmla="*/ 975360 w 1903413"/>
              <a:gd name="connsiteY39" fmla="*/ 182880 h 1623059"/>
              <a:gd name="connsiteX40" fmla="*/ 203200 w 1903413"/>
              <a:gd name="connsiteY40" fmla="*/ 0 h 1623059"/>
              <a:gd name="connsiteX41" fmla="*/ 0 w 1903413"/>
              <a:gd name="connsiteY41" fmla="*/ 325120 h 1623059"/>
              <a:gd name="connsiteX42" fmla="*/ 215900 w 1903413"/>
              <a:gd name="connsiteY42" fmla="*/ 1191895 h 1623059"/>
              <a:gd name="connsiteX0" fmla="*/ 215900 w 1903413"/>
              <a:gd name="connsiteY0" fmla="*/ 1191895 h 1623059"/>
              <a:gd name="connsiteX1" fmla="*/ 296068 w 1903413"/>
              <a:gd name="connsiteY1" fmla="*/ 1237297 h 1623059"/>
              <a:gd name="connsiteX2" fmla="*/ 366712 w 1903413"/>
              <a:gd name="connsiteY2" fmla="*/ 1347629 h 1623059"/>
              <a:gd name="connsiteX3" fmla="*/ 569912 w 1903413"/>
              <a:gd name="connsiteY3" fmla="*/ 1282541 h 1623059"/>
              <a:gd name="connsiteX4" fmla="*/ 715169 w 1903413"/>
              <a:gd name="connsiteY4" fmla="*/ 1282541 h 1623059"/>
              <a:gd name="connsiteX5" fmla="*/ 750888 w 1903413"/>
              <a:gd name="connsiteY5" fmla="*/ 1308735 h 1623059"/>
              <a:gd name="connsiteX6" fmla="*/ 800893 w 1903413"/>
              <a:gd name="connsiteY6" fmla="*/ 1301591 h 1623059"/>
              <a:gd name="connsiteX7" fmla="*/ 805657 w 1903413"/>
              <a:gd name="connsiteY7" fmla="*/ 1356361 h 1623059"/>
              <a:gd name="connsiteX8" fmla="*/ 924720 w 1903413"/>
              <a:gd name="connsiteY8" fmla="*/ 1430179 h 1623059"/>
              <a:gd name="connsiteX9" fmla="*/ 943769 w 1903413"/>
              <a:gd name="connsiteY9" fmla="*/ 1415891 h 1623059"/>
              <a:gd name="connsiteX10" fmla="*/ 1042511 w 1903413"/>
              <a:gd name="connsiteY10" fmla="*/ 1473042 h 1623059"/>
              <a:gd name="connsiteX11" fmla="*/ 1029493 w 1903413"/>
              <a:gd name="connsiteY11" fmla="*/ 1558766 h 1623059"/>
              <a:gd name="connsiteX12" fmla="*/ 1081881 w 1903413"/>
              <a:gd name="connsiteY12" fmla="*/ 1623059 h 1623059"/>
              <a:gd name="connsiteX13" fmla="*/ 1162844 w 1903413"/>
              <a:gd name="connsiteY13" fmla="*/ 1537335 h 1623059"/>
              <a:gd name="connsiteX14" fmla="*/ 1160462 w 1903413"/>
              <a:gd name="connsiteY14" fmla="*/ 1458754 h 1623059"/>
              <a:gd name="connsiteX15" fmla="*/ 1093787 w 1903413"/>
              <a:gd name="connsiteY15" fmla="*/ 1353979 h 1623059"/>
              <a:gd name="connsiteX16" fmla="*/ 1108075 w 1903413"/>
              <a:gd name="connsiteY16" fmla="*/ 1296829 h 1623059"/>
              <a:gd name="connsiteX17" fmla="*/ 1103313 w 1903413"/>
              <a:gd name="connsiteY17" fmla="*/ 1249204 h 1623059"/>
              <a:gd name="connsiteX18" fmla="*/ 1443831 w 1903413"/>
              <a:gd name="connsiteY18" fmla="*/ 1208722 h 1623059"/>
              <a:gd name="connsiteX19" fmla="*/ 1448594 w 1903413"/>
              <a:gd name="connsiteY19" fmla="*/ 1275398 h 1623059"/>
              <a:gd name="connsiteX20" fmla="*/ 1491456 w 1903413"/>
              <a:gd name="connsiteY20" fmla="*/ 1249204 h 1623059"/>
              <a:gd name="connsiteX21" fmla="*/ 1550988 w 1903413"/>
              <a:gd name="connsiteY21" fmla="*/ 1289685 h 1623059"/>
              <a:gd name="connsiteX22" fmla="*/ 1593850 w 1903413"/>
              <a:gd name="connsiteY22" fmla="*/ 1282542 h 1623059"/>
              <a:gd name="connsiteX23" fmla="*/ 1615282 w 1903413"/>
              <a:gd name="connsiteY23" fmla="*/ 1451610 h 1623059"/>
              <a:gd name="connsiteX24" fmla="*/ 1789113 w 1903413"/>
              <a:gd name="connsiteY24" fmla="*/ 1365884 h 1623059"/>
              <a:gd name="connsiteX25" fmla="*/ 1814354 w 1903413"/>
              <a:gd name="connsiteY25" fmla="*/ 1244441 h 1623059"/>
              <a:gd name="connsiteX26" fmla="*/ 1801019 w 1903413"/>
              <a:gd name="connsiteY26" fmla="*/ 1106331 h 1623059"/>
              <a:gd name="connsiteX27" fmla="*/ 1865313 w 1903413"/>
              <a:gd name="connsiteY27" fmla="*/ 1003936 h 1623059"/>
              <a:gd name="connsiteX28" fmla="*/ 1903413 w 1903413"/>
              <a:gd name="connsiteY28" fmla="*/ 956312 h 1623059"/>
              <a:gd name="connsiteX29" fmla="*/ 1858169 w 1903413"/>
              <a:gd name="connsiteY29" fmla="*/ 887572 h 1623059"/>
              <a:gd name="connsiteX30" fmla="*/ 1739107 w 1903413"/>
              <a:gd name="connsiteY30" fmla="*/ 880745 h 1623059"/>
              <a:gd name="connsiteX31" fmla="*/ 1662908 w 1903413"/>
              <a:gd name="connsiteY31" fmla="*/ 825342 h 1623059"/>
              <a:gd name="connsiteX32" fmla="*/ 1598613 w 1903413"/>
              <a:gd name="connsiteY32" fmla="*/ 834868 h 1623059"/>
              <a:gd name="connsiteX33" fmla="*/ 1598614 w 1903413"/>
              <a:gd name="connsiteY33" fmla="*/ 768192 h 1623059"/>
              <a:gd name="connsiteX34" fmla="*/ 1505745 w 1903413"/>
              <a:gd name="connsiteY34" fmla="*/ 651512 h 1623059"/>
              <a:gd name="connsiteX35" fmla="*/ 1457484 w 1903413"/>
              <a:gd name="connsiteY35" fmla="*/ 541020 h 1623059"/>
              <a:gd name="connsiteX36" fmla="*/ 1327151 w 1903413"/>
              <a:gd name="connsiteY36" fmla="*/ 506255 h 1623059"/>
              <a:gd name="connsiteX37" fmla="*/ 1231901 w 1903413"/>
              <a:gd name="connsiteY37" fmla="*/ 584836 h 1623059"/>
              <a:gd name="connsiteX38" fmla="*/ 1017589 w 1903413"/>
              <a:gd name="connsiteY38" fmla="*/ 553880 h 1623059"/>
              <a:gd name="connsiteX39" fmla="*/ 975360 w 1903413"/>
              <a:gd name="connsiteY39" fmla="*/ 182880 h 1623059"/>
              <a:gd name="connsiteX40" fmla="*/ 203200 w 1903413"/>
              <a:gd name="connsiteY40" fmla="*/ 0 h 1623059"/>
              <a:gd name="connsiteX41" fmla="*/ 0 w 1903413"/>
              <a:gd name="connsiteY41" fmla="*/ 325120 h 1623059"/>
              <a:gd name="connsiteX42" fmla="*/ 215900 w 1903413"/>
              <a:gd name="connsiteY42" fmla="*/ 1191895 h 1623059"/>
              <a:gd name="connsiteX0" fmla="*/ 215900 w 1903413"/>
              <a:gd name="connsiteY0" fmla="*/ 1191895 h 1623059"/>
              <a:gd name="connsiteX1" fmla="*/ 296068 w 1903413"/>
              <a:gd name="connsiteY1" fmla="*/ 1237297 h 1623059"/>
              <a:gd name="connsiteX2" fmla="*/ 366712 w 1903413"/>
              <a:gd name="connsiteY2" fmla="*/ 1347629 h 1623059"/>
              <a:gd name="connsiteX3" fmla="*/ 569912 w 1903413"/>
              <a:gd name="connsiteY3" fmla="*/ 1282541 h 1623059"/>
              <a:gd name="connsiteX4" fmla="*/ 715169 w 1903413"/>
              <a:gd name="connsiteY4" fmla="*/ 1282541 h 1623059"/>
              <a:gd name="connsiteX5" fmla="*/ 750888 w 1903413"/>
              <a:gd name="connsiteY5" fmla="*/ 1308735 h 1623059"/>
              <a:gd name="connsiteX6" fmla="*/ 800893 w 1903413"/>
              <a:gd name="connsiteY6" fmla="*/ 1301591 h 1623059"/>
              <a:gd name="connsiteX7" fmla="*/ 805657 w 1903413"/>
              <a:gd name="connsiteY7" fmla="*/ 1356361 h 1623059"/>
              <a:gd name="connsiteX8" fmla="*/ 924720 w 1903413"/>
              <a:gd name="connsiteY8" fmla="*/ 1430179 h 1623059"/>
              <a:gd name="connsiteX9" fmla="*/ 943769 w 1903413"/>
              <a:gd name="connsiteY9" fmla="*/ 1415891 h 1623059"/>
              <a:gd name="connsiteX10" fmla="*/ 1042511 w 1903413"/>
              <a:gd name="connsiteY10" fmla="*/ 1473042 h 1623059"/>
              <a:gd name="connsiteX11" fmla="*/ 1029493 w 1903413"/>
              <a:gd name="connsiteY11" fmla="*/ 1558766 h 1623059"/>
              <a:gd name="connsiteX12" fmla="*/ 1081881 w 1903413"/>
              <a:gd name="connsiteY12" fmla="*/ 1623059 h 1623059"/>
              <a:gd name="connsiteX13" fmla="*/ 1162844 w 1903413"/>
              <a:gd name="connsiteY13" fmla="*/ 1537335 h 1623059"/>
              <a:gd name="connsiteX14" fmla="*/ 1160462 w 1903413"/>
              <a:gd name="connsiteY14" fmla="*/ 1458754 h 1623059"/>
              <a:gd name="connsiteX15" fmla="*/ 1093787 w 1903413"/>
              <a:gd name="connsiteY15" fmla="*/ 1353979 h 1623059"/>
              <a:gd name="connsiteX16" fmla="*/ 1108075 w 1903413"/>
              <a:gd name="connsiteY16" fmla="*/ 1296829 h 1623059"/>
              <a:gd name="connsiteX17" fmla="*/ 1103313 w 1903413"/>
              <a:gd name="connsiteY17" fmla="*/ 1249204 h 1623059"/>
              <a:gd name="connsiteX18" fmla="*/ 1443831 w 1903413"/>
              <a:gd name="connsiteY18" fmla="*/ 1208722 h 1623059"/>
              <a:gd name="connsiteX19" fmla="*/ 1448594 w 1903413"/>
              <a:gd name="connsiteY19" fmla="*/ 1275398 h 1623059"/>
              <a:gd name="connsiteX20" fmla="*/ 1491456 w 1903413"/>
              <a:gd name="connsiteY20" fmla="*/ 1249204 h 1623059"/>
              <a:gd name="connsiteX21" fmla="*/ 1550988 w 1903413"/>
              <a:gd name="connsiteY21" fmla="*/ 1289685 h 1623059"/>
              <a:gd name="connsiteX22" fmla="*/ 1593850 w 1903413"/>
              <a:gd name="connsiteY22" fmla="*/ 1282542 h 1623059"/>
              <a:gd name="connsiteX23" fmla="*/ 1615282 w 1903413"/>
              <a:gd name="connsiteY23" fmla="*/ 1451610 h 1623059"/>
              <a:gd name="connsiteX24" fmla="*/ 1789113 w 1903413"/>
              <a:gd name="connsiteY24" fmla="*/ 1365884 h 1623059"/>
              <a:gd name="connsiteX25" fmla="*/ 1814354 w 1903413"/>
              <a:gd name="connsiteY25" fmla="*/ 1244441 h 1623059"/>
              <a:gd name="connsiteX26" fmla="*/ 1801019 w 1903413"/>
              <a:gd name="connsiteY26" fmla="*/ 1106331 h 1623059"/>
              <a:gd name="connsiteX27" fmla="*/ 1865313 w 1903413"/>
              <a:gd name="connsiteY27" fmla="*/ 1003936 h 1623059"/>
              <a:gd name="connsiteX28" fmla="*/ 1903413 w 1903413"/>
              <a:gd name="connsiteY28" fmla="*/ 956312 h 1623059"/>
              <a:gd name="connsiteX29" fmla="*/ 1858169 w 1903413"/>
              <a:gd name="connsiteY29" fmla="*/ 887572 h 1623059"/>
              <a:gd name="connsiteX30" fmla="*/ 1739107 w 1903413"/>
              <a:gd name="connsiteY30" fmla="*/ 880745 h 1623059"/>
              <a:gd name="connsiteX31" fmla="*/ 1662908 w 1903413"/>
              <a:gd name="connsiteY31" fmla="*/ 825342 h 1623059"/>
              <a:gd name="connsiteX32" fmla="*/ 1598613 w 1903413"/>
              <a:gd name="connsiteY32" fmla="*/ 834868 h 1623059"/>
              <a:gd name="connsiteX33" fmla="*/ 1598614 w 1903413"/>
              <a:gd name="connsiteY33" fmla="*/ 768192 h 1623059"/>
              <a:gd name="connsiteX34" fmla="*/ 1505745 w 1903413"/>
              <a:gd name="connsiteY34" fmla="*/ 651512 h 1623059"/>
              <a:gd name="connsiteX35" fmla="*/ 1457484 w 1903413"/>
              <a:gd name="connsiteY35" fmla="*/ 541020 h 1623059"/>
              <a:gd name="connsiteX36" fmla="*/ 1327151 w 1903413"/>
              <a:gd name="connsiteY36" fmla="*/ 506255 h 1623059"/>
              <a:gd name="connsiteX37" fmla="*/ 1231901 w 1903413"/>
              <a:gd name="connsiteY37" fmla="*/ 584836 h 1623059"/>
              <a:gd name="connsiteX38" fmla="*/ 1017589 w 1903413"/>
              <a:gd name="connsiteY38" fmla="*/ 553880 h 1623059"/>
              <a:gd name="connsiteX39" fmla="*/ 989014 w 1903413"/>
              <a:gd name="connsiteY39" fmla="*/ 277655 h 1623059"/>
              <a:gd name="connsiteX40" fmla="*/ 975360 w 1903413"/>
              <a:gd name="connsiteY40" fmla="*/ 182880 h 1623059"/>
              <a:gd name="connsiteX41" fmla="*/ 203200 w 1903413"/>
              <a:gd name="connsiteY41" fmla="*/ 0 h 1623059"/>
              <a:gd name="connsiteX42" fmla="*/ 0 w 1903413"/>
              <a:gd name="connsiteY42" fmla="*/ 325120 h 1623059"/>
              <a:gd name="connsiteX43" fmla="*/ 215900 w 1903413"/>
              <a:gd name="connsiteY43" fmla="*/ 1191895 h 1623059"/>
              <a:gd name="connsiteX0" fmla="*/ 215900 w 1903413"/>
              <a:gd name="connsiteY0" fmla="*/ 1191895 h 1623059"/>
              <a:gd name="connsiteX1" fmla="*/ 296068 w 1903413"/>
              <a:gd name="connsiteY1" fmla="*/ 1237297 h 1623059"/>
              <a:gd name="connsiteX2" fmla="*/ 366712 w 1903413"/>
              <a:gd name="connsiteY2" fmla="*/ 1347629 h 1623059"/>
              <a:gd name="connsiteX3" fmla="*/ 569912 w 1903413"/>
              <a:gd name="connsiteY3" fmla="*/ 1282541 h 1623059"/>
              <a:gd name="connsiteX4" fmla="*/ 715169 w 1903413"/>
              <a:gd name="connsiteY4" fmla="*/ 1282541 h 1623059"/>
              <a:gd name="connsiteX5" fmla="*/ 750888 w 1903413"/>
              <a:gd name="connsiteY5" fmla="*/ 1308735 h 1623059"/>
              <a:gd name="connsiteX6" fmla="*/ 800893 w 1903413"/>
              <a:gd name="connsiteY6" fmla="*/ 1301591 h 1623059"/>
              <a:gd name="connsiteX7" fmla="*/ 805657 w 1903413"/>
              <a:gd name="connsiteY7" fmla="*/ 1356361 h 1623059"/>
              <a:gd name="connsiteX8" fmla="*/ 924720 w 1903413"/>
              <a:gd name="connsiteY8" fmla="*/ 1430179 h 1623059"/>
              <a:gd name="connsiteX9" fmla="*/ 943769 w 1903413"/>
              <a:gd name="connsiteY9" fmla="*/ 1415891 h 1623059"/>
              <a:gd name="connsiteX10" fmla="*/ 1042511 w 1903413"/>
              <a:gd name="connsiteY10" fmla="*/ 1473042 h 1623059"/>
              <a:gd name="connsiteX11" fmla="*/ 1029493 w 1903413"/>
              <a:gd name="connsiteY11" fmla="*/ 1558766 h 1623059"/>
              <a:gd name="connsiteX12" fmla="*/ 1081881 w 1903413"/>
              <a:gd name="connsiteY12" fmla="*/ 1623059 h 1623059"/>
              <a:gd name="connsiteX13" fmla="*/ 1162844 w 1903413"/>
              <a:gd name="connsiteY13" fmla="*/ 1537335 h 1623059"/>
              <a:gd name="connsiteX14" fmla="*/ 1160462 w 1903413"/>
              <a:gd name="connsiteY14" fmla="*/ 1458754 h 1623059"/>
              <a:gd name="connsiteX15" fmla="*/ 1093787 w 1903413"/>
              <a:gd name="connsiteY15" fmla="*/ 1353979 h 1623059"/>
              <a:gd name="connsiteX16" fmla="*/ 1108075 w 1903413"/>
              <a:gd name="connsiteY16" fmla="*/ 1296829 h 1623059"/>
              <a:gd name="connsiteX17" fmla="*/ 1103313 w 1903413"/>
              <a:gd name="connsiteY17" fmla="*/ 1249204 h 1623059"/>
              <a:gd name="connsiteX18" fmla="*/ 1443831 w 1903413"/>
              <a:gd name="connsiteY18" fmla="*/ 1208722 h 1623059"/>
              <a:gd name="connsiteX19" fmla="*/ 1448594 w 1903413"/>
              <a:gd name="connsiteY19" fmla="*/ 1275398 h 1623059"/>
              <a:gd name="connsiteX20" fmla="*/ 1491456 w 1903413"/>
              <a:gd name="connsiteY20" fmla="*/ 1249204 h 1623059"/>
              <a:gd name="connsiteX21" fmla="*/ 1550988 w 1903413"/>
              <a:gd name="connsiteY21" fmla="*/ 1289685 h 1623059"/>
              <a:gd name="connsiteX22" fmla="*/ 1593850 w 1903413"/>
              <a:gd name="connsiteY22" fmla="*/ 1282542 h 1623059"/>
              <a:gd name="connsiteX23" fmla="*/ 1615282 w 1903413"/>
              <a:gd name="connsiteY23" fmla="*/ 1451610 h 1623059"/>
              <a:gd name="connsiteX24" fmla="*/ 1789113 w 1903413"/>
              <a:gd name="connsiteY24" fmla="*/ 1365884 h 1623059"/>
              <a:gd name="connsiteX25" fmla="*/ 1814354 w 1903413"/>
              <a:gd name="connsiteY25" fmla="*/ 1244441 h 1623059"/>
              <a:gd name="connsiteX26" fmla="*/ 1801019 w 1903413"/>
              <a:gd name="connsiteY26" fmla="*/ 1106331 h 1623059"/>
              <a:gd name="connsiteX27" fmla="*/ 1865313 w 1903413"/>
              <a:gd name="connsiteY27" fmla="*/ 1003936 h 1623059"/>
              <a:gd name="connsiteX28" fmla="*/ 1903413 w 1903413"/>
              <a:gd name="connsiteY28" fmla="*/ 956312 h 1623059"/>
              <a:gd name="connsiteX29" fmla="*/ 1858169 w 1903413"/>
              <a:gd name="connsiteY29" fmla="*/ 887572 h 1623059"/>
              <a:gd name="connsiteX30" fmla="*/ 1739107 w 1903413"/>
              <a:gd name="connsiteY30" fmla="*/ 880745 h 1623059"/>
              <a:gd name="connsiteX31" fmla="*/ 1662908 w 1903413"/>
              <a:gd name="connsiteY31" fmla="*/ 825342 h 1623059"/>
              <a:gd name="connsiteX32" fmla="*/ 1598613 w 1903413"/>
              <a:gd name="connsiteY32" fmla="*/ 834868 h 1623059"/>
              <a:gd name="connsiteX33" fmla="*/ 1598614 w 1903413"/>
              <a:gd name="connsiteY33" fmla="*/ 768192 h 1623059"/>
              <a:gd name="connsiteX34" fmla="*/ 1505745 w 1903413"/>
              <a:gd name="connsiteY34" fmla="*/ 651512 h 1623059"/>
              <a:gd name="connsiteX35" fmla="*/ 1457484 w 1903413"/>
              <a:gd name="connsiteY35" fmla="*/ 541020 h 1623059"/>
              <a:gd name="connsiteX36" fmla="*/ 1327151 w 1903413"/>
              <a:gd name="connsiteY36" fmla="*/ 506255 h 1623059"/>
              <a:gd name="connsiteX37" fmla="*/ 1231901 w 1903413"/>
              <a:gd name="connsiteY37" fmla="*/ 584836 h 1623059"/>
              <a:gd name="connsiteX38" fmla="*/ 1017589 w 1903413"/>
              <a:gd name="connsiteY38" fmla="*/ 553880 h 1623059"/>
              <a:gd name="connsiteX39" fmla="*/ 934245 w 1903413"/>
              <a:gd name="connsiteY39" fmla="*/ 525305 h 1623059"/>
              <a:gd name="connsiteX40" fmla="*/ 975360 w 1903413"/>
              <a:gd name="connsiteY40" fmla="*/ 182880 h 1623059"/>
              <a:gd name="connsiteX41" fmla="*/ 203200 w 1903413"/>
              <a:gd name="connsiteY41" fmla="*/ 0 h 1623059"/>
              <a:gd name="connsiteX42" fmla="*/ 0 w 1903413"/>
              <a:gd name="connsiteY42" fmla="*/ 325120 h 1623059"/>
              <a:gd name="connsiteX43" fmla="*/ 215900 w 1903413"/>
              <a:gd name="connsiteY43" fmla="*/ 1191895 h 1623059"/>
              <a:gd name="connsiteX0" fmla="*/ 215900 w 1903413"/>
              <a:gd name="connsiteY0" fmla="*/ 1191895 h 1623059"/>
              <a:gd name="connsiteX1" fmla="*/ 296068 w 1903413"/>
              <a:gd name="connsiteY1" fmla="*/ 1237297 h 1623059"/>
              <a:gd name="connsiteX2" fmla="*/ 366712 w 1903413"/>
              <a:gd name="connsiteY2" fmla="*/ 1347629 h 1623059"/>
              <a:gd name="connsiteX3" fmla="*/ 569912 w 1903413"/>
              <a:gd name="connsiteY3" fmla="*/ 1282541 h 1623059"/>
              <a:gd name="connsiteX4" fmla="*/ 715169 w 1903413"/>
              <a:gd name="connsiteY4" fmla="*/ 1282541 h 1623059"/>
              <a:gd name="connsiteX5" fmla="*/ 750888 w 1903413"/>
              <a:gd name="connsiteY5" fmla="*/ 1308735 h 1623059"/>
              <a:gd name="connsiteX6" fmla="*/ 800893 w 1903413"/>
              <a:gd name="connsiteY6" fmla="*/ 1301591 h 1623059"/>
              <a:gd name="connsiteX7" fmla="*/ 805657 w 1903413"/>
              <a:gd name="connsiteY7" fmla="*/ 1356361 h 1623059"/>
              <a:gd name="connsiteX8" fmla="*/ 924720 w 1903413"/>
              <a:gd name="connsiteY8" fmla="*/ 1430179 h 1623059"/>
              <a:gd name="connsiteX9" fmla="*/ 943769 w 1903413"/>
              <a:gd name="connsiteY9" fmla="*/ 1415891 h 1623059"/>
              <a:gd name="connsiteX10" fmla="*/ 1042511 w 1903413"/>
              <a:gd name="connsiteY10" fmla="*/ 1473042 h 1623059"/>
              <a:gd name="connsiteX11" fmla="*/ 1029493 w 1903413"/>
              <a:gd name="connsiteY11" fmla="*/ 1558766 h 1623059"/>
              <a:gd name="connsiteX12" fmla="*/ 1081881 w 1903413"/>
              <a:gd name="connsiteY12" fmla="*/ 1623059 h 1623059"/>
              <a:gd name="connsiteX13" fmla="*/ 1162844 w 1903413"/>
              <a:gd name="connsiteY13" fmla="*/ 1537335 h 1623059"/>
              <a:gd name="connsiteX14" fmla="*/ 1160462 w 1903413"/>
              <a:gd name="connsiteY14" fmla="*/ 1458754 h 1623059"/>
              <a:gd name="connsiteX15" fmla="*/ 1093787 w 1903413"/>
              <a:gd name="connsiteY15" fmla="*/ 1353979 h 1623059"/>
              <a:gd name="connsiteX16" fmla="*/ 1108075 w 1903413"/>
              <a:gd name="connsiteY16" fmla="*/ 1296829 h 1623059"/>
              <a:gd name="connsiteX17" fmla="*/ 1103313 w 1903413"/>
              <a:gd name="connsiteY17" fmla="*/ 1249204 h 1623059"/>
              <a:gd name="connsiteX18" fmla="*/ 1443831 w 1903413"/>
              <a:gd name="connsiteY18" fmla="*/ 1208722 h 1623059"/>
              <a:gd name="connsiteX19" fmla="*/ 1448594 w 1903413"/>
              <a:gd name="connsiteY19" fmla="*/ 1275398 h 1623059"/>
              <a:gd name="connsiteX20" fmla="*/ 1491456 w 1903413"/>
              <a:gd name="connsiteY20" fmla="*/ 1249204 h 1623059"/>
              <a:gd name="connsiteX21" fmla="*/ 1550988 w 1903413"/>
              <a:gd name="connsiteY21" fmla="*/ 1289685 h 1623059"/>
              <a:gd name="connsiteX22" fmla="*/ 1593850 w 1903413"/>
              <a:gd name="connsiteY22" fmla="*/ 1282542 h 1623059"/>
              <a:gd name="connsiteX23" fmla="*/ 1615282 w 1903413"/>
              <a:gd name="connsiteY23" fmla="*/ 1451610 h 1623059"/>
              <a:gd name="connsiteX24" fmla="*/ 1789113 w 1903413"/>
              <a:gd name="connsiteY24" fmla="*/ 1365884 h 1623059"/>
              <a:gd name="connsiteX25" fmla="*/ 1814354 w 1903413"/>
              <a:gd name="connsiteY25" fmla="*/ 1244441 h 1623059"/>
              <a:gd name="connsiteX26" fmla="*/ 1801019 w 1903413"/>
              <a:gd name="connsiteY26" fmla="*/ 1106331 h 1623059"/>
              <a:gd name="connsiteX27" fmla="*/ 1865313 w 1903413"/>
              <a:gd name="connsiteY27" fmla="*/ 1003936 h 1623059"/>
              <a:gd name="connsiteX28" fmla="*/ 1903413 w 1903413"/>
              <a:gd name="connsiteY28" fmla="*/ 956312 h 1623059"/>
              <a:gd name="connsiteX29" fmla="*/ 1858169 w 1903413"/>
              <a:gd name="connsiteY29" fmla="*/ 887572 h 1623059"/>
              <a:gd name="connsiteX30" fmla="*/ 1739107 w 1903413"/>
              <a:gd name="connsiteY30" fmla="*/ 880745 h 1623059"/>
              <a:gd name="connsiteX31" fmla="*/ 1662908 w 1903413"/>
              <a:gd name="connsiteY31" fmla="*/ 825342 h 1623059"/>
              <a:gd name="connsiteX32" fmla="*/ 1598613 w 1903413"/>
              <a:gd name="connsiteY32" fmla="*/ 834868 h 1623059"/>
              <a:gd name="connsiteX33" fmla="*/ 1598614 w 1903413"/>
              <a:gd name="connsiteY33" fmla="*/ 768192 h 1623059"/>
              <a:gd name="connsiteX34" fmla="*/ 1505745 w 1903413"/>
              <a:gd name="connsiteY34" fmla="*/ 651512 h 1623059"/>
              <a:gd name="connsiteX35" fmla="*/ 1457484 w 1903413"/>
              <a:gd name="connsiteY35" fmla="*/ 541020 h 1623059"/>
              <a:gd name="connsiteX36" fmla="*/ 1327151 w 1903413"/>
              <a:gd name="connsiteY36" fmla="*/ 506255 h 1623059"/>
              <a:gd name="connsiteX37" fmla="*/ 1231901 w 1903413"/>
              <a:gd name="connsiteY37" fmla="*/ 584836 h 1623059"/>
              <a:gd name="connsiteX38" fmla="*/ 1017589 w 1903413"/>
              <a:gd name="connsiteY38" fmla="*/ 553880 h 1623059"/>
              <a:gd name="connsiteX39" fmla="*/ 934245 w 1903413"/>
              <a:gd name="connsiteY39" fmla="*/ 525305 h 1623059"/>
              <a:gd name="connsiteX40" fmla="*/ 967582 w 1903413"/>
              <a:gd name="connsiteY40" fmla="*/ 241936 h 1623059"/>
              <a:gd name="connsiteX41" fmla="*/ 975360 w 1903413"/>
              <a:gd name="connsiteY41" fmla="*/ 182880 h 1623059"/>
              <a:gd name="connsiteX42" fmla="*/ 203200 w 1903413"/>
              <a:gd name="connsiteY42" fmla="*/ 0 h 1623059"/>
              <a:gd name="connsiteX43" fmla="*/ 0 w 1903413"/>
              <a:gd name="connsiteY43" fmla="*/ 325120 h 1623059"/>
              <a:gd name="connsiteX44" fmla="*/ 215900 w 1903413"/>
              <a:gd name="connsiteY44" fmla="*/ 1191895 h 1623059"/>
              <a:gd name="connsiteX0" fmla="*/ 215900 w 1903413"/>
              <a:gd name="connsiteY0" fmla="*/ 1191895 h 1623059"/>
              <a:gd name="connsiteX1" fmla="*/ 296068 w 1903413"/>
              <a:gd name="connsiteY1" fmla="*/ 1237297 h 1623059"/>
              <a:gd name="connsiteX2" fmla="*/ 366712 w 1903413"/>
              <a:gd name="connsiteY2" fmla="*/ 1347629 h 1623059"/>
              <a:gd name="connsiteX3" fmla="*/ 569912 w 1903413"/>
              <a:gd name="connsiteY3" fmla="*/ 1282541 h 1623059"/>
              <a:gd name="connsiteX4" fmla="*/ 715169 w 1903413"/>
              <a:gd name="connsiteY4" fmla="*/ 1282541 h 1623059"/>
              <a:gd name="connsiteX5" fmla="*/ 750888 w 1903413"/>
              <a:gd name="connsiteY5" fmla="*/ 1308735 h 1623059"/>
              <a:gd name="connsiteX6" fmla="*/ 800893 w 1903413"/>
              <a:gd name="connsiteY6" fmla="*/ 1301591 h 1623059"/>
              <a:gd name="connsiteX7" fmla="*/ 805657 w 1903413"/>
              <a:gd name="connsiteY7" fmla="*/ 1356361 h 1623059"/>
              <a:gd name="connsiteX8" fmla="*/ 924720 w 1903413"/>
              <a:gd name="connsiteY8" fmla="*/ 1430179 h 1623059"/>
              <a:gd name="connsiteX9" fmla="*/ 943769 w 1903413"/>
              <a:gd name="connsiteY9" fmla="*/ 1415891 h 1623059"/>
              <a:gd name="connsiteX10" fmla="*/ 1042511 w 1903413"/>
              <a:gd name="connsiteY10" fmla="*/ 1473042 h 1623059"/>
              <a:gd name="connsiteX11" fmla="*/ 1029493 w 1903413"/>
              <a:gd name="connsiteY11" fmla="*/ 1558766 h 1623059"/>
              <a:gd name="connsiteX12" fmla="*/ 1081881 w 1903413"/>
              <a:gd name="connsiteY12" fmla="*/ 1623059 h 1623059"/>
              <a:gd name="connsiteX13" fmla="*/ 1162844 w 1903413"/>
              <a:gd name="connsiteY13" fmla="*/ 1537335 h 1623059"/>
              <a:gd name="connsiteX14" fmla="*/ 1160462 w 1903413"/>
              <a:gd name="connsiteY14" fmla="*/ 1458754 h 1623059"/>
              <a:gd name="connsiteX15" fmla="*/ 1093787 w 1903413"/>
              <a:gd name="connsiteY15" fmla="*/ 1353979 h 1623059"/>
              <a:gd name="connsiteX16" fmla="*/ 1108075 w 1903413"/>
              <a:gd name="connsiteY16" fmla="*/ 1296829 h 1623059"/>
              <a:gd name="connsiteX17" fmla="*/ 1103313 w 1903413"/>
              <a:gd name="connsiteY17" fmla="*/ 1249204 h 1623059"/>
              <a:gd name="connsiteX18" fmla="*/ 1443831 w 1903413"/>
              <a:gd name="connsiteY18" fmla="*/ 1208722 h 1623059"/>
              <a:gd name="connsiteX19" fmla="*/ 1448594 w 1903413"/>
              <a:gd name="connsiteY19" fmla="*/ 1275398 h 1623059"/>
              <a:gd name="connsiteX20" fmla="*/ 1491456 w 1903413"/>
              <a:gd name="connsiteY20" fmla="*/ 1249204 h 1623059"/>
              <a:gd name="connsiteX21" fmla="*/ 1550988 w 1903413"/>
              <a:gd name="connsiteY21" fmla="*/ 1289685 h 1623059"/>
              <a:gd name="connsiteX22" fmla="*/ 1593850 w 1903413"/>
              <a:gd name="connsiteY22" fmla="*/ 1282542 h 1623059"/>
              <a:gd name="connsiteX23" fmla="*/ 1615282 w 1903413"/>
              <a:gd name="connsiteY23" fmla="*/ 1451610 h 1623059"/>
              <a:gd name="connsiteX24" fmla="*/ 1789113 w 1903413"/>
              <a:gd name="connsiteY24" fmla="*/ 1365884 h 1623059"/>
              <a:gd name="connsiteX25" fmla="*/ 1814354 w 1903413"/>
              <a:gd name="connsiteY25" fmla="*/ 1244441 h 1623059"/>
              <a:gd name="connsiteX26" fmla="*/ 1801019 w 1903413"/>
              <a:gd name="connsiteY26" fmla="*/ 1106331 h 1623059"/>
              <a:gd name="connsiteX27" fmla="*/ 1865313 w 1903413"/>
              <a:gd name="connsiteY27" fmla="*/ 1003936 h 1623059"/>
              <a:gd name="connsiteX28" fmla="*/ 1903413 w 1903413"/>
              <a:gd name="connsiteY28" fmla="*/ 956312 h 1623059"/>
              <a:gd name="connsiteX29" fmla="*/ 1858169 w 1903413"/>
              <a:gd name="connsiteY29" fmla="*/ 887572 h 1623059"/>
              <a:gd name="connsiteX30" fmla="*/ 1739107 w 1903413"/>
              <a:gd name="connsiteY30" fmla="*/ 880745 h 1623059"/>
              <a:gd name="connsiteX31" fmla="*/ 1662908 w 1903413"/>
              <a:gd name="connsiteY31" fmla="*/ 825342 h 1623059"/>
              <a:gd name="connsiteX32" fmla="*/ 1598613 w 1903413"/>
              <a:gd name="connsiteY32" fmla="*/ 834868 h 1623059"/>
              <a:gd name="connsiteX33" fmla="*/ 1598614 w 1903413"/>
              <a:gd name="connsiteY33" fmla="*/ 768192 h 1623059"/>
              <a:gd name="connsiteX34" fmla="*/ 1505745 w 1903413"/>
              <a:gd name="connsiteY34" fmla="*/ 651512 h 1623059"/>
              <a:gd name="connsiteX35" fmla="*/ 1457484 w 1903413"/>
              <a:gd name="connsiteY35" fmla="*/ 541020 h 1623059"/>
              <a:gd name="connsiteX36" fmla="*/ 1327151 w 1903413"/>
              <a:gd name="connsiteY36" fmla="*/ 506255 h 1623059"/>
              <a:gd name="connsiteX37" fmla="*/ 1231901 w 1903413"/>
              <a:gd name="connsiteY37" fmla="*/ 584836 h 1623059"/>
              <a:gd name="connsiteX38" fmla="*/ 1017589 w 1903413"/>
              <a:gd name="connsiteY38" fmla="*/ 553880 h 1623059"/>
              <a:gd name="connsiteX39" fmla="*/ 934245 w 1903413"/>
              <a:gd name="connsiteY39" fmla="*/ 525305 h 1623059"/>
              <a:gd name="connsiteX40" fmla="*/ 891382 w 1903413"/>
              <a:gd name="connsiteY40" fmla="*/ 453868 h 1623059"/>
              <a:gd name="connsiteX41" fmla="*/ 975360 w 1903413"/>
              <a:gd name="connsiteY41" fmla="*/ 182880 h 1623059"/>
              <a:gd name="connsiteX42" fmla="*/ 203200 w 1903413"/>
              <a:gd name="connsiteY42" fmla="*/ 0 h 1623059"/>
              <a:gd name="connsiteX43" fmla="*/ 0 w 1903413"/>
              <a:gd name="connsiteY43" fmla="*/ 325120 h 1623059"/>
              <a:gd name="connsiteX44" fmla="*/ 215900 w 1903413"/>
              <a:gd name="connsiteY44" fmla="*/ 1191895 h 1623059"/>
              <a:gd name="connsiteX0" fmla="*/ 215900 w 1903413"/>
              <a:gd name="connsiteY0" fmla="*/ 1191895 h 1623059"/>
              <a:gd name="connsiteX1" fmla="*/ 296068 w 1903413"/>
              <a:gd name="connsiteY1" fmla="*/ 1237297 h 1623059"/>
              <a:gd name="connsiteX2" fmla="*/ 366712 w 1903413"/>
              <a:gd name="connsiteY2" fmla="*/ 1347629 h 1623059"/>
              <a:gd name="connsiteX3" fmla="*/ 569912 w 1903413"/>
              <a:gd name="connsiteY3" fmla="*/ 1282541 h 1623059"/>
              <a:gd name="connsiteX4" fmla="*/ 715169 w 1903413"/>
              <a:gd name="connsiteY4" fmla="*/ 1282541 h 1623059"/>
              <a:gd name="connsiteX5" fmla="*/ 750888 w 1903413"/>
              <a:gd name="connsiteY5" fmla="*/ 1308735 h 1623059"/>
              <a:gd name="connsiteX6" fmla="*/ 800893 w 1903413"/>
              <a:gd name="connsiteY6" fmla="*/ 1301591 h 1623059"/>
              <a:gd name="connsiteX7" fmla="*/ 805657 w 1903413"/>
              <a:gd name="connsiteY7" fmla="*/ 1356361 h 1623059"/>
              <a:gd name="connsiteX8" fmla="*/ 924720 w 1903413"/>
              <a:gd name="connsiteY8" fmla="*/ 1430179 h 1623059"/>
              <a:gd name="connsiteX9" fmla="*/ 943769 w 1903413"/>
              <a:gd name="connsiteY9" fmla="*/ 1415891 h 1623059"/>
              <a:gd name="connsiteX10" fmla="*/ 1042511 w 1903413"/>
              <a:gd name="connsiteY10" fmla="*/ 1473042 h 1623059"/>
              <a:gd name="connsiteX11" fmla="*/ 1029493 w 1903413"/>
              <a:gd name="connsiteY11" fmla="*/ 1558766 h 1623059"/>
              <a:gd name="connsiteX12" fmla="*/ 1081881 w 1903413"/>
              <a:gd name="connsiteY12" fmla="*/ 1623059 h 1623059"/>
              <a:gd name="connsiteX13" fmla="*/ 1162844 w 1903413"/>
              <a:gd name="connsiteY13" fmla="*/ 1537335 h 1623059"/>
              <a:gd name="connsiteX14" fmla="*/ 1160462 w 1903413"/>
              <a:gd name="connsiteY14" fmla="*/ 1458754 h 1623059"/>
              <a:gd name="connsiteX15" fmla="*/ 1093787 w 1903413"/>
              <a:gd name="connsiteY15" fmla="*/ 1353979 h 1623059"/>
              <a:gd name="connsiteX16" fmla="*/ 1108075 w 1903413"/>
              <a:gd name="connsiteY16" fmla="*/ 1296829 h 1623059"/>
              <a:gd name="connsiteX17" fmla="*/ 1103313 w 1903413"/>
              <a:gd name="connsiteY17" fmla="*/ 1249204 h 1623059"/>
              <a:gd name="connsiteX18" fmla="*/ 1443831 w 1903413"/>
              <a:gd name="connsiteY18" fmla="*/ 1208722 h 1623059"/>
              <a:gd name="connsiteX19" fmla="*/ 1448594 w 1903413"/>
              <a:gd name="connsiteY19" fmla="*/ 1275398 h 1623059"/>
              <a:gd name="connsiteX20" fmla="*/ 1491456 w 1903413"/>
              <a:gd name="connsiteY20" fmla="*/ 1249204 h 1623059"/>
              <a:gd name="connsiteX21" fmla="*/ 1550988 w 1903413"/>
              <a:gd name="connsiteY21" fmla="*/ 1289685 h 1623059"/>
              <a:gd name="connsiteX22" fmla="*/ 1593850 w 1903413"/>
              <a:gd name="connsiteY22" fmla="*/ 1282542 h 1623059"/>
              <a:gd name="connsiteX23" fmla="*/ 1615282 w 1903413"/>
              <a:gd name="connsiteY23" fmla="*/ 1451610 h 1623059"/>
              <a:gd name="connsiteX24" fmla="*/ 1789113 w 1903413"/>
              <a:gd name="connsiteY24" fmla="*/ 1365884 h 1623059"/>
              <a:gd name="connsiteX25" fmla="*/ 1814354 w 1903413"/>
              <a:gd name="connsiteY25" fmla="*/ 1244441 h 1623059"/>
              <a:gd name="connsiteX26" fmla="*/ 1801019 w 1903413"/>
              <a:gd name="connsiteY26" fmla="*/ 1106331 h 1623059"/>
              <a:gd name="connsiteX27" fmla="*/ 1865313 w 1903413"/>
              <a:gd name="connsiteY27" fmla="*/ 1003936 h 1623059"/>
              <a:gd name="connsiteX28" fmla="*/ 1903413 w 1903413"/>
              <a:gd name="connsiteY28" fmla="*/ 956312 h 1623059"/>
              <a:gd name="connsiteX29" fmla="*/ 1858169 w 1903413"/>
              <a:gd name="connsiteY29" fmla="*/ 887572 h 1623059"/>
              <a:gd name="connsiteX30" fmla="*/ 1739107 w 1903413"/>
              <a:gd name="connsiteY30" fmla="*/ 880745 h 1623059"/>
              <a:gd name="connsiteX31" fmla="*/ 1662908 w 1903413"/>
              <a:gd name="connsiteY31" fmla="*/ 825342 h 1623059"/>
              <a:gd name="connsiteX32" fmla="*/ 1598613 w 1903413"/>
              <a:gd name="connsiteY32" fmla="*/ 834868 h 1623059"/>
              <a:gd name="connsiteX33" fmla="*/ 1598614 w 1903413"/>
              <a:gd name="connsiteY33" fmla="*/ 768192 h 1623059"/>
              <a:gd name="connsiteX34" fmla="*/ 1505745 w 1903413"/>
              <a:gd name="connsiteY34" fmla="*/ 651512 h 1623059"/>
              <a:gd name="connsiteX35" fmla="*/ 1457484 w 1903413"/>
              <a:gd name="connsiteY35" fmla="*/ 541020 h 1623059"/>
              <a:gd name="connsiteX36" fmla="*/ 1327151 w 1903413"/>
              <a:gd name="connsiteY36" fmla="*/ 506255 h 1623059"/>
              <a:gd name="connsiteX37" fmla="*/ 1231901 w 1903413"/>
              <a:gd name="connsiteY37" fmla="*/ 584836 h 1623059"/>
              <a:gd name="connsiteX38" fmla="*/ 1017589 w 1903413"/>
              <a:gd name="connsiteY38" fmla="*/ 553880 h 1623059"/>
              <a:gd name="connsiteX39" fmla="*/ 934245 w 1903413"/>
              <a:gd name="connsiteY39" fmla="*/ 525305 h 1623059"/>
              <a:gd name="connsiteX40" fmla="*/ 891382 w 1903413"/>
              <a:gd name="connsiteY40" fmla="*/ 453868 h 1623059"/>
              <a:gd name="connsiteX41" fmla="*/ 849154 w 1903413"/>
              <a:gd name="connsiteY41" fmla="*/ 418623 h 1623059"/>
              <a:gd name="connsiteX42" fmla="*/ 203200 w 1903413"/>
              <a:gd name="connsiteY42" fmla="*/ 0 h 1623059"/>
              <a:gd name="connsiteX43" fmla="*/ 0 w 1903413"/>
              <a:gd name="connsiteY43" fmla="*/ 325120 h 1623059"/>
              <a:gd name="connsiteX44" fmla="*/ 215900 w 1903413"/>
              <a:gd name="connsiteY44" fmla="*/ 1191895 h 1623059"/>
              <a:gd name="connsiteX0" fmla="*/ 215900 w 1903413"/>
              <a:gd name="connsiteY0" fmla="*/ 1191895 h 1623059"/>
              <a:gd name="connsiteX1" fmla="*/ 296068 w 1903413"/>
              <a:gd name="connsiteY1" fmla="*/ 1237297 h 1623059"/>
              <a:gd name="connsiteX2" fmla="*/ 366712 w 1903413"/>
              <a:gd name="connsiteY2" fmla="*/ 1347629 h 1623059"/>
              <a:gd name="connsiteX3" fmla="*/ 569912 w 1903413"/>
              <a:gd name="connsiteY3" fmla="*/ 1282541 h 1623059"/>
              <a:gd name="connsiteX4" fmla="*/ 715169 w 1903413"/>
              <a:gd name="connsiteY4" fmla="*/ 1282541 h 1623059"/>
              <a:gd name="connsiteX5" fmla="*/ 750888 w 1903413"/>
              <a:gd name="connsiteY5" fmla="*/ 1308735 h 1623059"/>
              <a:gd name="connsiteX6" fmla="*/ 800893 w 1903413"/>
              <a:gd name="connsiteY6" fmla="*/ 1301591 h 1623059"/>
              <a:gd name="connsiteX7" fmla="*/ 805657 w 1903413"/>
              <a:gd name="connsiteY7" fmla="*/ 1356361 h 1623059"/>
              <a:gd name="connsiteX8" fmla="*/ 924720 w 1903413"/>
              <a:gd name="connsiteY8" fmla="*/ 1430179 h 1623059"/>
              <a:gd name="connsiteX9" fmla="*/ 943769 w 1903413"/>
              <a:gd name="connsiteY9" fmla="*/ 1415891 h 1623059"/>
              <a:gd name="connsiteX10" fmla="*/ 1042511 w 1903413"/>
              <a:gd name="connsiteY10" fmla="*/ 1473042 h 1623059"/>
              <a:gd name="connsiteX11" fmla="*/ 1029493 w 1903413"/>
              <a:gd name="connsiteY11" fmla="*/ 1558766 h 1623059"/>
              <a:gd name="connsiteX12" fmla="*/ 1081881 w 1903413"/>
              <a:gd name="connsiteY12" fmla="*/ 1623059 h 1623059"/>
              <a:gd name="connsiteX13" fmla="*/ 1162844 w 1903413"/>
              <a:gd name="connsiteY13" fmla="*/ 1537335 h 1623059"/>
              <a:gd name="connsiteX14" fmla="*/ 1160462 w 1903413"/>
              <a:gd name="connsiteY14" fmla="*/ 1458754 h 1623059"/>
              <a:gd name="connsiteX15" fmla="*/ 1093787 w 1903413"/>
              <a:gd name="connsiteY15" fmla="*/ 1353979 h 1623059"/>
              <a:gd name="connsiteX16" fmla="*/ 1108075 w 1903413"/>
              <a:gd name="connsiteY16" fmla="*/ 1296829 h 1623059"/>
              <a:gd name="connsiteX17" fmla="*/ 1103313 w 1903413"/>
              <a:gd name="connsiteY17" fmla="*/ 1249204 h 1623059"/>
              <a:gd name="connsiteX18" fmla="*/ 1443831 w 1903413"/>
              <a:gd name="connsiteY18" fmla="*/ 1208722 h 1623059"/>
              <a:gd name="connsiteX19" fmla="*/ 1448594 w 1903413"/>
              <a:gd name="connsiteY19" fmla="*/ 1275398 h 1623059"/>
              <a:gd name="connsiteX20" fmla="*/ 1491456 w 1903413"/>
              <a:gd name="connsiteY20" fmla="*/ 1249204 h 1623059"/>
              <a:gd name="connsiteX21" fmla="*/ 1550988 w 1903413"/>
              <a:gd name="connsiteY21" fmla="*/ 1289685 h 1623059"/>
              <a:gd name="connsiteX22" fmla="*/ 1593850 w 1903413"/>
              <a:gd name="connsiteY22" fmla="*/ 1282542 h 1623059"/>
              <a:gd name="connsiteX23" fmla="*/ 1615282 w 1903413"/>
              <a:gd name="connsiteY23" fmla="*/ 1451610 h 1623059"/>
              <a:gd name="connsiteX24" fmla="*/ 1789113 w 1903413"/>
              <a:gd name="connsiteY24" fmla="*/ 1365884 h 1623059"/>
              <a:gd name="connsiteX25" fmla="*/ 1814354 w 1903413"/>
              <a:gd name="connsiteY25" fmla="*/ 1244441 h 1623059"/>
              <a:gd name="connsiteX26" fmla="*/ 1801019 w 1903413"/>
              <a:gd name="connsiteY26" fmla="*/ 1106331 h 1623059"/>
              <a:gd name="connsiteX27" fmla="*/ 1865313 w 1903413"/>
              <a:gd name="connsiteY27" fmla="*/ 1003936 h 1623059"/>
              <a:gd name="connsiteX28" fmla="*/ 1903413 w 1903413"/>
              <a:gd name="connsiteY28" fmla="*/ 956312 h 1623059"/>
              <a:gd name="connsiteX29" fmla="*/ 1858169 w 1903413"/>
              <a:gd name="connsiteY29" fmla="*/ 887572 h 1623059"/>
              <a:gd name="connsiteX30" fmla="*/ 1739107 w 1903413"/>
              <a:gd name="connsiteY30" fmla="*/ 880745 h 1623059"/>
              <a:gd name="connsiteX31" fmla="*/ 1662908 w 1903413"/>
              <a:gd name="connsiteY31" fmla="*/ 825342 h 1623059"/>
              <a:gd name="connsiteX32" fmla="*/ 1598613 w 1903413"/>
              <a:gd name="connsiteY32" fmla="*/ 834868 h 1623059"/>
              <a:gd name="connsiteX33" fmla="*/ 1598614 w 1903413"/>
              <a:gd name="connsiteY33" fmla="*/ 768192 h 1623059"/>
              <a:gd name="connsiteX34" fmla="*/ 1505745 w 1903413"/>
              <a:gd name="connsiteY34" fmla="*/ 651512 h 1623059"/>
              <a:gd name="connsiteX35" fmla="*/ 1457484 w 1903413"/>
              <a:gd name="connsiteY35" fmla="*/ 541020 h 1623059"/>
              <a:gd name="connsiteX36" fmla="*/ 1327151 w 1903413"/>
              <a:gd name="connsiteY36" fmla="*/ 506255 h 1623059"/>
              <a:gd name="connsiteX37" fmla="*/ 1231901 w 1903413"/>
              <a:gd name="connsiteY37" fmla="*/ 584836 h 1623059"/>
              <a:gd name="connsiteX38" fmla="*/ 1017589 w 1903413"/>
              <a:gd name="connsiteY38" fmla="*/ 553880 h 1623059"/>
              <a:gd name="connsiteX39" fmla="*/ 934245 w 1903413"/>
              <a:gd name="connsiteY39" fmla="*/ 525305 h 1623059"/>
              <a:gd name="connsiteX40" fmla="*/ 891382 w 1903413"/>
              <a:gd name="connsiteY40" fmla="*/ 453868 h 1623059"/>
              <a:gd name="connsiteX41" fmla="*/ 849154 w 1903413"/>
              <a:gd name="connsiteY41" fmla="*/ 418623 h 1623059"/>
              <a:gd name="connsiteX42" fmla="*/ 753270 w 1903413"/>
              <a:gd name="connsiteY42" fmla="*/ 360999 h 1623059"/>
              <a:gd name="connsiteX43" fmla="*/ 203200 w 1903413"/>
              <a:gd name="connsiteY43" fmla="*/ 0 h 1623059"/>
              <a:gd name="connsiteX44" fmla="*/ 0 w 1903413"/>
              <a:gd name="connsiteY44" fmla="*/ 325120 h 1623059"/>
              <a:gd name="connsiteX45" fmla="*/ 215900 w 1903413"/>
              <a:gd name="connsiteY45" fmla="*/ 1191895 h 1623059"/>
              <a:gd name="connsiteX0" fmla="*/ 215900 w 1903413"/>
              <a:gd name="connsiteY0" fmla="*/ 1191895 h 1623059"/>
              <a:gd name="connsiteX1" fmla="*/ 296068 w 1903413"/>
              <a:gd name="connsiteY1" fmla="*/ 1237297 h 1623059"/>
              <a:gd name="connsiteX2" fmla="*/ 366712 w 1903413"/>
              <a:gd name="connsiteY2" fmla="*/ 1347629 h 1623059"/>
              <a:gd name="connsiteX3" fmla="*/ 569912 w 1903413"/>
              <a:gd name="connsiteY3" fmla="*/ 1282541 h 1623059"/>
              <a:gd name="connsiteX4" fmla="*/ 715169 w 1903413"/>
              <a:gd name="connsiteY4" fmla="*/ 1282541 h 1623059"/>
              <a:gd name="connsiteX5" fmla="*/ 750888 w 1903413"/>
              <a:gd name="connsiteY5" fmla="*/ 1308735 h 1623059"/>
              <a:gd name="connsiteX6" fmla="*/ 800893 w 1903413"/>
              <a:gd name="connsiteY6" fmla="*/ 1301591 h 1623059"/>
              <a:gd name="connsiteX7" fmla="*/ 805657 w 1903413"/>
              <a:gd name="connsiteY7" fmla="*/ 1356361 h 1623059"/>
              <a:gd name="connsiteX8" fmla="*/ 924720 w 1903413"/>
              <a:gd name="connsiteY8" fmla="*/ 1430179 h 1623059"/>
              <a:gd name="connsiteX9" fmla="*/ 943769 w 1903413"/>
              <a:gd name="connsiteY9" fmla="*/ 1415891 h 1623059"/>
              <a:gd name="connsiteX10" fmla="*/ 1042511 w 1903413"/>
              <a:gd name="connsiteY10" fmla="*/ 1473042 h 1623059"/>
              <a:gd name="connsiteX11" fmla="*/ 1029493 w 1903413"/>
              <a:gd name="connsiteY11" fmla="*/ 1558766 h 1623059"/>
              <a:gd name="connsiteX12" fmla="*/ 1081881 w 1903413"/>
              <a:gd name="connsiteY12" fmla="*/ 1623059 h 1623059"/>
              <a:gd name="connsiteX13" fmla="*/ 1162844 w 1903413"/>
              <a:gd name="connsiteY13" fmla="*/ 1537335 h 1623059"/>
              <a:gd name="connsiteX14" fmla="*/ 1160462 w 1903413"/>
              <a:gd name="connsiteY14" fmla="*/ 1458754 h 1623059"/>
              <a:gd name="connsiteX15" fmla="*/ 1093787 w 1903413"/>
              <a:gd name="connsiteY15" fmla="*/ 1353979 h 1623059"/>
              <a:gd name="connsiteX16" fmla="*/ 1108075 w 1903413"/>
              <a:gd name="connsiteY16" fmla="*/ 1296829 h 1623059"/>
              <a:gd name="connsiteX17" fmla="*/ 1103313 w 1903413"/>
              <a:gd name="connsiteY17" fmla="*/ 1249204 h 1623059"/>
              <a:gd name="connsiteX18" fmla="*/ 1443831 w 1903413"/>
              <a:gd name="connsiteY18" fmla="*/ 1208722 h 1623059"/>
              <a:gd name="connsiteX19" fmla="*/ 1448594 w 1903413"/>
              <a:gd name="connsiteY19" fmla="*/ 1275398 h 1623059"/>
              <a:gd name="connsiteX20" fmla="*/ 1491456 w 1903413"/>
              <a:gd name="connsiteY20" fmla="*/ 1249204 h 1623059"/>
              <a:gd name="connsiteX21" fmla="*/ 1550988 w 1903413"/>
              <a:gd name="connsiteY21" fmla="*/ 1289685 h 1623059"/>
              <a:gd name="connsiteX22" fmla="*/ 1593850 w 1903413"/>
              <a:gd name="connsiteY22" fmla="*/ 1282542 h 1623059"/>
              <a:gd name="connsiteX23" fmla="*/ 1615282 w 1903413"/>
              <a:gd name="connsiteY23" fmla="*/ 1451610 h 1623059"/>
              <a:gd name="connsiteX24" fmla="*/ 1789113 w 1903413"/>
              <a:gd name="connsiteY24" fmla="*/ 1365884 h 1623059"/>
              <a:gd name="connsiteX25" fmla="*/ 1814354 w 1903413"/>
              <a:gd name="connsiteY25" fmla="*/ 1244441 h 1623059"/>
              <a:gd name="connsiteX26" fmla="*/ 1801019 w 1903413"/>
              <a:gd name="connsiteY26" fmla="*/ 1106331 h 1623059"/>
              <a:gd name="connsiteX27" fmla="*/ 1865313 w 1903413"/>
              <a:gd name="connsiteY27" fmla="*/ 1003936 h 1623059"/>
              <a:gd name="connsiteX28" fmla="*/ 1903413 w 1903413"/>
              <a:gd name="connsiteY28" fmla="*/ 956312 h 1623059"/>
              <a:gd name="connsiteX29" fmla="*/ 1858169 w 1903413"/>
              <a:gd name="connsiteY29" fmla="*/ 887572 h 1623059"/>
              <a:gd name="connsiteX30" fmla="*/ 1739107 w 1903413"/>
              <a:gd name="connsiteY30" fmla="*/ 880745 h 1623059"/>
              <a:gd name="connsiteX31" fmla="*/ 1662908 w 1903413"/>
              <a:gd name="connsiteY31" fmla="*/ 825342 h 1623059"/>
              <a:gd name="connsiteX32" fmla="*/ 1598613 w 1903413"/>
              <a:gd name="connsiteY32" fmla="*/ 834868 h 1623059"/>
              <a:gd name="connsiteX33" fmla="*/ 1598614 w 1903413"/>
              <a:gd name="connsiteY33" fmla="*/ 768192 h 1623059"/>
              <a:gd name="connsiteX34" fmla="*/ 1505745 w 1903413"/>
              <a:gd name="connsiteY34" fmla="*/ 651512 h 1623059"/>
              <a:gd name="connsiteX35" fmla="*/ 1457484 w 1903413"/>
              <a:gd name="connsiteY35" fmla="*/ 541020 h 1623059"/>
              <a:gd name="connsiteX36" fmla="*/ 1327151 w 1903413"/>
              <a:gd name="connsiteY36" fmla="*/ 506255 h 1623059"/>
              <a:gd name="connsiteX37" fmla="*/ 1231901 w 1903413"/>
              <a:gd name="connsiteY37" fmla="*/ 584836 h 1623059"/>
              <a:gd name="connsiteX38" fmla="*/ 1017589 w 1903413"/>
              <a:gd name="connsiteY38" fmla="*/ 553880 h 1623059"/>
              <a:gd name="connsiteX39" fmla="*/ 934245 w 1903413"/>
              <a:gd name="connsiteY39" fmla="*/ 525305 h 1623059"/>
              <a:gd name="connsiteX40" fmla="*/ 891382 w 1903413"/>
              <a:gd name="connsiteY40" fmla="*/ 453868 h 1623059"/>
              <a:gd name="connsiteX41" fmla="*/ 849154 w 1903413"/>
              <a:gd name="connsiteY41" fmla="*/ 418623 h 1623059"/>
              <a:gd name="connsiteX42" fmla="*/ 915195 w 1903413"/>
              <a:gd name="connsiteY42" fmla="*/ 218124 h 1623059"/>
              <a:gd name="connsiteX43" fmla="*/ 203200 w 1903413"/>
              <a:gd name="connsiteY43" fmla="*/ 0 h 1623059"/>
              <a:gd name="connsiteX44" fmla="*/ 0 w 1903413"/>
              <a:gd name="connsiteY44" fmla="*/ 325120 h 1623059"/>
              <a:gd name="connsiteX45" fmla="*/ 215900 w 1903413"/>
              <a:gd name="connsiteY45" fmla="*/ 1191895 h 162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903413" h="1623059">
                <a:moveTo>
                  <a:pt x="215900" y="1191895"/>
                </a:moveTo>
                <a:lnTo>
                  <a:pt x="296068" y="1237297"/>
                </a:lnTo>
                <a:lnTo>
                  <a:pt x="366712" y="1347629"/>
                </a:lnTo>
                <a:lnTo>
                  <a:pt x="569912" y="1282541"/>
                </a:lnTo>
                <a:lnTo>
                  <a:pt x="715169" y="1282541"/>
                </a:lnTo>
                <a:lnTo>
                  <a:pt x="750888" y="1308735"/>
                </a:lnTo>
                <a:lnTo>
                  <a:pt x="800893" y="1301591"/>
                </a:lnTo>
                <a:lnTo>
                  <a:pt x="805657" y="1356361"/>
                </a:lnTo>
                <a:lnTo>
                  <a:pt x="924720" y="1430179"/>
                </a:lnTo>
                <a:lnTo>
                  <a:pt x="943769" y="1415891"/>
                </a:lnTo>
                <a:lnTo>
                  <a:pt x="1042511" y="1473042"/>
                </a:lnTo>
                <a:lnTo>
                  <a:pt x="1029493" y="1558766"/>
                </a:lnTo>
                <a:lnTo>
                  <a:pt x="1081881" y="1623059"/>
                </a:lnTo>
                <a:lnTo>
                  <a:pt x="1162844" y="1537335"/>
                </a:lnTo>
                <a:lnTo>
                  <a:pt x="1160462" y="1458754"/>
                </a:lnTo>
                <a:lnTo>
                  <a:pt x="1093787" y="1353979"/>
                </a:lnTo>
                <a:lnTo>
                  <a:pt x="1108075" y="1296829"/>
                </a:lnTo>
                <a:lnTo>
                  <a:pt x="1103313" y="1249204"/>
                </a:lnTo>
                <a:lnTo>
                  <a:pt x="1443831" y="1208722"/>
                </a:lnTo>
                <a:lnTo>
                  <a:pt x="1448594" y="1275398"/>
                </a:lnTo>
                <a:lnTo>
                  <a:pt x="1491456" y="1249204"/>
                </a:lnTo>
                <a:lnTo>
                  <a:pt x="1550988" y="1289685"/>
                </a:lnTo>
                <a:lnTo>
                  <a:pt x="1593850" y="1282542"/>
                </a:lnTo>
                <a:lnTo>
                  <a:pt x="1615282" y="1451610"/>
                </a:lnTo>
                <a:lnTo>
                  <a:pt x="1789113" y="1365884"/>
                </a:lnTo>
                <a:lnTo>
                  <a:pt x="1814354" y="1244441"/>
                </a:lnTo>
                <a:lnTo>
                  <a:pt x="1801019" y="1106331"/>
                </a:lnTo>
                <a:lnTo>
                  <a:pt x="1865313" y="1003936"/>
                </a:lnTo>
                <a:lnTo>
                  <a:pt x="1903413" y="956312"/>
                </a:lnTo>
                <a:lnTo>
                  <a:pt x="1858169" y="887572"/>
                </a:lnTo>
                <a:lnTo>
                  <a:pt x="1739107" y="880745"/>
                </a:lnTo>
                <a:lnTo>
                  <a:pt x="1662908" y="825342"/>
                </a:lnTo>
                <a:lnTo>
                  <a:pt x="1598613" y="834868"/>
                </a:lnTo>
                <a:cubicBezTo>
                  <a:pt x="1598613" y="812643"/>
                  <a:pt x="1598614" y="790417"/>
                  <a:pt x="1598614" y="768192"/>
                </a:cubicBezTo>
                <a:lnTo>
                  <a:pt x="1505745" y="651512"/>
                </a:lnTo>
                <a:lnTo>
                  <a:pt x="1457484" y="541020"/>
                </a:lnTo>
                <a:lnTo>
                  <a:pt x="1327151" y="506255"/>
                </a:lnTo>
                <a:lnTo>
                  <a:pt x="1231901" y="584836"/>
                </a:lnTo>
                <a:lnTo>
                  <a:pt x="1017589" y="553880"/>
                </a:lnTo>
                <a:lnTo>
                  <a:pt x="934245" y="525305"/>
                </a:lnTo>
                <a:lnTo>
                  <a:pt x="891382" y="453868"/>
                </a:lnTo>
                <a:lnTo>
                  <a:pt x="849154" y="418623"/>
                </a:lnTo>
                <a:lnTo>
                  <a:pt x="915195" y="218124"/>
                </a:lnTo>
                <a:lnTo>
                  <a:pt x="203200" y="0"/>
                </a:lnTo>
                <a:lnTo>
                  <a:pt x="0" y="325120"/>
                </a:lnTo>
                <a:lnTo>
                  <a:pt x="215900" y="1191895"/>
                </a:lnTo>
                <a:close/>
              </a:path>
            </a:pathLst>
          </a:custGeom>
          <a:solidFill>
            <a:srgbClr val="FF66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smtClean="0">
                <a:solidFill>
                  <a:srgbClr val="000000"/>
                </a:solidFill>
              </a:rPr>
              <a:t>Katavi 37</a:t>
            </a:r>
            <a:endParaRPr lang="en-MY" sz="1200" b="1" dirty="0">
              <a:solidFill>
                <a:srgbClr val="000000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112044" y="1166812"/>
            <a:ext cx="1340644" cy="2544762"/>
          </a:xfrm>
          <a:custGeom>
            <a:avLst/>
            <a:gdLst>
              <a:gd name="connsiteX0" fmla="*/ 1066800 w 1841500"/>
              <a:gd name="connsiteY0" fmla="*/ 0 h 2984500"/>
              <a:gd name="connsiteX1" fmla="*/ 330200 w 1841500"/>
              <a:gd name="connsiteY1" fmla="*/ 622300 h 2984500"/>
              <a:gd name="connsiteX2" fmla="*/ 0 w 1841500"/>
              <a:gd name="connsiteY2" fmla="*/ 1270000 h 2984500"/>
              <a:gd name="connsiteX3" fmla="*/ 25400 w 1841500"/>
              <a:gd name="connsiteY3" fmla="*/ 2108200 h 2984500"/>
              <a:gd name="connsiteX4" fmla="*/ 114300 w 1841500"/>
              <a:gd name="connsiteY4" fmla="*/ 2705100 h 2984500"/>
              <a:gd name="connsiteX5" fmla="*/ 1016000 w 1841500"/>
              <a:gd name="connsiteY5" fmla="*/ 2984500 h 2984500"/>
              <a:gd name="connsiteX6" fmla="*/ 1562100 w 1841500"/>
              <a:gd name="connsiteY6" fmla="*/ 1955800 h 2984500"/>
              <a:gd name="connsiteX7" fmla="*/ 1841500 w 1841500"/>
              <a:gd name="connsiteY7" fmla="*/ 1257300 h 2984500"/>
              <a:gd name="connsiteX8" fmla="*/ 1473200 w 1841500"/>
              <a:gd name="connsiteY8" fmla="*/ 304800 h 2984500"/>
              <a:gd name="connsiteX9" fmla="*/ 1066800 w 1841500"/>
              <a:gd name="connsiteY9" fmla="*/ 0 h 2984500"/>
              <a:gd name="connsiteX0" fmla="*/ 1085850 w 1841500"/>
              <a:gd name="connsiteY0" fmla="*/ 0 h 2743994"/>
              <a:gd name="connsiteX1" fmla="*/ 330200 w 1841500"/>
              <a:gd name="connsiteY1" fmla="*/ 381794 h 2743994"/>
              <a:gd name="connsiteX2" fmla="*/ 0 w 1841500"/>
              <a:gd name="connsiteY2" fmla="*/ 1029494 h 2743994"/>
              <a:gd name="connsiteX3" fmla="*/ 25400 w 1841500"/>
              <a:gd name="connsiteY3" fmla="*/ 1867694 h 2743994"/>
              <a:gd name="connsiteX4" fmla="*/ 114300 w 1841500"/>
              <a:gd name="connsiteY4" fmla="*/ 2464594 h 2743994"/>
              <a:gd name="connsiteX5" fmla="*/ 1016000 w 1841500"/>
              <a:gd name="connsiteY5" fmla="*/ 2743994 h 2743994"/>
              <a:gd name="connsiteX6" fmla="*/ 1562100 w 1841500"/>
              <a:gd name="connsiteY6" fmla="*/ 1715294 h 2743994"/>
              <a:gd name="connsiteX7" fmla="*/ 1841500 w 1841500"/>
              <a:gd name="connsiteY7" fmla="*/ 1016794 h 2743994"/>
              <a:gd name="connsiteX8" fmla="*/ 1473200 w 1841500"/>
              <a:gd name="connsiteY8" fmla="*/ 64294 h 2743994"/>
              <a:gd name="connsiteX9" fmla="*/ 1085850 w 1841500"/>
              <a:gd name="connsiteY9" fmla="*/ 0 h 2743994"/>
              <a:gd name="connsiteX0" fmla="*/ 1085850 w 1841500"/>
              <a:gd name="connsiteY0" fmla="*/ 0 h 2743994"/>
              <a:gd name="connsiteX1" fmla="*/ 330200 w 1841500"/>
              <a:gd name="connsiteY1" fmla="*/ 381794 h 2743994"/>
              <a:gd name="connsiteX2" fmla="*/ 0 w 1841500"/>
              <a:gd name="connsiteY2" fmla="*/ 1029494 h 2743994"/>
              <a:gd name="connsiteX3" fmla="*/ 25400 w 1841500"/>
              <a:gd name="connsiteY3" fmla="*/ 1867694 h 2743994"/>
              <a:gd name="connsiteX4" fmla="*/ 114300 w 1841500"/>
              <a:gd name="connsiteY4" fmla="*/ 2464594 h 2743994"/>
              <a:gd name="connsiteX5" fmla="*/ 1016000 w 1841500"/>
              <a:gd name="connsiteY5" fmla="*/ 2743994 h 2743994"/>
              <a:gd name="connsiteX6" fmla="*/ 1562100 w 1841500"/>
              <a:gd name="connsiteY6" fmla="*/ 1715294 h 2743994"/>
              <a:gd name="connsiteX7" fmla="*/ 1841500 w 1841500"/>
              <a:gd name="connsiteY7" fmla="*/ 1016794 h 2743994"/>
              <a:gd name="connsiteX8" fmla="*/ 1473200 w 1841500"/>
              <a:gd name="connsiteY8" fmla="*/ 64294 h 2743994"/>
              <a:gd name="connsiteX9" fmla="*/ 1307306 w 1841500"/>
              <a:gd name="connsiteY9" fmla="*/ 34925 h 2743994"/>
              <a:gd name="connsiteX10" fmla="*/ 1085850 w 1841500"/>
              <a:gd name="connsiteY10" fmla="*/ 0 h 2743994"/>
              <a:gd name="connsiteX0" fmla="*/ 1085850 w 1841500"/>
              <a:gd name="connsiteY0" fmla="*/ 153193 h 2897187"/>
              <a:gd name="connsiteX1" fmla="*/ 330200 w 1841500"/>
              <a:gd name="connsiteY1" fmla="*/ 534987 h 2897187"/>
              <a:gd name="connsiteX2" fmla="*/ 0 w 1841500"/>
              <a:gd name="connsiteY2" fmla="*/ 1182687 h 2897187"/>
              <a:gd name="connsiteX3" fmla="*/ 25400 w 1841500"/>
              <a:gd name="connsiteY3" fmla="*/ 2020887 h 2897187"/>
              <a:gd name="connsiteX4" fmla="*/ 114300 w 1841500"/>
              <a:gd name="connsiteY4" fmla="*/ 2617787 h 2897187"/>
              <a:gd name="connsiteX5" fmla="*/ 1016000 w 1841500"/>
              <a:gd name="connsiteY5" fmla="*/ 2897187 h 2897187"/>
              <a:gd name="connsiteX6" fmla="*/ 1562100 w 1841500"/>
              <a:gd name="connsiteY6" fmla="*/ 1868487 h 2897187"/>
              <a:gd name="connsiteX7" fmla="*/ 1841500 w 1841500"/>
              <a:gd name="connsiteY7" fmla="*/ 1169987 h 2897187"/>
              <a:gd name="connsiteX8" fmla="*/ 1473200 w 1841500"/>
              <a:gd name="connsiteY8" fmla="*/ 217487 h 2897187"/>
              <a:gd name="connsiteX9" fmla="*/ 1171575 w 1841500"/>
              <a:gd name="connsiteY9" fmla="*/ 0 h 2897187"/>
              <a:gd name="connsiteX10" fmla="*/ 1085850 w 1841500"/>
              <a:gd name="connsiteY10" fmla="*/ 153193 h 2897187"/>
              <a:gd name="connsiteX0" fmla="*/ 1085850 w 1841500"/>
              <a:gd name="connsiteY0" fmla="*/ 153193 h 2897187"/>
              <a:gd name="connsiteX1" fmla="*/ 330200 w 1841500"/>
              <a:gd name="connsiteY1" fmla="*/ 534987 h 2897187"/>
              <a:gd name="connsiteX2" fmla="*/ 0 w 1841500"/>
              <a:gd name="connsiteY2" fmla="*/ 1182687 h 2897187"/>
              <a:gd name="connsiteX3" fmla="*/ 25400 w 1841500"/>
              <a:gd name="connsiteY3" fmla="*/ 2020887 h 2897187"/>
              <a:gd name="connsiteX4" fmla="*/ 114300 w 1841500"/>
              <a:gd name="connsiteY4" fmla="*/ 2617787 h 2897187"/>
              <a:gd name="connsiteX5" fmla="*/ 1016000 w 1841500"/>
              <a:gd name="connsiteY5" fmla="*/ 2897187 h 2897187"/>
              <a:gd name="connsiteX6" fmla="*/ 1562100 w 1841500"/>
              <a:gd name="connsiteY6" fmla="*/ 1868487 h 2897187"/>
              <a:gd name="connsiteX7" fmla="*/ 1841500 w 1841500"/>
              <a:gd name="connsiteY7" fmla="*/ 1169987 h 2897187"/>
              <a:gd name="connsiteX8" fmla="*/ 1323181 w 1841500"/>
              <a:gd name="connsiteY8" fmla="*/ 324644 h 2897187"/>
              <a:gd name="connsiteX9" fmla="*/ 1171575 w 1841500"/>
              <a:gd name="connsiteY9" fmla="*/ 0 h 2897187"/>
              <a:gd name="connsiteX10" fmla="*/ 1085850 w 1841500"/>
              <a:gd name="connsiteY10" fmla="*/ 153193 h 2897187"/>
              <a:gd name="connsiteX0" fmla="*/ 1085850 w 1841500"/>
              <a:gd name="connsiteY0" fmla="*/ 153193 h 2897187"/>
              <a:gd name="connsiteX1" fmla="*/ 330200 w 1841500"/>
              <a:gd name="connsiteY1" fmla="*/ 534987 h 2897187"/>
              <a:gd name="connsiteX2" fmla="*/ 0 w 1841500"/>
              <a:gd name="connsiteY2" fmla="*/ 1182687 h 2897187"/>
              <a:gd name="connsiteX3" fmla="*/ 25400 w 1841500"/>
              <a:gd name="connsiteY3" fmla="*/ 2020887 h 2897187"/>
              <a:gd name="connsiteX4" fmla="*/ 114300 w 1841500"/>
              <a:gd name="connsiteY4" fmla="*/ 2617787 h 2897187"/>
              <a:gd name="connsiteX5" fmla="*/ 1016000 w 1841500"/>
              <a:gd name="connsiteY5" fmla="*/ 2897187 h 2897187"/>
              <a:gd name="connsiteX6" fmla="*/ 1562100 w 1841500"/>
              <a:gd name="connsiteY6" fmla="*/ 1868487 h 2897187"/>
              <a:gd name="connsiteX7" fmla="*/ 1841500 w 1841500"/>
              <a:gd name="connsiteY7" fmla="*/ 1169987 h 2897187"/>
              <a:gd name="connsiteX8" fmla="*/ 1366838 w 1841500"/>
              <a:gd name="connsiteY8" fmla="*/ 400051 h 2897187"/>
              <a:gd name="connsiteX9" fmla="*/ 1323181 w 1841500"/>
              <a:gd name="connsiteY9" fmla="*/ 324644 h 2897187"/>
              <a:gd name="connsiteX10" fmla="*/ 1171575 w 1841500"/>
              <a:gd name="connsiteY10" fmla="*/ 0 h 2897187"/>
              <a:gd name="connsiteX11" fmla="*/ 1085850 w 1841500"/>
              <a:gd name="connsiteY11" fmla="*/ 153193 h 2897187"/>
              <a:gd name="connsiteX0" fmla="*/ 1085850 w 1841500"/>
              <a:gd name="connsiteY0" fmla="*/ 153193 h 2897187"/>
              <a:gd name="connsiteX1" fmla="*/ 330200 w 1841500"/>
              <a:gd name="connsiteY1" fmla="*/ 534987 h 2897187"/>
              <a:gd name="connsiteX2" fmla="*/ 0 w 1841500"/>
              <a:gd name="connsiteY2" fmla="*/ 1182687 h 2897187"/>
              <a:gd name="connsiteX3" fmla="*/ 25400 w 1841500"/>
              <a:gd name="connsiteY3" fmla="*/ 2020887 h 2897187"/>
              <a:gd name="connsiteX4" fmla="*/ 114300 w 1841500"/>
              <a:gd name="connsiteY4" fmla="*/ 2617787 h 2897187"/>
              <a:gd name="connsiteX5" fmla="*/ 1016000 w 1841500"/>
              <a:gd name="connsiteY5" fmla="*/ 2897187 h 2897187"/>
              <a:gd name="connsiteX6" fmla="*/ 1562100 w 1841500"/>
              <a:gd name="connsiteY6" fmla="*/ 1868487 h 2897187"/>
              <a:gd name="connsiteX7" fmla="*/ 1841500 w 1841500"/>
              <a:gd name="connsiteY7" fmla="*/ 1169987 h 2897187"/>
              <a:gd name="connsiteX8" fmla="*/ 1302545 w 1841500"/>
              <a:gd name="connsiteY8" fmla="*/ 445295 h 2897187"/>
              <a:gd name="connsiteX9" fmla="*/ 1323181 w 1841500"/>
              <a:gd name="connsiteY9" fmla="*/ 324644 h 2897187"/>
              <a:gd name="connsiteX10" fmla="*/ 1171575 w 1841500"/>
              <a:gd name="connsiteY10" fmla="*/ 0 h 2897187"/>
              <a:gd name="connsiteX11" fmla="*/ 1085850 w 1841500"/>
              <a:gd name="connsiteY11" fmla="*/ 153193 h 2897187"/>
              <a:gd name="connsiteX0" fmla="*/ 1085850 w 1841500"/>
              <a:gd name="connsiteY0" fmla="*/ 153193 h 2897187"/>
              <a:gd name="connsiteX1" fmla="*/ 330200 w 1841500"/>
              <a:gd name="connsiteY1" fmla="*/ 534987 h 2897187"/>
              <a:gd name="connsiteX2" fmla="*/ 0 w 1841500"/>
              <a:gd name="connsiteY2" fmla="*/ 1182687 h 2897187"/>
              <a:gd name="connsiteX3" fmla="*/ 25400 w 1841500"/>
              <a:gd name="connsiteY3" fmla="*/ 2020887 h 2897187"/>
              <a:gd name="connsiteX4" fmla="*/ 114300 w 1841500"/>
              <a:gd name="connsiteY4" fmla="*/ 2617787 h 2897187"/>
              <a:gd name="connsiteX5" fmla="*/ 1016000 w 1841500"/>
              <a:gd name="connsiteY5" fmla="*/ 2897187 h 2897187"/>
              <a:gd name="connsiteX6" fmla="*/ 1562100 w 1841500"/>
              <a:gd name="connsiteY6" fmla="*/ 1868487 h 2897187"/>
              <a:gd name="connsiteX7" fmla="*/ 1841500 w 1841500"/>
              <a:gd name="connsiteY7" fmla="*/ 1169987 h 2897187"/>
              <a:gd name="connsiteX8" fmla="*/ 1793081 w 1841500"/>
              <a:gd name="connsiteY8" fmla="*/ 1100138 h 2897187"/>
              <a:gd name="connsiteX9" fmla="*/ 1302545 w 1841500"/>
              <a:gd name="connsiteY9" fmla="*/ 445295 h 2897187"/>
              <a:gd name="connsiteX10" fmla="*/ 1323181 w 1841500"/>
              <a:gd name="connsiteY10" fmla="*/ 324644 h 2897187"/>
              <a:gd name="connsiteX11" fmla="*/ 1171575 w 1841500"/>
              <a:gd name="connsiteY11" fmla="*/ 0 h 2897187"/>
              <a:gd name="connsiteX12" fmla="*/ 1085850 w 1841500"/>
              <a:gd name="connsiteY12" fmla="*/ 153193 h 2897187"/>
              <a:gd name="connsiteX0" fmla="*/ 1085850 w 1841500"/>
              <a:gd name="connsiteY0" fmla="*/ 153193 h 2897187"/>
              <a:gd name="connsiteX1" fmla="*/ 330200 w 1841500"/>
              <a:gd name="connsiteY1" fmla="*/ 534987 h 2897187"/>
              <a:gd name="connsiteX2" fmla="*/ 0 w 1841500"/>
              <a:gd name="connsiteY2" fmla="*/ 1182687 h 2897187"/>
              <a:gd name="connsiteX3" fmla="*/ 25400 w 1841500"/>
              <a:gd name="connsiteY3" fmla="*/ 2020887 h 2897187"/>
              <a:gd name="connsiteX4" fmla="*/ 114300 w 1841500"/>
              <a:gd name="connsiteY4" fmla="*/ 2617787 h 2897187"/>
              <a:gd name="connsiteX5" fmla="*/ 1016000 w 1841500"/>
              <a:gd name="connsiteY5" fmla="*/ 2897187 h 2897187"/>
              <a:gd name="connsiteX6" fmla="*/ 1562100 w 1841500"/>
              <a:gd name="connsiteY6" fmla="*/ 1868487 h 2897187"/>
              <a:gd name="connsiteX7" fmla="*/ 1841500 w 1841500"/>
              <a:gd name="connsiteY7" fmla="*/ 1169987 h 2897187"/>
              <a:gd name="connsiteX8" fmla="*/ 1321594 w 1841500"/>
              <a:gd name="connsiteY8" fmla="*/ 523876 h 2897187"/>
              <a:gd name="connsiteX9" fmla="*/ 1302545 w 1841500"/>
              <a:gd name="connsiteY9" fmla="*/ 445295 h 2897187"/>
              <a:gd name="connsiteX10" fmla="*/ 1323181 w 1841500"/>
              <a:gd name="connsiteY10" fmla="*/ 324644 h 2897187"/>
              <a:gd name="connsiteX11" fmla="*/ 1171575 w 1841500"/>
              <a:gd name="connsiteY11" fmla="*/ 0 h 2897187"/>
              <a:gd name="connsiteX12" fmla="*/ 1085850 w 1841500"/>
              <a:gd name="connsiteY12" fmla="*/ 153193 h 2897187"/>
              <a:gd name="connsiteX0" fmla="*/ 1085850 w 1841500"/>
              <a:gd name="connsiteY0" fmla="*/ 153193 h 2897187"/>
              <a:gd name="connsiteX1" fmla="*/ 330200 w 1841500"/>
              <a:gd name="connsiteY1" fmla="*/ 534987 h 2897187"/>
              <a:gd name="connsiteX2" fmla="*/ 0 w 1841500"/>
              <a:gd name="connsiteY2" fmla="*/ 1182687 h 2897187"/>
              <a:gd name="connsiteX3" fmla="*/ 25400 w 1841500"/>
              <a:gd name="connsiteY3" fmla="*/ 2020887 h 2897187"/>
              <a:gd name="connsiteX4" fmla="*/ 114300 w 1841500"/>
              <a:gd name="connsiteY4" fmla="*/ 2617787 h 2897187"/>
              <a:gd name="connsiteX5" fmla="*/ 1016000 w 1841500"/>
              <a:gd name="connsiteY5" fmla="*/ 2897187 h 2897187"/>
              <a:gd name="connsiteX6" fmla="*/ 1562100 w 1841500"/>
              <a:gd name="connsiteY6" fmla="*/ 1868487 h 2897187"/>
              <a:gd name="connsiteX7" fmla="*/ 1841500 w 1841500"/>
              <a:gd name="connsiteY7" fmla="*/ 1169987 h 2897187"/>
              <a:gd name="connsiteX8" fmla="*/ 1552575 w 1841500"/>
              <a:gd name="connsiteY8" fmla="*/ 812007 h 2897187"/>
              <a:gd name="connsiteX9" fmla="*/ 1321594 w 1841500"/>
              <a:gd name="connsiteY9" fmla="*/ 523876 h 2897187"/>
              <a:gd name="connsiteX10" fmla="*/ 1302545 w 1841500"/>
              <a:gd name="connsiteY10" fmla="*/ 445295 h 2897187"/>
              <a:gd name="connsiteX11" fmla="*/ 1323181 w 1841500"/>
              <a:gd name="connsiteY11" fmla="*/ 324644 h 2897187"/>
              <a:gd name="connsiteX12" fmla="*/ 1171575 w 1841500"/>
              <a:gd name="connsiteY12" fmla="*/ 0 h 2897187"/>
              <a:gd name="connsiteX13" fmla="*/ 1085850 w 1841500"/>
              <a:gd name="connsiteY13" fmla="*/ 153193 h 2897187"/>
              <a:gd name="connsiteX0" fmla="*/ 1085850 w 1841500"/>
              <a:gd name="connsiteY0" fmla="*/ 153193 h 2897187"/>
              <a:gd name="connsiteX1" fmla="*/ 330200 w 1841500"/>
              <a:gd name="connsiteY1" fmla="*/ 534987 h 2897187"/>
              <a:gd name="connsiteX2" fmla="*/ 0 w 1841500"/>
              <a:gd name="connsiteY2" fmla="*/ 1182687 h 2897187"/>
              <a:gd name="connsiteX3" fmla="*/ 25400 w 1841500"/>
              <a:gd name="connsiteY3" fmla="*/ 2020887 h 2897187"/>
              <a:gd name="connsiteX4" fmla="*/ 114300 w 1841500"/>
              <a:gd name="connsiteY4" fmla="*/ 2617787 h 2897187"/>
              <a:gd name="connsiteX5" fmla="*/ 1016000 w 1841500"/>
              <a:gd name="connsiteY5" fmla="*/ 2897187 h 2897187"/>
              <a:gd name="connsiteX6" fmla="*/ 1562100 w 1841500"/>
              <a:gd name="connsiteY6" fmla="*/ 1868487 h 2897187"/>
              <a:gd name="connsiteX7" fmla="*/ 1841500 w 1841500"/>
              <a:gd name="connsiteY7" fmla="*/ 1169987 h 2897187"/>
              <a:gd name="connsiteX8" fmla="*/ 1323975 w 1841500"/>
              <a:gd name="connsiteY8" fmla="*/ 604838 h 2897187"/>
              <a:gd name="connsiteX9" fmla="*/ 1321594 w 1841500"/>
              <a:gd name="connsiteY9" fmla="*/ 523876 h 2897187"/>
              <a:gd name="connsiteX10" fmla="*/ 1302545 w 1841500"/>
              <a:gd name="connsiteY10" fmla="*/ 445295 h 2897187"/>
              <a:gd name="connsiteX11" fmla="*/ 1323181 w 1841500"/>
              <a:gd name="connsiteY11" fmla="*/ 324644 h 2897187"/>
              <a:gd name="connsiteX12" fmla="*/ 1171575 w 1841500"/>
              <a:gd name="connsiteY12" fmla="*/ 0 h 2897187"/>
              <a:gd name="connsiteX13" fmla="*/ 1085850 w 1841500"/>
              <a:gd name="connsiteY13" fmla="*/ 153193 h 2897187"/>
              <a:gd name="connsiteX0" fmla="*/ 1085850 w 1841500"/>
              <a:gd name="connsiteY0" fmla="*/ 153193 h 2897187"/>
              <a:gd name="connsiteX1" fmla="*/ 330200 w 1841500"/>
              <a:gd name="connsiteY1" fmla="*/ 534987 h 2897187"/>
              <a:gd name="connsiteX2" fmla="*/ 0 w 1841500"/>
              <a:gd name="connsiteY2" fmla="*/ 1182687 h 2897187"/>
              <a:gd name="connsiteX3" fmla="*/ 25400 w 1841500"/>
              <a:gd name="connsiteY3" fmla="*/ 2020887 h 2897187"/>
              <a:gd name="connsiteX4" fmla="*/ 114300 w 1841500"/>
              <a:gd name="connsiteY4" fmla="*/ 2617787 h 2897187"/>
              <a:gd name="connsiteX5" fmla="*/ 1016000 w 1841500"/>
              <a:gd name="connsiteY5" fmla="*/ 2897187 h 2897187"/>
              <a:gd name="connsiteX6" fmla="*/ 1562100 w 1841500"/>
              <a:gd name="connsiteY6" fmla="*/ 1868487 h 2897187"/>
              <a:gd name="connsiteX7" fmla="*/ 1841500 w 1841500"/>
              <a:gd name="connsiteY7" fmla="*/ 1169987 h 2897187"/>
              <a:gd name="connsiteX8" fmla="*/ 1557338 w 1841500"/>
              <a:gd name="connsiteY8" fmla="*/ 857251 h 2897187"/>
              <a:gd name="connsiteX9" fmla="*/ 1323975 w 1841500"/>
              <a:gd name="connsiteY9" fmla="*/ 604838 h 2897187"/>
              <a:gd name="connsiteX10" fmla="*/ 1321594 w 1841500"/>
              <a:gd name="connsiteY10" fmla="*/ 523876 h 2897187"/>
              <a:gd name="connsiteX11" fmla="*/ 1302545 w 1841500"/>
              <a:gd name="connsiteY11" fmla="*/ 445295 h 2897187"/>
              <a:gd name="connsiteX12" fmla="*/ 1323181 w 1841500"/>
              <a:gd name="connsiteY12" fmla="*/ 324644 h 2897187"/>
              <a:gd name="connsiteX13" fmla="*/ 1171575 w 1841500"/>
              <a:gd name="connsiteY13" fmla="*/ 0 h 2897187"/>
              <a:gd name="connsiteX14" fmla="*/ 1085850 w 1841500"/>
              <a:gd name="connsiteY14" fmla="*/ 153193 h 2897187"/>
              <a:gd name="connsiteX0" fmla="*/ 1085850 w 1841500"/>
              <a:gd name="connsiteY0" fmla="*/ 153193 h 2897187"/>
              <a:gd name="connsiteX1" fmla="*/ 330200 w 1841500"/>
              <a:gd name="connsiteY1" fmla="*/ 534987 h 2897187"/>
              <a:gd name="connsiteX2" fmla="*/ 0 w 1841500"/>
              <a:gd name="connsiteY2" fmla="*/ 1182687 h 2897187"/>
              <a:gd name="connsiteX3" fmla="*/ 25400 w 1841500"/>
              <a:gd name="connsiteY3" fmla="*/ 2020887 h 2897187"/>
              <a:gd name="connsiteX4" fmla="*/ 114300 w 1841500"/>
              <a:gd name="connsiteY4" fmla="*/ 2617787 h 2897187"/>
              <a:gd name="connsiteX5" fmla="*/ 1016000 w 1841500"/>
              <a:gd name="connsiteY5" fmla="*/ 2897187 h 2897187"/>
              <a:gd name="connsiteX6" fmla="*/ 1562100 w 1841500"/>
              <a:gd name="connsiteY6" fmla="*/ 1868487 h 2897187"/>
              <a:gd name="connsiteX7" fmla="*/ 1841500 w 1841500"/>
              <a:gd name="connsiteY7" fmla="*/ 1169987 h 2897187"/>
              <a:gd name="connsiteX8" fmla="*/ 1383507 w 1841500"/>
              <a:gd name="connsiteY8" fmla="*/ 664370 h 2897187"/>
              <a:gd name="connsiteX9" fmla="*/ 1323975 w 1841500"/>
              <a:gd name="connsiteY9" fmla="*/ 604838 h 2897187"/>
              <a:gd name="connsiteX10" fmla="*/ 1321594 w 1841500"/>
              <a:gd name="connsiteY10" fmla="*/ 523876 h 2897187"/>
              <a:gd name="connsiteX11" fmla="*/ 1302545 w 1841500"/>
              <a:gd name="connsiteY11" fmla="*/ 445295 h 2897187"/>
              <a:gd name="connsiteX12" fmla="*/ 1323181 w 1841500"/>
              <a:gd name="connsiteY12" fmla="*/ 324644 h 2897187"/>
              <a:gd name="connsiteX13" fmla="*/ 1171575 w 1841500"/>
              <a:gd name="connsiteY13" fmla="*/ 0 h 2897187"/>
              <a:gd name="connsiteX14" fmla="*/ 1085850 w 1841500"/>
              <a:gd name="connsiteY14" fmla="*/ 153193 h 2897187"/>
              <a:gd name="connsiteX0" fmla="*/ 1085850 w 1841500"/>
              <a:gd name="connsiteY0" fmla="*/ 153193 h 2897187"/>
              <a:gd name="connsiteX1" fmla="*/ 330200 w 1841500"/>
              <a:gd name="connsiteY1" fmla="*/ 534987 h 2897187"/>
              <a:gd name="connsiteX2" fmla="*/ 0 w 1841500"/>
              <a:gd name="connsiteY2" fmla="*/ 1182687 h 2897187"/>
              <a:gd name="connsiteX3" fmla="*/ 25400 w 1841500"/>
              <a:gd name="connsiteY3" fmla="*/ 2020887 h 2897187"/>
              <a:gd name="connsiteX4" fmla="*/ 114300 w 1841500"/>
              <a:gd name="connsiteY4" fmla="*/ 2617787 h 2897187"/>
              <a:gd name="connsiteX5" fmla="*/ 1016000 w 1841500"/>
              <a:gd name="connsiteY5" fmla="*/ 2897187 h 2897187"/>
              <a:gd name="connsiteX6" fmla="*/ 1562100 w 1841500"/>
              <a:gd name="connsiteY6" fmla="*/ 1868487 h 2897187"/>
              <a:gd name="connsiteX7" fmla="*/ 1841500 w 1841500"/>
              <a:gd name="connsiteY7" fmla="*/ 1169987 h 2897187"/>
              <a:gd name="connsiteX8" fmla="*/ 1664494 w 1841500"/>
              <a:gd name="connsiteY8" fmla="*/ 976313 h 2897187"/>
              <a:gd name="connsiteX9" fmla="*/ 1383507 w 1841500"/>
              <a:gd name="connsiteY9" fmla="*/ 664370 h 2897187"/>
              <a:gd name="connsiteX10" fmla="*/ 1323975 w 1841500"/>
              <a:gd name="connsiteY10" fmla="*/ 604838 h 2897187"/>
              <a:gd name="connsiteX11" fmla="*/ 1321594 w 1841500"/>
              <a:gd name="connsiteY11" fmla="*/ 523876 h 2897187"/>
              <a:gd name="connsiteX12" fmla="*/ 1302545 w 1841500"/>
              <a:gd name="connsiteY12" fmla="*/ 445295 h 2897187"/>
              <a:gd name="connsiteX13" fmla="*/ 1323181 w 1841500"/>
              <a:gd name="connsiteY13" fmla="*/ 324644 h 2897187"/>
              <a:gd name="connsiteX14" fmla="*/ 1171575 w 1841500"/>
              <a:gd name="connsiteY14" fmla="*/ 0 h 2897187"/>
              <a:gd name="connsiteX15" fmla="*/ 1085850 w 1841500"/>
              <a:gd name="connsiteY15" fmla="*/ 153193 h 2897187"/>
              <a:gd name="connsiteX0" fmla="*/ 1085850 w 1841500"/>
              <a:gd name="connsiteY0" fmla="*/ 153193 h 2897187"/>
              <a:gd name="connsiteX1" fmla="*/ 330200 w 1841500"/>
              <a:gd name="connsiteY1" fmla="*/ 534987 h 2897187"/>
              <a:gd name="connsiteX2" fmla="*/ 0 w 1841500"/>
              <a:gd name="connsiteY2" fmla="*/ 1182687 h 2897187"/>
              <a:gd name="connsiteX3" fmla="*/ 25400 w 1841500"/>
              <a:gd name="connsiteY3" fmla="*/ 2020887 h 2897187"/>
              <a:gd name="connsiteX4" fmla="*/ 114300 w 1841500"/>
              <a:gd name="connsiteY4" fmla="*/ 2617787 h 2897187"/>
              <a:gd name="connsiteX5" fmla="*/ 1016000 w 1841500"/>
              <a:gd name="connsiteY5" fmla="*/ 2897187 h 2897187"/>
              <a:gd name="connsiteX6" fmla="*/ 1562100 w 1841500"/>
              <a:gd name="connsiteY6" fmla="*/ 1868487 h 2897187"/>
              <a:gd name="connsiteX7" fmla="*/ 1841500 w 1841500"/>
              <a:gd name="connsiteY7" fmla="*/ 1169987 h 2897187"/>
              <a:gd name="connsiteX8" fmla="*/ 1433513 w 1841500"/>
              <a:gd name="connsiteY8" fmla="*/ 804863 h 2897187"/>
              <a:gd name="connsiteX9" fmla="*/ 1383507 w 1841500"/>
              <a:gd name="connsiteY9" fmla="*/ 664370 h 2897187"/>
              <a:gd name="connsiteX10" fmla="*/ 1323975 w 1841500"/>
              <a:gd name="connsiteY10" fmla="*/ 604838 h 2897187"/>
              <a:gd name="connsiteX11" fmla="*/ 1321594 w 1841500"/>
              <a:gd name="connsiteY11" fmla="*/ 523876 h 2897187"/>
              <a:gd name="connsiteX12" fmla="*/ 1302545 w 1841500"/>
              <a:gd name="connsiteY12" fmla="*/ 445295 h 2897187"/>
              <a:gd name="connsiteX13" fmla="*/ 1323181 w 1841500"/>
              <a:gd name="connsiteY13" fmla="*/ 324644 h 2897187"/>
              <a:gd name="connsiteX14" fmla="*/ 1171575 w 1841500"/>
              <a:gd name="connsiteY14" fmla="*/ 0 h 2897187"/>
              <a:gd name="connsiteX15" fmla="*/ 1085850 w 1841500"/>
              <a:gd name="connsiteY15" fmla="*/ 153193 h 2897187"/>
              <a:gd name="connsiteX0" fmla="*/ 1085850 w 1841500"/>
              <a:gd name="connsiteY0" fmla="*/ 153193 h 2897187"/>
              <a:gd name="connsiteX1" fmla="*/ 330200 w 1841500"/>
              <a:gd name="connsiteY1" fmla="*/ 534987 h 2897187"/>
              <a:gd name="connsiteX2" fmla="*/ 0 w 1841500"/>
              <a:gd name="connsiteY2" fmla="*/ 1182687 h 2897187"/>
              <a:gd name="connsiteX3" fmla="*/ 25400 w 1841500"/>
              <a:gd name="connsiteY3" fmla="*/ 2020887 h 2897187"/>
              <a:gd name="connsiteX4" fmla="*/ 114300 w 1841500"/>
              <a:gd name="connsiteY4" fmla="*/ 2617787 h 2897187"/>
              <a:gd name="connsiteX5" fmla="*/ 1016000 w 1841500"/>
              <a:gd name="connsiteY5" fmla="*/ 2897187 h 2897187"/>
              <a:gd name="connsiteX6" fmla="*/ 1562100 w 1841500"/>
              <a:gd name="connsiteY6" fmla="*/ 1868487 h 2897187"/>
              <a:gd name="connsiteX7" fmla="*/ 1841500 w 1841500"/>
              <a:gd name="connsiteY7" fmla="*/ 1169987 h 2897187"/>
              <a:gd name="connsiteX8" fmla="*/ 1662113 w 1841500"/>
              <a:gd name="connsiteY8" fmla="*/ 1007269 h 2897187"/>
              <a:gd name="connsiteX9" fmla="*/ 1433513 w 1841500"/>
              <a:gd name="connsiteY9" fmla="*/ 804863 h 2897187"/>
              <a:gd name="connsiteX10" fmla="*/ 1383507 w 1841500"/>
              <a:gd name="connsiteY10" fmla="*/ 664370 h 2897187"/>
              <a:gd name="connsiteX11" fmla="*/ 1323975 w 1841500"/>
              <a:gd name="connsiteY11" fmla="*/ 604838 h 2897187"/>
              <a:gd name="connsiteX12" fmla="*/ 1321594 w 1841500"/>
              <a:gd name="connsiteY12" fmla="*/ 523876 h 2897187"/>
              <a:gd name="connsiteX13" fmla="*/ 1302545 w 1841500"/>
              <a:gd name="connsiteY13" fmla="*/ 445295 h 2897187"/>
              <a:gd name="connsiteX14" fmla="*/ 1323181 w 1841500"/>
              <a:gd name="connsiteY14" fmla="*/ 324644 h 2897187"/>
              <a:gd name="connsiteX15" fmla="*/ 1171575 w 1841500"/>
              <a:gd name="connsiteY15" fmla="*/ 0 h 2897187"/>
              <a:gd name="connsiteX16" fmla="*/ 1085850 w 1841500"/>
              <a:gd name="connsiteY16" fmla="*/ 153193 h 2897187"/>
              <a:gd name="connsiteX0" fmla="*/ 1085850 w 1841500"/>
              <a:gd name="connsiteY0" fmla="*/ 153193 h 2897187"/>
              <a:gd name="connsiteX1" fmla="*/ 330200 w 1841500"/>
              <a:gd name="connsiteY1" fmla="*/ 534987 h 2897187"/>
              <a:gd name="connsiteX2" fmla="*/ 0 w 1841500"/>
              <a:gd name="connsiteY2" fmla="*/ 1182687 h 2897187"/>
              <a:gd name="connsiteX3" fmla="*/ 25400 w 1841500"/>
              <a:gd name="connsiteY3" fmla="*/ 2020887 h 2897187"/>
              <a:gd name="connsiteX4" fmla="*/ 114300 w 1841500"/>
              <a:gd name="connsiteY4" fmla="*/ 2617787 h 2897187"/>
              <a:gd name="connsiteX5" fmla="*/ 1016000 w 1841500"/>
              <a:gd name="connsiteY5" fmla="*/ 2897187 h 2897187"/>
              <a:gd name="connsiteX6" fmla="*/ 1562100 w 1841500"/>
              <a:gd name="connsiteY6" fmla="*/ 1868487 h 2897187"/>
              <a:gd name="connsiteX7" fmla="*/ 1841500 w 1841500"/>
              <a:gd name="connsiteY7" fmla="*/ 1169987 h 2897187"/>
              <a:gd name="connsiteX8" fmla="*/ 1400176 w 1841500"/>
              <a:gd name="connsiteY8" fmla="*/ 878682 h 2897187"/>
              <a:gd name="connsiteX9" fmla="*/ 1433513 w 1841500"/>
              <a:gd name="connsiteY9" fmla="*/ 804863 h 2897187"/>
              <a:gd name="connsiteX10" fmla="*/ 1383507 w 1841500"/>
              <a:gd name="connsiteY10" fmla="*/ 664370 h 2897187"/>
              <a:gd name="connsiteX11" fmla="*/ 1323975 w 1841500"/>
              <a:gd name="connsiteY11" fmla="*/ 604838 h 2897187"/>
              <a:gd name="connsiteX12" fmla="*/ 1321594 w 1841500"/>
              <a:gd name="connsiteY12" fmla="*/ 523876 h 2897187"/>
              <a:gd name="connsiteX13" fmla="*/ 1302545 w 1841500"/>
              <a:gd name="connsiteY13" fmla="*/ 445295 h 2897187"/>
              <a:gd name="connsiteX14" fmla="*/ 1323181 w 1841500"/>
              <a:gd name="connsiteY14" fmla="*/ 324644 h 2897187"/>
              <a:gd name="connsiteX15" fmla="*/ 1171575 w 1841500"/>
              <a:gd name="connsiteY15" fmla="*/ 0 h 2897187"/>
              <a:gd name="connsiteX16" fmla="*/ 1085850 w 1841500"/>
              <a:gd name="connsiteY16" fmla="*/ 153193 h 2897187"/>
              <a:gd name="connsiteX0" fmla="*/ 1085850 w 1841500"/>
              <a:gd name="connsiteY0" fmla="*/ 153193 h 2897187"/>
              <a:gd name="connsiteX1" fmla="*/ 330200 w 1841500"/>
              <a:gd name="connsiteY1" fmla="*/ 534987 h 2897187"/>
              <a:gd name="connsiteX2" fmla="*/ 0 w 1841500"/>
              <a:gd name="connsiteY2" fmla="*/ 1182687 h 2897187"/>
              <a:gd name="connsiteX3" fmla="*/ 25400 w 1841500"/>
              <a:gd name="connsiteY3" fmla="*/ 2020887 h 2897187"/>
              <a:gd name="connsiteX4" fmla="*/ 114300 w 1841500"/>
              <a:gd name="connsiteY4" fmla="*/ 2617787 h 2897187"/>
              <a:gd name="connsiteX5" fmla="*/ 1016000 w 1841500"/>
              <a:gd name="connsiteY5" fmla="*/ 2897187 h 2897187"/>
              <a:gd name="connsiteX6" fmla="*/ 1562100 w 1841500"/>
              <a:gd name="connsiteY6" fmla="*/ 1868487 h 2897187"/>
              <a:gd name="connsiteX7" fmla="*/ 1841500 w 1841500"/>
              <a:gd name="connsiteY7" fmla="*/ 1169987 h 2897187"/>
              <a:gd name="connsiteX8" fmla="*/ 1664494 w 1841500"/>
              <a:gd name="connsiteY8" fmla="*/ 1047751 h 2897187"/>
              <a:gd name="connsiteX9" fmla="*/ 1400176 w 1841500"/>
              <a:gd name="connsiteY9" fmla="*/ 878682 h 2897187"/>
              <a:gd name="connsiteX10" fmla="*/ 1433513 w 1841500"/>
              <a:gd name="connsiteY10" fmla="*/ 804863 h 2897187"/>
              <a:gd name="connsiteX11" fmla="*/ 1383507 w 1841500"/>
              <a:gd name="connsiteY11" fmla="*/ 664370 h 2897187"/>
              <a:gd name="connsiteX12" fmla="*/ 1323975 w 1841500"/>
              <a:gd name="connsiteY12" fmla="*/ 604838 h 2897187"/>
              <a:gd name="connsiteX13" fmla="*/ 1321594 w 1841500"/>
              <a:gd name="connsiteY13" fmla="*/ 523876 h 2897187"/>
              <a:gd name="connsiteX14" fmla="*/ 1302545 w 1841500"/>
              <a:gd name="connsiteY14" fmla="*/ 445295 h 2897187"/>
              <a:gd name="connsiteX15" fmla="*/ 1323181 w 1841500"/>
              <a:gd name="connsiteY15" fmla="*/ 324644 h 2897187"/>
              <a:gd name="connsiteX16" fmla="*/ 1171575 w 1841500"/>
              <a:gd name="connsiteY16" fmla="*/ 0 h 2897187"/>
              <a:gd name="connsiteX17" fmla="*/ 1085850 w 1841500"/>
              <a:gd name="connsiteY17" fmla="*/ 153193 h 2897187"/>
              <a:gd name="connsiteX0" fmla="*/ 1085850 w 1841500"/>
              <a:gd name="connsiteY0" fmla="*/ 153193 h 2897187"/>
              <a:gd name="connsiteX1" fmla="*/ 330200 w 1841500"/>
              <a:gd name="connsiteY1" fmla="*/ 534987 h 2897187"/>
              <a:gd name="connsiteX2" fmla="*/ 0 w 1841500"/>
              <a:gd name="connsiteY2" fmla="*/ 1182687 h 2897187"/>
              <a:gd name="connsiteX3" fmla="*/ 25400 w 1841500"/>
              <a:gd name="connsiteY3" fmla="*/ 2020887 h 2897187"/>
              <a:gd name="connsiteX4" fmla="*/ 114300 w 1841500"/>
              <a:gd name="connsiteY4" fmla="*/ 2617787 h 2897187"/>
              <a:gd name="connsiteX5" fmla="*/ 1016000 w 1841500"/>
              <a:gd name="connsiteY5" fmla="*/ 2897187 h 2897187"/>
              <a:gd name="connsiteX6" fmla="*/ 1562100 w 1841500"/>
              <a:gd name="connsiteY6" fmla="*/ 1868487 h 2897187"/>
              <a:gd name="connsiteX7" fmla="*/ 1841500 w 1841500"/>
              <a:gd name="connsiteY7" fmla="*/ 1169987 h 2897187"/>
              <a:gd name="connsiteX8" fmla="*/ 1445419 w 1841500"/>
              <a:gd name="connsiteY8" fmla="*/ 1007269 h 2897187"/>
              <a:gd name="connsiteX9" fmla="*/ 1400176 w 1841500"/>
              <a:gd name="connsiteY9" fmla="*/ 878682 h 2897187"/>
              <a:gd name="connsiteX10" fmla="*/ 1433513 w 1841500"/>
              <a:gd name="connsiteY10" fmla="*/ 804863 h 2897187"/>
              <a:gd name="connsiteX11" fmla="*/ 1383507 w 1841500"/>
              <a:gd name="connsiteY11" fmla="*/ 664370 h 2897187"/>
              <a:gd name="connsiteX12" fmla="*/ 1323975 w 1841500"/>
              <a:gd name="connsiteY12" fmla="*/ 604838 h 2897187"/>
              <a:gd name="connsiteX13" fmla="*/ 1321594 w 1841500"/>
              <a:gd name="connsiteY13" fmla="*/ 523876 h 2897187"/>
              <a:gd name="connsiteX14" fmla="*/ 1302545 w 1841500"/>
              <a:gd name="connsiteY14" fmla="*/ 445295 h 2897187"/>
              <a:gd name="connsiteX15" fmla="*/ 1323181 w 1841500"/>
              <a:gd name="connsiteY15" fmla="*/ 324644 h 2897187"/>
              <a:gd name="connsiteX16" fmla="*/ 1171575 w 1841500"/>
              <a:gd name="connsiteY16" fmla="*/ 0 h 2897187"/>
              <a:gd name="connsiteX17" fmla="*/ 1085850 w 1841500"/>
              <a:gd name="connsiteY17" fmla="*/ 153193 h 2897187"/>
              <a:gd name="connsiteX0" fmla="*/ 1085850 w 1841500"/>
              <a:gd name="connsiteY0" fmla="*/ 153193 h 2897187"/>
              <a:gd name="connsiteX1" fmla="*/ 330200 w 1841500"/>
              <a:gd name="connsiteY1" fmla="*/ 534987 h 2897187"/>
              <a:gd name="connsiteX2" fmla="*/ 0 w 1841500"/>
              <a:gd name="connsiteY2" fmla="*/ 1182687 h 2897187"/>
              <a:gd name="connsiteX3" fmla="*/ 25400 w 1841500"/>
              <a:gd name="connsiteY3" fmla="*/ 2020887 h 2897187"/>
              <a:gd name="connsiteX4" fmla="*/ 114300 w 1841500"/>
              <a:gd name="connsiteY4" fmla="*/ 2617787 h 2897187"/>
              <a:gd name="connsiteX5" fmla="*/ 1016000 w 1841500"/>
              <a:gd name="connsiteY5" fmla="*/ 2897187 h 2897187"/>
              <a:gd name="connsiteX6" fmla="*/ 1562100 w 1841500"/>
              <a:gd name="connsiteY6" fmla="*/ 1868487 h 2897187"/>
              <a:gd name="connsiteX7" fmla="*/ 1841500 w 1841500"/>
              <a:gd name="connsiteY7" fmla="*/ 1169987 h 2897187"/>
              <a:gd name="connsiteX8" fmla="*/ 1762125 w 1841500"/>
              <a:gd name="connsiteY8" fmla="*/ 1140619 h 2897187"/>
              <a:gd name="connsiteX9" fmla="*/ 1445419 w 1841500"/>
              <a:gd name="connsiteY9" fmla="*/ 1007269 h 2897187"/>
              <a:gd name="connsiteX10" fmla="*/ 1400176 w 1841500"/>
              <a:gd name="connsiteY10" fmla="*/ 878682 h 2897187"/>
              <a:gd name="connsiteX11" fmla="*/ 1433513 w 1841500"/>
              <a:gd name="connsiteY11" fmla="*/ 804863 h 2897187"/>
              <a:gd name="connsiteX12" fmla="*/ 1383507 w 1841500"/>
              <a:gd name="connsiteY12" fmla="*/ 664370 h 2897187"/>
              <a:gd name="connsiteX13" fmla="*/ 1323975 w 1841500"/>
              <a:gd name="connsiteY13" fmla="*/ 604838 h 2897187"/>
              <a:gd name="connsiteX14" fmla="*/ 1321594 w 1841500"/>
              <a:gd name="connsiteY14" fmla="*/ 523876 h 2897187"/>
              <a:gd name="connsiteX15" fmla="*/ 1302545 w 1841500"/>
              <a:gd name="connsiteY15" fmla="*/ 445295 h 2897187"/>
              <a:gd name="connsiteX16" fmla="*/ 1323181 w 1841500"/>
              <a:gd name="connsiteY16" fmla="*/ 324644 h 2897187"/>
              <a:gd name="connsiteX17" fmla="*/ 1171575 w 1841500"/>
              <a:gd name="connsiteY17" fmla="*/ 0 h 2897187"/>
              <a:gd name="connsiteX18" fmla="*/ 1085850 w 1841500"/>
              <a:gd name="connsiteY18" fmla="*/ 153193 h 2897187"/>
              <a:gd name="connsiteX0" fmla="*/ 1085850 w 1841500"/>
              <a:gd name="connsiteY0" fmla="*/ 153193 h 2897187"/>
              <a:gd name="connsiteX1" fmla="*/ 330200 w 1841500"/>
              <a:gd name="connsiteY1" fmla="*/ 534987 h 2897187"/>
              <a:gd name="connsiteX2" fmla="*/ 0 w 1841500"/>
              <a:gd name="connsiteY2" fmla="*/ 1182687 h 2897187"/>
              <a:gd name="connsiteX3" fmla="*/ 25400 w 1841500"/>
              <a:gd name="connsiteY3" fmla="*/ 2020887 h 2897187"/>
              <a:gd name="connsiteX4" fmla="*/ 114300 w 1841500"/>
              <a:gd name="connsiteY4" fmla="*/ 2617787 h 2897187"/>
              <a:gd name="connsiteX5" fmla="*/ 1016000 w 1841500"/>
              <a:gd name="connsiteY5" fmla="*/ 2897187 h 2897187"/>
              <a:gd name="connsiteX6" fmla="*/ 1562100 w 1841500"/>
              <a:gd name="connsiteY6" fmla="*/ 1868487 h 2897187"/>
              <a:gd name="connsiteX7" fmla="*/ 1841500 w 1841500"/>
              <a:gd name="connsiteY7" fmla="*/ 1169987 h 2897187"/>
              <a:gd name="connsiteX8" fmla="*/ 1500188 w 1841500"/>
              <a:gd name="connsiteY8" fmla="*/ 1190625 h 2897187"/>
              <a:gd name="connsiteX9" fmla="*/ 1445419 w 1841500"/>
              <a:gd name="connsiteY9" fmla="*/ 1007269 h 2897187"/>
              <a:gd name="connsiteX10" fmla="*/ 1400176 w 1841500"/>
              <a:gd name="connsiteY10" fmla="*/ 878682 h 2897187"/>
              <a:gd name="connsiteX11" fmla="*/ 1433513 w 1841500"/>
              <a:gd name="connsiteY11" fmla="*/ 804863 h 2897187"/>
              <a:gd name="connsiteX12" fmla="*/ 1383507 w 1841500"/>
              <a:gd name="connsiteY12" fmla="*/ 664370 h 2897187"/>
              <a:gd name="connsiteX13" fmla="*/ 1323975 w 1841500"/>
              <a:gd name="connsiteY13" fmla="*/ 604838 h 2897187"/>
              <a:gd name="connsiteX14" fmla="*/ 1321594 w 1841500"/>
              <a:gd name="connsiteY14" fmla="*/ 523876 h 2897187"/>
              <a:gd name="connsiteX15" fmla="*/ 1302545 w 1841500"/>
              <a:gd name="connsiteY15" fmla="*/ 445295 h 2897187"/>
              <a:gd name="connsiteX16" fmla="*/ 1323181 w 1841500"/>
              <a:gd name="connsiteY16" fmla="*/ 324644 h 2897187"/>
              <a:gd name="connsiteX17" fmla="*/ 1171575 w 1841500"/>
              <a:gd name="connsiteY17" fmla="*/ 0 h 2897187"/>
              <a:gd name="connsiteX18" fmla="*/ 1085850 w 1841500"/>
              <a:gd name="connsiteY18" fmla="*/ 153193 h 2897187"/>
              <a:gd name="connsiteX0" fmla="*/ 1085850 w 1562100"/>
              <a:gd name="connsiteY0" fmla="*/ 153193 h 2897187"/>
              <a:gd name="connsiteX1" fmla="*/ 330200 w 1562100"/>
              <a:gd name="connsiteY1" fmla="*/ 534987 h 2897187"/>
              <a:gd name="connsiteX2" fmla="*/ 0 w 1562100"/>
              <a:gd name="connsiteY2" fmla="*/ 1182687 h 2897187"/>
              <a:gd name="connsiteX3" fmla="*/ 25400 w 1562100"/>
              <a:gd name="connsiteY3" fmla="*/ 2020887 h 2897187"/>
              <a:gd name="connsiteX4" fmla="*/ 114300 w 1562100"/>
              <a:gd name="connsiteY4" fmla="*/ 2617787 h 2897187"/>
              <a:gd name="connsiteX5" fmla="*/ 1016000 w 1562100"/>
              <a:gd name="connsiteY5" fmla="*/ 2897187 h 2897187"/>
              <a:gd name="connsiteX6" fmla="*/ 1562100 w 1562100"/>
              <a:gd name="connsiteY6" fmla="*/ 1868487 h 2897187"/>
              <a:gd name="connsiteX7" fmla="*/ 1462882 w 1562100"/>
              <a:gd name="connsiteY7" fmla="*/ 1246187 h 2897187"/>
              <a:gd name="connsiteX8" fmla="*/ 1500188 w 1562100"/>
              <a:gd name="connsiteY8" fmla="*/ 1190625 h 2897187"/>
              <a:gd name="connsiteX9" fmla="*/ 1445419 w 1562100"/>
              <a:gd name="connsiteY9" fmla="*/ 1007269 h 2897187"/>
              <a:gd name="connsiteX10" fmla="*/ 1400176 w 1562100"/>
              <a:gd name="connsiteY10" fmla="*/ 878682 h 2897187"/>
              <a:gd name="connsiteX11" fmla="*/ 1433513 w 1562100"/>
              <a:gd name="connsiteY11" fmla="*/ 804863 h 2897187"/>
              <a:gd name="connsiteX12" fmla="*/ 1383507 w 1562100"/>
              <a:gd name="connsiteY12" fmla="*/ 664370 h 2897187"/>
              <a:gd name="connsiteX13" fmla="*/ 1323975 w 1562100"/>
              <a:gd name="connsiteY13" fmla="*/ 604838 h 2897187"/>
              <a:gd name="connsiteX14" fmla="*/ 1321594 w 1562100"/>
              <a:gd name="connsiteY14" fmla="*/ 523876 h 2897187"/>
              <a:gd name="connsiteX15" fmla="*/ 1302545 w 1562100"/>
              <a:gd name="connsiteY15" fmla="*/ 445295 h 2897187"/>
              <a:gd name="connsiteX16" fmla="*/ 1323181 w 1562100"/>
              <a:gd name="connsiteY16" fmla="*/ 324644 h 2897187"/>
              <a:gd name="connsiteX17" fmla="*/ 1171575 w 1562100"/>
              <a:gd name="connsiteY17" fmla="*/ 0 h 2897187"/>
              <a:gd name="connsiteX18" fmla="*/ 1085850 w 1562100"/>
              <a:gd name="connsiteY18" fmla="*/ 153193 h 2897187"/>
              <a:gd name="connsiteX0" fmla="*/ 1085850 w 1562100"/>
              <a:gd name="connsiteY0" fmla="*/ 153193 h 2897187"/>
              <a:gd name="connsiteX1" fmla="*/ 330200 w 1562100"/>
              <a:gd name="connsiteY1" fmla="*/ 534987 h 2897187"/>
              <a:gd name="connsiteX2" fmla="*/ 0 w 1562100"/>
              <a:gd name="connsiteY2" fmla="*/ 1182687 h 2897187"/>
              <a:gd name="connsiteX3" fmla="*/ 25400 w 1562100"/>
              <a:gd name="connsiteY3" fmla="*/ 2020887 h 2897187"/>
              <a:gd name="connsiteX4" fmla="*/ 114300 w 1562100"/>
              <a:gd name="connsiteY4" fmla="*/ 2617787 h 2897187"/>
              <a:gd name="connsiteX5" fmla="*/ 1016000 w 1562100"/>
              <a:gd name="connsiteY5" fmla="*/ 2897187 h 2897187"/>
              <a:gd name="connsiteX6" fmla="*/ 1562100 w 1562100"/>
              <a:gd name="connsiteY6" fmla="*/ 1868487 h 2897187"/>
              <a:gd name="connsiteX7" fmla="*/ 1514475 w 1562100"/>
              <a:gd name="connsiteY7" fmla="*/ 1547813 h 2897187"/>
              <a:gd name="connsiteX8" fmla="*/ 1462882 w 1562100"/>
              <a:gd name="connsiteY8" fmla="*/ 1246187 h 2897187"/>
              <a:gd name="connsiteX9" fmla="*/ 1500188 w 1562100"/>
              <a:gd name="connsiteY9" fmla="*/ 1190625 h 2897187"/>
              <a:gd name="connsiteX10" fmla="*/ 1445419 w 1562100"/>
              <a:gd name="connsiteY10" fmla="*/ 1007269 h 2897187"/>
              <a:gd name="connsiteX11" fmla="*/ 1400176 w 1562100"/>
              <a:gd name="connsiteY11" fmla="*/ 878682 h 2897187"/>
              <a:gd name="connsiteX12" fmla="*/ 1433513 w 1562100"/>
              <a:gd name="connsiteY12" fmla="*/ 804863 h 2897187"/>
              <a:gd name="connsiteX13" fmla="*/ 1383507 w 1562100"/>
              <a:gd name="connsiteY13" fmla="*/ 664370 h 2897187"/>
              <a:gd name="connsiteX14" fmla="*/ 1323975 w 1562100"/>
              <a:gd name="connsiteY14" fmla="*/ 604838 h 2897187"/>
              <a:gd name="connsiteX15" fmla="*/ 1321594 w 1562100"/>
              <a:gd name="connsiteY15" fmla="*/ 523876 h 2897187"/>
              <a:gd name="connsiteX16" fmla="*/ 1302545 w 1562100"/>
              <a:gd name="connsiteY16" fmla="*/ 445295 h 2897187"/>
              <a:gd name="connsiteX17" fmla="*/ 1323181 w 1562100"/>
              <a:gd name="connsiteY17" fmla="*/ 324644 h 2897187"/>
              <a:gd name="connsiteX18" fmla="*/ 1171575 w 1562100"/>
              <a:gd name="connsiteY18" fmla="*/ 0 h 2897187"/>
              <a:gd name="connsiteX19" fmla="*/ 1085850 w 1562100"/>
              <a:gd name="connsiteY19" fmla="*/ 153193 h 2897187"/>
              <a:gd name="connsiteX0" fmla="*/ 1085850 w 1562100"/>
              <a:gd name="connsiteY0" fmla="*/ 153193 h 2897187"/>
              <a:gd name="connsiteX1" fmla="*/ 330200 w 1562100"/>
              <a:gd name="connsiteY1" fmla="*/ 534987 h 2897187"/>
              <a:gd name="connsiteX2" fmla="*/ 0 w 1562100"/>
              <a:gd name="connsiteY2" fmla="*/ 1182687 h 2897187"/>
              <a:gd name="connsiteX3" fmla="*/ 25400 w 1562100"/>
              <a:gd name="connsiteY3" fmla="*/ 2020887 h 2897187"/>
              <a:gd name="connsiteX4" fmla="*/ 114300 w 1562100"/>
              <a:gd name="connsiteY4" fmla="*/ 2617787 h 2897187"/>
              <a:gd name="connsiteX5" fmla="*/ 1016000 w 1562100"/>
              <a:gd name="connsiteY5" fmla="*/ 2897187 h 2897187"/>
              <a:gd name="connsiteX6" fmla="*/ 1562100 w 1562100"/>
              <a:gd name="connsiteY6" fmla="*/ 1868487 h 2897187"/>
              <a:gd name="connsiteX7" fmla="*/ 1357313 w 1562100"/>
              <a:gd name="connsiteY7" fmla="*/ 1443038 h 2897187"/>
              <a:gd name="connsiteX8" fmla="*/ 1462882 w 1562100"/>
              <a:gd name="connsiteY8" fmla="*/ 1246187 h 2897187"/>
              <a:gd name="connsiteX9" fmla="*/ 1500188 w 1562100"/>
              <a:gd name="connsiteY9" fmla="*/ 1190625 h 2897187"/>
              <a:gd name="connsiteX10" fmla="*/ 1445419 w 1562100"/>
              <a:gd name="connsiteY10" fmla="*/ 1007269 h 2897187"/>
              <a:gd name="connsiteX11" fmla="*/ 1400176 w 1562100"/>
              <a:gd name="connsiteY11" fmla="*/ 878682 h 2897187"/>
              <a:gd name="connsiteX12" fmla="*/ 1433513 w 1562100"/>
              <a:gd name="connsiteY12" fmla="*/ 804863 h 2897187"/>
              <a:gd name="connsiteX13" fmla="*/ 1383507 w 1562100"/>
              <a:gd name="connsiteY13" fmla="*/ 664370 h 2897187"/>
              <a:gd name="connsiteX14" fmla="*/ 1323975 w 1562100"/>
              <a:gd name="connsiteY14" fmla="*/ 604838 h 2897187"/>
              <a:gd name="connsiteX15" fmla="*/ 1321594 w 1562100"/>
              <a:gd name="connsiteY15" fmla="*/ 523876 h 2897187"/>
              <a:gd name="connsiteX16" fmla="*/ 1302545 w 1562100"/>
              <a:gd name="connsiteY16" fmla="*/ 445295 h 2897187"/>
              <a:gd name="connsiteX17" fmla="*/ 1323181 w 1562100"/>
              <a:gd name="connsiteY17" fmla="*/ 324644 h 2897187"/>
              <a:gd name="connsiteX18" fmla="*/ 1171575 w 1562100"/>
              <a:gd name="connsiteY18" fmla="*/ 0 h 2897187"/>
              <a:gd name="connsiteX19" fmla="*/ 1085850 w 1562100"/>
              <a:gd name="connsiteY19" fmla="*/ 153193 h 2897187"/>
              <a:gd name="connsiteX0" fmla="*/ 1085850 w 1562100"/>
              <a:gd name="connsiteY0" fmla="*/ 153193 h 2897187"/>
              <a:gd name="connsiteX1" fmla="*/ 330200 w 1562100"/>
              <a:gd name="connsiteY1" fmla="*/ 534987 h 2897187"/>
              <a:gd name="connsiteX2" fmla="*/ 0 w 1562100"/>
              <a:gd name="connsiteY2" fmla="*/ 1182687 h 2897187"/>
              <a:gd name="connsiteX3" fmla="*/ 25400 w 1562100"/>
              <a:gd name="connsiteY3" fmla="*/ 2020887 h 2897187"/>
              <a:gd name="connsiteX4" fmla="*/ 114300 w 1562100"/>
              <a:gd name="connsiteY4" fmla="*/ 2617787 h 2897187"/>
              <a:gd name="connsiteX5" fmla="*/ 1016000 w 1562100"/>
              <a:gd name="connsiteY5" fmla="*/ 2897187 h 2897187"/>
              <a:gd name="connsiteX6" fmla="*/ 1562100 w 1562100"/>
              <a:gd name="connsiteY6" fmla="*/ 1868487 h 2897187"/>
              <a:gd name="connsiteX7" fmla="*/ 1357313 w 1562100"/>
              <a:gd name="connsiteY7" fmla="*/ 1443038 h 2897187"/>
              <a:gd name="connsiteX8" fmla="*/ 1423988 w 1562100"/>
              <a:gd name="connsiteY8" fmla="*/ 1323976 h 2897187"/>
              <a:gd name="connsiteX9" fmla="*/ 1462882 w 1562100"/>
              <a:gd name="connsiteY9" fmla="*/ 1246187 h 2897187"/>
              <a:gd name="connsiteX10" fmla="*/ 1500188 w 1562100"/>
              <a:gd name="connsiteY10" fmla="*/ 1190625 h 2897187"/>
              <a:gd name="connsiteX11" fmla="*/ 1445419 w 1562100"/>
              <a:gd name="connsiteY11" fmla="*/ 1007269 h 2897187"/>
              <a:gd name="connsiteX12" fmla="*/ 1400176 w 1562100"/>
              <a:gd name="connsiteY12" fmla="*/ 878682 h 2897187"/>
              <a:gd name="connsiteX13" fmla="*/ 1433513 w 1562100"/>
              <a:gd name="connsiteY13" fmla="*/ 804863 h 2897187"/>
              <a:gd name="connsiteX14" fmla="*/ 1383507 w 1562100"/>
              <a:gd name="connsiteY14" fmla="*/ 664370 h 2897187"/>
              <a:gd name="connsiteX15" fmla="*/ 1323975 w 1562100"/>
              <a:gd name="connsiteY15" fmla="*/ 604838 h 2897187"/>
              <a:gd name="connsiteX16" fmla="*/ 1321594 w 1562100"/>
              <a:gd name="connsiteY16" fmla="*/ 523876 h 2897187"/>
              <a:gd name="connsiteX17" fmla="*/ 1302545 w 1562100"/>
              <a:gd name="connsiteY17" fmla="*/ 445295 h 2897187"/>
              <a:gd name="connsiteX18" fmla="*/ 1323181 w 1562100"/>
              <a:gd name="connsiteY18" fmla="*/ 324644 h 2897187"/>
              <a:gd name="connsiteX19" fmla="*/ 1171575 w 1562100"/>
              <a:gd name="connsiteY19" fmla="*/ 0 h 2897187"/>
              <a:gd name="connsiteX20" fmla="*/ 1085850 w 1562100"/>
              <a:gd name="connsiteY20" fmla="*/ 153193 h 2897187"/>
              <a:gd name="connsiteX0" fmla="*/ 1085850 w 1562100"/>
              <a:gd name="connsiteY0" fmla="*/ 153193 h 2897187"/>
              <a:gd name="connsiteX1" fmla="*/ 330200 w 1562100"/>
              <a:gd name="connsiteY1" fmla="*/ 534987 h 2897187"/>
              <a:gd name="connsiteX2" fmla="*/ 0 w 1562100"/>
              <a:gd name="connsiteY2" fmla="*/ 1182687 h 2897187"/>
              <a:gd name="connsiteX3" fmla="*/ 25400 w 1562100"/>
              <a:gd name="connsiteY3" fmla="*/ 2020887 h 2897187"/>
              <a:gd name="connsiteX4" fmla="*/ 114300 w 1562100"/>
              <a:gd name="connsiteY4" fmla="*/ 2617787 h 2897187"/>
              <a:gd name="connsiteX5" fmla="*/ 1016000 w 1562100"/>
              <a:gd name="connsiteY5" fmla="*/ 2897187 h 2897187"/>
              <a:gd name="connsiteX6" fmla="*/ 1562100 w 1562100"/>
              <a:gd name="connsiteY6" fmla="*/ 1868487 h 2897187"/>
              <a:gd name="connsiteX7" fmla="*/ 1357313 w 1562100"/>
              <a:gd name="connsiteY7" fmla="*/ 1443038 h 2897187"/>
              <a:gd name="connsiteX8" fmla="*/ 1426369 w 1562100"/>
              <a:gd name="connsiteY8" fmla="*/ 1254920 h 2897187"/>
              <a:gd name="connsiteX9" fmla="*/ 1462882 w 1562100"/>
              <a:gd name="connsiteY9" fmla="*/ 1246187 h 2897187"/>
              <a:gd name="connsiteX10" fmla="*/ 1500188 w 1562100"/>
              <a:gd name="connsiteY10" fmla="*/ 1190625 h 2897187"/>
              <a:gd name="connsiteX11" fmla="*/ 1445419 w 1562100"/>
              <a:gd name="connsiteY11" fmla="*/ 1007269 h 2897187"/>
              <a:gd name="connsiteX12" fmla="*/ 1400176 w 1562100"/>
              <a:gd name="connsiteY12" fmla="*/ 878682 h 2897187"/>
              <a:gd name="connsiteX13" fmla="*/ 1433513 w 1562100"/>
              <a:gd name="connsiteY13" fmla="*/ 804863 h 2897187"/>
              <a:gd name="connsiteX14" fmla="*/ 1383507 w 1562100"/>
              <a:gd name="connsiteY14" fmla="*/ 664370 h 2897187"/>
              <a:gd name="connsiteX15" fmla="*/ 1323975 w 1562100"/>
              <a:gd name="connsiteY15" fmla="*/ 604838 h 2897187"/>
              <a:gd name="connsiteX16" fmla="*/ 1321594 w 1562100"/>
              <a:gd name="connsiteY16" fmla="*/ 523876 h 2897187"/>
              <a:gd name="connsiteX17" fmla="*/ 1302545 w 1562100"/>
              <a:gd name="connsiteY17" fmla="*/ 445295 h 2897187"/>
              <a:gd name="connsiteX18" fmla="*/ 1323181 w 1562100"/>
              <a:gd name="connsiteY18" fmla="*/ 324644 h 2897187"/>
              <a:gd name="connsiteX19" fmla="*/ 1171575 w 1562100"/>
              <a:gd name="connsiteY19" fmla="*/ 0 h 2897187"/>
              <a:gd name="connsiteX20" fmla="*/ 1085850 w 1562100"/>
              <a:gd name="connsiteY20" fmla="*/ 153193 h 2897187"/>
              <a:gd name="connsiteX0" fmla="*/ 1085850 w 1562100"/>
              <a:gd name="connsiteY0" fmla="*/ 153193 h 2897187"/>
              <a:gd name="connsiteX1" fmla="*/ 330200 w 1562100"/>
              <a:gd name="connsiteY1" fmla="*/ 534987 h 2897187"/>
              <a:gd name="connsiteX2" fmla="*/ 0 w 1562100"/>
              <a:gd name="connsiteY2" fmla="*/ 1182687 h 2897187"/>
              <a:gd name="connsiteX3" fmla="*/ 25400 w 1562100"/>
              <a:gd name="connsiteY3" fmla="*/ 2020887 h 2897187"/>
              <a:gd name="connsiteX4" fmla="*/ 114300 w 1562100"/>
              <a:gd name="connsiteY4" fmla="*/ 2617787 h 2897187"/>
              <a:gd name="connsiteX5" fmla="*/ 1016000 w 1562100"/>
              <a:gd name="connsiteY5" fmla="*/ 2897187 h 2897187"/>
              <a:gd name="connsiteX6" fmla="*/ 1562100 w 1562100"/>
              <a:gd name="connsiteY6" fmla="*/ 1868487 h 2897187"/>
              <a:gd name="connsiteX7" fmla="*/ 1357313 w 1562100"/>
              <a:gd name="connsiteY7" fmla="*/ 1443038 h 2897187"/>
              <a:gd name="connsiteX8" fmla="*/ 1390650 w 1562100"/>
              <a:gd name="connsiteY8" fmla="*/ 1354932 h 2897187"/>
              <a:gd name="connsiteX9" fmla="*/ 1426369 w 1562100"/>
              <a:gd name="connsiteY9" fmla="*/ 1254920 h 2897187"/>
              <a:gd name="connsiteX10" fmla="*/ 1462882 w 1562100"/>
              <a:gd name="connsiteY10" fmla="*/ 1246187 h 2897187"/>
              <a:gd name="connsiteX11" fmla="*/ 1500188 w 1562100"/>
              <a:gd name="connsiteY11" fmla="*/ 1190625 h 2897187"/>
              <a:gd name="connsiteX12" fmla="*/ 1445419 w 1562100"/>
              <a:gd name="connsiteY12" fmla="*/ 1007269 h 2897187"/>
              <a:gd name="connsiteX13" fmla="*/ 1400176 w 1562100"/>
              <a:gd name="connsiteY13" fmla="*/ 878682 h 2897187"/>
              <a:gd name="connsiteX14" fmla="*/ 1433513 w 1562100"/>
              <a:gd name="connsiteY14" fmla="*/ 804863 h 2897187"/>
              <a:gd name="connsiteX15" fmla="*/ 1383507 w 1562100"/>
              <a:gd name="connsiteY15" fmla="*/ 664370 h 2897187"/>
              <a:gd name="connsiteX16" fmla="*/ 1323975 w 1562100"/>
              <a:gd name="connsiteY16" fmla="*/ 604838 h 2897187"/>
              <a:gd name="connsiteX17" fmla="*/ 1321594 w 1562100"/>
              <a:gd name="connsiteY17" fmla="*/ 523876 h 2897187"/>
              <a:gd name="connsiteX18" fmla="*/ 1302545 w 1562100"/>
              <a:gd name="connsiteY18" fmla="*/ 445295 h 2897187"/>
              <a:gd name="connsiteX19" fmla="*/ 1323181 w 1562100"/>
              <a:gd name="connsiteY19" fmla="*/ 324644 h 2897187"/>
              <a:gd name="connsiteX20" fmla="*/ 1171575 w 1562100"/>
              <a:gd name="connsiteY20" fmla="*/ 0 h 2897187"/>
              <a:gd name="connsiteX21" fmla="*/ 1085850 w 1562100"/>
              <a:gd name="connsiteY21" fmla="*/ 153193 h 2897187"/>
              <a:gd name="connsiteX0" fmla="*/ 1085850 w 1562100"/>
              <a:gd name="connsiteY0" fmla="*/ 153193 h 2897187"/>
              <a:gd name="connsiteX1" fmla="*/ 330200 w 1562100"/>
              <a:gd name="connsiteY1" fmla="*/ 534987 h 2897187"/>
              <a:gd name="connsiteX2" fmla="*/ 0 w 1562100"/>
              <a:gd name="connsiteY2" fmla="*/ 1182687 h 2897187"/>
              <a:gd name="connsiteX3" fmla="*/ 25400 w 1562100"/>
              <a:gd name="connsiteY3" fmla="*/ 2020887 h 2897187"/>
              <a:gd name="connsiteX4" fmla="*/ 114300 w 1562100"/>
              <a:gd name="connsiteY4" fmla="*/ 2617787 h 2897187"/>
              <a:gd name="connsiteX5" fmla="*/ 1016000 w 1562100"/>
              <a:gd name="connsiteY5" fmla="*/ 2897187 h 2897187"/>
              <a:gd name="connsiteX6" fmla="*/ 1562100 w 1562100"/>
              <a:gd name="connsiteY6" fmla="*/ 1868487 h 2897187"/>
              <a:gd name="connsiteX7" fmla="*/ 1357313 w 1562100"/>
              <a:gd name="connsiteY7" fmla="*/ 1443038 h 2897187"/>
              <a:gd name="connsiteX8" fmla="*/ 1435894 w 1562100"/>
              <a:gd name="connsiteY8" fmla="*/ 1302545 h 2897187"/>
              <a:gd name="connsiteX9" fmla="*/ 1426369 w 1562100"/>
              <a:gd name="connsiteY9" fmla="*/ 1254920 h 2897187"/>
              <a:gd name="connsiteX10" fmla="*/ 1462882 w 1562100"/>
              <a:gd name="connsiteY10" fmla="*/ 1246187 h 2897187"/>
              <a:gd name="connsiteX11" fmla="*/ 1500188 w 1562100"/>
              <a:gd name="connsiteY11" fmla="*/ 1190625 h 2897187"/>
              <a:gd name="connsiteX12" fmla="*/ 1445419 w 1562100"/>
              <a:gd name="connsiteY12" fmla="*/ 1007269 h 2897187"/>
              <a:gd name="connsiteX13" fmla="*/ 1400176 w 1562100"/>
              <a:gd name="connsiteY13" fmla="*/ 878682 h 2897187"/>
              <a:gd name="connsiteX14" fmla="*/ 1433513 w 1562100"/>
              <a:gd name="connsiteY14" fmla="*/ 804863 h 2897187"/>
              <a:gd name="connsiteX15" fmla="*/ 1383507 w 1562100"/>
              <a:gd name="connsiteY15" fmla="*/ 664370 h 2897187"/>
              <a:gd name="connsiteX16" fmla="*/ 1323975 w 1562100"/>
              <a:gd name="connsiteY16" fmla="*/ 604838 h 2897187"/>
              <a:gd name="connsiteX17" fmla="*/ 1321594 w 1562100"/>
              <a:gd name="connsiteY17" fmla="*/ 523876 h 2897187"/>
              <a:gd name="connsiteX18" fmla="*/ 1302545 w 1562100"/>
              <a:gd name="connsiteY18" fmla="*/ 445295 h 2897187"/>
              <a:gd name="connsiteX19" fmla="*/ 1323181 w 1562100"/>
              <a:gd name="connsiteY19" fmla="*/ 324644 h 2897187"/>
              <a:gd name="connsiteX20" fmla="*/ 1171575 w 1562100"/>
              <a:gd name="connsiteY20" fmla="*/ 0 h 2897187"/>
              <a:gd name="connsiteX21" fmla="*/ 1085850 w 1562100"/>
              <a:gd name="connsiteY21" fmla="*/ 153193 h 2897187"/>
              <a:gd name="connsiteX0" fmla="*/ 1085850 w 1562100"/>
              <a:gd name="connsiteY0" fmla="*/ 153193 h 2897187"/>
              <a:gd name="connsiteX1" fmla="*/ 330200 w 1562100"/>
              <a:gd name="connsiteY1" fmla="*/ 534987 h 2897187"/>
              <a:gd name="connsiteX2" fmla="*/ 0 w 1562100"/>
              <a:gd name="connsiteY2" fmla="*/ 1182687 h 2897187"/>
              <a:gd name="connsiteX3" fmla="*/ 25400 w 1562100"/>
              <a:gd name="connsiteY3" fmla="*/ 2020887 h 2897187"/>
              <a:gd name="connsiteX4" fmla="*/ 114300 w 1562100"/>
              <a:gd name="connsiteY4" fmla="*/ 2617787 h 2897187"/>
              <a:gd name="connsiteX5" fmla="*/ 1016000 w 1562100"/>
              <a:gd name="connsiteY5" fmla="*/ 2897187 h 2897187"/>
              <a:gd name="connsiteX6" fmla="*/ 1562100 w 1562100"/>
              <a:gd name="connsiteY6" fmla="*/ 1868487 h 2897187"/>
              <a:gd name="connsiteX7" fmla="*/ 1357313 w 1562100"/>
              <a:gd name="connsiteY7" fmla="*/ 1443038 h 2897187"/>
              <a:gd name="connsiteX8" fmla="*/ 1385888 w 1562100"/>
              <a:gd name="connsiteY8" fmla="*/ 1381126 h 2897187"/>
              <a:gd name="connsiteX9" fmla="*/ 1435894 w 1562100"/>
              <a:gd name="connsiteY9" fmla="*/ 1302545 h 2897187"/>
              <a:gd name="connsiteX10" fmla="*/ 1426369 w 1562100"/>
              <a:gd name="connsiteY10" fmla="*/ 1254920 h 2897187"/>
              <a:gd name="connsiteX11" fmla="*/ 1462882 w 1562100"/>
              <a:gd name="connsiteY11" fmla="*/ 1246187 h 2897187"/>
              <a:gd name="connsiteX12" fmla="*/ 1500188 w 1562100"/>
              <a:gd name="connsiteY12" fmla="*/ 1190625 h 2897187"/>
              <a:gd name="connsiteX13" fmla="*/ 1445419 w 1562100"/>
              <a:gd name="connsiteY13" fmla="*/ 1007269 h 2897187"/>
              <a:gd name="connsiteX14" fmla="*/ 1400176 w 1562100"/>
              <a:gd name="connsiteY14" fmla="*/ 878682 h 2897187"/>
              <a:gd name="connsiteX15" fmla="*/ 1433513 w 1562100"/>
              <a:gd name="connsiteY15" fmla="*/ 804863 h 2897187"/>
              <a:gd name="connsiteX16" fmla="*/ 1383507 w 1562100"/>
              <a:gd name="connsiteY16" fmla="*/ 664370 h 2897187"/>
              <a:gd name="connsiteX17" fmla="*/ 1323975 w 1562100"/>
              <a:gd name="connsiteY17" fmla="*/ 604838 h 2897187"/>
              <a:gd name="connsiteX18" fmla="*/ 1321594 w 1562100"/>
              <a:gd name="connsiteY18" fmla="*/ 523876 h 2897187"/>
              <a:gd name="connsiteX19" fmla="*/ 1302545 w 1562100"/>
              <a:gd name="connsiteY19" fmla="*/ 445295 h 2897187"/>
              <a:gd name="connsiteX20" fmla="*/ 1323181 w 1562100"/>
              <a:gd name="connsiteY20" fmla="*/ 324644 h 2897187"/>
              <a:gd name="connsiteX21" fmla="*/ 1171575 w 1562100"/>
              <a:gd name="connsiteY21" fmla="*/ 0 h 2897187"/>
              <a:gd name="connsiteX22" fmla="*/ 1085850 w 1562100"/>
              <a:gd name="connsiteY22" fmla="*/ 153193 h 2897187"/>
              <a:gd name="connsiteX0" fmla="*/ 1085850 w 1562100"/>
              <a:gd name="connsiteY0" fmla="*/ 153193 h 2897187"/>
              <a:gd name="connsiteX1" fmla="*/ 330200 w 1562100"/>
              <a:gd name="connsiteY1" fmla="*/ 534987 h 2897187"/>
              <a:gd name="connsiteX2" fmla="*/ 0 w 1562100"/>
              <a:gd name="connsiteY2" fmla="*/ 1182687 h 2897187"/>
              <a:gd name="connsiteX3" fmla="*/ 25400 w 1562100"/>
              <a:gd name="connsiteY3" fmla="*/ 2020887 h 2897187"/>
              <a:gd name="connsiteX4" fmla="*/ 114300 w 1562100"/>
              <a:gd name="connsiteY4" fmla="*/ 2617787 h 2897187"/>
              <a:gd name="connsiteX5" fmla="*/ 1016000 w 1562100"/>
              <a:gd name="connsiteY5" fmla="*/ 2897187 h 2897187"/>
              <a:gd name="connsiteX6" fmla="*/ 1562100 w 1562100"/>
              <a:gd name="connsiteY6" fmla="*/ 1868487 h 2897187"/>
              <a:gd name="connsiteX7" fmla="*/ 1357313 w 1562100"/>
              <a:gd name="connsiteY7" fmla="*/ 1443038 h 2897187"/>
              <a:gd name="connsiteX8" fmla="*/ 1328738 w 1562100"/>
              <a:gd name="connsiteY8" fmla="*/ 1388270 h 2897187"/>
              <a:gd name="connsiteX9" fmla="*/ 1435894 w 1562100"/>
              <a:gd name="connsiteY9" fmla="*/ 1302545 h 2897187"/>
              <a:gd name="connsiteX10" fmla="*/ 1426369 w 1562100"/>
              <a:gd name="connsiteY10" fmla="*/ 1254920 h 2897187"/>
              <a:gd name="connsiteX11" fmla="*/ 1462882 w 1562100"/>
              <a:gd name="connsiteY11" fmla="*/ 1246187 h 2897187"/>
              <a:gd name="connsiteX12" fmla="*/ 1500188 w 1562100"/>
              <a:gd name="connsiteY12" fmla="*/ 1190625 h 2897187"/>
              <a:gd name="connsiteX13" fmla="*/ 1445419 w 1562100"/>
              <a:gd name="connsiteY13" fmla="*/ 1007269 h 2897187"/>
              <a:gd name="connsiteX14" fmla="*/ 1400176 w 1562100"/>
              <a:gd name="connsiteY14" fmla="*/ 878682 h 2897187"/>
              <a:gd name="connsiteX15" fmla="*/ 1433513 w 1562100"/>
              <a:gd name="connsiteY15" fmla="*/ 804863 h 2897187"/>
              <a:gd name="connsiteX16" fmla="*/ 1383507 w 1562100"/>
              <a:gd name="connsiteY16" fmla="*/ 664370 h 2897187"/>
              <a:gd name="connsiteX17" fmla="*/ 1323975 w 1562100"/>
              <a:gd name="connsiteY17" fmla="*/ 604838 h 2897187"/>
              <a:gd name="connsiteX18" fmla="*/ 1321594 w 1562100"/>
              <a:gd name="connsiteY18" fmla="*/ 523876 h 2897187"/>
              <a:gd name="connsiteX19" fmla="*/ 1302545 w 1562100"/>
              <a:gd name="connsiteY19" fmla="*/ 445295 h 2897187"/>
              <a:gd name="connsiteX20" fmla="*/ 1323181 w 1562100"/>
              <a:gd name="connsiteY20" fmla="*/ 324644 h 2897187"/>
              <a:gd name="connsiteX21" fmla="*/ 1171575 w 1562100"/>
              <a:gd name="connsiteY21" fmla="*/ 0 h 2897187"/>
              <a:gd name="connsiteX22" fmla="*/ 1085850 w 1562100"/>
              <a:gd name="connsiteY22" fmla="*/ 153193 h 2897187"/>
              <a:gd name="connsiteX0" fmla="*/ 1085850 w 1562100"/>
              <a:gd name="connsiteY0" fmla="*/ 153193 h 2897187"/>
              <a:gd name="connsiteX1" fmla="*/ 330200 w 1562100"/>
              <a:gd name="connsiteY1" fmla="*/ 534987 h 2897187"/>
              <a:gd name="connsiteX2" fmla="*/ 0 w 1562100"/>
              <a:gd name="connsiteY2" fmla="*/ 1182687 h 2897187"/>
              <a:gd name="connsiteX3" fmla="*/ 25400 w 1562100"/>
              <a:gd name="connsiteY3" fmla="*/ 2020887 h 2897187"/>
              <a:gd name="connsiteX4" fmla="*/ 114300 w 1562100"/>
              <a:gd name="connsiteY4" fmla="*/ 2617787 h 2897187"/>
              <a:gd name="connsiteX5" fmla="*/ 1016000 w 1562100"/>
              <a:gd name="connsiteY5" fmla="*/ 2897187 h 2897187"/>
              <a:gd name="connsiteX6" fmla="*/ 1562100 w 1562100"/>
              <a:gd name="connsiteY6" fmla="*/ 1868487 h 2897187"/>
              <a:gd name="connsiteX7" fmla="*/ 1357313 w 1562100"/>
              <a:gd name="connsiteY7" fmla="*/ 1443038 h 2897187"/>
              <a:gd name="connsiteX8" fmla="*/ 1328738 w 1562100"/>
              <a:gd name="connsiteY8" fmla="*/ 1388270 h 2897187"/>
              <a:gd name="connsiteX9" fmla="*/ 1393031 w 1562100"/>
              <a:gd name="connsiteY9" fmla="*/ 1340644 h 2897187"/>
              <a:gd name="connsiteX10" fmla="*/ 1435894 w 1562100"/>
              <a:gd name="connsiteY10" fmla="*/ 1302545 h 2897187"/>
              <a:gd name="connsiteX11" fmla="*/ 1426369 w 1562100"/>
              <a:gd name="connsiteY11" fmla="*/ 1254920 h 2897187"/>
              <a:gd name="connsiteX12" fmla="*/ 1462882 w 1562100"/>
              <a:gd name="connsiteY12" fmla="*/ 1246187 h 2897187"/>
              <a:gd name="connsiteX13" fmla="*/ 1500188 w 1562100"/>
              <a:gd name="connsiteY13" fmla="*/ 1190625 h 2897187"/>
              <a:gd name="connsiteX14" fmla="*/ 1445419 w 1562100"/>
              <a:gd name="connsiteY14" fmla="*/ 1007269 h 2897187"/>
              <a:gd name="connsiteX15" fmla="*/ 1400176 w 1562100"/>
              <a:gd name="connsiteY15" fmla="*/ 878682 h 2897187"/>
              <a:gd name="connsiteX16" fmla="*/ 1433513 w 1562100"/>
              <a:gd name="connsiteY16" fmla="*/ 804863 h 2897187"/>
              <a:gd name="connsiteX17" fmla="*/ 1383507 w 1562100"/>
              <a:gd name="connsiteY17" fmla="*/ 664370 h 2897187"/>
              <a:gd name="connsiteX18" fmla="*/ 1323975 w 1562100"/>
              <a:gd name="connsiteY18" fmla="*/ 604838 h 2897187"/>
              <a:gd name="connsiteX19" fmla="*/ 1321594 w 1562100"/>
              <a:gd name="connsiteY19" fmla="*/ 523876 h 2897187"/>
              <a:gd name="connsiteX20" fmla="*/ 1302545 w 1562100"/>
              <a:gd name="connsiteY20" fmla="*/ 445295 h 2897187"/>
              <a:gd name="connsiteX21" fmla="*/ 1323181 w 1562100"/>
              <a:gd name="connsiteY21" fmla="*/ 324644 h 2897187"/>
              <a:gd name="connsiteX22" fmla="*/ 1171575 w 1562100"/>
              <a:gd name="connsiteY22" fmla="*/ 0 h 2897187"/>
              <a:gd name="connsiteX23" fmla="*/ 1085850 w 1562100"/>
              <a:gd name="connsiteY23" fmla="*/ 153193 h 2897187"/>
              <a:gd name="connsiteX0" fmla="*/ 1085850 w 1562100"/>
              <a:gd name="connsiteY0" fmla="*/ 153193 h 2897187"/>
              <a:gd name="connsiteX1" fmla="*/ 330200 w 1562100"/>
              <a:gd name="connsiteY1" fmla="*/ 534987 h 2897187"/>
              <a:gd name="connsiteX2" fmla="*/ 0 w 1562100"/>
              <a:gd name="connsiteY2" fmla="*/ 1182687 h 2897187"/>
              <a:gd name="connsiteX3" fmla="*/ 25400 w 1562100"/>
              <a:gd name="connsiteY3" fmla="*/ 2020887 h 2897187"/>
              <a:gd name="connsiteX4" fmla="*/ 114300 w 1562100"/>
              <a:gd name="connsiteY4" fmla="*/ 2617787 h 2897187"/>
              <a:gd name="connsiteX5" fmla="*/ 1016000 w 1562100"/>
              <a:gd name="connsiteY5" fmla="*/ 2897187 h 2897187"/>
              <a:gd name="connsiteX6" fmla="*/ 1562100 w 1562100"/>
              <a:gd name="connsiteY6" fmla="*/ 1868487 h 2897187"/>
              <a:gd name="connsiteX7" fmla="*/ 1357313 w 1562100"/>
              <a:gd name="connsiteY7" fmla="*/ 1443038 h 2897187"/>
              <a:gd name="connsiteX8" fmla="*/ 1328738 w 1562100"/>
              <a:gd name="connsiteY8" fmla="*/ 1388270 h 2897187"/>
              <a:gd name="connsiteX9" fmla="*/ 1383506 w 1562100"/>
              <a:gd name="connsiteY9" fmla="*/ 1381125 h 2897187"/>
              <a:gd name="connsiteX10" fmla="*/ 1435894 w 1562100"/>
              <a:gd name="connsiteY10" fmla="*/ 1302545 h 2897187"/>
              <a:gd name="connsiteX11" fmla="*/ 1426369 w 1562100"/>
              <a:gd name="connsiteY11" fmla="*/ 1254920 h 2897187"/>
              <a:gd name="connsiteX12" fmla="*/ 1462882 w 1562100"/>
              <a:gd name="connsiteY12" fmla="*/ 1246187 h 2897187"/>
              <a:gd name="connsiteX13" fmla="*/ 1500188 w 1562100"/>
              <a:gd name="connsiteY13" fmla="*/ 1190625 h 2897187"/>
              <a:gd name="connsiteX14" fmla="*/ 1445419 w 1562100"/>
              <a:gd name="connsiteY14" fmla="*/ 1007269 h 2897187"/>
              <a:gd name="connsiteX15" fmla="*/ 1400176 w 1562100"/>
              <a:gd name="connsiteY15" fmla="*/ 878682 h 2897187"/>
              <a:gd name="connsiteX16" fmla="*/ 1433513 w 1562100"/>
              <a:gd name="connsiteY16" fmla="*/ 804863 h 2897187"/>
              <a:gd name="connsiteX17" fmla="*/ 1383507 w 1562100"/>
              <a:gd name="connsiteY17" fmla="*/ 664370 h 2897187"/>
              <a:gd name="connsiteX18" fmla="*/ 1323975 w 1562100"/>
              <a:gd name="connsiteY18" fmla="*/ 604838 h 2897187"/>
              <a:gd name="connsiteX19" fmla="*/ 1321594 w 1562100"/>
              <a:gd name="connsiteY19" fmla="*/ 523876 h 2897187"/>
              <a:gd name="connsiteX20" fmla="*/ 1302545 w 1562100"/>
              <a:gd name="connsiteY20" fmla="*/ 445295 h 2897187"/>
              <a:gd name="connsiteX21" fmla="*/ 1323181 w 1562100"/>
              <a:gd name="connsiteY21" fmla="*/ 324644 h 2897187"/>
              <a:gd name="connsiteX22" fmla="*/ 1171575 w 1562100"/>
              <a:gd name="connsiteY22" fmla="*/ 0 h 2897187"/>
              <a:gd name="connsiteX23" fmla="*/ 1085850 w 1562100"/>
              <a:gd name="connsiteY23" fmla="*/ 153193 h 2897187"/>
              <a:gd name="connsiteX0" fmla="*/ 1085850 w 1562100"/>
              <a:gd name="connsiteY0" fmla="*/ 153193 h 2897187"/>
              <a:gd name="connsiteX1" fmla="*/ 330200 w 1562100"/>
              <a:gd name="connsiteY1" fmla="*/ 534987 h 2897187"/>
              <a:gd name="connsiteX2" fmla="*/ 0 w 1562100"/>
              <a:gd name="connsiteY2" fmla="*/ 1182687 h 2897187"/>
              <a:gd name="connsiteX3" fmla="*/ 25400 w 1562100"/>
              <a:gd name="connsiteY3" fmla="*/ 2020887 h 2897187"/>
              <a:gd name="connsiteX4" fmla="*/ 114300 w 1562100"/>
              <a:gd name="connsiteY4" fmla="*/ 2617787 h 2897187"/>
              <a:gd name="connsiteX5" fmla="*/ 1016000 w 1562100"/>
              <a:gd name="connsiteY5" fmla="*/ 2897187 h 2897187"/>
              <a:gd name="connsiteX6" fmla="*/ 1562100 w 1562100"/>
              <a:gd name="connsiteY6" fmla="*/ 1868487 h 2897187"/>
              <a:gd name="connsiteX7" fmla="*/ 1447800 w 1562100"/>
              <a:gd name="connsiteY7" fmla="*/ 1621632 h 2897187"/>
              <a:gd name="connsiteX8" fmla="*/ 1357313 w 1562100"/>
              <a:gd name="connsiteY8" fmla="*/ 1443038 h 2897187"/>
              <a:gd name="connsiteX9" fmla="*/ 1328738 w 1562100"/>
              <a:gd name="connsiteY9" fmla="*/ 1388270 h 2897187"/>
              <a:gd name="connsiteX10" fmla="*/ 1383506 w 1562100"/>
              <a:gd name="connsiteY10" fmla="*/ 1381125 h 2897187"/>
              <a:gd name="connsiteX11" fmla="*/ 1435894 w 1562100"/>
              <a:gd name="connsiteY11" fmla="*/ 1302545 h 2897187"/>
              <a:gd name="connsiteX12" fmla="*/ 1426369 w 1562100"/>
              <a:gd name="connsiteY12" fmla="*/ 1254920 h 2897187"/>
              <a:gd name="connsiteX13" fmla="*/ 1462882 w 1562100"/>
              <a:gd name="connsiteY13" fmla="*/ 1246187 h 2897187"/>
              <a:gd name="connsiteX14" fmla="*/ 1500188 w 1562100"/>
              <a:gd name="connsiteY14" fmla="*/ 1190625 h 2897187"/>
              <a:gd name="connsiteX15" fmla="*/ 1445419 w 1562100"/>
              <a:gd name="connsiteY15" fmla="*/ 1007269 h 2897187"/>
              <a:gd name="connsiteX16" fmla="*/ 1400176 w 1562100"/>
              <a:gd name="connsiteY16" fmla="*/ 878682 h 2897187"/>
              <a:gd name="connsiteX17" fmla="*/ 1433513 w 1562100"/>
              <a:gd name="connsiteY17" fmla="*/ 804863 h 2897187"/>
              <a:gd name="connsiteX18" fmla="*/ 1383507 w 1562100"/>
              <a:gd name="connsiteY18" fmla="*/ 664370 h 2897187"/>
              <a:gd name="connsiteX19" fmla="*/ 1323975 w 1562100"/>
              <a:gd name="connsiteY19" fmla="*/ 604838 h 2897187"/>
              <a:gd name="connsiteX20" fmla="*/ 1321594 w 1562100"/>
              <a:gd name="connsiteY20" fmla="*/ 523876 h 2897187"/>
              <a:gd name="connsiteX21" fmla="*/ 1302545 w 1562100"/>
              <a:gd name="connsiteY21" fmla="*/ 445295 h 2897187"/>
              <a:gd name="connsiteX22" fmla="*/ 1323181 w 1562100"/>
              <a:gd name="connsiteY22" fmla="*/ 324644 h 2897187"/>
              <a:gd name="connsiteX23" fmla="*/ 1171575 w 1562100"/>
              <a:gd name="connsiteY23" fmla="*/ 0 h 2897187"/>
              <a:gd name="connsiteX24" fmla="*/ 1085850 w 1562100"/>
              <a:gd name="connsiteY24" fmla="*/ 153193 h 2897187"/>
              <a:gd name="connsiteX0" fmla="*/ 1085850 w 1562100"/>
              <a:gd name="connsiteY0" fmla="*/ 153193 h 2897187"/>
              <a:gd name="connsiteX1" fmla="*/ 330200 w 1562100"/>
              <a:gd name="connsiteY1" fmla="*/ 534987 h 2897187"/>
              <a:gd name="connsiteX2" fmla="*/ 0 w 1562100"/>
              <a:gd name="connsiteY2" fmla="*/ 1182687 h 2897187"/>
              <a:gd name="connsiteX3" fmla="*/ 25400 w 1562100"/>
              <a:gd name="connsiteY3" fmla="*/ 2020887 h 2897187"/>
              <a:gd name="connsiteX4" fmla="*/ 114300 w 1562100"/>
              <a:gd name="connsiteY4" fmla="*/ 2617787 h 2897187"/>
              <a:gd name="connsiteX5" fmla="*/ 1016000 w 1562100"/>
              <a:gd name="connsiteY5" fmla="*/ 2897187 h 2897187"/>
              <a:gd name="connsiteX6" fmla="*/ 1562100 w 1562100"/>
              <a:gd name="connsiteY6" fmla="*/ 1868487 h 2897187"/>
              <a:gd name="connsiteX7" fmla="*/ 1304925 w 1562100"/>
              <a:gd name="connsiteY7" fmla="*/ 1531144 h 2897187"/>
              <a:gd name="connsiteX8" fmla="*/ 1357313 w 1562100"/>
              <a:gd name="connsiteY8" fmla="*/ 1443038 h 2897187"/>
              <a:gd name="connsiteX9" fmla="*/ 1328738 w 1562100"/>
              <a:gd name="connsiteY9" fmla="*/ 1388270 h 2897187"/>
              <a:gd name="connsiteX10" fmla="*/ 1383506 w 1562100"/>
              <a:gd name="connsiteY10" fmla="*/ 1381125 h 2897187"/>
              <a:gd name="connsiteX11" fmla="*/ 1435894 w 1562100"/>
              <a:gd name="connsiteY11" fmla="*/ 1302545 h 2897187"/>
              <a:gd name="connsiteX12" fmla="*/ 1426369 w 1562100"/>
              <a:gd name="connsiteY12" fmla="*/ 1254920 h 2897187"/>
              <a:gd name="connsiteX13" fmla="*/ 1462882 w 1562100"/>
              <a:gd name="connsiteY13" fmla="*/ 1246187 h 2897187"/>
              <a:gd name="connsiteX14" fmla="*/ 1500188 w 1562100"/>
              <a:gd name="connsiteY14" fmla="*/ 1190625 h 2897187"/>
              <a:gd name="connsiteX15" fmla="*/ 1445419 w 1562100"/>
              <a:gd name="connsiteY15" fmla="*/ 1007269 h 2897187"/>
              <a:gd name="connsiteX16" fmla="*/ 1400176 w 1562100"/>
              <a:gd name="connsiteY16" fmla="*/ 878682 h 2897187"/>
              <a:gd name="connsiteX17" fmla="*/ 1433513 w 1562100"/>
              <a:gd name="connsiteY17" fmla="*/ 804863 h 2897187"/>
              <a:gd name="connsiteX18" fmla="*/ 1383507 w 1562100"/>
              <a:gd name="connsiteY18" fmla="*/ 664370 h 2897187"/>
              <a:gd name="connsiteX19" fmla="*/ 1323975 w 1562100"/>
              <a:gd name="connsiteY19" fmla="*/ 604838 h 2897187"/>
              <a:gd name="connsiteX20" fmla="*/ 1321594 w 1562100"/>
              <a:gd name="connsiteY20" fmla="*/ 523876 h 2897187"/>
              <a:gd name="connsiteX21" fmla="*/ 1302545 w 1562100"/>
              <a:gd name="connsiteY21" fmla="*/ 445295 h 2897187"/>
              <a:gd name="connsiteX22" fmla="*/ 1323181 w 1562100"/>
              <a:gd name="connsiteY22" fmla="*/ 324644 h 2897187"/>
              <a:gd name="connsiteX23" fmla="*/ 1171575 w 1562100"/>
              <a:gd name="connsiteY23" fmla="*/ 0 h 2897187"/>
              <a:gd name="connsiteX24" fmla="*/ 1085850 w 1562100"/>
              <a:gd name="connsiteY24" fmla="*/ 153193 h 2897187"/>
              <a:gd name="connsiteX0" fmla="*/ 1085850 w 1500188"/>
              <a:gd name="connsiteY0" fmla="*/ 153193 h 2897187"/>
              <a:gd name="connsiteX1" fmla="*/ 330200 w 1500188"/>
              <a:gd name="connsiteY1" fmla="*/ 534987 h 2897187"/>
              <a:gd name="connsiteX2" fmla="*/ 0 w 1500188"/>
              <a:gd name="connsiteY2" fmla="*/ 1182687 h 2897187"/>
              <a:gd name="connsiteX3" fmla="*/ 25400 w 1500188"/>
              <a:gd name="connsiteY3" fmla="*/ 2020887 h 2897187"/>
              <a:gd name="connsiteX4" fmla="*/ 114300 w 1500188"/>
              <a:gd name="connsiteY4" fmla="*/ 2617787 h 2897187"/>
              <a:gd name="connsiteX5" fmla="*/ 1016000 w 1500188"/>
              <a:gd name="connsiteY5" fmla="*/ 2897187 h 2897187"/>
              <a:gd name="connsiteX6" fmla="*/ 1340644 w 1500188"/>
              <a:gd name="connsiteY6" fmla="*/ 1723231 h 2897187"/>
              <a:gd name="connsiteX7" fmla="*/ 1304925 w 1500188"/>
              <a:gd name="connsiteY7" fmla="*/ 1531144 h 2897187"/>
              <a:gd name="connsiteX8" fmla="*/ 1357313 w 1500188"/>
              <a:gd name="connsiteY8" fmla="*/ 1443038 h 2897187"/>
              <a:gd name="connsiteX9" fmla="*/ 1328738 w 1500188"/>
              <a:gd name="connsiteY9" fmla="*/ 1388270 h 2897187"/>
              <a:gd name="connsiteX10" fmla="*/ 1383506 w 1500188"/>
              <a:gd name="connsiteY10" fmla="*/ 1381125 h 2897187"/>
              <a:gd name="connsiteX11" fmla="*/ 1435894 w 1500188"/>
              <a:gd name="connsiteY11" fmla="*/ 1302545 h 2897187"/>
              <a:gd name="connsiteX12" fmla="*/ 1426369 w 1500188"/>
              <a:gd name="connsiteY12" fmla="*/ 1254920 h 2897187"/>
              <a:gd name="connsiteX13" fmla="*/ 1462882 w 1500188"/>
              <a:gd name="connsiteY13" fmla="*/ 1246187 h 2897187"/>
              <a:gd name="connsiteX14" fmla="*/ 1500188 w 1500188"/>
              <a:gd name="connsiteY14" fmla="*/ 1190625 h 2897187"/>
              <a:gd name="connsiteX15" fmla="*/ 1445419 w 1500188"/>
              <a:gd name="connsiteY15" fmla="*/ 1007269 h 2897187"/>
              <a:gd name="connsiteX16" fmla="*/ 1400176 w 1500188"/>
              <a:gd name="connsiteY16" fmla="*/ 878682 h 2897187"/>
              <a:gd name="connsiteX17" fmla="*/ 1433513 w 1500188"/>
              <a:gd name="connsiteY17" fmla="*/ 804863 h 2897187"/>
              <a:gd name="connsiteX18" fmla="*/ 1383507 w 1500188"/>
              <a:gd name="connsiteY18" fmla="*/ 664370 h 2897187"/>
              <a:gd name="connsiteX19" fmla="*/ 1323975 w 1500188"/>
              <a:gd name="connsiteY19" fmla="*/ 604838 h 2897187"/>
              <a:gd name="connsiteX20" fmla="*/ 1321594 w 1500188"/>
              <a:gd name="connsiteY20" fmla="*/ 523876 h 2897187"/>
              <a:gd name="connsiteX21" fmla="*/ 1302545 w 1500188"/>
              <a:gd name="connsiteY21" fmla="*/ 445295 h 2897187"/>
              <a:gd name="connsiteX22" fmla="*/ 1323181 w 1500188"/>
              <a:gd name="connsiteY22" fmla="*/ 324644 h 2897187"/>
              <a:gd name="connsiteX23" fmla="*/ 1171575 w 1500188"/>
              <a:gd name="connsiteY23" fmla="*/ 0 h 2897187"/>
              <a:gd name="connsiteX24" fmla="*/ 1085850 w 1500188"/>
              <a:gd name="connsiteY24" fmla="*/ 153193 h 2897187"/>
              <a:gd name="connsiteX0" fmla="*/ 1085850 w 1500188"/>
              <a:gd name="connsiteY0" fmla="*/ 153193 h 2897187"/>
              <a:gd name="connsiteX1" fmla="*/ 330200 w 1500188"/>
              <a:gd name="connsiteY1" fmla="*/ 534987 h 2897187"/>
              <a:gd name="connsiteX2" fmla="*/ 0 w 1500188"/>
              <a:gd name="connsiteY2" fmla="*/ 1182687 h 2897187"/>
              <a:gd name="connsiteX3" fmla="*/ 25400 w 1500188"/>
              <a:gd name="connsiteY3" fmla="*/ 2020887 h 2897187"/>
              <a:gd name="connsiteX4" fmla="*/ 114300 w 1500188"/>
              <a:gd name="connsiteY4" fmla="*/ 2617787 h 2897187"/>
              <a:gd name="connsiteX5" fmla="*/ 1016000 w 1500188"/>
              <a:gd name="connsiteY5" fmla="*/ 2897187 h 2897187"/>
              <a:gd name="connsiteX6" fmla="*/ 1276350 w 1500188"/>
              <a:gd name="connsiteY6" fmla="*/ 1928813 h 2897187"/>
              <a:gd name="connsiteX7" fmla="*/ 1340644 w 1500188"/>
              <a:gd name="connsiteY7" fmla="*/ 1723231 h 2897187"/>
              <a:gd name="connsiteX8" fmla="*/ 1304925 w 1500188"/>
              <a:gd name="connsiteY8" fmla="*/ 1531144 h 2897187"/>
              <a:gd name="connsiteX9" fmla="*/ 1357313 w 1500188"/>
              <a:gd name="connsiteY9" fmla="*/ 1443038 h 2897187"/>
              <a:gd name="connsiteX10" fmla="*/ 1328738 w 1500188"/>
              <a:gd name="connsiteY10" fmla="*/ 1388270 h 2897187"/>
              <a:gd name="connsiteX11" fmla="*/ 1383506 w 1500188"/>
              <a:gd name="connsiteY11" fmla="*/ 1381125 h 2897187"/>
              <a:gd name="connsiteX12" fmla="*/ 1435894 w 1500188"/>
              <a:gd name="connsiteY12" fmla="*/ 1302545 h 2897187"/>
              <a:gd name="connsiteX13" fmla="*/ 1426369 w 1500188"/>
              <a:gd name="connsiteY13" fmla="*/ 1254920 h 2897187"/>
              <a:gd name="connsiteX14" fmla="*/ 1462882 w 1500188"/>
              <a:gd name="connsiteY14" fmla="*/ 1246187 h 2897187"/>
              <a:gd name="connsiteX15" fmla="*/ 1500188 w 1500188"/>
              <a:gd name="connsiteY15" fmla="*/ 1190625 h 2897187"/>
              <a:gd name="connsiteX16" fmla="*/ 1445419 w 1500188"/>
              <a:gd name="connsiteY16" fmla="*/ 1007269 h 2897187"/>
              <a:gd name="connsiteX17" fmla="*/ 1400176 w 1500188"/>
              <a:gd name="connsiteY17" fmla="*/ 878682 h 2897187"/>
              <a:gd name="connsiteX18" fmla="*/ 1433513 w 1500188"/>
              <a:gd name="connsiteY18" fmla="*/ 804863 h 2897187"/>
              <a:gd name="connsiteX19" fmla="*/ 1383507 w 1500188"/>
              <a:gd name="connsiteY19" fmla="*/ 664370 h 2897187"/>
              <a:gd name="connsiteX20" fmla="*/ 1323975 w 1500188"/>
              <a:gd name="connsiteY20" fmla="*/ 604838 h 2897187"/>
              <a:gd name="connsiteX21" fmla="*/ 1321594 w 1500188"/>
              <a:gd name="connsiteY21" fmla="*/ 523876 h 2897187"/>
              <a:gd name="connsiteX22" fmla="*/ 1302545 w 1500188"/>
              <a:gd name="connsiteY22" fmla="*/ 445295 h 2897187"/>
              <a:gd name="connsiteX23" fmla="*/ 1323181 w 1500188"/>
              <a:gd name="connsiteY23" fmla="*/ 324644 h 2897187"/>
              <a:gd name="connsiteX24" fmla="*/ 1171575 w 1500188"/>
              <a:gd name="connsiteY24" fmla="*/ 0 h 2897187"/>
              <a:gd name="connsiteX25" fmla="*/ 1085850 w 1500188"/>
              <a:gd name="connsiteY25" fmla="*/ 153193 h 2897187"/>
              <a:gd name="connsiteX0" fmla="*/ 1085850 w 1500188"/>
              <a:gd name="connsiteY0" fmla="*/ 153193 h 2897187"/>
              <a:gd name="connsiteX1" fmla="*/ 330200 w 1500188"/>
              <a:gd name="connsiteY1" fmla="*/ 534987 h 2897187"/>
              <a:gd name="connsiteX2" fmla="*/ 0 w 1500188"/>
              <a:gd name="connsiteY2" fmla="*/ 1182687 h 2897187"/>
              <a:gd name="connsiteX3" fmla="*/ 25400 w 1500188"/>
              <a:gd name="connsiteY3" fmla="*/ 2020887 h 2897187"/>
              <a:gd name="connsiteX4" fmla="*/ 114300 w 1500188"/>
              <a:gd name="connsiteY4" fmla="*/ 2617787 h 2897187"/>
              <a:gd name="connsiteX5" fmla="*/ 1016000 w 1500188"/>
              <a:gd name="connsiteY5" fmla="*/ 2897187 h 2897187"/>
              <a:gd name="connsiteX6" fmla="*/ 1245394 w 1500188"/>
              <a:gd name="connsiteY6" fmla="*/ 1735931 h 2897187"/>
              <a:gd name="connsiteX7" fmla="*/ 1340644 w 1500188"/>
              <a:gd name="connsiteY7" fmla="*/ 1723231 h 2897187"/>
              <a:gd name="connsiteX8" fmla="*/ 1304925 w 1500188"/>
              <a:gd name="connsiteY8" fmla="*/ 1531144 h 2897187"/>
              <a:gd name="connsiteX9" fmla="*/ 1357313 w 1500188"/>
              <a:gd name="connsiteY9" fmla="*/ 1443038 h 2897187"/>
              <a:gd name="connsiteX10" fmla="*/ 1328738 w 1500188"/>
              <a:gd name="connsiteY10" fmla="*/ 1388270 h 2897187"/>
              <a:gd name="connsiteX11" fmla="*/ 1383506 w 1500188"/>
              <a:gd name="connsiteY11" fmla="*/ 1381125 h 2897187"/>
              <a:gd name="connsiteX12" fmla="*/ 1435894 w 1500188"/>
              <a:gd name="connsiteY12" fmla="*/ 1302545 h 2897187"/>
              <a:gd name="connsiteX13" fmla="*/ 1426369 w 1500188"/>
              <a:gd name="connsiteY13" fmla="*/ 1254920 h 2897187"/>
              <a:gd name="connsiteX14" fmla="*/ 1462882 w 1500188"/>
              <a:gd name="connsiteY14" fmla="*/ 1246187 h 2897187"/>
              <a:gd name="connsiteX15" fmla="*/ 1500188 w 1500188"/>
              <a:gd name="connsiteY15" fmla="*/ 1190625 h 2897187"/>
              <a:gd name="connsiteX16" fmla="*/ 1445419 w 1500188"/>
              <a:gd name="connsiteY16" fmla="*/ 1007269 h 2897187"/>
              <a:gd name="connsiteX17" fmla="*/ 1400176 w 1500188"/>
              <a:gd name="connsiteY17" fmla="*/ 878682 h 2897187"/>
              <a:gd name="connsiteX18" fmla="*/ 1433513 w 1500188"/>
              <a:gd name="connsiteY18" fmla="*/ 804863 h 2897187"/>
              <a:gd name="connsiteX19" fmla="*/ 1383507 w 1500188"/>
              <a:gd name="connsiteY19" fmla="*/ 664370 h 2897187"/>
              <a:gd name="connsiteX20" fmla="*/ 1323975 w 1500188"/>
              <a:gd name="connsiteY20" fmla="*/ 604838 h 2897187"/>
              <a:gd name="connsiteX21" fmla="*/ 1321594 w 1500188"/>
              <a:gd name="connsiteY21" fmla="*/ 523876 h 2897187"/>
              <a:gd name="connsiteX22" fmla="*/ 1302545 w 1500188"/>
              <a:gd name="connsiteY22" fmla="*/ 445295 h 2897187"/>
              <a:gd name="connsiteX23" fmla="*/ 1323181 w 1500188"/>
              <a:gd name="connsiteY23" fmla="*/ 324644 h 2897187"/>
              <a:gd name="connsiteX24" fmla="*/ 1171575 w 1500188"/>
              <a:gd name="connsiteY24" fmla="*/ 0 h 2897187"/>
              <a:gd name="connsiteX25" fmla="*/ 1085850 w 1500188"/>
              <a:gd name="connsiteY25" fmla="*/ 153193 h 2897187"/>
              <a:gd name="connsiteX0" fmla="*/ 1085850 w 1500188"/>
              <a:gd name="connsiteY0" fmla="*/ 153193 h 2897187"/>
              <a:gd name="connsiteX1" fmla="*/ 330200 w 1500188"/>
              <a:gd name="connsiteY1" fmla="*/ 534987 h 2897187"/>
              <a:gd name="connsiteX2" fmla="*/ 0 w 1500188"/>
              <a:gd name="connsiteY2" fmla="*/ 1182687 h 2897187"/>
              <a:gd name="connsiteX3" fmla="*/ 25400 w 1500188"/>
              <a:gd name="connsiteY3" fmla="*/ 2020887 h 2897187"/>
              <a:gd name="connsiteX4" fmla="*/ 114300 w 1500188"/>
              <a:gd name="connsiteY4" fmla="*/ 2617787 h 2897187"/>
              <a:gd name="connsiteX5" fmla="*/ 1016000 w 1500188"/>
              <a:gd name="connsiteY5" fmla="*/ 2897187 h 2897187"/>
              <a:gd name="connsiteX6" fmla="*/ 1245394 w 1500188"/>
              <a:gd name="connsiteY6" fmla="*/ 1735931 h 2897187"/>
              <a:gd name="connsiteX7" fmla="*/ 1302544 w 1500188"/>
              <a:gd name="connsiteY7" fmla="*/ 1731169 h 2897187"/>
              <a:gd name="connsiteX8" fmla="*/ 1340644 w 1500188"/>
              <a:gd name="connsiteY8" fmla="*/ 1723231 h 2897187"/>
              <a:gd name="connsiteX9" fmla="*/ 1304925 w 1500188"/>
              <a:gd name="connsiteY9" fmla="*/ 1531144 h 2897187"/>
              <a:gd name="connsiteX10" fmla="*/ 1357313 w 1500188"/>
              <a:gd name="connsiteY10" fmla="*/ 1443038 h 2897187"/>
              <a:gd name="connsiteX11" fmla="*/ 1328738 w 1500188"/>
              <a:gd name="connsiteY11" fmla="*/ 1388270 h 2897187"/>
              <a:gd name="connsiteX12" fmla="*/ 1383506 w 1500188"/>
              <a:gd name="connsiteY12" fmla="*/ 1381125 h 2897187"/>
              <a:gd name="connsiteX13" fmla="*/ 1435894 w 1500188"/>
              <a:gd name="connsiteY13" fmla="*/ 1302545 h 2897187"/>
              <a:gd name="connsiteX14" fmla="*/ 1426369 w 1500188"/>
              <a:gd name="connsiteY14" fmla="*/ 1254920 h 2897187"/>
              <a:gd name="connsiteX15" fmla="*/ 1462882 w 1500188"/>
              <a:gd name="connsiteY15" fmla="*/ 1246187 h 2897187"/>
              <a:gd name="connsiteX16" fmla="*/ 1500188 w 1500188"/>
              <a:gd name="connsiteY16" fmla="*/ 1190625 h 2897187"/>
              <a:gd name="connsiteX17" fmla="*/ 1445419 w 1500188"/>
              <a:gd name="connsiteY17" fmla="*/ 1007269 h 2897187"/>
              <a:gd name="connsiteX18" fmla="*/ 1400176 w 1500188"/>
              <a:gd name="connsiteY18" fmla="*/ 878682 h 2897187"/>
              <a:gd name="connsiteX19" fmla="*/ 1433513 w 1500188"/>
              <a:gd name="connsiteY19" fmla="*/ 804863 h 2897187"/>
              <a:gd name="connsiteX20" fmla="*/ 1383507 w 1500188"/>
              <a:gd name="connsiteY20" fmla="*/ 664370 h 2897187"/>
              <a:gd name="connsiteX21" fmla="*/ 1323975 w 1500188"/>
              <a:gd name="connsiteY21" fmla="*/ 604838 h 2897187"/>
              <a:gd name="connsiteX22" fmla="*/ 1321594 w 1500188"/>
              <a:gd name="connsiteY22" fmla="*/ 523876 h 2897187"/>
              <a:gd name="connsiteX23" fmla="*/ 1302545 w 1500188"/>
              <a:gd name="connsiteY23" fmla="*/ 445295 h 2897187"/>
              <a:gd name="connsiteX24" fmla="*/ 1323181 w 1500188"/>
              <a:gd name="connsiteY24" fmla="*/ 324644 h 2897187"/>
              <a:gd name="connsiteX25" fmla="*/ 1171575 w 1500188"/>
              <a:gd name="connsiteY25" fmla="*/ 0 h 2897187"/>
              <a:gd name="connsiteX26" fmla="*/ 1085850 w 1500188"/>
              <a:gd name="connsiteY26" fmla="*/ 153193 h 2897187"/>
              <a:gd name="connsiteX0" fmla="*/ 1085850 w 1500188"/>
              <a:gd name="connsiteY0" fmla="*/ 153193 h 2897187"/>
              <a:gd name="connsiteX1" fmla="*/ 330200 w 1500188"/>
              <a:gd name="connsiteY1" fmla="*/ 534987 h 2897187"/>
              <a:gd name="connsiteX2" fmla="*/ 0 w 1500188"/>
              <a:gd name="connsiteY2" fmla="*/ 1182687 h 2897187"/>
              <a:gd name="connsiteX3" fmla="*/ 25400 w 1500188"/>
              <a:gd name="connsiteY3" fmla="*/ 2020887 h 2897187"/>
              <a:gd name="connsiteX4" fmla="*/ 114300 w 1500188"/>
              <a:gd name="connsiteY4" fmla="*/ 2617787 h 2897187"/>
              <a:gd name="connsiteX5" fmla="*/ 1016000 w 1500188"/>
              <a:gd name="connsiteY5" fmla="*/ 2897187 h 2897187"/>
              <a:gd name="connsiteX6" fmla="*/ 1245394 w 1500188"/>
              <a:gd name="connsiteY6" fmla="*/ 1735931 h 2897187"/>
              <a:gd name="connsiteX7" fmla="*/ 1288257 w 1500188"/>
              <a:gd name="connsiteY7" fmla="*/ 1724026 h 2897187"/>
              <a:gd name="connsiteX8" fmla="*/ 1340644 w 1500188"/>
              <a:gd name="connsiteY8" fmla="*/ 1723231 h 2897187"/>
              <a:gd name="connsiteX9" fmla="*/ 1304925 w 1500188"/>
              <a:gd name="connsiteY9" fmla="*/ 1531144 h 2897187"/>
              <a:gd name="connsiteX10" fmla="*/ 1357313 w 1500188"/>
              <a:gd name="connsiteY10" fmla="*/ 1443038 h 2897187"/>
              <a:gd name="connsiteX11" fmla="*/ 1328738 w 1500188"/>
              <a:gd name="connsiteY11" fmla="*/ 1388270 h 2897187"/>
              <a:gd name="connsiteX12" fmla="*/ 1383506 w 1500188"/>
              <a:gd name="connsiteY12" fmla="*/ 1381125 h 2897187"/>
              <a:gd name="connsiteX13" fmla="*/ 1435894 w 1500188"/>
              <a:gd name="connsiteY13" fmla="*/ 1302545 h 2897187"/>
              <a:gd name="connsiteX14" fmla="*/ 1426369 w 1500188"/>
              <a:gd name="connsiteY14" fmla="*/ 1254920 h 2897187"/>
              <a:gd name="connsiteX15" fmla="*/ 1462882 w 1500188"/>
              <a:gd name="connsiteY15" fmla="*/ 1246187 h 2897187"/>
              <a:gd name="connsiteX16" fmla="*/ 1500188 w 1500188"/>
              <a:gd name="connsiteY16" fmla="*/ 1190625 h 2897187"/>
              <a:gd name="connsiteX17" fmla="*/ 1445419 w 1500188"/>
              <a:gd name="connsiteY17" fmla="*/ 1007269 h 2897187"/>
              <a:gd name="connsiteX18" fmla="*/ 1400176 w 1500188"/>
              <a:gd name="connsiteY18" fmla="*/ 878682 h 2897187"/>
              <a:gd name="connsiteX19" fmla="*/ 1433513 w 1500188"/>
              <a:gd name="connsiteY19" fmla="*/ 804863 h 2897187"/>
              <a:gd name="connsiteX20" fmla="*/ 1383507 w 1500188"/>
              <a:gd name="connsiteY20" fmla="*/ 664370 h 2897187"/>
              <a:gd name="connsiteX21" fmla="*/ 1323975 w 1500188"/>
              <a:gd name="connsiteY21" fmla="*/ 604838 h 2897187"/>
              <a:gd name="connsiteX22" fmla="*/ 1321594 w 1500188"/>
              <a:gd name="connsiteY22" fmla="*/ 523876 h 2897187"/>
              <a:gd name="connsiteX23" fmla="*/ 1302545 w 1500188"/>
              <a:gd name="connsiteY23" fmla="*/ 445295 h 2897187"/>
              <a:gd name="connsiteX24" fmla="*/ 1323181 w 1500188"/>
              <a:gd name="connsiteY24" fmla="*/ 324644 h 2897187"/>
              <a:gd name="connsiteX25" fmla="*/ 1171575 w 1500188"/>
              <a:gd name="connsiteY25" fmla="*/ 0 h 2897187"/>
              <a:gd name="connsiteX26" fmla="*/ 1085850 w 1500188"/>
              <a:gd name="connsiteY26" fmla="*/ 153193 h 2897187"/>
              <a:gd name="connsiteX0" fmla="*/ 1085850 w 1500188"/>
              <a:gd name="connsiteY0" fmla="*/ 153193 h 2897187"/>
              <a:gd name="connsiteX1" fmla="*/ 330200 w 1500188"/>
              <a:gd name="connsiteY1" fmla="*/ 534987 h 2897187"/>
              <a:gd name="connsiteX2" fmla="*/ 0 w 1500188"/>
              <a:gd name="connsiteY2" fmla="*/ 1182687 h 2897187"/>
              <a:gd name="connsiteX3" fmla="*/ 25400 w 1500188"/>
              <a:gd name="connsiteY3" fmla="*/ 2020887 h 2897187"/>
              <a:gd name="connsiteX4" fmla="*/ 114300 w 1500188"/>
              <a:gd name="connsiteY4" fmla="*/ 2617787 h 2897187"/>
              <a:gd name="connsiteX5" fmla="*/ 1016000 w 1500188"/>
              <a:gd name="connsiteY5" fmla="*/ 2897187 h 2897187"/>
              <a:gd name="connsiteX6" fmla="*/ 1212056 w 1500188"/>
              <a:gd name="connsiteY6" fmla="*/ 1905001 h 2897187"/>
              <a:gd name="connsiteX7" fmla="*/ 1245394 w 1500188"/>
              <a:gd name="connsiteY7" fmla="*/ 1735931 h 2897187"/>
              <a:gd name="connsiteX8" fmla="*/ 1288257 w 1500188"/>
              <a:gd name="connsiteY8" fmla="*/ 1724026 h 2897187"/>
              <a:gd name="connsiteX9" fmla="*/ 1340644 w 1500188"/>
              <a:gd name="connsiteY9" fmla="*/ 1723231 h 2897187"/>
              <a:gd name="connsiteX10" fmla="*/ 1304925 w 1500188"/>
              <a:gd name="connsiteY10" fmla="*/ 1531144 h 2897187"/>
              <a:gd name="connsiteX11" fmla="*/ 1357313 w 1500188"/>
              <a:gd name="connsiteY11" fmla="*/ 1443038 h 2897187"/>
              <a:gd name="connsiteX12" fmla="*/ 1328738 w 1500188"/>
              <a:gd name="connsiteY12" fmla="*/ 1388270 h 2897187"/>
              <a:gd name="connsiteX13" fmla="*/ 1383506 w 1500188"/>
              <a:gd name="connsiteY13" fmla="*/ 1381125 h 2897187"/>
              <a:gd name="connsiteX14" fmla="*/ 1435894 w 1500188"/>
              <a:gd name="connsiteY14" fmla="*/ 1302545 h 2897187"/>
              <a:gd name="connsiteX15" fmla="*/ 1426369 w 1500188"/>
              <a:gd name="connsiteY15" fmla="*/ 1254920 h 2897187"/>
              <a:gd name="connsiteX16" fmla="*/ 1462882 w 1500188"/>
              <a:gd name="connsiteY16" fmla="*/ 1246187 h 2897187"/>
              <a:gd name="connsiteX17" fmla="*/ 1500188 w 1500188"/>
              <a:gd name="connsiteY17" fmla="*/ 1190625 h 2897187"/>
              <a:gd name="connsiteX18" fmla="*/ 1445419 w 1500188"/>
              <a:gd name="connsiteY18" fmla="*/ 1007269 h 2897187"/>
              <a:gd name="connsiteX19" fmla="*/ 1400176 w 1500188"/>
              <a:gd name="connsiteY19" fmla="*/ 878682 h 2897187"/>
              <a:gd name="connsiteX20" fmla="*/ 1433513 w 1500188"/>
              <a:gd name="connsiteY20" fmla="*/ 804863 h 2897187"/>
              <a:gd name="connsiteX21" fmla="*/ 1383507 w 1500188"/>
              <a:gd name="connsiteY21" fmla="*/ 664370 h 2897187"/>
              <a:gd name="connsiteX22" fmla="*/ 1323975 w 1500188"/>
              <a:gd name="connsiteY22" fmla="*/ 604838 h 2897187"/>
              <a:gd name="connsiteX23" fmla="*/ 1321594 w 1500188"/>
              <a:gd name="connsiteY23" fmla="*/ 523876 h 2897187"/>
              <a:gd name="connsiteX24" fmla="*/ 1302545 w 1500188"/>
              <a:gd name="connsiteY24" fmla="*/ 445295 h 2897187"/>
              <a:gd name="connsiteX25" fmla="*/ 1323181 w 1500188"/>
              <a:gd name="connsiteY25" fmla="*/ 324644 h 2897187"/>
              <a:gd name="connsiteX26" fmla="*/ 1171575 w 1500188"/>
              <a:gd name="connsiteY26" fmla="*/ 0 h 2897187"/>
              <a:gd name="connsiteX27" fmla="*/ 1085850 w 1500188"/>
              <a:gd name="connsiteY27" fmla="*/ 153193 h 2897187"/>
              <a:gd name="connsiteX0" fmla="*/ 1085850 w 1500188"/>
              <a:gd name="connsiteY0" fmla="*/ 153193 h 2897187"/>
              <a:gd name="connsiteX1" fmla="*/ 330200 w 1500188"/>
              <a:gd name="connsiteY1" fmla="*/ 534987 h 2897187"/>
              <a:gd name="connsiteX2" fmla="*/ 0 w 1500188"/>
              <a:gd name="connsiteY2" fmla="*/ 1182687 h 2897187"/>
              <a:gd name="connsiteX3" fmla="*/ 25400 w 1500188"/>
              <a:gd name="connsiteY3" fmla="*/ 2020887 h 2897187"/>
              <a:gd name="connsiteX4" fmla="*/ 114300 w 1500188"/>
              <a:gd name="connsiteY4" fmla="*/ 2617787 h 2897187"/>
              <a:gd name="connsiteX5" fmla="*/ 1016000 w 1500188"/>
              <a:gd name="connsiteY5" fmla="*/ 2897187 h 2897187"/>
              <a:gd name="connsiteX6" fmla="*/ 1154906 w 1500188"/>
              <a:gd name="connsiteY6" fmla="*/ 1600201 h 2897187"/>
              <a:gd name="connsiteX7" fmla="*/ 1245394 w 1500188"/>
              <a:gd name="connsiteY7" fmla="*/ 1735931 h 2897187"/>
              <a:gd name="connsiteX8" fmla="*/ 1288257 w 1500188"/>
              <a:gd name="connsiteY8" fmla="*/ 1724026 h 2897187"/>
              <a:gd name="connsiteX9" fmla="*/ 1340644 w 1500188"/>
              <a:gd name="connsiteY9" fmla="*/ 1723231 h 2897187"/>
              <a:gd name="connsiteX10" fmla="*/ 1304925 w 1500188"/>
              <a:gd name="connsiteY10" fmla="*/ 1531144 h 2897187"/>
              <a:gd name="connsiteX11" fmla="*/ 1357313 w 1500188"/>
              <a:gd name="connsiteY11" fmla="*/ 1443038 h 2897187"/>
              <a:gd name="connsiteX12" fmla="*/ 1328738 w 1500188"/>
              <a:gd name="connsiteY12" fmla="*/ 1388270 h 2897187"/>
              <a:gd name="connsiteX13" fmla="*/ 1383506 w 1500188"/>
              <a:gd name="connsiteY13" fmla="*/ 1381125 h 2897187"/>
              <a:gd name="connsiteX14" fmla="*/ 1435894 w 1500188"/>
              <a:gd name="connsiteY14" fmla="*/ 1302545 h 2897187"/>
              <a:gd name="connsiteX15" fmla="*/ 1426369 w 1500188"/>
              <a:gd name="connsiteY15" fmla="*/ 1254920 h 2897187"/>
              <a:gd name="connsiteX16" fmla="*/ 1462882 w 1500188"/>
              <a:gd name="connsiteY16" fmla="*/ 1246187 h 2897187"/>
              <a:gd name="connsiteX17" fmla="*/ 1500188 w 1500188"/>
              <a:gd name="connsiteY17" fmla="*/ 1190625 h 2897187"/>
              <a:gd name="connsiteX18" fmla="*/ 1445419 w 1500188"/>
              <a:gd name="connsiteY18" fmla="*/ 1007269 h 2897187"/>
              <a:gd name="connsiteX19" fmla="*/ 1400176 w 1500188"/>
              <a:gd name="connsiteY19" fmla="*/ 878682 h 2897187"/>
              <a:gd name="connsiteX20" fmla="*/ 1433513 w 1500188"/>
              <a:gd name="connsiteY20" fmla="*/ 804863 h 2897187"/>
              <a:gd name="connsiteX21" fmla="*/ 1383507 w 1500188"/>
              <a:gd name="connsiteY21" fmla="*/ 664370 h 2897187"/>
              <a:gd name="connsiteX22" fmla="*/ 1323975 w 1500188"/>
              <a:gd name="connsiteY22" fmla="*/ 604838 h 2897187"/>
              <a:gd name="connsiteX23" fmla="*/ 1321594 w 1500188"/>
              <a:gd name="connsiteY23" fmla="*/ 523876 h 2897187"/>
              <a:gd name="connsiteX24" fmla="*/ 1302545 w 1500188"/>
              <a:gd name="connsiteY24" fmla="*/ 445295 h 2897187"/>
              <a:gd name="connsiteX25" fmla="*/ 1323181 w 1500188"/>
              <a:gd name="connsiteY25" fmla="*/ 324644 h 2897187"/>
              <a:gd name="connsiteX26" fmla="*/ 1171575 w 1500188"/>
              <a:gd name="connsiteY26" fmla="*/ 0 h 2897187"/>
              <a:gd name="connsiteX27" fmla="*/ 1085850 w 1500188"/>
              <a:gd name="connsiteY27" fmla="*/ 153193 h 2897187"/>
              <a:gd name="connsiteX0" fmla="*/ 1085850 w 1500188"/>
              <a:gd name="connsiteY0" fmla="*/ 153193 h 2897187"/>
              <a:gd name="connsiteX1" fmla="*/ 330200 w 1500188"/>
              <a:gd name="connsiteY1" fmla="*/ 534987 h 2897187"/>
              <a:gd name="connsiteX2" fmla="*/ 0 w 1500188"/>
              <a:gd name="connsiteY2" fmla="*/ 1182687 h 2897187"/>
              <a:gd name="connsiteX3" fmla="*/ 25400 w 1500188"/>
              <a:gd name="connsiteY3" fmla="*/ 2020887 h 2897187"/>
              <a:gd name="connsiteX4" fmla="*/ 114300 w 1500188"/>
              <a:gd name="connsiteY4" fmla="*/ 2617787 h 2897187"/>
              <a:gd name="connsiteX5" fmla="*/ 1016000 w 1500188"/>
              <a:gd name="connsiteY5" fmla="*/ 2897187 h 2897187"/>
              <a:gd name="connsiteX6" fmla="*/ 1154906 w 1500188"/>
              <a:gd name="connsiteY6" fmla="*/ 1600201 h 2897187"/>
              <a:gd name="connsiteX7" fmla="*/ 1214438 w 1500188"/>
              <a:gd name="connsiteY7" fmla="*/ 1678782 h 2897187"/>
              <a:gd name="connsiteX8" fmla="*/ 1245394 w 1500188"/>
              <a:gd name="connsiteY8" fmla="*/ 1735931 h 2897187"/>
              <a:gd name="connsiteX9" fmla="*/ 1288257 w 1500188"/>
              <a:gd name="connsiteY9" fmla="*/ 1724026 h 2897187"/>
              <a:gd name="connsiteX10" fmla="*/ 1340644 w 1500188"/>
              <a:gd name="connsiteY10" fmla="*/ 1723231 h 2897187"/>
              <a:gd name="connsiteX11" fmla="*/ 1304925 w 1500188"/>
              <a:gd name="connsiteY11" fmla="*/ 1531144 h 2897187"/>
              <a:gd name="connsiteX12" fmla="*/ 1357313 w 1500188"/>
              <a:gd name="connsiteY12" fmla="*/ 1443038 h 2897187"/>
              <a:gd name="connsiteX13" fmla="*/ 1328738 w 1500188"/>
              <a:gd name="connsiteY13" fmla="*/ 1388270 h 2897187"/>
              <a:gd name="connsiteX14" fmla="*/ 1383506 w 1500188"/>
              <a:gd name="connsiteY14" fmla="*/ 1381125 h 2897187"/>
              <a:gd name="connsiteX15" fmla="*/ 1435894 w 1500188"/>
              <a:gd name="connsiteY15" fmla="*/ 1302545 h 2897187"/>
              <a:gd name="connsiteX16" fmla="*/ 1426369 w 1500188"/>
              <a:gd name="connsiteY16" fmla="*/ 1254920 h 2897187"/>
              <a:gd name="connsiteX17" fmla="*/ 1462882 w 1500188"/>
              <a:gd name="connsiteY17" fmla="*/ 1246187 h 2897187"/>
              <a:gd name="connsiteX18" fmla="*/ 1500188 w 1500188"/>
              <a:gd name="connsiteY18" fmla="*/ 1190625 h 2897187"/>
              <a:gd name="connsiteX19" fmla="*/ 1445419 w 1500188"/>
              <a:gd name="connsiteY19" fmla="*/ 1007269 h 2897187"/>
              <a:gd name="connsiteX20" fmla="*/ 1400176 w 1500188"/>
              <a:gd name="connsiteY20" fmla="*/ 878682 h 2897187"/>
              <a:gd name="connsiteX21" fmla="*/ 1433513 w 1500188"/>
              <a:gd name="connsiteY21" fmla="*/ 804863 h 2897187"/>
              <a:gd name="connsiteX22" fmla="*/ 1383507 w 1500188"/>
              <a:gd name="connsiteY22" fmla="*/ 664370 h 2897187"/>
              <a:gd name="connsiteX23" fmla="*/ 1323975 w 1500188"/>
              <a:gd name="connsiteY23" fmla="*/ 604838 h 2897187"/>
              <a:gd name="connsiteX24" fmla="*/ 1321594 w 1500188"/>
              <a:gd name="connsiteY24" fmla="*/ 523876 h 2897187"/>
              <a:gd name="connsiteX25" fmla="*/ 1302545 w 1500188"/>
              <a:gd name="connsiteY25" fmla="*/ 445295 h 2897187"/>
              <a:gd name="connsiteX26" fmla="*/ 1323181 w 1500188"/>
              <a:gd name="connsiteY26" fmla="*/ 324644 h 2897187"/>
              <a:gd name="connsiteX27" fmla="*/ 1171575 w 1500188"/>
              <a:gd name="connsiteY27" fmla="*/ 0 h 2897187"/>
              <a:gd name="connsiteX28" fmla="*/ 1085850 w 1500188"/>
              <a:gd name="connsiteY28" fmla="*/ 153193 h 2897187"/>
              <a:gd name="connsiteX0" fmla="*/ 1085850 w 1500188"/>
              <a:gd name="connsiteY0" fmla="*/ 153193 h 2897187"/>
              <a:gd name="connsiteX1" fmla="*/ 330200 w 1500188"/>
              <a:gd name="connsiteY1" fmla="*/ 534987 h 2897187"/>
              <a:gd name="connsiteX2" fmla="*/ 0 w 1500188"/>
              <a:gd name="connsiteY2" fmla="*/ 1182687 h 2897187"/>
              <a:gd name="connsiteX3" fmla="*/ 25400 w 1500188"/>
              <a:gd name="connsiteY3" fmla="*/ 2020887 h 2897187"/>
              <a:gd name="connsiteX4" fmla="*/ 114300 w 1500188"/>
              <a:gd name="connsiteY4" fmla="*/ 2617787 h 2897187"/>
              <a:gd name="connsiteX5" fmla="*/ 1016000 w 1500188"/>
              <a:gd name="connsiteY5" fmla="*/ 2897187 h 2897187"/>
              <a:gd name="connsiteX6" fmla="*/ 1154906 w 1500188"/>
              <a:gd name="connsiteY6" fmla="*/ 1600201 h 2897187"/>
              <a:gd name="connsiteX7" fmla="*/ 1202532 w 1500188"/>
              <a:gd name="connsiteY7" fmla="*/ 1678782 h 2897187"/>
              <a:gd name="connsiteX8" fmla="*/ 1245394 w 1500188"/>
              <a:gd name="connsiteY8" fmla="*/ 1735931 h 2897187"/>
              <a:gd name="connsiteX9" fmla="*/ 1288257 w 1500188"/>
              <a:gd name="connsiteY9" fmla="*/ 1724026 h 2897187"/>
              <a:gd name="connsiteX10" fmla="*/ 1340644 w 1500188"/>
              <a:gd name="connsiteY10" fmla="*/ 1723231 h 2897187"/>
              <a:gd name="connsiteX11" fmla="*/ 1304925 w 1500188"/>
              <a:gd name="connsiteY11" fmla="*/ 1531144 h 2897187"/>
              <a:gd name="connsiteX12" fmla="*/ 1357313 w 1500188"/>
              <a:gd name="connsiteY12" fmla="*/ 1443038 h 2897187"/>
              <a:gd name="connsiteX13" fmla="*/ 1328738 w 1500188"/>
              <a:gd name="connsiteY13" fmla="*/ 1388270 h 2897187"/>
              <a:gd name="connsiteX14" fmla="*/ 1383506 w 1500188"/>
              <a:gd name="connsiteY14" fmla="*/ 1381125 h 2897187"/>
              <a:gd name="connsiteX15" fmla="*/ 1435894 w 1500188"/>
              <a:gd name="connsiteY15" fmla="*/ 1302545 h 2897187"/>
              <a:gd name="connsiteX16" fmla="*/ 1426369 w 1500188"/>
              <a:gd name="connsiteY16" fmla="*/ 1254920 h 2897187"/>
              <a:gd name="connsiteX17" fmla="*/ 1462882 w 1500188"/>
              <a:gd name="connsiteY17" fmla="*/ 1246187 h 2897187"/>
              <a:gd name="connsiteX18" fmla="*/ 1500188 w 1500188"/>
              <a:gd name="connsiteY18" fmla="*/ 1190625 h 2897187"/>
              <a:gd name="connsiteX19" fmla="*/ 1445419 w 1500188"/>
              <a:gd name="connsiteY19" fmla="*/ 1007269 h 2897187"/>
              <a:gd name="connsiteX20" fmla="*/ 1400176 w 1500188"/>
              <a:gd name="connsiteY20" fmla="*/ 878682 h 2897187"/>
              <a:gd name="connsiteX21" fmla="*/ 1433513 w 1500188"/>
              <a:gd name="connsiteY21" fmla="*/ 804863 h 2897187"/>
              <a:gd name="connsiteX22" fmla="*/ 1383507 w 1500188"/>
              <a:gd name="connsiteY22" fmla="*/ 664370 h 2897187"/>
              <a:gd name="connsiteX23" fmla="*/ 1323975 w 1500188"/>
              <a:gd name="connsiteY23" fmla="*/ 604838 h 2897187"/>
              <a:gd name="connsiteX24" fmla="*/ 1321594 w 1500188"/>
              <a:gd name="connsiteY24" fmla="*/ 523876 h 2897187"/>
              <a:gd name="connsiteX25" fmla="*/ 1302545 w 1500188"/>
              <a:gd name="connsiteY25" fmla="*/ 445295 h 2897187"/>
              <a:gd name="connsiteX26" fmla="*/ 1323181 w 1500188"/>
              <a:gd name="connsiteY26" fmla="*/ 324644 h 2897187"/>
              <a:gd name="connsiteX27" fmla="*/ 1171575 w 1500188"/>
              <a:gd name="connsiteY27" fmla="*/ 0 h 2897187"/>
              <a:gd name="connsiteX28" fmla="*/ 1085850 w 1500188"/>
              <a:gd name="connsiteY28" fmla="*/ 153193 h 2897187"/>
              <a:gd name="connsiteX0" fmla="*/ 1085850 w 1500188"/>
              <a:gd name="connsiteY0" fmla="*/ 153193 h 2897187"/>
              <a:gd name="connsiteX1" fmla="*/ 330200 w 1500188"/>
              <a:gd name="connsiteY1" fmla="*/ 534987 h 2897187"/>
              <a:gd name="connsiteX2" fmla="*/ 0 w 1500188"/>
              <a:gd name="connsiteY2" fmla="*/ 1182687 h 2897187"/>
              <a:gd name="connsiteX3" fmla="*/ 25400 w 1500188"/>
              <a:gd name="connsiteY3" fmla="*/ 2020887 h 2897187"/>
              <a:gd name="connsiteX4" fmla="*/ 114300 w 1500188"/>
              <a:gd name="connsiteY4" fmla="*/ 2617787 h 2897187"/>
              <a:gd name="connsiteX5" fmla="*/ 1016000 w 1500188"/>
              <a:gd name="connsiteY5" fmla="*/ 2897187 h 2897187"/>
              <a:gd name="connsiteX6" fmla="*/ 1154906 w 1500188"/>
              <a:gd name="connsiteY6" fmla="*/ 1600201 h 2897187"/>
              <a:gd name="connsiteX7" fmla="*/ 1202532 w 1500188"/>
              <a:gd name="connsiteY7" fmla="*/ 1678782 h 2897187"/>
              <a:gd name="connsiteX8" fmla="*/ 1233488 w 1500188"/>
              <a:gd name="connsiteY8" fmla="*/ 1743074 h 2897187"/>
              <a:gd name="connsiteX9" fmla="*/ 1288257 w 1500188"/>
              <a:gd name="connsiteY9" fmla="*/ 1724026 h 2897187"/>
              <a:gd name="connsiteX10" fmla="*/ 1340644 w 1500188"/>
              <a:gd name="connsiteY10" fmla="*/ 1723231 h 2897187"/>
              <a:gd name="connsiteX11" fmla="*/ 1304925 w 1500188"/>
              <a:gd name="connsiteY11" fmla="*/ 1531144 h 2897187"/>
              <a:gd name="connsiteX12" fmla="*/ 1357313 w 1500188"/>
              <a:gd name="connsiteY12" fmla="*/ 1443038 h 2897187"/>
              <a:gd name="connsiteX13" fmla="*/ 1328738 w 1500188"/>
              <a:gd name="connsiteY13" fmla="*/ 1388270 h 2897187"/>
              <a:gd name="connsiteX14" fmla="*/ 1383506 w 1500188"/>
              <a:gd name="connsiteY14" fmla="*/ 1381125 h 2897187"/>
              <a:gd name="connsiteX15" fmla="*/ 1435894 w 1500188"/>
              <a:gd name="connsiteY15" fmla="*/ 1302545 h 2897187"/>
              <a:gd name="connsiteX16" fmla="*/ 1426369 w 1500188"/>
              <a:gd name="connsiteY16" fmla="*/ 1254920 h 2897187"/>
              <a:gd name="connsiteX17" fmla="*/ 1462882 w 1500188"/>
              <a:gd name="connsiteY17" fmla="*/ 1246187 h 2897187"/>
              <a:gd name="connsiteX18" fmla="*/ 1500188 w 1500188"/>
              <a:gd name="connsiteY18" fmla="*/ 1190625 h 2897187"/>
              <a:gd name="connsiteX19" fmla="*/ 1445419 w 1500188"/>
              <a:gd name="connsiteY19" fmla="*/ 1007269 h 2897187"/>
              <a:gd name="connsiteX20" fmla="*/ 1400176 w 1500188"/>
              <a:gd name="connsiteY20" fmla="*/ 878682 h 2897187"/>
              <a:gd name="connsiteX21" fmla="*/ 1433513 w 1500188"/>
              <a:gd name="connsiteY21" fmla="*/ 804863 h 2897187"/>
              <a:gd name="connsiteX22" fmla="*/ 1383507 w 1500188"/>
              <a:gd name="connsiteY22" fmla="*/ 664370 h 2897187"/>
              <a:gd name="connsiteX23" fmla="*/ 1323975 w 1500188"/>
              <a:gd name="connsiteY23" fmla="*/ 604838 h 2897187"/>
              <a:gd name="connsiteX24" fmla="*/ 1321594 w 1500188"/>
              <a:gd name="connsiteY24" fmla="*/ 523876 h 2897187"/>
              <a:gd name="connsiteX25" fmla="*/ 1302545 w 1500188"/>
              <a:gd name="connsiteY25" fmla="*/ 445295 h 2897187"/>
              <a:gd name="connsiteX26" fmla="*/ 1323181 w 1500188"/>
              <a:gd name="connsiteY26" fmla="*/ 324644 h 2897187"/>
              <a:gd name="connsiteX27" fmla="*/ 1171575 w 1500188"/>
              <a:gd name="connsiteY27" fmla="*/ 0 h 2897187"/>
              <a:gd name="connsiteX28" fmla="*/ 1085850 w 1500188"/>
              <a:gd name="connsiteY28" fmla="*/ 153193 h 2897187"/>
              <a:gd name="connsiteX0" fmla="*/ 1085850 w 1500188"/>
              <a:gd name="connsiteY0" fmla="*/ 153193 h 2897187"/>
              <a:gd name="connsiteX1" fmla="*/ 330200 w 1500188"/>
              <a:gd name="connsiteY1" fmla="*/ 534987 h 2897187"/>
              <a:gd name="connsiteX2" fmla="*/ 0 w 1500188"/>
              <a:gd name="connsiteY2" fmla="*/ 1182687 h 2897187"/>
              <a:gd name="connsiteX3" fmla="*/ 25400 w 1500188"/>
              <a:gd name="connsiteY3" fmla="*/ 2020887 h 2897187"/>
              <a:gd name="connsiteX4" fmla="*/ 114300 w 1500188"/>
              <a:gd name="connsiteY4" fmla="*/ 2617787 h 2897187"/>
              <a:gd name="connsiteX5" fmla="*/ 1016000 w 1500188"/>
              <a:gd name="connsiteY5" fmla="*/ 2897187 h 2897187"/>
              <a:gd name="connsiteX6" fmla="*/ 1100138 w 1500188"/>
              <a:gd name="connsiteY6" fmla="*/ 2090738 h 2897187"/>
              <a:gd name="connsiteX7" fmla="*/ 1154906 w 1500188"/>
              <a:gd name="connsiteY7" fmla="*/ 1600201 h 2897187"/>
              <a:gd name="connsiteX8" fmla="*/ 1202532 w 1500188"/>
              <a:gd name="connsiteY8" fmla="*/ 1678782 h 2897187"/>
              <a:gd name="connsiteX9" fmla="*/ 1233488 w 1500188"/>
              <a:gd name="connsiteY9" fmla="*/ 1743074 h 2897187"/>
              <a:gd name="connsiteX10" fmla="*/ 1288257 w 1500188"/>
              <a:gd name="connsiteY10" fmla="*/ 1724026 h 2897187"/>
              <a:gd name="connsiteX11" fmla="*/ 1340644 w 1500188"/>
              <a:gd name="connsiteY11" fmla="*/ 1723231 h 2897187"/>
              <a:gd name="connsiteX12" fmla="*/ 1304925 w 1500188"/>
              <a:gd name="connsiteY12" fmla="*/ 1531144 h 2897187"/>
              <a:gd name="connsiteX13" fmla="*/ 1357313 w 1500188"/>
              <a:gd name="connsiteY13" fmla="*/ 1443038 h 2897187"/>
              <a:gd name="connsiteX14" fmla="*/ 1328738 w 1500188"/>
              <a:gd name="connsiteY14" fmla="*/ 1388270 h 2897187"/>
              <a:gd name="connsiteX15" fmla="*/ 1383506 w 1500188"/>
              <a:gd name="connsiteY15" fmla="*/ 1381125 h 2897187"/>
              <a:gd name="connsiteX16" fmla="*/ 1435894 w 1500188"/>
              <a:gd name="connsiteY16" fmla="*/ 1302545 h 2897187"/>
              <a:gd name="connsiteX17" fmla="*/ 1426369 w 1500188"/>
              <a:gd name="connsiteY17" fmla="*/ 1254920 h 2897187"/>
              <a:gd name="connsiteX18" fmla="*/ 1462882 w 1500188"/>
              <a:gd name="connsiteY18" fmla="*/ 1246187 h 2897187"/>
              <a:gd name="connsiteX19" fmla="*/ 1500188 w 1500188"/>
              <a:gd name="connsiteY19" fmla="*/ 1190625 h 2897187"/>
              <a:gd name="connsiteX20" fmla="*/ 1445419 w 1500188"/>
              <a:gd name="connsiteY20" fmla="*/ 1007269 h 2897187"/>
              <a:gd name="connsiteX21" fmla="*/ 1400176 w 1500188"/>
              <a:gd name="connsiteY21" fmla="*/ 878682 h 2897187"/>
              <a:gd name="connsiteX22" fmla="*/ 1433513 w 1500188"/>
              <a:gd name="connsiteY22" fmla="*/ 804863 h 2897187"/>
              <a:gd name="connsiteX23" fmla="*/ 1383507 w 1500188"/>
              <a:gd name="connsiteY23" fmla="*/ 664370 h 2897187"/>
              <a:gd name="connsiteX24" fmla="*/ 1323975 w 1500188"/>
              <a:gd name="connsiteY24" fmla="*/ 604838 h 2897187"/>
              <a:gd name="connsiteX25" fmla="*/ 1321594 w 1500188"/>
              <a:gd name="connsiteY25" fmla="*/ 523876 h 2897187"/>
              <a:gd name="connsiteX26" fmla="*/ 1302545 w 1500188"/>
              <a:gd name="connsiteY26" fmla="*/ 445295 h 2897187"/>
              <a:gd name="connsiteX27" fmla="*/ 1323181 w 1500188"/>
              <a:gd name="connsiteY27" fmla="*/ 324644 h 2897187"/>
              <a:gd name="connsiteX28" fmla="*/ 1171575 w 1500188"/>
              <a:gd name="connsiteY28" fmla="*/ 0 h 2897187"/>
              <a:gd name="connsiteX29" fmla="*/ 1085850 w 1500188"/>
              <a:gd name="connsiteY29" fmla="*/ 153193 h 2897187"/>
              <a:gd name="connsiteX0" fmla="*/ 1085850 w 1500188"/>
              <a:gd name="connsiteY0" fmla="*/ 153193 h 2897187"/>
              <a:gd name="connsiteX1" fmla="*/ 330200 w 1500188"/>
              <a:gd name="connsiteY1" fmla="*/ 534987 h 2897187"/>
              <a:gd name="connsiteX2" fmla="*/ 0 w 1500188"/>
              <a:gd name="connsiteY2" fmla="*/ 1182687 h 2897187"/>
              <a:gd name="connsiteX3" fmla="*/ 25400 w 1500188"/>
              <a:gd name="connsiteY3" fmla="*/ 2020887 h 2897187"/>
              <a:gd name="connsiteX4" fmla="*/ 114300 w 1500188"/>
              <a:gd name="connsiteY4" fmla="*/ 2617787 h 2897187"/>
              <a:gd name="connsiteX5" fmla="*/ 1016000 w 1500188"/>
              <a:gd name="connsiteY5" fmla="*/ 2897187 h 2897187"/>
              <a:gd name="connsiteX6" fmla="*/ 1076325 w 1500188"/>
              <a:gd name="connsiteY6" fmla="*/ 1628776 h 2897187"/>
              <a:gd name="connsiteX7" fmla="*/ 1154906 w 1500188"/>
              <a:gd name="connsiteY7" fmla="*/ 1600201 h 2897187"/>
              <a:gd name="connsiteX8" fmla="*/ 1202532 w 1500188"/>
              <a:gd name="connsiteY8" fmla="*/ 1678782 h 2897187"/>
              <a:gd name="connsiteX9" fmla="*/ 1233488 w 1500188"/>
              <a:gd name="connsiteY9" fmla="*/ 1743074 h 2897187"/>
              <a:gd name="connsiteX10" fmla="*/ 1288257 w 1500188"/>
              <a:gd name="connsiteY10" fmla="*/ 1724026 h 2897187"/>
              <a:gd name="connsiteX11" fmla="*/ 1340644 w 1500188"/>
              <a:gd name="connsiteY11" fmla="*/ 1723231 h 2897187"/>
              <a:gd name="connsiteX12" fmla="*/ 1304925 w 1500188"/>
              <a:gd name="connsiteY12" fmla="*/ 1531144 h 2897187"/>
              <a:gd name="connsiteX13" fmla="*/ 1357313 w 1500188"/>
              <a:gd name="connsiteY13" fmla="*/ 1443038 h 2897187"/>
              <a:gd name="connsiteX14" fmla="*/ 1328738 w 1500188"/>
              <a:gd name="connsiteY14" fmla="*/ 1388270 h 2897187"/>
              <a:gd name="connsiteX15" fmla="*/ 1383506 w 1500188"/>
              <a:gd name="connsiteY15" fmla="*/ 1381125 h 2897187"/>
              <a:gd name="connsiteX16" fmla="*/ 1435894 w 1500188"/>
              <a:gd name="connsiteY16" fmla="*/ 1302545 h 2897187"/>
              <a:gd name="connsiteX17" fmla="*/ 1426369 w 1500188"/>
              <a:gd name="connsiteY17" fmla="*/ 1254920 h 2897187"/>
              <a:gd name="connsiteX18" fmla="*/ 1462882 w 1500188"/>
              <a:gd name="connsiteY18" fmla="*/ 1246187 h 2897187"/>
              <a:gd name="connsiteX19" fmla="*/ 1500188 w 1500188"/>
              <a:gd name="connsiteY19" fmla="*/ 1190625 h 2897187"/>
              <a:gd name="connsiteX20" fmla="*/ 1445419 w 1500188"/>
              <a:gd name="connsiteY20" fmla="*/ 1007269 h 2897187"/>
              <a:gd name="connsiteX21" fmla="*/ 1400176 w 1500188"/>
              <a:gd name="connsiteY21" fmla="*/ 878682 h 2897187"/>
              <a:gd name="connsiteX22" fmla="*/ 1433513 w 1500188"/>
              <a:gd name="connsiteY22" fmla="*/ 804863 h 2897187"/>
              <a:gd name="connsiteX23" fmla="*/ 1383507 w 1500188"/>
              <a:gd name="connsiteY23" fmla="*/ 664370 h 2897187"/>
              <a:gd name="connsiteX24" fmla="*/ 1323975 w 1500188"/>
              <a:gd name="connsiteY24" fmla="*/ 604838 h 2897187"/>
              <a:gd name="connsiteX25" fmla="*/ 1321594 w 1500188"/>
              <a:gd name="connsiteY25" fmla="*/ 523876 h 2897187"/>
              <a:gd name="connsiteX26" fmla="*/ 1302545 w 1500188"/>
              <a:gd name="connsiteY26" fmla="*/ 445295 h 2897187"/>
              <a:gd name="connsiteX27" fmla="*/ 1323181 w 1500188"/>
              <a:gd name="connsiteY27" fmla="*/ 324644 h 2897187"/>
              <a:gd name="connsiteX28" fmla="*/ 1171575 w 1500188"/>
              <a:gd name="connsiteY28" fmla="*/ 0 h 2897187"/>
              <a:gd name="connsiteX29" fmla="*/ 1085850 w 1500188"/>
              <a:gd name="connsiteY29" fmla="*/ 153193 h 2897187"/>
              <a:gd name="connsiteX0" fmla="*/ 1085850 w 1500188"/>
              <a:gd name="connsiteY0" fmla="*/ 153193 h 2897187"/>
              <a:gd name="connsiteX1" fmla="*/ 330200 w 1500188"/>
              <a:gd name="connsiteY1" fmla="*/ 534987 h 2897187"/>
              <a:gd name="connsiteX2" fmla="*/ 0 w 1500188"/>
              <a:gd name="connsiteY2" fmla="*/ 1182687 h 2897187"/>
              <a:gd name="connsiteX3" fmla="*/ 25400 w 1500188"/>
              <a:gd name="connsiteY3" fmla="*/ 2020887 h 2897187"/>
              <a:gd name="connsiteX4" fmla="*/ 114300 w 1500188"/>
              <a:gd name="connsiteY4" fmla="*/ 2617787 h 2897187"/>
              <a:gd name="connsiteX5" fmla="*/ 1016000 w 1500188"/>
              <a:gd name="connsiteY5" fmla="*/ 2897187 h 2897187"/>
              <a:gd name="connsiteX6" fmla="*/ 1052513 w 1500188"/>
              <a:gd name="connsiteY6" fmla="*/ 2181226 h 2897187"/>
              <a:gd name="connsiteX7" fmla="*/ 1076325 w 1500188"/>
              <a:gd name="connsiteY7" fmla="*/ 1628776 h 2897187"/>
              <a:gd name="connsiteX8" fmla="*/ 1154906 w 1500188"/>
              <a:gd name="connsiteY8" fmla="*/ 1600201 h 2897187"/>
              <a:gd name="connsiteX9" fmla="*/ 1202532 w 1500188"/>
              <a:gd name="connsiteY9" fmla="*/ 1678782 h 2897187"/>
              <a:gd name="connsiteX10" fmla="*/ 1233488 w 1500188"/>
              <a:gd name="connsiteY10" fmla="*/ 1743074 h 2897187"/>
              <a:gd name="connsiteX11" fmla="*/ 1288257 w 1500188"/>
              <a:gd name="connsiteY11" fmla="*/ 1724026 h 2897187"/>
              <a:gd name="connsiteX12" fmla="*/ 1340644 w 1500188"/>
              <a:gd name="connsiteY12" fmla="*/ 1723231 h 2897187"/>
              <a:gd name="connsiteX13" fmla="*/ 1304925 w 1500188"/>
              <a:gd name="connsiteY13" fmla="*/ 1531144 h 2897187"/>
              <a:gd name="connsiteX14" fmla="*/ 1357313 w 1500188"/>
              <a:gd name="connsiteY14" fmla="*/ 1443038 h 2897187"/>
              <a:gd name="connsiteX15" fmla="*/ 1328738 w 1500188"/>
              <a:gd name="connsiteY15" fmla="*/ 1388270 h 2897187"/>
              <a:gd name="connsiteX16" fmla="*/ 1383506 w 1500188"/>
              <a:gd name="connsiteY16" fmla="*/ 1381125 h 2897187"/>
              <a:gd name="connsiteX17" fmla="*/ 1435894 w 1500188"/>
              <a:gd name="connsiteY17" fmla="*/ 1302545 h 2897187"/>
              <a:gd name="connsiteX18" fmla="*/ 1426369 w 1500188"/>
              <a:gd name="connsiteY18" fmla="*/ 1254920 h 2897187"/>
              <a:gd name="connsiteX19" fmla="*/ 1462882 w 1500188"/>
              <a:gd name="connsiteY19" fmla="*/ 1246187 h 2897187"/>
              <a:gd name="connsiteX20" fmla="*/ 1500188 w 1500188"/>
              <a:gd name="connsiteY20" fmla="*/ 1190625 h 2897187"/>
              <a:gd name="connsiteX21" fmla="*/ 1445419 w 1500188"/>
              <a:gd name="connsiteY21" fmla="*/ 1007269 h 2897187"/>
              <a:gd name="connsiteX22" fmla="*/ 1400176 w 1500188"/>
              <a:gd name="connsiteY22" fmla="*/ 878682 h 2897187"/>
              <a:gd name="connsiteX23" fmla="*/ 1433513 w 1500188"/>
              <a:gd name="connsiteY23" fmla="*/ 804863 h 2897187"/>
              <a:gd name="connsiteX24" fmla="*/ 1383507 w 1500188"/>
              <a:gd name="connsiteY24" fmla="*/ 664370 h 2897187"/>
              <a:gd name="connsiteX25" fmla="*/ 1323975 w 1500188"/>
              <a:gd name="connsiteY25" fmla="*/ 604838 h 2897187"/>
              <a:gd name="connsiteX26" fmla="*/ 1321594 w 1500188"/>
              <a:gd name="connsiteY26" fmla="*/ 523876 h 2897187"/>
              <a:gd name="connsiteX27" fmla="*/ 1302545 w 1500188"/>
              <a:gd name="connsiteY27" fmla="*/ 445295 h 2897187"/>
              <a:gd name="connsiteX28" fmla="*/ 1323181 w 1500188"/>
              <a:gd name="connsiteY28" fmla="*/ 324644 h 2897187"/>
              <a:gd name="connsiteX29" fmla="*/ 1171575 w 1500188"/>
              <a:gd name="connsiteY29" fmla="*/ 0 h 2897187"/>
              <a:gd name="connsiteX30" fmla="*/ 1085850 w 1500188"/>
              <a:gd name="connsiteY30" fmla="*/ 153193 h 2897187"/>
              <a:gd name="connsiteX0" fmla="*/ 1085850 w 1500188"/>
              <a:gd name="connsiteY0" fmla="*/ 153193 h 2897187"/>
              <a:gd name="connsiteX1" fmla="*/ 330200 w 1500188"/>
              <a:gd name="connsiteY1" fmla="*/ 534987 h 2897187"/>
              <a:gd name="connsiteX2" fmla="*/ 0 w 1500188"/>
              <a:gd name="connsiteY2" fmla="*/ 1182687 h 2897187"/>
              <a:gd name="connsiteX3" fmla="*/ 25400 w 1500188"/>
              <a:gd name="connsiteY3" fmla="*/ 2020887 h 2897187"/>
              <a:gd name="connsiteX4" fmla="*/ 114300 w 1500188"/>
              <a:gd name="connsiteY4" fmla="*/ 2617787 h 2897187"/>
              <a:gd name="connsiteX5" fmla="*/ 1016000 w 1500188"/>
              <a:gd name="connsiteY5" fmla="*/ 2897187 h 2897187"/>
              <a:gd name="connsiteX6" fmla="*/ 545307 w 1500188"/>
              <a:gd name="connsiteY6" fmla="*/ 1638301 h 2897187"/>
              <a:gd name="connsiteX7" fmla="*/ 1076325 w 1500188"/>
              <a:gd name="connsiteY7" fmla="*/ 1628776 h 2897187"/>
              <a:gd name="connsiteX8" fmla="*/ 1154906 w 1500188"/>
              <a:gd name="connsiteY8" fmla="*/ 1600201 h 2897187"/>
              <a:gd name="connsiteX9" fmla="*/ 1202532 w 1500188"/>
              <a:gd name="connsiteY9" fmla="*/ 1678782 h 2897187"/>
              <a:gd name="connsiteX10" fmla="*/ 1233488 w 1500188"/>
              <a:gd name="connsiteY10" fmla="*/ 1743074 h 2897187"/>
              <a:gd name="connsiteX11" fmla="*/ 1288257 w 1500188"/>
              <a:gd name="connsiteY11" fmla="*/ 1724026 h 2897187"/>
              <a:gd name="connsiteX12" fmla="*/ 1340644 w 1500188"/>
              <a:gd name="connsiteY12" fmla="*/ 1723231 h 2897187"/>
              <a:gd name="connsiteX13" fmla="*/ 1304925 w 1500188"/>
              <a:gd name="connsiteY13" fmla="*/ 1531144 h 2897187"/>
              <a:gd name="connsiteX14" fmla="*/ 1357313 w 1500188"/>
              <a:gd name="connsiteY14" fmla="*/ 1443038 h 2897187"/>
              <a:gd name="connsiteX15" fmla="*/ 1328738 w 1500188"/>
              <a:gd name="connsiteY15" fmla="*/ 1388270 h 2897187"/>
              <a:gd name="connsiteX16" fmla="*/ 1383506 w 1500188"/>
              <a:gd name="connsiteY16" fmla="*/ 1381125 h 2897187"/>
              <a:gd name="connsiteX17" fmla="*/ 1435894 w 1500188"/>
              <a:gd name="connsiteY17" fmla="*/ 1302545 h 2897187"/>
              <a:gd name="connsiteX18" fmla="*/ 1426369 w 1500188"/>
              <a:gd name="connsiteY18" fmla="*/ 1254920 h 2897187"/>
              <a:gd name="connsiteX19" fmla="*/ 1462882 w 1500188"/>
              <a:gd name="connsiteY19" fmla="*/ 1246187 h 2897187"/>
              <a:gd name="connsiteX20" fmla="*/ 1500188 w 1500188"/>
              <a:gd name="connsiteY20" fmla="*/ 1190625 h 2897187"/>
              <a:gd name="connsiteX21" fmla="*/ 1445419 w 1500188"/>
              <a:gd name="connsiteY21" fmla="*/ 1007269 h 2897187"/>
              <a:gd name="connsiteX22" fmla="*/ 1400176 w 1500188"/>
              <a:gd name="connsiteY22" fmla="*/ 878682 h 2897187"/>
              <a:gd name="connsiteX23" fmla="*/ 1433513 w 1500188"/>
              <a:gd name="connsiteY23" fmla="*/ 804863 h 2897187"/>
              <a:gd name="connsiteX24" fmla="*/ 1383507 w 1500188"/>
              <a:gd name="connsiteY24" fmla="*/ 664370 h 2897187"/>
              <a:gd name="connsiteX25" fmla="*/ 1323975 w 1500188"/>
              <a:gd name="connsiteY25" fmla="*/ 604838 h 2897187"/>
              <a:gd name="connsiteX26" fmla="*/ 1321594 w 1500188"/>
              <a:gd name="connsiteY26" fmla="*/ 523876 h 2897187"/>
              <a:gd name="connsiteX27" fmla="*/ 1302545 w 1500188"/>
              <a:gd name="connsiteY27" fmla="*/ 445295 h 2897187"/>
              <a:gd name="connsiteX28" fmla="*/ 1323181 w 1500188"/>
              <a:gd name="connsiteY28" fmla="*/ 324644 h 2897187"/>
              <a:gd name="connsiteX29" fmla="*/ 1171575 w 1500188"/>
              <a:gd name="connsiteY29" fmla="*/ 0 h 2897187"/>
              <a:gd name="connsiteX30" fmla="*/ 1085850 w 1500188"/>
              <a:gd name="connsiteY30" fmla="*/ 153193 h 2897187"/>
              <a:gd name="connsiteX0" fmla="*/ 1085850 w 1500188"/>
              <a:gd name="connsiteY0" fmla="*/ 153193 h 2897187"/>
              <a:gd name="connsiteX1" fmla="*/ 330200 w 1500188"/>
              <a:gd name="connsiteY1" fmla="*/ 534987 h 2897187"/>
              <a:gd name="connsiteX2" fmla="*/ 0 w 1500188"/>
              <a:gd name="connsiteY2" fmla="*/ 1182687 h 2897187"/>
              <a:gd name="connsiteX3" fmla="*/ 25400 w 1500188"/>
              <a:gd name="connsiteY3" fmla="*/ 2020887 h 2897187"/>
              <a:gd name="connsiteX4" fmla="*/ 114300 w 1500188"/>
              <a:gd name="connsiteY4" fmla="*/ 2617787 h 2897187"/>
              <a:gd name="connsiteX5" fmla="*/ 1016000 w 1500188"/>
              <a:gd name="connsiteY5" fmla="*/ 2897187 h 2897187"/>
              <a:gd name="connsiteX6" fmla="*/ 545307 w 1500188"/>
              <a:gd name="connsiteY6" fmla="*/ 1638301 h 2897187"/>
              <a:gd name="connsiteX7" fmla="*/ 1085850 w 1500188"/>
              <a:gd name="connsiteY7" fmla="*/ 1590676 h 2897187"/>
              <a:gd name="connsiteX8" fmla="*/ 1076325 w 1500188"/>
              <a:gd name="connsiteY8" fmla="*/ 1628776 h 2897187"/>
              <a:gd name="connsiteX9" fmla="*/ 1154906 w 1500188"/>
              <a:gd name="connsiteY9" fmla="*/ 1600201 h 2897187"/>
              <a:gd name="connsiteX10" fmla="*/ 1202532 w 1500188"/>
              <a:gd name="connsiteY10" fmla="*/ 1678782 h 2897187"/>
              <a:gd name="connsiteX11" fmla="*/ 1233488 w 1500188"/>
              <a:gd name="connsiteY11" fmla="*/ 1743074 h 2897187"/>
              <a:gd name="connsiteX12" fmla="*/ 1288257 w 1500188"/>
              <a:gd name="connsiteY12" fmla="*/ 1724026 h 2897187"/>
              <a:gd name="connsiteX13" fmla="*/ 1340644 w 1500188"/>
              <a:gd name="connsiteY13" fmla="*/ 1723231 h 2897187"/>
              <a:gd name="connsiteX14" fmla="*/ 1304925 w 1500188"/>
              <a:gd name="connsiteY14" fmla="*/ 1531144 h 2897187"/>
              <a:gd name="connsiteX15" fmla="*/ 1357313 w 1500188"/>
              <a:gd name="connsiteY15" fmla="*/ 1443038 h 2897187"/>
              <a:gd name="connsiteX16" fmla="*/ 1328738 w 1500188"/>
              <a:gd name="connsiteY16" fmla="*/ 1388270 h 2897187"/>
              <a:gd name="connsiteX17" fmla="*/ 1383506 w 1500188"/>
              <a:gd name="connsiteY17" fmla="*/ 1381125 h 2897187"/>
              <a:gd name="connsiteX18" fmla="*/ 1435894 w 1500188"/>
              <a:gd name="connsiteY18" fmla="*/ 1302545 h 2897187"/>
              <a:gd name="connsiteX19" fmla="*/ 1426369 w 1500188"/>
              <a:gd name="connsiteY19" fmla="*/ 1254920 h 2897187"/>
              <a:gd name="connsiteX20" fmla="*/ 1462882 w 1500188"/>
              <a:gd name="connsiteY20" fmla="*/ 1246187 h 2897187"/>
              <a:gd name="connsiteX21" fmla="*/ 1500188 w 1500188"/>
              <a:gd name="connsiteY21" fmla="*/ 1190625 h 2897187"/>
              <a:gd name="connsiteX22" fmla="*/ 1445419 w 1500188"/>
              <a:gd name="connsiteY22" fmla="*/ 1007269 h 2897187"/>
              <a:gd name="connsiteX23" fmla="*/ 1400176 w 1500188"/>
              <a:gd name="connsiteY23" fmla="*/ 878682 h 2897187"/>
              <a:gd name="connsiteX24" fmla="*/ 1433513 w 1500188"/>
              <a:gd name="connsiteY24" fmla="*/ 804863 h 2897187"/>
              <a:gd name="connsiteX25" fmla="*/ 1383507 w 1500188"/>
              <a:gd name="connsiteY25" fmla="*/ 664370 h 2897187"/>
              <a:gd name="connsiteX26" fmla="*/ 1323975 w 1500188"/>
              <a:gd name="connsiteY26" fmla="*/ 604838 h 2897187"/>
              <a:gd name="connsiteX27" fmla="*/ 1321594 w 1500188"/>
              <a:gd name="connsiteY27" fmla="*/ 523876 h 2897187"/>
              <a:gd name="connsiteX28" fmla="*/ 1302545 w 1500188"/>
              <a:gd name="connsiteY28" fmla="*/ 445295 h 2897187"/>
              <a:gd name="connsiteX29" fmla="*/ 1323181 w 1500188"/>
              <a:gd name="connsiteY29" fmla="*/ 324644 h 2897187"/>
              <a:gd name="connsiteX30" fmla="*/ 1171575 w 1500188"/>
              <a:gd name="connsiteY30" fmla="*/ 0 h 2897187"/>
              <a:gd name="connsiteX31" fmla="*/ 1085850 w 1500188"/>
              <a:gd name="connsiteY31" fmla="*/ 153193 h 2897187"/>
              <a:gd name="connsiteX0" fmla="*/ 1085850 w 1500188"/>
              <a:gd name="connsiteY0" fmla="*/ 153193 h 2897187"/>
              <a:gd name="connsiteX1" fmla="*/ 330200 w 1500188"/>
              <a:gd name="connsiteY1" fmla="*/ 534987 h 2897187"/>
              <a:gd name="connsiteX2" fmla="*/ 0 w 1500188"/>
              <a:gd name="connsiteY2" fmla="*/ 1182687 h 2897187"/>
              <a:gd name="connsiteX3" fmla="*/ 25400 w 1500188"/>
              <a:gd name="connsiteY3" fmla="*/ 2020887 h 2897187"/>
              <a:gd name="connsiteX4" fmla="*/ 114300 w 1500188"/>
              <a:gd name="connsiteY4" fmla="*/ 2617787 h 2897187"/>
              <a:gd name="connsiteX5" fmla="*/ 1016000 w 1500188"/>
              <a:gd name="connsiteY5" fmla="*/ 2897187 h 2897187"/>
              <a:gd name="connsiteX6" fmla="*/ 545307 w 1500188"/>
              <a:gd name="connsiteY6" fmla="*/ 1638301 h 2897187"/>
              <a:gd name="connsiteX7" fmla="*/ 1085850 w 1500188"/>
              <a:gd name="connsiteY7" fmla="*/ 1590676 h 2897187"/>
              <a:gd name="connsiteX8" fmla="*/ 1076325 w 1500188"/>
              <a:gd name="connsiteY8" fmla="*/ 1628776 h 2897187"/>
              <a:gd name="connsiteX9" fmla="*/ 1154906 w 1500188"/>
              <a:gd name="connsiteY9" fmla="*/ 1600201 h 2897187"/>
              <a:gd name="connsiteX10" fmla="*/ 1202532 w 1500188"/>
              <a:gd name="connsiteY10" fmla="*/ 1678782 h 2897187"/>
              <a:gd name="connsiteX11" fmla="*/ 1233488 w 1500188"/>
              <a:gd name="connsiteY11" fmla="*/ 1743074 h 2897187"/>
              <a:gd name="connsiteX12" fmla="*/ 1288257 w 1500188"/>
              <a:gd name="connsiteY12" fmla="*/ 1724026 h 2897187"/>
              <a:gd name="connsiteX13" fmla="*/ 1340644 w 1500188"/>
              <a:gd name="connsiteY13" fmla="*/ 1723231 h 2897187"/>
              <a:gd name="connsiteX14" fmla="*/ 1304925 w 1500188"/>
              <a:gd name="connsiteY14" fmla="*/ 1531144 h 2897187"/>
              <a:gd name="connsiteX15" fmla="*/ 1357313 w 1500188"/>
              <a:gd name="connsiteY15" fmla="*/ 1443038 h 2897187"/>
              <a:gd name="connsiteX16" fmla="*/ 1328738 w 1500188"/>
              <a:gd name="connsiteY16" fmla="*/ 1388270 h 2897187"/>
              <a:gd name="connsiteX17" fmla="*/ 1383506 w 1500188"/>
              <a:gd name="connsiteY17" fmla="*/ 1381125 h 2897187"/>
              <a:gd name="connsiteX18" fmla="*/ 1435894 w 1500188"/>
              <a:gd name="connsiteY18" fmla="*/ 1302545 h 2897187"/>
              <a:gd name="connsiteX19" fmla="*/ 1426369 w 1500188"/>
              <a:gd name="connsiteY19" fmla="*/ 1254920 h 2897187"/>
              <a:gd name="connsiteX20" fmla="*/ 1462882 w 1500188"/>
              <a:gd name="connsiteY20" fmla="*/ 1246187 h 2897187"/>
              <a:gd name="connsiteX21" fmla="*/ 1500188 w 1500188"/>
              <a:gd name="connsiteY21" fmla="*/ 1190625 h 2897187"/>
              <a:gd name="connsiteX22" fmla="*/ 1445419 w 1500188"/>
              <a:gd name="connsiteY22" fmla="*/ 1007269 h 2897187"/>
              <a:gd name="connsiteX23" fmla="*/ 1400176 w 1500188"/>
              <a:gd name="connsiteY23" fmla="*/ 878682 h 2897187"/>
              <a:gd name="connsiteX24" fmla="*/ 1433513 w 1500188"/>
              <a:gd name="connsiteY24" fmla="*/ 804863 h 2897187"/>
              <a:gd name="connsiteX25" fmla="*/ 1383507 w 1500188"/>
              <a:gd name="connsiteY25" fmla="*/ 664370 h 2897187"/>
              <a:gd name="connsiteX26" fmla="*/ 1323975 w 1500188"/>
              <a:gd name="connsiteY26" fmla="*/ 604838 h 2897187"/>
              <a:gd name="connsiteX27" fmla="*/ 1321594 w 1500188"/>
              <a:gd name="connsiteY27" fmla="*/ 523876 h 2897187"/>
              <a:gd name="connsiteX28" fmla="*/ 1302545 w 1500188"/>
              <a:gd name="connsiteY28" fmla="*/ 445295 h 2897187"/>
              <a:gd name="connsiteX29" fmla="*/ 1323181 w 1500188"/>
              <a:gd name="connsiteY29" fmla="*/ 324644 h 2897187"/>
              <a:gd name="connsiteX30" fmla="*/ 1171575 w 1500188"/>
              <a:gd name="connsiteY30" fmla="*/ 0 h 2897187"/>
              <a:gd name="connsiteX31" fmla="*/ 1085850 w 1500188"/>
              <a:gd name="connsiteY31" fmla="*/ 153193 h 2897187"/>
              <a:gd name="connsiteX0" fmla="*/ 1085850 w 1500188"/>
              <a:gd name="connsiteY0" fmla="*/ 153193 h 2897187"/>
              <a:gd name="connsiteX1" fmla="*/ 330200 w 1500188"/>
              <a:gd name="connsiteY1" fmla="*/ 534987 h 2897187"/>
              <a:gd name="connsiteX2" fmla="*/ 0 w 1500188"/>
              <a:gd name="connsiteY2" fmla="*/ 1182687 h 2897187"/>
              <a:gd name="connsiteX3" fmla="*/ 25400 w 1500188"/>
              <a:gd name="connsiteY3" fmla="*/ 2020887 h 2897187"/>
              <a:gd name="connsiteX4" fmla="*/ 114300 w 1500188"/>
              <a:gd name="connsiteY4" fmla="*/ 2617787 h 2897187"/>
              <a:gd name="connsiteX5" fmla="*/ 1016000 w 1500188"/>
              <a:gd name="connsiteY5" fmla="*/ 2897187 h 2897187"/>
              <a:gd name="connsiteX6" fmla="*/ 545307 w 1500188"/>
              <a:gd name="connsiteY6" fmla="*/ 1638301 h 2897187"/>
              <a:gd name="connsiteX7" fmla="*/ 864394 w 1500188"/>
              <a:gd name="connsiteY7" fmla="*/ 1607344 h 2897187"/>
              <a:gd name="connsiteX8" fmla="*/ 1085850 w 1500188"/>
              <a:gd name="connsiteY8" fmla="*/ 1590676 h 2897187"/>
              <a:gd name="connsiteX9" fmla="*/ 1076325 w 1500188"/>
              <a:gd name="connsiteY9" fmla="*/ 1628776 h 2897187"/>
              <a:gd name="connsiteX10" fmla="*/ 1154906 w 1500188"/>
              <a:gd name="connsiteY10" fmla="*/ 1600201 h 2897187"/>
              <a:gd name="connsiteX11" fmla="*/ 1202532 w 1500188"/>
              <a:gd name="connsiteY11" fmla="*/ 1678782 h 2897187"/>
              <a:gd name="connsiteX12" fmla="*/ 1233488 w 1500188"/>
              <a:gd name="connsiteY12" fmla="*/ 1743074 h 2897187"/>
              <a:gd name="connsiteX13" fmla="*/ 1288257 w 1500188"/>
              <a:gd name="connsiteY13" fmla="*/ 1724026 h 2897187"/>
              <a:gd name="connsiteX14" fmla="*/ 1340644 w 1500188"/>
              <a:gd name="connsiteY14" fmla="*/ 1723231 h 2897187"/>
              <a:gd name="connsiteX15" fmla="*/ 1304925 w 1500188"/>
              <a:gd name="connsiteY15" fmla="*/ 1531144 h 2897187"/>
              <a:gd name="connsiteX16" fmla="*/ 1357313 w 1500188"/>
              <a:gd name="connsiteY16" fmla="*/ 1443038 h 2897187"/>
              <a:gd name="connsiteX17" fmla="*/ 1328738 w 1500188"/>
              <a:gd name="connsiteY17" fmla="*/ 1388270 h 2897187"/>
              <a:gd name="connsiteX18" fmla="*/ 1383506 w 1500188"/>
              <a:gd name="connsiteY18" fmla="*/ 1381125 h 2897187"/>
              <a:gd name="connsiteX19" fmla="*/ 1435894 w 1500188"/>
              <a:gd name="connsiteY19" fmla="*/ 1302545 h 2897187"/>
              <a:gd name="connsiteX20" fmla="*/ 1426369 w 1500188"/>
              <a:gd name="connsiteY20" fmla="*/ 1254920 h 2897187"/>
              <a:gd name="connsiteX21" fmla="*/ 1462882 w 1500188"/>
              <a:gd name="connsiteY21" fmla="*/ 1246187 h 2897187"/>
              <a:gd name="connsiteX22" fmla="*/ 1500188 w 1500188"/>
              <a:gd name="connsiteY22" fmla="*/ 1190625 h 2897187"/>
              <a:gd name="connsiteX23" fmla="*/ 1445419 w 1500188"/>
              <a:gd name="connsiteY23" fmla="*/ 1007269 h 2897187"/>
              <a:gd name="connsiteX24" fmla="*/ 1400176 w 1500188"/>
              <a:gd name="connsiteY24" fmla="*/ 878682 h 2897187"/>
              <a:gd name="connsiteX25" fmla="*/ 1433513 w 1500188"/>
              <a:gd name="connsiteY25" fmla="*/ 804863 h 2897187"/>
              <a:gd name="connsiteX26" fmla="*/ 1383507 w 1500188"/>
              <a:gd name="connsiteY26" fmla="*/ 664370 h 2897187"/>
              <a:gd name="connsiteX27" fmla="*/ 1323975 w 1500188"/>
              <a:gd name="connsiteY27" fmla="*/ 604838 h 2897187"/>
              <a:gd name="connsiteX28" fmla="*/ 1321594 w 1500188"/>
              <a:gd name="connsiteY28" fmla="*/ 523876 h 2897187"/>
              <a:gd name="connsiteX29" fmla="*/ 1302545 w 1500188"/>
              <a:gd name="connsiteY29" fmla="*/ 445295 h 2897187"/>
              <a:gd name="connsiteX30" fmla="*/ 1323181 w 1500188"/>
              <a:gd name="connsiteY30" fmla="*/ 324644 h 2897187"/>
              <a:gd name="connsiteX31" fmla="*/ 1171575 w 1500188"/>
              <a:gd name="connsiteY31" fmla="*/ 0 h 2897187"/>
              <a:gd name="connsiteX32" fmla="*/ 1085850 w 1500188"/>
              <a:gd name="connsiteY32" fmla="*/ 153193 h 2897187"/>
              <a:gd name="connsiteX0" fmla="*/ 1085850 w 1500188"/>
              <a:gd name="connsiteY0" fmla="*/ 153193 h 2897187"/>
              <a:gd name="connsiteX1" fmla="*/ 330200 w 1500188"/>
              <a:gd name="connsiteY1" fmla="*/ 534987 h 2897187"/>
              <a:gd name="connsiteX2" fmla="*/ 0 w 1500188"/>
              <a:gd name="connsiteY2" fmla="*/ 1182687 h 2897187"/>
              <a:gd name="connsiteX3" fmla="*/ 25400 w 1500188"/>
              <a:gd name="connsiteY3" fmla="*/ 2020887 h 2897187"/>
              <a:gd name="connsiteX4" fmla="*/ 114300 w 1500188"/>
              <a:gd name="connsiteY4" fmla="*/ 2617787 h 2897187"/>
              <a:gd name="connsiteX5" fmla="*/ 1016000 w 1500188"/>
              <a:gd name="connsiteY5" fmla="*/ 2897187 h 2897187"/>
              <a:gd name="connsiteX6" fmla="*/ 545307 w 1500188"/>
              <a:gd name="connsiteY6" fmla="*/ 1638301 h 2897187"/>
              <a:gd name="connsiteX7" fmla="*/ 1033463 w 1500188"/>
              <a:gd name="connsiteY7" fmla="*/ 1543050 h 2897187"/>
              <a:gd name="connsiteX8" fmla="*/ 1085850 w 1500188"/>
              <a:gd name="connsiteY8" fmla="*/ 1590676 h 2897187"/>
              <a:gd name="connsiteX9" fmla="*/ 1076325 w 1500188"/>
              <a:gd name="connsiteY9" fmla="*/ 1628776 h 2897187"/>
              <a:gd name="connsiteX10" fmla="*/ 1154906 w 1500188"/>
              <a:gd name="connsiteY10" fmla="*/ 1600201 h 2897187"/>
              <a:gd name="connsiteX11" fmla="*/ 1202532 w 1500188"/>
              <a:gd name="connsiteY11" fmla="*/ 1678782 h 2897187"/>
              <a:gd name="connsiteX12" fmla="*/ 1233488 w 1500188"/>
              <a:gd name="connsiteY12" fmla="*/ 1743074 h 2897187"/>
              <a:gd name="connsiteX13" fmla="*/ 1288257 w 1500188"/>
              <a:gd name="connsiteY13" fmla="*/ 1724026 h 2897187"/>
              <a:gd name="connsiteX14" fmla="*/ 1340644 w 1500188"/>
              <a:gd name="connsiteY14" fmla="*/ 1723231 h 2897187"/>
              <a:gd name="connsiteX15" fmla="*/ 1304925 w 1500188"/>
              <a:gd name="connsiteY15" fmla="*/ 1531144 h 2897187"/>
              <a:gd name="connsiteX16" fmla="*/ 1357313 w 1500188"/>
              <a:gd name="connsiteY16" fmla="*/ 1443038 h 2897187"/>
              <a:gd name="connsiteX17" fmla="*/ 1328738 w 1500188"/>
              <a:gd name="connsiteY17" fmla="*/ 1388270 h 2897187"/>
              <a:gd name="connsiteX18" fmla="*/ 1383506 w 1500188"/>
              <a:gd name="connsiteY18" fmla="*/ 1381125 h 2897187"/>
              <a:gd name="connsiteX19" fmla="*/ 1435894 w 1500188"/>
              <a:gd name="connsiteY19" fmla="*/ 1302545 h 2897187"/>
              <a:gd name="connsiteX20" fmla="*/ 1426369 w 1500188"/>
              <a:gd name="connsiteY20" fmla="*/ 1254920 h 2897187"/>
              <a:gd name="connsiteX21" fmla="*/ 1462882 w 1500188"/>
              <a:gd name="connsiteY21" fmla="*/ 1246187 h 2897187"/>
              <a:gd name="connsiteX22" fmla="*/ 1500188 w 1500188"/>
              <a:gd name="connsiteY22" fmla="*/ 1190625 h 2897187"/>
              <a:gd name="connsiteX23" fmla="*/ 1445419 w 1500188"/>
              <a:gd name="connsiteY23" fmla="*/ 1007269 h 2897187"/>
              <a:gd name="connsiteX24" fmla="*/ 1400176 w 1500188"/>
              <a:gd name="connsiteY24" fmla="*/ 878682 h 2897187"/>
              <a:gd name="connsiteX25" fmla="*/ 1433513 w 1500188"/>
              <a:gd name="connsiteY25" fmla="*/ 804863 h 2897187"/>
              <a:gd name="connsiteX26" fmla="*/ 1383507 w 1500188"/>
              <a:gd name="connsiteY26" fmla="*/ 664370 h 2897187"/>
              <a:gd name="connsiteX27" fmla="*/ 1323975 w 1500188"/>
              <a:gd name="connsiteY27" fmla="*/ 604838 h 2897187"/>
              <a:gd name="connsiteX28" fmla="*/ 1321594 w 1500188"/>
              <a:gd name="connsiteY28" fmla="*/ 523876 h 2897187"/>
              <a:gd name="connsiteX29" fmla="*/ 1302545 w 1500188"/>
              <a:gd name="connsiteY29" fmla="*/ 445295 h 2897187"/>
              <a:gd name="connsiteX30" fmla="*/ 1323181 w 1500188"/>
              <a:gd name="connsiteY30" fmla="*/ 324644 h 2897187"/>
              <a:gd name="connsiteX31" fmla="*/ 1171575 w 1500188"/>
              <a:gd name="connsiteY31" fmla="*/ 0 h 2897187"/>
              <a:gd name="connsiteX32" fmla="*/ 1085850 w 1500188"/>
              <a:gd name="connsiteY32" fmla="*/ 153193 h 2897187"/>
              <a:gd name="connsiteX0" fmla="*/ 1085850 w 1500188"/>
              <a:gd name="connsiteY0" fmla="*/ 153193 h 2897187"/>
              <a:gd name="connsiteX1" fmla="*/ 330200 w 1500188"/>
              <a:gd name="connsiteY1" fmla="*/ 534987 h 2897187"/>
              <a:gd name="connsiteX2" fmla="*/ 0 w 1500188"/>
              <a:gd name="connsiteY2" fmla="*/ 1182687 h 2897187"/>
              <a:gd name="connsiteX3" fmla="*/ 25400 w 1500188"/>
              <a:gd name="connsiteY3" fmla="*/ 2020887 h 2897187"/>
              <a:gd name="connsiteX4" fmla="*/ 114300 w 1500188"/>
              <a:gd name="connsiteY4" fmla="*/ 2617787 h 2897187"/>
              <a:gd name="connsiteX5" fmla="*/ 1016000 w 1500188"/>
              <a:gd name="connsiteY5" fmla="*/ 2897187 h 2897187"/>
              <a:gd name="connsiteX6" fmla="*/ 545307 w 1500188"/>
              <a:gd name="connsiteY6" fmla="*/ 1638301 h 2897187"/>
              <a:gd name="connsiteX7" fmla="*/ 697706 w 1500188"/>
              <a:gd name="connsiteY7" fmla="*/ 1607344 h 2897187"/>
              <a:gd name="connsiteX8" fmla="*/ 1033463 w 1500188"/>
              <a:gd name="connsiteY8" fmla="*/ 1543050 h 2897187"/>
              <a:gd name="connsiteX9" fmla="*/ 1085850 w 1500188"/>
              <a:gd name="connsiteY9" fmla="*/ 1590676 h 2897187"/>
              <a:gd name="connsiteX10" fmla="*/ 1076325 w 1500188"/>
              <a:gd name="connsiteY10" fmla="*/ 1628776 h 2897187"/>
              <a:gd name="connsiteX11" fmla="*/ 1154906 w 1500188"/>
              <a:gd name="connsiteY11" fmla="*/ 1600201 h 2897187"/>
              <a:gd name="connsiteX12" fmla="*/ 1202532 w 1500188"/>
              <a:gd name="connsiteY12" fmla="*/ 1678782 h 2897187"/>
              <a:gd name="connsiteX13" fmla="*/ 1233488 w 1500188"/>
              <a:gd name="connsiteY13" fmla="*/ 1743074 h 2897187"/>
              <a:gd name="connsiteX14" fmla="*/ 1288257 w 1500188"/>
              <a:gd name="connsiteY14" fmla="*/ 1724026 h 2897187"/>
              <a:gd name="connsiteX15" fmla="*/ 1340644 w 1500188"/>
              <a:gd name="connsiteY15" fmla="*/ 1723231 h 2897187"/>
              <a:gd name="connsiteX16" fmla="*/ 1304925 w 1500188"/>
              <a:gd name="connsiteY16" fmla="*/ 1531144 h 2897187"/>
              <a:gd name="connsiteX17" fmla="*/ 1357313 w 1500188"/>
              <a:gd name="connsiteY17" fmla="*/ 1443038 h 2897187"/>
              <a:gd name="connsiteX18" fmla="*/ 1328738 w 1500188"/>
              <a:gd name="connsiteY18" fmla="*/ 1388270 h 2897187"/>
              <a:gd name="connsiteX19" fmla="*/ 1383506 w 1500188"/>
              <a:gd name="connsiteY19" fmla="*/ 1381125 h 2897187"/>
              <a:gd name="connsiteX20" fmla="*/ 1435894 w 1500188"/>
              <a:gd name="connsiteY20" fmla="*/ 1302545 h 2897187"/>
              <a:gd name="connsiteX21" fmla="*/ 1426369 w 1500188"/>
              <a:gd name="connsiteY21" fmla="*/ 1254920 h 2897187"/>
              <a:gd name="connsiteX22" fmla="*/ 1462882 w 1500188"/>
              <a:gd name="connsiteY22" fmla="*/ 1246187 h 2897187"/>
              <a:gd name="connsiteX23" fmla="*/ 1500188 w 1500188"/>
              <a:gd name="connsiteY23" fmla="*/ 1190625 h 2897187"/>
              <a:gd name="connsiteX24" fmla="*/ 1445419 w 1500188"/>
              <a:gd name="connsiteY24" fmla="*/ 1007269 h 2897187"/>
              <a:gd name="connsiteX25" fmla="*/ 1400176 w 1500188"/>
              <a:gd name="connsiteY25" fmla="*/ 878682 h 2897187"/>
              <a:gd name="connsiteX26" fmla="*/ 1433513 w 1500188"/>
              <a:gd name="connsiteY26" fmla="*/ 804863 h 2897187"/>
              <a:gd name="connsiteX27" fmla="*/ 1383507 w 1500188"/>
              <a:gd name="connsiteY27" fmla="*/ 664370 h 2897187"/>
              <a:gd name="connsiteX28" fmla="*/ 1323975 w 1500188"/>
              <a:gd name="connsiteY28" fmla="*/ 604838 h 2897187"/>
              <a:gd name="connsiteX29" fmla="*/ 1321594 w 1500188"/>
              <a:gd name="connsiteY29" fmla="*/ 523876 h 2897187"/>
              <a:gd name="connsiteX30" fmla="*/ 1302545 w 1500188"/>
              <a:gd name="connsiteY30" fmla="*/ 445295 h 2897187"/>
              <a:gd name="connsiteX31" fmla="*/ 1323181 w 1500188"/>
              <a:gd name="connsiteY31" fmla="*/ 324644 h 2897187"/>
              <a:gd name="connsiteX32" fmla="*/ 1171575 w 1500188"/>
              <a:gd name="connsiteY32" fmla="*/ 0 h 2897187"/>
              <a:gd name="connsiteX33" fmla="*/ 1085850 w 1500188"/>
              <a:gd name="connsiteY33" fmla="*/ 153193 h 2897187"/>
              <a:gd name="connsiteX0" fmla="*/ 1085850 w 1500188"/>
              <a:gd name="connsiteY0" fmla="*/ 153193 h 2897187"/>
              <a:gd name="connsiteX1" fmla="*/ 330200 w 1500188"/>
              <a:gd name="connsiteY1" fmla="*/ 534987 h 2897187"/>
              <a:gd name="connsiteX2" fmla="*/ 0 w 1500188"/>
              <a:gd name="connsiteY2" fmla="*/ 1182687 h 2897187"/>
              <a:gd name="connsiteX3" fmla="*/ 25400 w 1500188"/>
              <a:gd name="connsiteY3" fmla="*/ 2020887 h 2897187"/>
              <a:gd name="connsiteX4" fmla="*/ 114300 w 1500188"/>
              <a:gd name="connsiteY4" fmla="*/ 2617787 h 2897187"/>
              <a:gd name="connsiteX5" fmla="*/ 1016000 w 1500188"/>
              <a:gd name="connsiteY5" fmla="*/ 2897187 h 2897187"/>
              <a:gd name="connsiteX6" fmla="*/ 545307 w 1500188"/>
              <a:gd name="connsiteY6" fmla="*/ 1638301 h 2897187"/>
              <a:gd name="connsiteX7" fmla="*/ 726281 w 1500188"/>
              <a:gd name="connsiteY7" fmla="*/ 1628775 h 2897187"/>
              <a:gd name="connsiteX8" fmla="*/ 1033463 w 1500188"/>
              <a:gd name="connsiteY8" fmla="*/ 1543050 h 2897187"/>
              <a:gd name="connsiteX9" fmla="*/ 1085850 w 1500188"/>
              <a:gd name="connsiteY9" fmla="*/ 1590676 h 2897187"/>
              <a:gd name="connsiteX10" fmla="*/ 1076325 w 1500188"/>
              <a:gd name="connsiteY10" fmla="*/ 1628776 h 2897187"/>
              <a:gd name="connsiteX11" fmla="*/ 1154906 w 1500188"/>
              <a:gd name="connsiteY11" fmla="*/ 1600201 h 2897187"/>
              <a:gd name="connsiteX12" fmla="*/ 1202532 w 1500188"/>
              <a:gd name="connsiteY12" fmla="*/ 1678782 h 2897187"/>
              <a:gd name="connsiteX13" fmla="*/ 1233488 w 1500188"/>
              <a:gd name="connsiteY13" fmla="*/ 1743074 h 2897187"/>
              <a:gd name="connsiteX14" fmla="*/ 1288257 w 1500188"/>
              <a:gd name="connsiteY14" fmla="*/ 1724026 h 2897187"/>
              <a:gd name="connsiteX15" fmla="*/ 1340644 w 1500188"/>
              <a:gd name="connsiteY15" fmla="*/ 1723231 h 2897187"/>
              <a:gd name="connsiteX16" fmla="*/ 1304925 w 1500188"/>
              <a:gd name="connsiteY16" fmla="*/ 1531144 h 2897187"/>
              <a:gd name="connsiteX17" fmla="*/ 1357313 w 1500188"/>
              <a:gd name="connsiteY17" fmla="*/ 1443038 h 2897187"/>
              <a:gd name="connsiteX18" fmla="*/ 1328738 w 1500188"/>
              <a:gd name="connsiteY18" fmla="*/ 1388270 h 2897187"/>
              <a:gd name="connsiteX19" fmla="*/ 1383506 w 1500188"/>
              <a:gd name="connsiteY19" fmla="*/ 1381125 h 2897187"/>
              <a:gd name="connsiteX20" fmla="*/ 1435894 w 1500188"/>
              <a:gd name="connsiteY20" fmla="*/ 1302545 h 2897187"/>
              <a:gd name="connsiteX21" fmla="*/ 1426369 w 1500188"/>
              <a:gd name="connsiteY21" fmla="*/ 1254920 h 2897187"/>
              <a:gd name="connsiteX22" fmla="*/ 1462882 w 1500188"/>
              <a:gd name="connsiteY22" fmla="*/ 1246187 h 2897187"/>
              <a:gd name="connsiteX23" fmla="*/ 1500188 w 1500188"/>
              <a:gd name="connsiteY23" fmla="*/ 1190625 h 2897187"/>
              <a:gd name="connsiteX24" fmla="*/ 1445419 w 1500188"/>
              <a:gd name="connsiteY24" fmla="*/ 1007269 h 2897187"/>
              <a:gd name="connsiteX25" fmla="*/ 1400176 w 1500188"/>
              <a:gd name="connsiteY25" fmla="*/ 878682 h 2897187"/>
              <a:gd name="connsiteX26" fmla="*/ 1433513 w 1500188"/>
              <a:gd name="connsiteY26" fmla="*/ 804863 h 2897187"/>
              <a:gd name="connsiteX27" fmla="*/ 1383507 w 1500188"/>
              <a:gd name="connsiteY27" fmla="*/ 664370 h 2897187"/>
              <a:gd name="connsiteX28" fmla="*/ 1323975 w 1500188"/>
              <a:gd name="connsiteY28" fmla="*/ 604838 h 2897187"/>
              <a:gd name="connsiteX29" fmla="*/ 1321594 w 1500188"/>
              <a:gd name="connsiteY29" fmla="*/ 523876 h 2897187"/>
              <a:gd name="connsiteX30" fmla="*/ 1302545 w 1500188"/>
              <a:gd name="connsiteY30" fmla="*/ 445295 h 2897187"/>
              <a:gd name="connsiteX31" fmla="*/ 1323181 w 1500188"/>
              <a:gd name="connsiteY31" fmla="*/ 324644 h 2897187"/>
              <a:gd name="connsiteX32" fmla="*/ 1171575 w 1500188"/>
              <a:gd name="connsiteY32" fmla="*/ 0 h 2897187"/>
              <a:gd name="connsiteX33" fmla="*/ 1085850 w 1500188"/>
              <a:gd name="connsiteY33" fmla="*/ 153193 h 2897187"/>
              <a:gd name="connsiteX0" fmla="*/ 1085850 w 1500188"/>
              <a:gd name="connsiteY0" fmla="*/ 153193 h 2897187"/>
              <a:gd name="connsiteX1" fmla="*/ 330200 w 1500188"/>
              <a:gd name="connsiteY1" fmla="*/ 534987 h 2897187"/>
              <a:gd name="connsiteX2" fmla="*/ 0 w 1500188"/>
              <a:gd name="connsiteY2" fmla="*/ 1182687 h 2897187"/>
              <a:gd name="connsiteX3" fmla="*/ 25400 w 1500188"/>
              <a:gd name="connsiteY3" fmla="*/ 2020887 h 2897187"/>
              <a:gd name="connsiteX4" fmla="*/ 114300 w 1500188"/>
              <a:gd name="connsiteY4" fmla="*/ 2617787 h 2897187"/>
              <a:gd name="connsiteX5" fmla="*/ 1016000 w 1500188"/>
              <a:gd name="connsiteY5" fmla="*/ 2897187 h 2897187"/>
              <a:gd name="connsiteX6" fmla="*/ 545307 w 1500188"/>
              <a:gd name="connsiteY6" fmla="*/ 1638301 h 2897187"/>
              <a:gd name="connsiteX7" fmla="*/ 726281 w 1500188"/>
              <a:gd name="connsiteY7" fmla="*/ 1628775 h 2897187"/>
              <a:gd name="connsiteX8" fmla="*/ 795338 w 1500188"/>
              <a:gd name="connsiteY8" fmla="*/ 1607344 h 2897187"/>
              <a:gd name="connsiteX9" fmla="*/ 1033463 w 1500188"/>
              <a:gd name="connsiteY9" fmla="*/ 1543050 h 2897187"/>
              <a:gd name="connsiteX10" fmla="*/ 1085850 w 1500188"/>
              <a:gd name="connsiteY10" fmla="*/ 1590676 h 2897187"/>
              <a:gd name="connsiteX11" fmla="*/ 1076325 w 1500188"/>
              <a:gd name="connsiteY11" fmla="*/ 1628776 h 2897187"/>
              <a:gd name="connsiteX12" fmla="*/ 1154906 w 1500188"/>
              <a:gd name="connsiteY12" fmla="*/ 1600201 h 2897187"/>
              <a:gd name="connsiteX13" fmla="*/ 1202532 w 1500188"/>
              <a:gd name="connsiteY13" fmla="*/ 1678782 h 2897187"/>
              <a:gd name="connsiteX14" fmla="*/ 1233488 w 1500188"/>
              <a:gd name="connsiteY14" fmla="*/ 1743074 h 2897187"/>
              <a:gd name="connsiteX15" fmla="*/ 1288257 w 1500188"/>
              <a:gd name="connsiteY15" fmla="*/ 1724026 h 2897187"/>
              <a:gd name="connsiteX16" fmla="*/ 1340644 w 1500188"/>
              <a:gd name="connsiteY16" fmla="*/ 1723231 h 2897187"/>
              <a:gd name="connsiteX17" fmla="*/ 1304925 w 1500188"/>
              <a:gd name="connsiteY17" fmla="*/ 1531144 h 2897187"/>
              <a:gd name="connsiteX18" fmla="*/ 1357313 w 1500188"/>
              <a:gd name="connsiteY18" fmla="*/ 1443038 h 2897187"/>
              <a:gd name="connsiteX19" fmla="*/ 1328738 w 1500188"/>
              <a:gd name="connsiteY19" fmla="*/ 1388270 h 2897187"/>
              <a:gd name="connsiteX20" fmla="*/ 1383506 w 1500188"/>
              <a:gd name="connsiteY20" fmla="*/ 1381125 h 2897187"/>
              <a:gd name="connsiteX21" fmla="*/ 1435894 w 1500188"/>
              <a:gd name="connsiteY21" fmla="*/ 1302545 h 2897187"/>
              <a:gd name="connsiteX22" fmla="*/ 1426369 w 1500188"/>
              <a:gd name="connsiteY22" fmla="*/ 1254920 h 2897187"/>
              <a:gd name="connsiteX23" fmla="*/ 1462882 w 1500188"/>
              <a:gd name="connsiteY23" fmla="*/ 1246187 h 2897187"/>
              <a:gd name="connsiteX24" fmla="*/ 1500188 w 1500188"/>
              <a:gd name="connsiteY24" fmla="*/ 1190625 h 2897187"/>
              <a:gd name="connsiteX25" fmla="*/ 1445419 w 1500188"/>
              <a:gd name="connsiteY25" fmla="*/ 1007269 h 2897187"/>
              <a:gd name="connsiteX26" fmla="*/ 1400176 w 1500188"/>
              <a:gd name="connsiteY26" fmla="*/ 878682 h 2897187"/>
              <a:gd name="connsiteX27" fmla="*/ 1433513 w 1500188"/>
              <a:gd name="connsiteY27" fmla="*/ 804863 h 2897187"/>
              <a:gd name="connsiteX28" fmla="*/ 1383507 w 1500188"/>
              <a:gd name="connsiteY28" fmla="*/ 664370 h 2897187"/>
              <a:gd name="connsiteX29" fmla="*/ 1323975 w 1500188"/>
              <a:gd name="connsiteY29" fmla="*/ 604838 h 2897187"/>
              <a:gd name="connsiteX30" fmla="*/ 1321594 w 1500188"/>
              <a:gd name="connsiteY30" fmla="*/ 523876 h 2897187"/>
              <a:gd name="connsiteX31" fmla="*/ 1302545 w 1500188"/>
              <a:gd name="connsiteY31" fmla="*/ 445295 h 2897187"/>
              <a:gd name="connsiteX32" fmla="*/ 1323181 w 1500188"/>
              <a:gd name="connsiteY32" fmla="*/ 324644 h 2897187"/>
              <a:gd name="connsiteX33" fmla="*/ 1171575 w 1500188"/>
              <a:gd name="connsiteY33" fmla="*/ 0 h 2897187"/>
              <a:gd name="connsiteX34" fmla="*/ 1085850 w 1500188"/>
              <a:gd name="connsiteY34" fmla="*/ 153193 h 2897187"/>
              <a:gd name="connsiteX0" fmla="*/ 1085850 w 1500188"/>
              <a:gd name="connsiteY0" fmla="*/ 153193 h 2897187"/>
              <a:gd name="connsiteX1" fmla="*/ 330200 w 1500188"/>
              <a:gd name="connsiteY1" fmla="*/ 534987 h 2897187"/>
              <a:gd name="connsiteX2" fmla="*/ 0 w 1500188"/>
              <a:gd name="connsiteY2" fmla="*/ 1182687 h 2897187"/>
              <a:gd name="connsiteX3" fmla="*/ 25400 w 1500188"/>
              <a:gd name="connsiteY3" fmla="*/ 2020887 h 2897187"/>
              <a:gd name="connsiteX4" fmla="*/ 114300 w 1500188"/>
              <a:gd name="connsiteY4" fmla="*/ 2617787 h 2897187"/>
              <a:gd name="connsiteX5" fmla="*/ 1016000 w 1500188"/>
              <a:gd name="connsiteY5" fmla="*/ 2897187 h 2897187"/>
              <a:gd name="connsiteX6" fmla="*/ 545307 w 1500188"/>
              <a:gd name="connsiteY6" fmla="*/ 1638301 h 2897187"/>
              <a:gd name="connsiteX7" fmla="*/ 726281 w 1500188"/>
              <a:gd name="connsiteY7" fmla="*/ 1628775 h 2897187"/>
              <a:gd name="connsiteX8" fmla="*/ 816769 w 1500188"/>
              <a:gd name="connsiteY8" fmla="*/ 1540669 h 2897187"/>
              <a:gd name="connsiteX9" fmla="*/ 1033463 w 1500188"/>
              <a:gd name="connsiteY9" fmla="*/ 1543050 h 2897187"/>
              <a:gd name="connsiteX10" fmla="*/ 1085850 w 1500188"/>
              <a:gd name="connsiteY10" fmla="*/ 1590676 h 2897187"/>
              <a:gd name="connsiteX11" fmla="*/ 1076325 w 1500188"/>
              <a:gd name="connsiteY11" fmla="*/ 1628776 h 2897187"/>
              <a:gd name="connsiteX12" fmla="*/ 1154906 w 1500188"/>
              <a:gd name="connsiteY12" fmla="*/ 1600201 h 2897187"/>
              <a:gd name="connsiteX13" fmla="*/ 1202532 w 1500188"/>
              <a:gd name="connsiteY13" fmla="*/ 1678782 h 2897187"/>
              <a:gd name="connsiteX14" fmla="*/ 1233488 w 1500188"/>
              <a:gd name="connsiteY14" fmla="*/ 1743074 h 2897187"/>
              <a:gd name="connsiteX15" fmla="*/ 1288257 w 1500188"/>
              <a:gd name="connsiteY15" fmla="*/ 1724026 h 2897187"/>
              <a:gd name="connsiteX16" fmla="*/ 1340644 w 1500188"/>
              <a:gd name="connsiteY16" fmla="*/ 1723231 h 2897187"/>
              <a:gd name="connsiteX17" fmla="*/ 1304925 w 1500188"/>
              <a:gd name="connsiteY17" fmla="*/ 1531144 h 2897187"/>
              <a:gd name="connsiteX18" fmla="*/ 1357313 w 1500188"/>
              <a:gd name="connsiteY18" fmla="*/ 1443038 h 2897187"/>
              <a:gd name="connsiteX19" fmla="*/ 1328738 w 1500188"/>
              <a:gd name="connsiteY19" fmla="*/ 1388270 h 2897187"/>
              <a:gd name="connsiteX20" fmla="*/ 1383506 w 1500188"/>
              <a:gd name="connsiteY20" fmla="*/ 1381125 h 2897187"/>
              <a:gd name="connsiteX21" fmla="*/ 1435894 w 1500188"/>
              <a:gd name="connsiteY21" fmla="*/ 1302545 h 2897187"/>
              <a:gd name="connsiteX22" fmla="*/ 1426369 w 1500188"/>
              <a:gd name="connsiteY22" fmla="*/ 1254920 h 2897187"/>
              <a:gd name="connsiteX23" fmla="*/ 1462882 w 1500188"/>
              <a:gd name="connsiteY23" fmla="*/ 1246187 h 2897187"/>
              <a:gd name="connsiteX24" fmla="*/ 1500188 w 1500188"/>
              <a:gd name="connsiteY24" fmla="*/ 1190625 h 2897187"/>
              <a:gd name="connsiteX25" fmla="*/ 1445419 w 1500188"/>
              <a:gd name="connsiteY25" fmla="*/ 1007269 h 2897187"/>
              <a:gd name="connsiteX26" fmla="*/ 1400176 w 1500188"/>
              <a:gd name="connsiteY26" fmla="*/ 878682 h 2897187"/>
              <a:gd name="connsiteX27" fmla="*/ 1433513 w 1500188"/>
              <a:gd name="connsiteY27" fmla="*/ 804863 h 2897187"/>
              <a:gd name="connsiteX28" fmla="*/ 1383507 w 1500188"/>
              <a:gd name="connsiteY28" fmla="*/ 664370 h 2897187"/>
              <a:gd name="connsiteX29" fmla="*/ 1323975 w 1500188"/>
              <a:gd name="connsiteY29" fmla="*/ 604838 h 2897187"/>
              <a:gd name="connsiteX30" fmla="*/ 1321594 w 1500188"/>
              <a:gd name="connsiteY30" fmla="*/ 523876 h 2897187"/>
              <a:gd name="connsiteX31" fmla="*/ 1302545 w 1500188"/>
              <a:gd name="connsiteY31" fmla="*/ 445295 h 2897187"/>
              <a:gd name="connsiteX32" fmla="*/ 1323181 w 1500188"/>
              <a:gd name="connsiteY32" fmla="*/ 324644 h 2897187"/>
              <a:gd name="connsiteX33" fmla="*/ 1171575 w 1500188"/>
              <a:gd name="connsiteY33" fmla="*/ 0 h 2897187"/>
              <a:gd name="connsiteX34" fmla="*/ 1085850 w 1500188"/>
              <a:gd name="connsiteY34" fmla="*/ 153193 h 2897187"/>
              <a:gd name="connsiteX0" fmla="*/ 1085850 w 1500188"/>
              <a:gd name="connsiteY0" fmla="*/ 153193 h 2897187"/>
              <a:gd name="connsiteX1" fmla="*/ 330200 w 1500188"/>
              <a:gd name="connsiteY1" fmla="*/ 534987 h 2897187"/>
              <a:gd name="connsiteX2" fmla="*/ 0 w 1500188"/>
              <a:gd name="connsiteY2" fmla="*/ 1182687 h 2897187"/>
              <a:gd name="connsiteX3" fmla="*/ 25400 w 1500188"/>
              <a:gd name="connsiteY3" fmla="*/ 2020887 h 2897187"/>
              <a:gd name="connsiteX4" fmla="*/ 114300 w 1500188"/>
              <a:gd name="connsiteY4" fmla="*/ 2617787 h 2897187"/>
              <a:gd name="connsiteX5" fmla="*/ 1016000 w 1500188"/>
              <a:gd name="connsiteY5" fmla="*/ 2897187 h 2897187"/>
              <a:gd name="connsiteX6" fmla="*/ 592931 w 1500188"/>
              <a:gd name="connsiteY6" fmla="*/ 1778794 h 2897187"/>
              <a:gd name="connsiteX7" fmla="*/ 545307 w 1500188"/>
              <a:gd name="connsiteY7" fmla="*/ 1638301 h 2897187"/>
              <a:gd name="connsiteX8" fmla="*/ 726281 w 1500188"/>
              <a:gd name="connsiteY8" fmla="*/ 1628775 h 2897187"/>
              <a:gd name="connsiteX9" fmla="*/ 816769 w 1500188"/>
              <a:gd name="connsiteY9" fmla="*/ 1540669 h 2897187"/>
              <a:gd name="connsiteX10" fmla="*/ 1033463 w 1500188"/>
              <a:gd name="connsiteY10" fmla="*/ 1543050 h 2897187"/>
              <a:gd name="connsiteX11" fmla="*/ 1085850 w 1500188"/>
              <a:gd name="connsiteY11" fmla="*/ 1590676 h 2897187"/>
              <a:gd name="connsiteX12" fmla="*/ 1076325 w 1500188"/>
              <a:gd name="connsiteY12" fmla="*/ 1628776 h 2897187"/>
              <a:gd name="connsiteX13" fmla="*/ 1154906 w 1500188"/>
              <a:gd name="connsiteY13" fmla="*/ 1600201 h 2897187"/>
              <a:gd name="connsiteX14" fmla="*/ 1202532 w 1500188"/>
              <a:gd name="connsiteY14" fmla="*/ 1678782 h 2897187"/>
              <a:gd name="connsiteX15" fmla="*/ 1233488 w 1500188"/>
              <a:gd name="connsiteY15" fmla="*/ 1743074 h 2897187"/>
              <a:gd name="connsiteX16" fmla="*/ 1288257 w 1500188"/>
              <a:gd name="connsiteY16" fmla="*/ 1724026 h 2897187"/>
              <a:gd name="connsiteX17" fmla="*/ 1340644 w 1500188"/>
              <a:gd name="connsiteY17" fmla="*/ 1723231 h 2897187"/>
              <a:gd name="connsiteX18" fmla="*/ 1304925 w 1500188"/>
              <a:gd name="connsiteY18" fmla="*/ 1531144 h 2897187"/>
              <a:gd name="connsiteX19" fmla="*/ 1357313 w 1500188"/>
              <a:gd name="connsiteY19" fmla="*/ 1443038 h 2897187"/>
              <a:gd name="connsiteX20" fmla="*/ 1328738 w 1500188"/>
              <a:gd name="connsiteY20" fmla="*/ 1388270 h 2897187"/>
              <a:gd name="connsiteX21" fmla="*/ 1383506 w 1500188"/>
              <a:gd name="connsiteY21" fmla="*/ 1381125 h 2897187"/>
              <a:gd name="connsiteX22" fmla="*/ 1435894 w 1500188"/>
              <a:gd name="connsiteY22" fmla="*/ 1302545 h 2897187"/>
              <a:gd name="connsiteX23" fmla="*/ 1426369 w 1500188"/>
              <a:gd name="connsiteY23" fmla="*/ 1254920 h 2897187"/>
              <a:gd name="connsiteX24" fmla="*/ 1462882 w 1500188"/>
              <a:gd name="connsiteY24" fmla="*/ 1246187 h 2897187"/>
              <a:gd name="connsiteX25" fmla="*/ 1500188 w 1500188"/>
              <a:gd name="connsiteY25" fmla="*/ 1190625 h 2897187"/>
              <a:gd name="connsiteX26" fmla="*/ 1445419 w 1500188"/>
              <a:gd name="connsiteY26" fmla="*/ 1007269 h 2897187"/>
              <a:gd name="connsiteX27" fmla="*/ 1400176 w 1500188"/>
              <a:gd name="connsiteY27" fmla="*/ 878682 h 2897187"/>
              <a:gd name="connsiteX28" fmla="*/ 1433513 w 1500188"/>
              <a:gd name="connsiteY28" fmla="*/ 804863 h 2897187"/>
              <a:gd name="connsiteX29" fmla="*/ 1383507 w 1500188"/>
              <a:gd name="connsiteY29" fmla="*/ 664370 h 2897187"/>
              <a:gd name="connsiteX30" fmla="*/ 1323975 w 1500188"/>
              <a:gd name="connsiteY30" fmla="*/ 604838 h 2897187"/>
              <a:gd name="connsiteX31" fmla="*/ 1321594 w 1500188"/>
              <a:gd name="connsiteY31" fmla="*/ 523876 h 2897187"/>
              <a:gd name="connsiteX32" fmla="*/ 1302545 w 1500188"/>
              <a:gd name="connsiteY32" fmla="*/ 445295 h 2897187"/>
              <a:gd name="connsiteX33" fmla="*/ 1323181 w 1500188"/>
              <a:gd name="connsiteY33" fmla="*/ 324644 h 2897187"/>
              <a:gd name="connsiteX34" fmla="*/ 1171575 w 1500188"/>
              <a:gd name="connsiteY34" fmla="*/ 0 h 2897187"/>
              <a:gd name="connsiteX35" fmla="*/ 1085850 w 1500188"/>
              <a:gd name="connsiteY35" fmla="*/ 153193 h 2897187"/>
              <a:gd name="connsiteX0" fmla="*/ 1085850 w 1500188"/>
              <a:gd name="connsiteY0" fmla="*/ 153193 h 2897187"/>
              <a:gd name="connsiteX1" fmla="*/ 330200 w 1500188"/>
              <a:gd name="connsiteY1" fmla="*/ 534987 h 2897187"/>
              <a:gd name="connsiteX2" fmla="*/ 0 w 1500188"/>
              <a:gd name="connsiteY2" fmla="*/ 1182687 h 2897187"/>
              <a:gd name="connsiteX3" fmla="*/ 25400 w 1500188"/>
              <a:gd name="connsiteY3" fmla="*/ 2020887 h 2897187"/>
              <a:gd name="connsiteX4" fmla="*/ 114300 w 1500188"/>
              <a:gd name="connsiteY4" fmla="*/ 2617787 h 2897187"/>
              <a:gd name="connsiteX5" fmla="*/ 1016000 w 1500188"/>
              <a:gd name="connsiteY5" fmla="*/ 2897187 h 2897187"/>
              <a:gd name="connsiteX6" fmla="*/ 633413 w 1500188"/>
              <a:gd name="connsiteY6" fmla="*/ 1704975 h 2897187"/>
              <a:gd name="connsiteX7" fmla="*/ 545307 w 1500188"/>
              <a:gd name="connsiteY7" fmla="*/ 1638301 h 2897187"/>
              <a:gd name="connsiteX8" fmla="*/ 726281 w 1500188"/>
              <a:gd name="connsiteY8" fmla="*/ 1628775 h 2897187"/>
              <a:gd name="connsiteX9" fmla="*/ 816769 w 1500188"/>
              <a:gd name="connsiteY9" fmla="*/ 1540669 h 2897187"/>
              <a:gd name="connsiteX10" fmla="*/ 1033463 w 1500188"/>
              <a:gd name="connsiteY10" fmla="*/ 1543050 h 2897187"/>
              <a:gd name="connsiteX11" fmla="*/ 1085850 w 1500188"/>
              <a:gd name="connsiteY11" fmla="*/ 1590676 h 2897187"/>
              <a:gd name="connsiteX12" fmla="*/ 1076325 w 1500188"/>
              <a:gd name="connsiteY12" fmla="*/ 1628776 h 2897187"/>
              <a:gd name="connsiteX13" fmla="*/ 1154906 w 1500188"/>
              <a:gd name="connsiteY13" fmla="*/ 1600201 h 2897187"/>
              <a:gd name="connsiteX14" fmla="*/ 1202532 w 1500188"/>
              <a:gd name="connsiteY14" fmla="*/ 1678782 h 2897187"/>
              <a:gd name="connsiteX15" fmla="*/ 1233488 w 1500188"/>
              <a:gd name="connsiteY15" fmla="*/ 1743074 h 2897187"/>
              <a:gd name="connsiteX16" fmla="*/ 1288257 w 1500188"/>
              <a:gd name="connsiteY16" fmla="*/ 1724026 h 2897187"/>
              <a:gd name="connsiteX17" fmla="*/ 1340644 w 1500188"/>
              <a:gd name="connsiteY17" fmla="*/ 1723231 h 2897187"/>
              <a:gd name="connsiteX18" fmla="*/ 1304925 w 1500188"/>
              <a:gd name="connsiteY18" fmla="*/ 1531144 h 2897187"/>
              <a:gd name="connsiteX19" fmla="*/ 1357313 w 1500188"/>
              <a:gd name="connsiteY19" fmla="*/ 1443038 h 2897187"/>
              <a:gd name="connsiteX20" fmla="*/ 1328738 w 1500188"/>
              <a:gd name="connsiteY20" fmla="*/ 1388270 h 2897187"/>
              <a:gd name="connsiteX21" fmla="*/ 1383506 w 1500188"/>
              <a:gd name="connsiteY21" fmla="*/ 1381125 h 2897187"/>
              <a:gd name="connsiteX22" fmla="*/ 1435894 w 1500188"/>
              <a:gd name="connsiteY22" fmla="*/ 1302545 h 2897187"/>
              <a:gd name="connsiteX23" fmla="*/ 1426369 w 1500188"/>
              <a:gd name="connsiteY23" fmla="*/ 1254920 h 2897187"/>
              <a:gd name="connsiteX24" fmla="*/ 1462882 w 1500188"/>
              <a:gd name="connsiteY24" fmla="*/ 1246187 h 2897187"/>
              <a:gd name="connsiteX25" fmla="*/ 1500188 w 1500188"/>
              <a:gd name="connsiteY25" fmla="*/ 1190625 h 2897187"/>
              <a:gd name="connsiteX26" fmla="*/ 1445419 w 1500188"/>
              <a:gd name="connsiteY26" fmla="*/ 1007269 h 2897187"/>
              <a:gd name="connsiteX27" fmla="*/ 1400176 w 1500188"/>
              <a:gd name="connsiteY27" fmla="*/ 878682 h 2897187"/>
              <a:gd name="connsiteX28" fmla="*/ 1433513 w 1500188"/>
              <a:gd name="connsiteY28" fmla="*/ 804863 h 2897187"/>
              <a:gd name="connsiteX29" fmla="*/ 1383507 w 1500188"/>
              <a:gd name="connsiteY29" fmla="*/ 664370 h 2897187"/>
              <a:gd name="connsiteX30" fmla="*/ 1323975 w 1500188"/>
              <a:gd name="connsiteY30" fmla="*/ 604838 h 2897187"/>
              <a:gd name="connsiteX31" fmla="*/ 1321594 w 1500188"/>
              <a:gd name="connsiteY31" fmla="*/ 523876 h 2897187"/>
              <a:gd name="connsiteX32" fmla="*/ 1302545 w 1500188"/>
              <a:gd name="connsiteY32" fmla="*/ 445295 h 2897187"/>
              <a:gd name="connsiteX33" fmla="*/ 1323181 w 1500188"/>
              <a:gd name="connsiteY33" fmla="*/ 324644 h 2897187"/>
              <a:gd name="connsiteX34" fmla="*/ 1171575 w 1500188"/>
              <a:gd name="connsiteY34" fmla="*/ 0 h 2897187"/>
              <a:gd name="connsiteX35" fmla="*/ 1085850 w 1500188"/>
              <a:gd name="connsiteY35" fmla="*/ 153193 h 2897187"/>
              <a:gd name="connsiteX0" fmla="*/ 1085850 w 1500188"/>
              <a:gd name="connsiteY0" fmla="*/ 153193 h 2897187"/>
              <a:gd name="connsiteX1" fmla="*/ 330200 w 1500188"/>
              <a:gd name="connsiteY1" fmla="*/ 534987 h 2897187"/>
              <a:gd name="connsiteX2" fmla="*/ 0 w 1500188"/>
              <a:gd name="connsiteY2" fmla="*/ 1182687 h 2897187"/>
              <a:gd name="connsiteX3" fmla="*/ 25400 w 1500188"/>
              <a:gd name="connsiteY3" fmla="*/ 2020887 h 2897187"/>
              <a:gd name="connsiteX4" fmla="*/ 114300 w 1500188"/>
              <a:gd name="connsiteY4" fmla="*/ 2617787 h 2897187"/>
              <a:gd name="connsiteX5" fmla="*/ 1016000 w 1500188"/>
              <a:gd name="connsiteY5" fmla="*/ 2897187 h 2897187"/>
              <a:gd name="connsiteX6" fmla="*/ 700088 w 1500188"/>
              <a:gd name="connsiteY6" fmla="*/ 1921669 h 2897187"/>
              <a:gd name="connsiteX7" fmla="*/ 633413 w 1500188"/>
              <a:gd name="connsiteY7" fmla="*/ 1704975 h 2897187"/>
              <a:gd name="connsiteX8" fmla="*/ 545307 w 1500188"/>
              <a:gd name="connsiteY8" fmla="*/ 1638301 h 2897187"/>
              <a:gd name="connsiteX9" fmla="*/ 726281 w 1500188"/>
              <a:gd name="connsiteY9" fmla="*/ 1628775 h 2897187"/>
              <a:gd name="connsiteX10" fmla="*/ 816769 w 1500188"/>
              <a:gd name="connsiteY10" fmla="*/ 1540669 h 2897187"/>
              <a:gd name="connsiteX11" fmla="*/ 1033463 w 1500188"/>
              <a:gd name="connsiteY11" fmla="*/ 1543050 h 2897187"/>
              <a:gd name="connsiteX12" fmla="*/ 1085850 w 1500188"/>
              <a:gd name="connsiteY12" fmla="*/ 1590676 h 2897187"/>
              <a:gd name="connsiteX13" fmla="*/ 1076325 w 1500188"/>
              <a:gd name="connsiteY13" fmla="*/ 1628776 h 2897187"/>
              <a:gd name="connsiteX14" fmla="*/ 1154906 w 1500188"/>
              <a:gd name="connsiteY14" fmla="*/ 1600201 h 2897187"/>
              <a:gd name="connsiteX15" fmla="*/ 1202532 w 1500188"/>
              <a:gd name="connsiteY15" fmla="*/ 1678782 h 2897187"/>
              <a:gd name="connsiteX16" fmla="*/ 1233488 w 1500188"/>
              <a:gd name="connsiteY16" fmla="*/ 1743074 h 2897187"/>
              <a:gd name="connsiteX17" fmla="*/ 1288257 w 1500188"/>
              <a:gd name="connsiteY17" fmla="*/ 1724026 h 2897187"/>
              <a:gd name="connsiteX18" fmla="*/ 1340644 w 1500188"/>
              <a:gd name="connsiteY18" fmla="*/ 1723231 h 2897187"/>
              <a:gd name="connsiteX19" fmla="*/ 1304925 w 1500188"/>
              <a:gd name="connsiteY19" fmla="*/ 1531144 h 2897187"/>
              <a:gd name="connsiteX20" fmla="*/ 1357313 w 1500188"/>
              <a:gd name="connsiteY20" fmla="*/ 1443038 h 2897187"/>
              <a:gd name="connsiteX21" fmla="*/ 1328738 w 1500188"/>
              <a:gd name="connsiteY21" fmla="*/ 1388270 h 2897187"/>
              <a:gd name="connsiteX22" fmla="*/ 1383506 w 1500188"/>
              <a:gd name="connsiteY22" fmla="*/ 1381125 h 2897187"/>
              <a:gd name="connsiteX23" fmla="*/ 1435894 w 1500188"/>
              <a:gd name="connsiteY23" fmla="*/ 1302545 h 2897187"/>
              <a:gd name="connsiteX24" fmla="*/ 1426369 w 1500188"/>
              <a:gd name="connsiteY24" fmla="*/ 1254920 h 2897187"/>
              <a:gd name="connsiteX25" fmla="*/ 1462882 w 1500188"/>
              <a:gd name="connsiteY25" fmla="*/ 1246187 h 2897187"/>
              <a:gd name="connsiteX26" fmla="*/ 1500188 w 1500188"/>
              <a:gd name="connsiteY26" fmla="*/ 1190625 h 2897187"/>
              <a:gd name="connsiteX27" fmla="*/ 1445419 w 1500188"/>
              <a:gd name="connsiteY27" fmla="*/ 1007269 h 2897187"/>
              <a:gd name="connsiteX28" fmla="*/ 1400176 w 1500188"/>
              <a:gd name="connsiteY28" fmla="*/ 878682 h 2897187"/>
              <a:gd name="connsiteX29" fmla="*/ 1433513 w 1500188"/>
              <a:gd name="connsiteY29" fmla="*/ 804863 h 2897187"/>
              <a:gd name="connsiteX30" fmla="*/ 1383507 w 1500188"/>
              <a:gd name="connsiteY30" fmla="*/ 664370 h 2897187"/>
              <a:gd name="connsiteX31" fmla="*/ 1323975 w 1500188"/>
              <a:gd name="connsiteY31" fmla="*/ 604838 h 2897187"/>
              <a:gd name="connsiteX32" fmla="*/ 1321594 w 1500188"/>
              <a:gd name="connsiteY32" fmla="*/ 523876 h 2897187"/>
              <a:gd name="connsiteX33" fmla="*/ 1302545 w 1500188"/>
              <a:gd name="connsiteY33" fmla="*/ 445295 h 2897187"/>
              <a:gd name="connsiteX34" fmla="*/ 1323181 w 1500188"/>
              <a:gd name="connsiteY34" fmla="*/ 324644 h 2897187"/>
              <a:gd name="connsiteX35" fmla="*/ 1171575 w 1500188"/>
              <a:gd name="connsiteY35" fmla="*/ 0 h 2897187"/>
              <a:gd name="connsiteX36" fmla="*/ 1085850 w 1500188"/>
              <a:gd name="connsiteY36" fmla="*/ 153193 h 2897187"/>
              <a:gd name="connsiteX0" fmla="*/ 1085850 w 1500188"/>
              <a:gd name="connsiteY0" fmla="*/ 153193 h 2897187"/>
              <a:gd name="connsiteX1" fmla="*/ 330200 w 1500188"/>
              <a:gd name="connsiteY1" fmla="*/ 534987 h 2897187"/>
              <a:gd name="connsiteX2" fmla="*/ 0 w 1500188"/>
              <a:gd name="connsiteY2" fmla="*/ 1182687 h 2897187"/>
              <a:gd name="connsiteX3" fmla="*/ 25400 w 1500188"/>
              <a:gd name="connsiteY3" fmla="*/ 2020887 h 2897187"/>
              <a:gd name="connsiteX4" fmla="*/ 114300 w 1500188"/>
              <a:gd name="connsiteY4" fmla="*/ 2617787 h 2897187"/>
              <a:gd name="connsiteX5" fmla="*/ 1016000 w 1500188"/>
              <a:gd name="connsiteY5" fmla="*/ 2897187 h 2897187"/>
              <a:gd name="connsiteX6" fmla="*/ 690563 w 1500188"/>
              <a:gd name="connsiteY6" fmla="*/ 2014538 h 2897187"/>
              <a:gd name="connsiteX7" fmla="*/ 633413 w 1500188"/>
              <a:gd name="connsiteY7" fmla="*/ 1704975 h 2897187"/>
              <a:gd name="connsiteX8" fmla="*/ 545307 w 1500188"/>
              <a:gd name="connsiteY8" fmla="*/ 1638301 h 2897187"/>
              <a:gd name="connsiteX9" fmla="*/ 726281 w 1500188"/>
              <a:gd name="connsiteY9" fmla="*/ 1628775 h 2897187"/>
              <a:gd name="connsiteX10" fmla="*/ 816769 w 1500188"/>
              <a:gd name="connsiteY10" fmla="*/ 1540669 h 2897187"/>
              <a:gd name="connsiteX11" fmla="*/ 1033463 w 1500188"/>
              <a:gd name="connsiteY11" fmla="*/ 1543050 h 2897187"/>
              <a:gd name="connsiteX12" fmla="*/ 1085850 w 1500188"/>
              <a:gd name="connsiteY12" fmla="*/ 1590676 h 2897187"/>
              <a:gd name="connsiteX13" fmla="*/ 1076325 w 1500188"/>
              <a:gd name="connsiteY13" fmla="*/ 1628776 h 2897187"/>
              <a:gd name="connsiteX14" fmla="*/ 1154906 w 1500188"/>
              <a:gd name="connsiteY14" fmla="*/ 1600201 h 2897187"/>
              <a:gd name="connsiteX15" fmla="*/ 1202532 w 1500188"/>
              <a:gd name="connsiteY15" fmla="*/ 1678782 h 2897187"/>
              <a:gd name="connsiteX16" fmla="*/ 1233488 w 1500188"/>
              <a:gd name="connsiteY16" fmla="*/ 1743074 h 2897187"/>
              <a:gd name="connsiteX17" fmla="*/ 1288257 w 1500188"/>
              <a:gd name="connsiteY17" fmla="*/ 1724026 h 2897187"/>
              <a:gd name="connsiteX18" fmla="*/ 1340644 w 1500188"/>
              <a:gd name="connsiteY18" fmla="*/ 1723231 h 2897187"/>
              <a:gd name="connsiteX19" fmla="*/ 1304925 w 1500188"/>
              <a:gd name="connsiteY19" fmla="*/ 1531144 h 2897187"/>
              <a:gd name="connsiteX20" fmla="*/ 1357313 w 1500188"/>
              <a:gd name="connsiteY20" fmla="*/ 1443038 h 2897187"/>
              <a:gd name="connsiteX21" fmla="*/ 1328738 w 1500188"/>
              <a:gd name="connsiteY21" fmla="*/ 1388270 h 2897187"/>
              <a:gd name="connsiteX22" fmla="*/ 1383506 w 1500188"/>
              <a:gd name="connsiteY22" fmla="*/ 1381125 h 2897187"/>
              <a:gd name="connsiteX23" fmla="*/ 1435894 w 1500188"/>
              <a:gd name="connsiteY23" fmla="*/ 1302545 h 2897187"/>
              <a:gd name="connsiteX24" fmla="*/ 1426369 w 1500188"/>
              <a:gd name="connsiteY24" fmla="*/ 1254920 h 2897187"/>
              <a:gd name="connsiteX25" fmla="*/ 1462882 w 1500188"/>
              <a:gd name="connsiteY25" fmla="*/ 1246187 h 2897187"/>
              <a:gd name="connsiteX26" fmla="*/ 1500188 w 1500188"/>
              <a:gd name="connsiteY26" fmla="*/ 1190625 h 2897187"/>
              <a:gd name="connsiteX27" fmla="*/ 1445419 w 1500188"/>
              <a:gd name="connsiteY27" fmla="*/ 1007269 h 2897187"/>
              <a:gd name="connsiteX28" fmla="*/ 1400176 w 1500188"/>
              <a:gd name="connsiteY28" fmla="*/ 878682 h 2897187"/>
              <a:gd name="connsiteX29" fmla="*/ 1433513 w 1500188"/>
              <a:gd name="connsiteY29" fmla="*/ 804863 h 2897187"/>
              <a:gd name="connsiteX30" fmla="*/ 1383507 w 1500188"/>
              <a:gd name="connsiteY30" fmla="*/ 664370 h 2897187"/>
              <a:gd name="connsiteX31" fmla="*/ 1323975 w 1500188"/>
              <a:gd name="connsiteY31" fmla="*/ 604838 h 2897187"/>
              <a:gd name="connsiteX32" fmla="*/ 1321594 w 1500188"/>
              <a:gd name="connsiteY32" fmla="*/ 523876 h 2897187"/>
              <a:gd name="connsiteX33" fmla="*/ 1302545 w 1500188"/>
              <a:gd name="connsiteY33" fmla="*/ 445295 h 2897187"/>
              <a:gd name="connsiteX34" fmla="*/ 1323181 w 1500188"/>
              <a:gd name="connsiteY34" fmla="*/ 324644 h 2897187"/>
              <a:gd name="connsiteX35" fmla="*/ 1171575 w 1500188"/>
              <a:gd name="connsiteY35" fmla="*/ 0 h 2897187"/>
              <a:gd name="connsiteX36" fmla="*/ 1085850 w 1500188"/>
              <a:gd name="connsiteY36" fmla="*/ 153193 h 2897187"/>
              <a:gd name="connsiteX0" fmla="*/ 1085850 w 1500188"/>
              <a:gd name="connsiteY0" fmla="*/ 153193 h 2897187"/>
              <a:gd name="connsiteX1" fmla="*/ 330200 w 1500188"/>
              <a:gd name="connsiteY1" fmla="*/ 534987 h 2897187"/>
              <a:gd name="connsiteX2" fmla="*/ 0 w 1500188"/>
              <a:gd name="connsiteY2" fmla="*/ 1182687 h 2897187"/>
              <a:gd name="connsiteX3" fmla="*/ 25400 w 1500188"/>
              <a:gd name="connsiteY3" fmla="*/ 2020887 h 2897187"/>
              <a:gd name="connsiteX4" fmla="*/ 114300 w 1500188"/>
              <a:gd name="connsiteY4" fmla="*/ 2617787 h 2897187"/>
              <a:gd name="connsiteX5" fmla="*/ 1016000 w 1500188"/>
              <a:gd name="connsiteY5" fmla="*/ 2897187 h 2897187"/>
              <a:gd name="connsiteX6" fmla="*/ 773906 w 1500188"/>
              <a:gd name="connsiteY6" fmla="*/ 2247901 h 2897187"/>
              <a:gd name="connsiteX7" fmla="*/ 690563 w 1500188"/>
              <a:gd name="connsiteY7" fmla="*/ 2014538 h 2897187"/>
              <a:gd name="connsiteX8" fmla="*/ 633413 w 1500188"/>
              <a:gd name="connsiteY8" fmla="*/ 1704975 h 2897187"/>
              <a:gd name="connsiteX9" fmla="*/ 545307 w 1500188"/>
              <a:gd name="connsiteY9" fmla="*/ 1638301 h 2897187"/>
              <a:gd name="connsiteX10" fmla="*/ 726281 w 1500188"/>
              <a:gd name="connsiteY10" fmla="*/ 1628775 h 2897187"/>
              <a:gd name="connsiteX11" fmla="*/ 816769 w 1500188"/>
              <a:gd name="connsiteY11" fmla="*/ 1540669 h 2897187"/>
              <a:gd name="connsiteX12" fmla="*/ 1033463 w 1500188"/>
              <a:gd name="connsiteY12" fmla="*/ 1543050 h 2897187"/>
              <a:gd name="connsiteX13" fmla="*/ 1085850 w 1500188"/>
              <a:gd name="connsiteY13" fmla="*/ 1590676 h 2897187"/>
              <a:gd name="connsiteX14" fmla="*/ 1076325 w 1500188"/>
              <a:gd name="connsiteY14" fmla="*/ 1628776 h 2897187"/>
              <a:gd name="connsiteX15" fmla="*/ 1154906 w 1500188"/>
              <a:gd name="connsiteY15" fmla="*/ 1600201 h 2897187"/>
              <a:gd name="connsiteX16" fmla="*/ 1202532 w 1500188"/>
              <a:gd name="connsiteY16" fmla="*/ 1678782 h 2897187"/>
              <a:gd name="connsiteX17" fmla="*/ 1233488 w 1500188"/>
              <a:gd name="connsiteY17" fmla="*/ 1743074 h 2897187"/>
              <a:gd name="connsiteX18" fmla="*/ 1288257 w 1500188"/>
              <a:gd name="connsiteY18" fmla="*/ 1724026 h 2897187"/>
              <a:gd name="connsiteX19" fmla="*/ 1340644 w 1500188"/>
              <a:gd name="connsiteY19" fmla="*/ 1723231 h 2897187"/>
              <a:gd name="connsiteX20" fmla="*/ 1304925 w 1500188"/>
              <a:gd name="connsiteY20" fmla="*/ 1531144 h 2897187"/>
              <a:gd name="connsiteX21" fmla="*/ 1357313 w 1500188"/>
              <a:gd name="connsiteY21" fmla="*/ 1443038 h 2897187"/>
              <a:gd name="connsiteX22" fmla="*/ 1328738 w 1500188"/>
              <a:gd name="connsiteY22" fmla="*/ 1388270 h 2897187"/>
              <a:gd name="connsiteX23" fmla="*/ 1383506 w 1500188"/>
              <a:gd name="connsiteY23" fmla="*/ 1381125 h 2897187"/>
              <a:gd name="connsiteX24" fmla="*/ 1435894 w 1500188"/>
              <a:gd name="connsiteY24" fmla="*/ 1302545 h 2897187"/>
              <a:gd name="connsiteX25" fmla="*/ 1426369 w 1500188"/>
              <a:gd name="connsiteY25" fmla="*/ 1254920 h 2897187"/>
              <a:gd name="connsiteX26" fmla="*/ 1462882 w 1500188"/>
              <a:gd name="connsiteY26" fmla="*/ 1246187 h 2897187"/>
              <a:gd name="connsiteX27" fmla="*/ 1500188 w 1500188"/>
              <a:gd name="connsiteY27" fmla="*/ 1190625 h 2897187"/>
              <a:gd name="connsiteX28" fmla="*/ 1445419 w 1500188"/>
              <a:gd name="connsiteY28" fmla="*/ 1007269 h 2897187"/>
              <a:gd name="connsiteX29" fmla="*/ 1400176 w 1500188"/>
              <a:gd name="connsiteY29" fmla="*/ 878682 h 2897187"/>
              <a:gd name="connsiteX30" fmla="*/ 1433513 w 1500188"/>
              <a:gd name="connsiteY30" fmla="*/ 804863 h 2897187"/>
              <a:gd name="connsiteX31" fmla="*/ 1383507 w 1500188"/>
              <a:gd name="connsiteY31" fmla="*/ 664370 h 2897187"/>
              <a:gd name="connsiteX32" fmla="*/ 1323975 w 1500188"/>
              <a:gd name="connsiteY32" fmla="*/ 604838 h 2897187"/>
              <a:gd name="connsiteX33" fmla="*/ 1321594 w 1500188"/>
              <a:gd name="connsiteY33" fmla="*/ 523876 h 2897187"/>
              <a:gd name="connsiteX34" fmla="*/ 1302545 w 1500188"/>
              <a:gd name="connsiteY34" fmla="*/ 445295 h 2897187"/>
              <a:gd name="connsiteX35" fmla="*/ 1323181 w 1500188"/>
              <a:gd name="connsiteY35" fmla="*/ 324644 h 2897187"/>
              <a:gd name="connsiteX36" fmla="*/ 1171575 w 1500188"/>
              <a:gd name="connsiteY36" fmla="*/ 0 h 2897187"/>
              <a:gd name="connsiteX37" fmla="*/ 1085850 w 1500188"/>
              <a:gd name="connsiteY37" fmla="*/ 153193 h 2897187"/>
              <a:gd name="connsiteX0" fmla="*/ 1085850 w 1500188"/>
              <a:gd name="connsiteY0" fmla="*/ 153193 h 2897187"/>
              <a:gd name="connsiteX1" fmla="*/ 330200 w 1500188"/>
              <a:gd name="connsiteY1" fmla="*/ 534987 h 2897187"/>
              <a:gd name="connsiteX2" fmla="*/ 0 w 1500188"/>
              <a:gd name="connsiteY2" fmla="*/ 1182687 h 2897187"/>
              <a:gd name="connsiteX3" fmla="*/ 25400 w 1500188"/>
              <a:gd name="connsiteY3" fmla="*/ 2020887 h 2897187"/>
              <a:gd name="connsiteX4" fmla="*/ 114300 w 1500188"/>
              <a:gd name="connsiteY4" fmla="*/ 2617787 h 2897187"/>
              <a:gd name="connsiteX5" fmla="*/ 1016000 w 1500188"/>
              <a:gd name="connsiteY5" fmla="*/ 2897187 h 2897187"/>
              <a:gd name="connsiteX6" fmla="*/ 769143 w 1500188"/>
              <a:gd name="connsiteY6" fmla="*/ 2169320 h 2897187"/>
              <a:gd name="connsiteX7" fmla="*/ 690563 w 1500188"/>
              <a:gd name="connsiteY7" fmla="*/ 2014538 h 2897187"/>
              <a:gd name="connsiteX8" fmla="*/ 633413 w 1500188"/>
              <a:gd name="connsiteY8" fmla="*/ 1704975 h 2897187"/>
              <a:gd name="connsiteX9" fmla="*/ 545307 w 1500188"/>
              <a:gd name="connsiteY9" fmla="*/ 1638301 h 2897187"/>
              <a:gd name="connsiteX10" fmla="*/ 726281 w 1500188"/>
              <a:gd name="connsiteY10" fmla="*/ 1628775 h 2897187"/>
              <a:gd name="connsiteX11" fmla="*/ 816769 w 1500188"/>
              <a:gd name="connsiteY11" fmla="*/ 1540669 h 2897187"/>
              <a:gd name="connsiteX12" fmla="*/ 1033463 w 1500188"/>
              <a:gd name="connsiteY12" fmla="*/ 1543050 h 2897187"/>
              <a:gd name="connsiteX13" fmla="*/ 1085850 w 1500188"/>
              <a:gd name="connsiteY13" fmla="*/ 1590676 h 2897187"/>
              <a:gd name="connsiteX14" fmla="*/ 1076325 w 1500188"/>
              <a:gd name="connsiteY14" fmla="*/ 1628776 h 2897187"/>
              <a:gd name="connsiteX15" fmla="*/ 1154906 w 1500188"/>
              <a:gd name="connsiteY15" fmla="*/ 1600201 h 2897187"/>
              <a:gd name="connsiteX16" fmla="*/ 1202532 w 1500188"/>
              <a:gd name="connsiteY16" fmla="*/ 1678782 h 2897187"/>
              <a:gd name="connsiteX17" fmla="*/ 1233488 w 1500188"/>
              <a:gd name="connsiteY17" fmla="*/ 1743074 h 2897187"/>
              <a:gd name="connsiteX18" fmla="*/ 1288257 w 1500188"/>
              <a:gd name="connsiteY18" fmla="*/ 1724026 h 2897187"/>
              <a:gd name="connsiteX19" fmla="*/ 1340644 w 1500188"/>
              <a:gd name="connsiteY19" fmla="*/ 1723231 h 2897187"/>
              <a:gd name="connsiteX20" fmla="*/ 1304925 w 1500188"/>
              <a:gd name="connsiteY20" fmla="*/ 1531144 h 2897187"/>
              <a:gd name="connsiteX21" fmla="*/ 1357313 w 1500188"/>
              <a:gd name="connsiteY21" fmla="*/ 1443038 h 2897187"/>
              <a:gd name="connsiteX22" fmla="*/ 1328738 w 1500188"/>
              <a:gd name="connsiteY22" fmla="*/ 1388270 h 2897187"/>
              <a:gd name="connsiteX23" fmla="*/ 1383506 w 1500188"/>
              <a:gd name="connsiteY23" fmla="*/ 1381125 h 2897187"/>
              <a:gd name="connsiteX24" fmla="*/ 1435894 w 1500188"/>
              <a:gd name="connsiteY24" fmla="*/ 1302545 h 2897187"/>
              <a:gd name="connsiteX25" fmla="*/ 1426369 w 1500188"/>
              <a:gd name="connsiteY25" fmla="*/ 1254920 h 2897187"/>
              <a:gd name="connsiteX26" fmla="*/ 1462882 w 1500188"/>
              <a:gd name="connsiteY26" fmla="*/ 1246187 h 2897187"/>
              <a:gd name="connsiteX27" fmla="*/ 1500188 w 1500188"/>
              <a:gd name="connsiteY27" fmla="*/ 1190625 h 2897187"/>
              <a:gd name="connsiteX28" fmla="*/ 1445419 w 1500188"/>
              <a:gd name="connsiteY28" fmla="*/ 1007269 h 2897187"/>
              <a:gd name="connsiteX29" fmla="*/ 1400176 w 1500188"/>
              <a:gd name="connsiteY29" fmla="*/ 878682 h 2897187"/>
              <a:gd name="connsiteX30" fmla="*/ 1433513 w 1500188"/>
              <a:gd name="connsiteY30" fmla="*/ 804863 h 2897187"/>
              <a:gd name="connsiteX31" fmla="*/ 1383507 w 1500188"/>
              <a:gd name="connsiteY31" fmla="*/ 664370 h 2897187"/>
              <a:gd name="connsiteX32" fmla="*/ 1323975 w 1500188"/>
              <a:gd name="connsiteY32" fmla="*/ 604838 h 2897187"/>
              <a:gd name="connsiteX33" fmla="*/ 1321594 w 1500188"/>
              <a:gd name="connsiteY33" fmla="*/ 523876 h 2897187"/>
              <a:gd name="connsiteX34" fmla="*/ 1302545 w 1500188"/>
              <a:gd name="connsiteY34" fmla="*/ 445295 h 2897187"/>
              <a:gd name="connsiteX35" fmla="*/ 1323181 w 1500188"/>
              <a:gd name="connsiteY35" fmla="*/ 324644 h 2897187"/>
              <a:gd name="connsiteX36" fmla="*/ 1171575 w 1500188"/>
              <a:gd name="connsiteY36" fmla="*/ 0 h 2897187"/>
              <a:gd name="connsiteX37" fmla="*/ 1085850 w 1500188"/>
              <a:gd name="connsiteY37" fmla="*/ 153193 h 2897187"/>
              <a:gd name="connsiteX0" fmla="*/ 1085850 w 1500188"/>
              <a:gd name="connsiteY0" fmla="*/ 153193 h 2897187"/>
              <a:gd name="connsiteX1" fmla="*/ 330200 w 1500188"/>
              <a:gd name="connsiteY1" fmla="*/ 534987 h 2897187"/>
              <a:gd name="connsiteX2" fmla="*/ 0 w 1500188"/>
              <a:gd name="connsiteY2" fmla="*/ 1182687 h 2897187"/>
              <a:gd name="connsiteX3" fmla="*/ 25400 w 1500188"/>
              <a:gd name="connsiteY3" fmla="*/ 2020887 h 2897187"/>
              <a:gd name="connsiteX4" fmla="*/ 114300 w 1500188"/>
              <a:gd name="connsiteY4" fmla="*/ 2617787 h 2897187"/>
              <a:gd name="connsiteX5" fmla="*/ 1016000 w 1500188"/>
              <a:gd name="connsiteY5" fmla="*/ 2897187 h 2897187"/>
              <a:gd name="connsiteX6" fmla="*/ 790575 w 1500188"/>
              <a:gd name="connsiteY6" fmla="*/ 2243138 h 2897187"/>
              <a:gd name="connsiteX7" fmla="*/ 769143 w 1500188"/>
              <a:gd name="connsiteY7" fmla="*/ 2169320 h 2897187"/>
              <a:gd name="connsiteX8" fmla="*/ 690563 w 1500188"/>
              <a:gd name="connsiteY8" fmla="*/ 2014538 h 2897187"/>
              <a:gd name="connsiteX9" fmla="*/ 633413 w 1500188"/>
              <a:gd name="connsiteY9" fmla="*/ 1704975 h 2897187"/>
              <a:gd name="connsiteX10" fmla="*/ 545307 w 1500188"/>
              <a:gd name="connsiteY10" fmla="*/ 1638301 h 2897187"/>
              <a:gd name="connsiteX11" fmla="*/ 726281 w 1500188"/>
              <a:gd name="connsiteY11" fmla="*/ 1628775 h 2897187"/>
              <a:gd name="connsiteX12" fmla="*/ 816769 w 1500188"/>
              <a:gd name="connsiteY12" fmla="*/ 1540669 h 2897187"/>
              <a:gd name="connsiteX13" fmla="*/ 1033463 w 1500188"/>
              <a:gd name="connsiteY13" fmla="*/ 1543050 h 2897187"/>
              <a:gd name="connsiteX14" fmla="*/ 1085850 w 1500188"/>
              <a:gd name="connsiteY14" fmla="*/ 1590676 h 2897187"/>
              <a:gd name="connsiteX15" fmla="*/ 1076325 w 1500188"/>
              <a:gd name="connsiteY15" fmla="*/ 1628776 h 2897187"/>
              <a:gd name="connsiteX16" fmla="*/ 1154906 w 1500188"/>
              <a:gd name="connsiteY16" fmla="*/ 1600201 h 2897187"/>
              <a:gd name="connsiteX17" fmla="*/ 1202532 w 1500188"/>
              <a:gd name="connsiteY17" fmla="*/ 1678782 h 2897187"/>
              <a:gd name="connsiteX18" fmla="*/ 1233488 w 1500188"/>
              <a:gd name="connsiteY18" fmla="*/ 1743074 h 2897187"/>
              <a:gd name="connsiteX19" fmla="*/ 1288257 w 1500188"/>
              <a:gd name="connsiteY19" fmla="*/ 1724026 h 2897187"/>
              <a:gd name="connsiteX20" fmla="*/ 1340644 w 1500188"/>
              <a:gd name="connsiteY20" fmla="*/ 1723231 h 2897187"/>
              <a:gd name="connsiteX21" fmla="*/ 1304925 w 1500188"/>
              <a:gd name="connsiteY21" fmla="*/ 1531144 h 2897187"/>
              <a:gd name="connsiteX22" fmla="*/ 1357313 w 1500188"/>
              <a:gd name="connsiteY22" fmla="*/ 1443038 h 2897187"/>
              <a:gd name="connsiteX23" fmla="*/ 1328738 w 1500188"/>
              <a:gd name="connsiteY23" fmla="*/ 1388270 h 2897187"/>
              <a:gd name="connsiteX24" fmla="*/ 1383506 w 1500188"/>
              <a:gd name="connsiteY24" fmla="*/ 1381125 h 2897187"/>
              <a:gd name="connsiteX25" fmla="*/ 1435894 w 1500188"/>
              <a:gd name="connsiteY25" fmla="*/ 1302545 h 2897187"/>
              <a:gd name="connsiteX26" fmla="*/ 1426369 w 1500188"/>
              <a:gd name="connsiteY26" fmla="*/ 1254920 h 2897187"/>
              <a:gd name="connsiteX27" fmla="*/ 1462882 w 1500188"/>
              <a:gd name="connsiteY27" fmla="*/ 1246187 h 2897187"/>
              <a:gd name="connsiteX28" fmla="*/ 1500188 w 1500188"/>
              <a:gd name="connsiteY28" fmla="*/ 1190625 h 2897187"/>
              <a:gd name="connsiteX29" fmla="*/ 1445419 w 1500188"/>
              <a:gd name="connsiteY29" fmla="*/ 1007269 h 2897187"/>
              <a:gd name="connsiteX30" fmla="*/ 1400176 w 1500188"/>
              <a:gd name="connsiteY30" fmla="*/ 878682 h 2897187"/>
              <a:gd name="connsiteX31" fmla="*/ 1433513 w 1500188"/>
              <a:gd name="connsiteY31" fmla="*/ 804863 h 2897187"/>
              <a:gd name="connsiteX32" fmla="*/ 1383507 w 1500188"/>
              <a:gd name="connsiteY32" fmla="*/ 664370 h 2897187"/>
              <a:gd name="connsiteX33" fmla="*/ 1323975 w 1500188"/>
              <a:gd name="connsiteY33" fmla="*/ 604838 h 2897187"/>
              <a:gd name="connsiteX34" fmla="*/ 1321594 w 1500188"/>
              <a:gd name="connsiteY34" fmla="*/ 523876 h 2897187"/>
              <a:gd name="connsiteX35" fmla="*/ 1302545 w 1500188"/>
              <a:gd name="connsiteY35" fmla="*/ 445295 h 2897187"/>
              <a:gd name="connsiteX36" fmla="*/ 1323181 w 1500188"/>
              <a:gd name="connsiteY36" fmla="*/ 324644 h 2897187"/>
              <a:gd name="connsiteX37" fmla="*/ 1171575 w 1500188"/>
              <a:gd name="connsiteY37" fmla="*/ 0 h 2897187"/>
              <a:gd name="connsiteX38" fmla="*/ 1085850 w 1500188"/>
              <a:gd name="connsiteY38" fmla="*/ 153193 h 2897187"/>
              <a:gd name="connsiteX0" fmla="*/ 1085850 w 1500188"/>
              <a:gd name="connsiteY0" fmla="*/ 153193 h 2897187"/>
              <a:gd name="connsiteX1" fmla="*/ 330200 w 1500188"/>
              <a:gd name="connsiteY1" fmla="*/ 534987 h 2897187"/>
              <a:gd name="connsiteX2" fmla="*/ 0 w 1500188"/>
              <a:gd name="connsiteY2" fmla="*/ 1182687 h 2897187"/>
              <a:gd name="connsiteX3" fmla="*/ 25400 w 1500188"/>
              <a:gd name="connsiteY3" fmla="*/ 2020887 h 2897187"/>
              <a:gd name="connsiteX4" fmla="*/ 114300 w 1500188"/>
              <a:gd name="connsiteY4" fmla="*/ 2617787 h 2897187"/>
              <a:gd name="connsiteX5" fmla="*/ 1016000 w 1500188"/>
              <a:gd name="connsiteY5" fmla="*/ 2897187 h 2897187"/>
              <a:gd name="connsiteX6" fmla="*/ 812006 w 1500188"/>
              <a:gd name="connsiteY6" fmla="*/ 2183607 h 2897187"/>
              <a:gd name="connsiteX7" fmla="*/ 769143 w 1500188"/>
              <a:gd name="connsiteY7" fmla="*/ 2169320 h 2897187"/>
              <a:gd name="connsiteX8" fmla="*/ 690563 w 1500188"/>
              <a:gd name="connsiteY8" fmla="*/ 2014538 h 2897187"/>
              <a:gd name="connsiteX9" fmla="*/ 633413 w 1500188"/>
              <a:gd name="connsiteY9" fmla="*/ 1704975 h 2897187"/>
              <a:gd name="connsiteX10" fmla="*/ 545307 w 1500188"/>
              <a:gd name="connsiteY10" fmla="*/ 1638301 h 2897187"/>
              <a:gd name="connsiteX11" fmla="*/ 726281 w 1500188"/>
              <a:gd name="connsiteY11" fmla="*/ 1628775 h 2897187"/>
              <a:gd name="connsiteX12" fmla="*/ 816769 w 1500188"/>
              <a:gd name="connsiteY12" fmla="*/ 1540669 h 2897187"/>
              <a:gd name="connsiteX13" fmla="*/ 1033463 w 1500188"/>
              <a:gd name="connsiteY13" fmla="*/ 1543050 h 2897187"/>
              <a:gd name="connsiteX14" fmla="*/ 1085850 w 1500188"/>
              <a:gd name="connsiteY14" fmla="*/ 1590676 h 2897187"/>
              <a:gd name="connsiteX15" fmla="*/ 1076325 w 1500188"/>
              <a:gd name="connsiteY15" fmla="*/ 1628776 h 2897187"/>
              <a:gd name="connsiteX16" fmla="*/ 1154906 w 1500188"/>
              <a:gd name="connsiteY16" fmla="*/ 1600201 h 2897187"/>
              <a:gd name="connsiteX17" fmla="*/ 1202532 w 1500188"/>
              <a:gd name="connsiteY17" fmla="*/ 1678782 h 2897187"/>
              <a:gd name="connsiteX18" fmla="*/ 1233488 w 1500188"/>
              <a:gd name="connsiteY18" fmla="*/ 1743074 h 2897187"/>
              <a:gd name="connsiteX19" fmla="*/ 1288257 w 1500188"/>
              <a:gd name="connsiteY19" fmla="*/ 1724026 h 2897187"/>
              <a:gd name="connsiteX20" fmla="*/ 1340644 w 1500188"/>
              <a:gd name="connsiteY20" fmla="*/ 1723231 h 2897187"/>
              <a:gd name="connsiteX21" fmla="*/ 1304925 w 1500188"/>
              <a:gd name="connsiteY21" fmla="*/ 1531144 h 2897187"/>
              <a:gd name="connsiteX22" fmla="*/ 1357313 w 1500188"/>
              <a:gd name="connsiteY22" fmla="*/ 1443038 h 2897187"/>
              <a:gd name="connsiteX23" fmla="*/ 1328738 w 1500188"/>
              <a:gd name="connsiteY23" fmla="*/ 1388270 h 2897187"/>
              <a:gd name="connsiteX24" fmla="*/ 1383506 w 1500188"/>
              <a:gd name="connsiteY24" fmla="*/ 1381125 h 2897187"/>
              <a:gd name="connsiteX25" fmla="*/ 1435894 w 1500188"/>
              <a:gd name="connsiteY25" fmla="*/ 1302545 h 2897187"/>
              <a:gd name="connsiteX26" fmla="*/ 1426369 w 1500188"/>
              <a:gd name="connsiteY26" fmla="*/ 1254920 h 2897187"/>
              <a:gd name="connsiteX27" fmla="*/ 1462882 w 1500188"/>
              <a:gd name="connsiteY27" fmla="*/ 1246187 h 2897187"/>
              <a:gd name="connsiteX28" fmla="*/ 1500188 w 1500188"/>
              <a:gd name="connsiteY28" fmla="*/ 1190625 h 2897187"/>
              <a:gd name="connsiteX29" fmla="*/ 1445419 w 1500188"/>
              <a:gd name="connsiteY29" fmla="*/ 1007269 h 2897187"/>
              <a:gd name="connsiteX30" fmla="*/ 1400176 w 1500188"/>
              <a:gd name="connsiteY30" fmla="*/ 878682 h 2897187"/>
              <a:gd name="connsiteX31" fmla="*/ 1433513 w 1500188"/>
              <a:gd name="connsiteY31" fmla="*/ 804863 h 2897187"/>
              <a:gd name="connsiteX32" fmla="*/ 1383507 w 1500188"/>
              <a:gd name="connsiteY32" fmla="*/ 664370 h 2897187"/>
              <a:gd name="connsiteX33" fmla="*/ 1323975 w 1500188"/>
              <a:gd name="connsiteY33" fmla="*/ 604838 h 2897187"/>
              <a:gd name="connsiteX34" fmla="*/ 1321594 w 1500188"/>
              <a:gd name="connsiteY34" fmla="*/ 523876 h 2897187"/>
              <a:gd name="connsiteX35" fmla="*/ 1302545 w 1500188"/>
              <a:gd name="connsiteY35" fmla="*/ 445295 h 2897187"/>
              <a:gd name="connsiteX36" fmla="*/ 1323181 w 1500188"/>
              <a:gd name="connsiteY36" fmla="*/ 324644 h 2897187"/>
              <a:gd name="connsiteX37" fmla="*/ 1171575 w 1500188"/>
              <a:gd name="connsiteY37" fmla="*/ 0 h 2897187"/>
              <a:gd name="connsiteX38" fmla="*/ 1085850 w 1500188"/>
              <a:gd name="connsiteY38" fmla="*/ 153193 h 2897187"/>
              <a:gd name="connsiteX0" fmla="*/ 1085850 w 1500188"/>
              <a:gd name="connsiteY0" fmla="*/ 153193 h 2897187"/>
              <a:gd name="connsiteX1" fmla="*/ 330200 w 1500188"/>
              <a:gd name="connsiteY1" fmla="*/ 534987 h 2897187"/>
              <a:gd name="connsiteX2" fmla="*/ 0 w 1500188"/>
              <a:gd name="connsiteY2" fmla="*/ 1182687 h 2897187"/>
              <a:gd name="connsiteX3" fmla="*/ 25400 w 1500188"/>
              <a:gd name="connsiteY3" fmla="*/ 2020887 h 2897187"/>
              <a:gd name="connsiteX4" fmla="*/ 114300 w 1500188"/>
              <a:gd name="connsiteY4" fmla="*/ 2617787 h 2897187"/>
              <a:gd name="connsiteX5" fmla="*/ 1016000 w 1500188"/>
              <a:gd name="connsiteY5" fmla="*/ 2897187 h 2897187"/>
              <a:gd name="connsiteX6" fmla="*/ 854869 w 1500188"/>
              <a:gd name="connsiteY6" fmla="*/ 2316957 h 2897187"/>
              <a:gd name="connsiteX7" fmla="*/ 812006 w 1500188"/>
              <a:gd name="connsiteY7" fmla="*/ 2183607 h 2897187"/>
              <a:gd name="connsiteX8" fmla="*/ 769143 w 1500188"/>
              <a:gd name="connsiteY8" fmla="*/ 2169320 h 2897187"/>
              <a:gd name="connsiteX9" fmla="*/ 690563 w 1500188"/>
              <a:gd name="connsiteY9" fmla="*/ 2014538 h 2897187"/>
              <a:gd name="connsiteX10" fmla="*/ 633413 w 1500188"/>
              <a:gd name="connsiteY10" fmla="*/ 1704975 h 2897187"/>
              <a:gd name="connsiteX11" fmla="*/ 545307 w 1500188"/>
              <a:gd name="connsiteY11" fmla="*/ 1638301 h 2897187"/>
              <a:gd name="connsiteX12" fmla="*/ 726281 w 1500188"/>
              <a:gd name="connsiteY12" fmla="*/ 1628775 h 2897187"/>
              <a:gd name="connsiteX13" fmla="*/ 816769 w 1500188"/>
              <a:gd name="connsiteY13" fmla="*/ 1540669 h 2897187"/>
              <a:gd name="connsiteX14" fmla="*/ 1033463 w 1500188"/>
              <a:gd name="connsiteY14" fmla="*/ 1543050 h 2897187"/>
              <a:gd name="connsiteX15" fmla="*/ 1085850 w 1500188"/>
              <a:gd name="connsiteY15" fmla="*/ 1590676 h 2897187"/>
              <a:gd name="connsiteX16" fmla="*/ 1076325 w 1500188"/>
              <a:gd name="connsiteY16" fmla="*/ 1628776 h 2897187"/>
              <a:gd name="connsiteX17" fmla="*/ 1154906 w 1500188"/>
              <a:gd name="connsiteY17" fmla="*/ 1600201 h 2897187"/>
              <a:gd name="connsiteX18" fmla="*/ 1202532 w 1500188"/>
              <a:gd name="connsiteY18" fmla="*/ 1678782 h 2897187"/>
              <a:gd name="connsiteX19" fmla="*/ 1233488 w 1500188"/>
              <a:gd name="connsiteY19" fmla="*/ 1743074 h 2897187"/>
              <a:gd name="connsiteX20" fmla="*/ 1288257 w 1500188"/>
              <a:gd name="connsiteY20" fmla="*/ 1724026 h 2897187"/>
              <a:gd name="connsiteX21" fmla="*/ 1340644 w 1500188"/>
              <a:gd name="connsiteY21" fmla="*/ 1723231 h 2897187"/>
              <a:gd name="connsiteX22" fmla="*/ 1304925 w 1500188"/>
              <a:gd name="connsiteY22" fmla="*/ 1531144 h 2897187"/>
              <a:gd name="connsiteX23" fmla="*/ 1357313 w 1500188"/>
              <a:gd name="connsiteY23" fmla="*/ 1443038 h 2897187"/>
              <a:gd name="connsiteX24" fmla="*/ 1328738 w 1500188"/>
              <a:gd name="connsiteY24" fmla="*/ 1388270 h 2897187"/>
              <a:gd name="connsiteX25" fmla="*/ 1383506 w 1500188"/>
              <a:gd name="connsiteY25" fmla="*/ 1381125 h 2897187"/>
              <a:gd name="connsiteX26" fmla="*/ 1435894 w 1500188"/>
              <a:gd name="connsiteY26" fmla="*/ 1302545 h 2897187"/>
              <a:gd name="connsiteX27" fmla="*/ 1426369 w 1500188"/>
              <a:gd name="connsiteY27" fmla="*/ 1254920 h 2897187"/>
              <a:gd name="connsiteX28" fmla="*/ 1462882 w 1500188"/>
              <a:gd name="connsiteY28" fmla="*/ 1246187 h 2897187"/>
              <a:gd name="connsiteX29" fmla="*/ 1500188 w 1500188"/>
              <a:gd name="connsiteY29" fmla="*/ 1190625 h 2897187"/>
              <a:gd name="connsiteX30" fmla="*/ 1445419 w 1500188"/>
              <a:gd name="connsiteY30" fmla="*/ 1007269 h 2897187"/>
              <a:gd name="connsiteX31" fmla="*/ 1400176 w 1500188"/>
              <a:gd name="connsiteY31" fmla="*/ 878682 h 2897187"/>
              <a:gd name="connsiteX32" fmla="*/ 1433513 w 1500188"/>
              <a:gd name="connsiteY32" fmla="*/ 804863 h 2897187"/>
              <a:gd name="connsiteX33" fmla="*/ 1383507 w 1500188"/>
              <a:gd name="connsiteY33" fmla="*/ 664370 h 2897187"/>
              <a:gd name="connsiteX34" fmla="*/ 1323975 w 1500188"/>
              <a:gd name="connsiteY34" fmla="*/ 604838 h 2897187"/>
              <a:gd name="connsiteX35" fmla="*/ 1321594 w 1500188"/>
              <a:gd name="connsiteY35" fmla="*/ 523876 h 2897187"/>
              <a:gd name="connsiteX36" fmla="*/ 1302545 w 1500188"/>
              <a:gd name="connsiteY36" fmla="*/ 445295 h 2897187"/>
              <a:gd name="connsiteX37" fmla="*/ 1323181 w 1500188"/>
              <a:gd name="connsiteY37" fmla="*/ 324644 h 2897187"/>
              <a:gd name="connsiteX38" fmla="*/ 1171575 w 1500188"/>
              <a:gd name="connsiteY38" fmla="*/ 0 h 2897187"/>
              <a:gd name="connsiteX39" fmla="*/ 1085850 w 1500188"/>
              <a:gd name="connsiteY39" fmla="*/ 153193 h 2897187"/>
              <a:gd name="connsiteX0" fmla="*/ 1085850 w 1500188"/>
              <a:gd name="connsiteY0" fmla="*/ 153193 h 2897187"/>
              <a:gd name="connsiteX1" fmla="*/ 330200 w 1500188"/>
              <a:gd name="connsiteY1" fmla="*/ 534987 h 2897187"/>
              <a:gd name="connsiteX2" fmla="*/ 0 w 1500188"/>
              <a:gd name="connsiteY2" fmla="*/ 1182687 h 2897187"/>
              <a:gd name="connsiteX3" fmla="*/ 25400 w 1500188"/>
              <a:gd name="connsiteY3" fmla="*/ 2020887 h 2897187"/>
              <a:gd name="connsiteX4" fmla="*/ 114300 w 1500188"/>
              <a:gd name="connsiteY4" fmla="*/ 2617787 h 2897187"/>
              <a:gd name="connsiteX5" fmla="*/ 1016000 w 1500188"/>
              <a:gd name="connsiteY5" fmla="*/ 2897187 h 2897187"/>
              <a:gd name="connsiteX6" fmla="*/ 809626 w 1500188"/>
              <a:gd name="connsiteY6" fmla="*/ 2300288 h 2897187"/>
              <a:gd name="connsiteX7" fmla="*/ 812006 w 1500188"/>
              <a:gd name="connsiteY7" fmla="*/ 2183607 h 2897187"/>
              <a:gd name="connsiteX8" fmla="*/ 769143 w 1500188"/>
              <a:gd name="connsiteY8" fmla="*/ 2169320 h 2897187"/>
              <a:gd name="connsiteX9" fmla="*/ 690563 w 1500188"/>
              <a:gd name="connsiteY9" fmla="*/ 2014538 h 2897187"/>
              <a:gd name="connsiteX10" fmla="*/ 633413 w 1500188"/>
              <a:gd name="connsiteY10" fmla="*/ 1704975 h 2897187"/>
              <a:gd name="connsiteX11" fmla="*/ 545307 w 1500188"/>
              <a:gd name="connsiteY11" fmla="*/ 1638301 h 2897187"/>
              <a:gd name="connsiteX12" fmla="*/ 726281 w 1500188"/>
              <a:gd name="connsiteY12" fmla="*/ 1628775 h 2897187"/>
              <a:gd name="connsiteX13" fmla="*/ 816769 w 1500188"/>
              <a:gd name="connsiteY13" fmla="*/ 1540669 h 2897187"/>
              <a:gd name="connsiteX14" fmla="*/ 1033463 w 1500188"/>
              <a:gd name="connsiteY14" fmla="*/ 1543050 h 2897187"/>
              <a:gd name="connsiteX15" fmla="*/ 1085850 w 1500188"/>
              <a:gd name="connsiteY15" fmla="*/ 1590676 h 2897187"/>
              <a:gd name="connsiteX16" fmla="*/ 1076325 w 1500188"/>
              <a:gd name="connsiteY16" fmla="*/ 1628776 h 2897187"/>
              <a:gd name="connsiteX17" fmla="*/ 1154906 w 1500188"/>
              <a:gd name="connsiteY17" fmla="*/ 1600201 h 2897187"/>
              <a:gd name="connsiteX18" fmla="*/ 1202532 w 1500188"/>
              <a:gd name="connsiteY18" fmla="*/ 1678782 h 2897187"/>
              <a:gd name="connsiteX19" fmla="*/ 1233488 w 1500188"/>
              <a:gd name="connsiteY19" fmla="*/ 1743074 h 2897187"/>
              <a:gd name="connsiteX20" fmla="*/ 1288257 w 1500188"/>
              <a:gd name="connsiteY20" fmla="*/ 1724026 h 2897187"/>
              <a:gd name="connsiteX21" fmla="*/ 1340644 w 1500188"/>
              <a:gd name="connsiteY21" fmla="*/ 1723231 h 2897187"/>
              <a:gd name="connsiteX22" fmla="*/ 1304925 w 1500188"/>
              <a:gd name="connsiteY22" fmla="*/ 1531144 h 2897187"/>
              <a:gd name="connsiteX23" fmla="*/ 1357313 w 1500188"/>
              <a:gd name="connsiteY23" fmla="*/ 1443038 h 2897187"/>
              <a:gd name="connsiteX24" fmla="*/ 1328738 w 1500188"/>
              <a:gd name="connsiteY24" fmla="*/ 1388270 h 2897187"/>
              <a:gd name="connsiteX25" fmla="*/ 1383506 w 1500188"/>
              <a:gd name="connsiteY25" fmla="*/ 1381125 h 2897187"/>
              <a:gd name="connsiteX26" fmla="*/ 1435894 w 1500188"/>
              <a:gd name="connsiteY26" fmla="*/ 1302545 h 2897187"/>
              <a:gd name="connsiteX27" fmla="*/ 1426369 w 1500188"/>
              <a:gd name="connsiteY27" fmla="*/ 1254920 h 2897187"/>
              <a:gd name="connsiteX28" fmla="*/ 1462882 w 1500188"/>
              <a:gd name="connsiteY28" fmla="*/ 1246187 h 2897187"/>
              <a:gd name="connsiteX29" fmla="*/ 1500188 w 1500188"/>
              <a:gd name="connsiteY29" fmla="*/ 1190625 h 2897187"/>
              <a:gd name="connsiteX30" fmla="*/ 1445419 w 1500188"/>
              <a:gd name="connsiteY30" fmla="*/ 1007269 h 2897187"/>
              <a:gd name="connsiteX31" fmla="*/ 1400176 w 1500188"/>
              <a:gd name="connsiteY31" fmla="*/ 878682 h 2897187"/>
              <a:gd name="connsiteX32" fmla="*/ 1433513 w 1500188"/>
              <a:gd name="connsiteY32" fmla="*/ 804863 h 2897187"/>
              <a:gd name="connsiteX33" fmla="*/ 1383507 w 1500188"/>
              <a:gd name="connsiteY33" fmla="*/ 664370 h 2897187"/>
              <a:gd name="connsiteX34" fmla="*/ 1323975 w 1500188"/>
              <a:gd name="connsiteY34" fmla="*/ 604838 h 2897187"/>
              <a:gd name="connsiteX35" fmla="*/ 1321594 w 1500188"/>
              <a:gd name="connsiteY35" fmla="*/ 523876 h 2897187"/>
              <a:gd name="connsiteX36" fmla="*/ 1302545 w 1500188"/>
              <a:gd name="connsiteY36" fmla="*/ 445295 h 2897187"/>
              <a:gd name="connsiteX37" fmla="*/ 1323181 w 1500188"/>
              <a:gd name="connsiteY37" fmla="*/ 324644 h 2897187"/>
              <a:gd name="connsiteX38" fmla="*/ 1171575 w 1500188"/>
              <a:gd name="connsiteY38" fmla="*/ 0 h 2897187"/>
              <a:gd name="connsiteX39" fmla="*/ 1085850 w 1500188"/>
              <a:gd name="connsiteY39" fmla="*/ 153193 h 2897187"/>
              <a:gd name="connsiteX0" fmla="*/ 1085850 w 1500188"/>
              <a:gd name="connsiteY0" fmla="*/ 153193 h 2897187"/>
              <a:gd name="connsiteX1" fmla="*/ 330200 w 1500188"/>
              <a:gd name="connsiteY1" fmla="*/ 534987 h 2897187"/>
              <a:gd name="connsiteX2" fmla="*/ 0 w 1500188"/>
              <a:gd name="connsiteY2" fmla="*/ 1182687 h 2897187"/>
              <a:gd name="connsiteX3" fmla="*/ 25400 w 1500188"/>
              <a:gd name="connsiteY3" fmla="*/ 2020887 h 2897187"/>
              <a:gd name="connsiteX4" fmla="*/ 114300 w 1500188"/>
              <a:gd name="connsiteY4" fmla="*/ 2617787 h 2897187"/>
              <a:gd name="connsiteX5" fmla="*/ 1016000 w 1500188"/>
              <a:gd name="connsiteY5" fmla="*/ 2897187 h 2897187"/>
              <a:gd name="connsiteX6" fmla="*/ 850106 w 1500188"/>
              <a:gd name="connsiteY6" fmla="*/ 2421732 h 2897187"/>
              <a:gd name="connsiteX7" fmla="*/ 809626 w 1500188"/>
              <a:gd name="connsiteY7" fmla="*/ 2300288 h 2897187"/>
              <a:gd name="connsiteX8" fmla="*/ 812006 w 1500188"/>
              <a:gd name="connsiteY8" fmla="*/ 2183607 h 2897187"/>
              <a:gd name="connsiteX9" fmla="*/ 769143 w 1500188"/>
              <a:gd name="connsiteY9" fmla="*/ 2169320 h 2897187"/>
              <a:gd name="connsiteX10" fmla="*/ 690563 w 1500188"/>
              <a:gd name="connsiteY10" fmla="*/ 2014538 h 2897187"/>
              <a:gd name="connsiteX11" fmla="*/ 633413 w 1500188"/>
              <a:gd name="connsiteY11" fmla="*/ 1704975 h 2897187"/>
              <a:gd name="connsiteX12" fmla="*/ 545307 w 1500188"/>
              <a:gd name="connsiteY12" fmla="*/ 1638301 h 2897187"/>
              <a:gd name="connsiteX13" fmla="*/ 726281 w 1500188"/>
              <a:gd name="connsiteY13" fmla="*/ 1628775 h 2897187"/>
              <a:gd name="connsiteX14" fmla="*/ 816769 w 1500188"/>
              <a:gd name="connsiteY14" fmla="*/ 1540669 h 2897187"/>
              <a:gd name="connsiteX15" fmla="*/ 1033463 w 1500188"/>
              <a:gd name="connsiteY15" fmla="*/ 1543050 h 2897187"/>
              <a:gd name="connsiteX16" fmla="*/ 1085850 w 1500188"/>
              <a:gd name="connsiteY16" fmla="*/ 1590676 h 2897187"/>
              <a:gd name="connsiteX17" fmla="*/ 1076325 w 1500188"/>
              <a:gd name="connsiteY17" fmla="*/ 1628776 h 2897187"/>
              <a:gd name="connsiteX18" fmla="*/ 1154906 w 1500188"/>
              <a:gd name="connsiteY18" fmla="*/ 1600201 h 2897187"/>
              <a:gd name="connsiteX19" fmla="*/ 1202532 w 1500188"/>
              <a:gd name="connsiteY19" fmla="*/ 1678782 h 2897187"/>
              <a:gd name="connsiteX20" fmla="*/ 1233488 w 1500188"/>
              <a:gd name="connsiteY20" fmla="*/ 1743074 h 2897187"/>
              <a:gd name="connsiteX21" fmla="*/ 1288257 w 1500188"/>
              <a:gd name="connsiteY21" fmla="*/ 1724026 h 2897187"/>
              <a:gd name="connsiteX22" fmla="*/ 1340644 w 1500188"/>
              <a:gd name="connsiteY22" fmla="*/ 1723231 h 2897187"/>
              <a:gd name="connsiteX23" fmla="*/ 1304925 w 1500188"/>
              <a:gd name="connsiteY23" fmla="*/ 1531144 h 2897187"/>
              <a:gd name="connsiteX24" fmla="*/ 1357313 w 1500188"/>
              <a:gd name="connsiteY24" fmla="*/ 1443038 h 2897187"/>
              <a:gd name="connsiteX25" fmla="*/ 1328738 w 1500188"/>
              <a:gd name="connsiteY25" fmla="*/ 1388270 h 2897187"/>
              <a:gd name="connsiteX26" fmla="*/ 1383506 w 1500188"/>
              <a:gd name="connsiteY26" fmla="*/ 1381125 h 2897187"/>
              <a:gd name="connsiteX27" fmla="*/ 1435894 w 1500188"/>
              <a:gd name="connsiteY27" fmla="*/ 1302545 h 2897187"/>
              <a:gd name="connsiteX28" fmla="*/ 1426369 w 1500188"/>
              <a:gd name="connsiteY28" fmla="*/ 1254920 h 2897187"/>
              <a:gd name="connsiteX29" fmla="*/ 1462882 w 1500188"/>
              <a:gd name="connsiteY29" fmla="*/ 1246187 h 2897187"/>
              <a:gd name="connsiteX30" fmla="*/ 1500188 w 1500188"/>
              <a:gd name="connsiteY30" fmla="*/ 1190625 h 2897187"/>
              <a:gd name="connsiteX31" fmla="*/ 1445419 w 1500188"/>
              <a:gd name="connsiteY31" fmla="*/ 1007269 h 2897187"/>
              <a:gd name="connsiteX32" fmla="*/ 1400176 w 1500188"/>
              <a:gd name="connsiteY32" fmla="*/ 878682 h 2897187"/>
              <a:gd name="connsiteX33" fmla="*/ 1433513 w 1500188"/>
              <a:gd name="connsiteY33" fmla="*/ 804863 h 2897187"/>
              <a:gd name="connsiteX34" fmla="*/ 1383507 w 1500188"/>
              <a:gd name="connsiteY34" fmla="*/ 664370 h 2897187"/>
              <a:gd name="connsiteX35" fmla="*/ 1323975 w 1500188"/>
              <a:gd name="connsiteY35" fmla="*/ 604838 h 2897187"/>
              <a:gd name="connsiteX36" fmla="*/ 1321594 w 1500188"/>
              <a:gd name="connsiteY36" fmla="*/ 523876 h 2897187"/>
              <a:gd name="connsiteX37" fmla="*/ 1302545 w 1500188"/>
              <a:gd name="connsiteY37" fmla="*/ 445295 h 2897187"/>
              <a:gd name="connsiteX38" fmla="*/ 1323181 w 1500188"/>
              <a:gd name="connsiteY38" fmla="*/ 324644 h 2897187"/>
              <a:gd name="connsiteX39" fmla="*/ 1171575 w 1500188"/>
              <a:gd name="connsiteY39" fmla="*/ 0 h 2897187"/>
              <a:gd name="connsiteX40" fmla="*/ 1085850 w 1500188"/>
              <a:gd name="connsiteY40" fmla="*/ 153193 h 2897187"/>
              <a:gd name="connsiteX0" fmla="*/ 1085850 w 1500188"/>
              <a:gd name="connsiteY0" fmla="*/ 153193 h 2897187"/>
              <a:gd name="connsiteX1" fmla="*/ 330200 w 1500188"/>
              <a:gd name="connsiteY1" fmla="*/ 534987 h 2897187"/>
              <a:gd name="connsiteX2" fmla="*/ 0 w 1500188"/>
              <a:gd name="connsiteY2" fmla="*/ 1182687 h 2897187"/>
              <a:gd name="connsiteX3" fmla="*/ 25400 w 1500188"/>
              <a:gd name="connsiteY3" fmla="*/ 2020887 h 2897187"/>
              <a:gd name="connsiteX4" fmla="*/ 114300 w 1500188"/>
              <a:gd name="connsiteY4" fmla="*/ 2617787 h 2897187"/>
              <a:gd name="connsiteX5" fmla="*/ 1016000 w 1500188"/>
              <a:gd name="connsiteY5" fmla="*/ 2897187 h 2897187"/>
              <a:gd name="connsiteX6" fmla="*/ 745331 w 1500188"/>
              <a:gd name="connsiteY6" fmla="*/ 2336007 h 2897187"/>
              <a:gd name="connsiteX7" fmla="*/ 809626 w 1500188"/>
              <a:gd name="connsiteY7" fmla="*/ 2300288 h 2897187"/>
              <a:gd name="connsiteX8" fmla="*/ 812006 w 1500188"/>
              <a:gd name="connsiteY8" fmla="*/ 2183607 h 2897187"/>
              <a:gd name="connsiteX9" fmla="*/ 769143 w 1500188"/>
              <a:gd name="connsiteY9" fmla="*/ 2169320 h 2897187"/>
              <a:gd name="connsiteX10" fmla="*/ 690563 w 1500188"/>
              <a:gd name="connsiteY10" fmla="*/ 2014538 h 2897187"/>
              <a:gd name="connsiteX11" fmla="*/ 633413 w 1500188"/>
              <a:gd name="connsiteY11" fmla="*/ 1704975 h 2897187"/>
              <a:gd name="connsiteX12" fmla="*/ 545307 w 1500188"/>
              <a:gd name="connsiteY12" fmla="*/ 1638301 h 2897187"/>
              <a:gd name="connsiteX13" fmla="*/ 726281 w 1500188"/>
              <a:gd name="connsiteY13" fmla="*/ 1628775 h 2897187"/>
              <a:gd name="connsiteX14" fmla="*/ 816769 w 1500188"/>
              <a:gd name="connsiteY14" fmla="*/ 1540669 h 2897187"/>
              <a:gd name="connsiteX15" fmla="*/ 1033463 w 1500188"/>
              <a:gd name="connsiteY15" fmla="*/ 1543050 h 2897187"/>
              <a:gd name="connsiteX16" fmla="*/ 1085850 w 1500188"/>
              <a:gd name="connsiteY16" fmla="*/ 1590676 h 2897187"/>
              <a:gd name="connsiteX17" fmla="*/ 1076325 w 1500188"/>
              <a:gd name="connsiteY17" fmla="*/ 1628776 h 2897187"/>
              <a:gd name="connsiteX18" fmla="*/ 1154906 w 1500188"/>
              <a:gd name="connsiteY18" fmla="*/ 1600201 h 2897187"/>
              <a:gd name="connsiteX19" fmla="*/ 1202532 w 1500188"/>
              <a:gd name="connsiteY19" fmla="*/ 1678782 h 2897187"/>
              <a:gd name="connsiteX20" fmla="*/ 1233488 w 1500188"/>
              <a:gd name="connsiteY20" fmla="*/ 1743074 h 2897187"/>
              <a:gd name="connsiteX21" fmla="*/ 1288257 w 1500188"/>
              <a:gd name="connsiteY21" fmla="*/ 1724026 h 2897187"/>
              <a:gd name="connsiteX22" fmla="*/ 1340644 w 1500188"/>
              <a:gd name="connsiteY22" fmla="*/ 1723231 h 2897187"/>
              <a:gd name="connsiteX23" fmla="*/ 1304925 w 1500188"/>
              <a:gd name="connsiteY23" fmla="*/ 1531144 h 2897187"/>
              <a:gd name="connsiteX24" fmla="*/ 1357313 w 1500188"/>
              <a:gd name="connsiteY24" fmla="*/ 1443038 h 2897187"/>
              <a:gd name="connsiteX25" fmla="*/ 1328738 w 1500188"/>
              <a:gd name="connsiteY25" fmla="*/ 1388270 h 2897187"/>
              <a:gd name="connsiteX26" fmla="*/ 1383506 w 1500188"/>
              <a:gd name="connsiteY26" fmla="*/ 1381125 h 2897187"/>
              <a:gd name="connsiteX27" fmla="*/ 1435894 w 1500188"/>
              <a:gd name="connsiteY27" fmla="*/ 1302545 h 2897187"/>
              <a:gd name="connsiteX28" fmla="*/ 1426369 w 1500188"/>
              <a:gd name="connsiteY28" fmla="*/ 1254920 h 2897187"/>
              <a:gd name="connsiteX29" fmla="*/ 1462882 w 1500188"/>
              <a:gd name="connsiteY29" fmla="*/ 1246187 h 2897187"/>
              <a:gd name="connsiteX30" fmla="*/ 1500188 w 1500188"/>
              <a:gd name="connsiteY30" fmla="*/ 1190625 h 2897187"/>
              <a:gd name="connsiteX31" fmla="*/ 1445419 w 1500188"/>
              <a:gd name="connsiteY31" fmla="*/ 1007269 h 2897187"/>
              <a:gd name="connsiteX32" fmla="*/ 1400176 w 1500188"/>
              <a:gd name="connsiteY32" fmla="*/ 878682 h 2897187"/>
              <a:gd name="connsiteX33" fmla="*/ 1433513 w 1500188"/>
              <a:gd name="connsiteY33" fmla="*/ 804863 h 2897187"/>
              <a:gd name="connsiteX34" fmla="*/ 1383507 w 1500188"/>
              <a:gd name="connsiteY34" fmla="*/ 664370 h 2897187"/>
              <a:gd name="connsiteX35" fmla="*/ 1323975 w 1500188"/>
              <a:gd name="connsiteY35" fmla="*/ 604838 h 2897187"/>
              <a:gd name="connsiteX36" fmla="*/ 1321594 w 1500188"/>
              <a:gd name="connsiteY36" fmla="*/ 523876 h 2897187"/>
              <a:gd name="connsiteX37" fmla="*/ 1302545 w 1500188"/>
              <a:gd name="connsiteY37" fmla="*/ 445295 h 2897187"/>
              <a:gd name="connsiteX38" fmla="*/ 1323181 w 1500188"/>
              <a:gd name="connsiteY38" fmla="*/ 324644 h 2897187"/>
              <a:gd name="connsiteX39" fmla="*/ 1171575 w 1500188"/>
              <a:gd name="connsiteY39" fmla="*/ 0 h 2897187"/>
              <a:gd name="connsiteX40" fmla="*/ 1085850 w 1500188"/>
              <a:gd name="connsiteY40" fmla="*/ 153193 h 2897187"/>
              <a:gd name="connsiteX0" fmla="*/ 1085850 w 1500188"/>
              <a:gd name="connsiteY0" fmla="*/ 153193 h 2617787"/>
              <a:gd name="connsiteX1" fmla="*/ 330200 w 1500188"/>
              <a:gd name="connsiteY1" fmla="*/ 534987 h 2617787"/>
              <a:gd name="connsiteX2" fmla="*/ 0 w 1500188"/>
              <a:gd name="connsiteY2" fmla="*/ 1182687 h 2617787"/>
              <a:gd name="connsiteX3" fmla="*/ 25400 w 1500188"/>
              <a:gd name="connsiteY3" fmla="*/ 2020887 h 2617787"/>
              <a:gd name="connsiteX4" fmla="*/ 114300 w 1500188"/>
              <a:gd name="connsiteY4" fmla="*/ 2617787 h 2617787"/>
              <a:gd name="connsiteX5" fmla="*/ 577850 w 1500188"/>
              <a:gd name="connsiteY5" fmla="*/ 2544762 h 2617787"/>
              <a:gd name="connsiteX6" fmla="*/ 745331 w 1500188"/>
              <a:gd name="connsiteY6" fmla="*/ 2336007 h 2617787"/>
              <a:gd name="connsiteX7" fmla="*/ 809626 w 1500188"/>
              <a:gd name="connsiteY7" fmla="*/ 2300288 h 2617787"/>
              <a:gd name="connsiteX8" fmla="*/ 812006 w 1500188"/>
              <a:gd name="connsiteY8" fmla="*/ 2183607 h 2617787"/>
              <a:gd name="connsiteX9" fmla="*/ 769143 w 1500188"/>
              <a:gd name="connsiteY9" fmla="*/ 2169320 h 2617787"/>
              <a:gd name="connsiteX10" fmla="*/ 690563 w 1500188"/>
              <a:gd name="connsiteY10" fmla="*/ 2014538 h 2617787"/>
              <a:gd name="connsiteX11" fmla="*/ 633413 w 1500188"/>
              <a:gd name="connsiteY11" fmla="*/ 1704975 h 2617787"/>
              <a:gd name="connsiteX12" fmla="*/ 545307 w 1500188"/>
              <a:gd name="connsiteY12" fmla="*/ 1638301 h 2617787"/>
              <a:gd name="connsiteX13" fmla="*/ 726281 w 1500188"/>
              <a:gd name="connsiteY13" fmla="*/ 1628775 h 2617787"/>
              <a:gd name="connsiteX14" fmla="*/ 816769 w 1500188"/>
              <a:gd name="connsiteY14" fmla="*/ 1540669 h 2617787"/>
              <a:gd name="connsiteX15" fmla="*/ 1033463 w 1500188"/>
              <a:gd name="connsiteY15" fmla="*/ 1543050 h 2617787"/>
              <a:gd name="connsiteX16" fmla="*/ 1085850 w 1500188"/>
              <a:gd name="connsiteY16" fmla="*/ 1590676 h 2617787"/>
              <a:gd name="connsiteX17" fmla="*/ 1076325 w 1500188"/>
              <a:gd name="connsiteY17" fmla="*/ 1628776 h 2617787"/>
              <a:gd name="connsiteX18" fmla="*/ 1154906 w 1500188"/>
              <a:gd name="connsiteY18" fmla="*/ 1600201 h 2617787"/>
              <a:gd name="connsiteX19" fmla="*/ 1202532 w 1500188"/>
              <a:gd name="connsiteY19" fmla="*/ 1678782 h 2617787"/>
              <a:gd name="connsiteX20" fmla="*/ 1233488 w 1500188"/>
              <a:gd name="connsiteY20" fmla="*/ 1743074 h 2617787"/>
              <a:gd name="connsiteX21" fmla="*/ 1288257 w 1500188"/>
              <a:gd name="connsiteY21" fmla="*/ 1724026 h 2617787"/>
              <a:gd name="connsiteX22" fmla="*/ 1340644 w 1500188"/>
              <a:gd name="connsiteY22" fmla="*/ 1723231 h 2617787"/>
              <a:gd name="connsiteX23" fmla="*/ 1304925 w 1500188"/>
              <a:gd name="connsiteY23" fmla="*/ 1531144 h 2617787"/>
              <a:gd name="connsiteX24" fmla="*/ 1357313 w 1500188"/>
              <a:gd name="connsiteY24" fmla="*/ 1443038 h 2617787"/>
              <a:gd name="connsiteX25" fmla="*/ 1328738 w 1500188"/>
              <a:gd name="connsiteY25" fmla="*/ 1388270 h 2617787"/>
              <a:gd name="connsiteX26" fmla="*/ 1383506 w 1500188"/>
              <a:gd name="connsiteY26" fmla="*/ 1381125 h 2617787"/>
              <a:gd name="connsiteX27" fmla="*/ 1435894 w 1500188"/>
              <a:gd name="connsiteY27" fmla="*/ 1302545 h 2617787"/>
              <a:gd name="connsiteX28" fmla="*/ 1426369 w 1500188"/>
              <a:gd name="connsiteY28" fmla="*/ 1254920 h 2617787"/>
              <a:gd name="connsiteX29" fmla="*/ 1462882 w 1500188"/>
              <a:gd name="connsiteY29" fmla="*/ 1246187 h 2617787"/>
              <a:gd name="connsiteX30" fmla="*/ 1500188 w 1500188"/>
              <a:gd name="connsiteY30" fmla="*/ 1190625 h 2617787"/>
              <a:gd name="connsiteX31" fmla="*/ 1445419 w 1500188"/>
              <a:gd name="connsiteY31" fmla="*/ 1007269 h 2617787"/>
              <a:gd name="connsiteX32" fmla="*/ 1400176 w 1500188"/>
              <a:gd name="connsiteY32" fmla="*/ 878682 h 2617787"/>
              <a:gd name="connsiteX33" fmla="*/ 1433513 w 1500188"/>
              <a:gd name="connsiteY33" fmla="*/ 804863 h 2617787"/>
              <a:gd name="connsiteX34" fmla="*/ 1383507 w 1500188"/>
              <a:gd name="connsiteY34" fmla="*/ 664370 h 2617787"/>
              <a:gd name="connsiteX35" fmla="*/ 1323975 w 1500188"/>
              <a:gd name="connsiteY35" fmla="*/ 604838 h 2617787"/>
              <a:gd name="connsiteX36" fmla="*/ 1321594 w 1500188"/>
              <a:gd name="connsiteY36" fmla="*/ 523876 h 2617787"/>
              <a:gd name="connsiteX37" fmla="*/ 1302545 w 1500188"/>
              <a:gd name="connsiteY37" fmla="*/ 445295 h 2617787"/>
              <a:gd name="connsiteX38" fmla="*/ 1323181 w 1500188"/>
              <a:gd name="connsiteY38" fmla="*/ 324644 h 2617787"/>
              <a:gd name="connsiteX39" fmla="*/ 1171575 w 1500188"/>
              <a:gd name="connsiteY39" fmla="*/ 0 h 2617787"/>
              <a:gd name="connsiteX40" fmla="*/ 1085850 w 1500188"/>
              <a:gd name="connsiteY40" fmla="*/ 153193 h 2617787"/>
              <a:gd name="connsiteX0" fmla="*/ 1085850 w 1500188"/>
              <a:gd name="connsiteY0" fmla="*/ 153193 h 2617787"/>
              <a:gd name="connsiteX1" fmla="*/ 330200 w 1500188"/>
              <a:gd name="connsiteY1" fmla="*/ 534987 h 2617787"/>
              <a:gd name="connsiteX2" fmla="*/ 0 w 1500188"/>
              <a:gd name="connsiteY2" fmla="*/ 1182687 h 2617787"/>
              <a:gd name="connsiteX3" fmla="*/ 25400 w 1500188"/>
              <a:gd name="connsiteY3" fmla="*/ 2020887 h 2617787"/>
              <a:gd name="connsiteX4" fmla="*/ 114300 w 1500188"/>
              <a:gd name="connsiteY4" fmla="*/ 2617787 h 2617787"/>
              <a:gd name="connsiteX5" fmla="*/ 577850 w 1500188"/>
              <a:gd name="connsiteY5" fmla="*/ 2544762 h 2617787"/>
              <a:gd name="connsiteX6" fmla="*/ 688181 w 1500188"/>
              <a:gd name="connsiteY6" fmla="*/ 2402682 h 2617787"/>
              <a:gd name="connsiteX7" fmla="*/ 745331 w 1500188"/>
              <a:gd name="connsiteY7" fmla="*/ 2336007 h 2617787"/>
              <a:gd name="connsiteX8" fmla="*/ 809626 w 1500188"/>
              <a:gd name="connsiteY8" fmla="*/ 2300288 h 2617787"/>
              <a:gd name="connsiteX9" fmla="*/ 812006 w 1500188"/>
              <a:gd name="connsiteY9" fmla="*/ 2183607 h 2617787"/>
              <a:gd name="connsiteX10" fmla="*/ 769143 w 1500188"/>
              <a:gd name="connsiteY10" fmla="*/ 2169320 h 2617787"/>
              <a:gd name="connsiteX11" fmla="*/ 690563 w 1500188"/>
              <a:gd name="connsiteY11" fmla="*/ 2014538 h 2617787"/>
              <a:gd name="connsiteX12" fmla="*/ 633413 w 1500188"/>
              <a:gd name="connsiteY12" fmla="*/ 1704975 h 2617787"/>
              <a:gd name="connsiteX13" fmla="*/ 545307 w 1500188"/>
              <a:gd name="connsiteY13" fmla="*/ 1638301 h 2617787"/>
              <a:gd name="connsiteX14" fmla="*/ 726281 w 1500188"/>
              <a:gd name="connsiteY14" fmla="*/ 1628775 h 2617787"/>
              <a:gd name="connsiteX15" fmla="*/ 816769 w 1500188"/>
              <a:gd name="connsiteY15" fmla="*/ 1540669 h 2617787"/>
              <a:gd name="connsiteX16" fmla="*/ 1033463 w 1500188"/>
              <a:gd name="connsiteY16" fmla="*/ 1543050 h 2617787"/>
              <a:gd name="connsiteX17" fmla="*/ 1085850 w 1500188"/>
              <a:gd name="connsiteY17" fmla="*/ 1590676 h 2617787"/>
              <a:gd name="connsiteX18" fmla="*/ 1076325 w 1500188"/>
              <a:gd name="connsiteY18" fmla="*/ 1628776 h 2617787"/>
              <a:gd name="connsiteX19" fmla="*/ 1154906 w 1500188"/>
              <a:gd name="connsiteY19" fmla="*/ 1600201 h 2617787"/>
              <a:gd name="connsiteX20" fmla="*/ 1202532 w 1500188"/>
              <a:gd name="connsiteY20" fmla="*/ 1678782 h 2617787"/>
              <a:gd name="connsiteX21" fmla="*/ 1233488 w 1500188"/>
              <a:gd name="connsiteY21" fmla="*/ 1743074 h 2617787"/>
              <a:gd name="connsiteX22" fmla="*/ 1288257 w 1500188"/>
              <a:gd name="connsiteY22" fmla="*/ 1724026 h 2617787"/>
              <a:gd name="connsiteX23" fmla="*/ 1340644 w 1500188"/>
              <a:gd name="connsiteY23" fmla="*/ 1723231 h 2617787"/>
              <a:gd name="connsiteX24" fmla="*/ 1304925 w 1500188"/>
              <a:gd name="connsiteY24" fmla="*/ 1531144 h 2617787"/>
              <a:gd name="connsiteX25" fmla="*/ 1357313 w 1500188"/>
              <a:gd name="connsiteY25" fmla="*/ 1443038 h 2617787"/>
              <a:gd name="connsiteX26" fmla="*/ 1328738 w 1500188"/>
              <a:gd name="connsiteY26" fmla="*/ 1388270 h 2617787"/>
              <a:gd name="connsiteX27" fmla="*/ 1383506 w 1500188"/>
              <a:gd name="connsiteY27" fmla="*/ 1381125 h 2617787"/>
              <a:gd name="connsiteX28" fmla="*/ 1435894 w 1500188"/>
              <a:gd name="connsiteY28" fmla="*/ 1302545 h 2617787"/>
              <a:gd name="connsiteX29" fmla="*/ 1426369 w 1500188"/>
              <a:gd name="connsiteY29" fmla="*/ 1254920 h 2617787"/>
              <a:gd name="connsiteX30" fmla="*/ 1462882 w 1500188"/>
              <a:gd name="connsiteY30" fmla="*/ 1246187 h 2617787"/>
              <a:gd name="connsiteX31" fmla="*/ 1500188 w 1500188"/>
              <a:gd name="connsiteY31" fmla="*/ 1190625 h 2617787"/>
              <a:gd name="connsiteX32" fmla="*/ 1445419 w 1500188"/>
              <a:gd name="connsiteY32" fmla="*/ 1007269 h 2617787"/>
              <a:gd name="connsiteX33" fmla="*/ 1400176 w 1500188"/>
              <a:gd name="connsiteY33" fmla="*/ 878682 h 2617787"/>
              <a:gd name="connsiteX34" fmla="*/ 1433513 w 1500188"/>
              <a:gd name="connsiteY34" fmla="*/ 804863 h 2617787"/>
              <a:gd name="connsiteX35" fmla="*/ 1383507 w 1500188"/>
              <a:gd name="connsiteY35" fmla="*/ 664370 h 2617787"/>
              <a:gd name="connsiteX36" fmla="*/ 1323975 w 1500188"/>
              <a:gd name="connsiteY36" fmla="*/ 604838 h 2617787"/>
              <a:gd name="connsiteX37" fmla="*/ 1321594 w 1500188"/>
              <a:gd name="connsiteY37" fmla="*/ 523876 h 2617787"/>
              <a:gd name="connsiteX38" fmla="*/ 1302545 w 1500188"/>
              <a:gd name="connsiteY38" fmla="*/ 445295 h 2617787"/>
              <a:gd name="connsiteX39" fmla="*/ 1323181 w 1500188"/>
              <a:gd name="connsiteY39" fmla="*/ 324644 h 2617787"/>
              <a:gd name="connsiteX40" fmla="*/ 1171575 w 1500188"/>
              <a:gd name="connsiteY40" fmla="*/ 0 h 2617787"/>
              <a:gd name="connsiteX41" fmla="*/ 1085850 w 1500188"/>
              <a:gd name="connsiteY41" fmla="*/ 153193 h 2617787"/>
              <a:gd name="connsiteX0" fmla="*/ 1085850 w 1500188"/>
              <a:gd name="connsiteY0" fmla="*/ 153193 h 2617787"/>
              <a:gd name="connsiteX1" fmla="*/ 330200 w 1500188"/>
              <a:gd name="connsiteY1" fmla="*/ 534987 h 2617787"/>
              <a:gd name="connsiteX2" fmla="*/ 0 w 1500188"/>
              <a:gd name="connsiteY2" fmla="*/ 1182687 h 2617787"/>
              <a:gd name="connsiteX3" fmla="*/ 25400 w 1500188"/>
              <a:gd name="connsiteY3" fmla="*/ 2020887 h 2617787"/>
              <a:gd name="connsiteX4" fmla="*/ 114300 w 1500188"/>
              <a:gd name="connsiteY4" fmla="*/ 2617787 h 2617787"/>
              <a:gd name="connsiteX5" fmla="*/ 577850 w 1500188"/>
              <a:gd name="connsiteY5" fmla="*/ 2544762 h 2617787"/>
              <a:gd name="connsiteX6" fmla="*/ 740568 w 1500188"/>
              <a:gd name="connsiteY6" fmla="*/ 2409825 h 2617787"/>
              <a:gd name="connsiteX7" fmla="*/ 745331 w 1500188"/>
              <a:gd name="connsiteY7" fmla="*/ 2336007 h 2617787"/>
              <a:gd name="connsiteX8" fmla="*/ 809626 w 1500188"/>
              <a:gd name="connsiteY8" fmla="*/ 2300288 h 2617787"/>
              <a:gd name="connsiteX9" fmla="*/ 812006 w 1500188"/>
              <a:gd name="connsiteY9" fmla="*/ 2183607 h 2617787"/>
              <a:gd name="connsiteX10" fmla="*/ 769143 w 1500188"/>
              <a:gd name="connsiteY10" fmla="*/ 2169320 h 2617787"/>
              <a:gd name="connsiteX11" fmla="*/ 690563 w 1500188"/>
              <a:gd name="connsiteY11" fmla="*/ 2014538 h 2617787"/>
              <a:gd name="connsiteX12" fmla="*/ 633413 w 1500188"/>
              <a:gd name="connsiteY12" fmla="*/ 1704975 h 2617787"/>
              <a:gd name="connsiteX13" fmla="*/ 545307 w 1500188"/>
              <a:gd name="connsiteY13" fmla="*/ 1638301 h 2617787"/>
              <a:gd name="connsiteX14" fmla="*/ 726281 w 1500188"/>
              <a:gd name="connsiteY14" fmla="*/ 1628775 h 2617787"/>
              <a:gd name="connsiteX15" fmla="*/ 816769 w 1500188"/>
              <a:gd name="connsiteY15" fmla="*/ 1540669 h 2617787"/>
              <a:gd name="connsiteX16" fmla="*/ 1033463 w 1500188"/>
              <a:gd name="connsiteY16" fmla="*/ 1543050 h 2617787"/>
              <a:gd name="connsiteX17" fmla="*/ 1085850 w 1500188"/>
              <a:gd name="connsiteY17" fmla="*/ 1590676 h 2617787"/>
              <a:gd name="connsiteX18" fmla="*/ 1076325 w 1500188"/>
              <a:gd name="connsiteY18" fmla="*/ 1628776 h 2617787"/>
              <a:gd name="connsiteX19" fmla="*/ 1154906 w 1500188"/>
              <a:gd name="connsiteY19" fmla="*/ 1600201 h 2617787"/>
              <a:gd name="connsiteX20" fmla="*/ 1202532 w 1500188"/>
              <a:gd name="connsiteY20" fmla="*/ 1678782 h 2617787"/>
              <a:gd name="connsiteX21" fmla="*/ 1233488 w 1500188"/>
              <a:gd name="connsiteY21" fmla="*/ 1743074 h 2617787"/>
              <a:gd name="connsiteX22" fmla="*/ 1288257 w 1500188"/>
              <a:gd name="connsiteY22" fmla="*/ 1724026 h 2617787"/>
              <a:gd name="connsiteX23" fmla="*/ 1340644 w 1500188"/>
              <a:gd name="connsiteY23" fmla="*/ 1723231 h 2617787"/>
              <a:gd name="connsiteX24" fmla="*/ 1304925 w 1500188"/>
              <a:gd name="connsiteY24" fmla="*/ 1531144 h 2617787"/>
              <a:gd name="connsiteX25" fmla="*/ 1357313 w 1500188"/>
              <a:gd name="connsiteY25" fmla="*/ 1443038 h 2617787"/>
              <a:gd name="connsiteX26" fmla="*/ 1328738 w 1500188"/>
              <a:gd name="connsiteY26" fmla="*/ 1388270 h 2617787"/>
              <a:gd name="connsiteX27" fmla="*/ 1383506 w 1500188"/>
              <a:gd name="connsiteY27" fmla="*/ 1381125 h 2617787"/>
              <a:gd name="connsiteX28" fmla="*/ 1435894 w 1500188"/>
              <a:gd name="connsiteY28" fmla="*/ 1302545 h 2617787"/>
              <a:gd name="connsiteX29" fmla="*/ 1426369 w 1500188"/>
              <a:gd name="connsiteY29" fmla="*/ 1254920 h 2617787"/>
              <a:gd name="connsiteX30" fmla="*/ 1462882 w 1500188"/>
              <a:gd name="connsiteY30" fmla="*/ 1246187 h 2617787"/>
              <a:gd name="connsiteX31" fmla="*/ 1500188 w 1500188"/>
              <a:gd name="connsiteY31" fmla="*/ 1190625 h 2617787"/>
              <a:gd name="connsiteX32" fmla="*/ 1445419 w 1500188"/>
              <a:gd name="connsiteY32" fmla="*/ 1007269 h 2617787"/>
              <a:gd name="connsiteX33" fmla="*/ 1400176 w 1500188"/>
              <a:gd name="connsiteY33" fmla="*/ 878682 h 2617787"/>
              <a:gd name="connsiteX34" fmla="*/ 1433513 w 1500188"/>
              <a:gd name="connsiteY34" fmla="*/ 804863 h 2617787"/>
              <a:gd name="connsiteX35" fmla="*/ 1383507 w 1500188"/>
              <a:gd name="connsiteY35" fmla="*/ 664370 h 2617787"/>
              <a:gd name="connsiteX36" fmla="*/ 1323975 w 1500188"/>
              <a:gd name="connsiteY36" fmla="*/ 604838 h 2617787"/>
              <a:gd name="connsiteX37" fmla="*/ 1321594 w 1500188"/>
              <a:gd name="connsiteY37" fmla="*/ 523876 h 2617787"/>
              <a:gd name="connsiteX38" fmla="*/ 1302545 w 1500188"/>
              <a:gd name="connsiteY38" fmla="*/ 445295 h 2617787"/>
              <a:gd name="connsiteX39" fmla="*/ 1323181 w 1500188"/>
              <a:gd name="connsiteY39" fmla="*/ 324644 h 2617787"/>
              <a:gd name="connsiteX40" fmla="*/ 1171575 w 1500188"/>
              <a:gd name="connsiteY40" fmla="*/ 0 h 2617787"/>
              <a:gd name="connsiteX41" fmla="*/ 1085850 w 1500188"/>
              <a:gd name="connsiteY41" fmla="*/ 153193 h 2617787"/>
              <a:gd name="connsiteX0" fmla="*/ 1085850 w 1500188"/>
              <a:gd name="connsiteY0" fmla="*/ 153193 h 2544762"/>
              <a:gd name="connsiteX1" fmla="*/ 330200 w 1500188"/>
              <a:gd name="connsiteY1" fmla="*/ 534987 h 2544762"/>
              <a:gd name="connsiteX2" fmla="*/ 0 w 1500188"/>
              <a:gd name="connsiteY2" fmla="*/ 1182687 h 2544762"/>
              <a:gd name="connsiteX3" fmla="*/ 25400 w 1500188"/>
              <a:gd name="connsiteY3" fmla="*/ 2020887 h 2544762"/>
              <a:gd name="connsiteX4" fmla="*/ 397669 w 1500188"/>
              <a:gd name="connsiteY4" fmla="*/ 2422524 h 2544762"/>
              <a:gd name="connsiteX5" fmla="*/ 577850 w 1500188"/>
              <a:gd name="connsiteY5" fmla="*/ 2544762 h 2544762"/>
              <a:gd name="connsiteX6" fmla="*/ 740568 w 1500188"/>
              <a:gd name="connsiteY6" fmla="*/ 2409825 h 2544762"/>
              <a:gd name="connsiteX7" fmla="*/ 745331 w 1500188"/>
              <a:gd name="connsiteY7" fmla="*/ 2336007 h 2544762"/>
              <a:gd name="connsiteX8" fmla="*/ 809626 w 1500188"/>
              <a:gd name="connsiteY8" fmla="*/ 2300288 h 2544762"/>
              <a:gd name="connsiteX9" fmla="*/ 812006 w 1500188"/>
              <a:gd name="connsiteY9" fmla="*/ 2183607 h 2544762"/>
              <a:gd name="connsiteX10" fmla="*/ 769143 w 1500188"/>
              <a:gd name="connsiteY10" fmla="*/ 2169320 h 2544762"/>
              <a:gd name="connsiteX11" fmla="*/ 690563 w 1500188"/>
              <a:gd name="connsiteY11" fmla="*/ 2014538 h 2544762"/>
              <a:gd name="connsiteX12" fmla="*/ 633413 w 1500188"/>
              <a:gd name="connsiteY12" fmla="*/ 1704975 h 2544762"/>
              <a:gd name="connsiteX13" fmla="*/ 545307 w 1500188"/>
              <a:gd name="connsiteY13" fmla="*/ 1638301 h 2544762"/>
              <a:gd name="connsiteX14" fmla="*/ 726281 w 1500188"/>
              <a:gd name="connsiteY14" fmla="*/ 1628775 h 2544762"/>
              <a:gd name="connsiteX15" fmla="*/ 816769 w 1500188"/>
              <a:gd name="connsiteY15" fmla="*/ 1540669 h 2544762"/>
              <a:gd name="connsiteX16" fmla="*/ 1033463 w 1500188"/>
              <a:gd name="connsiteY16" fmla="*/ 1543050 h 2544762"/>
              <a:gd name="connsiteX17" fmla="*/ 1085850 w 1500188"/>
              <a:gd name="connsiteY17" fmla="*/ 1590676 h 2544762"/>
              <a:gd name="connsiteX18" fmla="*/ 1076325 w 1500188"/>
              <a:gd name="connsiteY18" fmla="*/ 1628776 h 2544762"/>
              <a:gd name="connsiteX19" fmla="*/ 1154906 w 1500188"/>
              <a:gd name="connsiteY19" fmla="*/ 1600201 h 2544762"/>
              <a:gd name="connsiteX20" fmla="*/ 1202532 w 1500188"/>
              <a:gd name="connsiteY20" fmla="*/ 1678782 h 2544762"/>
              <a:gd name="connsiteX21" fmla="*/ 1233488 w 1500188"/>
              <a:gd name="connsiteY21" fmla="*/ 1743074 h 2544762"/>
              <a:gd name="connsiteX22" fmla="*/ 1288257 w 1500188"/>
              <a:gd name="connsiteY22" fmla="*/ 1724026 h 2544762"/>
              <a:gd name="connsiteX23" fmla="*/ 1340644 w 1500188"/>
              <a:gd name="connsiteY23" fmla="*/ 1723231 h 2544762"/>
              <a:gd name="connsiteX24" fmla="*/ 1304925 w 1500188"/>
              <a:gd name="connsiteY24" fmla="*/ 1531144 h 2544762"/>
              <a:gd name="connsiteX25" fmla="*/ 1357313 w 1500188"/>
              <a:gd name="connsiteY25" fmla="*/ 1443038 h 2544762"/>
              <a:gd name="connsiteX26" fmla="*/ 1328738 w 1500188"/>
              <a:gd name="connsiteY26" fmla="*/ 1388270 h 2544762"/>
              <a:gd name="connsiteX27" fmla="*/ 1383506 w 1500188"/>
              <a:gd name="connsiteY27" fmla="*/ 1381125 h 2544762"/>
              <a:gd name="connsiteX28" fmla="*/ 1435894 w 1500188"/>
              <a:gd name="connsiteY28" fmla="*/ 1302545 h 2544762"/>
              <a:gd name="connsiteX29" fmla="*/ 1426369 w 1500188"/>
              <a:gd name="connsiteY29" fmla="*/ 1254920 h 2544762"/>
              <a:gd name="connsiteX30" fmla="*/ 1462882 w 1500188"/>
              <a:gd name="connsiteY30" fmla="*/ 1246187 h 2544762"/>
              <a:gd name="connsiteX31" fmla="*/ 1500188 w 1500188"/>
              <a:gd name="connsiteY31" fmla="*/ 1190625 h 2544762"/>
              <a:gd name="connsiteX32" fmla="*/ 1445419 w 1500188"/>
              <a:gd name="connsiteY32" fmla="*/ 1007269 h 2544762"/>
              <a:gd name="connsiteX33" fmla="*/ 1400176 w 1500188"/>
              <a:gd name="connsiteY33" fmla="*/ 878682 h 2544762"/>
              <a:gd name="connsiteX34" fmla="*/ 1433513 w 1500188"/>
              <a:gd name="connsiteY34" fmla="*/ 804863 h 2544762"/>
              <a:gd name="connsiteX35" fmla="*/ 1383507 w 1500188"/>
              <a:gd name="connsiteY35" fmla="*/ 664370 h 2544762"/>
              <a:gd name="connsiteX36" fmla="*/ 1323975 w 1500188"/>
              <a:gd name="connsiteY36" fmla="*/ 604838 h 2544762"/>
              <a:gd name="connsiteX37" fmla="*/ 1321594 w 1500188"/>
              <a:gd name="connsiteY37" fmla="*/ 523876 h 2544762"/>
              <a:gd name="connsiteX38" fmla="*/ 1302545 w 1500188"/>
              <a:gd name="connsiteY38" fmla="*/ 445295 h 2544762"/>
              <a:gd name="connsiteX39" fmla="*/ 1323181 w 1500188"/>
              <a:gd name="connsiteY39" fmla="*/ 324644 h 2544762"/>
              <a:gd name="connsiteX40" fmla="*/ 1171575 w 1500188"/>
              <a:gd name="connsiteY40" fmla="*/ 0 h 2544762"/>
              <a:gd name="connsiteX41" fmla="*/ 1085850 w 1500188"/>
              <a:gd name="connsiteY41" fmla="*/ 153193 h 2544762"/>
              <a:gd name="connsiteX0" fmla="*/ 1085850 w 1500188"/>
              <a:gd name="connsiteY0" fmla="*/ 153193 h 2544762"/>
              <a:gd name="connsiteX1" fmla="*/ 330200 w 1500188"/>
              <a:gd name="connsiteY1" fmla="*/ 534987 h 2544762"/>
              <a:gd name="connsiteX2" fmla="*/ 0 w 1500188"/>
              <a:gd name="connsiteY2" fmla="*/ 1182687 h 2544762"/>
              <a:gd name="connsiteX3" fmla="*/ 282575 w 1500188"/>
              <a:gd name="connsiteY3" fmla="*/ 2228056 h 2544762"/>
              <a:gd name="connsiteX4" fmla="*/ 397669 w 1500188"/>
              <a:gd name="connsiteY4" fmla="*/ 2422524 h 2544762"/>
              <a:gd name="connsiteX5" fmla="*/ 577850 w 1500188"/>
              <a:gd name="connsiteY5" fmla="*/ 2544762 h 2544762"/>
              <a:gd name="connsiteX6" fmla="*/ 740568 w 1500188"/>
              <a:gd name="connsiteY6" fmla="*/ 2409825 h 2544762"/>
              <a:gd name="connsiteX7" fmla="*/ 745331 w 1500188"/>
              <a:gd name="connsiteY7" fmla="*/ 2336007 h 2544762"/>
              <a:gd name="connsiteX8" fmla="*/ 809626 w 1500188"/>
              <a:gd name="connsiteY8" fmla="*/ 2300288 h 2544762"/>
              <a:gd name="connsiteX9" fmla="*/ 812006 w 1500188"/>
              <a:gd name="connsiteY9" fmla="*/ 2183607 h 2544762"/>
              <a:gd name="connsiteX10" fmla="*/ 769143 w 1500188"/>
              <a:gd name="connsiteY10" fmla="*/ 2169320 h 2544762"/>
              <a:gd name="connsiteX11" fmla="*/ 690563 w 1500188"/>
              <a:gd name="connsiteY11" fmla="*/ 2014538 h 2544762"/>
              <a:gd name="connsiteX12" fmla="*/ 633413 w 1500188"/>
              <a:gd name="connsiteY12" fmla="*/ 1704975 h 2544762"/>
              <a:gd name="connsiteX13" fmla="*/ 545307 w 1500188"/>
              <a:gd name="connsiteY13" fmla="*/ 1638301 h 2544762"/>
              <a:gd name="connsiteX14" fmla="*/ 726281 w 1500188"/>
              <a:gd name="connsiteY14" fmla="*/ 1628775 h 2544762"/>
              <a:gd name="connsiteX15" fmla="*/ 816769 w 1500188"/>
              <a:gd name="connsiteY15" fmla="*/ 1540669 h 2544762"/>
              <a:gd name="connsiteX16" fmla="*/ 1033463 w 1500188"/>
              <a:gd name="connsiteY16" fmla="*/ 1543050 h 2544762"/>
              <a:gd name="connsiteX17" fmla="*/ 1085850 w 1500188"/>
              <a:gd name="connsiteY17" fmla="*/ 1590676 h 2544762"/>
              <a:gd name="connsiteX18" fmla="*/ 1076325 w 1500188"/>
              <a:gd name="connsiteY18" fmla="*/ 1628776 h 2544762"/>
              <a:gd name="connsiteX19" fmla="*/ 1154906 w 1500188"/>
              <a:gd name="connsiteY19" fmla="*/ 1600201 h 2544762"/>
              <a:gd name="connsiteX20" fmla="*/ 1202532 w 1500188"/>
              <a:gd name="connsiteY20" fmla="*/ 1678782 h 2544762"/>
              <a:gd name="connsiteX21" fmla="*/ 1233488 w 1500188"/>
              <a:gd name="connsiteY21" fmla="*/ 1743074 h 2544762"/>
              <a:gd name="connsiteX22" fmla="*/ 1288257 w 1500188"/>
              <a:gd name="connsiteY22" fmla="*/ 1724026 h 2544762"/>
              <a:gd name="connsiteX23" fmla="*/ 1340644 w 1500188"/>
              <a:gd name="connsiteY23" fmla="*/ 1723231 h 2544762"/>
              <a:gd name="connsiteX24" fmla="*/ 1304925 w 1500188"/>
              <a:gd name="connsiteY24" fmla="*/ 1531144 h 2544762"/>
              <a:gd name="connsiteX25" fmla="*/ 1357313 w 1500188"/>
              <a:gd name="connsiteY25" fmla="*/ 1443038 h 2544762"/>
              <a:gd name="connsiteX26" fmla="*/ 1328738 w 1500188"/>
              <a:gd name="connsiteY26" fmla="*/ 1388270 h 2544762"/>
              <a:gd name="connsiteX27" fmla="*/ 1383506 w 1500188"/>
              <a:gd name="connsiteY27" fmla="*/ 1381125 h 2544762"/>
              <a:gd name="connsiteX28" fmla="*/ 1435894 w 1500188"/>
              <a:gd name="connsiteY28" fmla="*/ 1302545 h 2544762"/>
              <a:gd name="connsiteX29" fmla="*/ 1426369 w 1500188"/>
              <a:gd name="connsiteY29" fmla="*/ 1254920 h 2544762"/>
              <a:gd name="connsiteX30" fmla="*/ 1462882 w 1500188"/>
              <a:gd name="connsiteY30" fmla="*/ 1246187 h 2544762"/>
              <a:gd name="connsiteX31" fmla="*/ 1500188 w 1500188"/>
              <a:gd name="connsiteY31" fmla="*/ 1190625 h 2544762"/>
              <a:gd name="connsiteX32" fmla="*/ 1445419 w 1500188"/>
              <a:gd name="connsiteY32" fmla="*/ 1007269 h 2544762"/>
              <a:gd name="connsiteX33" fmla="*/ 1400176 w 1500188"/>
              <a:gd name="connsiteY33" fmla="*/ 878682 h 2544762"/>
              <a:gd name="connsiteX34" fmla="*/ 1433513 w 1500188"/>
              <a:gd name="connsiteY34" fmla="*/ 804863 h 2544762"/>
              <a:gd name="connsiteX35" fmla="*/ 1383507 w 1500188"/>
              <a:gd name="connsiteY35" fmla="*/ 664370 h 2544762"/>
              <a:gd name="connsiteX36" fmla="*/ 1323975 w 1500188"/>
              <a:gd name="connsiteY36" fmla="*/ 604838 h 2544762"/>
              <a:gd name="connsiteX37" fmla="*/ 1321594 w 1500188"/>
              <a:gd name="connsiteY37" fmla="*/ 523876 h 2544762"/>
              <a:gd name="connsiteX38" fmla="*/ 1302545 w 1500188"/>
              <a:gd name="connsiteY38" fmla="*/ 445295 h 2544762"/>
              <a:gd name="connsiteX39" fmla="*/ 1323181 w 1500188"/>
              <a:gd name="connsiteY39" fmla="*/ 324644 h 2544762"/>
              <a:gd name="connsiteX40" fmla="*/ 1171575 w 1500188"/>
              <a:gd name="connsiteY40" fmla="*/ 0 h 2544762"/>
              <a:gd name="connsiteX41" fmla="*/ 1085850 w 1500188"/>
              <a:gd name="connsiteY41" fmla="*/ 153193 h 2544762"/>
              <a:gd name="connsiteX0" fmla="*/ 1085850 w 1500188"/>
              <a:gd name="connsiteY0" fmla="*/ 153193 h 2544762"/>
              <a:gd name="connsiteX1" fmla="*/ 330200 w 1500188"/>
              <a:gd name="connsiteY1" fmla="*/ 534987 h 2544762"/>
              <a:gd name="connsiteX2" fmla="*/ 0 w 1500188"/>
              <a:gd name="connsiteY2" fmla="*/ 1182687 h 2544762"/>
              <a:gd name="connsiteX3" fmla="*/ 173831 w 1500188"/>
              <a:gd name="connsiteY3" fmla="*/ 1828801 h 2544762"/>
              <a:gd name="connsiteX4" fmla="*/ 282575 w 1500188"/>
              <a:gd name="connsiteY4" fmla="*/ 2228056 h 2544762"/>
              <a:gd name="connsiteX5" fmla="*/ 397669 w 1500188"/>
              <a:gd name="connsiteY5" fmla="*/ 2422524 h 2544762"/>
              <a:gd name="connsiteX6" fmla="*/ 577850 w 1500188"/>
              <a:gd name="connsiteY6" fmla="*/ 2544762 h 2544762"/>
              <a:gd name="connsiteX7" fmla="*/ 740568 w 1500188"/>
              <a:gd name="connsiteY7" fmla="*/ 2409825 h 2544762"/>
              <a:gd name="connsiteX8" fmla="*/ 745331 w 1500188"/>
              <a:gd name="connsiteY8" fmla="*/ 2336007 h 2544762"/>
              <a:gd name="connsiteX9" fmla="*/ 809626 w 1500188"/>
              <a:gd name="connsiteY9" fmla="*/ 2300288 h 2544762"/>
              <a:gd name="connsiteX10" fmla="*/ 812006 w 1500188"/>
              <a:gd name="connsiteY10" fmla="*/ 2183607 h 2544762"/>
              <a:gd name="connsiteX11" fmla="*/ 769143 w 1500188"/>
              <a:gd name="connsiteY11" fmla="*/ 2169320 h 2544762"/>
              <a:gd name="connsiteX12" fmla="*/ 690563 w 1500188"/>
              <a:gd name="connsiteY12" fmla="*/ 2014538 h 2544762"/>
              <a:gd name="connsiteX13" fmla="*/ 633413 w 1500188"/>
              <a:gd name="connsiteY13" fmla="*/ 1704975 h 2544762"/>
              <a:gd name="connsiteX14" fmla="*/ 545307 w 1500188"/>
              <a:gd name="connsiteY14" fmla="*/ 1638301 h 2544762"/>
              <a:gd name="connsiteX15" fmla="*/ 726281 w 1500188"/>
              <a:gd name="connsiteY15" fmla="*/ 1628775 h 2544762"/>
              <a:gd name="connsiteX16" fmla="*/ 816769 w 1500188"/>
              <a:gd name="connsiteY16" fmla="*/ 1540669 h 2544762"/>
              <a:gd name="connsiteX17" fmla="*/ 1033463 w 1500188"/>
              <a:gd name="connsiteY17" fmla="*/ 1543050 h 2544762"/>
              <a:gd name="connsiteX18" fmla="*/ 1085850 w 1500188"/>
              <a:gd name="connsiteY18" fmla="*/ 1590676 h 2544762"/>
              <a:gd name="connsiteX19" fmla="*/ 1076325 w 1500188"/>
              <a:gd name="connsiteY19" fmla="*/ 1628776 h 2544762"/>
              <a:gd name="connsiteX20" fmla="*/ 1154906 w 1500188"/>
              <a:gd name="connsiteY20" fmla="*/ 1600201 h 2544762"/>
              <a:gd name="connsiteX21" fmla="*/ 1202532 w 1500188"/>
              <a:gd name="connsiteY21" fmla="*/ 1678782 h 2544762"/>
              <a:gd name="connsiteX22" fmla="*/ 1233488 w 1500188"/>
              <a:gd name="connsiteY22" fmla="*/ 1743074 h 2544762"/>
              <a:gd name="connsiteX23" fmla="*/ 1288257 w 1500188"/>
              <a:gd name="connsiteY23" fmla="*/ 1724026 h 2544762"/>
              <a:gd name="connsiteX24" fmla="*/ 1340644 w 1500188"/>
              <a:gd name="connsiteY24" fmla="*/ 1723231 h 2544762"/>
              <a:gd name="connsiteX25" fmla="*/ 1304925 w 1500188"/>
              <a:gd name="connsiteY25" fmla="*/ 1531144 h 2544762"/>
              <a:gd name="connsiteX26" fmla="*/ 1357313 w 1500188"/>
              <a:gd name="connsiteY26" fmla="*/ 1443038 h 2544762"/>
              <a:gd name="connsiteX27" fmla="*/ 1328738 w 1500188"/>
              <a:gd name="connsiteY27" fmla="*/ 1388270 h 2544762"/>
              <a:gd name="connsiteX28" fmla="*/ 1383506 w 1500188"/>
              <a:gd name="connsiteY28" fmla="*/ 1381125 h 2544762"/>
              <a:gd name="connsiteX29" fmla="*/ 1435894 w 1500188"/>
              <a:gd name="connsiteY29" fmla="*/ 1302545 h 2544762"/>
              <a:gd name="connsiteX30" fmla="*/ 1426369 w 1500188"/>
              <a:gd name="connsiteY30" fmla="*/ 1254920 h 2544762"/>
              <a:gd name="connsiteX31" fmla="*/ 1462882 w 1500188"/>
              <a:gd name="connsiteY31" fmla="*/ 1246187 h 2544762"/>
              <a:gd name="connsiteX32" fmla="*/ 1500188 w 1500188"/>
              <a:gd name="connsiteY32" fmla="*/ 1190625 h 2544762"/>
              <a:gd name="connsiteX33" fmla="*/ 1445419 w 1500188"/>
              <a:gd name="connsiteY33" fmla="*/ 1007269 h 2544762"/>
              <a:gd name="connsiteX34" fmla="*/ 1400176 w 1500188"/>
              <a:gd name="connsiteY34" fmla="*/ 878682 h 2544762"/>
              <a:gd name="connsiteX35" fmla="*/ 1433513 w 1500188"/>
              <a:gd name="connsiteY35" fmla="*/ 804863 h 2544762"/>
              <a:gd name="connsiteX36" fmla="*/ 1383507 w 1500188"/>
              <a:gd name="connsiteY36" fmla="*/ 664370 h 2544762"/>
              <a:gd name="connsiteX37" fmla="*/ 1323975 w 1500188"/>
              <a:gd name="connsiteY37" fmla="*/ 604838 h 2544762"/>
              <a:gd name="connsiteX38" fmla="*/ 1321594 w 1500188"/>
              <a:gd name="connsiteY38" fmla="*/ 523876 h 2544762"/>
              <a:gd name="connsiteX39" fmla="*/ 1302545 w 1500188"/>
              <a:gd name="connsiteY39" fmla="*/ 445295 h 2544762"/>
              <a:gd name="connsiteX40" fmla="*/ 1323181 w 1500188"/>
              <a:gd name="connsiteY40" fmla="*/ 324644 h 2544762"/>
              <a:gd name="connsiteX41" fmla="*/ 1171575 w 1500188"/>
              <a:gd name="connsiteY41" fmla="*/ 0 h 2544762"/>
              <a:gd name="connsiteX42" fmla="*/ 1085850 w 1500188"/>
              <a:gd name="connsiteY42" fmla="*/ 153193 h 2544762"/>
              <a:gd name="connsiteX0" fmla="*/ 1085850 w 1500188"/>
              <a:gd name="connsiteY0" fmla="*/ 153193 h 2544762"/>
              <a:gd name="connsiteX1" fmla="*/ 330200 w 1500188"/>
              <a:gd name="connsiteY1" fmla="*/ 534987 h 2544762"/>
              <a:gd name="connsiteX2" fmla="*/ 0 w 1500188"/>
              <a:gd name="connsiteY2" fmla="*/ 1182687 h 2544762"/>
              <a:gd name="connsiteX3" fmla="*/ 266700 w 1500188"/>
              <a:gd name="connsiteY3" fmla="*/ 2064545 h 2544762"/>
              <a:gd name="connsiteX4" fmla="*/ 282575 w 1500188"/>
              <a:gd name="connsiteY4" fmla="*/ 2228056 h 2544762"/>
              <a:gd name="connsiteX5" fmla="*/ 397669 w 1500188"/>
              <a:gd name="connsiteY5" fmla="*/ 2422524 h 2544762"/>
              <a:gd name="connsiteX6" fmla="*/ 577850 w 1500188"/>
              <a:gd name="connsiteY6" fmla="*/ 2544762 h 2544762"/>
              <a:gd name="connsiteX7" fmla="*/ 740568 w 1500188"/>
              <a:gd name="connsiteY7" fmla="*/ 2409825 h 2544762"/>
              <a:gd name="connsiteX8" fmla="*/ 745331 w 1500188"/>
              <a:gd name="connsiteY8" fmla="*/ 2336007 h 2544762"/>
              <a:gd name="connsiteX9" fmla="*/ 809626 w 1500188"/>
              <a:gd name="connsiteY9" fmla="*/ 2300288 h 2544762"/>
              <a:gd name="connsiteX10" fmla="*/ 812006 w 1500188"/>
              <a:gd name="connsiteY10" fmla="*/ 2183607 h 2544762"/>
              <a:gd name="connsiteX11" fmla="*/ 769143 w 1500188"/>
              <a:gd name="connsiteY11" fmla="*/ 2169320 h 2544762"/>
              <a:gd name="connsiteX12" fmla="*/ 690563 w 1500188"/>
              <a:gd name="connsiteY12" fmla="*/ 2014538 h 2544762"/>
              <a:gd name="connsiteX13" fmla="*/ 633413 w 1500188"/>
              <a:gd name="connsiteY13" fmla="*/ 1704975 h 2544762"/>
              <a:gd name="connsiteX14" fmla="*/ 545307 w 1500188"/>
              <a:gd name="connsiteY14" fmla="*/ 1638301 h 2544762"/>
              <a:gd name="connsiteX15" fmla="*/ 726281 w 1500188"/>
              <a:gd name="connsiteY15" fmla="*/ 1628775 h 2544762"/>
              <a:gd name="connsiteX16" fmla="*/ 816769 w 1500188"/>
              <a:gd name="connsiteY16" fmla="*/ 1540669 h 2544762"/>
              <a:gd name="connsiteX17" fmla="*/ 1033463 w 1500188"/>
              <a:gd name="connsiteY17" fmla="*/ 1543050 h 2544762"/>
              <a:gd name="connsiteX18" fmla="*/ 1085850 w 1500188"/>
              <a:gd name="connsiteY18" fmla="*/ 1590676 h 2544762"/>
              <a:gd name="connsiteX19" fmla="*/ 1076325 w 1500188"/>
              <a:gd name="connsiteY19" fmla="*/ 1628776 h 2544762"/>
              <a:gd name="connsiteX20" fmla="*/ 1154906 w 1500188"/>
              <a:gd name="connsiteY20" fmla="*/ 1600201 h 2544762"/>
              <a:gd name="connsiteX21" fmla="*/ 1202532 w 1500188"/>
              <a:gd name="connsiteY21" fmla="*/ 1678782 h 2544762"/>
              <a:gd name="connsiteX22" fmla="*/ 1233488 w 1500188"/>
              <a:gd name="connsiteY22" fmla="*/ 1743074 h 2544762"/>
              <a:gd name="connsiteX23" fmla="*/ 1288257 w 1500188"/>
              <a:gd name="connsiteY23" fmla="*/ 1724026 h 2544762"/>
              <a:gd name="connsiteX24" fmla="*/ 1340644 w 1500188"/>
              <a:gd name="connsiteY24" fmla="*/ 1723231 h 2544762"/>
              <a:gd name="connsiteX25" fmla="*/ 1304925 w 1500188"/>
              <a:gd name="connsiteY25" fmla="*/ 1531144 h 2544762"/>
              <a:gd name="connsiteX26" fmla="*/ 1357313 w 1500188"/>
              <a:gd name="connsiteY26" fmla="*/ 1443038 h 2544762"/>
              <a:gd name="connsiteX27" fmla="*/ 1328738 w 1500188"/>
              <a:gd name="connsiteY27" fmla="*/ 1388270 h 2544762"/>
              <a:gd name="connsiteX28" fmla="*/ 1383506 w 1500188"/>
              <a:gd name="connsiteY28" fmla="*/ 1381125 h 2544762"/>
              <a:gd name="connsiteX29" fmla="*/ 1435894 w 1500188"/>
              <a:gd name="connsiteY29" fmla="*/ 1302545 h 2544762"/>
              <a:gd name="connsiteX30" fmla="*/ 1426369 w 1500188"/>
              <a:gd name="connsiteY30" fmla="*/ 1254920 h 2544762"/>
              <a:gd name="connsiteX31" fmla="*/ 1462882 w 1500188"/>
              <a:gd name="connsiteY31" fmla="*/ 1246187 h 2544762"/>
              <a:gd name="connsiteX32" fmla="*/ 1500188 w 1500188"/>
              <a:gd name="connsiteY32" fmla="*/ 1190625 h 2544762"/>
              <a:gd name="connsiteX33" fmla="*/ 1445419 w 1500188"/>
              <a:gd name="connsiteY33" fmla="*/ 1007269 h 2544762"/>
              <a:gd name="connsiteX34" fmla="*/ 1400176 w 1500188"/>
              <a:gd name="connsiteY34" fmla="*/ 878682 h 2544762"/>
              <a:gd name="connsiteX35" fmla="*/ 1433513 w 1500188"/>
              <a:gd name="connsiteY35" fmla="*/ 804863 h 2544762"/>
              <a:gd name="connsiteX36" fmla="*/ 1383507 w 1500188"/>
              <a:gd name="connsiteY36" fmla="*/ 664370 h 2544762"/>
              <a:gd name="connsiteX37" fmla="*/ 1323975 w 1500188"/>
              <a:gd name="connsiteY37" fmla="*/ 604838 h 2544762"/>
              <a:gd name="connsiteX38" fmla="*/ 1321594 w 1500188"/>
              <a:gd name="connsiteY38" fmla="*/ 523876 h 2544762"/>
              <a:gd name="connsiteX39" fmla="*/ 1302545 w 1500188"/>
              <a:gd name="connsiteY39" fmla="*/ 445295 h 2544762"/>
              <a:gd name="connsiteX40" fmla="*/ 1323181 w 1500188"/>
              <a:gd name="connsiteY40" fmla="*/ 324644 h 2544762"/>
              <a:gd name="connsiteX41" fmla="*/ 1171575 w 1500188"/>
              <a:gd name="connsiteY41" fmla="*/ 0 h 2544762"/>
              <a:gd name="connsiteX42" fmla="*/ 1085850 w 1500188"/>
              <a:gd name="connsiteY42" fmla="*/ 153193 h 2544762"/>
              <a:gd name="connsiteX0" fmla="*/ 1085850 w 1500188"/>
              <a:gd name="connsiteY0" fmla="*/ 153193 h 2544762"/>
              <a:gd name="connsiteX1" fmla="*/ 330200 w 1500188"/>
              <a:gd name="connsiteY1" fmla="*/ 534987 h 2544762"/>
              <a:gd name="connsiteX2" fmla="*/ 0 w 1500188"/>
              <a:gd name="connsiteY2" fmla="*/ 1182687 h 2544762"/>
              <a:gd name="connsiteX3" fmla="*/ 159544 w 1500188"/>
              <a:gd name="connsiteY3" fmla="*/ 1690688 h 2544762"/>
              <a:gd name="connsiteX4" fmla="*/ 266700 w 1500188"/>
              <a:gd name="connsiteY4" fmla="*/ 2064545 h 2544762"/>
              <a:gd name="connsiteX5" fmla="*/ 282575 w 1500188"/>
              <a:gd name="connsiteY5" fmla="*/ 2228056 h 2544762"/>
              <a:gd name="connsiteX6" fmla="*/ 397669 w 1500188"/>
              <a:gd name="connsiteY6" fmla="*/ 2422524 h 2544762"/>
              <a:gd name="connsiteX7" fmla="*/ 577850 w 1500188"/>
              <a:gd name="connsiteY7" fmla="*/ 2544762 h 2544762"/>
              <a:gd name="connsiteX8" fmla="*/ 740568 w 1500188"/>
              <a:gd name="connsiteY8" fmla="*/ 2409825 h 2544762"/>
              <a:gd name="connsiteX9" fmla="*/ 745331 w 1500188"/>
              <a:gd name="connsiteY9" fmla="*/ 2336007 h 2544762"/>
              <a:gd name="connsiteX10" fmla="*/ 809626 w 1500188"/>
              <a:gd name="connsiteY10" fmla="*/ 2300288 h 2544762"/>
              <a:gd name="connsiteX11" fmla="*/ 812006 w 1500188"/>
              <a:gd name="connsiteY11" fmla="*/ 2183607 h 2544762"/>
              <a:gd name="connsiteX12" fmla="*/ 769143 w 1500188"/>
              <a:gd name="connsiteY12" fmla="*/ 2169320 h 2544762"/>
              <a:gd name="connsiteX13" fmla="*/ 690563 w 1500188"/>
              <a:gd name="connsiteY13" fmla="*/ 2014538 h 2544762"/>
              <a:gd name="connsiteX14" fmla="*/ 633413 w 1500188"/>
              <a:gd name="connsiteY14" fmla="*/ 1704975 h 2544762"/>
              <a:gd name="connsiteX15" fmla="*/ 545307 w 1500188"/>
              <a:gd name="connsiteY15" fmla="*/ 1638301 h 2544762"/>
              <a:gd name="connsiteX16" fmla="*/ 726281 w 1500188"/>
              <a:gd name="connsiteY16" fmla="*/ 1628775 h 2544762"/>
              <a:gd name="connsiteX17" fmla="*/ 816769 w 1500188"/>
              <a:gd name="connsiteY17" fmla="*/ 1540669 h 2544762"/>
              <a:gd name="connsiteX18" fmla="*/ 1033463 w 1500188"/>
              <a:gd name="connsiteY18" fmla="*/ 1543050 h 2544762"/>
              <a:gd name="connsiteX19" fmla="*/ 1085850 w 1500188"/>
              <a:gd name="connsiteY19" fmla="*/ 1590676 h 2544762"/>
              <a:gd name="connsiteX20" fmla="*/ 1076325 w 1500188"/>
              <a:gd name="connsiteY20" fmla="*/ 1628776 h 2544762"/>
              <a:gd name="connsiteX21" fmla="*/ 1154906 w 1500188"/>
              <a:gd name="connsiteY21" fmla="*/ 1600201 h 2544762"/>
              <a:gd name="connsiteX22" fmla="*/ 1202532 w 1500188"/>
              <a:gd name="connsiteY22" fmla="*/ 1678782 h 2544762"/>
              <a:gd name="connsiteX23" fmla="*/ 1233488 w 1500188"/>
              <a:gd name="connsiteY23" fmla="*/ 1743074 h 2544762"/>
              <a:gd name="connsiteX24" fmla="*/ 1288257 w 1500188"/>
              <a:gd name="connsiteY24" fmla="*/ 1724026 h 2544762"/>
              <a:gd name="connsiteX25" fmla="*/ 1340644 w 1500188"/>
              <a:gd name="connsiteY25" fmla="*/ 1723231 h 2544762"/>
              <a:gd name="connsiteX26" fmla="*/ 1304925 w 1500188"/>
              <a:gd name="connsiteY26" fmla="*/ 1531144 h 2544762"/>
              <a:gd name="connsiteX27" fmla="*/ 1357313 w 1500188"/>
              <a:gd name="connsiteY27" fmla="*/ 1443038 h 2544762"/>
              <a:gd name="connsiteX28" fmla="*/ 1328738 w 1500188"/>
              <a:gd name="connsiteY28" fmla="*/ 1388270 h 2544762"/>
              <a:gd name="connsiteX29" fmla="*/ 1383506 w 1500188"/>
              <a:gd name="connsiteY29" fmla="*/ 1381125 h 2544762"/>
              <a:gd name="connsiteX30" fmla="*/ 1435894 w 1500188"/>
              <a:gd name="connsiteY30" fmla="*/ 1302545 h 2544762"/>
              <a:gd name="connsiteX31" fmla="*/ 1426369 w 1500188"/>
              <a:gd name="connsiteY31" fmla="*/ 1254920 h 2544762"/>
              <a:gd name="connsiteX32" fmla="*/ 1462882 w 1500188"/>
              <a:gd name="connsiteY32" fmla="*/ 1246187 h 2544762"/>
              <a:gd name="connsiteX33" fmla="*/ 1500188 w 1500188"/>
              <a:gd name="connsiteY33" fmla="*/ 1190625 h 2544762"/>
              <a:gd name="connsiteX34" fmla="*/ 1445419 w 1500188"/>
              <a:gd name="connsiteY34" fmla="*/ 1007269 h 2544762"/>
              <a:gd name="connsiteX35" fmla="*/ 1400176 w 1500188"/>
              <a:gd name="connsiteY35" fmla="*/ 878682 h 2544762"/>
              <a:gd name="connsiteX36" fmla="*/ 1433513 w 1500188"/>
              <a:gd name="connsiteY36" fmla="*/ 804863 h 2544762"/>
              <a:gd name="connsiteX37" fmla="*/ 1383507 w 1500188"/>
              <a:gd name="connsiteY37" fmla="*/ 664370 h 2544762"/>
              <a:gd name="connsiteX38" fmla="*/ 1323975 w 1500188"/>
              <a:gd name="connsiteY38" fmla="*/ 604838 h 2544762"/>
              <a:gd name="connsiteX39" fmla="*/ 1321594 w 1500188"/>
              <a:gd name="connsiteY39" fmla="*/ 523876 h 2544762"/>
              <a:gd name="connsiteX40" fmla="*/ 1302545 w 1500188"/>
              <a:gd name="connsiteY40" fmla="*/ 445295 h 2544762"/>
              <a:gd name="connsiteX41" fmla="*/ 1323181 w 1500188"/>
              <a:gd name="connsiteY41" fmla="*/ 324644 h 2544762"/>
              <a:gd name="connsiteX42" fmla="*/ 1171575 w 1500188"/>
              <a:gd name="connsiteY42" fmla="*/ 0 h 2544762"/>
              <a:gd name="connsiteX43" fmla="*/ 1085850 w 1500188"/>
              <a:gd name="connsiteY43" fmla="*/ 153193 h 2544762"/>
              <a:gd name="connsiteX0" fmla="*/ 1085850 w 1500188"/>
              <a:gd name="connsiteY0" fmla="*/ 153193 h 2544762"/>
              <a:gd name="connsiteX1" fmla="*/ 330200 w 1500188"/>
              <a:gd name="connsiteY1" fmla="*/ 534987 h 2544762"/>
              <a:gd name="connsiteX2" fmla="*/ 0 w 1500188"/>
              <a:gd name="connsiteY2" fmla="*/ 1182687 h 2544762"/>
              <a:gd name="connsiteX3" fmla="*/ 321469 w 1500188"/>
              <a:gd name="connsiteY3" fmla="*/ 1971675 h 2544762"/>
              <a:gd name="connsiteX4" fmla="*/ 266700 w 1500188"/>
              <a:gd name="connsiteY4" fmla="*/ 2064545 h 2544762"/>
              <a:gd name="connsiteX5" fmla="*/ 282575 w 1500188"/>
              <a:gd name="connsiteY5" fmla="*/ 2228056 h 2544762"/>
              <a:gd name="connsiteX6" fmla="*/ 397669 w 1500188"/>
              <a:gd name="connsiteY6" fmla="*/ 2422524 h 2544762"/>
              <a:gd name="connsiteX7" fmla="*/ 577850 w 1500188"/>
              <a:gd name="connsiteY7" fmla="*/ 2544762 h 2544762"/>
              <a:gd name="connsiteX8" fmla="*/ 740568 w 1500188"/>
              <a:gd name="connsiteY8" fmla="*/ 2409825 h 2544762"/>
              <a:gd name="connsiteX9" fmla="*/ 745331 w 1500188"/>
              <a:gd name="connsiteY9" fmla="*/ 2336007 h 2544762"/>
              <a:gd name="connsiteX10" fmla="*/ 809626 w 1500188"/>
              <a:gd name="connsiteY10" fmla="*/ 2300288 h 2544762"/>
              <a:gd name="connsiteX11" fmla="*/ 812006 w 1500188"/>
              <a:gd name="connsiteY11" fmla="*/ 2183607 h 2544762"/>
              <a:gd name="connsiteX12" fmla="*/ 769143 w 1500188"/>
              <a:gd name="connsiteY12" fmla="*/ 2169320 h 2544762"/>
              <a:gd name="connsiteX13" fmla="*/ 690563 w 1500188"/>
              <a:gd name="connsiteY13" fmla="*/ 2014538 h 2544762"/>
              <a:gd name="connsiteX14" fmla="*/ 633413 w 1500188"/>
              <a:gd name="connsiteY14" fmla="*/ 1704975 h 2544762"/>
              <a:gd name="connsiteX15" fmla="*/ 545307 w 1500188"/>
              <a:gd name="connsiteY15" fmla="*/ 1638301 h 2544762"/>
              <a:gd name="connsiteX16" fmla="*/ 726281 w 1500188"/>
              <a:gd name="connsiteY16" fmla="*/ 1628775 h 2544762"/>
              <a:gd name="connsiteX17" fmla="*/ 816769 w 1500188"/>
              <a:gd name="connsiteY17" fmla="*/ 1540669 h 2544762"/>
              <a:gd name="connsiteX18" fmla="*/ 1033463 w 1500188"/>
              <a:gd name="connsiteY18" fmla="*/ 1543050 h 2544762"/>
              <a:gd name="connsiteX19" fmla="*/ 1085850 w 1500188"/>
              <a:gd name="connsiteY19" fmla="*/ 1590676 h 2544762"/>
              <a:gd name="connsiteX20" fmla="*/ 1076325 w 1500188"/>
              <a:gd name="connsiteY20" fmla="*/ 1628776 h 2544762"/>
              <a:gd name="connsiteX21" fmla="*/ 1154906 w 1500188"/>
              <a:gd name="connsiteY21" fmla="*/ 1600201 h 2544762"/>
              <a:gd name="connsiteX22" fmla="*/ 1202532 w 1500188"/>
              <a:gd name="connsiteY22" fmla="*/ 1678782 h 2544762"/>
              <a:gd name="connsiteX23" fmla="*/ 1233488 w 1500188"/>
              <a:gd name="connsiteY23" fmla="*/ 1743074 h 2544762"/>
              <a:gd name="connsiteX24" fmla="*/ 1288257 w 1500188"/>
              <a:gd name="connsiteY24" fmla="*/ 1724026 h 2544762"/>
              <a:gd name="connsiteX25" fmla="*/ 1340644 w 1500188"/>
              <a:gd name="connsiteY25" fmla="*/ 1723231 h 2544762"/>
              <a:gd name="connsiteX26" fmla="*/ 1304925 w 1500188"/>
              <a:gd name="connsiteY26" fmla="*/ 1531144 h 2544762"/>
              <a:gd name="connsiteX27" fmla="*/ 1357313 w 1500188"/>
              <a:gd name="connsiteY27" fmla="*/ 1443038 h 2544762"/>
              <a:gd name="connsiteX28" fmla="*/ 1328738 w 1500188"/>
              <a:gd name="connsiteY28" fmla="*/ 1388270 h 2544762"/>
              <a:gd name="connsiteX29" fmla="*/ 1383506 w 1500188"/>
              <a:gd name="connsiteY29" fmla="*/ 1381125 h 2544762"/>
              <a:gd name="connsiteX30" fmla="*/ 1435894 w 1500188"/>
              <a:gd name="connsiteY30" fmla="*/ 1302545 h 2544762"/>
              <a:gd name="connsiteX31" fmla="*/ 1426369 w 1500188"/>
              <a:gd name="connsiteY31" fmla="*/ 1254920 h 2544762"/>
              <a:gd name="connsiteX32" fmla="*/ 1462882 w 1500188"/>
              <a:gd name="connsiteY32" fmla="*/ 1246187 h 2544762"/>
              <a:gd name="connsiteX33" fmla="*/ 1500188 w 1500188"/>
              <a:gd name="connsiteY33" fmla="*/ 1190625 h 2544762"/>
              <a:gd name="connsiteX34" fmla="*/ 1445419 w 1500188"/>
              <a:gd name="connsiteY34" fmla="*/ 1007269 h 2544762"/>
              <a:gd name="connsiteX35" fmla="*/ 1400176 w 1500188"/>
              <a:gd name="connsiteY35" fmla="*/ 878682 h 2544762"/>
              <a:gd name="connsiteX36" fmla="*/ 1433513 w 1500188"/>
              <a:gd name="connsiteY36" fmla="*/ 804863 h 2544762"/>
              <a:gd name="connsiteX37" fmla="*/ 1383507 w 1500188"/>
              <a:gd name="connsiteY37" fmla="*/ 664370 h 2544762"/>
              <a:gd name="connsiteX38" fmla="*/ 1323975 w 1500188"/>
              <a:gd name="connsiteY38" fmla="*/ 604838 h 2544762"/>
              <a:gd name="connsiteX39" fmla="*/ 1321594 w 1500188"/>
              <a:gd name="connsiteY39" fmla="*/ 523876 h 2544762"/>
              <a:gd name="connsiteX40" fmla="*/ 1302545 w 1500188"/>
              <a:gd name="connsiteY40" fmla="*/ 445295 h 2544762"/>
              <a:gd name="connsiteX41" fmla="*/ 1323181 w 1500188"/>
              <a:gd name="connsiteY41" fmla="*/ 324644 h 2544762"/>
              <a:gd name="connsiteX42" fmla="*/ 1171575 w 1500188"/>
              <a:gd name="connsiteY42" fmla="*/ 0 h 2544762"/>
              <a:gd name="connsiteX43" fmla="*/ 1085850 w 1500188"/>
              <a:gd name="connsiteY43" fmla="*/ 153193 h 2544762"/>
              <a:gd name="connsiteX0" fmla="*/ 1085850 w 1500188"/>
              <a:gd name="connsiteY0" fmla="*/ 153193 h 2544762"/>
              <a:gd name="connsiteX1" fmla="*/ 330200 w 1500188"/>
              <a:gd name="connsiteY1" fmla="*/ 534987 h 2544762"/>
              <a:gd name="connsiteX2" fmla="*/ 0 w 1500188"/>
              <a:gd name="connsiteY2" fmla="*/ 1182687 h 2544762"/>
              <a:gd name="connsiteX3" fmla="*/ 88106 w 1500188"/>
              <a:gd name="connsiteY3" fmla="*/ 1400176 h 2544762"/>
              <a:gd name="connsiteX4" fmla="*/ 321469 w 1500188"/>
              <a:gd name="connsiteY4" fmla="*/ 1971675 h 2544762"/>
              <a:gd name="connsiteX5" fmla="*/ 266700 w 1500188"/>
              <a:gd name="connsiteY5" fmla="*/ 2064545 h 2544762"/>
              <a:gd name="connsiteX6" fmla="*/ 282575 w 1500188"/>
              <a:gd name="connsiteY6" fmla="*/ 2228056 h 2544762"/>
              <a:gd name="connsiteX7" fmla="*/ 397669 w 1500188"/>
              <a:gd name="connsiteY7" fmla="*/ 2422524 h 2544762"/>
              <a:gd name="connsiteX8" fmla="*/ 577850 w 1500188"/>
              <a:gd name="connsiteY8" fmla="*/ 2544762 h 2544762"/>
              <a:gd name="connsiteX9" fmla="*/ 740568 w 1500188"/>
              <a:gd name="connsiteY9" fmla="*/ 2409825 h 2544762"/>
              <a:gd name="connsiteX10" fmla="*/ 745331 w 1500188"/>
              <a:gd name="connsiteY10" fmla="*/ 2336007 h 2544762"/>
              <a:gd name="connsiteX11" fmla="*/ 809626 w 1500188"/>
              <a:gd name="connsiteY11" fmla="*/ 2300288 h 2544762"/>
              <a:gd name="connsiteX12" fmla="*/ 812006 w 1500188"/>
              <a:gd name="connsiteY12" fmla="*/ 2183607 h 2544762"/>
              <a:gd name="connsiteX13" fmla="*/ 769143 w 1500188"/>
              <a:gd name="connsiteY13" fmla="*/ 2169320 h 2544762"/>
              <a:gd name="connsiteX14" fmla="*/ 690563 w 1500188"/>
              <a:gd name="connsiteY14" fmla="*/ 2014538 h 2544762"/>
              <a:gd name="connsiteX15" fmla="*/ 633413 w 1500188"/>
              <a:gd name="connsiteY15" fmla="*/ 1704975 h 2544762"/>
              <a:gd name="connsiteX16" fmla="*/ 545307 w 1500188"/>
              <a:gd name="connsiteY16" fmla="*/ 1638301 h 2544762"/>
              <a:gd name="connsiteX17" fmla="*/ 726281 w 1500188"/>
              <a:gd name="connsiteY17" fmla="*/ 1628775 h 2544762"/>
              <a:gd name="connsiteX18" fmla="*/ 816769 w 1500188"/>
              <a:gd name="connsiteY18" fmla="*/ 1540669 h 2544762"/>
              <a:gd name="connsiteX19" fmla="*/ 1033463 w 1500188"/>
              <a:gd name="connsiteY19" fmla="*/ 1543050 h 2544762"/>
              <a:gd name="connsiteX20" fmla="*/ 1085850 w 1500188"/>
              <a:gd name="connsiteY20" fmla="*/ 1590676 h 2544762"/>
              <a:gd name="connsiteX21" fmla="*/ 1076325 w 1500188"/>
              <a:gd name="connsiteY21" fmla="*/ 1628776 h 2544762"/>
              <a:gd name="connsiteX22" fmla="*/ 1154906 w 1500188"/>
              <a:gd name="connsiteY22" fmla="*/ 1600201 h 2544762"/>
              <a:gd name="connsiteX23" fmla="*/ 1202532 w 1500188"/>
              <a:gd name="connsiteY23" fmla="*/ 1678782 h 2544762"/>
              <a:gd name="connsiteX24" fmla="*/ 1233488 w 1500188"/>
              <a:gd name="connsiteY24" fmla="*/ 1743074 h 2544762"/>
              <a:gd name="connsiteX25" fmla="*/ 1288257 w 1500188"/>
              <a:gd name="connsiteY25" fmla="*/ 1724026 h 2544762"/>
              <a:gd name="connsiteX26" fmla="*/ 1340644 w 1500188"/>
              <a:gd name="connsiteY26" fmla="*/ 1723231 h 2544762"/>
              <a:gd name="connsiteX27" fmla="*/ 1304925 w 1500188"/>
              <a:gd name="connsiteY27" fmla="*/ 1531144 h 2544762"/>
              <a:gd name="connsiteX28" fmla="*/ 1357313 w 1500188"/>
              <a:gd name="connsiteY28" fmla="*/ 1443038 h 2544762"/>
              <a:gd name="connsiteX29" fmla="*/ 1328738 w 1500188"/>
              <a:gd name="connsiteY29" fmla="*/ 1388270 h 2544762"/>
              <a:gd name="connsiteX30" fmla="*/ 1383506 w 1500188"/>
              <a:gd name="connsiteY30" fmla="*/ 1381125 h 2544762"/>
              <a:gd name="connsiteX31" fmla="*/ 1435894 w 1500188"/>
              <a:gd name="connsiteY31" fmla="*/ 1302545 h 2544762"/>
              <a:gd name="connsiteX32" fmla="*/ 1426369 w 1500188"/>
              <a:gd name="connsiteY32" fmla="*/ 1254920 h 2544762"/>
              <a:gd name="connsiteX33" fmla="*/ 1462882 w 1500188"/>
              <a:gd name="connsiteY33" fmla="*/ 1246187 h 2544762"/>
              <a:gd name="connsiteX34" fmla="*/ 1500188 w 1500188"/>
              <a:gd name="connsiteY34" fmla="*/ 1190625 h 2544762"/>
              <a:gd name="connsiteX35" fmla="*/ 1445419 w 1500188"/>
              <a:gd name="connsiteY35" fmla="*/ 1007269 h 2544762"/>
              <a:gd name="connsiteX36" fmla="*/ 1400176 w 1500188"/>
              <a:gd name="connsiteY36" fmla="*/ 878682 h 2544762"/>
              <a:gd name="connsiteX37" fmla="*/ 1433513 w 1500188"/>
              <a:gd name="connsiteY37" fmla="*/ 804863 h 2544762"/>
              <a:gd name="connsiteX38" fmla="*/ 1383507 w 1500188"/>
              <a:gd name="connsiteY38" fmla="*/ 664370 h 2544762"/>
              <a:gd name="connsiteX39" fmla="*/ 1323975 w 1500188"/>
              <a:gd name="connsiteY39" fmla="*/ 604838 h 2544762"/>
              <a:gd name="connsiteX40" fmla="*/ 1321594 w 1500188"/>
              <a:gd name="connsiteY40" fmla="*/ 523876 h 2544762"/>
              <a:gd name="connsiteX41" fmla="*/ 1302545 w 1500188"/>
              <a:gd name="connsiteY41" fmla="*/ 445295 h 2544762"/>
              <a:gd name="connsiteX42" fmla="*/ 1323181 w 1500188"/>
              <a:gd name="connsiteY42" fmla="*/ 324644 h 2544762"/>
              <a:gd name="connsiteX43" fmla="*/ 1171575 w 1500188"/>
              <a:gd name="connsiteY43" fmla="*/ 0 h 2544762"/>
              <a:gd name="connsiteX44" fmla="*/ 1085850 w 1500188"/>
              <a:gd name="connsiteY44" fmla="*/ 153193 h 2544762"/>
              <a:gd name="connsiteX0" fmla="*/ 1085850 w 1500188"/>
              <a:gd name="connsiteY0" fmla="*/ 153193 h 2544762"/>
              <a:gd name="connsiteX1" fmla="*/ 330200 w 1500188"/>
              <a:gd name="connsiteY1" fmla="*/ 534987 h 2544762"/>
              <a:gd name="connsiteX2" fmla="*/ 0 w 1500188"/>
              <a:gd name="connsiteY2" fmla="*/ 1182687 h 2544762"/>
              <a:gd name="connsiteX3" fmla="*/ 316706 w 1500188"/>
              <a:gd name="connsiteY3" fmla="*/ 1795464 h 2544762"/>
              <a:gd name="connsiteX4" fmla="*/ 321469 w 1500188"/>
              <a:gd name="connsiteY4" fmla="*/ 1971675 h 2544762"/>
              <a:gd name="connsiteX5" fmla="*/ 266700 w 1500188"/>
              <a:gd name="connsiteY5" fmla="*/ 2064545 h 2544762"/>
              <a:gd name="connsiteX6" fmla="*/ 282575 w 1500188"/>
              <a:gd name="connsiteY6" fmla="*/ 2228056 h 2544762"/>
              <a:gd name="connsiteX7" fmla="*/ 397669 w 1500188"/>
              <a:gd name="connsiteY7" fmla="*/ 2422524 h 2544762"/>
              <a:gd name="connsiteX8" fmla="*/ 577850 w 1500188"/>
              <a:gd name="connsiteY8" fmla="*/ 2544762 h 2544762"/>
              <a:gd name="connsiteX9" fmla="*/ 740568 w 1500188"/>
              <a:gd name="connsiteY9" fmla="*/ 2409825 h 2544762"/>
              <a:gd name="connsiteX10" fmla="*/ 745331 w 1500188"/>
              <a:gd name="connsiteY10" fmla="*/ 2336007 h 2544762"/>
              <a:gd name="connsiteX11" fmla="*/ 809626 w 1500188"/>
              <a:gd name="connsiteY11" fmla="*/ 2300288 h 2544762"/>
              <a:gd name="connsiteX12" fmla="*/ 812006 w 1500188"/>
              <a:gd name="connsiteY12" fmla="*/ 2183607 h 2544762"/>
              <a:gd name="connsiteX13" fmla="*/ 769143 w 1500188"/>
              <a:gd name="connsiteY13" fmla="*/ 2169320 h 2544762"/>
              <a:gd name="connsiteX14" fmla="*/ 690563 w 1500188"/>
              <a:gd name="connsiteY14" fmla="*/ 2014538 h 2544762"/>
              <a:gd name="connsiteX15" fmla="*/ 633413 w 1500188"/>
              <a:gd name="connsiteY15" fmla="*/ 1704975 h 2544762"/>
              <a:gd name="connsiteX16" fmla="*/ 545307 w 1500188"/>
              <a:gd name="connsiteY16" fmla="*/ 1638301 h 2544762"/>
              <a:gd name="connsiteX17" fmla="*/ 726281 w 1500188"/>
              <a:gd name="connsiteY17" fmla="*/ 1628775 h 2544762"/>
              <a:gd name="connsiteX18" fmla="*/ 816769 w 1500188"/>
              <a:gd name="connsiteY18" fmla="*/ 1540669 h 2544762"/>
              <a:gd name="connsiteX19" fmla="*/ 1033463 w 1500188"/>
              <a:gd name="connsiteY19" fmla="*/ 1543050 h 2544762"/>
              <a:gd name="connsiteX20" fmla="*/ 1085850 w 1500188"/>
              <a:gd name="connsiteY20" fmla="*/ 1590676 h 2544762"/>
              <a:gd name="connsiteX21" fmla="*/ 1076325 w 1500188"/>
              <a:gd name="connsiteY21" fmla="*/ 1628776 h 2544762"/>
              <a:gd name="connsiteX22" fmla="*/ 1154906 w 1500188"/>
              <a:gd name="connsiteY22" fmla="*/ 1600201 h 2544762"/>
              <a:gd name="connsiteX23" fmla="*/ 1202532 w 1500188"/>
              <a:gd name="connsiteY23" fmla="*/ 1678782 h 2544762"/>
              <a:gd name="connsiteX24" fmla="*/ 1233488 w 1500188"/>
              <a:gd name="connsiteY24" fmla="*/ 1743074 h 2544762"/>
              <a:gd name="connsiteX25" fmla="*/ 1288257 w 1500188"/>
              <a:gd name="connsiteY25" fmla="*/ 1724026 h 2544762"/>
              <a:gd name="connsiteX26" fmla="*/ 1340644 w 1500188"/>
              <a:gd name="connsiteY26" fmla="*/ 1723231 h 2544762"/>
              <a:gd name="connsiteX27" fmla="*/ 1304925 w 1500188"/>
              <a:gd name="connsiteY27" fmla="*/ 1531144 h 2544762"/>
              <a:gd name="connsiteX28" fmla="*/ 1357313 w 1500188"/>
              <a:gd name="connsiteY28" fmla="*/ 1443038 h 2544762"/>
              <a:gd name="connsiteX29" fmla="*/ 1328738 w 1500188"/>
              <a:gd name="connsiteY29" fmla="*/ 1388270 h 2544762"/>
              <a:gd name="connsiteX30" fmla="*/ 1383506 w 1500188"/>
              <a:gd name="connsiteY30" fmla="*/ 1381125 h 2544762"/>
              <a:gd name="connsiteX31" fmla="*/ 1435894 w 1500188"/>
              <a:gd name="connsiteY31" fmla="*/ 1302545 h 2544762"/>
              <a:gd name="connsiteX32" fmla="*/ 1426369 w 1500188"/>
              <a:gd name="connsiteY32" fmla="*/ 1254920 h 2544762"/>
              <a:gd name="connsiteX33" fmla="*/ 1462882 w 1500188"/>
              <a:gd name="connsiteY33" fmla="*/ 1246187 h 2544762"/>
              <a:gd name="connsiteX34" fmla="*/ 1500188 w 1500188"/>
              <a:gd name="connsiteY34" fmla="*/ 1190625 h 2544762"/>
              <a:gd name="connsiteX35" fmla="*/ 1445419 w 1500188"/>
              <a:gd name="connsiteY35" fmla="*/ 1007269 h 2544762"/>
              <a:gd name="connsiteX36" fmla="*/ 1400176 w 1500188"/>
              <a:gd name="connsiteY36" fmla="*/ 878682 h 2544762"/>
              <a:gd name="connsiteX37" fmla="*/ 1433513 w 1500188"/>
              <a:gd name="connsiteY37" fmla="*/ 804863 h 2544762"/>
              <a:gd name="connsiteX38" fmla="*/ 1383507 w 1500188"/>
              <a:gd name="connsiteY38" fmla="*/ 664370 h 2544762"/>
              <a:gd name="connsiteX39" fmla="*/ 1323975 w 1500188"/>
              <a:gd name="connsiteY39" fmla="*/ 604838 h 2544762"/>
              <a:gd name="connsiteX40" fmla="*/ 1321594 w 1500188"/>
              <a:gd name="connsiteY40" fmla="*/ 523876 h 2544762"/>
              <a:gd name="connsiteX41" fmla="*/ 1302545 w 1500188"/>
              <a:gd name="connsiteY41" fmla="*/ 445295 h 2544762"/>
              <a:gd name="connsiteX42" fmla="*/ 1323181 w 1500188"/>
              <a:gd name="connsiteY42" fmla="*/ 324644 h 2544762"/>
              <a:gd name="connsiteX43" fmla="*/ 1171575 w 1500188"/>
              <a:gd name="connsiteY43" fmla="*/ 0 h 2544762"/>
              <a:gd name="connsiteX44" fmla="*/ 1085850 w 1500188"/>
              <a:gd name="connsiteY44" fmla="*/ 153193 h 2544762"/>
              <a:gd name="connsiteX0" fmla="*/ 900112 w 1314450"/>
              <a:gd name="connsiteY0" fmla="*/ 153193 h 2544762"/>
              <a:gd name="connsiteX1" fmla="*/ 144462 w 1314450"/>
              <a:gd name="connsiteY1" fmla="*/ 534987 h 2544762"/>
              <a:gd name="connsiteX2" fmla="*/ 0 w 1314450"/>
              <a:gd name="connsiteY2" fmla="*/ 1432718 h 2544762"/>
              <a:gd name="connsiteX3" fmla="*/ 130968 w 1314450"/>
              <a:gd name="connsiteY3" fmla="*/ 1795464 h 2544762"/>
              <a:gd name="connsiteX4" fmla="*/ 135731 w 1314450"/>
              <a:gd name="connsiteY4" fmla="*/ 1971675 h 2544762"/>
              <a:gd name="connsiteX5" fmla="*/ 80962 w 1314450"/>
              <a:gd name="connsiteY5" fmla="*/ 2064545 h 2544762"/>
              <a:gd name="connsiteX6" fmla="*/ 96837 w 1314450"/>
              <a:gd name="connsiteY6" fmla="*/ 2228056 h 2544762"/>
              <a:gd name="connsiteX7" fmla="*/ 211931 w 1314450"/>
              <a:gd name="connsiteY7" fmla="*/ 2422524 h 2544762"/>
              <a:gd name="connsiteX8" fmla="*/ 392112 w 1314450"/>
              <a:gd name="connsiteY8" fmla="*/ 2544762 h 2544762"/>
              <a:gd name="connsiteX9" fmla="*/ 554830 w 1314450"/>
              <a:gd name="connsiteY9" fmla="*/ 2409825 h 2544762"/>
              <a:gd name="connsiteX10" fmla="*/ 559593 w 1314450"/>
              <a:gd name="connsiteY10" fmla="*/ 2336007 h 2544762"/>
              <a:gd name="connsiteX11" fmla="*/ 623888 w 1314450"/>
              <a:gd name="connsiteY11" fmla="*/ 2300288 h 2544762"/>
              <a:gd name="connsiteX12" fmla="*/ 626268 w 1314450"/>
              <a:gd name="connsiteY12" fmla="*/ 2183607 h 2544762"/>
              <a:gd name="connsiteX13" fmla="*/ 583405 w 1314450"/>
              <a:gd name="connsiteY13" fmla="*/ 2169320 h 2544762"/>
              <a:gd name="connsiteX14" fmla="*/ 504825 w 1314450"/>
              <a:gd name="connsiteY14" fmla="*/ 2014538 h 2544762"/>
              <a:gd name="connsiteX15" fmla="*/ 447675 w 1314450"/>
              <a:gd name="connsiteY15" fmla="*/ 1704975 h 2544762"/>
              <a:gd name="connsiteX16" fmla="*/ 359569 w 1314450"/>
              <a:gd name="connsiteY16" fmla="*/ 1638301 h 2544762"/>
              <a:gd name="connsiteX17" fmla="*/ 540543 w 1314450"/>
              <a:gd name="connsiteY17" fmla="*/ 1628775 h 2544762"/>
              <a:gd name="connsiteX18" fmla="*/ 631031 w 1314450"/>
              <a:gd name="connsiteY18" fmla="*/ 1540669 h 2544762"/>
              <a:gd name="connsiteX19" fmla="*/ 847725 w 1314450"/>
              <a:gd name="connsiteY19" fmla="*/ 1543050 h 2544762"/>
              <a:gd name="connsiteX20" fmla="*/ 900112 w 1314450"/>
              <a:gd name="connsiteY20" fmla="*/ 1590676 h 2544762"/>
              <a:gd name="connsiteX21" fmla="*/ 890587 w 1314450"/>
              <a:gd name="connsiteY21" fmla="*/ 1628776 h 2544762"/>
              <a:gd name="connsiteX22" fmla="*/ 969168 w 1314450"/>
              <a:gd name="connsiteY22" fmla="*/ 1600201 h 2544762"/>
              <a:gd name="connsiteX23" fmla="*/ 1016794 w 1314450"/>
              <a:gd name="connsiteY23" fmla="*/ 1678782 h 2544762"/>
              <a:gd name="connsiteX24" fmla="*/ 1047750 w 1314450"/>
              <a:gd name="connsiteY24" fmla="*/ 1743074 h 2544762"/>
              <a:gd name="connsiteX25" fmla="*/ 1102519 w 1314450"/>
              <a:gd name="connsiteY25" fmla="*/ 1724026 h 2544762"/>
              <a:gd name="connsiteX26" fmla="*/ 1154906 w 1314450"/>
              <a:gd name="connsiteY26" fmla="*/ 1723231 h 2544762"/>
              <a:gd name="connsiteX27" fmla="*/ 1119187 w 1314450"/>
              <a:gd name="connsiteY27" fmla="*/ 1531144 h 2544762"/>
              <a:gd name="connsiteX28" fmla="*/ 1171575 w 1314450"/>
              <a:gd name="connsiteY28" fmla="*/ 1443038 h 2544762"/>
              <a:gd name="connsiteX29" fmla="*/ 1143000 w 1314450"/>
              <a:gd name="connsiteY29" fmla="*/ 1388270 h 2544762"/>
              <a:gd name="connsiteX30" fmla="*/ 1197768 w 1314450"/>
              <a:gd name="connsiteY30" fmla="*/ 1381125 h 2544762"/>
              <a:gd name="connsiteX31" fmla="*/ 1250156 w 1314450"/>
              <a:gd name="connsiteY31" fmla="*/ 1302545 h 2544762"/>
              <a:gd name="connsiteX32" fmla="*/ 1240631 w 1314450"/>
              <a:gd name="connsiteY32" fmla="*/ 1254920 h 2544762"/>
              <a:gd name="connsiteX33" fmla="*/ 1277144 w 1314450"/>
              <a:gd name="connsiteY33" fmla="*/ 1246187 h 2544762"/>
              <a:gd name="connsiteX34" fmla="*/ 1314450 w 1314450"/>
              <a:gd name="connsiteY34" fmla="*/ 1190625 h 2544762"/>
              <a:gd name="connsiteX35" fmla="*/ 1259681 w 1314450"/>
              <a:gd name="connsiteY35" fmla="*/ 1007269 h 2544762"/>
              <a:gd name="connsiteX36" fmla="*/ 1214438 w 1314450"/>
              <a:gd name="connsiteY36" fmla="*/ 878682 h 2544762"/>
              <a:gd name="connsiteX37" fmla="*/ 1247775 w 1314450"/>
              <a:gd name="connsiteY37" fmla="*/ 804863 h 2544762"/>
              <a:gd name="connsiteX38" fmla="*/ 1197769 w 1314450"/>
              <a:gd name="connsiteY38" fmla="*/ 664370 h 2544762"/>
              <a:gd name="connsiteX39" fmla="*/ 1138237 w 1314450"/>
              <a:gd name="connsiteY39" fmla="*/ 604838 h 2544762"/>
              <a:gd name="connsiteX40" fmla="*/ 1135856 w 1314450"/>
              <a:gd name="connsiteY40" fmla="*/ 523876 h 2544762"/>
              <a:gd name="connsiteX41" fmla="*/ 1116807 w 1314450"/>
              <a:gd name="connsiteY41" fmla="*/ 445295 h 2544762"/>
              <a:gd name="connsiteX42" fmla="*/ 1137443 w 1314450"/>
              <a:gd name="connsiteY42" fmla="*/ 324644 h 2544762"/>
              <a:gd name="connsiteX43" fmla="*/ 985837 w 1314450"/>
              <a:gd name="connsiteY43" fmla="*/ 0 h 2544762"/>
              <a:gd name="connsiteX44" fmla="*/ 900112 w 1314450"/>
              <a:gd name="connsiteY44" fmla="*/ 153193 h 2544762"/>
              <a:gd name="connsiteX0" fmla="*/ 900112 w 1314450"/>
              <a:gd name="connsiteY0" fmla="*/ 153193 h 2544762"/>
              <a:gd name="connsiteX1" fmla="*/ 144462 w 1314450"/>
              <a:gd name="connsiteY1" fmla="*/ 534987 h 2544762"/>
              <a:gd name="connsiteX2" fmla="*/ 76200 w 1314450"/>
              <a:gd name="connsiteY2" fmla="*/ 981076 h 2544762"/>
              <a:gd name="connsiteX3" fmla="*/ 0 w 1314450"/>
              <a:gd name="connsiteY3" fmla="*/ 1432718 h 2544762"/>
              <a:gd name="connsiteX4" fmla="*/ 130968 w 1314450"/>
              <a:gd name="connsiteY4" fmla="*/ 1795464 h 2544762"/>
              <a:gd name="connsiteX5" fmla="*/ 135731 w 1314450"/>
              <a:gd name="connsiteY5" fmla="*/ 1971675 h 2544762"/>
              <a:gd name="connsiteX6" fmla="*/ 80962 w 1314450"/>
              <a:gd name="connsiteY6" fmla="*/ 2064545 h 2544762"/>
              <a:gd name="connsiteX7" fmla="*/ 96837 w 1314450"/>
              <a:gd name="connsiteY7" fmla="*/ 2228056 h 2544762"/>
              <a:gd name="connsiteX8" fmla="*/ 211931 w 1314450"/>
              <a:gd name="connsiteY8" fmla="*/ 2422524 h 2544762"/>
              <a:gd name="connsiteX9" fmla="*/ 392112 w 1314450"/>
              <a:gd name="connsiteY9" fmla="*/ 2544762 h 2544762"/>
              <a:gd name="connsiteX10" fmla="*/ 554830 w 1314450"/>
              <a:gd name="connsiteY10" fmla="*/ 2409825 h 2544762"/>
              <a:gd name="connsiteX11" fmla="*/ 559593 w 1314450"/>
              <a:gd name="connsiteY11" fmla="*/ 2336007 h 2544762"/>
              <a:gd name="connsiteX12" fmla="*/ 623888 w 1314450"/>
              <a:gd name="connsiteY12" fmla="*/ 2300288 h 2544762"/>
              <a:gd name="connsiteX13" fmla="*/ 626268 w 1314450"/>
              <a:gd name="connsiteY13" fmla="*/ 2183607 h 2544762"/>
              <a:gd name="connsiteX14" fmla="*/ 583405 w 1314450"/>
              <a:gd name="connsiteY14" fmla="*/ 2169320 h 2544762"/>
              <a:gd name="connsiteX15" fmla="*/ 504825 w 1314450"/>
              <a:gd name="connsiteY15" fmla="*/ 2014538 h 2544762"/>
              <a:gd name="connsiteX16" fmla="*/ 447675 w 1314450"/>
              <a:gd name="connsiteY16" fmla="*/ 1704975 h 2544762"/>
              <a:gd name="connsiteX17" fmla="*/ 359569 w 1314450"/>
              <a:gd name="connsiteY17" fmla="*/ 1638301 h 2544762"/>
              <a:gd name="connsiteX18" fmla="*/ 540543 w 1314450"/>
              <a:gd name="connsiteY18" fmla="*/ 1628775 h 2544762"/>
              <a:gd name="connsiteX19" fmla="*/ 631031 w 1314450"/>
              <a:gd name="connsiteY19" fmla="*/ 1540669 h 2544762"/>
              <a:gd name="connsiteX20" fmla="*/ 847725 w 1314450"/>
              <a:gd name="connsiteY20" fmla="*/ 1543050 h 2544762"/>
              <a:gd name="connsiteX21" fmla="*/ 900112 w 1314450"/>
              <a:gd name="connsiteY21" fmla="*/ 1590676 h 2544762"/>
              <a:gd name="connsiteX22" fmla="*/ 890587 w 1314450"/>
              <a:gd name="connsiteY22" fmla="*/ 1628776 h 2544762"/>
              <a:gd name="connsiteX23" fmla="*/ 969168 w 1314450"/>
              <a:gd name="connsiteY23" fmla="*/ 1600201 h 2544762"/>
              <a:gd name="connsiteX24" fmla="*/ 1016794 w 1314450"/>
              <a:gd name="connsiteY24" fmla="*/ 1678782 h 2544762"/>
              <a:gd name="connsiteX25" fmla="*/ 1047750 w 1314450"/>
              <a:gd name="connsiteY25" fmla="*/ 1743074 h 2544762"/>
              <a:gd name="connsiteX26" fmla="*/ 1102519 w 1314450"/>
              <a:gd name="connsiteY26" fmla="*/ 1724026 h 2544762"/>
              <a:gd name="connsiteX27" fmla="*/ 1154906 w 1314450"/>
              <a:gd name="connsiteY27" fmla="*/ 1723231 h 2544762"/>
              <a:gd name="connsiteX28" fmla="*/ 1119187 w 1314450"/>
              <a:gd name="connsiteY28" fmla="*/ 1531144 h 2544762"/>
              <a:gd name="connsiteX29" fmla="*/ 1171575 w 1314450"/>
              <a:gd name="connsiteY29" fmla="*/ 1443038 h 2544762"/>
              <a:gd name="connsiteX30" fmla="*/ 1143000 w 1314450"/>
              <a:gd name="connsiteY30" fmla="*/ 1388270 h 2544762"/>
              <a:gd name="connsiteX31" fmla="*/ 1197768 w 1314450"/>
              <a:gd name="connsiteY31" fmla="*/ 1381125 h 2544762"/>
              <a:gd name="connsiteX32" fmla="*/ 1250156 w 1314450"/>
              <a:gd name="connsiteY32" fmla="*/ 1302545 h 2544762"/>
              <a:gd name="connsiteX33" fmla="*/ 1240631 w 1314450"/>
              <a:gd name="connsiteY33" fmla="*/ 1254920 h 2544762"/>
              <a:gd name="connsiteX34" fmla="*/ 1277144 w 1314450"/>
              <a:gd name="connsiteY34" fmla="*/ 1246187 h 2544762"/>
              <a:gd name="connsiteX35" fmla="*/ 1314450 w 1314450"/>
              <a:gd name="connsiteY35" fmla="*/ 1190625 h 2544762"/>
              <a:gd name="connsiteX36" fmla="*/ 1259681 w 1314450"/>
              <a:gd name="connsiteY36" fmla="*/ 1007269 h 2544762"/>
              <a:gd name="connsiteX37" fmla="*/ 1214438 w 1314450"/>
              <a:gd name="connsiteY37" fmla="*/ 878682 h 2544762"/>
              <a:gd name="connsiteX38" fmla="*/ 1247775 w 1314450"/>
              <a:gd name="connsiteY38" fmla="*/ 804863 h 2544762"/>
              <a:gd name="connsiteX39" fmla="*/ 1197769 w 1314450"/>
              <a:gd name="connsiteY39" fmla="*/ 664370 h 2544762"/>
              <a:gd name="connsiteX40" fmla="*/ 1138237 w 1314450"/>
              <a:gd name="connsiteY40" fmla="*/ 604838 h 2544762"/>
              <a:gd name="connsiteX41" fmla="*/ 1135856 w 1314450"/>
              <a:gd name="connsiteY41" fmla="*/ 523876 h 2544762"/>
              <a:gd name="connsiteX42" fmla="*/ 1116807 w 1314450"/>
              <a:gd name="connsiteY42" fmla="*/ 445295 h 2544762"/>
              <a:gd name="connsiteX43" fmla="*/ 1137443 w 1314450"/>
              <a:gd name="connsiteY43" fmla="*/ 324644 h 2544762"/>
              <a:gd name="connsiteX44" fmla="*/ 985837 w 1314450"/>
              <a:gd name="connsiteY44" fmla="*/ 0 h 2544762"/>
              <a:gd name="connsiteX45" fmla="*/ 900112 w 1314450"/>
              <a:gd name="connsiteY45" fmla="*/ 153193 h 2544762"/>
              <a:gd name="connsiteX0" fmla="*/ 900112 w 1314450"/>
              <a:gd name="connsiteY0" fmla="*/ 153193 h 2544762"/>
              <a:gd name="connsiteX1" fmla="*/ 144462 w 1314450"/>
              <a:gd name="connsiteY1" fmla="*/ 534987 h 2544762"/>
              <a:gd name="connsiteX2" fmla="*/ 2381 w 1314450"/>
              <a:gd name="connsiteY2" fmla="*/ 1083470 h 2544762"/>
              <a:gd name="connsiteX3" fmla="*/ 0 w 1314450"/>
              <a:gd name="connsiteY3" fmla="*/ 1432718 h 2544762"/>
              <a:gd name="connsiteX4" fmla="*/ 130968 w 1314450"/>
              <a:gd name="connsiteY4" fmla="*/ 1795464 h 2544762"/>
              <a:gd name="connsiteX5" fmla="*/ 135731 w 1314450"/>
              <a:gd name="connsiteY5" fmla="*/ 1971675 h 2544762"/>
              <a:gd name="connsiteX6" fmla="*/ 80962 w 1314450"/>
              <a:gd name="connsiteY6" fmla="*/ 2064545 h 2544762"/>
              <a:gd name="connsiteX7" fmla="*/ 96837 w 1314450"/>
              <a:gd name="connsiteY7" fmla="*/ 2228056 h 2544762"/>
              <a:gd name="connsiteX8" fmla="*/ 211931 w 1314450"/>
              <a:gd name="connsiteY8" fmla="*/ 2422524 h 2544762"/>
              <a:gd name="connsiteX9" fmla="*/ 392112 w 1314450"/>
              <a:gd name="connsiteY9" fmla="*/ 2544762 h 2544762"/>
              <a:gd name="connsiteX10" fmla="*/ 554830 w 1314450"/>
              <a:gd name="connsiteY10" fmla="*/ 2409825 h 2544762"/>
              <a:gd name="connsiteX11" fmla="*/ 559593 w 1314450"/>
              <a:gd name="connsiteY11" fmla="*/ 2336007 h 2544762"/>
              <a:gd name="connsiteX12" fmla="*/ 623888 w 1314450"/>
              <a:gd name="connsiteY12" fmla="*/ 2300288 h 2544762"/>
              <a:gd name="connsiteX13" fmla="*/ 626268 w 1314450"/>
              <a:gd name="connsiteY13" fmla="*/ 2183607 h 2544762"/>
              <a:gd name="connsiteX14" fmla="*/ 583405 w 1314450"/>
              <a:gd name="connsiteY14" fmla="*/ 2169320 h 2544762"/>
              <a:gd name="connsiteX15" fmla="*/ 504825 w 1314450"/>
              <a:gd name="connsiteY15" fmla="*/ 2014538 h 2544762"/>
              <a:gd name="connsiteX16" fmla="*/ 447675 w 1314450"/>
              <a:gd name="connsiteY16" fmla="*/ 1704975 h 2544762"/>
              <a:gd name="connsiteX17" fmla="*/ 359569 w 1314450"/>
              <a:gd name="connsiteY17" fmla="*/ 1638301 h 2544762"/>
              <a:gd name="connsiteX18" fmla="*/ 540543 w 1314450"/>
              <a:gd name="connsiteY18" fmla="*/ 1628775 h 2544762"/>
              <a:gd name="connsiteX19" fmla="*/ 631031 w 1314450"/>
              <a:gd name="connsiteY19" fmla="*/ 1540669 h 2544762"/>
              <a:gd name="connsiteX20" fmla="*/ 847725 w 1314450"/>
              <a:gd name="connsiteY20" fmla="*/ 1543050 h 2544762"/>
              <a:gd name="connsiteX21" fmla="*/ 900112 w 1314450"/>
              <a:gd name="connsiteY21" fmla="*/ 1590676 h 2544762"/>
              <a:gd name="connsiteX22" fmla="*/ 890587 w 1314450"/>
              <a:gd name="connsiteY22" fmla="*/ 1628776 h 2544762"/>
              <a:gd name="connsiteX23" fmla="*/ 969168 w 1314450"/>
              <a:gd name="connsiteY23" fmla="*/ 1600201 h 2544762"/>
              <a:gd name="connsiteX24" fmla="*/ 1016794 w 1314450"/>
              <a:gd name="connsiteY24" fmla="*/ 1678782 h 2544762"/>
              <a:gd name="connsiteX25" fmla="*/ 1047750 w 1314450"/>
              <a:gd name="connsiteY25" fmla="*/ 1743074 h 2544762"/>
              <a:gd name="connsiteX26" fmla="*/ 1102519 w 1314450"/>
              <a:gd name="connsiteY26" fmla="*/ 1724026 h 2544762"/>
              <a:gd name="connsiteX27" fmla="*/ 1154906 w 1314450"/>
              <a:gd name="connsiteY27" fmla="*/ 1723231 h 2544762"/>
              <a:gd name="connsiteX28" fmla="*/ 1119187 w 1314450"/>
              <a:gd name="connsiteY28" fmla="*/ 1531144 h 2544762"/>
              <a:gd name="connsiteX29" fmla="*/ 1171575 w 1314450"/>
              <a:gd name="connsiteY29" fmla="*/ 1443038 h 2544762"/>
              <a:gd name="connsiteX30" fmla="*/ 1143000 w 1314450"/>
              <a:gd name="connsiteY30" fmla="*/ 1388270 h 2544762"/>
              <a:gd name="connsiteX31" fmla="*/ 1197768 w 1314450"/>
              <a:gd name="connsiteY31" fmla="*/ 1381125 h 2544762"/>
              <a:gd name="connsiteX32" fmla="*/ 1250156 w 1314450"/>
              <a:gd name="connsiteY32" fmla="*/ 1302545 h 2544762"/>
              <a:gd name="connsiteX33" fmla="*/ 1240631 w 1314450"/>
              <a:gd name="connsiteY33" fmla="*/ 1254920 h 2544762"/>
              <a:gd name="connsiteX34" fmla="*/ 1277144 w 1314450"/>
              <a:gd name="connsiteY34" fmla="*/ 1246187 h 2544762"/>
              <a:gd name="connsiteX35" fmla="*/ 1314450 w 1314450"/>
              <a:gd name="connsiteY35" fmla="*/ 1190625 h 2544762"/>
              <a:gd name="connsiteX36" fmla="*/ 1259681 w 1314450"/>
              <a:gd name="connsiteY36" fmla="*/ 1007269 h 2544762"/>
              <a:gd name="connsiteX37" fmla="*/ 1214438 w 1314450"/>
              <a:gd name="connsiteY37" fmla="*/ 878682 h 2544762"/>
              <a:gd name="connsiteX38" fmla="*/ 1247775 w 1314450"/>
              <a:gd name="connsiteY38" fmla="*/ 804863 h 2544762"/>
              <a:gd name="connsiteX39" fmla="*/ 1197769 w 1314450"/>
              <a:gd name="connsiteY39" fmla="*/ 664370 h 2544762"/>
              <a:gd name="connsiteX40" fmla="*/ 1138237 w 1314450"/>
              <a:gd name="connsiteY40" fmla="*/ 604838 h 2544762"/>
              <a:gd name="connsiteX41" fmla="*/ 1135856 w 1314450"/>
              <a:gd name="connsiteY41" fmla="*/ 523876 h 2544762"/>
              <a:gd name="connsiteX42" fmla="*/ 1116807 w 1314450"/>
              <a:gd name="connsiteY42" fmla="*/ 445295 h 2544762"/>
              <a:gd name="connsiteX43" fmla="*/ 1137443 w 1314450"/>
              <a:gd name="connsiteY43" fmla="*/ 324644 h 2544762"/>
              <a:gd name="connsiteX44" fmla="*/ 985837 w 1314450"/>
              <a:gd name="connsiteY44" fmla="*/ 0 h 2544762"/>
              <a:gd name="connsiteX45" fmla="*/ 900112 w 1314450"/>
              <a:gd name="connsiteY45" fmla="*/ 153193 h 2544762"/>
              <a:gd name="connsiteX0" fmla="*/ 909902 w 1324240"/>
              <a:gd name="connsiteY0" fmla="*/ 153193 h 2544762"/>
              <a:gd name="connsiteX1" fmla="*/ 154252 w 1324240"/>
              <a:gd name="connsiteY1" fmla="*/ 534987 h 2544762"/>
              <a:gd name="connsiteX2" fmla="*/ 12171 w 1324240"/>
              <a:gd name="connsiteY2" fmla="*/ 1083470 h 2544762"/>
              <a:gd name="connsiteX3" fmla="*/ 9790 w 1324240"/>
              <a:gd name="connsiteY3" fmla="*/ 1145382 h 2544762"/>
              <a:gd name="connsiteX4" fmla="*/ 9790 w 1324240"/>
              <a:gd name="connsiteY4" fmla="*/ 1432718 h 2544762"/>
              <a:gd name="connsiteX5" fmla="*/ 140758 w 1324240"/>
              <a:gd name="connsiteY5" fmla="*/ 1795464 h 2544762"/>
              <a:gd name="connsiteX6" fmla="*/ 145521 w 1324240"/>
              <a:gd name="connsiteY6" fmla="*/ 1971675 h 2544762"/>
              <a:gd name="connsiteX7" fmla="*/ 90752 w 1324240"/>
              <a:gd name="connsiteY7" fmla="*/ 2064545 h 2544762"/>
              <a:gd name="connsiteX8" fmla="*/ 106627 w 1324240"/>
              <a:gd name="connsiteY8" fmla="*/ 2228056 h 2544762"/>
              <a:gd name="connsiteX9" fmla="*/ 221721 w 1324240"/>
              <a:gd name="connsiteY9" fmla="*/ 2422524 h 2544762"/>
              <a:gd name="connsiteX10" fmla="*/ 401902 w 1324240"/>
              <a:gd name="connsiteY10" fmla="*/ 2544762 h 2544762"/>
              <a:gd name="connsiteX11" fmla="*/ 564620 w 1324240"/>
              <a:gd name="connsiteY11" fmla="*/ 2409825 h 2544762"/>
              <a:gd name="connsiteX12" fmla="*/ 569383 w 1324240"/>
              <a:gd name="connsiteY12" fmla="*/ 2336007 h 2544762"/>
              <a:gd name="connsiteX13" fmla="*/ 633678 w 1324240"/>
              <a:gd name="connsiteY13" fmla="*/ 2300288 h 2544762"/>
              <a:gd name="connsiteX14" fmla="*/ 636058 w 1324240"/>
              <a:gd name="connsiteY14" fmla="*/ 2183607 h 2544762"/>
              <a:gd name="connsiteX15" fmla="*/ 593195 w 1324240"/>
              <a:gd name="connsiteY15" fmla="*/ 2169320 h 2544762"/>
              <a:gd name="connsiteX16" fmla="*/ 514615 w 1324240"/>
              <a:gd name="connsiteY16" fmla="*/ 2014538 h 2544762"/>
              <a:gd name="connsiteX17" fmla="*/ 457465 w 1324240"/>
              <a:gd name="connsiteY17" fmla="*/ 1704975 h 2544762"/>
              <a:gd name="connsiteX18" fmla="*/ 369359 w 1324240"/>
              <a:gd name="connsiteY18" fmla="*/ 1638301 h 2544762"/>
              <a:gd name="connsiteX19" fmla="*/ 550333 w 1324240"/>
              <a:gd name="connsiteY19" fmla="*/ 1628775 h 2544762"/>
              <a:gd name="connsiteX20" fmla="*/ 640821 w 1324240"/>
              <a:gd name="connsiteY20" fmla="*/ 1540669 h 2544762"/>
              <a:gd name="connsiteX21" fmla="*/ 857515 w 1324240"/>
              <a:gd name="connsiteY21" fmla="*/ 1543050 h 2544762"/>
              <a:gd name="connsiteX22" fmla="*/ 909902 w 1324240"/>
              <a:gd name="connsiteY22" fmla="*/ 1590676 h 2544762"/>
              <a:gd name="connsiteX23" fmla="*/ 900377 w 1324240"/>
              <a:gd name="connsiteY23" fmla="*/ 1628776 h 2544762"/>
              <a:gd name="connsiteX24" fmla="*/ 978958 w 1324240"/>
              <a:gd name="connsiteY24" fmla="*/ 1600201 h 2544762"/>
              <a:gd name="connsiteX25" fmla="*/ 1026584 w 1324240"/>
              <a:gd name="connsiteY25" fmla="*/ 1678782 h 2544762"/>
              <a:gd name="connsiteX26" fmla="*/ 1057540 w 1324240"/>
              <a:gd name="connsiteY26" fmla="*/ 1743074 h 2544762"/>
              <a:gd name="connsiteX27" fmla="*/ 1112309 w 1324240"/>
              <a:gd name="connsiteY27" fmla="*/ 1724026 h 2544762"/>
              <a:gd name="connsiteX28" fmla="*/ 1164696 w 1324240"/>
              <a:gd name="connsiteY28" fmla="*/ 1723231 h 2544762"/>
              <a:gd name="connsiteX29" fmla="*/ 1128977 w 1324240"/>
              <a:gd name="connsiteY29" fmla="*/ 1531144 h 2544762"/>
              <a:gd name="connsiteX30" fmla="*/ 1181365 w 1324240"/>
              <a:gd name="connsiteY30" fmla="*/ 1443038 h 2544762"/>
              <a:gd name="connsiteX31" fmla="*/ 1152790 w 1324240"/>
              <a:gd name="connsiteY31" fmla="*/ 1388270 h 2544762"/>
              <a:gd name="connsiteX32" fmla="*/ 1207558 w 1324240"/>
              <a:gd name="connsiteY32" fmla="*/ 1381125 h 2544762"/>
              <a:gd name="connsiteX33" fmla="*/ 1259946 w 1324240"/>
              <a:gd name="connsiteY33" fmla="*/ 1302545 h 2544762"/>
              <a:gd name="connsiteX34" fmla="*/ 1250421 w 1324240"/>
              <a:gd name="connsiteY34" fmla="*/ 1254920 h 2544762"/>
              <a:gd name="connsiteX35" fmla="*/ 1286934 w 1324240"/>
              <a:gd name="connsiteY35" fmla="*/ 1246187 h 2544762"/>
              <a:gd name="connsiteX36" fmla="*/ 1324240 w 1324240"/>
              <a:gd name="connsiteY36" fmla="*/ 1190625 h 2544762"/>
              <a:gd name="connsiteX37" fmla="*/ 1269471 w 1324240"/>
              <a:gd name="connsiteY37" fmla="*/ 1007269 h 2544762"/>
              <a:gd name="connsiteX38" fmla="*/ 1224228 w 1324240"/>
              <a:gd name="connsiteY38" fmla="*/ 878682 h 2544762"/>
              <a:gd name="connsiteX39" fmla="*/ 1257565 w 1324240"/>
              <a:gd name="connsiteY39" fmla="*/ 804863 h 2544762"/>
              <a:gd name="connsiteX40" fmla="*/ 1207559 w 1324240"/>
              <a:gd name="connsiteY40" fmla="*/ 664370 h 2544762"/>
              <a:gd name="connsiteX41" fmla="*/ 1148027 w 1324240"/>
              <a:gd name="connsiteY41" fmla="*/ 604838 h 2544762"/>
              <a:gd name="connsiteX42" fmla="*/ 1145646 w 1324240"/>
              <a:gd name="connsiteY42" fmla="*/ 523876 h 2544762"/>
              <a:gd name="connsiteX43" fmla="*/ 1126597 w 1324240"/>
              <a:gd name="connsiteY43" fmla="*/ 445295 h 2544762"/>
              <a:gd name="connsiteX44" fmla="*/ 1147233 w 1324240"/>
              <a:gd name="connsiteY44" fmla="*/ 324644 h 2544762"/>
              <a:gd name="connsiteX45" fmla="*/ 995627 w 1324240"/>
              <a:gd name="connsiteY45" fmla="*/ 0 h 2544762"/>
              <a:gd name="connsiteX46" fmla="*/ 909902 w 1324240"/>
              <a:gd name="connsiteY46" fmla="*/ 153193 h 2544762"/>
              <a:gd name="connsiteX0" fmla="*/ 915996 w 1330334"/>
              <a:gd name="connsiteY0" fmla="*/ 153193 h 2544762"/>
              <a:gd name="connsiteX1" fmla="*/ 160346 w 1330334"/>
              <a:gd name="connsiteY1" fmla="*/ 534987 h 2544762"/>
              <a:gd name="connsiteX2" fmla="*/ 18265 w 1330334"/>
              <a:gd name="connsiteY2" fmla="*/ 1083470 h 2544762"/>
              <a:gd name="connsiteX3" fmla="*/ 15884 w 1330334"/>
              <a:gd name="connsiteY3" fmla="*/ 1432718 h 2544762"/>
              <a:gd name="connsiteX4" fmla="*/ 146852 w 1330334"/>
              <a:gd name="connsiteY4" fmla="*/ 1795464 h 2544762"/>
              <a:gd name="connsiteX5" fmla="*/ 151615 w 1330334"/>
              <a:gd name="connsiteY5" fmla="*/ 1971675 h 2544762"/>
              <a:gd name="connsiteX6" fmla="*/ 96846 w 1330334"/>
              <a:gd name="connsiteY6" fmla="*/ 2064545 h 2544762"/>
              <a:gd name="connsiteX7" fmla="*/ 112721 w 1330334"/>
              <a:gd name="connsiteY7" fmla="*/ 2228056 h 2544762"/>
              <a:gd name="connsiteX8" fmla="*/ 227815 w 1330334"/>
              <a:gd name="connsiteY8" fmla="*/ 2422524 h 2544762"/>
              <a:gd name="connsiteX9" fmla="*/ 407996 w 1330334"/>
              <a:gd name="connsiteY9" fmla="*/ 2544762 h 2544762"/>
              <a:gd name="connsiteX10" fmla="*/ 570714 w 1330334"/>
              <a:gd name="connsiteY10" fmla="*/ 2409825 h 2544762"/>
              <a:gd name="connsiteX11" fmla="*/ 575477 w 1330334"/>
              <a:gd name="connsiteY11" fmla="*/ 2336007 h 2544762"/>
              <a:gd name="connsiteX12" fmla="*/ 639772 w 1330334"/>
              <a:gd name="connsiteY12" fmla="*/ 2300288 h 2544762"/>
              <a:gd name="connsiteX13" fmla="*/ 642152 w 1330334"/>
              <a:gd name="connsiteY13" fmla="*/ 2183607 h 2544762"/>
              <a:gd name="connsiteX14" fmla="*/ 599289 w 1330334"/>
              <a:gd name="connsiteY14" fmla="*/ 2169320 h 2544762"/>
              <a:gd name="connsiteX15" fmla="*/ 520709 w 1330334"/>
              <a:gd name="connsiteY15" fmla="*/ 2014538 h 2544762"/>
              <a:gd name="connsiteX16" fmla="*/ 463559 w 1330334"/>
              <a:gd name="connsiteY16" fmla="*/ 1704975 h 2544762"/>
              <a:gd name="connsiteX17" fmla="*/ 375453 w 1330334"/>
              <a:gd name="connsiteY17" fmla="*/ 1638301 h 2544762"/>
              <a:gd name="connsiteX18" fmla="*/ 556427 w 1330334"/>
              <a:gd name="connsiteY18" fmla="*/ 1628775 h 2544762"/>
              <a:gd name="connsiteX19" fmla="*/ 646915 w 1330334"/>
              <a:gd name="connsiteY19" fmla="*/ 1540669 h 2544762"/>
              <a:gd name="connsiteX20" fmla="*/ 863609 w 1330334"/>
              <a:gd name="connsiteY20" fmla="*/ 1543050 h 2544762"/>
              <a:gd name="connsiteX21" fmla="*/ 915996 w 1330334"/>
              <a:gd name="connsiteY21" fmla="*/ 1590676 h 2544762"/>
              <a:gd name="connsiteX22" fmla="*/ 906471 w 1330334"/>
              <a:gd name="connsiteY22" fmla="*/ 1628776 h 2544762"/>
              <a:gd name="connsiteX23" fmla="*/ 985052 w 1330334"/>
              <a:gd name="connsiteY23" fmla="*/ 1600201 h 2544762"/>
              <a:gd name="connsiteX24" fmla="*/ 1032678 w 1330334"/>
              <a:gd name="connsiteY24" fmla="*/ 1678782 h 2544762"/>
              <a:gd name="connsiteX25" fmla="*/ 1063634 w 1330334"/>
              <a:gd name="connsiteY25" fmla="*/ 1743074 h 2544762"/>
              <a:gd name="connsiteX26" fmla="*/ 1118403 w 1330334"/>
              <a:gd name="connsiteY26" fmla="*/ 1724026 h 2544762"/>
              <a:gd name="connsiteX27" fmla="*/ 1170790 w 1330334"/>
              <a:gd name="connsiteY27" fmla="*/ 1723231 h 2544762"/>
              <a:gd name="connsiteX28" fmla="*/ 1135071 w 1330334"/>
              <a:gd name="connsiteY28" fmla="*/ 1531144 h 2544762"/>
              <a:gd name="connsiteX29" fmla="*/ 1187459 w 1330334"/>
              <a:gd name="connsiteY29" fmla="*/ 1443038 h 2544762"/>
              <a:gd name="connsiteX30" fmla="*/ 1158884 w 1330334"/>
              <a:gd name="connsiteY30" fmla="*/ 1388270 h 2544762"/>
              <a:gd name="connsiteX31" fmla="*/ 1213652 w 1330334"/>
              <a:gd name="connsiteY31" fmla="*/ 1381125 h 2544762"/>
              <a:gd name="connsiteX32" fmla="*/ 1266040 w 1330334"/>
              <a:gd name="connsiteY32" fmla="*/ 1302545 h 2544762"/>
              <a:gd name="connsiteX33" fmla="*/ 1256515 w 1330334"/>
              <a:gd name="connsiteY33" fmla="*/ 1254920 h 2544762"/>
              <a:gd name="connsiteX34" fmla="*/ 1293028 w 1330334"/>
              <a:gd name="connsiteY34" fmla="*/ 1246187 h 2544762"/>
              <a:gd name="connsiteX35" fmla="*/ 1330334 w 1330334"/>
              <a:gd name="connsiteY35" fmla="*/ 1190625 h 2544762"/>
              <a:gd name="connsiteX36" fmla="*/ 1275565 w 1330334"/>
              <a:gd name="connsiteY36" fmla="*/ 1007269 h 2544762"/>
              <a:gd name="connsiteX37" fmla="*/ 1230322 w 1330334"/>
              <a:gd name="connsiteY37" fmla="*/ 878682 h 2544762"/>
              <a:gd name="connsiteX38" fmla="*/ 1263659 w 1330334"/>
              <a:gd name="connsiteY38" fmla="*/ 804863 h 2544762"/>
              <a:gd name="connsiteX39" fmla="*/ 1213653 w 1330334"/>
              <a:gd name="connsiteY39" fmla="*/ 664370 h 2544762"/>
              <a:gd name="connsiteX40" fmla="*/ 1154121 w 1330334"/>
              <a:gd name="connsiteY40" fmla="*/ 604838 h 2544762"/>
              <a:gd name="connsiteX41" fmla="*/ 1151740 w 1330334"/>
              <a:gd name="connsiteY41" fmla="*/ 523876 h 2544762"/>
              <a:gd name="connsiteX42" fmla="*/ 1132691 w 1330334"/>
              <a:gd name="connsiteY42" fmla="*/ 445295 h 2544762"/>
              <a:gd name="connsiteX43" fmla="*/ 1153327 w 1330334"/>
              <a:gd name="connsiteY43" fmla="*/ 324644 h 2544762"/>
              <a:gd name="connsiteX44" fmla="*/ 1001721 w 1330334"/>
              <a:gd name="connsiteY44" fmla="*/ 0 h 2544762"/>
              <a:gd name="connsiteX45" fmla="*/ 915996 w 1330334"/>
              <a:gd name="connsiteY45" fmla="*/ 153193 h 2544762"/>
              <a:gd name="connsiteX0" fmla="*/ 900112 w 1314450"/>
              <a:gd name="connsiteY0" fmla="*/ 153193 h 2544762"/>
              <a:gd name="connsiteX1" fmla="*/ 144462 w 1314450"/>
              <a:gd name="connsiteY1" fmla="*/ 534987 h 2544762"/>
              <a:gd name="connsiteX2" fmla="*/ 2381 w 1314450"/>
              <a:gd name="connsiteY2" fmla="*/ 1083470 h 2544762"/>
              <a:gd name="connsiteX3" fmla="*/ 0 w 1314450"/>
              <a:gd name="connsiteY3" fmla="*/ 1432718 h 2544762"/>
              <a:gd name="connsiteX4" fmla="*/ 130968 w 1314450"/>
              <a:gd name="connsiteY4" fmla="*/ 1795464 h 2544762"/>
              <a:gd name="connsiteX5" fmla="*/ 135731 w 1314450"/>
              <a:gd name="connsiteY5" fmla="*/ 1971675 h 2544762"/>
              <a:gd name="connsiteX6" fmla="*/ 80962 w 1314450"/>
              <a:gd name="connsiteY6" fmla="*/ 2064545 h 2544762"/>
              <a:gd name="connsiteX7" fmla="*/ 96837 w 1314450"/>
              <a:gd name="connsiteY7" fmla="*/ 2228056 h 2544762"/>
              <a:gd name="connsiteX8" fmla="*/ 211931 w 1314450"/>
              <a:gd name="connsiteY8" fmla="*/ 2422524 h 2544762"/>
              <a:gd name="connsiteX9" fmla="*/ 392112 w 1314450"/>
              <a:gd name="connsiteY9" fmla="*/ 2544762 h 2544762"/>
              <a:gd name="connsiteX10" fmla="*/ 554830 w 1314450"/>
              <a:gd name="connsiteY10" fmla="*/ 2409825 h 2544762"/>
              <a:gd name="connsiteX11" fmla="*/ 559593 w 1314450"/>
              <a:gd name="connsiteY11" fmla="*/ 2336007 h 2544762"/>
              <a:gd name="connsiteX12" fmla="*/ 623888 w 1314450"/>
              <a:gd name="connsiteY12" fmla="*/ 2300288 h 2544762"/>
              <a:gd name="connsiteX13" fmla="*/ 626268 w 1314450"/>
              <a:gd name="connsiteY13" fmla="*/ 2183607 h 2544762"/>
              <a:gd name="connsiteX14" fmla="*/ 583405 w 1314450"/>
              <a:gd name="connsiteY14" fmla="*/ 2169320 h 2544762"/>
              <a:gd name="connsiteX15" fmla="*/ 504825 w 1314450"/>
              <a:gd name="connsiteY15" fmla="*/ 2014538 h 2544762"/>
              <a:gd name="connsiteX16" fmla="*/ 447675 w 1314450"/>
              <a:gd name="connsiteY16" fmla="*/ 1704975 h 2544762"/>
              <a:gd name="connsiteX17" fmla="*/ 359569 w 1314450"/>
              <a:gd name="connsiteY17" fmla="*/ 1638301 h 2544762"/>
              <a:gd name="connsiteX18" fmla="*/ 540543 w 1314450"/>
              <a:gd name="connsiteY18" fmla="*/ 1628775 h 2544762"/>
              <a:gd name="connsiteX19" fmla="*/ 631031 w 1314450"/>
              <a:gd name="connsiteY19" fmla="*/ 1540669 h 2544762"/>
              <a:gd name="connsiteX20" fmla="*/ 847725 w 1314450"/>
              <a:gd name="connsiteY20" fmla="*/ 1543050 h 2544762"/>
              <a:gd name="connsiteX21" fmla="*/ 900112 w 1314450"/>
              <a:gd name="connsiteY21" fmla="*/ 1590676 h 2544762"/>
              <a:gd name="connsiteX22" fmla="*/ 890587 w 1314450"/>
              <a:gd name="connsiteY22" fmla="*/ 1628776 h 2544762"/>
              <a:gd name="connsiteX23" fmla="*/ 969168 w 1314450"/>
              <a:gd name="connsiteY23" fmla="*/ 1600201 h 2544762"/>
              <a:gd name="connsiteX24" fmla="*/ 1016794 w 1314450"/>
              <a:gd name="connsiteY24" fmla="*/ 1678782 h 2544762"/>
              <a:gd name="connsiteX25" fmla="*/ 1047750 w 1314450"/>
              <a:gd name="connsiteY25" fmla="*/ 1743074 h 2544762"/>
              <a:gd name="connsiteX26" fmla="*/ 1102519 w 1314450"/>
              <a:gd name="connsiteY26" fmla="*/ 1724026 h 2544762"/>
              <a:gd name="connsiteX27" fmla="*/ 1154906 w 1314450"/>
              <a:gd name="connsiteY27" fmla="*/ 1723231 h 2544762"/>
              <a:gd name="connsiteX28" fmla="*/ 1119187 w 1314450"/>
              <a:gd name="connsiteY28" fmla="*/ 1531144 h 2544762"/>
              <a:gd name="connsiteX29" fmla="*/ 1171575 w 1314450"/>
              <a:gd name="connsiteY29" fmla="*/ 1443038 h 2544762"/>
              <a:gd name="connsiteX30" fmla="*/ 1143000 w 1314450"/>
              <a:gd name="connsiteY30" fmla="*/ 1388270 h 2544762"/>
              <a:gd name="connsiteX31" fmla="*/ 1197768 w 1314450"/>
              <a:gd name="connsiteY31" fmla="*/ 1381125 h 2544762"/>
              <a:gd name="connsiteX32" fmla="*/ 1250156 w 1314450"/>
              <a:gd name="connsiteY32" fmla="*/ 1302545 h 2544762"/>
              <a:gd name="connsiteX33" fmla="*/ 1240631 w 1314450"/>
              <a:gd name="connsiteY33" fmla="*/ 1254920 h 2544762"/>
              <a:gd name="connsiteX34" fmla="*/ 1277144 w 1314450"/>
              <a:gd name="connsiteY34" fmla="*/ 1246187 h 2544762"/>
              <a:gd name="connsiteX35" fmla="*/ 1314450 w 1314450"/>
              <a:gd name="connsiteY35" fmla="*/ 1190625 h 2544762"/>
              <a:gd name="connsiteX36" fmla="*/ 1259681 w 1314450"/>
              <a:gd name="connsiteY36" fmla="*/ 1007269 h 2544762"/>
              <a:gd name="connsiteX37" fmla="*/ 1214438 w 1314450"/>
              <a:gd name="connsiteY37" fmla="*/ 878682 h 2544762"/>
              <a:gd name="connsiteX38" fmla="*/ 1247775 w 1314450"/>
              <a:gd name="connsiteY38" fmla="*/ 804863 h 2544762"/>
              <a:gd name="connsiteX39" fmla="*/ 1197769 w 1314450"/>
              <a:gd name="connsiteY39" fmla="*/ 664370 h 2544762"/>
              <a:gd name="connsiteX40" fmla="*/ 1138237 w 1314450"/>
              <a:gd name="connsiteY40" fmla="*/ 604838 h 2544762"/>
              <a:gd name="connsiteX41" fmla="*/ 1135856 w 1314450"/>
              <a:gd name="connsiteY41" fmla="*/ 523876 h 2544762"/>
              <a:gd name="connsiteX42" fmla="*/ 1116807 w 1314450"/>
              <a:gd name="connsiteY42" fmla="*/ 445295 h 2544762"/>
              <a:gd name="connsiteX43" fmla="*/ 1137443 w 1314450"/>
              <a:gd name="connsiteY43" fmla="*/ 324644 h 2544762"/>
              <a:gd name="connsiteX44" fmla="*/ 985837 w 1314450"/>
              <a:gd name="connsiteY44" fmla="*/ 0 h 2544762"/>
              <a:gd name="connsiteX45" fmla="*/ 900112 w 1314450"/>
              <a:gd name="connsiteY45" fmla="*/ 153193 h 2544762"/>
              <a:gd name="connsiteX0" fmla="*/ 909902 w 1324240"/>
              <a:gd name="connsiteY0" fmla="*/ 153193 h 2544762"/>
              <a:gd name="connsiteX1" fmla="*/ 154252 w 1324240"/>
              <a:gd name="connsiteY1" fmla="*/ 534987 h 2544762"/>
              <a:gd name="connsiteX2" fmla="*/ 12171 w 1324240"/>
              <a:gd name="connsiteY2" fmla="*/ 1083470 h 2544762"/>
              <a:gd name="connsiteX3" fmla="*/ 9790 w 1324240"/>
              <a:gd name="connsiteY3" fmla="*/ 1204913 h 2544762"/>
              <a:gd name="connsiteX4" fmla="*/ 9790 w 1324240"/>
              <a:gd name="connsiteY4" fmla="*/ 1432718 h 2544762"/>
              <a:gd name="connsiteX5" fmla="*/ 140758 w 1324240"/>
              <a:gd name="connsiteY5" fmla="*/ 1795464 h 2544762"/>
              <a:gd name="connsiteX6" fmla="*/ 145521 w 1324240"/>
              <a:gd name="connsiteY6" fmla="*/ 1971675 h 2544762"/>
              <a:gd name="connsiteX7" fmla="*/ 90752 w 1324240"/>
              <a:gd name="connsiteY7" fmla="*/ 2064545 h 2544762"/>
              <a:gd name="connsiteX8" fmla="*/ 106627 w 1324240"/>
              <a:gd name="connsiteY8" fmla="*/ 2228056 h 2544762"/>
              <a:gd name="connsiteX9" fmla="*/ 221721 w 1324240"/>
              <a:gd name="connsiteY9" fmla="*/ 2422524 h 2544762"/>
              <a:gd name="connsiteX10" fmla="*/ 401902 w 1324240"/>
              <a:gd name="connsiteY10" fmla="*/ 2544762 h 2544762"/>
              <a:gd name="connsiteX11" fmla="*/ 564620 w 1324240"/>
              <a:gd name="connsiteY11" fmla="*/ 2409825 h 2544762"/>
              <a:gd name="connsiteX12" fmla="*/ 569383 w 1324240"/>
              <a:gd name="connsiteY12" fmla="*/ 2336007 h 2544762"/>
              <a:gd name="connsiteX13" fmla="*/ 633678 w 1324240"/>
              <a:gd name="connsiteY13" fmla="*/ 2300288 h 2544762"/>
              <a:gd name="connsiteX14" fmla="*/ 636058 w 1324240"/>
              <a:gd name="connsiteY14" fmla="*/ 2183607 h 2544762"/>
              <a:gd name="connsiteX15" fmla="*/ 593195 w 1324240"/>
              <a:gd name="connsiteY15" fmla="*/ 2169320 h 2544762"/>
              <a:gd name="connsiteX16" fmla="*/ 514615 w 1324240"/>
              <a:gd name="connsiteY16" fmla="*/ 2014538 h 2544762"/>
              <a:gd name="connsiteX17" fmla="*/ 457465 w 1324240"/>
              <a:gd name="connsiteY17" fmla="*/ 1704975 h 2544762"/>
              <a:gd name="connsiteX18" fmla="*/ 369359 w 1324240"/>
              <a:gd name="connsiteY18" fmla="*/ 1638301 h 2544762"/>
              <a:gd name="connsiteX19" fmla="*/ 550333 w 1324240"/>
              <a:gd name="connsiteY19" fmla="*/ 1628775 h 2544762"/>
              <a:gd name="connsiteX20" fmla="*/ 640821 w 1324240"/>
              <a:gd name="connsiteY20" fmla="*/ 1540669 h 2544762"/>
              <a:gd name="connsiteX21" fmla="*/ 857515 w 1324240"/>
              <a:gd name="connsiteY21" fmla="*/ 1543050 h 2544762"/>
              <a:gd name="connsiteX22" fmla="*/ 909902 w 1324240"/>
              <a:gd name="connsiteY22" fmla="*/ 1590676 h 2544762"/>
              <a:gd name="connsiteX23" fmla="*/ 900377 w 1324240"/>
              <a:gd name="connsiteY23" fmla="*/ 1628776 h 2544762"/>
              <a:gd name="connsiteX24" fmla="*/ 978958 w 1324240"/>
              <a:gd name="connsiteY24" fmla="*/ 1600201 h 2544762"/>
              <a:gd name="connsiteX25" fmla="*/ 1026584 w 1324240"/>
              <a:gd name="connsiteY25" fmla="*/ 1678782 h 2544762"/>
              <a:gd name="connsiteX26" fmla="*/ 1057540 w 1324240"/>
              <a:gd name="connsiteY26" fmla="*/ 1743074 h 2544762"/>
              <a:gd name="connsiteX27" fmla="*/ 1112309 w 1324240"/>
              <a:gd name="connsiteY27" fmla="*/ 1724026 h 2544762"/>
              <a:gd name="connsiteX28" fmla="*/ 1164696 w 1324240"/>
              <a:gd name="connsiteY28" fmla="*/ 1723231 h 2544762"/>
              <a:gd name="connsiteX29" fmla="*/ 1128977 w 1324240"/>
              <a:gd name="connsiteY29" fmla="*/ 1531144 h 2544762"/>
              <a:gd name="connsiteX30" fmla="*/ 1181365 w 1324240"/>
              <a:gd name="connsiteY30" fmla="*/ 1443038 h 2544762"/>
              <a:gd name="connsiteX31" fmla="*/ 1152790 w 1324240"/>
              <a:gd name="connsiteY31" fmla="*/ 1388270 h 2544762"/>
              <a:gd name="connsiteX32" fmla="*/ 1207558 w 1324240"/>
              <a:gd name="connsiteY32" fmla="*/ 1381125 h 2544762"/>
              <a:gd name="connsiteX33" fmla="*/ 1259946 w 1324240"/>
              <a:gd name="connsiteY33" fmla="*/ 1302545 h 2544762"/>
              <a:gd name="connsiteX34" fmla="*/ 1250421 w 1324240"/>
              <a:gd name="connsiteY34" fmla="*/ 1254920 h 2544762"/>
              <a:gd name="connsiteX35" fmla="*/ 1286934 w 1324240"/>
              <a:gd name="connsiteY35" fmla="*/ 1246187 h 2544762"/>
              <a:gd name="connsiteX36" fmla="*/ 1324240 w 1324240"/>
              <a:gd name="connsiteY36" fmla="*/ 1190625 h 2544762"/>
              <a:gd name="connsiteX37" fmla="*/ 1269471 w 1324240"/>
              <a:gd name="connsiteY37" fmla="*/ 1007269 h 2544762"/>
              <a:gd name="connsiteX38" fmla="*/ 1224228 w 1324240"/>
              <a:gd name="connsiteY38" fmla="*/ 878682 h 2544762"/>
              <a:gd name="connsiteX39" fmla="*/ 1257565 w 1324240"/>
              <a:gd name="connsiteY39" fmla="*/ 804863 h 2544762"/>
              <a:gd name="connsiteX40" fmla="*/ 1207559 w 1324240"/>
              <a:gd name="connsiteY40" fmla="*/ 664370 h 2544762"/>
              <a:gd name="connsiteX41" fmla="*/ 1148027 w 1324240"/>
              <a:gd name="connsiteY41" fmla="*/ 604838 h 2544762"/>
              <a:gd name="connsiteX42" fmla="*/ 1145646 w 1324240"/>
              <a:gd name="connsiteY42" fmla="*/ 523876 h 2544762"/>
              <a:gd name="connsiteX43" fmla="*/ 1126597 w 1324240"/>
              <a:gd name="connsiteY43" fmla="*/ 445295 h 2544762"/>
              <a:gd name="connsiteX44" fmla="*/ 1147233 w 1324240"/>
              <a:gd name="connsiteY44" fmla="*/ 324644 h 2544762"/>
              <a:gd name="connsiteX45" fmla="*/ 995627 w 1324240"/>
              <a:gd name="connsiteY45" fmla="*/ 0 h 2544762"/>
              <a:gd name="connsiteX46" fmla="*/ 909902 w 1324240"/>
              <a:gd name="connsiteY46" fmla="*/ 153193 h 2544762"/>
              <a:gd name="connsiteX0" fmla="*/ 1235868 w 1650206"/>
              <a:gd name="connsiteY0" fmla="*/ 153193 h 2544762"/>
              <a:gd name="connsiteX1" fmla="*/ 480218 w 1650206"/>
              <a:gd name="connsiteY1" fmla="*/ 534987 h 2544762"/>
              <a:gd name="connsiteX2" fmla="*/ 338137 w 1650206"/>
              <a:gd name="connsiteY2" fmla="*/ 1083470 h 2544762"/>
              <a:gd name="connsiteX3" fmla="*/ 0 w 1650206"/>
              <a:gd name="connsiteY3" fmla="*/ 1231107 h 2544762"/>
              <a:gd name="connsiteX4" fmla="*/ 335756 w 1650206"/>
              <a:gd name="connsiteY4" fmla="*/ 1432718 h 2544762"/>
              <a:gd name="connsiteX5" fmla="*/ 466724 w 1650206"/>
              <a:gd name="connsiteY5" fmla="*/ 1795464 h 2544762"/>
              <a:gd name="connsiteX6" fmla="*/ 471487 w 1650206"/>
              <a:gd name="connsiteY6" fmla="*/ 1971675 h 2544762"/>
              <a:gd name="connsiteX7" fmla="*/ 416718 w 1650206"/>
              <a:gd name="connsiteY7" fmla="*/ 2064545 h 2544762"/>
              <a:gd name="connsiteX8" fmla="*/ 432593 w 1650206"/>
              <a:gd name="connsiteY8" fmla="*/ 2228056 h 2544762"/>
              <a:gd name="connsiteX9" fmla="*/ 547687 w 1650206"/>
              <a:gd name="connsiteY9" fmla="*/ 2422524 h 2544762"/>
              <a:gd name="connsiteX10" fmla="*/ 727868 w 1650206"/>
              <a:gd name="connsiteY10" fmla="*/ 2544762 h 2544762"/>
              <a:gd name="connsiteX11" fmla="*/ 890586 w 1650206"/>
              <a:gd name="connsiteY11" fmla="*/ 2409825 h 2544762"/>
              <a:gd name="connsiteX12" fmla="*/ 895349 w 1650206"/>
              <a:gd name="connsiteY12" fmla="*/ 2336007 h 2544762"/>
              <a:gd name="connsiteX13" fmla="*/ 959644 w 1650206"/>
              <a:gd name="connsiteY13" fmla="*/ 2300288 h 2544762"/>
              <a:gd name="connsiteX14" fmla="*/ 962024 w 1650206"/>
              <a:gd name="connsiteY14" fmla="*/ 2183607 h 2544762"/>
              <a:gd name="connsiteX15" fmla="*/ 919161 w 1650206"/>
              <a:gd name="connsiteY15" fmla="*/ 2169320 h 2544762"/>
              <a:gd name="connsiteX16" fmla="*/ 840581 w 1650206"/>
              <a:gd name="connsiteY16" fmla="*/ 2014538 h 2544762"/>
              <a:gd name="connsiteX17" fmla="*/ 783431 w 1650206"/>
              <a:gd name="connsiteY17" fmla="*/ 1704975 h 2544762"/>
              <a:gd name="connsiteX18" fmla="*/ 695325 w 1650206"/>
              <a:gd name="connsiteY18" fmla="*/ 1638301 h 2544762"/>
              <a:gd name="connsiteX19" fmla="*/ 876299 w 1650206"/>
              <a:gd name="connsiteY19" fmla="*/ 1628775 h 2544762"/>
              <a:gd name="connsiteX20" fmla="*/ 966787 w 1650206"/>
              <a:gd name="connsiteY20" fmla="*/ 1540669 h 2544762"/>
              <a:gd name="connsiteX21" fmla="*/ 1183481 w 1650206"/>
              <a:gd name="connsiteY21" fmla="*/ 1543050 h 2544762"/>
              <a:gd name="connsiteX22" fmla="*/ 1235868 w 1650206"/>
              <a:gd name="connsiteY22" fmla="*/ 1590676 h 2544762"/>
              <a:gd name="connsiteX23" fmla="*/ 1226343 w 1650206"/>
              <a:gd name="connsiteY23" fmla="*/ 1628776 h 2544762"/>
              <a:gd name="connsiteX24" fmla="*/ 1304924 w 1650206"/>
              <a:gd name="connsiteY24" fmla="*/ 1600201 h 2544762"/>
              <a:gd name="connsiteX25" fmla="*/ 1352550 w 1650206"/>
              <a:gd name="connsiteY25" fmla="*/ 1678782 h 2544762"/>
              <a:gd name="connsiteX26" fmla="*/ 1383506 w 1650206"/>
              <a:gd name="connsiteY26" fmla="*/ 1743074 h 2544762"/>
              <a:gd name="connsiteX27" fmla="*/ 1438275 w 1650206"/>
              <a:gd name="connsiteY27" fmla="*/ 1724026 h 2544762"/>
              <a:gd name="connsiteX28" fmla="*/ 1490662 w 1650206"/>
              <a:gd name="connsiteY28" fmla="*/ 1723231 h 2544762"/>
              <a:gd name="connsiteX29" fmla="*/ 1454943 w 1650206"/>
              <a:gd name="connsiteY29" fmla="*/ 1531144 h 2544762"/>
              <a:gd name="connsiteX30" fmla="*/ 1507331 w 1650206"/>
              <a:gd name="connsiteY30" fmla="*/ 1443038 h 2544762"/>
              <a:gd name="connsiteX31" fmla="*/ 1478756 w 1650206"/>
              <a:gd name="connsiteY31" fmla="*/ 1388270 h 2544762"/>
              <a:gd name="connsiteX32" fmla="*/ 1533524 w 1650206"/>
              <a:gd name="connsiteY32" fmla="*/ 1381125 h 2544762"/>
              <a:gd name="connsiteX33" fmla="*/ 1585912 w 1650206"/>
              <a:gd name="connsiteY33" fmla="*/ 1302545 h 2544762"/>
              <a:gd name="connsiteX34" fmla="*/ 1576387 w 1650206"/>
              <a:gd name="connsiteY34" fmla="*/ 1254920 h 2544762"/>
              <a:gd name="connsiteX35" fmla="*/ 1612900 w 1650206"/>
              <a:gd name="connsiteY35" fmla="*/ 1246187 h 2544762"/>
              <a:gd name="connsiteX36" fmla="*/ 1650206 w 1650206"/>
              <a:gd name="connsiteY36" fmla="*/ 1190625 h 2544762"/>
              <a:gd name="connsiteX37" fmla="*/ 1595437 w 1650206"/>
              <a:gd name="connsiteY37" fmla="*/ 1007269 h 2544762"/>
              <a:gd name="connsiteX38" fmla="*/ 1550194 w 1650206"/>
              <a:gd name="connsiteY38" fmla="*/ 878682 h 2544762"/>
              <a:gd name="connsiteX39" fmla="*/ 1583531 w 1650206"/>
              <a:gd name="connsiteY39" fmla="*/ 804863 h 2544762"/>
              <a:gd name="connsiteX40" fmla="*/ 1533525 w 1650206"/>
              <a:gd name="connsiteY40" fmla="*/ 664370 h 2544762"/>
              <a:gd name="connsiteX41" fmla="*/ 1473993 w 1650206"/>
              <a:gd name="connsiteY41" fmla="*/ 604838 h 2544762"/>
              <a:gd name="connsiteX42" fmla="*/ 1471612 w 1650206"/>
              <a:gd name="connsiteY42" fmla="*/ 523876 h 2544762"/>
              <a:gd name="connsiteX43" fmla="*/ 1452563 w 1650206"/>
              <a:gd name="connsiteY43" fmla="*/ 445295 h 2544762"/>
              <a:gd name="connsiteX44" fmla="*/ 1473199 w 1650206"/>
              <a:gd name="connsiteY44" fmla="*/ 324644 h 2544762"/>
              <a:gd name="connsiteX45" fmla="*/ 1321593 w 1650206"/>
              <a:gd name="connsiteY45" fmla="*/ 0 h 2544762"/>
              <a:gd name="connsiteX46" fmla="*/ 1235868 w 1650206"/>
              <a:gd name="connsiteY46" fmla="*/ 153193 h 2544762"/>
              <a:gd name="connsiteX0" fmla="*/ 1235868 w 1650206"/>
              <a:gd name="connsiteY0" fmla="*/ 153193 h 2544762"/>
              <a:gd name="connsiteX1" fmla="*/ 480218 w 1650206"/>
              <a:gd name="connsiteY1" fmla="*/ 534987 h 2544762"/>
              <a:gd name="connsiteX2" fmla="*/ 338137 w 1650206"/>
              <a:gd name="connsiteY2" fmla="*/ 1083470 h 2544762"/>
              <a:gd name="connsiteX3" fmla="*/ 0 w 1650206"/>
              <a:gd name="connsiteY3" fmla="*/ 1231107 h 2544762"/>
              <a:gd name="connsiteX4" fmla="*/ 335756 w 1650206"/>
              <a:gd name="connsiteY4" fmla="*/ 1432718 h 2544762"/>
              <a:gd name="connsiteX5" fmla="*/ 466724 w 1650206"/>
              <a:gd name="connsiteY5" fmla="*/ 1795464 h 2544762"/>
              <a:gd name="connsiteX6" fmla="*/ 471487 w 1650206"/>
              <a:gd name="connsiteY6" fmla="*/ 1971675 h 2544762"/>
              <a:gd name="connsiteX7" fmla="*/ 416718 w 1650206"/>
              <a:gd name="connsiteY7" fmla="*/ 2064545 h 2544762"/>
              <a:gd name="connsiteX8" fmla="*/ 432593 w 1650206"/>
              <a:gd name="connsiteY8" fmla="*/ 2228056 h 2544762"/>
              <a:gd name="connsiteX9" fmla="*/ 547687 w 1650206"/>
              <a:gd name="connsiteY9" fmla="*/ 2422524 h 2544762"/>
              <a:gd name="connsiteX10" fmla="*/ 727868 w 1650206"/>
              <a:gd name="connsiteY10" fmla="*/ 2544762 h 2544762"/>
              <a:gd name="connsiteX11" fmla="*/ 890586 w 1650206"/>
              <a:gd name="connsiteY11" fmla="*/ 2409825 h 2544762"/>
              <a:gd name="connsiteX12" fmla="*/ 895349 w 1650206"/>
              <a:gd name="connsiteY12" fmla="*/ 2336007 h 2544762"/>
              <a:gd name="connsiteX13" fmla="*/ 959644 w 1650206"/>
              <a:gd name="connsiteY13" fmla="*/ 2300288 h 2544762"/>
              <a:gd name="connsiteX14" fmla="*/ 962024 w 1650206"/>
              <a:gd name="connsiteY14" fmla="*/ 2183607 h 2544762"/>
              <a:gd name="connsiteX15" fmla="*/ 919161 w 1650206"/>
              <a:gd name="connsiteY15" fmla="*/ 2169320 h 2544762"/>
              <a:gd name="connsiteX16" fmla="*/ 840581 w 1650206"/>
              <a:gd name="connsiteY16" fmla="*/ 2014538 h 2544762"/>
              <a:gd name="connsiteX17" fmla="*/ 783431 w 1650206"/>
              <a:gd name="connsiteY17" fmla="*/ 1704975 h 2544762"/>
              <a:gd name="connsiteX18" fmla="*/ 695325 w 1650206"/>
              <a:gd name="connsiteY18" fmla="*/ 1638301 h 2544762"/>
              <a:gd name="connsiteX19" fmla="*/ 876299 w 1650206"/>
              <a:gd name="connsiteY19" fmla="*/ 1628775 h 2544762"/>
              <a:gd name="connsiteX20" fmla="*/ 966787 w 1650206"/>
              <a:gd name="connsiteY20" fmla="*/ 1540669 h 2544762"/>
              <a:gd name="connsiteX21" fmla="*/ 1183481 w 1650206"/>
              <a:gd name="connsiteY21" fmla="*/ 1543050 h 2544762"/>
              <a:gd name="connsiteX22" fmla="*/ 1235868 w 1650206"/>
              <a:gd name="connsiteY22" fmla="*/ 1590676 h 2544762"/>
              <a:gd name="connsiteX23" fmla="*/ 1226343 w 1650206"/>
              <a:gd name="connsiteY23" fmla="*/ 1628776 h 2544762"/>
              <a:gd name="connsiteX24" fmla="*/ 1304924 w 1650206"/>
              <a:gd name="connsiteY24" fmla="*/ 1600201 h 2544762"/>
              <a:gd name="connsiteX25" fmla="*/ 1352550 w 1650206"/>
              <a:gd name="connsiteY25" fmla="*/ 1678782 h 2544762"/>
              <a:gd name="connsiteX26" fmla="*/ 1383506 w 1650206"/>
              <a:gd name="connsiteY26" fmla="*/ 1743074 h 2544762"/>
              <a:gd name="connsiteX27" fmla="*/ 1438275 w 1650206"/>
              <a:gd name="connsiteY27" fmla="*/ 1724026 h 2544762"/>
              <a:gd name="connsiteX28" fmla="*/ 1490662 w 1650206"/>
              <a:gd name="connsiteY28" fmla="*/ 1723231 h 2544762"/>
              <a:gd name="connsiteX29" fmla="*/ 1454943 w 1650206"/>
              <a:gd name="connsiteY29" fmla="*/ 1531144 h 2544762"/>
              <a:gd name="connsiteX30" fmla="*/ 1507331 w 1650206"/>
              <a:gd name="connsiteY30" fmla="*/ 1443038 h 2544762"/>
              <a:gd name="connsiteX31" fmla="*/ 1478756 w 1650206"/>
              <a:gd name="connsiteY31" fmla="*/ 1388270 h 2544762"/>
              <a:gd name="connsiteX32" fmla="*/ 1533524 w 1650206"/>
              <a:gd name="connsiteY32" fmla="*/ 1381125 h 2544762"/>
              <a:gd name="connsiteX33" fmla="*/ 1585912 w 1650206"/>
              <a:gd name="connsiteY33" fmla="*/ 1302545 h 2544762"/>
              <a:gd name="connsiteX34" fmla="*/ 1576387 w 1650206"/>
              <a:gd name="connsiteY34" fmla="*/ 1254920 h 2544762"/>
              <a:gd name="connsiteX35" fmla="*/ 1612900 w 1650206"/>
              <a:gd name="connsiteY35" fmla="*/ 1246187 h 2544762"/>
              <a:gd name="connsiteX36" fmla="*/ 1650206 w 1650206"/>
              <a:gd name="connsiteY36" fmla="*/ 1190625 h 2544762"/>
              <a:gd name="connsiteX37" fmla="*/ 1595437 w 1650206"/>
              <a:gd name="connsiteY37" fmla="*/ 1007269 h 2544762"/>
              <a:gd name="connsiteX38" fmla="*/ 1550194 w 1650206"/>
              <a:gd name="connsiteY38" fmla="*/ 878682 h 2544762"/>
              <a:gd name="connsiteX39" fmla="*/ 1583531 w 1650206"/>
              <a:gd name="connsiteY39" fmla="*/ 804863 h 2544762"/>
              <a:gd name="connsiteX40" fmla="*/ 1533525 w 1650206"/>
              <a:gd name="connsiteY40" fmla="*/ 664370 h 2544762"/>
              <a:gd name="connsiteX41" fmla="*/ 1473993 w 1650206"/>
              <a:gd name="connsiteY41" fmla="*/ 604838 h 2544762"/>
              <a:gd name="connsiteX42" fmla="*/ 1471612 w 1650206"/>
              <a:gd name="connsiteY42" fmla="*/ 523876 h 2544762"/>
              <a:gd name="connsiteX43" fmla="*/ 1452563 w 1650206"/>
              <a:gd name="connsiteY43" fmla="*/ 445295 h 2544762"/>
              <a:gd name="connsiteX44" fmla="*/ 1473199 w 1650206"/>
              <a:gd name="connsiteY44" fmla="*/ 324644 h 2544762"/>
              <a:gd name="connsiteX45" fmla="*/ 1321593 w 1650206"/>
              <a:gd name="connsiteY45" fmla="*/ 0 h 2544762"/>
              <a:gd name="connsiteX46" fmla="*/ 1235868 w 1650206"/>
              <a:gd name="connsiteY46" fmla="*/ 153193 h 2544762"/>
              <a:gd name="connsiteX0" fmla="*/ 1235868 w 1650206"/>
              <a:gd name="connsiteY0" fmla="*/ 153193 h 2544762"/>
              <a:gd name="connsiteX1" fmla="*/ 480218 w 1650206"/>
              <a:gd name="connsiteY1" fmla="*/ 534987 h 2544762"/>
              <a:gd name="connsiteX2" fmla="*/ 338137 w 1650206"/>
              <a:gd name="connsiteY2" fmla="*/ 1083470 h 2544762"/>
              <a:gd name="connsiteX3" fmla="*/ 0 w 1650206"/>
              <a:gd name="connsiteY3" fmla="*/ 1231107 h 2544762"/>
              <a:gd name="connsiteX4" fmla="*/ 335756 w 1650206"/>
              <a:gd name="connsiteY4" fmla="*/ 1432718 h 2544762"/>
              <a:gd name="connsiteX5" fmla="*/ 466724 w 1650206"/>
              <a:gd name="connsiteY5" fmla="*/ 1795464 h 2544762"/>
              <a:gd name="connsiteX6" fmla="*/ 471487 w 1650206"/>
              <a:gd name="connsiteY6" fmla="*/ 1971675 h 2544762"/>
              <a:gd name="connsiteX7" fmla="*/ 416718 w 1650206"/>
              <a:gd name="connsiteY7" fmla="*/ 2064545 h 2544762"/>
              <a:gd name="connsiteX8" fmla="*/ 432593 w 1650206"/>
              <a:gd name="connsiteY8" fmla="*/ 2228056 h 2544762"/>
              <a:gd name="connsiteX9" fmla="*/ 547687 w 1650206"/>
              <a:gd name="connsiteY9" fmla="*/ 2422524 h 2544762"/>
              <a:gd name="connsiteX10" fmla="*/ 727868 w 1650206"/>
              <a:gd name="connsiteY10" fmla="*/ 2544762 h 2544762"/>
              <a:gd name="connsiteX11" fmla="*/ 890586 w 1650206"/>
              <a:gd name="connsiteY11" fmla="*/ 2409825 h 2544762"/>
              <a:gd name="connsiteX12" fmla="*/ 895349 w 1650206"/>
              <a:gd name="connsiteY12" fmla="*/ 2336007 h 2544762"/>
              <a:gd name="connsiteX13" fmla="*/ 959644 w 1650206"/>
              <a:gd name="connsiteY13" fmla="*/ 2300288 h 2544762"/>
              <a:gd name="connsiteX14" fmla="*/ 962024 w 1650206"/>
              <a:gd name="connsiteY14" fmla="*/ 2183607 h 2544762"/>
              <a:gd name="connsiteX15" fmla="*/ 919161 w 1650206"/>
              <a:gd name="connsiteY15" fmla="*/ 2169320 h 2544762"/>
              <a:gd name="connsiteX16" fmla="*/ 840581 w 1650206"/>
              <a:gd name="connsiteY16" fmla="*/ 2014538 h 2544762"/>
              <a:gd name="connsiteX17" fmla="*/ 783431 w 1650206"/>
              <a:gd name="connsiteY17" fmla="*/ 1704975 h 2544762"/>
              <a:gd name="connsiteX18" fmla="*/ 695325 w 1650206"/>
              <a:gd name="connsiteY18" fmla="*/ 1638301 h 2544762"/>
              <a:gd name="connsiteX19" fmla="*/ 876299 w 1650206"/>
              <a:gd name="connsiteY19" fmla="*/ 1628775 h 2544762"/>
              <a:gd name="connsiteX20" fmla="*/ 966787 w 1650206"/>
              <a:gd name="connsiteY20" fmla="*/ 1540669 h 2544762"/>
              <a:gd name="connsiteX21" fmla="*/ 1183481 w 1650206"/>
              <a:gd name="connsiteY21" fmla="*/ 1543050 h 2544762"/>
              <a:gd name="connsiteX22" fmla="*/ 1235868 w 1650206"/>
              <a:gd name="connsiteY22" fmla="*/ 1590676 h 2544762"/>
              <a:gd name="connsiteX23" fmla="*/ 1226343 w 1650206"/>
              <a:gd name="connsiteY23" fmla="*/ 1628776 h 2544762"/>
              <a:gd name="connsiteX24" fmla="*/ 1304924 w 1650206"/>
              <a:gd name="connsiteY24" fmla="*/ 1600201 h 2544762"/>
              <a:gd name="connsiteX25" fmla="*/ 1352550 w 1650206"/>
              <a:gd name="connsiteY25" fmla="*/ 1678782 h 2544762"/>
              <a:gd name="connsiteX26" fmla="*/ 1383506 w 1650206"/>
              <a:gd name="connsiteY26" fmla="*/ 1743074 h 2544762"/>
              <a:gd name="connsiteX27" fmla="*/ 1438275 w 1650206"/>
              <a:gd name="connsiteY27" fmla="*/ 1724026 h 2544762"/>
              <a:gd name="connsiteX28" fmla="*/ 1490662 w 1650206"/>
              <a:gd name="connsiteY28" fmla="*/ 1723231 h 2544762"/>
              <a:gd name="connsiteX29" fmla="*/ 1454943 w 1650206"/>
              <a:gd name="connsiteY29" fmla="*/ 1531144 h 2544762"/>
              <a:gd name="connsiteX30" fmla="*/ 1507331 w 1650206"/>
              <a:gd name="connsiteY30" fmla="*/ 1443038 h 2544762"/>
              <a:gd name="connsiteX31" fmla="*/ 1478756 w 1650206"/>
              <a:gd name="connsiteY31" fmla="*/ 1388270 h 2544762"/>
              <a:gd name="connsiteX32" fmla="*/ 1533524 w 1650206"/>
              <a:gd name="connsiteY32" fmla="*/ 1381125 h 2544762"/>
              <a:gd name="connsiteX33" fmla="*/ 1585912 w 1650206"/>
              <a:gd name="connsiteY33" fmla="*/ 1302545 h 2544762"/>
              <a:gd name="connsiteX34" fmla="*/ 1576387 w 1650206"/>
              <a:gd name="connsiteY34" fmla="*/ 1254920 h 2544762"/>
              <a:gd name="connsiteX35" fmla="*/ 1612900 w 1650206"/>
              <a:gd name="connsiteY35" fmla="*/ 1246187 h 2544762"/>
              <a:gd name="connsiteX36" fmla="*/ 1650206 w 1650206"/>
              <a:gd name="connsiteY36" fmla="*/ 1190625 h 2544762"/>
              <a:gd name="connsiteX37" fmla="*/ 1595437 w 1650206"/>
              <a:gd name="connsiteY37" fmla="*/ 1007269 h 2544762"/>
              <a:gd name="connsiteX38" fmla="*/ 1550194 w 1650206"/>
              <a:gd name="connsiteY38" fmla="*/ 878682 h 2544762"/>
              <a:gd name="connsiteX39" fmla="*/ 1583531 w 1650206"/>
              <a:gd name="connsiteY39" fmla="*/ 804863 h 2544762"/>
              <a:gd name="connsiteX40" fmla="*/ 1533525 w 1650206"/>
              <a:gd name="connsiteY40" fmla="*/ 664370 h 2544762"/>
              <a:gd name="connsiteX41" fmla="*/ 1473993 w 1650206"/>
              <a:gd name="connsiteY41" fmla="*/ 604838 h 2544762"/>
              <a:gd name="connsiteX42" fmla="*/ 1471612 w 1650206"/>
              <a:gd name="connsiteY42" fmla="*/ 523876 h 2544762"/>
              <a:gd name="connsiteX43" fmla="*/ 1452563 w 1650206"/>
              <a:gd name="connsiteY43" fmla="*/ 445295 h 2544762"/>
              <a:gd name="connsiteX44" fmla="*/ 1473199 w 1650206"/>
              <a:gd name="connsiteY44" fmla="*/ 324644 h 2544762"/>
              <a:gd name="connsiteX45" fmla="*/ 1321593 w 1650206"/>
              <a:gd name="connsiteY45" fmla="*/ 0 h 2544762"/>
              <a:gd name="connsiteX46" fmla="*/ 1235868 w 1650206"/>
              <a:gd name="connsiteY46" fmla="*/ 153193 h 2544762"/>
              <a:gd name="connsiteX0" fmla="*/ 926306 w 1340644"/>
              <a:gd name="connsiteY0" fmla="*/ 153193 h 2544762"/>
              <a:gd name="connsiteX1" fmla="*/ 170656 w 1340644"/>
              <a:gd name="connsiteY1" fmla="*/ 534987 h 2544762"/>
              <a:gd name="connsiteX2" fmla="*/ 28575 w 1340644"/>
              <a:gd name="connsiteY2" fmla="*/ 1083470 h 2544762"/>
              <a:gd name="connsiteX3" fmla="*/ 0 w 1340644"/>
              <a:gd name="connsiteY3" fmla="*/ 1328738 h 2544762"/>
              <a:gd name="connsiteX4" fmla="*/ 26194 w 1340644"/>
              <a:gd name="connsiteY4" fmla="*/ 1432718 h 2544762"/>
              <a:gd name="connsiteX5" fmla="*/ 157162 w 1340644"/>
              <a:gd name="connsiteY5" fmla="*/ 1795464 h 2544762"/>
              <a:gd name="connsiteX6" fmla="*/ 161925 w 1340644"/>
              <a:gd name="connsiteY6" fmla="*/ 1971675 h 2544762"/>
              <a:gd name="connsiteX7" fmla="*/ 107156 w 1340644"/>
              <a:gd name="connsiteY7" fmla="*/ 2064545 h 2544762"/>
              <a:gd name="connsiteX8" fmla="*/ 123031 w 1340644"/>
              <a:gd name="connsiteY8" fmla="*/ 2228056 h 2544762"/>
              <a:gd name="connsiteX9" fmla="*/ 238125 w 1340644"/>
              <a:gd name="connsiteY9" fmla="*/ 2422524 h 2544762"/>
              <a:gd name="connsiteX10" fmla="*/ 418306 w 1340644"/>
              <a:gd name="connsiteY10" fmla="*/ 2544762 h 2544762"/>
              <a:gd name="connsiteX11" fmla="*/ 581024 w 1340644"/>
              <a:gd name="connsiteY11" fmla="*/ 2409825 h 2544762"/>
              <a:gd name="connsiteX12" fmla="*/ 585787 w 1340644"/>
              <a:gd name="connsiteY12" fmla="*/ 2336007 h 2544762"/>
              <a:gd name="connsiteX13" fmla="*/ 650082 w 1340644"/>
              <a:gd name="connsiteY13" fmla="*/ 2300288 h 2544762"/>
              <a:gd name="connsiteX14" fmla="*/ 652462 w 1340644"/>
              <a:gd name="connsiteY14" fmla="*/ 2183607 h 2544762"/>
              <a:gd name="connsiteX15" fmla="*/ 609599 w 1340644"/>
              <a:gd name="connsiteY15" fmla="*/ 2169320 h 2544762"/>
              <a:gd name="connsiteX16" fmla="*/ 531019 w 1340644"/>
              <a:gd name="connsiteY16" fmla="*/ 2014538 h 2544762"/>
              <a:gd name="connsiteX17" fmla="*/ 473869 w 1340644"/>
              <a:gd name="connsiteY17" fmla="*/ 1704975 h 2544762"/>
              <a:gd name="connsiteX18" fmla="*/ 385763 w 1340644"/>
              <a:gd name="connsiteY18" fmla="*/ 1638301 h 2544762"/>
              <a:gd name="connsiteX19" fmla="*/ 566737 w 1340644"/>
              <a:gd name="connsiteY19" fmla="*/ 1628775 h 2544762"/>
              <a:gd name="connsiteX20" fmla="*/ 657225 w 1340644"/>
              <a:gd name="connsiteY20" fmla="*/ 1540669 h 2544762"/>
              <a:gd name="connsiteX21" fmla="*/ 873919 w 1340644"/>
              <a:gd name="connsiteY21" fmla="*/ 1543050 h 2544762"/>
              <a:gd name="connsiteX22" fmla="*/ 926306 w 1340644"/>
              <a:gd name="connsiteY22" fmla="*/ 1590676 h 2544762"/>
              <a:gd name="connsiteX23" fmla="*/ 916781 w 1340644"/>
              <a:gd name="connsiteY23" fmla="*/ 1628776 h 2544762"/>
              <a:gd name="connsiteX24" fmla="*/ 995362 w 1340644"/>
              <a:gd name="connsiteY24" fmla="*/ 1600201 h 2544762"/>
              <a:gd name="connsiteX25" fmla="*/ 1042988 w 1340644"/>
              <a:gd name="connsiteY25" fmla="*/ 1678782 h 2544762"/>
              <a:gd name="connsiteX26" fmla="*/ 1073944 w 1340644"/>
              <a:gd name="connsiteY26" fmla="*/ 1743074 h 2544762"/>
              <a:gd name="connsiteX27" fmla="*/ 1128713 w 1340644"/>
              <a:gd name="connsiteY27" fmla="*/ 1724026 h 2544762"/>
              <a:gd name="connsiteX28" fmla="*/ 1181100 w 1340644"/>
              <a:gd name="connsiteY28" fmla="*/ 1723231 h 2544762"/>
              <a:gd name="connsiteX29" fmla="*/ 1145381 w 1340644"/>
              <a:gd name="connsiteY29" fmla="*/ 1531144 h 2544762"/>
              <a:gd name="connsiteX30" fmla="*/ 1197769 w 1340644"/>
              <a:gd name="connsiteY30" fmla="*/ 1443038 h 2544762"/>
              <a:gd name="connsiteX31" fmla="*/ 1169194 w 1340644"/>
              <a:gd name="connsiteY31" fmla="*/ 1388270 h 2544762"/>
              <a:gd name="connsiteX32" fmla="*/ 1223962 w 1340644"/>
              <a:gd name="connsiteY32" fmla="*/ 1381125 h 2544762"/>
              <a:gd name="connsiteX33" fmla="*/ 1276350 w 1340644"/>
              <a:gd name="connsiteY33" fmla="*/ 1302545 h 2544762"/>
              <a:gd name="connsiteX34" fmla="*/ 1266825 w 1340644"/>
              <a:gd name="connsiteY34" fmla="*/ 1254920 h 2544762"/>
              <a:gd name="connsiteX35" fmla="*/ 1303338 w 1340644"/>
              <a:gd name="connsiteY35" fmla="*/ 1246187 h 2544762"/>
              <a:gd name="connsiteX36" fmla="*/ 1340644 w 1340644"/>
              <a:gd name="connsiteY36" fmla="*/ 1190625 h 2544762"/>
              <a:gd name="connsiteX37" fmla="*/ 1285875 w 1340644"/>
              <a:gd name="connsiteY37" fmla="*/ 1007269 h 2544762"/>
              <a:gd name="connsiteX38" fmla="*/ 1240632 w 1340644"/>
              <a:gd name="connsiteY38" fmla="*/ 878682 h 2544762"/>
              <a:gd name="connsiteX39" fmla="*/ 1273969 w 1340644"/>
              <a:gd name="connsiteY39" fmla="*/ 804863 h 2544762"/>
              <a:gd name="connsiteX40" fmla="*/ 1223963 w 1340644"/>
              <a:gd name="connsiteY40" fmla="*/ 664370 h 2544762"/>
              <a:gd name="connsiteX41" fmla="*/ 1164431 w 1340644"/>
              <a:gd name="connsiteY41" fmla="*/ 604838 h 2544762"/>
              <a:gd name="connsiteX42" fmla="*/ 1162050 w 1340644"/>
              <a:gd name="connsiteY42" fmla="*/ 523876 h 2544762"/>
              <a:gd name="connsiteX43" fmla="*/ 1143001 w 1340644"/>
              <a:gd name="connsiteY43" fmla="*/ 445295 h 2544762"/>
              <a:gd name="connsiteX44" fmla="*/ 1163637 w 1340644"/>
              <a:gd name="connsiteY44" fmla="*/ 324644 h 2544762"/>
              <a:gd name="connsiteX45" fmla="*/ 1012031 w 1340644"/>
              <a:gd name="connsiteY45" fmla="*/ 0 h 2544762"/>
              <a:gd name="connsiteX46" fmla="*/ 926306 w 1340644"/>
              <a:gd name="connsiteY46" fmla="*/ 153193 h 2544762"/>
              <a:gd name="connsiteX0" fmla="*/ 926306 w 1340644"/>
              <a:gd name="connsiteY0" fmla="*/ 153193 h 2544762"/>
              <a:gd name="connsiteX1" fmla="*/ 170656 w 1340644"/>
              <a:gd name="connsiteY1" fmla="*/ 534987 h 2544762"/>
              <a:gd name="connsiteX2" fmla="*/ 28575 w 1340644"/>
              <a:gd name="connsiteY2" fmla="*/ 1083470 h 2544762"/>
              <a:gd name="connsiteX3" fmla="*/ 14287 w 1340644"/>
              <a:gd name="connsiteY3" fmla="*/ 1188244 h 2544762"/>
              <a:gd name="connsiteX4" fmla="*/ 0 w 1340644"/>
              <a:gd name="connsiteY4" fmla="*/ 1328738 h 2544762"/>
              <a:gd name="connsiteX5" fmla="*/ 26194 w 1340644"/>
              <a:gd name="connsiteY5" fmla="*/ 1432718 h 2544762"/>
              <a:gd name="connsiteX6" fmla="*/ 157162 w 1340644"/>
              <a:gd name="connsiteY6" fmla="*/ 1795464 h 2544762"/>
              <a:gd name="connsiteX7" fmla="*/ 161925 w 1340644"/>
              <a:gd name="connsiteY7" fmla="*/ 1971675 h 2544762"/>
              <a:gd name="connsiteX8" fmla="*/ 107156 w 1340644"/>
              <a:gd name="connsiteY8" fmla="*/ 2064545 h 2544762"/>
              <a:gd name="connsiteX9" fmla="*/ 123031 w 1340644"/>
              <a:gd name="connsiteY9" fmla="*/ 2228056 h 2544762"/>
              <a:gd name="connsiteX10" fmla="*/ 238125 w 1340644"/>
              <a:gd name="connsiteY10" fmla="*/ 2422524 h 2544762"/>
              <a:gd name="connsiteX11" fmla="*/ 418306 w 1340644"/>
              <a:gd name="connsiteY11" fmla="*/ 2544762 h 2544762"/>
              <a:gd name="connsiteX12" fmla="*/ 581024 w 1340644"/>
              <a:gd name="connsiteY12" fmla="*/ 2409825 h 2544762"/>
              <a:gd name="connsiteX13" fmla="*/ 585787 w 1340644"/>
              <a:gd name="connsiteY13" fmla="*/ 2336007 h 2544762"/>
              <a:gd name="connsiteX14" fmla="*/ 650082 w 1340644"/>
              <a:gd name="connsiteY14" fmla="*/ 2300288 h 2544762"/>
              <a:gd name="connsiteX15" fmla="*/ 652462 w 1340644"/>
              <a:gd name="connsiteY15" fmla="*/ 2183607 h 2544762"/>
              <a:gd name="connsiteX16" fmla="*/ 609599 w 1340644"/>
              <a:gd name="connsiteY16" fmla="*/ 2169320 h 2544762"/>
              <a:gd name="connsiteX17" fmla="*/ 531019 w 1340644"/>
              <a:gd name="connsiteY17" fmla="*/ 2014538 h 2544762"/>
              <a:gd name="connsiteX18" fmla="*/ 473869 w 1340644"/>
              <a:gd name="connsiteY18" fmla="*/ 1704975 h 2544762"/>
              <a:gd name="connsiteX19" fmla="*/ 385763 w 1340644"/>
              <a:gd name="connsiteY19" fmla="*/ 1638301 h 2544762"/>
              <a:gd name="connsiteX20" fmla="*/ 566737 w 1340644"/>
              <a:gd name="connsiteY20" fmla="*/ 1628775 h 2544762"/>
              <a:gd name="connsiteX21" fmla="*/ 657225 w 1340644"/>
              <a:gd name="connsiteY21" fmla="*/ 1540669 h 2544762"/>
              <a:gd name="connsiteX22" fmla="*/ 873919 w 1340644"/>
              <a:gd name="connsiteY22" fmla="*/ 1543050 h 2544762"/>
              <a:gd name="connsiteX23" fmla="*/ 926306 w 1340644"/>
              <a:gd name="connsiteY23" fmla="*/ 1590676 h 2544762"/>
              <a:gd name="connsiteX24" fmla="*/ 916781 w 1340644"/>
              <a:gd name="connsiteY24" fmla="*/ 1628776 h 2544762"/>
              <a:gd name="connsiteX25" fmla="*/ 995362 w 1340644"/>
              <a:gd name="connsiteY25" fmla="*/ 1600201 h 2544762"/>
              <a:gd name="connsiteX26" fmla="*/ 1042988 w 1340644"/>
              <a:gd name="connsiteY26" fmla="*/ 1678782 h 2544762"/>
              <a:gd name="connsiteX27" fmla="*/ 1073944 w 1340644"/>
              <a:gd name="connsiteY27" fmla="*/ 1743074 h 2544762"/>
              <a:gd name="connsiteX28" fmla="*/ 1128713 w 1340644"/>
              <a:gd name="connsiteY28" fmla="*/ 1724026 h 2544762"/>
              <a:gd name="connsiteX29" fmla="*/ 1181100 w 1340644"/>
              <a:gd name="connsiteY29" fmla="*/ 1723231 h 2544762"/>
              <a:gd name="connsiteX30" fmla="*/ 1145381 w 1340644"/>
              <a:gd name="connsiteY30" fmla="*/ 1531144 h 2544762"/>
              <a:gd name="connsiteX31" fmla="*/ 1197769 w 1340644"/>
              <a:gd name="connsiteY31" fmla="*/ 1443038 h 2544762"/>
              <a:gd name="connsiteX32" fmla="*/ 1169194 w 1340644"/>
              <a:gd name="connsiteY32" fmla="*/ 1388270 h 2544762"/>
              <a:gd name="connsiteX33" fmla="*/ 1223962 w 1340644"/>
              <a:gd name="connsiteY33" fmla="*/ 1381125 h 2544762"/>
              <a:gd name="connsiteX34" fmla="*/ 1276350 w 1340644"/>
              <a:gd name="connsiteY34" fmla="*/ 1302545 h 2544762"/>
              <a:gd name="connsiteX35" fmla="*/ 1266825 w 1340644"/>
              <a:gd name="connsiteY35" fmla="*/ 1254920 h 2544762"/>
              <a:gd name="connsiteX36" fmla="*/ 1303338 w 1340644"/>
              <a:gd name="connsiteY36" fmla="*/ 1246187 h 2544762"/>
              <a:gd name="connsiteX37" fmla="*/ 1340644 w 1340644"/>
              <a:gd name="connsiteY37" fmla="*/ 1190625 h 2544762"/>
              <a:gd name="connsiteX38" fmla="*/ 1285875 w 1340644"/>
              <a:gd name="connsiteY38" fmla="*/ 1007269 h 2544762"/>
              <a:gd name="connsiteX39" fmla="*/ 1240632 w 1340644"/>
              <a:gd name="connsiteY39" fmla="*/ 878682 h 2544762"/>
              <a:gd name="connsiteX40" fmla="*/ 1273969 w 1340644"/>
              <a:gd name="connsiteY40" fmla="*/ 804863 h 2544762"/>
              <a:gd name="connsiteX41" fmla="*/ 1223963 w 1340644"/>
              <a:gd name="connsiteY41" fmla="*/ 664370 h 2544762"/>
              <a:gd name="connsiteX42" fmla="*/ 1164431 w 1340644"/>
              <a:gd name="connsiteY42" fmla="*/ 604838 h 2544762"/>
              <a:gd name="connsiteX43" fmla="*/ 1162050 w 1340644"/>
              <a:gd name="connsiteY43" fmla="*/ 523876 h 2544762"/>
              <a:gd name="connsiteX44" fmla="*/ 1143001 w 1340644"/>
              <a:gd name="connsiteY44" fmla="*/ 445295 h 2544762"/>
              <a:gd name="connsiteX45" fmla="*/ 1163637 w 1340644"/>
              <a:gd name="connsiteY45" fmla="*/ 324644 h 2544762"/>
              <a:gd name="connsiteX46" fmla="*/ 1012031 w 1340644"/>
              <a:gd name="connsiteY46" fmla="*/ 0 h 2544762"/>
              <a:gd name="connsiteX47" fmla="*/ 926306 w 1340644"/>
              <a:gd name="connsiteY47" fmla="*/ 153193 h 2544762"/>
              <a:gd name="connsiteX0" fmla="*/ 926306 w 1340644"/>
              <a:gd name="connsiteY0" fmla="*/ 153193 h 2544762"/>
              <a:gd name="connsiteX1" fmla="*/ 170656 w 1340644"/>
              <a:gd name="connsiteY1" fmla="*/ 534987 h 2544762"/>
              <a:gd name="connsiteX2" fmla="*/ 28575 w 1340644"/>
              <a:gd name="connsiteY2" fmla="*/ 1083470 h 2544762"/>
              <a:gd name="connsiteX3" fmla="*/ 0 w 1340644"/>
              <a:gd name="connsiteY3" fmla="*/ 1188244 h 2544762"/>
              <a:gd name="connsiteX4" fmla="*/ 0 w 1340644"/>
              <a:gd name="connsiteY4" fmla="*/ 1328738 h 2544762"/>
              <a:gd name="connsiteX5" fmla="*/ 26194 w 1340644"/>
              <a:gd name="connsiteY5" fmla="*/ 1432718 h 2544762"/>
              <a:gd name="connsiteX6" fmla="*/ 157162 w 1340644"/>
              <a:gd name="connsiteY6" fmla="*/ 1795464 h 2544762"/>
              <a:gd name="connsiteX7" fmla="*/ 161925 w 1340644"/>
              <a:gd name="connsiteY7" fmla="*/ 1971675 h 2544762"/>
              <a:gd name="connsiteX8" fmla="*/ 107156 w 1340644"/>
              <a:gd name="connsiteY8" fmla="*/ 2064545 h 2544762"/>
              <a:gd name="connsiteX9" fmla="*/ 123031 w 1340644"/>
              <a:gd name="connsiteY9" fmla="*/ 2228056 h 2544762"/>
              <a:gd name="connsiteX10" fmla="*/ 238125 w 1340644"/>
              <a:gd name="connsiteY10" fmla="*/ 2422524 h 2544762"/>
              <a:gd name="connsiteX11" fmla="*/ 418306 w 1340644"/>
              <a:gd name="connsiteY11" fmla="*/ 2544762 h 2544762"/>
              <a:gd name="connsiteX12" fmla="*/ 581024 w 1340644"/>
              <a:gd name="connsiteY12" fmla="*/ 2409825 h 2544762"/>
              <a:gd name="connsiteX13" fmla="*/ 585787 w 1340644"/>
              <a:gd name="connsiteY13" fmla="*/ 2336007 h 2544762"/>
              <a:gd name="connsiteX14" fmla="*/ 650082 w 1340644"/>
              <a:gd name="connsiteY14" fmla="*/ 2300288 h 2544762"/>
              <a:gd name="connsiteX15" fmla="*/ 652462 w 1340644"/>
              <a:gd name="connsiteY15" fmla="*/ 2183607 h 2544762"/>
              <a:gd name="connsiteX16" fmla="*/ 609599 w 1340644"/>
              <a:gd name="connsiteY16" fmla="*/ 2169320 h 2544762"/>
              <a:gd name="connsiteX17" fmla="*/ 531019 w 1340644"/>
              <a:gd name="connsiteY17" fmla="*/ 2014538 h 2544762"/>
              <a:gd name="connsiteX18" fmla="*/ 473869 w 1340644"/>
              <a:gd name="connsiteY18" fmla="*/ 1704975 h 2544762"/>
              <a:gd name="connsiteX19" fmla="*/ 385763 w 1340644"/>
              <a:gd name="connsiteY19" fmla="*/ 1638301 h 2544762"/>
              <a:gd name="connsiteX20" fmla="*/ 566737 w 1340644"/>
              <a:gd name="connsiteY20" fmla="*/ 1628775 h 2544762"/>
              <a:gd name="connsiteX21" fmla="*/ 657225 w 1340644"/>
              <a:gd name="connsiteY21" fmla="*/ 1540669 h 2544762"/>
              <a:gd name="connsiteX22" fmla="*/ 873919 w 1340644"/>
              <a:gd name="connsiteY22" fmla="*/ 1543050 h 2544762"/>
              <a:gd name="connsiteX23" fmla="*/ 926306 w 1340644"/>
              <a:gd name="connsiteY23" fmla="*/ 1590676 h 2544762"/>
              <a:gd name="connsiteX24" fmla="*/ 916781 w 1340644"/>
              <a:gd name="connsiteY24" fmla="*/ 1628776 h 2544762"/>
              <a:gd name="connsiteX25" fmla="*/ 995362 w 1340644"/>
              <a:gd name="connsiteY25" fmla="*/ 1600201 h 2544762"/>
              <a:gd name="connsiteX26" fmla="*/ 1042988 w 1340644"/>
              <a:gd name="connsiteY26" fmla="*/ 1678782 h 2544762"/>
              <a:gd name="connsiteX27" fmla="*/ 1073944 w 1340644"/>
              <a:gd name="connsiteY27" fmla="*/ 1743074 h 2544762"/>
              <a:gd name="connsiteX28" fmla="*/ 1128713 w 1340644"/>
              <a:gd name="connsiteY28" fmla="*/ 1724026 h 2544762"/>
              <a:gd name="connsiteX29" fmla="*/ 1181100 w 1340644"/>
              <a:gd name="connsiteY29" fmla="*/ 1723231 h 2544762"/>
              <a:gd name="connsiteX30" fmla="*/ 1145381 w 1340644"/>
              <a:gd name="connsiteY30" fmla="*/ 1531144 h 2544762"/>
              <a:gd name="connsiteX31" fmla="*/ 1197769 w 1340644"/>
              <a:gd name="connsiteY31" fmla="*/ 1443038 h 2544762"/>
              <a:gd name="connsiteX32" fmla="*/ 1169194 w 1340644"/>
              <a:gd name="connsiteY32" fmla="*/ 1388270 h 2544762"/>
              <a:gd name="connsiteX33" fmla="*/ 1223962 w 1340644"/>
              <a:gd name="connsiteY33" fmla="*/ 1381125 h 2544762"/>
              <a:gd name="connsiteX34" fmla="*/ 1276350 w 1340644"/>
              <a:gd name="connsiteY34" fmla="*/ 1302545 h 2544762"/>
              <a:gd name="connsiteX35" fmla="*/ 1266825 w 1340644"/>
              <a:gd name="connsiteY35" fmla="*/ 1254920 h 2544762"/>
              <a:gd name="connsiteX36" fmla="*/ 1303338 w 1340644"/>
              <a:gd name="connsiteY36" fmla="*/ 1246187 h 2544762"/>
              <a:gd name="connsiteX37" fmla="*/ 1340644 w 1340644"/>
              <a:gd name="connsiteY37" fmla="*/ 1190625 h 2544762"/>
              <a:gd name="connsiteX38" fmla="*/ 1285875 w 1340644"/>
              <a:gd name="connsiteY38" fmla="*/ 1007269 h 2544762"/>
              <a:gd name="connsiteX39" fmla="*/ 1240632 w 1340644"/>
              <a:gd name="connsiteY39" fmla="*/ 878682 h 2544762"/>
              <a:gd name="connsiteX40" fmla="*/ 1273969 w 1340644"/>
              <a:gd name="connsiteY40" fmla="*/ 804863 h 2544762"/>
              <a:gd name="connsiteX41" fmla="*/ 1223963 w 1340644"/>
              <a:gd name="connsiteY41" fmla="*/ 664370 h 2544762"/>
              <a:gd name="connsiteX42" fmla="*/ 1164431 w 1340644"/>
              <a:gd name="connsiteY42" fmla="*/ 604838 h 2544762"/>
              <a:gd name="connsiteX43" fmla="*/ 1162050 w 1340644"/>
              <a:gd name="connsiteY43" fmla="*/ 523876 h 2544762"/>
              <a:gd name="connsiteX44" fmla="*/ 1143001 w 1340644"/>
              <a:gd name="connsiteY44" fmla="*/ 445295 h 2544762"/>
              <a:gd name="connsiteX45" fmla="*/ 1163637 w 1340644"/>
              <a:gd name="connsiteY45" fmla="*/ 324644 h 2544762"/>
              <a:gd name="connsiteX46" fmla="*/ 1012031 w 1340644"/>
              <a:gd name="connsiteY46" fmla="*/ 0 h 2544762"/>
              <a:gd name="connsiteX47" fmla="*/ 926306 w 1340644"/>
              <a:gd name="connsiteY47" fmla="*/ 153193 h 2544762"/>
              <a:gd name="connsiteX0" fmla="*/ 926306 w 1340644"/>
              <a:gd name="connsiteY0" fmla="*/ 153193 h 2544762"/>
              <a:gd name="connsiteX1" fmla="*/ 170656 w 1340644"/>
              <a:gd name="connsiteY1" fmla="*/ 534987 h 2544762"/>
              <a:gd name="connsiteX2" fmla="*/ 28575 w 1340644"/>
              <a:gd name="connsiteY2" fmla="*/ 1083470 h 2544762"/>
              <a:gd name="connsiteX3" fmla="*/ 19050 w 1340644"/>
              <a:gd name="connsiteY3" fmla="*/ 1133476 h 2544762"/>
              <a:gd name="connsiteX4" fmla="*/ 0 w 1340644"/>
              <a:gd name="connsiteY4" fmla="*/ 1188244 h 2544762"/>
              <a:gd name="connsiteX5" fmla="*/ 0 w 1340644"/>
              <a:gd name="connsiteY5" fmla="*/ 1328738 h 2544762"/>
              <a:gd name="connsiteX6" fmla="*/ 26194 w 1340644"/>
              <a:gd name="connsiteY6" fmla="*/ 1432718 h 2544762"/>
              <a:gd name="connsiteX7" fmla="*/ 157162 w 1340644"/>
              <a:gd name="connsiteY7" fmla="*/ 1795464 h 2544762"/>
              <a:gd name="connsiteX8" fmla="*/ 161925 w 1340644"/>
              <a:gd name="connsiteY8" fmla="*/ 1971675 h 2544762"/>
              <a:gd name="connsiteX9" fmla="*/ 107156 w 1340644"/>
              <a:gd name="connsiteY9" fmla="*/ 2064545 h 2544762"/>
              <a:gd name="connsiteX10" fmla="*/ 123031 w 1340644"/>
              <a:gd name="connsiteY10" fmla="*/ 2228056 h 2544762"/>
              <a:gd name="connsiteX11" fmla="*/ 238125 w 1340644"/>
              <a:gd name="connsiteY11" fmla="*/ 2422524 h 2544762"/>
              <a:gd name="connsiteX12" fmla="*/ 418306 w 1340644"/>
              <a:gd name="connsiteY12" fmla="*/ 2544762 h 2544762"/>
              <a:gd name="connsiteX13" fmla="*/ 581024 w 1340644"/>
              <a:gd name="connsiteY13" fmla="*/ 2409825 h 2544762"/>
              <a:gd name="connsiteX14" fmla="*/ 585787 w 1340644"/>
              <a:gd name="connsiteY14" fmla="*/ 2336007 h 2544762"/>
              <a:gd name="connsiteX15" fmla="*/ 650082 w 1340644"/>
              <a:gd name="connsiteY15" fmla="*/ 2300288 h 2544762"/>
              <a:gd name="connsiteX16" fmla="*/ 652462 w 1340644"/>
              <a:gd name="connsiteY16" fmla="*/ 2183607 h 2544762"/>
              <a:gd name="connsiteX17" fmla="*/ 609599 w 1340644"/>
              <a:gd name="connsiteY17" fmla="*/ 2169320 h 2544762"/>
              <a:gd name="connsiteX18" fmla="*/ 531019 w 1340644"/>
              <a:gd name="connsiteY18" fmla="*/ 2014538 h 2544762"/>
              <a:gd name="connsiteX19" fmla="*/ 473869 w 1340644"/>
              <a:gd name="connsiteY19" fmla="*/ 1704975 h 2544762"/>
              <a:gd name="connsiteX20" fmla="*/ 385763 w 1340644"/>
              <a:gd name="connsiteY20" fmla="*/ 1638301 h 2544762"/>
              <a:gd name="connsiteX21" fmla="*/ 566737 w 1340644"/>
              <a:gd name="connsiteY21" fmla="*/ 1628775 h 2544762"/>
              <a:gd name="connsiteX22" fmla="*/ 657225 w 1340644"/>
              <a:gd name="connsiteY22" fmla="*/ 1540669 h 2544762"/>
              <a:gd name="connsiteX23" fmla="*/ 873919 w 1340644"/>
              <a:gd name="connsiteY23" fmla="*/ 1543050 h 2544762"/>
              <a:gd name="connsiteX24" fmla="*/ 926306 w 1340644"/>
              <a:gd name="connsiteY24" fmla="*/ 1590676 h 2544762"/>
              <a:gd name="connsiteX25" fmla="*/ 916781 w 1340644"/>
              <a:gd name="connsiteY25" fmla="*/ 1628776 h 2544762"/>
              <a:gd name="connsiteX26" fmla="*/ 995362 w 1340644"/>
              <a:gd name="connsiteY26" fmla="*/ 1600201 h 2544762"/>
              <a:gd name="connsiteX27" fmla="*/ 1042988 w 1340644"/>
              <a:gd name="connsiteY27" fmla="*/ 1678782 h 2544762"/>
              <a:gd name="connsiteX28" fmla="*/ 1073944 w 1340644"/>
              <a:gd name="connsiteY28" fmla="*/ 1743074 h 2544762"/>
              <a:gd name="connsiteX29" fmla="*/ 1128713 w 1340644"/>
              <a:gd name="connsiteY29" fmla="*/ 1724026 h 2544762"/>
              <a:gd name="connsiteX30" fmla="*/ 1181100 w 1340644"/>
              <a:gd name="connsiteY30" fmla="*/ 1723231 h 2544762"/>
              <a:gd name="connsiteX31" fmla="*/ 1145381 w 1340644"/>
              <a:gd name="connsiteY31" fmla="*/ 1531144 h 2544762"/>
              <a:gd name="connsiteX32" fmla="*/ 1197769 w 1340644"/>
              <a:gd name="connsiteY32" fmla="*/ 1443038 h 2544762"/>
              <a:gd name="connsiteX33" fmla="*/ 1169194 w 1340644"/>
              <a:gd name="connsiteY33" fmla="*/ 1388270 h 2544762"/>
              <a:gd name="connsiteX34" fmla="*/ 1223962 w 1340644"/>
              <a:gd name="connsiteY34" fmla="*/ 1381125 h 2544762"/>
              <a:gd name="connsiteX35" fmla="*/ 1276350 w 1340644"/>
              <a:gd name="connsiteY35" fmla="*/ 1302545 h 2544762"/>
              <a:gd name="connsiteX36" fmla="*/ 1266825 w 1340644"/>
              <a:gd name="connsiteY36" fmla="*/ 1254920 h 2544762"/>
              <a:gd name="connsiteX37" fmla="*/ 1303338 w 1340644"/>
              <a:gd name="connsiteY37" fmla="*/ 1246187 h 2544762"/>
              <a:gd name="connsiteX38" fmla="*/ 1340644 w 1340644"/>
              <a:gd name="connsiteY38" fmla="*/ 1190625 h 2544762"/>
              <a:gd name="connsiteX39" fmla="*/ 1285875 w 1340644"/>
              <a:gd name="connsiteY39" fmla="*/ 1007269 h 2544762"/>
              <a:gd name="connsiteX40" fmla="*/ 1240632 w 1340644"/>
              <a:gd name="connsiteY40" fmla="*/ 878682 h 2544762"/>
              <a:gd name="connsiteX41" fmla="*/ 1273969 w 1340644"/>
              <a:gd name="connsiteY41" fmla="*/ 804863 h 2544762"/>
              <a:gd name="connsiteX42" fmla="*/ 1223963 w 1340644"/>
              <a:gd name="connsiteY42" fmla="*/ 664370 h 2544762"/>
              <a:gd name="connsiteX43" fmla="*/ 1164431 w 1340644"/>
              <a:gd name="connsiteY43" fmla="*/ 604838 h 2544762"/>
              <a:gd name="connsiteX44" fmla="*/ 1162050 w 1340644"/>
              <a:gd name="connsiteY44" fmla="*/ 523876 h 2544762"/>
              <a:gd name="connsiteX45" fmla="*/ 1143001 w 1340644"/>
              <a:gd name="connsiteY45" fmla="*/ 445295 h 2544762"/>
              <a:gd name="connsiteX46" fmla="*/ 1163637 w 1340644"/>
              <a:gd name="connsiteY46" fmla="*/ 324644 h 2544762"/>
              <a:gd name="connsiteX47" fmla="*/ 1012031 w 1340644"/>
              <a:gd name="connsiteY47" fmla="*/ 0 h 2544762"/>
              <a:gd name="connsiteX48" fmla="*/ 926306 w 1340644"/>
              <a:gd name="connsiteY48" fmla="*/ 153193 h 2544762"/>
              <a:gd name="connsiteX0" fmla="*/ 926306 w 1340644"/>
              <a:gd name="connsiteY0" fmla="*/ 153193 h 2544762"/>
              <a:gd name="connsiteX1" fmla="*/ 170656 w 1340644"/>
              <a:gd name="connsiteY1" fmla="*/ 534987 h 2544762"/>
              <a:gd name="connsiteX2" fmla="*/ 28575 w 1340644"/>
              <a:gd name="connsiteY2" fmla="*/ 1083470 h 2544762"/>
              <a:gd name="connsiteX3" fmla="*/ 38100 w 1340644"/>
              <a:gd name="connsiteY3" fmla="*/ 1140620 h 2544762"/>
              <a:gd name="connsiteX4" fmla="*/ 0 w 1340644"/>
              <a:gd name="connsiteY4" fmla="*/ 1188244 h 2544762"/>
              <a:gd name="connsiteX5" fmla="*/ 0 w 1340644"/>
              <a:gd name="connsiteY5" fmla="*/ 1328738 h 2544762"/>
              <a:gd name="connsiteX6" fmla="*/ 26194 w 1340644"/>
              <a:gd name="connsiteY6" fmla="*/ 1432718 h 2544762"/>
              <a:gd name="connsiteX7" fmla="*/ 157162 w 1340644"/>
              <a:gd name="connsiteY7" fmla="*/ 1795464 h 2544762"/>
              <a:gd name="connsiteX8" fmla="*/ 161925 w 1340644"/>
              <a:gd name="connsiteY8" fmla="*/ 1971675 h 2544762"/>
              <a:gd name="connsiteX9" fmla="*/ 107156 w 1340644"/>
              <a:gd name="connsiteY9" fmla="*/ 2064545 h 2544762"/>
              <a:gd name="connsiteX10" fmla="*/ 123031 w 1340644"/>
              <a:gd name="connsiteY10" fmla="*/ 2228056 h 2544762"/>
              <a:gd name="connsiteX11" fmla="*/ 238125 w 1340644"/>
              <a:gd name="connsiteY11" fmla="*/ 2422524 h 2544762"/>
              <a:gd name="connsiteX12" fmla="*/ 418306 w 1340644"/>
              <a:gd name="connsiteY12" fmla="*/ 2544762 h 2544762"/>
              <a:gd name="connsiteX13" fmla="*/ 581024 w 1340644"/>
              <a:gd name="connsiteY13" fmla="*/ 2409825 h 2544762"/>
              <a:gd name="connsiteX14" fmla="*/ 585787 w 1340644"/>
              <a:gd name="connsiteY14" fmla="*/ 2336007 h 2544762"/>
              <a:gd name="connsiteX15" fmla="*/ 650082 w 1340644"/>
              <a:gd name="connsiteY15" fmla="*/ 2300288 h 2544762"/>
              <a:gd name="connsiteX16" fmla="*/ 652462 w 1340644"/>
              <a:gd name="connsiteY16" fmla="*/ 2183607 h 2544762"/>
              <a:gd name="connsiteX17" fmla="*/ 609599 w 1340644"/>
              <a:gd name="connsiteY17" fmla="*/ 2169320 h 2544762"/>
              <a:gd name="connsiteX18" fmla="*/ 531019 w 1340644"/>
              <a:gd name="connsiteY18" fmla="*/ 2014538 h 2544762"/>
              <a:gd name="connsiteX19" fmla="*/ 473869 w 1340644"/>
              <a:gd name="connsiteY19" fmla="*/ 1704975 h 2544762"/>
              <a:gd name="connsiteX20" fmla="*/ 385763 w 1340644"/>
              <a:gd name="connsiteY20" fmla="*/ 1638301 h 2544762"/>
              <a:gd name="connsiteX21" fmla="*/ 566737 w 1340644"/>
              <a:gd name="connsiteY21" fmla="*/ 1628775 h 2544762"/>
              <a:gd name="connsiteX22" fmla="*/ 657225 w 1340644"/>
              <a:gd name="connsiteY22" fmla="*/ 1540669 h 2544762"/>
              <a:gd name="connsiteX23" fmla="*/ 873919 w 1340644"/>
              <a:gd name="connsiteY23" fmla="*/ 1543050 h 2544762"/>
              <a:gd name="connsiteX24" fmla="*/ 926306 w 1340644"/>
              <a:gd name="connsiteY24" fmla="*/ 1590676 h 2544762"/>
              <a:gd name="connsiteX25" fmla="*/ 916781 w 1340644"/>
              <a:gd name="connsiteY25" fmla="*/ 1628776 h 2544762"/>
              <a:gd name="connsiteX26" fmla="*/ 995362 w 1340644"/>
              <a:gd name="connsiteY26" fmla="*/ 1600201 h 2544762"/>
              <a:gd name="connsiteX27" fmla="*/ 1042988 w 1340644"/>
              <a:gd name="connsiteY27" fmla="*/ 1678782 h 2544762"/>
              <a:gd name="connsiteX28" fmla="*/ 1073944 w 1340644"/>
              <a:gd name="connsiteY28" fmla="*/ 1743074 h 2544762"/>
              <a:gd name="connsiteX29" fmla="*/ 1128713 w 1340644"/>
              <a:gd name="connsiteY29" fmla="*/ 1724026 h 2544762"/>
              <a:gd name="connsiteX30" fmla="*/ 1181100 w 1340644"/>
              <a:gd name="connsiteY30" fmla="*/ 1723231 h 2544762"/>
              <a:gd name="connsiteX31" fmla="*/ 1145381 w 1340644"/>
              <a:gd name="connsiteY31" fmla="*/ 1531144 h 2544762"/>
              <a:gd name="connsiteX32" fmla="*/ 1197769 w 1340644"/>
              <a:gd name="connsiteY32" fmla="*/ 1443038 h 2544762"/>
              <a:gd name="connsiteX33" fmla="*/ 1169194 w 1340644"/>
              <a:gd name="connsiteY33" fmla="*/ 1388270 h 2544762"/>
              <a:gd name="connsiteX34" fmla="*/ 1223962 w 1340644"/>
              <a:gd name="connsiteY34" fmla="*/ 1381125 h 2544762"/>
              <a:gd name="connsiteX35" fmla="*/ 1276350 w 1340644"/>
              <a:gd name="connsiteY35" fmla="*/ 1302545 h 2544762"/>
              <a:gd name="connsiteX36" fmla="*/ 1266825 w 1340644"/>
              <a:gd name="connsiteY36" fmla="*/ 1254920 h 2544762"/>
              <a:gd name="connsiteX37" fmla="*/ 1303338 w 1340644"/>
              <a:gd name="connsiteY37" fmla="*/ 1246187 h 2544762"/>
              <a:gd name="connsiteX38" fmla="*/ 1340644 w 1340644"/>
              <a:gd name="connsiteY38" fmla="*/ 1190625 h 2544762"/>
              <a:gd name="connsiteX39" fmla="*/ 1285875 w 1340644"/>
              <a:gd name="connsiteY39" fmla="*/ 1007269 h 2544762"/>
              <a:gd name="connsiteX40" fmla="*/ 1240632 w 1340644"/>
              <a:gd name="connsiteY40" fmla="*/ 878682 h 2544762"/>
              <a:gd name="connsiteX41" fmla="*/ 1273969 w 1340644"/>
              <a:gd name="connsiteY41" fmla="*/ 804863 h 2544762"/>
              <a:gd name="connsiteX42" fmla="*/ 1223963 w 1340644"/>
              <a:gd name="connsiteY42" fmla="*/ 664370 h 2544762"/>
              <a:gd name="connsiteX43" fmla="*/ 1164431 w 1340644"/>
              <a:gd name="connsiteY43" fmla="*/ 604838 h 2544762"/>
              <a:gd name="connsiteX44" fmla="*/ 1162050 w 1340644"/>
              <a:gd name="connsiteY44" fmla="*/ 523876 h 2544762"/>
              <a:gd name="connsiteX45" fmla="*/ 1143001 w 1340644"/>
              <a:gd name="connsiteY45" fmla="*/ 445295 h 2544762"/>
              <a:gd name="connsiteX46" fmla="*/ 1163637 w 1340644"/>
              <a:gd name="connsiteY46" fmla="*/ 324644 h 2544762"/>
              <a:gd name="connsiteX47" fmla="*/ 1012031 w 1340644"/>
              <a:gd name="connsiteY47" fmla="*/ 0 h 2544762"/>
              <a:gd name="connsiteX48" fmla="*/ 926306 w 1340644"/>
              <a:gd name="connsiteY48" fmla="*/ 153193 h 2544762"/>
              <a:gd name="connsiteX0" fmla="*/ 926306 w 1340644"/>
              <a:gd name="connsiteY0" fmla="*/ 153193 h 2544762"/>
              <a:gd name="connsiteX1" fmla="*/ 70643 w 1340644"/>
              <a:gd name="connsiteY1" fmla="*/ 1068387 h 2544762"/>
              <a:gd name="connsiteX2" fmla="*/ 28575 w 1340644"/>
              <a:gd name="connsiteY2" fmla="*/ 1083470 h 2544762"/>
              <a:gd name="connsiteX3" fmla="*/ 38100 w 1340644"/>
              <a:gd name="connsiteY3" fmla="*/ 1140620 h 2544762"/>
              <a:gd name="connsiteX4" fmla="*/ 0 w 1340644"/>
              <a:gd name="connsiteY4" fmla="*/ 1188244 h 2544762"/>
              <a:gd name="connsiteX5" fmla="*/ 0 w 1340644"/>
              <a:gd name="connsiteY5" fmla="*/ 1328738 h 2544762"/>
              <a:gd name="connsiteX6" fmla="*/ 26194 w 1340644"/>
              <a:gd name="connsiteY6" fmla="*/ 1432718 h 2544762"/>
              <a:gd name="connsiteX7" fmla="*/ 157162 w 1340644"/>
              <a:gd name="connsiteY7" fmla="*/ 1795464 h 2544762"/>
              <a:gd name="connsiteX8" fmla="*/ 161925 w 1340644"/>
              <a:gd name="connsiteY8" fmla="*/ 1971675 h 2544762"/>
              <a:gd name="connsiteX9" fmla="*/ 107156 w 1340644"/>
              <a:gd name="connsiteY9" fmla="*/ 2064545 h 2544762"/>
              <a:gd name="connsiteX10" fmla="*/ 123031 w 1340644"/>
              <a:gd name="connsiteY10" fmla="*/ 2228056 h 2544762"/>
              <a:gd name="connsiteX11" fmla="*/ 238125 w 1340644"/>
              <a:gd name="connsiteY11" fmla="*/ 2422524 h 2544762"/>
              <a:gd name="connsiteX12" fmla="*/ 418306 w 1340644"/>
              <a:gd name="connsiteY12" fmla="*/ 2544762 h 2544762"/>
              <a:gd name="connsiteX13" fmla="*/ 581024 w 1340644"/>
              <a:gd name="connsiteY13" fmla="*/ 2409825 h 2544762"/>
              <a:gd name="connsiteX14" fmla="*/ 585787 w 1340644"/>
              <a:gd name="connsiteY14" fmla="*/ 2336007 h 2544762"/>
              <a:gd name="connsiteX15" fmla="*/ 650082 w 1340644"/>
              <a:gd name="connsiteY15" fmla="*/ 2300288 h 2544762"/>
              <a:gd name="connsiteX16" fmla="*/ 652462 w 1340644"/>
              <a:gd name="connsiteY16" fmla="*/ 2183607 h 2544762"/>
              <a:gd name="connsiteX17" fmla="*/ 609599 w 1340644"/>
              <a:gd name="connsiteY17" fmla="*/ 2169320 h 2544762"/>
              <a:gd name="connsiteX18" fmla="*/ 531019 w 1340644"/>
              <a:gd name="connsiteY18" fmla="*/ 2014538 h 2544762"/>
              <a:gd name="connsiteX19" fmla="*/ 473869 w 1340644"/>
              <a:gd name="connsiteY19" fmla="*/ 1704975 h 2544762"/>
              <a:gd name="connsiteX20" fmla="*/ 385763 w 1340644"/>
              <a:gd name="connsiteY20" fmla="*/ 1638301 h 2544762"/>
              <a:gd name="connsiteX21" fmla="*/ 566737 w 1340644"/>
              <a:gd name="connsiteY21" fmla="*/ 1628775 h 2544762"/>
              <a:gd name="connsiteX22" fmla="*/ 657225 w 1340644"/>
              <a:gd name="connsiteY22" fmla="*/ 1540669 h 2544762"/>
              <a:gd name="connsiteX23" fmla="*/ 873919 w 1340644"/>
              <a:gd name="connsiteY23" fmla="*/ 1543050 h 2544762"/>
              <a:gd name="connsiteX24" fmla="*/ 926306 w 1340644"/>
              <a:gd name="connsiteY24" fmla="*/ 1590676 h 2544762"/>
              <a:gd name="connsiteX25" fmla="*/ 916781 w 1340644"/>
              <a:gd name="connsiteY25" fmla="*/ 1628776 h 2544762"/>
              <a:gd name="connsiteX26" fmla="*/ 995362 w 1340644"/>
              <a:gd name="connsiteY26" fmla="*/ 1600201 h 2544762"/>
              <a:gd name="connsiteX27" fmla="*/ 1042988 w 1340644"/>
              <a:gd name="connsiteY27" fmla="*/ 1678782 h 2544762"/>
              <a:gd name="connsiteX28" fmla="*/ 1073944 w 1340644"/>
              <a:gd name="connsiteY28" fmla="*/ 1743074 h 2544762"/>
              <a:gd name="connsiteX29" fmla="*/ 1128713 w 1340644"/>
              <a:gd name="connsiteY29" fmla="*/ 1724026 h 2544762"/>
              <a:gd name="connsiteX30" fmla="*/ 1181100 w 1340644"/>
              <a:gd name="connsiteY30" fmla="*/ 1723231 h 2544762"/>
              <a:gd name="connsiteX31" fmla="*/ 1145381 w 1340644"/>
              <a:gd name="connsiteY31" fmla="*/ 1531144 h 2544762"/>
              <a:gd name="connsiteX32" fmla="*/ 1197769 w 1340644"/>
              <a:gd name="connsiteY32" fmla="*/ 1443038 h 2544762"/>
              <a:gd name="connsiteX33" fmla="*/ 1169194 w 1340644"/>
              <a:gd name="connsiteY33" fmla="*/ 1388270 h 2544762"/>
              <a:gd name="connsiteX34" fmla="*/ 1223962 w 1340644"/>
              <a:gd name="connsiteY34" fmla="*/ 1381125 h 2544762"/>
              <a:gd name="connsiteX35" fmla="*/ 1276350 w 1340644"/>
              <a:gd name="connsiteY35" fmla="*/ 1302545 h 2544762"/>
              <a:gd name="connsiteX36" fmla="*/ 1266825 w 1340644"/>
              <a:gd name="connsiteY36" fmla="*/ 1254920 h 2544762"/>
              <a:gd name="connsiteX37" fmla="*/ 1303338 w 1340644"/>
              <a:gd name="connsiteY37" fmla="*/ 1246187 h 2544762"/>
              <a:gd name="connsiteX38" fmla="*/ 1340644 w 1340644"/>
              <a:gd name="connsiteY38" fmla="*/ 1190625 h 2544762"/>
              <a:gd name="connsiteX39" fmla="*/ 1285875 w 1340644"/>
              <a:gd name="connsiteY39" fmla="*/ 1007269 h 2544762"/>
              <a:gd name="connsiteX40" fmla="*/ 1240632 w 1340644"/>
              <a:gd name="connsiteY40" fmla="*/ 878682 h 2544762"/>
              <a:gd name="connsiteX41" fmla="*/ 1273969 w 1340644"/>
              <a:gd name="connsiteY41" fmla="*/ 804863 h 2544762"/>
              <a:gd name="connsiteX42" fmla="*/ 1223963 w 1340644"/>
              <a:gd name="connsiteY42" fmla="*/ 664370 h 2544762"/>
              <a:gd name="connsiteX43" fmla="*/ 1164431 w 1340644"/>
              <a:gd name="connsiteY43" fmla="*/ 604838 h 2544762"/>
              <a:gd name="connsiteX44" fmla="*/ 1162050 w 1340644"/>
              <a:gd name="connsiteY44" fmla="*/ 523876 h 2544762"/>
              <a:gd name="connsiteX45" fmla="*/ 1143001 w 1340644"/>
              <a:gd name="connsiteY45" fmla="*/ 445295 h 2544762"/>
              <a:gd name="connsiteX46" fmla="*/ 1163637 w 1340644"/>
              <a:gd name="connsiteY46" fmla="*/ 324644 h 2544762"/>
              <a:gd name="connsiteX47" fmla="*/ 1012031 w 1340644"/>
              <a:gd name="connsiteY47" fmla="*/ 0 h 2544762"/>
              <a:gd name="connsiteX48" fmla="*/ 926306 w 1340644"/>
              <a:gd name="connsiteY48" fmla="*/ 153193 h 2544762"/>
              <a:gd name="connsiteX0" fmla="*/ 926306 w 1340644"/>
              <a:gd name="connsiteY0" fmla="*/ 153193 h 2544762"/>
              <a:gd name="connsiteX1" fmla="*/ 257175 w 1340644"/>
              <a:gd name="connsiteY1" fmla="*/ 864394 h 2544762"/>
              <a:gd name="connsiteX2" fmla="*/ 70643 w 1340644"/>
              <a:gd name="connsiteY2" fmla="*/ 1068387 h 2544762"/>
              <a:gd name="connsiteX3" fmla="*/ 28575 w 1340644"/>
              <a:gd name="connsiteY3" fmla="*/ 1083470 h 2544762"/>
              <a:gd name="connsiteX4" fmla="*/ 38100 w 1340644"/>
              <a:gd name="connsiteY4" fmla="*/ 1140620 h 2544762"/>
              <a:gd name="connsiteX5" fmla="*/ 0 w 1340644"/>
              <a:gd name="connsiteY5" fmla="*/ 1188244 h 2544762"/>
              <a:gd name="connsiteX6" fmla="*/ 0 w 1340644"/>
              <a:gd name="connsiteY6" fmla="*/ 1328738 h 2544762"/>
              <a:gd name="connsiteX7" fmla="*/ 26194 w 1340644"/>
              <a:gd name="connsiteY7" fmla="*/ 1432718 h 2544762"/>
              <a:gd name="connsiteX8" fmla="*/ 157162 w 1340644"/>
              <a:gd name="connsiteY8" fmla="*/ 1795464 h 2544762"/>
              <a:gd name="connsiteX9" fmla="*/ 161925 w 1340644"/>
              <a:gd name="connsiteY9" fmla="*/ 1971675 h 2544762"/>
              <a:gd name="connsiteX10" fmla="*/ 107156 w 1340644"/>
              <a:gd name="connsiteY10" fmla="*/ 2064545 h 2544762"/>
              <a:gd name="connsiteX11" fmla="*/ 123031 w 1340644"/>
              <a:gd name="connsiteY11" fmla="*/ 2228056 h 2544762"/>
              <a:gd name="connsiteX12" fmla="*/ 238125 w 1340644"/>
              <a:gd name="connsiteY12" fmla="*/ 2422524 h 2544762"/>
              <a:gd name="connsiteX13" fmla="*/ 418306 w 1340644"/>
              <a:gd name="connsiteY13" fmla="*/ 2544762 h 2544762"/>
              <a:gd name="connsiteX14" fmla="*/ 581024 w 1340644"/>
              <a:gd name="connsiteY14" fmla="*/ 2409825 h 2544762"/>
              <a:gd name="connsiteX15" fmla="*/ 585787 w 1340644"/>
              <a:gd name="connsiteY15" fmla="*/ 2336007 h 2544762"/>
              <a:gd name="connsiteX16" fmla="*/ 650082 w 1340644"/>
              <a:gd name="connsiteY16" fmla="*/ 2300288 h 2544762"/>
              <a:gd name="connsiteX17" fmla="*/ 652462 w 1340644"/>
              <a:gd name="connsiteY17" fmla="*/ 2183607 h 2544762"/>
              <a:gd name="connsiteX18" fmla="*/ 609599 w 1340644"/>
              <a:gd name="connsiteY18" fmla="*/ 2169320 h 2544762"/>
              <a:gd name="connsiteX19" fmla="*/ 531019 w 1340644"/>
              <a:gd name="connsiteY19" fmla="*/ 2014538 h 2544762"/>
              <a:gd name="connsiteX20" fmla="*/ 473869 w 1340644"/>
              <a:gd name="connsiteY20" fmla="*/ 1704975 h 2544762"/>
              <a:gd name="connsiteX21" fmla="*/ 385763 w 1340644"/>
              <a:gd name="connsiteY21" fmla="*/ 1638301 h 2544762"/>
              <a:gd name="connsiteX22" fmla="*/ 566737 w 1340644"/>
              <a:gd name="connsiteY22" fmla="*/ 1628775 h 2544762"/>
              <a:gd name="connsiteX23" fmla="*/ 657225 w 1340644"/>
              <a:gd name="connsiteY23" fmla="*/ 1540669 h 2544762"/>
              <a:gd name="connsiteX24" fmla="*/ 873919 w 1340644"/>
              <a:gd name="connsiteY24" fmla="*/ 1543050 h 2544762"/>
              <a:gd name="connsiteX25" fmla="*/ 926306 w 1340644"/>
              <a:gd name="connsiteY25" fmla="*/ 1590676 h 2544762"/>
              <a:gd name="connsiteX26" fmla="*/ 916781 w 1340644"/>
              <a:gd name="connsiteY26" fmla="*/ 1628776 h 2544762"/>
              <a:gd name="connsiteX27" fmla="*/ 995362 w 1340644"/>
              <a:gd name="connsiteY27" fmla="*/ 1600201 h 2544762"/>
              <a:gd name="connsiteX28" fmla="*/ 1042988 w 1340644"/>
              <a:gd name="connsiteY28" fmla="*/ 1678782 h 2544762"/>
              <a:gd name="connsiteX29" fmla="*/ 1073944 w 1340644"/>
              <a:gd name="connsiteY29" fmla="*/ 1743074 h 2544762"/>
              <a:gd name="connsiteX30" fmla="*/ 1128713 w 1340644"/>
              <a:gd name="connsiteY30" fmla="*/ 1724026 h 2544762"/>
              <a:gd name="connsiteX31" fmla="*/ 1181100 w 1340644"/>
              <a:gd name="connsiteY31" fmla="*/ 1723231 h 2544762"/>
              <a:gd name="connsiteX32" fmla="*/ 1145381 w 1340644"/>
              <a:gd name="connsiteY32" fmla="*/ 1531144 h 2544762"/>
              <a:gd name="connsiteX33" fmla="*/ 1197769 w 1340644"/>
              <a:gd name="connsiteY33" fmla="*/ 1443038 h 2544762"/>
              <a:gd name="connsiteX34" fmla="*/ 1169194 w 1340644"/>
              <a:gd name="connsiteY34" fmla="*/ 1388270 h 2544762"/>
              <a:gd name="connsiteX35" fmla="*/ 1223962 w 1340644"/>
              <a:gd name="connsiteY35" fmla="*/ 1381125 h 2544762"/>
              <a:gd name="connsiteX36" fmla="*/ 1276350 w 1340644"/>
              <a:gd name="connsiteY36" fmla="*/ 1302545 h 2544762"/>
              <a:gd name="connsiteX37" fmla="*/ 1266825 w 1340644"/>
              <a:gd name="connsiteY37" fmla="*/ 1254920 h 2544762"/>
              <a:gd name="connsiteX38" fmla="*/ 1303338 w 1340644"/>
              <a:gd name="connsiteY38" fmla="*/ 1246187 h 2544762"/>
              <a:gd name="connsiteX39" fmla="*/ 1340644 w 1340644"/>
              <a:gd name="connsiteY39" fmla="*/ 1190625 h 2544762"/>
              <a:gd name="connsiteX40" fmla="*/ 1285875 w 1340644"/>
              <a:gd name="connsiteY40" fmla="*/ 1007269 h 2544762"/>
              <a:gd name="connsiteX41" fmla="*/ 1240632 w 1340644"/>
              <a:gd name="connsiteY41" fmla="*/ 878682 h 2544762"/>
              <a:gd name="connsiteX42" fmla="*/ 1273969 w 1340644"/>
              <a:gd name="connsiteY42" fmla="*/ 804863 h 2544762"/>
              <a:gd name="connsiteX43" fmla="*/ 1223963 w 1340644"/>
              <a:gd name="connsiteY43" fmla="*/ 664370 h 2544762"/>
              <a:gd name="connsiteX44" fmla="*/ 1164431 w 1340644"/>
              <a:gd name="connsiteY44" fmla="*/ 604838 h 2544762"/>
              <a:gd name="connsiteX45" fmla="*/ 1162050 w 1340644"/>
              <a:gd name="connsiteY45" fmla="*/ 523876 h 2544762"/>
              <a:gd name="connsiteX46" fmla="*/ 1143001 w 1340644"/>
              <a:gd name="connsiteY46" fmla="*/ 445295 h 2544762"/>
              <a:gd name="connsiteX47" fmla="*/ 1163637 w 1340644"/>
              <a:gd name="connsiteY47" fmla="*/ 324644 h 2544762"/>
              <a:gd name="connsiteX48" fmla="*/ 1012031 w 1340644"/>
              <a:gd name="connsiteY48" fmla="*/ 0 h 2544762"/>
              <a:gd name="connsiteX49" fmla="*/ 926306 w 1340644"/>
              <a:gd name="connsiteY49" fmla="*/ 153193 h 2544762"/>
              <a:gd name="connsiteX0" fmla="*/ 926306 w 1340644"/>
              <a:gd name="connsiteY0" fmla="*/ 153193 h 2544762"/>
              <a:gd name="connsiteX1" fmla="*/ 259556 w 1340644"/>
              <a:gd name="connsiteY1" fmla="*/ 1090613 h 2544762"/>
              <a:gd name="connsiteX2" fmla="*/ 70643 w 1340644"/>
              <a:gd name="connsiteY2" fmla="*/ 1068387 h 2544762"/>
              <a:gd name="connsiteX3" fmla="*/ 28575 w 1340644"/>
              <a:gd name="connsiteY3" fmla="*/ 1083470 h 2544762"/>
              <a:gd name="connsiteX4" fmla="*/ 38100 w 1340644"/>
              <a:gd name="connsiteY4" fmla="*/ 1140620 h 2544762"/>
              <a:gd name="connsiteX5" fmla="*/ 0 w 1340644"/>
              <a:gd name="connsiteY5" fmla="*/ 1188244 h 2544762"/>
              <a:gd name="connsiteX6" fmla="*/ 0 w 1340644"/>
              <a:gd name="connsiteY6" fmla="*/ 1328738 h 2544762"/>
              <a:gd name="connsiteX7" fmla="*/ 26194 w 1340644"/>
              <a:gd name="connsiteY7" fmla="*/ 1432718 h 2544762"/>
              <a:gd name="connsiteX8" fmla="*/ 157162 w 1340644"/>
              <a:gd name="connsiteY8" fmla="*/ 1795464 h 2544762"/>
              <a:gd name="connsiteX9" fmla="*/ 161925 w 1340644"/>
              <a:gd name="connsiteY9" fmla="*/ 1971675 h 2544762"/>
              <a:gd name="connsiteX10" fmla="*/ 107156 w 1340644"/>
              <a:gd name="connsiteY10" fmla="*/ 2064545 h 2544762"/>
              <a:gd name="connsiteX11" fmla="*/ 123031 w 1340644"/>
              <a:gd name="connsiteY11" fmla="*/ 2228056 h 2544762"/>
              <a:gd name="connsiteX12" fmla="*/ 238125 w 1340644"/>
              <a:gd name="connsiteY12" fmla="*/ 2422524 h 2544762"/>
              <a:gd name="connsiteX13" fmla="*/ 418306 w 1340644"/>
              <a:gd name="connsiteY13" fmla="*/ 2544762 h 2544762"/>
              <a:gd name="connsiteX14" fmla="*/ 581024 w 1340644"/>
              <a:gd name="connsiteY14" fmla="*/ 2409825 h 2544762"/>
              <a:gd name="connsiteX15" fmla="*/ 585787 w 1340644"/>
              <a:gd name="connsiteY15" fmla="*/ 2336007 h 2544762"/>
              <a:gd name="connsiteX16" fmla="*/ 650082 w 1340644"/>
              <a:gd name="connsiteY16" fmla="*/ 2300288 h 2544762"/>
              <a:gd name="connsiteX17" fmla="*/ 652462 w 1340644"/>
              <a:gd name="connsiteY17" fmla="*/ 2183607 h 2544762"/>
              <a:gd name="connsiteX18" fmla="*/ 609599 w 1340644"/>
              <a:gd name="connsiteY18" fmla="*/ 2169320 h 2544762"/>
              <a:gd name="connsiteX19" fmla="*/ 531019 w 1340644"/>
              <a:gd name="connsiteY19" fmla="*/ 2014538 h 2544762"/>
              <a:gd name="connsiteX20" fmla="*/ 473869 w 1340644"/>
              <a:gd name="connsiteY20" fmla="*/ 1704975 h 2544762"/>
              <a:gd name="connsiteX21" fmla="*/ 385763 w 1340644"/>
              <a:gd name="connsiteY21" fmla="*/ 1638301 h 2544762"/>
              <a:gd name="connsiteX22" fmla="*/ 566737 w 1340644"/>
              <a:gd name="connsiteY22" fmla="*/ 1628775 h 2544762"/>
              <a:gd name="connsiteX23" fmla="*/ 657225 w 1340644"/>
              <a:gd name="connsiteY23" fmla="*/ 1540669 h 2544762"/>
              <a:gd name="connsiteX24" fmla="*/ 873919 w 1340644"/>
              <a:gd name="connsiteY24" fmla="*/ 1543050 h 2544762"/>
              <a:gd name="connsiteX25" fmla="*/ 926306 w 1340644"/>
              <a:gd name="connsiteY25" fmla="*/ 1590676 h 2544762"/>
              <a:gd name="connsiteX26" fmla="*/ 916781 w 1340644"/>
              <a:gd name="connsiteY26" fmla="*/ 1628776 h 2544762"/>
              <a:gd name="connsiteX27" fmla="*/ 995362 w 1340644"/>
              <a:gd name="connsiteY27" fmla="*/ 1600201 h 2544762"/>
              <a:gd name="connsiteX28" fmla="*/ 1042988 w 1340644"/>
              <a:gd name="connsiteY28" fmla="*/ 1678782 h 2544762"/>
              <a:gd name="connsiteX29" fmla="*/ 1073944 w 1340644"/>
              <a:gd name="connsiteY29" fmla="*/ 1743074 h 2544762"/>
              <a:gd name="connsiteX30" fmla="*/ 1128713 w 1340644"/>
              <a:gd name="connsiteY30" fmla="*/ 1724026 h 2544762"/>
              <a:gd name="connsiteX31" fmla="*/ 1181100 w 1340644"/>
              <a:gd name="connsiteY31" fmla="*/ 1723231 h 2544762"/>
              <a:gd name="connsiteX32" fmla="*/ 1145381 w 1340644"/>
              <a:gd name="connsiteY32" fmla="*/ 1531144 h 2544762"/>
              <a:gd name="connsiteX33" fmla="*/ 1197769 w 1340644"/>
              <a:gd name="connsiteY33" fmla="*/ 1443038 h 2544762"/>
              <a:gd name="connsiteX34" fmla="*/ 1169194 w 1340644"/>
              <a:gd name="connsiteY34" fmla="*/ 1388270 h 2544762"/>
              <a:gd name="connsiteX35" fmla="*/ 1223962 w 1340644"/>
              <a:gd name="connsiteY35" fmla="*/ 1381125 h 2544762"/>
              <a:gd name="connsiteX36" fmla="*/ 1276350 w 1340644"/>
              <a:gd name="connsiteY36" fmla="*/ 1302545 h 2544762"/>
              <a:gd name="connsiteX37" fmla="*/ 1266825 w 1340644"/>
              <a:gd name="connsiteY37" fmla="*/ 1254920 h 2544762"/>
              <a:gd name="connsiteX38" fmla="*/ 1303338 w 1340644"/>
              <a:gd name="connsiteY38" fmla="*/ 1246187 h 2544762"/>
              <a:gd name="connsiteX39" fmla="*/ 1340644 w 1340644"/>
              <a:gd name="connsiteY39" fmla="*/ 1190625 h 2544762"/>
              <a:gd name="connsiteX40" fmla="*/ 1285875 w 1340644"/>
              <a:gd name="connsiteY40" fmla="*/ 1007269 h 2544762"/>
              <a:gd name="connsiteX41" fmla="*/ 1240632 w 1340644"/>
              <a:gd name="connsiteY41" fmla="*/ 878682 h 2544762"/>
              <a:gd name="connsiteX42" fmla="*/ 1273969 w 1340644"/>
              <a:gd name="connsiteY42" fmla="*/ 804863 h 2544762"/>
              <a:gd name="connsiteX43" fmla="*/ 1223963 w 1340644"/>
              <a:gd name="connsiteY43" fmla="*/ 664370 h 2544762"/>
              <a:gd name="connsiteX44" fmla="*/ 1164431 w 1340644"/>
              <a:gd name="connsiteY44" fmla="*/ 604838 h 2544762"/>
              <a:gd name="connsiteX45" fmla="*/ 1162050 w 1340644"/>
              <a:gd name="connsiteY45" fmla="*/ 523876 h 2544762"/>
              <a:gd name="connsiteX46" fmla="*/ 1143001 w 1340644"/>
              <a:gd name="connsiteY46" fmla="*/ 445295 h 2544762"/>
              <a:gd name="connsiteX47" fmla="*/ 1163637 w 1340644"/>
              <a:gd name="connsiteY47" fmla="*/ 324644 h 2544762"/>
              <a:gd name="connsiteX48" fmla="*/ 1012031 w 1340644"/>
              <a:gd name="connsiteY48" fmla="*/ 0 h 2544762"/>
              <a:gd name="connsiteX49" fmla="*/ 926306 w 1340644"/>
              <a:gd name="connsiteY49" fmla="*/ 153193 h 2544762"/>
              <a:gd name="connsiteX0" fmla="*/ 926306 w 1340644"/>
              <a:gd name="connsiteY0" fmla="*/ 153193 h 2544762"/>
              <a:gd name="connsiteX1" fmla="*/ 433387 w 1340644"/>
              <a:gd name="connsiteY1" fmla="*/ 845344 h 2544762"/>
              <a:gd name="connsiteX2" fmla="*/ 259556 w 1340644"/>
              <a:gd name="connsiteY2" fmla="*/ 1090613 h 2544762"/>
              <a:gd name="connsiteX3" fmla="*/ 70643 w 1340644"/>
              <a:gd name="connsiteY3" fmla="*/ 1068387 h 2544762"/>
              <a:gd name="connsiteX4" fmla="*/ 28575 w 1340644"/>
              <a:gd name="connsiteY4" fmla="*/ 1083470 h 2544762"/>
              <a:gd name="connsiteX5" fmla="*/ 38100 w 1340644"/>
              <a:gd name="connsiteY5" fmla="*/ 1140620 h 2544762"/>
              <a:gd name="connsiteX6" fmla="*/ 0 w 1340644"/>
              <a:gd name="connsiteY6" fmla="*/ 1188244 h 2544762"/>
              <a:gd name="connsiteX7" fmla="*/ 0 w 1340644"/>
              <a:gd name="connsiteY7" fmla="*/ 1328738 h 2544762"/>
              <a:gd name="connsiteX8" fmla="*/ 26194 w 1340644"/>
              <a:gd name="connsiteY8" fmla="*/ 1432718 h 2544762"/>
              <a:gd name="connsiteX9" fmla="*/ 157162 w 1340644"/>
              <a:gd name="connsiteY9" fmla="*/ 1795464 h 2544762"/>
              <a:gd name="connsiteX10" fmla="*/ 161925 w 1340644"/>
              <a:gd name="connsiteY10" fmla="*/ 1971675 h 2544762"/>
              <a:gd name="connsiteX11" fmla="*/ 107156 w 1340644"/>
              <a:gd name="connsiteY11" fmla="*/ 2064545 h 2544762"/>
              <a:gd name="connsiteX12" fmla="*/ 123031 w 1340644"/>
              <a:gd name="connsiteY12" fmla="*/ 2228056 h 2544762"/>
              <a:gd name="connsiteX13" fmla="*/ 238125 w 1340644"/>
              <a:gd name="connsiteY13" fmla="*/ 2422524 h 2544762"/>
              <a:gd name="connsiteX14" fmla="*/ 418306 w 1340644"/>
              <a:gd name="connsiteY14" fmla="*/ 2544762 h 2544762"/>
              <a:gd name="connsiteX15" fmla="*/ 581024 w 1340644"/>
              <a:gd name="connsiteY15" fmla="*/ 2409825 h 2544762"/>
              <a:gd name="connsiteX16" fmla="*/ 585787 w 1340644"/>
              <a:gd name="connsiteY16" fmla="*/ 2336007 h 2544762"/>
              <a:gd name="connsiteX17" fmla="*/ 650082 w 1340644"/>
              <a:gd name="connsiteY17" fmla="*/ 2300288 h 2544762"/>
              <a:gd name="connsiteX18" fmla="*/ 652462 w 1340644"/>
              <a:gd name="connsiteY18" fmla="*/ 2183607 h 2544762"/>
              <a:gd name="connsiteX19" fmla="*/ 609599 w 1340644"/>
              <a:gd name="connsiteY19" fmla="*/ 2169320 h 2544762"/>
              <a:gd name="connsiteX20" fmla="*/ 531019 w 1340644"/>
              <a:gd name="connsiteY20" fmla="*/ 2014538 h 2544762"/>
              <a:gd name="connsiteX21" fmla="*/ 473869 w 1340644"/>
              <a:gd name="connsiteY21" fmla="*/ 1704975 h 2544762"/>
              <a:gd name="connsiteX22" fmla="*/ 385763 w 1340644"/>
              <a:gd name="connsiteY22" fmla="*/ 1638301 h 2544762"/>
              <a:gd name="connsiteX23" fmla="*/ 566737 w 1340644"/>
              <a:gd name="connsiteY23" fmla="*/ 1628775 h 2544762"/>
              <a:gd name="connsiteX24" fmla="*/ 657225 w 1340644"/>
              <a:gd name="connsiteY24" fmla="*/ 1540669 h 2544762"/>
              <a:gd name="connsiteX25" fmla="*/ 873919 w 1340644"/>
              <a:gd name="connsiteY25" fmla="*/ 1543050 h 2544762"/>
              <a:gd name="connsiteX26" fmla="*/ 926306 w 1340644"/>
              <a:gd name="connsiteY26" fmla="*/ 1590676 h 2544762"/>
              <a:gd name="connsiteX27" fmla="*/ 916781 w 1340644"/>
              <a:gd name="connsiteY27" fmla="*/ 1628776 h 2544762"/>
              <a:gd name="connsiteX28" fmla="*/ 995362 w 1340644"/>
              <a:gd name="connsiteY28" fmla="*/ 1600201 h 2544762"/>
              <a:gd name="connsiteX29" fmla="*/ 1042988 w 1340644"/>
              <a:gd name="connsiteY29" fmla="*/ 1678782 h 2544762"/>
              <a:gd name="connsiteX30" fmla="*/ 1073944 w 1340644"/>
              <a:gd name="connsiteY30" fmla="*/ 1743074 h 2544762"/>
              <a:gd name="connsiteX31" fmla="*/ 1128713 w 1340644"/>
              <a:gd name="connsiteY31" fmla="*/ 1724026 h 2544762"/>
              <a:gd name="connsiteX32" fmla="*/ 1181100 w 1340644"/>
              <a:gd name="connsiteY32" fmla="*/ 1723231 h 2544762"/>
              <a:gd name="connsiteX33" fmla="*/ 1145381 w 1340644"/>
              <a:gd name="connsiteY33" fmla="*/ 1531144 h 2544762"/>
              <a:gd name="connsiteX34" fmla="*/ 1197769 w 1340644"/>
              <a:gd name="connsiteY34" fmla="*/ 1443038 h 2544762"/>
              <a:gd name="connsiteX35" fmla="*/ 1169194 w 1340644"/>
              <a:gd name="connsiteY35" fmla="*/ 1388270 h 2544762"/>
              <a:gd name="connsiteX36" fmla="*/ 1223962 w 1340644"/>
              <a:gd name="connsiteY36" fmla="*/ 1381125 h 2544762"/>
              <a:gd name="connsiteX37" fmla="*/ 1276350 w 1340644"/>
              <a:gd name="connsiteY37" fmla="*/ 1302545 h 2544762"/>
              <a:gd name="connsiteX38" fmla="*/ 1266825 w 1340644"/>
              <a:gd name="connsiteY38" fmla="*/ 1254920 h 2544762"/>
              <a:gd name="connsiteX39" fmla="*/ 1303338 w 1340644"/>
              <a:gd name="connsiteY39" fmla="*/ 1246187 h 2544762"/>
              <a:gd name="connsiteX40" fmla="*/ 1340644 w 1340644"/>
              <a:gd name="connsiteY40" fmla="*/ 1190625 h 2544762"/>
              <a:gd name="connsiteX41" fmla="*/ 1285875 w 1340644"/>
              <a:gd name="connsiteY41" fmla="*/ 1007269 h 2544762"/>
              <a:gd name="connsiteX42" fmla="*/ 1240632 w 1340644"/>
              <a:gd name="connsiteY42" fmla="*/ 878682 h 2544762"/>
              <a:gd name="connsiteX43" fmla="*/ 1273969 w 1340644"/>
              <a:gd name="connsiteY43" fmla="*/ 804863 h 2544762"/>
              <a:gd name="connsiteX44" fmla="*/ 1223963 w 1340644"/>
              <a:gd name="connsiteY44" fmla="*/ 664370 h 2544762"/>
              <a:gd name="connsiteX45" fmla="*/ 1164431 w 1340644"/>
              <a:gd name="connsiteY45" fmla="*/ 604838 h 2544762"/>
              <a:gd name="connsiteX46" fmla="*/ 1162050 w 1340644"/>
              <a:gd name="connsiteY46" fmla="*/ 523876 h 2544762"/>
              <a:gd name="connsiteX47" fmla="*/ 1143001 w 1340644"/>
              <a:gd name="connsiteY47" fmla="*/ 445295 h 2544762"/>
              <a:gd name="connsiteX48" fmla="*/ 1163637 w 1340644"/>
              <a:gd name="connsiteY48" fmla="*/ 324644 h 2544762"/>
              <a:gd name="connsiteX49" fmla="*/ 1012031 w 1340644"/>
              <a:gd name="connsiteY49" fmla="*/ 0 h 2544762"/>
              <a:gd name="connsiteX50" fmla="*/ 926306 w 1340644"/>
              <a:gd name="connsiteY50" fmla="*/ 153193 h 2544762"/>
              <a:gd name="connsiteX0" fmla="*/ 926306 w 1340644"/>
              <a:gd name="connsiteY0" fmla="*/ 153193 h 2544762"/>
              <a:gd name="connsiteX1" fmla="*/ 288131 w 1340644"/>
              <a:gd name="connsiteY1" fmla="*/ 1023938 h 2544762"/>
              <a:gd name="connsiteX2" fmla="*/ 259556 w 1340644"/>
              <a:gd name="connsiteY2" fmla="*/ 1090613 h 2544762"/>
              <a:gd name="connsiteX3" fmla="*/ 70643 w 1340644"/>
              <a:gd name="connsiteY3" fmla="*/ 1068387 h 2544762"/>
              <a:gd name="connsiteX4" fmla="*/ 28575 w 1340644"/>
              <a:gd name="connsiteY4" fmla="*/ 1083470 h 2544762"/>
              <a:gd name="connsiteX5" fmla="*/ 38100 w 1340644"/>
              <a:gd name="connsiteY5" fmla="*/ 1140620 h 2544762"/>
              <a:gd name="connsiteX6" fmla="*/ 0 w 1340644"/>
              <a:gd name="connsiteY6" fmla="*/ 1188244 h 2544762"/>
              <a:gd name="connsiteX7" fmla="*/ 0 w 1340644"/>
              <a:gd name="connsiteY7" fmla="*/ 1328738 h 2544762"/>
              <a:gd name="connsiteX8" fmla="*/ 26194 w 1340644"/>
              <a:gd name="connsiteY8" fmla="*/ 1432718 h 2544762"/>
              <a:gd name="connsiteX9" fmla="*/ 157162 w 1340644"/>
              <a:gd name="connsiteY9" fmla="*/ 1795464 h 2544762"/>
              <a:gd name="connsiteX10" fmla="*/ 161925 w 1340644"/>
              <a:gd name="connsiteY10" fmla="*/ 1971675 h 2544762"/>
              <a:gd name="connsiteX11" fmla="*/ 107156 w 1340644"/>
              <a:gd name="connsiteY11" fmla="*/ 2064545 h 2544762"/>
              <a:gd name="connsiteX12" fmla="*/ 123031 w 1340644"/>
              <a:gd name="connsiteY12" fmla="*/ 2228056 h 2544762"/>
              <a:gd name="connsiteX13" fmla="*/ 238125 w 1340644"/>
              <a:gd name="connsiteY13" fmla="*/ 2422524 h 2544762"/>
              <a:gd name="connsiteX14" fmla="*/ 418306 w 1340644"/>
              <a:gd name="connsiteY14" fmla="*/ 2544762 h 2544762"/>
              <a:gd name="connsiteX15" fmla="*/ 581024 w 1340644"/>
              <a:gd name="connsiteY15" fmla="*/ 2409825 h 2544762"/>
              <a:gd name="connsiteX16" fmla="*/ 585787 w 1340644"/>
              <a:gd name="connsiteY16" fmla="*/ 2336007 h 2544762"/>
              <a:gd name="connsiteX17" fmla="*/ 650082 w 1340644"/>
              <a:gd name="connsiteY17" fmla="*/ 2300288 h 2544762"/>
              <a:gd name="connsiteX18" fmla="*/ 652462 w 1340644"/>
              <a:gd name="connsiteY18" fmla="*/ 2183607 h 2544762"/>
              <a:gd name="connsiteX19" fmla="*/ 609599 w 1340644"/>
              <a:gd name="connsiteY19" fmla="*/ 2169320 h 2544762"/>
              <a:gd name="connsiteX20" fmla="*/ 531019 w 1340644"/>
              <a:gd name="connsiteY20" fmla="*/ 2014538 h 2544762"/>
              <a:gd name="connsiteX21" fmla="*/ 473869 w 1340644"/>
              <a:gd name="connsiteY21" fmla="*/ 1704975 h 2544762"/>
              <a:gd name="connsiteX22" fmla="*/ 385763 w 1340644"/>
              <a:gd name="connsiteY22" fmla="*/ 1638301 h 2544762"/>
              <a:gd name="connsiteX23" fmla="*/ 566737 w 1340644"/>
              <a:gd name="connsiteY23" fmla="*/ 1628775 h 2544762"/>
              <a:gd name="connsiteX24" fmla="*/ 657225 w 1340644"/>
              <a:gd name="connsiteY24" fmla="*/ 1540669 h 2544762"/>
              <a:gd name="connsiteX25" fmla="*/ 873919 w 1340644"/>
              <a:gd name="connsiteY25" fmla="*/ 1543050 h 2544762"/>
              <a:gd name="connsiteX26" fmla="*/ 926306 w 1340644"/>
              <a:gd name="connsiteY26" fmla="*/ 1590676 h 2544762"/>
              <a:gd name="connsiteX27" fmla="*/ 916781 w 1340644"/>
              <a:gd name="connsiteY27" fmla="*/ 1628776 h 2544762"/>
              <a:gd name="connsiteX28" fmla="*/ 995362 w 1340644"/>
              <a:gd name="connsiteY28" fmla="*/ 1600201 h 2544762"/>
              <a:gd name="connsiteX29" fmla="*/ 1042988 w 1340644"/>
              <a:gd name="connsiteY29" fmla="*/ 1678782 h 2544762"/>
              <a:gd name="connsiteX30" fmla="*/ 1073944 w 1340644"/>
              <a:gd name="connsiteY30" fmla="*/ 1743074 h 2544762"/>
              <a:gd name="connsiteX31" fmla="*/ 1128713 w 1340644"/>
              <a:gd name="connsiteY31" fmla="*/ 1724026 h 2544762"/>
              <a:gd name="connsiteX32" fmla="*/ 1181100 w 1340644"/>
              <a:gd name="connsiteY32" fmla="*/ 1723231 h 2544762"/>
              <a:gd name="connsiteX33" fmla="*/ 1145381 w 1340644"/>
              <a:gd name="connsiteY33" fmla="*/ 1531144 h 2544762"/>
              <a:gd name="connsiteX34" fmla="*/ 1197769 w 1340644"/>
              <a:gd name="connsiteY34" fmla="*/ 1443038 h 2544762"/>
              <a:gd name="connsiteX35" fmla="*/ 1169194 w 1340644"/>
              <a:gd name="connsiteY35" fmla="*/ 1388270 h 2544762"/>
              <a:gd name="connsiteX36" fmla="*/ 1223962 w 1340644"/>
              <a:gd name="connsiteY36" fmla="*/ 1381125 h 2544762"/>
              <a:gd name="connsiteX37" fmla="*/ 1276350 w 1340644"/>
              <a:gd name="connsiteY37" fmla="*/ 1302545 h 2544762"/>
              <a:gd name="connsiteX38" fmla="*/ 1266825 w 1340644"/>
              <a:gd name="connsiteY38" fmla="*/ 1254920 h 2544762"/>
              <a:gd name="connsiteX39" fmla="*/ 1303338 w 1340644"/>
              <a:gd name="connsiteY39" fmla="*/ 1246187 h 2544762"/>
              <a:gd name="connsiteX40" fmla="*/ 1340644 w 1340644"/>
              <a:gd name="connsiteY40" fmla="*/ 1190625 h 2544762"/>
              <a:gd name="connsiteX41" fmla="*/ 1285875 w 1340644"/>
              <a:gd name="connsiteY41" fmla="*/ 1007269 h 2544762"/>
              <a:gd name="connsiteX42" fmla="*/ 1240632 w 1340644"/>
              <a:gd name="connsiteY42" fmla="*/ 878682 h 2544762"/>
              <a:gd name="connsiteX43" fmla="*/ 1273969 w 1340644"/>
              <a:gd name="connsiteY43" fmla="*/ 804863 h 2544762"/>
              <a:gd name="connsiteX44" fmla="*/ 1223963 w 1340644"/>
              <a:gd name="connsiteY44" fmla="*/ 664370 h 2544762"/>
              <a:gd name="connsiteX45" fmla="*/ 1164431 w 1340644"/>
              <a:gd name="connsiteY45" fmla="*/ 604838 h 2544762"/>
              <a:gd name="connsiteX46" fmla="*/ 1162050 w 1340644"/>
              <a:gd name="connsiteY46" fmla="*/ 523876 h 2544762"/>
              <a:gd name="connsiteX47" fmla="*/ 1143001 w 1340644"/>
              <a:gd name="connsiteY47" fmla="*/ 445295 h 2544762"/>
              <a:gd name="connsiteX48" fmla="*/ 1163637 w 1340644"/>
              <a:gd name="connsiteY48" fmla="*/ 324644 h 2544762"/>
              <a:gd name="connsiteX49" fmla="*/ 1012031 w 1340644"/>
              <a:gd name="connsiteY49" fmla="*/ 0 h 2544762"/>
              <a:gd name="connsiteX50" fmla="*/ 926306 w 1340644"/>
              <a:gd name="connsiteY50" fmla="*/ 153193 h 2544762"/>
              <a:gd name="connsiteX0" fmla="*/ 926306 w 1340644"/>
              <a:gd name="connsiteY0" fmla="*/ 153193 h 2544762"/>
              <a:gd name="connsiteX1" fmla="*/ 381000 w 1340644"/>
              <a:gd name="connsiteY1" fmla="*/ 885826 h 2544762"/>
              <a:gd name="connsiteX2" fmla="*/ 288131 w 1340644"/>
              <a:gd name="connsiteY2" fmla="*/ 1023938 h 2544762"/>
              <a:gd name="connsiteX3" fmla="*/ 259556 w 1340644"/>
              <a:gd name="connsiteY3" fmla="*/ 1090613 h 2544762"/>
              <a:gd name="connsiteX4" fmla="*/ 70643 w 1340644"/>
              <a:gd name="connsiteY4" fmla="*/ 1068387 h 2544762"/>
              <a:gd name="connsiteX5" fmla="*/ 28575 w 1340644"/>
              <a:gd name="connsiteY5" fmla="*/ 1083470 h 2544762"/>
              <a:gd name="connsiteX6" fmla="*/ 38100 w 1340644"/>
              <a:gd name="connsiteY6" fmla="*/ 1140620 h 2544762"/>
              <a:gd name="connsiteX7" fmla="*/ 0 w 1340644"/>
              <a:gd name="connsiteY7" fmla="*/ 1188244 h 2544762"/>
              <a:gd name="connsiteX8" fmla="*/ 0 w 1340644"/>
              <a:gd name="connsiteY8" fmla="*/ 1328738 h 2544762"/>
              <a:gd name="connsiteX9" fmla="*/ 26194 w 1340644"/>
              <a:gd name="connsiteY9" fmla="*/ 1432718 h 2544762"/>
              <a:gd name="connsiteX10" fmla="*/ 157162 w 1340644"/>
              <a:gd name="connsiteY10" fmla="*/ 1795464 h 2544762"/>
              <a:gd name="connsiteX11" fmla="*/ 161925 w 1340644"/>
              <a:gd name="connsiteY11" fmla="*/ 1971675 h 2544762"/>
              <a:gd name="connsiteX12" fmla="*/ 107156 w 1340644"/>
              <a:gd name="connsiteY12" fmla="*/ 2064545 h 2544762"/>
              <a:gd name="connsiteX13" fmla="*/ 123031 w 1340644"/>
              <a:gd name="connsiteY13" fmla="*/ 2228056 h 2544762"/>
              <a:gd name="connsiteX14" fmla="*/ 238125 w 1340644"/>
              <a:gd name="connsiteY14" fmla="*/ 2422524 h 2544762"/>
              <a:gd name="connsiteX15" fmla="*/ 418306 w 1340644"/>
              <a:gd name="connsiteY15" fmla="*/ 2544762 h 2544762"/>
              <a:gd name="connsiteX16" fmla="*/ 581024 w 1340644"/>
              <a:gd name="connsiteY16" fmla="*/ 2409825 h 2544762"/>
              <a:gd name="connsiteX17" fmla="*/ 585787 w 1340644"/>
              <a:gd name="connsiteY17" fmla="*/ 2336007 h 2544762"/>
              <a:gd name="connsiteX18" fmla="*/ 650082 w 1340644"/>
              <a:gd name="connsiteY18" fmla="*/ 2300288 h 2544762"/>
              <a:gd name="connsiteX19" fmla="*/ 652462 w 1340644"/>
              <a:gd name="connsiteY19" fmla="*/ 2183607 h 2544762"/>
              <a:gd name="connsiteX20" fmla="*/ 609599 w 1340644"/>
              <a:gd name="connsiteY20" fmla="*/ 2169320 h 2544762"/>
              <a:gd name="connsiteX21" fmla="*/ 531019 w 1340644"/>
              <a:gd name="connsiteY21" fmla="*/ 2014538 h 2544762"/>
              <a:gd name="connsiteX22" fmla="*/ 473869 w 1340644"/>
              <a:gd name="connsiteY22" fmla="*/ 1704975 h 2544762"/>
              <a:gd name="connsiteX23" fmla="*/ 385763 w 1340644"/>
              <a:gd name="connsiteY23" fmla="*/ 1638301 h 2544762"/>
              <a:gd name="connsiteX24" fmla="*/ 566737 w 1340644"/>
              <a:gd name="connsiteY24" fmla="*/ 1628775 h 2544762"/>
              <a:gd name="connsiteX25" fmla="*/ 657225 w 1340644"/>
              <a:gd name="connsiteY25" fmla="*/ 1540669 h 2544762"/>
              <a:gd name="connsiteX26" fmla="*/ 873919 w 1340644"/>
              <a:gd name="connsiteY26" fmla="*/ 1543050 h 2544762"/>
              <a:gd name="connsiteX27" fmla="*/ 926306 w 1340644"/>
              <a:gd name="connsiteY27" fmla="*/ 1590676 h 2544762"/>
              <a:gd name="connsiteX28" fmla="*/ 916781 w 1340644"/>
              <a:gd name="connsiteY28" fmla="*/ 1628776 h 2544762"/>
              <a:gd name="connsiteX29" fmla="*/ 995362 w 1340644"/>
              <a:gd name="connsiteY29" fmla="*/ 1600201 h 2544762"/>
              <a:gd name="connsiteX30" fmla="*/ 1042988 w 1340644"/>
              <a:gd name="connsiteY30" fmla="*/ 1678782 h 2544762"/>
              <a:gd name="connsiteX31" fmla="*/ 1073944 w 1340644"/>
              <a:gd name="connsiteY31" fmla="*/ 1743074 h 2544762"/>
              <a:gd name="connsiteX32" fmla="*/ 1128713 w 1340644"/>
              <a:gd name="connsiteY32" fmla="*/ 1724026 h 2544762"/>
              <a:gd name="connsiteX33" fmla="*/ 1181100 w 1340644"/>
              <a:gd name="connsiteY33" fmla="*/ 1723231 h 2544762"/>
              <a:gd name="connsiteX34" fmla="*/ 1145381 w 1340644"/>
              <a:gd name="connsiteY34" fmla="*/ 1531144 h 2544762"/>
              <a:gd name="connsiteX35" fmla="*/ 1197769 w 1340644"/>
              <a:gd name="connsiteY35" fmla="*/ 1443038 h 2544762"/>
              <a:gd name="connsiteX36" fmla="*/ 1169194 w 1340644"/>
              <a:gd name="connsiteY36" fmla="*/ 1388270 h 2544762"/>
              <a:gd name="connsiteX37" fmla="*/ 1223962 w 1340644"/>
              <a:gd name="connsiteY37" fmla="*/ 1381125 h 2544762"/>
              <a:gd name="connsiteX38" fmla="*/ 1276350 w 1340644"/>
              <a:gd name="connsiteY38" fmla="*/ 1302545 h 2544762"/>
              <a:gd name="connsiteX39" fmla="*/ 1266825 w 1340644"/>
              <a:gd name="connsiteY39" fmla="*/ 1254920 h 2544762"/>
              <a:gd name="connsiteX40" fmla="*/ 1303338 w 1340644"/>
              <a:gd name="connsiteY40" fmla="*/ 1246187 h 2544762"/>
              <a:gd name="connsiteX41" fmla="*/ 1340644 w 1340644"/>
              <a:gd name="connsiteY41" fmla="*/ 1190625 h 2544762"/>
              <a:gd name="connsiteX42" fmla="*/ 1285875 w 1340644"/>
              <a:gd name="connsiteY42" fmla="*/ 1007269 h 2544762"/>
              <a:gd name="connsiteX43" fmla="*/ 1240632 w 1340644"/>
              <a:gd name="connsiteY43" fmla="*/ 878682 h 2544762"/>
              <a:gd name="connsiteX44" fmla="*/ 1273969 w 1340644"/>
              <a:gd name="connsiteY44" fmla="*/ 804863 h 2544762"/>
              <a:gd name="connsiteX45" fmla="*/ 1223963 w 1340644"/>
              <a:gd name="connsiteY45" fmla="*/ 664370 h 2544762"/>
              <a:gd name="connsiteX46" fmla="*/ 1164431 w 1340644"/>
              <a:gd name="connsiteY46" fmla="*/ 604838 h 2544762"/>
              <a:gd name="connsiteX47" fmla="*/ 1162050 w 1340644"/>
              <a:gd name="connsiteY47" fmla="*/ 523876 h 2544762"/>
              <a:gd name="connsiteX48" fmla="*/ 1143001 w 1340644"/>
              <a:gd name="connsiteY48" fmla="*/ 445295 h 2544762"/>
              <a:gd name="connsiteX49" fmla="*/ 1163637 w 1340644"/>
              <a:gd name="connsiteY49" fmla="*/ 324644 h 2544762"/>
              <a:gd name="connsiteX50" fmla="*/ 1012031 w 1340644"/>
              <a:gd name="connsiteY50" fmla="*/ 0 h 2544762"/>
              <a:gd name="connsiteX51" fmla="*/ 926306 w 1340644"/>
              <a:gd name="connsiteY51" fmla="*/ 153193 h 2544762"/>
              <a:gd name="connsiteX0" fmla="*/ 926306 w 1340644"/>
              <a:gd name="connsiteY0" fmla="*/ 153193 h 2544762"/>
              <a:gd name="connsiteX1" fmla="*/ 335757 w 1340644"/>
              <a:gd name="connsiteY1" fmla="*/ 1045369 h 2544762"/>
              <a:gd name="connsiteX2" fmla="*/ 288131 w 1340644"/>
              <a:gd name="connsiteY2" fmla="*/ 1023938 h 2544762"/>
              <a:gd name="connsiteX3" fmla="*/ 259556 w 1340644"/>
              <a:gd name="connsiteY3" fmla="*/ 1090613 h 2544762"/>
              <a:gd name="connsiteX4" fmla="*/ 70643 w 1340644"/>
              <a:gd name="connsiteY4" fmla="*/ 1068387 h 2544762"/>
              <a:gd name="connsiteX5" fmla="*/ 28575 w 1340644"/>
              <a:gd name="connsiteY5" fmla="*/ 1083470 h 2544762"/>
              <a:gd name="connsiteX6" fmla="*/ 38100 w 1340644"/>
              <a:gd name="connsiteY6" fmla="*/ 1140620 h 2544762"/>
              <a:gd name="connsiteX7" fmla="*/ 0 w 1340644"/>
              <a:gd name="connsiteY7" fmla="*/ 1188244 h 2544762"/>
              <a:gd name="connsiteX8" fmla="*/ 0 w 1340644"/>
              <a:gd name="connsiteY8" fmla="*/ 1328738 h 2544762"/>
              <a:gd name="connsiteX9" fmla="*/ 26194 w 1340644"/>
              <a:gd name="connsiteY9" fmla="*/ 1432718 h 2544762"/>
              <a:gd name="connsiteX10" fmla="*/ 157162 w 1340644"/>
              <a:gd name="connsiteY10" fmla="*/ 1795464 h 2544762"/>
              <a:gd name="connsiteX11" fmla="*/ 161925 w 1340644"/>
              <a:gd name="connsiteY11" fmla="*/ 1971675 h 2544762"/>
              <a:gd name="connsiteX12" fmla="*/ 107156 w 1340644"/>
              <a:gd name="connsiteY12" fmla="*/ 2064545 h 2544762"/>
              <a:gd name="connsiteX13" fmla="*/ 123031 w 1340644"/>
              <a:gd name="connsiteY13" fmla="*/ 2228056 h 2544762"/>
              <a:gd name="connsiteX14" fmla="*/ 238125 w 1340644"/>
              <a:gd name="connsiteY14" fmla="*/ 2422524 h 2544762"/>
              <a:gd name="connsiteX15" fmla="*/ 418306 w 1340644"/>
              <a:gd name="connsiteY15" fmla="*/ 2544762 h 2544762"/>
              <a:gd name="connsiteX16" fmla="*/ 581024 w 1340644"/>
              <a:gd name="connsiteY16" fmla="*/ 2409825 h 2544762"/>
              <a:gd name="connsiteX17" fmla="*/ 585787 w 1340644"/>
              <a:gd name="connsiteY17" fmla="*/ 2336007 h 2544762"/>
              <a:gd name="connsiteX18" fmla="*/ 650082 w 1340644"/>
              <a:gd name="connsiteY18" fmla="*/ 2300288 h 2544762"/>
              <a:gd name="connsiteX19" fmla="*/ 652462 w 1340644"/>
              <a:gd name="connsiteY19" fmla="*/ 2183607 h 2544762"/>
              <a:gd name="connsiteX20" fmla="*/ 609599 w 1340644"/>
              <a:gd name="connsiteY20" fmla="*/ 2169320 h 2544762"/>
              <a:gd name="connsiteX21" fmla="*/ 531019 w 1340644"/>
              <a:gd name="connsiteY21" fmla="*/ 2014538 h 2544762"/>
              <a:gd name="connsiteX22" fmla="*/ 473869 w 1340644"/>
              <a:gd name="connsiteY22" fmla="*/ 1704975 h 2544762"/>
              <a:gd name="connsiteX23" fmla="*/ 385763 w 1340644"/>
              <a:gd name="connsiteY23" fmla="*/ 1638301 h 2544762"/>
              <a:gd name="connsiteX24" fmla="*/ 566737 w 1340644"/>
              <a:gd name="connsiteY24" fmla="*/ 1628775 h 2544762"/>
              <a:gd name="connsiteX25" fmla="*/ 657225 w 1340644"/>
              <a:gd name="connsiteY25" fmla="*/ 1540669 h 2544762"/>
              <a:gd name="connsiteX26" fmla="*/ 873919 w 1340644"/>
              <a:gd name="connsiteY26" fmla="*/ 1543050 h 2544762"/>
              <a:gd name="connsiteX27" fmla="*/ 926306 w 1340644"/>
              <a:gd name="connsiteY27" fmla="*/ 1590676 h 2544762"/>
              <a:gd name="connsiteX28" fmla="*/ 916781 w 1340644"/>
              <a:gd name="connsiteY28" fmla="*/ 1628776 h 2544762"/>
              <a:gd name="connsiteX29" fmla="*/ 995362 w 1340644"/>
              <a:gd name="connsiteY29" fmla="*/ 1600201 h 2544762"/>
              <a:gd name="connsiteX30" fmla="*/ 1042988 w 1340644"/>
              <a:gd name="connsiteY30" fmla="*/ 1678782 h 2544762"/>
              <a:gd name="connsiteX31" fmla="*/ 1073944 w 1340644"/>
              <a:gd name="connsiteY31" fmla="*/ 1743074 h 2544762"/>
              <a:gd name="connsiteX32" fmla="*/ 1128713 w 1340644"/>
              <a:gd name="connsiteY32" fmla="*/ 1724026 h 2544762"/>
              <a:gd name="connsiteX33" fmla="*/ 1181100 w 1340644"/>
              <a:gd name="connsiteY33" fmla="*/ 1723231 h 2544762"/>
              <a:gd name="connsiteX34" fmla="*/ 1145381 w 1340644"/>
              <a:gd name="connsiteY34" fmla="*/ 1531144 h 2544762"/>
              <a:gd name="connsiteX35" fmla="*/ 1197769 w 1340644"/>
              <a:gd name="connsiteY35" fmla="*/ 1443038 h 2544762"/>
              <a:gd name="connsiteX36" fmla="*/ 1169194 w 1340644"/>
              <a:gd name="connsiteY36" fmla="*/ 1388270 h 2544762"/>
              <a:gd name="connsiteX37" fmla="*/ 1223962 w 1340644"/>
              <a:gd name="connsiteY37" fmla="*/ 1381125 h 2544762"/>
              <a:gd name="connsiteX38" fmla="*/ 1276350 w 1340644"/>
              <a:gd name="connsiteY38" fmla="*/ 1302545 h 2544762"/>
              <a:gd name="connsiteX39" fmla="*/ 1266825 w 1340644"/>
              <a:gd name="connsiteY39" fmla="*/ 1254920 h 2544762"/>
              <a:gd name="connsiteX40" fmla="*/ 1303338 w 1340644"/>
              <a:gd name="connsiteY40" fmla="*/ 1246187 h 2544762"/>
              <a:gd name="connsiteX41" fmla="*/ 1340644 w 1340644"/>
              <a:gd name="connsiteY41" fmla="*/ 1190625 h 2544762"/>
              <a:gd name="connsiteX42" fmla="*/ 1285875 w 1340644"/>
              <a:gd name="connsiteY42" fmla="*/ 1007269 h 2544762"/>
              <a:gd name="connsiteX43" fmla="*/ 1240632 w 1340644"/>
              <a:gd name="connsiteY43" fmla="*/ 878682 h 2544762"/>
              <a:gd name="connsiteX44" fmla="*/ 1273969 w 1340644"/>
              <a:gd name="connsiteY44" fmla="*/ 804863 h 2544762"/>
              <a:gd name="connsiteX45" fmla="*/ 1223963 w 1340644"/>
              <a:gd name="connsiteY45" fmla="*/ 664370 h 2544762"/>
              <a:gd name="connsiteX46" fmla="*/ 1164431 w 1340644"/>
              <a:gd name="connsiteY46" fmla="*/ 604838 h 2544762"/>
              <a:gd name="connsiteX47" fmla="*/ 1162050 w 1340644"/>
              <a:gd name="connsiteY47" fmla="*/ 523876 h 2544762"/>
              <a:gd name="connsiteX48" fmla="*/ 1143001 w 1340644"/>
              <a:gd name="connsiteY48" fmla="*/ 445295 h 2544762"/>
              <a:gd name="connsiteX49" fmla="*/ 1163637 w 1340644"/>
              <a:gd name="connsiteY49" fmla="*/ 324644 h 2544762"/>
              <a:gd name="connsiteX50" fmla="*/ 1012031 w 1340644"/>
              <a:gd name="connsiteY50" fmla="*/ 0 h 2544762"/>
              <a:gd name="connsiteX51" fmla="*/ 926306 w 1340644"/>
              <a:gd name="connsiteY51" fmla="*/ 153193 h 2544762"/>
              <a:gd name="connsiteX0" fmla="*/ 926306 w 1340644"/>
              <a:gd name="connsiteY0" fmla="*/ 153193 h 2544762"/>
              <a:gd name="connsiteX1" fmla="*/ 490537 w 1340644"/>
              <a:gd name="connsiteY1" fmla="*/ 809626 h 2544762"/>
              <a:gd name="connsiteX2" fmla="*/ 335757 w 1340644"/>
              <a:gd name="connsiteY2" fmla="*/ 1045369 h 2544762"/>
              <a:gd name="connsiteX3" fmla="*/ 288131 w 1340644"/>
              <a:gd name="connsiteY3" fmla="*/ 1023938 h 2544762"/>
              <a:gd name="connsiteX4" fmla="*/ 259556 w 1340644"/>
              <a:gd name="connsiteY4" fmla="*/ 1090613 h 2544762"/>
              <a:gd name="connsiteX5" fmla="*/ 70643 w 1340644"/>
              <a:gd name="connsiteY5" fmla="*/ 1068387 h 2544762"/>
              <a:gd name="connsiteX6" fmla="*/ 28575 w 1340644"/>
              <a:gd name="connsiteY6" fmla="*/ 1083470 h 2544762"/>
              <a:gd name="connsiteX7" fmla="*/ 38100 w 1340644"/>
              <a:gd name="connsiteY7" fmla="*/ 1140620 h 2544762"/>
              <a:gd name="connsiteX8" fmla="*/ 0 w 1340644"/>
              <a:gd name="connsiteY8" fmla="*/ 1188244 h 2544762"/>
              <a:gd name="connsiteX9" fmla="*/ 0 w 1340644"/>
              <a:gd name="connsiteY9" fmla="*/ 1328738 h 2544762"/>
              <a:gd name="connsiteX10" fmla="*/ 26194 w 1340644"/>
              <a:gd name="connsiteY10" fmla="*/ 1432718 h 2544762"/>
              <a:gd name="connsiteX11" fmla="*/ 157162 w 1340644"/>
              <a:gd name="connsiteY11" fmla="*/ 1795464 h 2544762"/>
              <a:gd name="connsiteX12" fmla="*/ 161925 w 1340644"/>
              <a:gd name="connsiteY12" fmla="*/ 1971675 h 2544762"/>
              <a:gd name="connsiteX13" fmla="*/ 107156 w 1340644"/>
              <a:gd name="connsiteY13" fmla="*/ 2064545 h 2544762"/>
              <a:gd name="connsiteX14" fmla="*/ 123031 w 1340644"/>
              <a:gd name="connsiteY14" fmla="*/ 2228056 h 2544762"/>
              <a:gd name="connsiteX15" fmla="*/ 238125 w 1340644"/>
              <a:gd name="connsiteY15" fmla="*/ 2422524 h 2544762"/>
              <a:gd name="connsiteX16" fmla="*/ 418306 w 1340644"/>
              <a:gd name="connsiteY16" fmla="*/ 2544762 h 2544762"/>
              <a:gd name="connsiteX17" fmla="*/ 581024 w 1340644"/>
              <a:gd name="connsiteY17" fmla="*/ 2409825 h 2544762"/>
              <a:gd name="connsiteX18" fmla="*/ 585787 w 1340644"/>
              <a:gd name="connsiteY18" fmla="*/ 2336007 h 2544762"/>
              <a:gd name="connsiteX19" fmla="*/ 650082 w 1340644"/>
              <a:gd name="connsiteY19" fmla="*/ 2300288 h 2544762"/>
              <a:gd name="connsiteX20" fmla="*/ 652462 w 1340644"/>
              <a:gd name="connsiteY20" fmla="*/ 2183607 h 2544762"/>
              <a:gd name="connsiteX21" fmla="*/ 609599 w 1340644"/>
              <a:gd name="connsiteY21" fmla="*/ 2169320 h 2544762"/>
              <a:gd name="connsiteX22" fmla="*/ 531019 w 1340644"/>
              <a:gd name="connsiteY22" fmla="*/ 2014538 h 2544762"/>
              <a:gd name="connsiteX23" fmla="*/ 473869 w 1340644"/>
              <a:gd name="connsiteY23" fmla="*/ 1704975 h 2544762"/>
              <a:gd name="connsiteX24" fmla="*/ 385763 w 1340644"/>
              <a:gd name="connsiteY24" fmla="*/ 1638301 h 2544762"/>
              <a:gd name="connsiteX25" fmla="*/ 566737 w 1340644"/>
              <a:gd name="connsiteY25" fmla="*/ 1628775 h 2544762"/>
              <a:gd name="connsiteX26" fmla="*/ 657225 w 1340644"/>
              <a:gd name="connsiteY26" fmla="*/ 1540669 h 2544762"/>
              <a:gd name="connsiteX27" fmla="*/ 873919 w 1340644"/>
              <a:gd name="connsiteY27" fmla="*/ 1543050 h 2544762"/>
              <a:gd name="connsiteX28" fmla="*/ 926306 w 1340644"/>
              <a:gd name="connsiteY28" fmla="*/ 1590676 h 2544762"/>
              <a:gd name="connsiteX29" fmla="*/ 916781 w 1340644"/>
              <a:gd name="connsiteY29" fmla="*/ 1628776 h 2544762"/>
              <a:gd name="connsiteX30" fmla="*/ 995362 w 1340644"/>
              <a:gd name="connsiteY30" fmla="*/ 1600201 h 2544762"/>
              <a:gd name="connsiteX31" fmla="*/ 1042988 w 1340644"/>
              <a:gd name="connsiteY31" fmla="*/ 1678782 h 2544762"/>
              <a:gd name="connsiteX32" fmla="*/ 1073944 w 1340644"/>
              <a:gd name="connsiteY32" fmla="*/ 1743074 h 2544762"/>
              <a:gd name="connsiteX33" fmla="*/ 1128713 w 1340644"/>
              <a:gd name="connsiteY33" fmla="*/ 1724026 h 2544762"/>
              <a:gd name="connsiteX34" fmla="*/ 1181100 w 1340644"/>
              <a:gd name="connsiteY34" fmla="*/ 1723231 h 2544762"/>
              <a:gd name="connsiteX35" fmla="*/ 1145381 w 1340644"/>
              <a:gd name="connsiteY35" fmla="*/ 1531144 h 2544762"/>
              <a:gd name="connsiteX36" fmla="*/ 1197769 w 1340644"/>
              <a:gd name="connsiteY36" fmla="*/ 1443038 h 2544762"/>
              <a:gd name="connsiteX37" fmla="*/ 1169194 w 1340644"/>
              <a:gd name="connsiteY37" fmla="*/ 1388270 h 2544762"/>
              <a:gd name="connsiteX38" fmla="*/ 1223962 w 1340644"/>
              <a:gd name="connsiteY38" fmla="*/ 1381125 h 2544762"/>
              <a:gd name="connsiteX39" fmla="*/ 1276350 w 1340644"/>
              <a:gd name="connsiteY39" fmla="*/ 1302545 h 2544762"/>
              <a:gd name="connsiteX40" fmla="*/ 1266825 w 1340644"/>
              <a:gd name="connsiteY40" fmla="*/ 1254920 h 2544762"/>
              <a:gd name="connsiteX41" fmla="*/ 1303338 w 1340644"/>
              <a:gd name="connsiteY41" fmla="*/ 1246187 h 2544762"/>
              <a:gd name="connsiteX42" fmla="*/ 1340644 w 1340644"/>
              <a:gd name="connsiteY42" fmla="*/ 1190625 h 2544762"/>
              <a:gd name="connsiteX43" fmla="*/ 1285875 w 1340644"/>
              <a:gd name="connsiteY43" fmla="*/ 1007269 h 2544762"/>
              <a:gd name="connsiteX44" fmla="*/ 1240632 w 1340644"/>
              <a:gd name="connsiteY44" fmla="*/ 878682 h 2544762"/>
              <a:gd name="connsiteX45" fmla="*/ 1273969 w 1340644"/>
              <a:gd name="connsiteY45" fmla="*/ 804863 h 2544762"/>
              <a:gd name="connsiteX46" fmla="*/ 1223963 w 1340644"/>
              <a:gd name="connsiteY46" fmla="*/ 664370 h 2544762"/>
              <a:gd name="connsiteX47" fmla="*/ 1164431 w 1340644"/>
              <a:gd name="connsiteY47" fmla="*/ 604838 h 2544762"/>
              <a:gd name="connsiteX48" fmla="*/ 1162050 w 1340644"/>
              <a:gd name="connsiteY48" fmla="*/ 523876 h 2544762"/>
              <a:gd name="connsiteX49" fmla="*/ 1143001 w 1340644"/>
              <a:gd name="connsiteY49" fmla="*/ 445295 h 2544762"/>
              <a:gd name="connsiteX50" fmla="*/ 1163637 w 1340644"/>
              <a:gd name="connsiteY50" fmla="*/ 324644 h 2544762"/>
              <a:gd name="connsiteX51" fmla="*/ 1012031 w 1340644"/>
              <a:gd name="connsiteY51" fmla="*/ 0 h 2544762"/>
              <a:gd name="connsiteX52" fmla="*/ 926306 w 1340644"/>
              <a:gd name="connsiteY52" fmla="*/ 153193 h 2544762"/>
              <a:gd name="connsiteX0" fmla="*/ 1073944 w 1488282"/>
              <a:gd name="connsiteY0" fmla="*/ 153193 h 2544762"/>
              <a:gd name="connsiteX1" fmla="*/ 0 w 1488282"/>
              <a:gd name="connsiteY1" fmla="*/ 185739 h 2544762"/>
              <a:gd name="connsiteX2" fmla="*/ 483395 w 1488282"/>
              <a:gd name="connsiteY2" fmla="*/ 1045369 h 2544762"/>
              <a:gd name="connsiteX3" fmla="*/ 435769 w 1488282"/>
              <a:gd name="connsiteY3" fmla="*/ 1023938 h 2544762"/>
              <a:gd name="connsiteX4" fmla="*/ 407194 w 1488282"/>
              <a:gd name="connsiteY4" fmla="*/ 1090613 h 2544762"/>
              <a:gd name="connsiteX5" fmla="*/ 218281 w 1488282"/>
              <a:gd name="connsiteY5" fmla="*/ 1068387 h 2544762"/>
              <a:gd name="connsiteX6" fmla="*/ 176213 w 1488282"/>
              <a:gd name="connsiteY6" fmla="*/ 1083470 h 2544762"/>
              <a:gd name="connsiteX7" fmla="*/ 185738 w 1488282"/>
              <a:gd name="connsiteY7" fmla="*/ 1140620 h 2544762"/>
              <a:gd name="connsiteX8" fmla="*/ 147638 w 1488282"/>
              <a:gd name="connsiteY8" fmla="*/ 1188244 h 2544762"/>
              <a:gd name="connsiteX9" fmla="*/ 147638 w 1488282"/>
              <a:gd name="connsiteY9" fmla="*/ 1328738 h 2544762"/>
              <a:gd name="connsiteX10" fmla="*/ 173832 w 1488282"/>
              <a:gd name="connsiteY10" fmla="*/ 1432718 h 2544762"/>
              <a:gd name="connsiteX11" fmla="*/ 304800 w 1488282"/>
              <a:gd name="connsiteY11" fmla="*/ 1795464 h 2544762"/>
              <a:gd name="connsiteX12" fmla="*/ 309563 w 1488282"/>
              <a:gd name="connsiteY12" fmla="*/ 1971675 h 2544762"/>
              <a:gd name="connsiteX13" fmla="*/ 254794 w 1488282"/>
              <a:gd name="connsiteY13" fmla="*/ 2064545 h 2544762"/>
              <a:gd name="connsiteX14" fmla="*/ 270669 w 1488282"/>
              <a:gd name="connsiteY14" fmla="*/ 2228056 h 2544762"/>
              <a:gd name="connsiteX15" fmla="*/ 385763 w 1488282"/>
              <a:gd name="connsiteY15" fmla="*/ 2422524 h 2544762"/>
              <a:gd name="connsiteX16" fmla="*/ 565944 w 1488282"/>
              <a:gd name="connsiteY16" fmla="*/ 2544762 h 2544762"/>
              <a:gd name="connsiteX17" fmla="*/ 728662 w 1488282"/>
              <a:gd name="connsiteY17" fmla="*/ 2409825 h 2544762"/>
              <a:gd name="connsiteX18" fmla="*/ 733425 w 1488282"/>
              <a:gd name="connsiteY18" fmla="*/ 2336007 h 2544762"/>
              <a:gd name="connsiteX19" fmla="*/ 797720 w 1488282"/>
              <a:gd name="connsiteY19" fmla="*/ 2300288 h 2544762"/>
              <a:gd name="connsiteX20" fmla="*/ 800100 w 1488282"/>
              <a:gd name="connsiteY20" fmla="*/ 2183607 h 2544762"/>
              <a:gd name="connsiteX21" fmla="*/ 757237 w 1488282"/>
              <a:gd name="connsiteY21" fmla="*/ 2169320 h 2544762"/>
              <a:gd name="connsiteX22" fmla="*/ 678657 w 1488282"/>
              <a:gd name="connsiteY22" fmla="*/ 2014538 h 2544762"/>
              <a:gd name="connsiteX23" fmla="*/ 621507 w 1488282"/>
              <a:gd name="connsiteY23" fmla="*/ 1704975 h 2544762"/>
              <a:gd name="connsiteX24" fmla="*/ 533401 w 1488282"/>
              <a:gd name="connsiteY24" fmla="*/ 1638301 h 2544762"/>
              <a:gd name="connsiteX25" fmla="*/ 714375 w 1488282"/>
              <a:gd name="connsiteY25" fmla="*/ 1628775 h 2544762"/>
              <a:gd name="connsiteX26" fmla="*/ 804863 w 1488282"/>
              <a:gd name="connsiteY26" fmla="*/ 1540669 h 2544762"/>
              <a:gd name="connsiteX27" fmla="*/ 1021557 w 1488282"/>
              <a:gd name="connsiteY27" fmla="*/ 1543050 h 2544762"/>
              <a:gd name="connsiteX28" fmla="*/ 1073944 w 1488282"/>
              <a:gd name="connsiteY28" fmla="*/ 1590676 h 2544762"/>
              <a:gd name="connsiteX29" fmla="*/ 1064419 w 1488282"/>
              <a:gd name="connsiteY29" fmla="*/ 1628776 h 2544762"/>
              <a:gd name="connsiteX30" fmla="*/ 1143000 w 1488282"/>
              <a:gd name="connsiteY30" fmla="*/ 1600201 h 2544762"/>
              <a:gd name="connsiteX31" fmla="*/ 1190626 w 1488282"/>
              <a:gd name="connsiteY31" fmla="*/ 1678782 h 2544762"/>
              <a:gd name="connsiteX32" fmla="*/ 1221582 w 1488282"/>
              <a:gd name="connsiteY32" fmla="*/ 1743074 h 2544762"/>
              <a:gd name="connsiteX33" fmla="*/ 1276351 w 1488282"/>
              <a:gd name="connsiteY33" fmla="*/ 1724026 h 2544762"/>
              <a:gd name="connsiteX34" fmla="*/ 1328738 w 1488282"/>
              <a:gd name="connsiteY34" fmla="*/ 1723231 h 2544762"/>
              <a:gd name="connsiteX35" fmla="*/ 1293019 w 1488282"/>
              <a:gd name="connsiteY35" fmla="*/ 1531144 h 2544762"/>
              <a:gd name="connsiteX36" fmla="*/ 1345407 w 1488282"/>
              <a:gd name="connsiteY36" fmla="*/ 1443038 h 2544762"/>
              <a:gd name="connsiteX37" fmla="*/ 1316832 w 1488282"/>
              <a:gd name="connsiteY37" fmla="*/ 1388270 h 2544762"/>
              <a:gd name="connsiteX38" fmla="*/ 1371600 w 1488282"/>
              <a:gd name="connsiteY38" fmla="*/ 1381125 h 2544762"/>
              <a:gd name="connsiteX39" fmla="*/ 1423988 w 1488282"/>
              <a:gd name="connsiteY39" fmla="*/ 1302545 h 2544762"/>
              <a:gd name="connsiteX40" fmla="*/ 1414463 w 1488282"/>
              <a:gd name="connsiteY40" fmla="*/ 1254920 h 2544762"/>
              <a:gd name="connsiteX41" fmla="*/ 1450976 w 1488282"/>
              <a:gd name="connsiteY41" fmla="*/ 1246187 h 2544762"/>
              <a:gd name="connsiteX42" fmla="*/ 1488282 w 1488282"/>
              <a:gd name="connsiteY42" fmla="*/ 1190625 h 2544762"/>
              <a:gd name="connsiteX43" fmla="*/ 1433513 w 1488282"/>
              <a:gd name="connsiteY43" fmla="*/ 1007269 h 2544762"/>
              <a:gd name="connsiteX44" fmla="*/ 1388270 w 1488282"/>
              <a:gd name="connsiteY44" fmla="*/ 878682 h 2544762"/>
              <a:gd name="connsiteX45" fmla="*/ 1421607 w 1488282"/>
              <a:gd name="connsiteY45" fmla="*/ 804863 h 2544762"/>
              <a:gd name="connsiteX46" fmla="*/ 1371601 w 1488282"/>
              <a:gd name="connsiteY46" fmla="*/ 664370 h 2544762"/>
              <a:gd name="connsiteX47" fmla="*/ 1312069 w 1488282"/>
              <a:gd name="connsiteY47" fmla="*/ 604838 h 2544762"/>
              <a:gd name="connsiteX48" fmla="*/ 1309688 w 1488282"/>
              <a:gd name="connsiteY48" fmla="*/ 523876 h 2544762"/>
              <a:gd name="connsiteX49" fmla="*/ 1290639 w 1488282"/>
              <a:gd name="connsiteY49" fmla="*/ 445295 h 2544762"/>
              <a:gd name="connsiteX50" fmla="*/ 1311275 w 1488282"/>
              <a:gd name="connsiteY50" fmla="*/ 324644 h 2544762"/>
              <a:gd name="connsiteX51" fmla="*/ 1159669 w 1488282"/>
              <a:gd name="connsiteY51" fmla="*/ 0 h 2544762"/>
              <a:gd name="connsiteX52" fmla="*/ 1073944 w 1488282"/>
              <a:gd name="connsiteY52" fmla="*/ 153193 h 2544762"/>
              <a:gd name="connsiteX0" fmla="*/ 1073944 w 1488282"/>
              <a:gd name="connsiteY0" fmla="*/ 153193 h 2544762"/>
              <a:gd name="connsiteX1" fmla="*/ 759619 w 1488282"/>
              <a:gd name="connsiteY1" fmla="*/ 161926 h 2544762"/>
              <a:gd name="connsiteX2" fmla="*/ 0 w 1488282"/>
              <a:gd name="connsiteY2" fmla="*/ 185739 h 2544762"/>
              <a:gd name="connsiteX3" fmla="*/ 483395 w 1488282"/>
              <a:gd name="connsiteY3" fmla="*/ 1045369 h 2544762"/>
              <a:gd name="connsiteX4" fmla="*/ 435769 w 1488282"/>
              <a:gd name="connsiteY4" fmla="*/ 1023938 h 2544762"/>
              <a:gd name="connsiteX5" fmla="*/ 407194 w 1488282"/>
              <a:gd name="connsiteY5" fmla="*/ 1090613 h 2544762"/>
              <a:gd name="connsiteX6" fmla="*/ 218281 w 1488282"/>
              <a:gd name="connsiteY6" fmla="*/ 1068387 h 2544762"/>
              <a:gd name="connsiteX7" fmla="*/ 176213 w 1488282"/>
              <a:gd name="connsiteY7" fmla="*/ 1083470 h 2544762"/>
              <a:gd name="connsiteX8" fmla="*/ 185738 w 1488282"/>
              <a:gd name="connsiteY8" fmla="*/ 1140620 h 2544762"/>
              <a:gd name="connsiteX9" fmla="*/ 147638 w 1488282"/>
              <a:gd name="connsiteY9" fmla="*/ 1188244 h 2544762"/>
              <a:gd name="connsiteX10" fmla="*/ 147638 w 1488282"/>
              <a:gd name="connsiteY10" fmla="*/ 1328738 h 2544762"/>
              <a:gd name="connsiteX11" fmla="*/ 173832 w 1488282"/>
              <a:gd name="connsiteY11" fmla="*/ 1432718 h 2544762"/>
              <a:gd name="connsiteX12" fmla="*/ 304800 w 1488282"/>
              <a:gd name="connsiteY12" fmla="*/ 1795464 h 2544762"/>
              <a:gd name="connsiteX13" fmla="*/ 309563 w 1488282"/>
              <a:gd name="connsiteY13" fmla="*/ 1971675 h 2544762"/>
              <a:gd name="connsiteX14" fmla="*/ 254794 w 1488282"/>
              <a:gd name="connsiteY14" fmla="*/ 2064545 h 2544762"/>
              <a:gd name="connsiteX15" fmla="*/ 270669 w 1488282"/>
              <a:gd name="connsiteY15" fmla="*/ 2228056 h 2544762"/>
              <a:gd name="connsiteX16" fmla="*/ 385763 w 1488282"/>
              <a:gd name="connsiteY16" fmla="*/ 2422524 h 2544762"/>
              <a:gd name="connsiteX17" fmla="*/ 565944 w 1488282"/>
              <a:gd name="connsiteY17" fmla="*/ 2544762 h 2544762"/>
              <a:gd name="connsiteX18" fmla="*/ 728662 w 1488282"/>
              <a:gd name="connsiteY18" fmla="*/ 2409825 h 2544762"/>
              <a:gd name="connsiteX19" fmla="*/ 733425 w 1488282"/>
              <a:gd name="connsiteY19" fmla="*/ 2336007 h 2544762"/>
              <a:gd name="connsiteX20" fmla="*/ 797720 w 1488282"/>
              <a:gd name="connsiteY20" fmla="*/ 2300288 h 2544762"/>
              <a:gd name="connsiteX21" fmla="*/ 800100 w 1488282"/>
              <a:gd name="connsiteY21" fmla="*/ 2183607 h 2544762"/>
              <a:gd name="connsiteX22" fmla="*/ 757237 w 1488282"/>
              <a:gd name="connsiteY22" fmla="*/ 2169320 h 2544762"/>
              <a:gd name="connsiteX23" fmla="*/ 678657 w 1488282"/>
              <a:gd name="connsiteY23" fmla="*/ 2014538 h 2544762"/>
              <a:gd name="connsiteX24" fmla="*/ 621507 w 1488282"/>
              <a:gd name="connsiteY24" fmla="*/ 1704975 h 2544762"/>
              <a:gd name="connsiteX25" fmla="*/ 533401 w 1488282"/>
              <a:gd name="connsiteY25" fmla="*/ 1638301 h 2544762"/>
              <a:gd name="connsiteX26" fmla="*/ 714375 w 1488282"/>
              <a:gd name="connsiteY26" fmla="*/ 1628775 h 2544762"/>
              <a:gd name="connsiteX27" fmla="*/ 804863 w 1488282"/>
              <a:gd name="connsiteY27" fmla="*/ 1540669 h 2544762"/>
              <a:gd name="connsiteX28" fmla="*/ 1021557 w 1488282"/>
              <a:gd name="connsiteY28" fmla="*/ 1543050 h 2544762"/>
              <a:gd name="connsiteX29" fmla="*/ 1073944 w 1488282"/>
              <a:gd name="connsiteY29" fmla="*/ 1590676 h 2544762"/>
              <a:gd name="connsiteX30" fmla="*/ 1064419 w 1488282"/>
              <a:gd name="connsiteY30" fmla="*/ 1628776 h 2544762"/>
              <a:gd name="connsiteX31" fmla="*/ 1143000 w 1488282"/>
              <a:gd name="connsiteY31" fmla="*/ 1600201 h 2544762"/>
              <a:gd name="connsiteX32" fmla="*/ 1190626 w 1488282"/>
              <a:gd name="connsiteY32" fmla="*/ 1678782 h 2544762"/>
              <a:gd name="connsiteX33" fmla="*/ 1221582 w 1488282"/>
              <a:gd name="connsiteY33" fmla="*/ 1743074 h 2544762"/>
              <a:gd name="connsiteX34" fmla="*/ 1276351 w 1488282"/>
              <a:gd name="connsiteY34" fmla="*/ 1724026 h 2544762"/>
              <a:gd name="connsiteX35" fmla="*/ 1328738 w 1488282"/>
              <a:gd name="connsiteY35" fmla="*/ 1723231 h 2544762"/>
              <a:gd name="connsiteX36" fmla="*/ 1293019 w 1488282"/>
              <a:gd name="connsiteY36" fmla="*/ 1531144 h 2544762"/>
              <a:gd name="connsiteX37" fmla="*/ 1345407 w 1488282"/>
              <a:gd name="connsiteY37" fmla="*/ 1443038 h 2544762"/>
              <a:gd name="connsiteX38" fmla="*/ 1316832 w 1488282"/>
              <a:gd name="connsiteY38" fmla="*/ 1388270 h 2544762"/>
              <a:gd name="connsiteX39" fmla="*/ 1371600 w 1488282"/>
              <a:gd name="connsiteY39" fmla="*/ 1381125 h 2544762"/>
              <a:gd name="connsiteX40" fmla="*/ 1423988 w 1488282"/>
              <a:gd name="connsiteY40" fmla="*/ 1302545 h 2544762"/>
              <a:gd name="connsiteX41" fmla="*/ 1414463 w 1488282"/>
              <a:gd name="connsiteY41" fmla="*/ 1254920 h 2544762"/>
              <a:gd name="connsiteX42" fmla="*/ 1450976 w 1488282"/>
              <a:gd name="connsiteY42" fmla="*/ 1246187 h 2544762"/>
              <a:gd name="connsiteX43" fmla="*/ 1488282 w 1488282"/>
              <a:gd name="connsiteY43" fmla="*/ 1190625 h 2544762"/>
              <a:gd name="connsiteX44" fmla="*/ 1433513 w 1488282"/>
              <a:gd name="connsiteY44" fmla="*/ 1007269 h 2544762"/>
              <a:gd name="connsiteX45" fmla="*/ 1388270 w 1488282"/>
              <a:gd name="connsiteY45" fmla="*/ 878682 h 2544762"/>
              <a:gd name="connsiteX46" fmla="*/ 1421607 w 1488282"/>
              <a:gd name="connsiteY46" fmla="*/ 804863 h 2544762"/>
              <a:gd name="connsiteX47" fmla="*/ 1371601 w 1488282"/>
              <a:gd name="connsiteY47" fmla="*/ 664370 h 2544762"/>
              <a:gd name="connsiteX48" fmla="*/ 1312069 w 1488282"/>
              <a:gd name="connsiteY48" fmla="*/ 604838 h 2544762"/>
              <a:gd name="connsiteX49" fmla="*/ 1309688 w 1488282"/>
              <a:gd name="connsiteY49" fmla="*/ 523876 h 2544762"/>
              <a:gd name="connsiteX50" fmla="*/ 1290639 w 1488282"/>
              <a:gd name="connsiteY50" fmla="*/ 445295 h 2544762"/>
              <a:gd name="connsiteX51" fmla="*/ 1311275 w 1488282"/>
              <a:gd name="connsiteY51" fmla="*/ 324644 h 2544762"/>
              <a:gd name="connsiteX52" fmla="*/ 1159669 w 1488282"/>
              <a:gd name="connsiteY52" fmla="*/ 0 h 2544762"/>
              <a:gd name="connsiteX53" fmla="*/ 1073944 w 1488282"/>
              <a:gd name="connsiteY53" fmla="*/ 153193 h 2544762"/>
              <a:gd name="connsiteX0" fmla="*/ 1073944 w 1488282"/>
              <a:gd name="connsiteY0" fmla="*/ 153193 h 2544762"/>
              <a:gd name="connsiteX1" fmla="*/ 1054894 w 1488282"/>
              <a:gd name="connsiteY1" fmla="*/ 221457 h 2544762"/>
              <a:gd name="connsiteX2" fmla="*/ 0 w 1488282"/>
              <a:gd name="connsiteY2" fmla="*/ 185739 h 2544762"/>
              <a:gd name="connsiteX3" fmla="*/ 483395 w 1488282"/>
              <a:gd name="connsiteY3" fmla="*/ 1045369 h 2544762"/>
              <a:gd name="connsiteX4" fmla="*/ 435769 w 1488282"/>
              <a:gd name="connsiteY4" fmla="*/ 1023938 h 2544762"/>
              <a:gd name="connsiteX5" fmla="*/ 407194 w 1488282"/>
              <a:gd name="connsiteY5" fmla="*/ 1090613 h 2544762"/>
              <a:gd name="connsiteX6" fmla="*/ 218281 w 1488282"/>
              <a:gd name="connsiteY6" fmla="*/ 1068387 h 2544762"/>
              <a:gd name="connsiteX7" fmla="*/ 176213 w 1488282"/>
              <a:gd name="connsiteY7" fmla="*/ 1083470 h 2544762"/>
              <a:gd name="connsiteX8" fmla="*/ 185738 w 1488282"/>
              <a:gd name="connsiteY8" fmla="*/ 1140620 h 2544762"/>
              <a:gd name="connsiteX9" fmla="*/ 147638 w 1488282"/>
              <a:gd name="connsiteY9" fmla="*/ 1188244 h 2544762"/>
              <a:gd name="connsiteX10" fmla="*/ 147638 w 1488282"/>
              <a:gd name="connsiteY10" fmla="*/ 1328738 h 2544762"/>
              <a:gd name="connsiteX11" fmla="*/ 173832 w 1488282"/>
              <a:gd name="connsiteY11" fmla="*/ 1432718 h 2544762"/>
              <a:gd name="connsiteX12" fmla="*/ 304800 w 1488282"/>
              <a:gd name="connsiteY12" fmla="*/ 1795464 h 2544762"/>
              <a:gd name="connsiteX13" fmla="*/ 309563 w 1488282"/>
              <a:gd name="connsiteY13" fmla="*/ 1971675 h 2544762"/>
              <a:gd name="connsiteX14" fmla="*/ 254794 w 1488282"/>
              <a:gd name="connsiteY14" fmla="*/ 2064545 h 2544762"/>
              <a:gd name="connsiteX15" fmla="*/ 270669 w 1488282"/>
              <a:gd name="connsiteY15" fmla="*/ 2228056 h 2544762"/>
              <a:gd name="connsiteX16" fmla="*/ 385763 w 1488282"/>
              <a:gd name="connsiteY16" fmla="*/ 2422524 h 2544762"/>
              <a:gd name="connsiteX17" fmla="*/ 565944 w 1488282"/>
              <a:gd name="connsiteY17" fmla="*/ 2544762 h 2544762"/>
              <a:gd name="connsiteX18" fmla="*/ 728662 w 1488282"/>
              <a:gd name="connsiteY18" fmla="*/ 2409825 h 2544762"/>
              <a:gd name="connsiteX19" fmla="*/ 733425 w 1488282"/>
              <a:gd name="connsiteY19" fmla="*/ 2336007 h 2544762"/>
              <a:gd name="connsiteX20" fmla="*/ 797720 w 1488282"/>
              <a:gd name="connsiteY20" fmla="*/ 2300288 h 2544762"/>
              <a:gd name="connsiteX21" fmla="*/ 800100 w 1488282"/>
              <a:gd name="connsiteY21" fmla="*/ 2183607 h 2544762"/>
              <a:gd name="connsiteX22" fmla="*/ 757237 w 1488282"/>
              <a:gd name="connsiteY22" fmla="*/ 2169320 h 2544762"/>
              <a:gd name="connsiteX23" fmla="*/ 678657 w 1488282"/>
              <a:gd name="connsiteY23" fmla="*/ 2014538 h 2544762"/>
              <a:gd name="connsiteX24" fmla="*/ 621507 w 1488282"/>
              <a:gd name="connsiteY24" fmla="*/ 1704975 h 2544762"/>
              <a:gd name="connsiteX25" fmla="*/ 533401 w 1488282"/>
              <a:gd name="connsiteY25" fmla="*/ 1638301 h 2544762"/>
              <a:gd name="connsiteX26" fmla="*/ 714375 w 1488282"/>
              <a:gd name="connsiteY26" fmla="*/ 1628775 h 2544762"/>
              <a:gd name="connsiteX27" fmla="*/ 804863 w 1488282"/>
              <a:gd name="connsiteY27" fmla="*/ 1540669 h 2544762"/>
              <a:gd name="connsiteX28" fmla="*/ 1021557 w 1488282"/>
              <a:gd name="connsiteY28" fmla="*/ 1543050 h 2544762"/>
              <a:gd name="connsiteX29" fmla="*/ 1073944 w 1488282"/>
              <a:gd name="connsiteY29" fmla="*/ 1590676 h 2544762"/>
              <a:gd name="connsiteX30" fmla="*/ 1064419 w 1488282"/>
              <a:gd name="connsiteY30" fmla="*/ 1628776 h 2544762"/>
              <a:gd name="connsiteX31" fmla="*/ 1143000 w 1488282"/>
              <a:gd name="connsiteY31" fmla="*/ 1600201 h 2544762"/>
              <a:gd name="connsiteX32" fmla="*/ 1190626 w 1488282"/>
              <a:gd name="connsiteY32" fmla="*/ 1678782 h 2544762"/>
              <a:gd name="connsiteX33" fmla="*/ 1221582 w 1488282"/>
              <a:gd name="connsiteY33" fmla="*/ 1743074 h 2544762"/>
              <a:gd name="connsiteX34" fmla="*/ 1276351 w 1488282"/>
              <a:gd name="connsiteY34" fmla="*/ 1724026 h 2544762"/>
              <a:gd name="connsiteX35" fmla="*/ 1328738 w 1488282"/>
              <a:gd name="connsiteY35" fmla="*/ 1723231 h 2544762"/>
              <a:gd name="connsiteX36" fmla="*/ 1293019 w 1488282"/>
              <a:gd name="connsiteY36" fmla="*/ 1531144 h 2544762"/>
              <a:gd name="connsiteX37" fmla="*/ 1345407 w 1488282"/>
              <a:gd name="connsiteY37" fmla="*/ 1443038 h 2544762"/>
              <a:gd name="connsiteX38" fmla="*/ 1316832 w 1488282"/>
              <a:gd name="connsiteY38" fmla="*/ 1388270 h 2544762"/>
              <a:gd name="connsiteX39" fmla="*/ 1371600 w 1488282"/>
              <a:gd name="connsiteY39" fmla="*/ 1381125 h 2544762"/>
              <a:gd name="connsiteX40" fmla="*/ 1423988 w 1488282"/>
              <a:gd name="connsiteY40" fmla="*/ 1302545 h 2544762"/>
              <a:gd name="connsiteX41" fmla="*/ 1414463 w 1488282"/>
              <a:gd name="connsiteY41" fmla="*/ 1254920 h 2544762"/>
              <a:gd name="connsiteX42" fmla="*/ 1450976 w 1488282"/>
              <a:gd name="connsiteY42" fmla="*/ 1246187 h 2544762"/>
              <a:gd name="connsiteX43" fmla="*/ 1488282 w 1488282"/>
              <a:gd name="connsiteY43" fmla="*/ 1190625 h 2544762"/>
              <a:gd name="connsiteX44" fmla="*/ 1433513 w 1488282"/>
              <a:gd name="connsiteY44" fmla="*/ 1007269 h 2544762"/>
              <a:gd name="connsiteX45" fmla="*/ 1388270 w 1488282"/>
              <a:gd name="connsiteY45" fmla="*/ 878682 h 2544762"/>
              <a:gd name="connsiteX46" fmla="*/ 1421607 w 1488282"/>
              <a:gd name="connsiteY46" fmla="*/ 804863 h 2544762"/>
              <a:gd name="connsiteX47" fmla="*/ 1371601 w 1488282"/>
              <a:gd name="connsiteY47" fmla="*/ 664370 h 2544762"/>
              <a:gd name="connsiteX48" fmla="*/ 1312069 w 1488282"/>
              <a:gd name="connsiteY48" fmla="*/ 604838 h 2544762"/>
              <a:gd name="connsiteX49" fmla="*/ 1309688 w 1488282"/>
              <a:gd name="connsiteY49" fmla="*/ 523876 h 2544762"/>
              <a:gd name="connsiteX50" fmla="*/ 1290639 w 1488282"/>
              <a:gd name="connsiteY50" fmla="*/ 445295 h 2544762"/>
              <a:gd name="connsiteX51" fmla="*/ 1311275 w 1488282"/>
              <a:gd name="connsiteY51" fmla="*/ 324644 h 2544762"/>
              <a:gd name="connsiteX52" fmla="*/ 1159669 w 1488282"/>
              <a:gd name="connsiteY52" fmla="*/ 0 h 2544762"/>
              <a:gd name="connsiteX53" fmla="*/ 1073944 w 1488282"/>
              <a:gd name="connsiteY53" fmla="*/ 153193 h 2544762"/>
              <a:gd name="connsiteX0" fmla="*/ 1073944 w 1488282"/>
              <a:gd name="connsiteY0" fmla="*/ 153193 h 2544762"/>
              <a:gd name="connsiteX1" fmla="*/ 1054894 w 1488282"/>
              <a:gd name="connsiteY1" fmla="*/ 221457 h 2544762"/>
              <a:gd name="connsiteX2" fmla="*/ 666750 w 1488282"/>
              <a:gd name="connsiteY2" fmla="*/ 211932 h 2544762"/>
              <a:gd name="connsiteX3" fmla="*/ 0 w 1488282"/>
              <a:gd name="connsiteY3" fmla="*/ 185739 h 2544762"/>
              <a:gd name="connsiteX4" fmla="*/ 483395 w 1488282"/>
              <a:gd name="connsiteY4" fmla="*/ 1045369 h 2544762"/>
              <a:gd name="connsiteX5" fmla="*/ 435769 w 1488282"/>
              <a:gd name="connsiteY5" fmla="*/ 1023938 h 2544762"/>
              <a:gd name="connsiteX6" fmla="*/ 407194 w 1488282"/>
              <a:gd name="connsiteY6" fmla="*/ 1090613 h 2544762"/>
              <a:gd name="connsiteX7" fmla="*/ 218281 w 1488282"/>
              <a:gd name="connsiteY7" fmla="*/ 1068387 h 2544762"/>
              <a:gd name="connsiteX8" fmla="*/ 176213 w 1488282"/>
              <a:gd name="connsiteY8" fmla="*/ 1083470 h 2544762"/>
              <a:gd name="connsiteX9" fmla="*/ 185738 w 1488282"/>
              <a:gd name="connsiteY9" fmla="*/ 1140620 h 2544762"/>
              <a:gd name="connsiteX10" fmla="*/ 147638 w 1488282"/>
              <a:gd name="connsiteY10" fmla="*/ 1188244 h 2544762"/>
              <a:gd name="connsiteX11" fmla="*/ 147638 w 1488282"/>
              <a:gd name="connsiteY11" fmla="*/ 1328738 h 2544762"/>
              <a:gd name="connsiteX12" fmla="*/ 173832 w 1488282"/>
              <a:gd name="connsiteY12" fmla="*/ 1432718 h 2544762"/>
              <a:gd name="connsiteX13" fmla="*/ 304800 w 1488282"/>
              <a:gd name="connsiteY13" fmla="*/ 1795464 h 2544762"/>
              <a:gd name="connsiteX14" fmla="*/ 309563 w 1488282"/>
              <a:gd name="connsiteY14" fmla="*/ 1971675 h 2544762"/>
              <a:gd name="connsiteX15" fmla="*/ 254794 w 1488282"/>
              <a:gd name="connsiteY15" fmla="*/ 2064545 h 2544762"/>
              <a:gd name="connsiteX16" fmla="*/ 270669 w 1488282"/>
              <a:gd name="connsiteY16" fmla="*/ 2228056 h 2544762"/>
              <a:gd name="connsiteX17" fmla="*/ 385763 w 1488282"/>
              <a:gd name="connsiteY17" fmla="*/ 2422524 h 2544762"/>
              <a:gd name="connsiteX18" fmla="*/ 565944 w 1488282"/>
              <a:gd name="connsiteY18" fmla="*/ 2544762 h 2544762"/>
              <a:gd name="connsiteX19" fmla="*/ 728662 w 1488282"/>
              <a:gd name="connsiteY19" fmla="*/ 2409825 h 2544762"/>
              <a:gd name="connsiteX20" fmla="*/ 733425 w 1488282"/>
              <a:gd name="connsiteY20" fmla="*/ 2336007 h 2544762"/>
              <a:gd name="connsiteX21" fmla="*/ 797720 w 1488282"/>
              <a:gd name="connsiteY21" fmla="*/ 2300288 h 2544762"/>
              <a:gd name="connsiteX22" fmla="*/ 800100 w 1488282"/>
              <a:gd name="connsiteY22" fmla="*/ 2183607 h 2544762"/>
              <a:gd name="connsiteX23" fmla="*/ 757237 w 1488282"/>
              <a:gd name="connsiteY23" fmla="*/ 2169320 h 2544762"/>
              <a:gd name="connsiteX24" fmla="*/ 678657 w 1488282"/>
              <a:gd name="connsiteY24" fmla="*/ 2014538 h 2544762"/>
              <a:gd name="connsiteX25" fmla="*/ 621507 w 1488282"/>
              <a:gd name="connsiteY25" fmla="*/ 1704975 h 2544762"/>
              <a:gd name="connsiteX26" fmla="*/ 533401 w 1488282"/>
              <a:gd name="connsiteY26" fmla="*/ 1638301 h 2544762"/>
              <a:gd name="connsiteX27" fmla="*/ 714375 w 1488282"/>
              <a:gd name="connsiteY27" fmla="*/ 1628775 h 2544762"/>
              <a:gd name="connsiteX28" fmla="*/ 804863 w 1488282"/>
              <a:gd name="connsiteY28" fmla="*/ 1540669 h 2544762"/>
              <a:gd name="connsiteX29" fmla="*/ 1021557 w 1488282"/>
              <a:gd name="connsiteY29" fmla="*/ 1543050 h 2544762"/>
              <a:gd name="connsiteX30" fmla="*/ 1073944 w 1488282"/>
              <a:gd name="connsiteY30" fmla="*/ 1590676 h 2544762"/>
              <a:gd name="connsiteX31" fmla="*/ 1064419 w 1488282"/>
              <a:gd name="connsiteY31" fmla="*/ 1628776 h 2544762"/>
              <a:gd name="connsiteX32" fmla="*/ 1143000 w 1488282"/>
              <a:gd name="connsiteY32" fmla="*/ 1600201 h 2544762"/>
              <a:gd name="connsiteX33" fmla="*/ 1190626 w 1488282"/>
              <a:gd name="connsiteY33" fmla="*/ 1678782 h 2544762"/>
              <a:gd name="connsiteX34" fmla="*/ 1221582 w 1488282"/>
              <a:gd name="connsiteY34" fmla="*/ 1743074 h 2544762"/>
              <a:gd name="connsiteX35" fmla="*/ 1276351 w 1488282"/>
              <a:gd name="connsiteY35" fmla="*/ 1724026 h 2544762"/>
              <a:gd name="connsiteX36" fmla="*/ 1328738 w 1488282"/>
              <a:gd name="connsiteY36" fmla="*/ 1723231 h 2544762"/>
              <a:gd name="connsiteX37" fmla="*/ 1293019 w 1488282"/>
              <a:gd name="connsiteY37" fmla="*/ 1531144 h 2544762"/>
              <a:gd name="connsiteX38" fmla="*/ 1345407 w 1488282"/>
              <a:gd name="connsiteY38" fmla="*/ 1443038 h 2544762"/>
              <a:gd name="connsiteX39" fmla="*/ 1316832 w 1488282"/>
              <a:gd name="connsiteY39" fmla="*/ 1388270 h 2544762"/>
              <a:gd name="connsiteX40" fmla="*/ 1371600 w 1488282"/>
              <a:gd name="connsiteY40" fmla="*/ 1381125 h 2544762"/>
              <a:gd name="connsiteX41" fmla="*/ 1423988 w 1488282"/>
              <a:gd name="connsiteY41" fmla="*/ 1302545 h 2544762"/>
              <a:gd name="connsiteX42" fmla="*/ 1414463 w 1488282"/>
              <a:gd name="connsiteY42" fmla="*/ 1254920 h 2544762"/>
              <a:gd name="connsiteX43" fmla="*/ 1450976 w 1488282"/>
              <a:gd name="connsiteY43" fmla="*/ 1246187 h 2544762"/>
              <a:gd name="connsiteX44" fmla="*/ 1488282 w 1488282"/>
              <a:gd name="connsiteY44" fmla="*/ 1190625 h 2544762"/>
              <a:gd name="connsiteX45" fmla="*/ 1433513 w 1488282"/>
              <a:gd name="connsiteY45" fmla="*/ 1007269 h 2544762"/>
              <a:gd name="connsiteX46" fmla="*/ 1388270 w 1488282"/>
              <a:gd name="connsiteY46" fmla="*/ 878682 h 2544762"/>
              <a:gd name="connsiteX47" fmla="*/ 1421607 w 1488282"/>
              <a:gd name="connsiteY47" fmla="*/ 804863 h 2544762"/>
              <a:gd name="connsiteX48" fmla="*/ 1371601 w 1488282"/>
              <a:gd name="connsiteY48" fmla="*/ 664370 h 2544762"/>
              <a:gd name="connsiteX49" fmla="*/ 1312069 w 1488282"/>
              <a:gd name="connsiteY49" fmla="*/ 604838 h 2544762"/>
              <a:gd name="connsiteX50" fmla="*/ 1309688 w 1488282"/>
              <a:gd name="connsiteY50" fmla="*/ 523876 h 2544762"/>
              <a:gd name="connsiteX51" fmla="*/ 1290639 w 1488282"/>
              <a:gd name="connsiteY51" fmla="*/ 445295 h 2544762"/>
              <a:gd name="connsiteX52" fmla="*/ 1311275 w 1488282"/>
              <a:gd name="connsiteY52" fmla="*/ 324644 h 2544762"/>
              <a:gd name="connsiteX53" fmla="*/ 1159669 w 1488282"/>
              <a:gd name="connsiteY53" fmla="*/ 0 h 2544762"/>
              <a:gd name="connsiteX54" fmla="*/ 1073944 w 1488282"/>
              <a:gd name="connsiteY54" fmla="*/ 153193 h 2544762"/>
              <a:gd name="connsiteX0" fmla="*/ 1073944 w 1488282"/>
              <a:gd name="connsiteY0" fmla="*/ 153193 h 2544762"/>
              <a:gd name="connsiteX1" fmla="*/ 1054894 w 1488282"/>
              <a:gd name="connsiteY1" fmla="*/ 221457 h 2544762"/>
              <a:gd name="connsiteX2" fmla="*/ 1092994 w 1488282"/>
              <a:gd name="connsiteY2" fmla="*/ 288132 h 2544762"/>
              <a:gd name="connsiteX3" fmla="*/ 0 w 1488282"/>
              <a:gd name="connsiteY3" fmla="*/ 185739 h 2544762"/>
              <a:gd name="connsiteX4" fmla="*/ 483395 w 1488282"/>
              <a:gd name="connsiteY4" fmla="*/ 1045369 h 2544762"/>
              <a:gd name="connsiteX5" fmla="*/ 435769 w 1488282"/>
              <a:gd name="connsiteY5" fmla="*/ 1023938 h 2544762"/>
              <a:gd name="connsiteX6" fmla="*/ 407194 w 1488282"/>
              <a:gd name="connsiteY6" fmla="*/ 1090613 h 2544762"/>
              <a:gd name="connsiteX7" fmla="*/ 218281 w 1488282"/>
              <a:gd name="connsiteY7" fmla="*/ 1068387 h 2544762"/>
              <a:gd name="connsiteX8" fmla="*/ 176213 w 1488282"/>
              <a:gd name="connsiteY8" fmla="*/ 1083470 h 2544762"/>
              <a:gd name="connsiteX9" fmla="*/ 185738 w 1488282"/>
              <a:gd name="connsiteY9" fmla="*/ 1140620 h 2544762"/>
              <a:gd name="connsiteX10" fmla="*/ 147638 w 1488282"/>
              <a:gd name="connsiteY10" fmla="*/ 1188244 h 2544762"/>
              <a:gd name="connsiteX11" fmla="*/ 147638 w 1488282"/>
              <a:gd name="connsiteY11" fmla="*/ 1328738 h 2544762"/>
              <a:gd name="connsiteX12" fmla="*/ 173832 w 1488282"/>
              <a:gd name="connsiteY12" fmla="*/ 1432718 h 2544762"/>
              <a:gd name="connsiteX13" fmla="*/ 304800 w 1488282"/>
              <a:gd name="connsiteY13" fmla="*/ 1795464 h 2544762"/>
              <a:gd name="connsiteX14" fmla="*/ 309563 w 1488282"/>
              <a:gd name="connsiteY14" fmla="*/ 1971675 h 2544762"/>
              <a:gd name="connsiteX15" fmla="*/ 254794 w 1488282"/>
              <a:gd name="connsiteY15" fmla="*/ 2064545 h 2544762"/>
              <a:gd name="connsiteX16" fmla="*/ 270669 w 1488282"/>
              <a:gd name="connsiteY16" fmla="*/ 2228056 h 2544762"/>
              <a:gd name="connsiteX17" fmla="*/ 385763 w 1488282"/>
              <a:gd name="connsiteY17" fmla="*/ 2422524 h 2544762"/>
              <a:gd name="connsiteX18" fmla="*/ 565944 w 1488282"/>
              <a:gd name="connsiteY18" fmla="*/ 2544762 h 2544762"/>
              <a:gd name="connsiteX19" fmla="*/ 728662 w 1488282"/>
              <a:gd name="connsiteY19" fmla="*/ 2409825 h 2544762"/>
              <a:gd name="connsiteX20" fmla="*/ 733425 w 1488282"/>
              <a:gd name="connsiteY20" fmla="*/ 2336007 h 2544762"/>
              <a:gd name="connsiteX21" fmla="*/ 797720 w 1488282"/>
              <a:gd name="connsiteY21" fmla="*/ 2300288 h 2544762"/>
              <a:gd name="connsiteX22" fmla="*/ 800100 w 1488282"/>
              <a:gd name="connsiteY22" fmla="*/ 2183607 h 2544762"/>
              <a:gd name="connsiteX23" fmla="*/ 757237 w 1488282"/>
              <a:gd name="connsiteY23" fmla="*/ 2169320 h 2544762"/>
              <a:gd name="connsiteX24" fmla="*/ 678657 w 1488282"/>
              <a:gd name="connsiteY24" fmla="*/ 2014538 h 2544762"/>
              <a:gd name="connsiteX25" fmla="*/ 621507 w 1488282"/>
              <a:gd name="connsiteY25" fmla="*/ 1704975 h 2544762"/>
              <a:gd name="connsiteX26" fmla="*/ 533401 w 1488282"/>
              <a:gd name="connsiteY26" fmla="*/ 1638301 h 2544762"/>
              <a:gd name="connsiteX27" fmla="*/ 714375 w 1488282"/>
              <a:gd name="connsiteY27" fmla="*/ 1628775 h 2544762"/>
              <a:gd name="connsiteX28" fmla="*/ 804863 w 1488282"/>
              <a:gd name="connsiteY28" fmla="*/ 1540669 h 2544762"/>
              <a:gd name="connsiteX29" fmla="*/ 1021557 w 1488282"/>
              <a:gd name="connsiteY29" fmla="*/ 1543050 h 2544762"/>
              <a:gd name="connsiteX30" fmla="*/ 1073944 w 1488282"/>
              <a:gd name="connsiteY30" fmla="*/ 1590676 h 2544762"/>
              <a:gd name="connsiteX31" fmla="*/ 1064419 w 1488282"/>
              <a:gd name="connsiteY31" fmla="*/ 1628776 h 2544762"/>
              <a:gd name="connsiteX32" fmla="*/ 1143000 w 1488282"/>
              <a:gd name="connsiteY32" fmla="*/ 1600201 h 2544762"/>
              <a:gd name="connsiteX33" fmla="*/ 1190626 w 1488282"/>
              <a:gd name="connsiteY33" fmla="*/ 1678782 h 2544762"/>
              <a:gd name="connsiteX34" fmla="*/ 1221582 w 1488282"/>
              <a:gd name="connsiteY34" fmla="*/ 1743074 h 2544762"/>
              <a:gd name="connsiteX35" fmla="*/ 1276351 w 1488282"/>
              <a:gd name="connsiteY35" fmla="*/ 1724026 h 2544762"/>
              <a:gd name="connsiteX36" fmla="*/ 1328738 w 1488282"/>
              <a:gd name="connsiteY36" fmla="*/ 1723231 h 2544762"/>
              <a:gd name="connsiteX37" fmla="*/ 1293019 w 1488282"/>
              <a:gd name="connsiteY37" fmla="*/ 1531144 h 2544762"/>
              <a:gd name="connsiteX38" fmla="*/ 1345407 w 1488282"/>
              <a:gd name="connsiteY38" fmla="*/ 1443038 h 2544762"/>
              <a:gd name="connsiteX39" fmla="*/ 1316832 w 1488282"/>
              <a:gd name="connsiteY39" fmla="*/ 1388270 h 2544762"/>
              <a:gd name="connsiteX40" fmla="*/ 1371600 w 1488282"/>
              <a:gd name="connsiteY40" fmla="*/ 1381125 h 2544762"/>
              <a:gd name="connsiteX41" fmla="*/ 1423988 w 1488282"/>
              <a:gd name="connsiteY41" fmla="*/ 1302545 h 2544762"/>
              <a:gd name="connsiteX42" fmla="*/ 1414463 w 1488282"/>
              <a:gd name="connsiteY42" fmla="*/ 1254920 h 2544762"/>
              <a:gd name="connsiteX43" fmla="*/ 1450976 w 1488282"/>
              <a:gd name="connsiteY43" fmla="*/ 1246187 h 2544762"/>
              <a:gd name="connsiteX44" fmla="*/ 1488282 w 1488282"/>
              <a:gd name="connsiteY44" fmla="*/ 1190625 h 2544762"/>
              <a:gd name="connsiteX45" fmla="*/ 1433513 w 1488282"/>
              <a:gd name="connsiteY45" fmla="*/ 1007269 h 2544762"/>
              <a:gd name="connsiteX46" fmla="*/ 1388270 w 1488282"/>
              <a:gd name="connsiteY46" fmla="*/ 878682 h 2544762"/>
              <a:gd name="connsiteX47" fmla="*/ 1421607 w 1488282"/>
              <a:gd name="connsiteY47" fmla="*/ 804863 h 2544762"/>
              <a:gd name="connsiteX48" fmla="*/ 1371601 w 1488282"/>
              <a:gd name="connsiteY48" fmla="*/ 664370 h 2544762"/>
              <a:gd name="connsiteX49" fmla="*/ 1312069 w 1488282"/>
              <a:gd name="connsiteY49" fmla="*/ 604838 h 2544762"/>
              <a:gd name="connsiteX50" fmla="*/ 1309688 w 1488282"/>
              <a:gd name="connsiteY50" fmla="*/ 523876 h 2544762"/>
              <a:gd name="connsiteX51" fmla="*/ 1290639 w 1488282"/>
              <a:gd name="connsiteY51" fmla="*/ 445295 h 2544762"/>
              <a:gd name="connsiteX52" fmla="*/ 1311275 w 1488282"/>
              <a:gd name="connsiteY52" fmla="*/ 324644 h 2544762"/>
              <a:gd name="connsiteX53" fmla="*/ 1159669 w 1488282"/>
              <a:gd name="connsiteY53" fmla="*/ 0 h 2544762"/>
              <a:gd name="connsiteX54" fmla="*/ 1073944 w 1488282"/>
              <a:gd name="connsiteY54" fmla="*/ 153193 h 2544762"/>
              <a:gd name="connsiteX0" fmla="*/ 1073944 w 1488282"/>
              <a:gd name="connsiteY0" fmla="*/ 153193 h 2544762"/>
              <a:gd name="connsiteX1" fmla="*/ 1054894 w 1488282"/>
              <a:gd name="connsiteY1" fmla="*/ 221457 h 2544762"/>
              <a:gd name="connsiteX2" fmla="*/ 1092994 w 1488282"/>
              <a:gd name="connsiteY2" fmla="*/ 288132 h 2544762"/>
              <a:gd name="connsiteX3" fmla="*/ 554832 w 1488282"/>
              <a:gd name="connsiteY3" fmla="*/ 238126 h 2544762"/>
              <a:gd name="connsiteX4" fmla="*/ 0 w 1488282"/>
              <a:gd name="connsiteY4" fmla="*/ 185739 h 2544762"/>
              <a:gd name="connsiteX5" fmla="*/ 483395 w 1488282"/>
              <a:gd name="connsiteY5" fmla="*/ 1045369 h 2544762"/>
              <a:gd name="connsiteX6" fmla="*/ 435769 w 1488282"/>
              <a:gd name="connsiteY6" fmla="*/ 1023938 h 2544762"/>
              <a:gd name="connsiteX7" fmla="*/ 407194 w 1488282"/>
              <a:gd name="connsiteY7" fmla="*/ 1090613 h 2544762"/>
              <a:gd name="connsiteX8" fmla="*/ 218281 w 1488282"/>
              <a:gd name="connsiteY8" fmla="*/ 1068387 h 2544762"/>
              <a:gd name="connsiteX9" fmla="*/ 176213 w 1488282"/>
              <a:gd name="connsiteY9" fmla="*/ 1083470 h 2544762"/>
              <a:gd name="connsiteX10" fmla="*/ 185738 w 1488282"/>
              <a:gd name="connsiteY10" fmla="*/ 1140620 h 2544762"/>
              <a:gd name="connsiteX11" fmla="*/ 147638 w 1488282"/>
              <a:gd name="connsiteY11" fmla="*/ 1188244 h 2544762"/>
              <a:gd name="connsiteX12" fmla="*/ 147638 w 1488282"/>
              <a:gd name="connsiteY12" fmla="*/ 1328738 h 2544762"/>
              <a:gd name="connsiteX13" fmla="*/ 173832 w 1488282"/>
              <a:gd name="connsiteY13" fmla="*/ 1432718 h 2544762"/>
              <a:gd name="connsiteX14" fmla="*/ 304800 w 1488282"/>
              <a:gd name="connsiteY14" fmla="*/ 1795464 h 2544762"/>
              <a:gd name="connsiteX15" fmla="*/ 309563 w 1488282"/>
              <a:gd name="connsiteY15" fmla="*/ 1971675 h 2544762"/>
              <a:gd name="connsiteX16" fmla="*/ 254794 w 1488282"/>
              <a:gd name="connsiteY16" fmla="*/ 2064545 h 2544762"/>
              <a:gd name="connsiteX17" fmla="*/ 270669 w 1488282"/>
              <a:gd name="connsiteY17" fmla="*/ 2228056 h 2544762"/>
              <a:gd name="connsiteX18" fmla="*/ 385763 w 1488282"/>
              <a:gd name="connsiteY18" fmla="*/ 2422524 h 2544762"/>
              <a:gd name="connsiteX19" fmla="*/ 565944 w 1488282"/>
              <a:gd name="connsiteY19" fmla="*/ 2544762 h 2544762"/>
              <a:gd name="connsiteX20" fmla="*/ 728662 w 1488282"/>
              <a:gd name="connsiteY20" fmla="*/ 2409825 h 2544762"/>
              <a:gd name="connsiteX21" fmla="*/ 733425 w 1488282"/>
              <a:gd name="connsiteY21" fmla="*/ 2336007 h 2544762"/>
              <a:gd name="connsiteX22" fmla="*/ 797720 w 1488282"/>
              <a:gd name="connsiteY22" fmla="*/ 2300288 h 2544762"/>
              <a:gd name="connsiteX23" fmla="*/ 800100 w 1488282"/>
              <a:gd name="connsiteY23" fmla="*/ 2183607 h 2544762"/>
              <a:gd name="connsiteX24" fmla="*/ 757237 w 1488282"/>
              <a:gd name="connsiteY24" fmla="*/ 2169320 h 2544762"/>
              <a:gd name="connsiteX25" fmla="*/ 678657 w 1488282"/>
              <a:gd name="connsiteY25" fmla="*/ 2014538 h 2544762"/>
              <a:gd name="connsiteX26" fmla="*/ 621507 w 1488282"/>
              <a:gd name="connsiteY26" fmla="*/ 1704975 h 2544762"/>
              <a:gd name="connsiteX27" fmla="*/ 533401 w 1488282"/>
              <a:gd name="connsiteY27" fmla="*/ 1638301 h 2544762"/>
              <a:gd name="connsiteX28" fmla="*/ 714375 w 1488282"/>
              <a:gd name="connsiteY28" fmla="*/ 1628775 h 2544762"/>
              <a:gd name="connsiteX29" fmla="*/ 804863 w 1488282"/>
              <a:gd name="connsiteY29" fmla="*/ 1540669 h 2544762"/>
              <a:gd name="connsiteX30" fmla="*/ 1021557 w 1488282"/>
              <a:gd name="connsiteY30" fmla="*/ 1543050 h 2544762"/>
              <a:gd name="connsiteX31" fmla="*/ 1073944 w 1488282"/>
              <a:gd name="connsiteY31" fmla="*/ 1590676 h 2544762"/>
              <a:gd name="connsiteX32" fmla="*/ 1064419 w 1488282"/>
              <a:gd name="connsiteY32" fmla="*/ 1628776 h 2544762"/>
              <a:gd name="connsiteX33" fmla="*/ 1143000 w 1488282"/>
              <a:gd name="connsiteY33" fmla="*/ 1600201 h 2544762"/>
              <a:gd name="connsiteX34" fmla="*/ 1190626 w 1488282"/>
              <a:gd name="connsiteY34" fmla="*/ 1678782 h 2544762"/>
              <a:gd name="connsiteX35" fmla="*/ 1221582 w 1488282"/>
              <a:gd name="connsiteY35" fmla="*/ 1743074 h 2544762"/>
              <a:gd name="connsiteX36" fmla="*/ 1276351 w 1488282"/>
              <a:gd name="connsiteY36" fmla="*/ 1724026 h 2544762"/>
              <a:gd name="connsiteX37" fmla="*/ 1328738 w 1488282"/>
              <a:gd name="connsiteY37" fmla="*/ 1723231 h 2544762"/>
              <a:gd name="connsiteX38" fmla="*/ 1293019 w 1488282"/>
              <a:gd name="connsiteY38" fmla="*/ 1531144 h 2544762"/>
              <a:gd name="connsiteX39" fmla="*/ 1345407 w 1488282"/>
              <a:gd name="connsiteY39" fmla="*/ 1443038 h 2544762"/>
              <a:gd name="connsiteX40" fmla="*/ 1316832 w 1488282"/>
              <a:gd name="connsiteY40" fmla="*/ 1388270 h 2544762"/>
              <a:gd name="connsiteX41" fmla="*/ 1371600 w 1488282"/>
              <a:gd name="connsiteY41" fmla="*/ 1381125 h 2544762"/>
              <a:gd name="connsiteX42" fmla="*/ 1423988 w 1488282"/>
              <a:gd name="connsiteY42" fmla="*/ 1302545 h 2544762"/>
              <a:gd name="connsiteX43" fmla="*/ 1414463 w 1488282"/>
              <a:gd name="connsiteY43" fmla="*/ 1254920 h 2544762"/>
              <a:gd name="connsiteX44" fmla="*/ 1450976 w 1488282"/>
              <a:gd name="connsiteY44" fmla="*/ 1246187 h 2544762"/>
              <a:gd name="connsiteX45" fmla="*/ 1488282 w 1488282"/>
              <a:gd name="connsiteY45" fmla="*/ 1190625 h 2544762"/>
              <a:gd name="connsiteX46" fmla="*/ 1433513 w 1488282"/>
              <a:gd name="connsiteY46" fmla="*/ 1007269 h 2544762"/>
              <a:gd name="connsiteX47" fmla="*/ 1388270 w 1488282"/>
              <a:gd name="connsiteY47" fmla="*/ 878682 h 2544762"/>
              <a:gd name="connsiteX48" fmla="*/ 1421607 w 1488282"/>
              <a:gd name="connsiteY48" fmla="*/ 804863 h 2544762"/>
              <a:gd name="connsiteX49" fmla="*/ 1371601 w 1488282"/>
              <a:gd name="connsiteY49" fmla="*/ 664370 h 2544762"/>
              <a:gd name="connsiteX50" fmla="*/ 1312069 w 1488282"/>
              <a:gd name="connsiteY50" fmla="*/ 604838 h 2544762"/>
              <a:gd name="connsiteX51" fmla="*/ 1309688 w 1488282"/>
              <a:gd name="connsiteY51" fmla="*/ 523876 h 2544762"/>
              <a:gd name="connsiteX52" fmla="*/ 1290639 w 1488282"/>
              <a:gd name="connsiteY52" fmla="*/ 445295 h 2544762"/>
              <a:gd name="connsiteX53" fmla="*/ 1311275 w 1488282"/>
              <a:gd name="connsiteY53" fmla="*/ 324644 h 2544762"/>
              <a:gd name="connsiteX54" fmla="*/ 1159669 w 1488282"/>
              <a:gd name="connsiteY54" fmla="*/ 0 h 2544762"/>
              <a:gd name="connsiteX55" fmla="*/ 1073944 w 1488282"/>
              <a:gd name="connsiteY55" fmla="*/ 153193 h 2544762"/>
              <a:gd name="connsiteX0" fmla="*/ 1073944 w 1488282"/>
              <a:gd name="connsiteY0" fmla="*/ 153193 h 2544762"/>
              <a:gd name="connsiteX1" fmla="*/ 1054894 w 1488282"/>
              <a:gd name="connsiteY1" fmla="*/ 221457 h 2544762"/>
              <a:gd name="connsiteX2" fmla="*/ 1092994 w 1488282"/>
              <a:gd name="connsiteY2" fmla="*/ 288132 h 2544762"/>
              <a:gd name="connsiteX3" fmla="*/ 1064420 w 1488282"/>
              <a:gd name="connsiteY3" fmla="*/ 352426 h 2544762"/>
              <a:gd name="connsiteX4" fmla="*/ 0 w 1488282"/>
              <a:gd name="connsiteY4" fmla="*/ 185739 h 2544762"/>
              <a:gd name="connsiteX5" fmla="*/ 483395 w 1488282"/>
              <a:gd name="connsiteY5" fmla="*/ 1045369 h 2544762"/>
              <a:gd name="connsiteX6" fmla="*/ 435769 w 1488282"/>
              <a:gd name="connsiteY6" fmla="*/ 1023938 h 2544762"/>
              <a:gd name="connsiteX7" fmla="*/ 407194 w 1488282"/>
              <a:gd name="connsiteY7" fmla="*/ 1090613 h 2544762"/>
              <a:gd name="connsiteX8" fmla="*/ 218281 w 1488282"/>
              <a:gd name="connsiteY8" fmla="*/ 1068387 h 2544762"/>
              <a:gd name="connsiteX9" fmla="*/ 176213 w 1488282"/>
              <a:gd name="connsiteY9" fmla="*/ 1083470 h 2544762"/>
              <a:gd name="connsiteX10" fmla="*/ 185738 w 1488282"/>
              <a:gd name="connsiteY10" fmla="*/ 1140620 h 2544762"/>
              <a:gd name="connsiteX11" fmla="*/ 147638 w 1488282"/>
              <a:gd name="connsiteY11" fmla="*/ 1188244 h 2544762"/>
              <a:gd name="connsiteX12" fmla="*/ 147638 w 1488282"/>
              <a:gd name="connsiteY12" fmla="*/ 1328738 h 2544762"/>
              <a:gd name="connsiteX13" fmla="*/ 173832 w 1488282"/>
              <a:gd name="connsiteY13" fmla="*/ 1432718 h 2544762"/>
              <a:gd name="connsiteX14" fmla="*/ 304800 w 1488282"/>
              <a:gd name="connsiteY14" fmla="*/ 1795464 h 2544762"/>
              <a:gd name="connsiteX15" fmla="*/ 309563 w 1488282"/>
              <a:gd name="connsiteY15" fmla="*/ 1971675 h 2544762"/>
              <a:gd name="connsiteX16" fmla="*/ 254794 w 1488282"/>
              <a:gd name="connsiteY16" fmla="*/ 2064545 h 2544762"/>
              <a:gd name="connsiteX17" fmla="*/ 270669 w 1488282"/>
              <a:gd name="connsiteY17" fmla="*/ 2228056 h 2544762"/>
              <a:gd name="connsiteX18" fmla="*/ 385763 w 1488282"/>
              <a:gd name="connsiteY18" fmla="*/ 2422524 h 2544762"/>
              <a:gd name="connsiteX19" fmla="*/ 565944 w 1488282"/>
              <a:gd name="connsiteY19" fmla="*/ 2544762 h 2544762"/>
              <a:gd name="connsiteX20" fmla="*/ 728662 w 1488282"/>
              <a:gd name="connsiteY20" fmla="*/ 2409825 h 2544762"/>
              <a:gd name="connsiteX21" fmla="*/ 733425 w 1488282"/>
              <a:gd name="connsiteY21" fmla="*/ 2336007 h 2544762"/>
              <a:gd name="connsiteX22" fmla="*/ 797720 w 1488282"/>
              <a:gd name="connsiteY22" fmla="*/ 2300288 h 2544762"/>
              <a:gd name="connsiteX23" fmla="*/ 800100 w 1488282"/>
              <a:gd name="connsiteY23" fmla="*/ 2183607 h 2544762"/>
              <a:gd name="connsiteX24" fmla="*/ 757237 w 1488282"/>
              <a:gd name="connsiteY24" fmla="*/ 2169320 h 2544762"/>
              <a:gd name="connsiteX25" fmla="*/ 678657 w 1488282"/>
              <a:gd name="connsiteY25" fmla="*/ 2014538 h 2544762"/>
              <a:gd name="connsiteX26" fmla="*/ 621507 w 1488282"/>
              <a:gd name="connsiteY26" fmla="*/ 1704975 h 2544762"/>
              <a:gd name="connsiteX27" fmla="*/ 533401 w 1488282"/>
              <a:gd name="connsiteY27" fmla="*/ 1638301 h 2544762"/>
              <a:gd name="connsiteX28" fmla="*/ 714375 w 1488282"/>
              <a:gd name="connsiteY28" fmla="*/ 1628775 h 2544762"/>
              <a:gd name="connsiteX29" fmla="*/ 804863 w 1488282"/>
              <a:gd name="connsiteY29" fmla="*/ 1540669 h 2544762"/>
              <a:gd name="connsiteX30" fmla="*/ 1021557 w 1488282"/>
              <a:gd name="connsiteY30" fmla="*/ 1543050 h 2544762"/>
              <a:gd name="connsiteX31" fmla="*/ 1073944 w 1488282"/>
              <a:gd name="connsiteY31" fmla="*/ 1590676 h 2544762"/>
              <a:gd name="connsiteX32" fmla="*/ 1064419 w 1488282"/>
              <a:gd name="connsiteY32" fmla="*/ 1628776 h 2544762"/>
              <a:gd name="connsiteX33" fmla="*/ 1143000 w 1488282"/>
              <a:gd name="connsiteY33" fmla="*/ 1600201 h 2544762"/>
              <a:gd name="connsiteX34" fmla="*/ 1190626 w 1488282"/>
              <a:gd name="connsiteY34" fmla="*/ 1678782 h 2544762"/>
              <a:gd name="connsiteX35" fmla="*/ 1221582 w 1488282"/>
              <a:gd name="connsiteY35" fmla="*/ 1743074 h 2544762"/>
              <a:gd name="connsiteX36" fmla="*/ 1276351 w 1488282"/>
              <a:gd name="connsiteY36" fmla="*/ 1724026 h 2544762"/>
              <a:gd name="connsiteX37" fmla="*/ 1328738 w 1488282"/>
              <a:gd name="connsiteY37" fmla="*/ 1723231 h 2544762"/>
              <a:gd name="connsiteX38" fmla="*/ 1293019 w 1488282"/>
              <a:gd name="connsiteY38" fmla="*/ 1531144 h 2544762"/>
              <a:gd name="connsiteX39" fmla="*/ 1345407 w 1488282"/>
              <a:gd name="connsiteY39" fmla="*/ 1443038 h 2544762"/>
              <a:gd name="connsiteX40" fmla="*/ 1316832 w 1488282"/>
              <a:gd name="connsiteY40" fmla="*/ 1388270 h 2544762"/>
              <a:gd name="connsiteX41" fmla="*/ 1371600 w 1488282"/>
              <a:gd name="connsiteY41" fmla="*/ 1381125 h 2544762"/>
              <a:gd name="connsiteX42" fmla="*/ 1423988 w 1488282"/>
              <a:gd name="connsiteY42" fmla="*/ 1302545 h 2544762"/>
              <a:gd name="connsiteX43" fmla="*/ 1414463 w 1488282"/>
              <a:gd name="connsiteY43" fmla="*/ 1254920 h 2544762"/>
              <a:gd name="connsiteX44" fmla="*/ 1450976 w 1488282"/>
              <a:gd name="connsiteY44" fmla="*/ 1246187 h 2544762"/>
              <a:gd name="connsiteX45" fmla="*/ 1488282 w 1488282"/>
              <a:gd name="connsiteY45" fmla="*/ 1190625 h 2544762"/>
              <a:gd name="connsiteX46" fmla="*/ 1433513 w 1488282"/>
              <a:gd name="connsiteY46" fmla="*/ 1007269 h 2544762"/>
              <a:gd name="connsiteX47" fmla="*/ 1388270 w 1488282"/>
              <a:gd name="connsiteY47" fmla="*/ 878682 h 2544762"/>
              <a:gd name="connsiteX48" fmla="*/ 1421607 w 1488282"/>
              <a:gd name="connsiteY48" fmla="*/ 804863 h 2544762"/>
              <a:gd name="connsiteX49" fmla="*/ 1371601 w 1488282"/>
              <a:gd name="connsiteY49" fmla="*/ 664370 h 2544762"/>
              <a:gd name="connsiteX50" fmla="*/ 1312069 w 1488282"/>
              <a:gd name="connsiteY50" fmla="*/ 604838 h 2544762"/>
              <a:gd name="connsiteX51" fmla="*/ 1309688 w 1488282"/>
              <a:gd name="connsiteY51" fmla="*/ 523876 h 2544762"/>
              <a:gd name="connsiteX52" fmla="*/ 1290639 w 1488282"/>
              <a:gd name="connsiteY52" fmla="*/ 445295 h 2544762"/>
              <a:gd name="connsiteX53" fmla="*/ 1311275 w 1488282"/>
              <a:gd name="connsiteY53" fmla="*/ 324644 h 2544762"/>
              <a:gd name="connsiteX54" fmla="*/ 1159669 w 1488282"/>
              <a:gd name="connsiteY54" fmla="*/ 0 h 2544762"/>
              <a:gd name="connsiteX55" fmla="*/ 1073944 w 1488282"/>
              <a:gd name="connsiteY55" fmla="*/ 153193 h 2544762"/>
              <a:gd name="connsiteX0" fmla="*/ 1073944 w 1488282"/>
              <a:gd name="connsiteY0" fmla="*/ 153193 h 2544762"/>
              <a:gd name="connsiteX1" fmla="*/ 1054894 w 1488282"/>
              <a:gd name="connsiteY1" fmla="*/ 221457 h 2544762"/>
              <a:gd name="connsiteX2" fmla="*/ 1092994 w 1488282"/>
              <a:gd name="connsiteY2" fmla="*/ 288132 h 2544762"/>
              <a:gd name="connsiteX3" fmla="*/ 1064420 w 1488282"/>
              <a:gd name="connsiteY3" fmla="*/ 352426 h 2544762"/>
              <a:gd name="connsiteX4" fmla="*/ 504825 w 1488282"/>
              <a:gd name="connsiteY4" fmla="*/ 264319 h 2544762"/>
              <a:gd name="connsiteX5" fmla="*/ 0 w 1488282"/>
              <a:gd name="connsiteY5" fmla="*/ 185739 h 2544762"/>
              <a:gd name="connsiteX6" fmla="*/ 483395 w 1488282"/>
              <a:gd name="connsiteY6" fmla="*/ 1045369 h 2544762"/>
              <a:gd name="connsiteX7" fmla="*/ 435769 w 1488282"/>
              <a:gd name="connsiteY7" fmla="*/ 1023938 h 2544762"/>
              <a:gd name="connsiteX8" fmla="*/ 407194 w 1488282"/>
              <a:gd name="connsiteY8" fmla="*/ 1090613 h 2544762"/>
              <a:gd name="connsiteX9" fmla="*/ 218281 w 1488282"/>
              <a:gd name="connsiteY9" fmla="*/ 1068387 h 2544762"/>
              <a:gd name="connsiteX10" fmla="*/ 176213 w 1488282"/>
              <a:gd name="connsiteY10" fmla="*/ 1083470 h 2544762"/>
              <a:gd name="connsiteX11" fmla="*/ 185738 w 1488282"/>
              <a:gd name="connsiteY11" fmla="*/ 1140620 h 2544762"/>
              <a:gd name="connsiteX12" fmla="*/ 147638 w 1488282"/>
              <a:gd name="connsiteY12" fmla="*/ 1188244 h 2544762"/>
              <a:gd name="connsiteX13" fmla="*/ 147638 w 1488282"/>
              <a:gd name="connsiteY13" fmla="*/ 1328738 h 2544762"/>
              <a:gd name="connsiteX14" fmla="*/ 173832 w 1488282"/>
              <a:gd name="connsiteY14" fmla="*/ 1432718 h 2544762"/>
              <a:gd name="connsiteX15" fmla="*/ 304800 w 1488282"/>
              <a:gd name="connsiteY15" fmla="*/ 1795464 h 2544762"/>
              <a:gd name="connsiteX16" fmla="*/ 309563 w 1488282"/>
              <a:gd name="connsiteY16" fmla="*/ 1971675 h 2544762"/>
              <a:gd name="connsiteX17" fmla="*/ 254794 w 1488282"/>
              <a:gd name="connsiteY17" fmla="*/ 2064545 h 2544762"/>
              <a:gd name="connsiteX18" fmla="*/ 270669 w 1488282"/>
              <a:gd name="connsiteY18" fmla="*/ 2228056 h 2544762"/>
              <a:gd name="connsiteX19" fmla="*/ 385763 w 1488282"/>
              <a:gd name="connsiteY19" fmla="*/ 2422524 h 2544762"/>
              <a:gd name="connsiteX20" fmla="*/ 565944 w 1488282"/>
              <a:gd name="connsiteY20" fmla="*/ 2544762 h 2544762"/>
              <a:gd name="connsiteX21" fmla="*/ 728662 w 1488282"/>
              <a:gd name="connsiteY21" fmla="*/ 2409825 h 2544762"/>
              <a:gd name="connsiteX22" fmla="*/ 733425 w 1488282"/>
              <a:gd name="connsiteY22" fmla="*/ 2336007 h 2544762"/>
              <a:gd name="connsiteX23" fmla="*/ 797720 w 1488282"/>
              <a:gd name="connsiteY23" fmla="*/ 2300288 h 2544762"/>
              <a:gd name="connsiteX24" fmla="*/ 800100 w 1488282"/>
              <a:gd name="connsiteY24" fmla="*/ 2183607 h 2544762"/>
              <a:gd name="connsiteX25" fmla="*/ 757237 w 1488282"/>
              <a:gd name="connsiteY25" fmla="*/ 2169320 h 2544762"/>
              <a:gd name="connsiteX26" fmla="*/ 678657 w 1488282"/>
              <a:gd name="connsiteY26" fmla="*/ 2014538 h 2544762"/>
              <a:gd name="connsiteX27" fmla="*/ 621507 w 1488282"/>
              <a:gd name="connsiteY27" fmla="*/ 1704975 h 2544762"/>
              <a:gd name="connsiteX28" fmla="*/ 533401 w 1488282"/>
              <a:gd name="connsiteY28" fmla="*/ 1638301 h 2544762"/>
              <a:gd name="connsiteX29" fmla="*/ 714375 w 1488282"/>
              <a:gd name="connsiteY29" fmla="*/ 1628775 h 2544762"/>
              <a:gd name="connsiteX30" fmla="*/ 804863 w 1488282"/>
              <a:gd name="connsiteY30" fmla="*/ 1540669 h 2544762"/>
              <a:gd name="connsiteX31" fmla="*/ 1021557 w 1488282"/>
              <a:gd name="connsiteY31" fmla="*/ 1543050 h 2544762"/>
              <a:gd name="connsiteX32" fmla="*/ 1073944 w 1488282"/>
              <a:gd name="connsiteY32" fmla="*/ 1590676 h 2544762"/>
              <a:gd name="connsiteX33" fmla="*/ 1064419 w 1488282"/>
              <a:gd name="connsiteY33" fmla="*/ 1628776 h 2544762"/>
              <a:gd name="connsiteX34" fmla="*/ 1143000 w 1488282"/>
              <a:gd name="connsiteY34" fmla="*/ 1600201 h 2544762"/>
              <a:gd name="connsiteX35" fmla="*/ 1190626 w 1488282"/>
              <a:gd name="connsiteY35" fmla="*/ 1678782 h 2544762"/>
              <a:gd name="connsiteX36" fmla="*/ 1221582 w 1488282"/>
              <a:gd name="connsiteY36" fmla="*/ 1743074 h 2544762"/>
              <a:gd name="connsiteX37" fmla="*/ 1276351 w 1488282"/>
              <a:gd name="connsiteY37" fmla="*/ 1724026 h 2544762"/>
              <a:gd name="connsiteX38" fmla="*/ 1328738 w 1488282"/>
              <a:gd name="connsiteY38" fmla="*/ 1723231 h 2544762"/>
              <a:gd name="connsiteX39" fmla="*/ 1293019 w 1488282"/>
              <a:gd name="connsiteY39" fmla="*/ 1531144 h 2544762"/>
              <a:gd name="connsiteX40" fmla="*/ 1345407 w 1488282"/>
              <a:gd name="connsiteY40" fmla="*/ 1443038 h 2544762"/>
              <a:gd name="connsiteX41" fmla="*/ 1316832 w 1488282"/>
              <a:gd name="connsiteY41" fmla="*/ 1388270 h 2544762"/>
              <a:gd name="connsiteX42" fmla="*/ 1371600 w 1488282"/>
              <a:gd name="connsiteY42" fmla="*/ 1381125 h 2544762"/>
              <a:gd name="connsiteX43" fmla="*/ 1423988 w 1488282"/>
              <a:gd name="connsiteY43" fmla="*/ 1302545 h 2544762"/>
              <a:gd name="connsiteX44" fmla="*/ 1414463 w 1488282"/>
              <a:gd name="connsiteY44" fmla="*/ 1254920 h 2544762"/>
              <a:gd name="connsiteX45" fmla="*/ 1450976 w 1488282"/>
              <a:gd name="connsiteY45" fmla="*/ 1246187 h 2544762"/>
              <a:gd name="connsiteX46" fmla="*/ 1488282 w 1488282"/>
              <a:gd name="connsiteY46" fmla="*/ 1190625 h 2544762"/>
              <a:gd name="connsiteX47" fmla="*/ 1433513 w 1488282"/>
              <a:gd name="connsiteY47" fmla="*/ 1007269 h 2544762"/>
              <a:gd name="connsiteX48" fmla="*/ 1388270 w 1488282"/>
              <a:gd name="connsiteY48" fmla="*/ 878682 h 2544762"/>
              <a:gd name="connsiteX49" fmla="*/ 1421607 w 1488282"/>
              <a:gd name="connsiteY49" fmla="*/ 804863 h 2544762"/>
              <a:gd name="connsiteX50" fmla="*/ 1371601 w 1488282"/>
              <a:gd name="connsiteY50" fmla="*/ 664370 h 2544762"/>
              <a:gd name="connsiteX51" fmla="*/ 1312069 w 1488282"/>
              <a:gd name="connsiteY51" fmla="*/ 604838 h 2544762"/>
              <a:gd name="connsiteX52" fmla="*/ 1309688 w 1488282"/>
              <a:gd name="connsiteY52" fmla="*/ 523876 h 2544762"/>
              <a:gd name="connsiteX53" fmla="*/ 1290639 w 1488282"/>
              <a:gd name="connsiteY53" fmla="*/ 445295 h 2544762"/>
              <a:gd name="connsiteX54" fmla="*/ 1311275 w 1488282"/>
              <a:gd name="connsiteY54" fmla="*/ 324644 h 2544762"/>
              <a:gd name="connsiteX55" fmla="*/ 1159669 w 1488282"/>
              <a:gd name="connsiteY55" fmla="*/ 0 h 2544762"/>
              <a:gd name="connsiteX56" fmla="*/ 1073944 w 1488282"/>
              <a:gd name="connsiteY56" fmla="*/ 153193 h 2544762"/>
              <a:gd name="connsiteX0" fmla="*/ 1073944 w 1488282"/>
              <a:gd name="connsiteY0" fmla="*/ 153193 h 2544762"/>
              <a:gd name="connsiteX1" fmla="*/ 1054894 w 1488282"/>
              <a:gd name="connsiteY1" fmla="*/ 221457 h 2544762"/>
              <a:gd name="connsiteX2" fmla="*/ 1092994 w 1488282"/>
              <a:gd name="connsiteY2" fmla="*/ 288132 h 2544762"/>
              <a:gd name="connsiteX3" fmla="*/ 1064420 w 1488282"/>
              <a:gd name="connsiteY3" fmla="*/ 352426 h 2544762"/>
              <a:gd name="connsiteX4" fmla="*/ 976313 w 1488282"/>
              <a:gd name="connsiteY4" fmla="*/ 373857 h 2544762"/>
              <a:gd name="connsiteX5" fmla="*/ 0 w 1488282"/>
              <a:gd name="connsiteY5" fmla="*/ 185739 h 2544762"/>
              <a:gd name="connsiteX6" fmla="*/ 483395 w 1488282"/>
              <a:gd name="connsiteY6" fmla="*/ 1045369 h 2544762"/>
              <a:gd name="connsiteX7" fmla="*/ 435769 w 1488282"/>
              <a:gd name="connsiteY7" fmla="*/ 1023938 h 2544762"/>
              <a:gd name="connsiteX8" fmla="*/ 407194 w 1488282"/>
              <a:gd name="connsiteY8" fmla="*/ 1090613 h 2544762"/>
              <a:gd name="connsiteX9" fmla="*/ 218281 w 1488282"/>
              <a:gd name="connsiteY9" fmla="*/ 1068387 h 2544762"/>
              <a:gd name="connsiteX10" fmla="*/ 176213 w 1488282"/>
              <a:gd name="connsiteY10" fmla="*/ 1083470 h 2544762"/>
              <a:gd name="connsiteX11" fmla="*/ 185738 w 1488282"/>
              <a:gd name="connsiteY11" fmla="*/ 1140620 h 2544762"/>
              <a:gd name="connsiteX12" fmla="*/ 147638 w 1488282"/>
              <a:gd name="connsiteY12" fmla="*/ 1188244 h 2544762"/>
              <a:gd name="connsiteX13" fmla="*/ 147638 w 1488282"/>
              <a:gd name="connsiteY13" fmla="*/ 1328738 h 2544762"/>
              <a:gd name="connsiteX14" fmla="*/ 173832 w 1488282"/>
              <a:gd name="connsiteY14" fmla="*/ 1432718 h 2544762"/>
              <a:gd name="connsiteX15" fmla="*/ 304800 w 1488282"/>
              <a:gd name="connsiteY15" fmla="*/ 1795464 h 2544762"/>
              <a:gd name="connsiteX16" fmla="*/ 309563 w 1488282"/>
              <a:gd name="connsiteY16" fmla="*/ 1971675 h 2544762"/>
              <a:gd name="connsiteX17" fmla="*/ 254794 w 1488282"/>
              <a:gd name="connsiteY17" fmla="*/ 2064545 h 2544762"/>
              <a:gd name="connsiteX18" fmla="*/ 270669 w 1488282"/>
              <a:gd name="connsiteY18" fmla="*/ 2228056 h 2544762"/>
              <a:gd name="connsiteX19" fmla="*/ 385763 w 1488282"/>
              <a:gd name="connsiteY19" fmla="*/ 2422524 h 2544762"/>
              <a:gd name="connsiteX20" fmla="*/ 565944 w 1488282"/>
              <a:gd name="connsiteY20" fmla="*/ 2544762 h 2544762"/>
              <a:gd name="connsiteX21" fmla="*/ 728662 w 1488282"/>
              <a:gd name="connsiteY21" fmla="*/ 2409825 h 2544762"/>
              <a:gd name="connsiteX22" fmla="*/ 733425 w 1488282"/>
              <a:gd name="connsiteY22" fmla="*/ 2336007 h 2544762"/>
              <a:gd name="connsiteX23" fmla="*/ 797720 w 1488282"/>
              <a:gd name="connsiteY23" fmla="*/ 2300288 h 2544762"/>
              <a:gd name="connsiteX24" fmla="*/ 800100 w 1488282"/>
              <a:gd name="connsiteY24" fmla="*/ 2183607 h 2544762"/>
              <a:gd name="connsiteX25" fmla="*/ 757237 w 1488282"/>
              <a:gd name="connsiteY25" fmla="*/ 2169320 h 2544762"/>
              <a:gd name="connsiteX26" fmla="*/ 678657 w 1488282"/>
              <a:gd name="connsiteY26" fmla="*/ 2014538 h 2544762"/>
              <a:gd name="connsiteX27" fmla="*/ 621507 w 1488282"/>
              <a:gd name="connsiteY27" fmla="*/ 1704975 h 2544762"/>
              <a:gd name="connsiteX28" fmla="*/ 533401 w 1488282"/>
              <a:gd name="connsiteY28" fmla="*/ 1638301 h 2544762"/>
              <a:gd name="connsiteX29" fmla="*/ 714375 w 1488282"/>
              <a:gd name="connsiteY29" fmla="*/ 1628775 h 2544762"/>
              <a:gd name="connsiteX30" fmla="*/ 804863 w 1488282"/>
              <a:gd name="connsiteY30" fmla="*/ 1540669 h 2544762"/>
              <a:gd name="connsiteX31" fmla="*/ 1021557 w 1488282"/>
              <a:gd name="connsiteY31" fmla="*/ 1543050 h 2544762"/>
              <a:gd name="connsiteX32" fmla="*/ 1073944 w 1488282"/>
              <a:gd name="connsiteY32" fmla="*/ 1590676 h 2544762"/>
              <a:gd name="connsiteX33" fmla="*/ 1064419 w 1488282"/>
              <a:gd name="connsiteY33" fmla="*/ 1628776 h 2544762"/>
              <a:gd name="connsiteX34" fmla="*/ 1143000 w 1488282"/>
              <a:gd name="connsiteY34" fmla="*/ 1600201 h 2544762"/>
              <a:gd name="connsiteX35" fmla="*/ 1190626 w 1488282"/>
              <a:gd name="connsiteY35" fmla="*/ 1678782 h 2544762"/>
              <a:gd name="connsiteX36" fmla="*/ 1221582 w 1488282"/>
              <a:gd name="connsiteY36" fmla="*/ 1743074 h 2544762"/>
              <a:gd name="connsiteX37" fmla="*/ 1276351 w 1488282"/>
              <a:gd name="connsiteY37" fmla="*/ 1724026 h 2544762"/>
              <a:gd name="connsiteX38" fmla="*/ 1328738 w 1488282"/>
              <a:gd name="connsiteY38" fmla="*/ 1723231 h 2544762"/>
              <a:gd name="connsiteX39" fmla="*/ 1293019 w 1488282"/>
              <a:gd name="connsiteY39" fmla="*/ 1531144 h 2544762"/>
              <a:gd name="connsiteX40" fmla="*/ 1345407 w 1488282"/>
              <a:gd name="connsiteY40" fmla="*/ 1443038 h 2544762"/>
              <a:gd name="connsiteX41" fmla="*/ 1316832 w 1488282"/>
              <a:gd name="connsiteY41" fmla="*/ 1388270 h 2544762"/>
              <a:gd name="connsiteX42" fmla="*/ 1371600 w 1488282"/>
              <a:gd name="connsiteY42" fmla="*/ 1381125 h 2544762"/>
              <a:gd name="connsiteX43" fmla="*/ 1423988 w 1488282"/>
              <a:gd name="connsiteY43" fmla="*/ 1302545 h 2544762"/>
              <a:gd name="connsiteX44" fmla="*/ 1414463 w 1488282"/>
              <a:gd name="connsiteY44" fmla="*/ 1254920 h 2544762"/>
              <a:gd name="connsiteX45" fmla="*/ 1450976 w 1488282"/>
              <a:gd name="connsiteY45" fmla="*/ 1246187 h 2544762"/>
              <a:gd name="connsiteX46" fmla="*/ 1488282 w 1488282"/>
              <a:gd name="connsiteY46" fmla="*/ 1190625 h 2544762"/>
              <a:gd name="connsiteX47" fmla="*/ 1433513 w 1488282"/>
              <a:gd name="connsiteY47" fmla="*/ 1007269 h 2544762"/>
              <a:gd name="connsiteX48" fmla="*/ 1388270 w 1488282"/>
              <a:gd name="connsiteY48" fmla="*/ 878682 h 2544762"/>
              <a:gd name="connsiteX49" fmla="*/ 1421607 w 1488282"/>
              <a:gd name="connsiteY49" fmla="*/ 804863 h 2544762"/>
              <a:gd name="connsiteX50" fmla="*/ 1371601 w 1488282"/>
              <a:gd name="connsiteY50" fmla="*/ 664370 h 2544762"/>
              <a:gd name="connsiteX51" fmla="*/ 1312069 w 1488282"/>
              <a:gd name="connsiteY51" fmla="*/ 604838 h 2544762"/>
              <a:gd name="connsiteX52" fmla="*/ 1309688 w 1488282"/>
              <a:gd name="connsiteY52" fmla="*/ 523876 h 2544762"/>
              <a:gd name="connsiteX53" fmla="*/ 1290639 w 1488282"/>
              <a:gd name="connsiteY53" fmla="*/ 445295 h 2544762"/>
              <a:gd name="connsiteX54" fmla="*/ 1311275 w 1488282"/>
              <a:gd name="connsiteY54" fmla="*/ 324644 h 2544762"/>
              <a:gd name="connsiteX55" fmla="*/ 1159669 w 1488282"/>
              <a:gd name="connsiteY55" fmla="*/ 0 h 2544762"/>
              <a:gd name="connsiteX56" fmla="*/ 1073944 w 1488282"/>
              <a:gd name="connsiteY56" fmla="*/ 153193 h 2544762"/>
              <a:gd name="connsiteX0" fmla="*/ 1073944 w 1488282"/>
              <a:gd name="connsiteY0" fmla="*/ 153193 h 2544762"/>
              <a:gd name="connsiteX1" fmla="*/ 1054894 w 1488282"/>
              <a:gd name="connsiteY1" fmla="*/ 221457 h 2544762"/>
              <a:gd name="connsiteX2" fmla="*/ 1092994 w 1488282"/>
              <a:gd name="connsiteY2" fmla="*/ 288132 h 2544762"/>
              <a:gd name="connsiteX3" fmla="*/ 1064420 w 1488282"/>
              <a:gd name="connsiteY3" fmla="*/ 352426 h 2544762"/>
              <a:gd name="connsiteX4" fmla="*/ 976313 w 1488282"/>
              <a:gd name="connsiteY4" fmla="*/ 373857 h 2544762"/>
              <a:gd name="connsiteX5" fmla="*/ 490538 w 1488282"/>
              <a:gd name="connsiteY5" fmla="*/ 273844 h 2544762"/>
              <a:gd name="connsiteX6" fmla="*/ 0 w 1488282"/>
              <a:gd name="connsiteY6" fmla="*/ 185739 h 2544762"/>
              <a:gd name="connsiteX7" fmla="*/ 483395 w 1488282"/>
              <a:gd name="connsiteY7" fmla="*/ 1045369 h 2544762"/>
              <a:gd name="connsiteX8" fmla="*/ 435769 w 1488282"/>
              <a:gd name="connsiteY8" fmla="*/ 1023938 h 2544762"/>
              <a:gd name="connsiteX9" fmla="*/ 407194 w 1488282"/>
              <a:gd name="connsiteY9" fmla="*/ 1090613 h 2544762"/>
              <a:gd name="connsiteX10" fmla="*/ 218281 w 1488282"/>
              <a:gd name="connsiteY10" fmla="*/ 1068387 h 2544762"/>
              <a:gd name="connsiteX11" fmla="*/ 176213 w 1488282"/>
              <a:gd name="connsiteY11" fmla="*/ 1083470 h 2544762"/>
              <a:gd name="connsiteX12" fmla="*/ 185738 w 1488282"/>
              <a:gd name="connsiteY12" fmla="*/ 1140620 h 2544762"/>
              <a:gd name="connsiteX13" fmla="*/ 147638 w 1488282"/>
              <a:gd name="connsiteY13" fmla="*/ 1188244 h 2544762"/>
              <a:gd name="connsiteX14" fmla="*/ 147638 w 1488282"/>
              <a:gd name="connsiteY14" fmla="*/ 1328738 h 2544762"/>
              <a:gd name="connsiteX15" fmla="*/ 173832 w 1488282"/>
              <a:gd name="connsiteY15" fmla="*/ 1432718 h 2544762"/>
              <a:gd name="connsiteX16" fmla="*/ 304800 w 1488282"/>
              <a:gd name="connsiteY16" fmla="*/ 1795464 h 2544762"/>
              <a:gd name="connsiteX17" fmla="*/ 309563 w 1488282"/>
              <a:gd name="connsiteY17" fmla="*/ 1971675 h 2544762"/>
              <a:gd name="connsiteX18" fmla="*/ 254794 w 1488282"/>
              <a:gd name="connsiteY18" fmla="*/ 2064545 h 2544762"/>
              <a:gd name="connsiteX19" fmla="*/ 270669 w 1488282"/>
              <a:gd name="connsiteY19" fmla="*/ 2228056 h 2544762"/>
              <a:gd name="connsiteX20" fmla="*/ 385763 w 1488282"/>
              <a:gd name="connsiteY20" fmla="*/ 2422524 h 2544762"/>
              <a:gd name="connsiteX21" fmla="*/ 565944 w 1488282"/>
              <a:gd name="connsiteY21" fmla="*/ 2544762 h 2544762"/>
              <a:gd name="connsiteX22" fmla="*/ 728662 w 1488282"/>
              <a:gd name="connsiteY22" fmla="*/ 2409825 h 2544762"/>
              <a:gd name="connsiteX23" fmla="*/ 733425 w 1488282"/>
              <a:gd name="connsiteY23" fmla="*/ 2336007 h 2544762"/>
              <a:gd name="connsiteX24" fmla="*/ 797720 w 1488282"/>
              <a:gd name="connsiteY24" fmla="*/ 2300288 h 2544762"/>
              <a:gd name="connsiteX25" fmla="*/ 800100 w 1488282"/>
              <a:gd name="connsiteY25" fmla="*/ 2183607 h 2544762"/>
              <a:gd name="connsiteX26" fmla="*/ 757237 w 1488282"/>
              <a:gd name="connsiteY26" fmla="*/ 2169320 h 2544762"/>
              <a:gd name="connsiteX27" fmla="*/ 678657 w 1488282"/>
              <a:gd name="connsiteY27" fmla="*/ 2014538 h 2544762"/>
              <a:gd name="connsiteX28" fmla="*/ 621507 w 1488282"/>
              <a:gd name="connsiteY28" fmla="*/ 1704975 h 2544762"/>
              <a:gd name="connsiteX29" fmla="*/ 533401 w 1488282"/>
              <a:gd name="connsiteY29" fmla="*/ 1638301 h 2544762"/>
              <a:gd name="connsiteX30" fmla="*/ 714375 w 1488282"/>
              <a:gd name="connsiteY30" fmla="*/ 1628775 h 2544762"/>
              <a:gd name="connsiteX31" fmla="*/ 804863 w 1488282"/>
              <a:gd name="connsiteY31" fmla="*/ 1540669 h 2544762"/>
              <a:gd name="connsiteX32" fmla="*/ 1021557 w 1488282"/>
              <a:gd name="connsiteY32" fmla="*/ 1543050 h 2544762"/>
              <a:gd name="connsiteX33" fmla="*/ 1073944 w 1488282"/>
              <a:gd name="connsiteY33" fmla="*/ 1590676 h 2544762"/>
              <a:gd name="connsiteX34" fmla="*/ 1064419 w 1488282"/>
              <a:gd name="connsiteY34" fmla="*/ 1628776 h 2544762"/>
              <a:gd name="connsiteX35" fmla="*/ 1143000 w 1488282"/>
              <a:gd name="connsiteY35" fmla="*/ 1600201 h 2544762"/>
              <a:gd name="connsiteX36" fmla="*/ 1190626 w 1488282"/>
              <a:gd name="connsiteY36" fmla="*/ 1678782 h 2544762"/>
              <a:gd name="connsiteX37" fmla="*/ 1221582 w 1488282"/>
              <a:gd name="connsiteY37" fmla="*/ 1743074 h 2544762"/>
              <a:gd name="connsiteX38" fmla="*/ 1276351 w 1488282"/>
              <a:gd name="connsiteY38" fmla="*/ 1724026 h 2544762"/>
              <a:gd name="connsiteX39" fmla="*/ 1328738 w 1488282"/>
              <a:gd name="connsiteY39" fmla="*/ 1723231 h 2544762"/>
              <a:gd name="connsiteX40" fmla="*/ 1293019 w 1488282"/>
              <a:gd name="connsiteY40" fmla="*/ 1531144 h 2544762"/>
              <a:gd name="connsiteX41" fmla="*/ 1345407 w 1488282"/>
              <a:gd name="connsiteY41" fmla="*/ 1443038 h 2544762"/>
              <a:gd name="connsiteX42" fmla="*/ 1316832 w 1488282"/>
              <a:gd name="connsiteY42" fmla="*/ 1388270 h 2544762"/>
              <a:gd name="connsiteX43" fmla="*/ 1371600 w 1488282"/>
              <a:gd name="connsiteY43" fmla="*/ 1381125 h 2544762"/>
              <a:gd name="connsiteX44" fmla="*/ 1423988 w 1488282"/>
              <a:gd name="connsiteY44" fmla="*/ 1302545 h 2544762"/>
              <a:gd name="connsiteX45" fmla="*/ 1414463 w 1488282"/>
              <a:gd name="connsiteY45" fmla="*/ 1254920 h 2544762"/>
              <a:gd name="connsiteX46" fmla="*/ 1450976 w 1488282"/>
              <a:gd name="connsiteY46" fmla="*/ 1246187 h 2544762"/>
              <a:gd name="connsiteX47" fmla="*/ 1488282 w 1488282"/>
              <a:gd name="connsiteY47" fmla="*/ 1190625 h 2544762"/>
              <a:gd name="connsiteX48" fmla="*/ 1433513 w 1488282"/>
              <a:gd name="connsiteY48" fmla="*/ 1007269 h 2544762"/>
              <a:gd name="connsiteX49" fmla="*/ 1388270 w 1488282"/>
              <a:gd name="connsiteY49" fmla="*/ 878682 h 2544762"/>
              <a:gd name="connsiteX50" fmla="*/ 1421607 w 1488282"/>
              <a:gd name="connsiteY50" fmla="*/ 804863 h 2544762"/>
              <a:gd name="connsiteX51" fmla="*/ 1371601 w 1488282"/>
              <a:gd name="connsiteY51" fmla="*/ 664370 h 2544762"/>
              <a:gd name="connsiteX52" fmla="*/ 1312069 w 1488282"/>
              <a:gd name="connsiteY52" fmla="*/ 604838 h 2544762"/>
              <a:gd name="connsiteX53" fmla="*/ 1309688 w 1488282"/>
              <a:gd name="connsiteY53" fmla="*/ 523876 h 2544762"/>
              <a:gd name="connsiteX54" fmla="*/ 1290639 w 1488282"/>
              <a:gd name="connsiteY54" fmla="*/ 445295 h 2544762"/>
              <a:gd name="connsiteX55" fmla="*/ 1311275 w 1488282"/>
              <a:gd name="connsiteY55" fmla="*/ 324644 h 2544762"/>
              <a:gd name="connsiteX56" fmla="*/ 1159669 w 1488282"/>
              <a:gd name="connsiteY56" fmla="*/ 0 h 2544762"/>
              <a:gd name="connsiteX57" fmla="*/ 1073944 w 1488282"/>
              <a:gd name="connsiteY57" fmla="*/ 153193 h 2544762"/>
              <a:gd name="connsiteX0" fmla="*/ 1073944 w 1488282"/>
              <a:gd name="connsiteY0" fmla="*/ 153193 h 2544762"/>
              <a:gd name="connsiteX1" fmla="*/ 1054894 w 1488282"/>
              <a:gd name="connsiteY1" fmla="*/ 221457 h 2544762"/>
              <a:gd name="connsiteX2" fmla="*/ 1092994 w 1488282"/>
              <a:gd name="connsiteY2" fmla="*/ 288132 h 2544762"/>
              <a:gd name="connsiteX3" fmla="*/ 1064420 w 1488282"/>
              <a:gd name="connsiteY3" fmla="*/ 352426 h 2544762"/>
              <a:gd name="connsiteX4" fmla="*/ 976313 w 1488282"/>
              <a:gd name="connsiteY4" fmla="*/ 373857 h 2544762"/>
              <a:gd name="connsiteX5" fmla="*/ 942975 w 1488282"/>
              <a:gd name="connsiteY5" fmla="*/ 407194 h 2544762"/>
              <a:gd name="connsiteX6" fmla="*/ 0 w 1488282"/>
              <a:gd name="connsiteY6" fmla="*/ 185739 h 2544762"/>
              <a:gd name="connsiteX7" fmla="*/ 483395 w 1488282"/>
              <a:gd name="connsiteY7" fmla="*/ 1045369 h 2544762"/>
              <a:gd name="connsiteX8" fmla="*/ 435769 w 1488282"/>
              <a:gd name="connsiteY8" fmla="*/ 1023938 h 2544762"/>
              <a:gd name="connsiteX9" fmla="*/ 407194 w 1488282"/>
              <a:gd name="connsiteY9" fmla="*/ 1090613 h 2544762"/>
              <a:gd name="connsiteX10" fmla="*/ 218281 w 1488282"/>
              <a:gd name="connsiteY10" fmla="*/ 1068387 h 2544762"/>
              <a:gd name="connsiteX11" fmla="*/ 176213 w 1488282"/>
              <a:gd name="connsiteY11" fmla="*/ 1083470 h 2544762"/>
              <a:gd name="connsiteX12" fmla="*/ 185738 w 1488282"/>
              <a:gd name="connsiteY12" fmla="*/ 1140620 h 2544762"/>
              <a:gd name="connsiteX13" fmla="*/ 147638 w 1488282"/>
              <a:gd name="connsiteY13" fmla="*/ 1188244 h 2544762"/>
              <a:gd name="connsiteX14" fmla="*/ 147638 w 1488282"/>
              <a:gd name="connsiteY14" fmla="*/ 1328738 h 2544762"/>
              <a:gd name="connsiteX15" fmla="*/ 173832 w 1488282"/>
              <a:gd name="connsiteY15" fmla="*/ 1432718 h 2544762"/>
              <a:gd name="connsiteX16" fmla="*/ 304800 w 1488282"/>
              <a:gd name="connsiteY16" fmla="*/ 1795464 h 2544762"/>
              <a:gd name="connsiteX17" fmla="*/ 309563 w 1488282"/>
              <a:gd name="connsiteY17" fmla="*/ 1971675 h 2544762"/>
              <a:gd name="connsiteX18" fmla="*/ 254794 w 1488282"/>
              <a:gd name="connsiteY18" fmla="*/ 2064545 h 2544762"/>
              <a:gd name="connsiteX19" fmla="*/ 270669 w 1488282"/>
              <a:gd name="connsiteY19" fmla="*/ 2228056 h 2544762"/>
              <a:gd name="connsiteX20" fmla="*/ 385763 w 1488282"/>
              <a:gd name="connsiteY20" fmla="*/ 2422524 h 2544762"/>
              <a:gd name="connsiteX21" fmla="*/ 565944 w 1488282"/>
              <a:gd name="connsiteY21" fmla="*/ 2544762 h 2544762"/>
              <a:gd name="connsiteX22" fmla="*/ 728662 w 1488282"/>
              <a:gd name="connsiteY22" fmla="*/ 2409825 h 2544762"/>
              <a:gd name="connsiteX23" fmla="*/ 733425 w 1488282"/>
              <a:gd name="connsiteY23" fmla="*/ 2336007 h 2544762"/>
              <a:gd name="connsiteX24" fmla="*/ 797720 w 1488282"/>
              <a:gd name="connsiteY24" fmla="*/ 2300288 h 2544762"/>
              <a:gd name="connsiteX25" fmla="*/ 800100 w 1488282"/>
              <a:gd name="connsiteY25" fmla="*/ 2183607 h 2544762"/>
              <a:gd name="connsiteX26" fmla="*/ 757237 w 1488282"/>
              <a:gd name="connsiteY26" fmla="*/ 2169320 h 2544762"/>
              <a:gd name="connsiteX27" fmla="*/ 678657 w 1488282"/>
              <a:gd name="connsiteY27" fmla="*/ 2014538 h 2544762"/>
              <a:gd name="connsiteX28" fmla="*/ 621507 w 1488282"/>
              <a:gd name="connsiteY28" fmla="*/ 1704975 h 2544762"/>
              <a:gd name="connsiteX29" fmla="*/ 533401 w 1488282"/>
              <a:gd name="connsiteY29" fmla="*/ 1638301 h 2544762"/>
              <a:gd name="connsiteX30" fmla="*/ 714375 w 1488282"/>
              <a:gd name="connsiteY30" fmla="*/ 1628775 h 2544762"/>
              <a:gd name="connsiteX31" fmla="*/ 804863 w 1488282"/>
              <a:gd name="connsiteY31" fmla="*/ 1540669 h 2544762"/>
              <a:gd name="connsiteX32" fmla="*/ 1021557 w 1488282"/>
              <a:gd name="connsiteY32" fmla="*/ 1543050 h 2544762"/>
              <a:gd name="connsiteX33" fmla="*/ 1073944 w 1488282"/>
              <a:gd name="connsiteY33" fmla="*/ 1590676 h 2544762"/>
              <a:gd name="connsiteX34" fmla="*/ 1064419 w 1488282"/>
              <a:gd name="connsiteY34" fmla="*/ 1628776 h 2544762"/>
              <a:gd name="connsiteX35" fmla="*/ 1143000 w 1488282"/>
              <a:gd name="connsiteY35" fmla="*/ 1600201 h 2544762"/>
              <a:gd name="connsiteX36" fmla="*/ 1190626 w 1488282"/>
              <a:gd name="connsiteY36" fmla="*/ 1678782 h 2544762"/>
              <a:gd name="connsiteX37" fmla="*/ 1221582 w 1488282"/>
              <a:gd name="connsiteY37" fmla="*/ 1743074 h 2544762"/>
              <a:gd name="connsiteX38" fmla="*/ 1276351 w 1488282"/>
              <a:gd name="connsiteY38" fmla="*/ 1724026 h 2544762"/>
              <a:gd name="connsiteX39" fmla="*/ 1328738 w 1488282"/>
              <a:gd name="connsiteY39" fmla="*/ 1723231 h 2544762"/>
              <a:gd name="connsiteX40" fmla="*/ 1293019 w 1488282"/>
              <a:gd name="connsiteY40" fmla="*/ 1531144 h 2544762"/>
              <a:gd name="connsiteX41" fmla="*/ 1345407 w 1488282"/>
              <a:gd name="connsiteY41" fmla="*/ 1443038 h 2544762"/>
              <a:gd name="connsiteX42" fmla="*/ 1316832 w 1488282"/>
              <a:gd name="connsiteY42" fmla="*/ 1388270 h 2544762"/>
              <a:gd name="connsiteX43" fmla="*/ 1371600 w 1488282"/>
              <a:gd name="connsiteY43" fmla="*/ 1381125 h 2544762"/>
              <a:gd name="connsiteX44" fmla="*/ 1423988 w 1488282"/>
              <a:gd name="connsiteY44" fmla="*/ 1302545 h 2544762"/>
              <a:gd name="connsiteX45" fmla="*/ 1414463 w 1488282"/>
              <a:gd name="connsiteY45" fmla="*/ 1254920 h 2544762"/>
              <a:gd name="connsiteX46" fmla="*/ 1450976 w 1488282"/>
              <a:gd name="connsiteY46" fmla="*/ 1246187 h 2544762"/>
              <a:gd name="connsiteX47" fmla="*/ 1488282 w 1488282"/>
              <a:gd name="connsiteY47" fmla="*/ 1190625 h 2544762"/>
              <a:gd name="connsiteX48" fmla="*/ 1433513 w 1488282"/>
              <a:gd name="connsiteY48" fmla="*/ 1007269 h 2544762"/>
              <a:gd name="connsiteX49" fmla="*/ 1388270 w 1488282"/>
              <a:gd name="connsiteY49" fmla="*/ 878682 h 2544762"/>
              <a:gd name="connsiteX50" fmla="*/ 1421607 w 1488282"/>
              <a:gd name="connsiteY50" fmla="*/ 804863 h 2544762"/>
              <a:gd name="connsiteX51" fmla="*/ 1371601 w 1488282"/>
              <a:gd name="connsiteY51" fmla="*/ 664370 h 2544762"/>
              <a:gd name="connsiteX52" fmla="*/ 1312069 w 1488282"/>
              <a:gd name="connsiteY52" fmla="*/ 604838 h 2544762"/>
              <a:gd name="connsiteX53" fmla="*/ 1309688 w 1488282"/>
              <a:gd name="connsiteY53" fmla="*/ 523876 h 2544762"/>
              <a:gd name="connsiteX54" fmla="*/ 1290639 w 1488282"/>
              <a:gd name="connsiteY54" fmla="*/ 445295 h 2544762"/>
              <a:gd name="connsiteX55" fmla="*/ 1311275 w 1488282"/>
              <a:gd name="connsiteY55" fmla="*/ 324644 h 2544762"/>
              <a:gd name="connsiteX56" fmla="*/ 1159669 w 1488282"/>
              <a:gd name="connsiteY56" fmla="*/ 0 h 2544762"/>
              <a:gd name="connsiteX57" fmla="*/ 1073944 w 1488282"/>
              <a:gd name="connsiteY57" fmla="*/ 153193 h 2544762"/>
              <a:gd name="connsiteX0" fmla="*/ 1073944 w 1488282"/>
              <a:gd name="connsiteY0" fmla="*/ 153193 h 2544762"/>
              <a:gd name="connsiteX1" fmla="*/ 1054894 w 1488282"/>
              <a:gd name="connsiteY1" fmla="*/ 221457 h 2544762"/>
              <a:gd name="connsiteX2" fmla="*/ 1092994 w 1488282"/>
              <a:gd name="connsiteY2" fmla="*/ 288132 h 2544762"/>
              <a:gd name="connsiteX3" fmla="*/ 1064420 w 1488282"/>
              <a:gd name="connsiteY3" fmla="*/ 352426 h 2544762"/>
              <a:gd name="connsiteX4" fmla="*/ 976313 w 1488282"/>
              <a:gd name="connsiteY4" fmla="*/ 373857 h 2544762"/>
              <a:gd name="connsiteX5" fmla="*/ 942975 w 1488282"/>
              <a:gd name="connsiteY5" fmla="*/ 407194 h 2544762"/>
              <a:gd name="connsiteX6" fmla="*/ 495300 w 1488282"/>
              <a:gd name="connsiteY6" fmla="*/ 304801 h 2544762"/>
              <a:gd name="connsiteX7" fmla="*/ 0 w 1488282"/>
              <a:gd name="connsiteY7" fmla="*/ 185739 h 2544762"/>
              <a:gd name="connsiteX8" fmla="*/ 483395 w 1488282"/>
              <a:gd name="connsiteY8" fmla="*/ 1045369 h 2544762"/>
              <a:gd name="connsiteX9" fmla="*/ 435769 w 1488282"/>
              <a:gd name="connsiteY9" fmla="*/ 1023938 h 2544762"/>
              <a:gd name="connsiteX10" fmla="*/ 407194 w 1488282"/>
              <a:gd name="connsiteY10" fmla="*/ 1090613 h 2544762"/>
              <a:gd name="connsiteX11" fmla="*/ 218281 w 1488282"/>
              <a:gd name="connsiteY11" fmla="*/ 1068387 h 2544762"/>
              <a:gd name="connsiteX12" fmla="*/ 176213 w 1488282"/>
              <a:gd name="connsiteY12" fmla="*/ 1083470 h 2544762"/>
              <a:gd name="connsiteX13" fmla="*/ 185738 w 1488282"/>
              <a:gd name="connsiteY13" fmla="*/ 1140620 h 2544762"/>
              <a:gd name="connsiteX14" fmla="*/ 147638 w 1488282"/>
              <a:gd name="connsiteY14" fmla="*/ 1188244 h 2544762"/>
              <a:gd name="connsiteX15" fmla="*/ 147638 w 1488282"/>
              <a:gd name="connsiteY15" fmla="*/ 1328738 h 2544762"/>
              <a:gd name="connsiteX16" fmla="*/ 173832 w 1488282"/>
              <a:gd name="connsiteY16" fmla="*/ 1432718 h 2544762"/>
              <a:gd name="connsiteX17" fmla="*/ 304800 w 1488282"/>
              <a:gd name="connsiteY17" fmla="*/ 1795464 h 2544762"/>
              <a:gd name="connsiteX18" fmla="*/ 309563 w 1488282"/>
              <a:gd name="connsiteY18" fmla="*/ 1971675 h 2544762"/>
              <a:gd name="connsiteX19" fmla="*/ 254794 w 1488282"/>
              <a:gd name="connsiteY19" fmla="*/ 2064545 h 2544762"/>
              <a:gd name="connsiteX20" fmla="*/ 270669 w 1488282"/>
              <a:gd name="connsiteY20" fmla="*/ 2228056 h 2544762"/>
              <a:gd name="connsiteX21" fmla="*/ 385763 w 1488282"/>
              <a:gd name="connsiteY21" fmla="*/ 2422524 h 2544762"/>
              <a:gd name="connsiteX22" fmla="*/ 565944 w 1488282"/>
              <a:gd name="connsiteY22" fmla="*/ 2544762 h 2544762"/>
              <a:gd name="connsiteX23" fmla="*/ 728662 w 1488282"/>
              <a:gd name="connsiteY23" fmla="*/ 2409825 h 2544762"/>
              <a:gd name="connsiteX24" fmla="*/ 733425 w 1488282"/>
              <a:gd name="connsiteY24" fmla="*/ 2336007 h 2544762"/>
              <a:gd name="connsiteX25" fmla="*/ 797720 w 1488282"/>
              <a:gd name="connsiteY25" fmla="*/ 2300288 h 2544762"/>
              <a:gd name="connsiteX26" fmla="*/ 800100 w 1488282"/>
              <a:gd name="connsiteY26" fmla="*/ 2183607 h 2544762"/>
              <a:gd name="connsiteX27" fmla="*/ 757237 w 1488282"/>
              <a:gd name="connsiteY27" fmla="*/ 2169320 h 2544762"/>
              <a:gd name="connsiteX28" fmla="*/ 678657 w 1488282"/>
              <a:gd name="connsiteY28" fmla="*/ 2014538 h 2544762"/>
              <a:gd name="connsiteX29" fmla="*/ 621507 w 1488282"/>
              <a:gd name="connsiteY29" fmla="*/ 1704975 h 2544762"/>
              <a:gd name="connsiteX30" fmla="*/ 533401 w 1488282"/>
              <a:gd name="connsiteY30" fmla="*/ 1638301 h 2544762"/>
              <a:gd name="connsiteX31" fmla="*/ 714375 w 1488282"/>
              <a:gd name="connsiteY31" fmla="*/ 1628775 h 2544762"/>
              <a:gd name="connsiteX32" fmla="*/ 804863 w 1488282"/>
              <a:gd name="connsiteY32" fmla="*/ 1540669 h 2544762"/>
              <a:gd name="connsiteX33" fmla="*/ 1021557 w 1488282"/>
              <a:gd name="connsiteY33" fmla="*/ 1543050 h 2544762"/>
              <a:gd name="connsiteX34" fmla="*/ 1073944 w 1488282"/>
              <a:gd name="connsiteY34" fmla="*/ 1590676 h 2544762"/>
              <a:gd name="connsiteX35" fmla="*/ 1064419 w 1488282"/>
              <a:gd name="connsiteY35" fmla="*/ 1628776 h 2544762"/>
              <a:gd name="connsiteX36" fmla="*/ 1143000 w 1488282"/>
              <a:gd name="connsiteY36" fmla="*/ 1600201 h 2544762"/>
              <a:gd name="connsiteX37" fmla="*/ 1190626 w 1488282"/>
              <a:gd name="connsiteY37" fmla="*/ 1678782 h 2544762"/>
              <a:gd name="connsiteX38" fmla="*/ 1221582 w 1488282"/>
              <a:gd name="connsiteY38" fmla="*/ 1743074 h 2544762"/>
              <a:gd name="connsiteX39" fmla="*/ 1276351 w 1488282"/>
              <a:gd name="connsiteY39" fmla="*/ 1724026 h 2544762"/>
              <a:gd name="connsiteX40" fmla="*/ 1328738 w 1488282"/>
              <a:gd name="connsiteY40" fmla="*/ 1723231 h 2544762"/>
              <a:gd name="connsiteX41" fmla="*/ 1293019 w 1488282"/>
              <a:gd name="connsiteY41" fmla="*/ 1531144 h 2544762"/>
              <a:gd name="connsiteX42" fmla="*/ 1345407 w 1488282"/>
              <a:gd name="connsiteY42" fmla="*/ 1443038 h 2544762"/>
              <a:gd name="connsiteX43" fmla="*/ 1316832 w 1488282"/>
              <a:gd name="connsiteY43" fmla="*/ 1388270 h 2544762"/>
              <a:gd name="connsiteX44" fmla="*/ 1371600 w 1488282"/>
              <a:gd name="connsiteY44" fmla="*/ 1381125 h 2544762"/>
              <a:gd name="connsiteX45" fmla="*/ 1423988 w 1488282"/>
              <a:gd name="connsiteY45" fmla="*/ 1302545 h 2544762"/>
              <a:gd name="connsiteX46" fmla="*/ 1414463 w 1488282"/>
              <a:gd name="connsiteY46" fmla="*/ 1254920 h 2544762"/>
              <a:gd name="connsiteX47" fmla="*/ 1450976 w 1488282"/>
              <a:gd name="connsiteY47" fmla="*/ 1246187 h 2544762"/>
              <a:gd name="connsiteX48" fmla="*/ 1488282 w 1488282"/>
              <a:gd name="connsiteY48" fmla="*/ 1190625 h 2544762"/>
              <a:gd name="connsiteX49" fmla="*/ 1433513 w 1488282"/>
              <a:gd name="connsiteY49" fmla="*/ 1007269 h 2544762"/>
              <a:gd name="connsiteX50" fmla="*/ 1388270 w 1488282"/>
              <a:gd name="connsiteY50" fmla="*/ 878682 h 2544762"/>
              <a:gd name="connsiteX51" fmla="*/ 1421607 w 1488282"/>
              <a:gd name="connsiteY51" fmla="*/ 804863 h 2544762"/>
              <a:gd name="connsiteX52" fmla="*/ 1371601 w 1488282"/>
              <a:gd name="connsiteY52" fmla="*/ 664370 h 2544762"/>
              <a:gd name="connsiteX53" fmla="*/ 1312069 w 1488282"/>
              <a:gd name="connsiteY53" fmla="*/ 604838 h 2544762"/>
              <a:gd name="connsiteX54" fmla="*/ 1309688 w 1488282"/>
              <a:gd name="connsiteY54" fmla="*/ 523876 h 2544762"/>
              <a:gd name="connsiteX55" fmla="*/ 1290639 w 1488282"/>
              <a:gd name="connsiteY55" fmla="*/ 445295 h 2544762"/>
              <a:gd name="connsiteX56" fmla="*/ 1311275 w 1488282"/>
              <a:gd name="connsiteY56" fmla="*/ 324644 h 2544762"/>
              <a:gd name="connsiteX57" fmla="*/ 1159669 w 1488282"/>
              <a:gd name="connsiteY57" fmla="*/ 0 h 2544762"/>
              <a:gd name="connsiteX58" fmla="*/ 1073944 w 1488282"/>
              <a:gd name="connsiteY58" fmla="*/ 153193 h 2544762"/>
              <a:gd name="connsiteX0" fmla="*/ 1073944 w 1488282"/>
              <a:gd name="connsiteY0" fmla="*/ 153193 h 2544762"/>
              <a:gd name="connsiteX1" fmla="*/ 1054894 w 1488282"/>
              <a:gd name="connsiteY1" fmla="*/ 221457 h 2544762"/>
              <a:gd name="connsiteX2" fmla="*/ 1092994 w 1488282"/>
              <a:gd name="connsiteY2" fmla="*/ 288132 h 2544762"/>
              <a:gd name="connsiteX3" fmla="*/ 1064420 w 1488282"/>
              <a:gd name="connsiteY3" fmla="*/ 352426 h 2544762"/>
              <a:gd name="connsiteX4" fmla="*/ 976313 w 1488282"/>
              <a:gd name="connsiteY4" fmla="*/ 373857 h 2544762"/>
              <a:gd name="connsiteX5" fmla="*/ 942975 w 1488282"/>
              <a:gd name="connsiteY5" fmla="*/ 407194 h 2544762"/>
              <a:gd name="connsiteX6" fmla="*/ 978693 w 1488282"/>
              <a:gd name="connsiteY6" fmla="*/ 431007 h 2544762"/>
              <a:gd name="connsiteX7" fmla="*/ 0 w 1488282"/>
              <a:gd name="connsiteY7" fmla="*/ 185739 h 2544762"/>
              <a:gd name="connsiteX8" fmla="*/ 483395 w 1488282"/>
              <a:gd name="connsiteY8" fmla="*/ 1045369 h 2544762"/>
              <a:gd name="connsiteX9" fmla="*/ 435769 w 1488282"/>
              <a:gd name="connsiteY9" fmla="*/ 1023938 h 2544762"/>
              <a:gd name="connsiteX10" fmla="*/ 407194 w 1488282"/>
              <a:gd name="connsiteY10" fmla="*/ 1090613 h 2544762"/>
              <a:gd name="connsiteX11" fmla="*/ 218281 w 1488282"/>
              <a:gd name="connsiteY11" fmla="*/ 1068387 h 2544762"/>
              <a:gd name="connsiteX12" fmla="*/ 176213 w 1488282"/>
              <a:gd name="connsiteY12" fmla="*/ 1083470 h 2544762"/>
              <a:gd name="connsiteX13" fmla="*/ 185738 w 1488282"/>
              <a:gd name="connsiteY13" fmla="*/ 1140620 h 2544762"/>
              <a:gd name="connsiteX14" fmla="*/ 147638 w 1488282"/>
              <a:gd name="connsiteY14" fmla="*/ 1188244 h 2544762"/>
              <a:gd name="connsiteX15" fmla="*/ 147638 w 1488282"/>
              <a:gd name="connsiteY15" fmla="*/ 1328738 h 2544762"/>
              <a:gd name="connsiteX16" fmla="*/ 173832 w 1488282"/>
              <a:gd name="connsiteY16" fmla="*/ 1432718 h 2544762"/>
              <a:gd name="connsiteX17" fmla="*/ 304800 w 1488282"/>
              <a:gd name="connsiteY17" fmla="*/ 1795464 h 2544762"/>
              <a:gd name="connsiteX18" fmla="*/ 309563 w 1488282"/>
              <a:gd name="connsiteY18" fmla="*/ 1971675 h 2544762"/>
              <a:gd name="connsiteX19" fmla="*/ 254794 w 1488282"/>
              <a:gd name="connsiteY19" fmla="*/ 2064545 h 2544762"/>
              <a:gd name="connsiteX20" fmla="*/ 270669 w 1488282"/>
              <a:gd name="connsiteY20" fmla="*/ 2228056 h 2544762"/>
              <a:gd name="connsiteX21" fmla="*/ 385763 w 1488282"/>
              <a:gd name="connsiteY21" fmla="*/ 2422524 h 2544762"/>
              <a:gd name="connsiteX22" fmla="*/ 565944 w 1488282"/>
              <a:gd name="connsiteY22" fmla="*/ 2544762 h 2544762"/>
              <a:gd name="connsiteX23" fmla="*/ 728662 w 1488282"/>
              <a:gd name="connsiteY23" fmla="*/ 2409825 h 2544762"/>
              <a:gd name="connsiteX24" fmla="*/ 733425 w 1488282"/>
              <a:gd name="connsiteY24" fmla="*/ 2336007 h 2544762"/>
              <a:gd name="connsiteX25" fmla="*/ 797720 w 1488282"/>
              <a:gd name="connsiteY25" fmla="*/ 2300288 h 2544762"/>
              <a:gd name="connsiteX26" fmla="*/ 800100 w 1488282"/>
              <a:gd name="connsiteY26" fmla="*/ 2183607 h 2544762"/>
              <a:gd name="connsiteX27" fmla="*/ 757237 w 1488282"/>
              <a:gd name="connsiteY27" fmla="*/ 2169320 h 2544762"/>
              <a:gd name="connsiteX28" fmla="*/ 678657 w 1488282"/>
              <a:gd name="connsiteY28" fmla="*/ 2014538 h 2544762"/>
              <a:gd name="connsiteX29" fmla="*/ 621507 w 1488282"/>
              <a:gd name="connsiteY29" fmla="*/ 1704975 h 2544762"/>
              <a:gd name="connsiteX30" fmla="*/ 533401 w 1488282"/>
              <a:gd name="connsiteY30" fmla="*/ 1638301 h 2544762"/>
              <a:gd name="connsiteX31" fmla="*/ 714375 w 1488282"/>
              <a:gd name="connsiteY31" fmla="*/ 1628775 h 2544762"/>
              <a:gd name="connsiteX32" fmla="*/ 804863 w 1488282"/>
              <a:gd name="connsiteY32" fmla="*/ 1540669 h 2544762"/>
              <a:gd name="connsiteX33" fmla="*/ 1021557 w 1488282"/>
              <a:gd name="connsiteY33" fmla="*/ 1543050 h 2544762"/>
              <a:gd name="connsiteX34" fmla="*/ 1073944 w 1488282"/>
              <a:gd name="connsiteY34" fmla="*/ 1590676 h 2544762"/>
              <a:gd name="connsiteX35" fmla="*/ 1064419 w 1488282"/>
              <a:gd name="connsiteY35" fmla="*/ 1628776 h 2544762"/>
              <a:gd name="connsiteX36" fmla="*/ 1143000 w 1488282"/>
              <a:gd name="connsiteY36" fmla="*/ 1600201 h 2544762"/>
              <a:gd name="connsiteX37" fmla="*/ 1190626 w 1488282"/>
              <a:gd name="connsiteY37" fmla="*/ 1678782 h 2544762"/>
              <a:gd name="connsiteX38" fmla="*/ 1221582 w 1488282"/>
              <a:gd name="connsiteY38" fmla="*/ 1743074 h 2544762"/>
              <a:gd name="connsiteX39" fmla="*/ 1276351 w 1488282"/>
              <a:gd name="connsiteY39" fmla="*/ 1724026 h 2544762"/>
              <a:gd name="connsiteX40" fmla="*/ 1328738 w 1488282"/>
              <a:gd name="connsiteY40" fmla="*/ 1723231 h 2544762"/>
              <a:gd name="connsiteX41" fmla="*/ 1293019 w 1488282"/>
              <a:gd name="connsiteY41" fmla="*/ 1531144 h 2544762"/>
              <a:gd name="connsiteX42" fmla="*/ 1345407 w 1488282"/>
              <a:gd name="connsiteY42" fmla="*/ 1443038 h 2544762"/>
              <a:gd name="connsiteX43" fmla="*/ 1316832 w 1488282"/>
              <a:gd name="connsiteY43" fmla="*/ 1388270 h 2544762"/>
              <a:gd name="connsiteX44" fmla="*/ 1371600 w 1488282"/>
              <a:gd name="connsiteY44" fmla="*/ 1381125 h 2544762"/>
              <a:gd name="connsiteX45" fmla="*/ 1423988 w 1488282"/>
              <a:gd name="connsiteY45" fmla="*/ 1302545 h 2544762"/>
              <a:gd name="connsiteX46" fmla="*/ 1414463 w 1488282"/>
              <a:gd name="connsiteY46" fmla="*/ 1254920 h 2544762"/>
              <a:gd name="connsiteX47" fmla="*/ 1450976 w 1488282"/>
              <a:gd name="connsiteY47" fmla="*/ 1246187 h 2544762"/>
              <a:gd name="connsiteX48" fmla="*/ 1488282 w 1488282"/>
              <a:gd name="connsiteY48" fmla="*/ 1190625 h 2544762"/>
              <a:gd name="connsiteX49" fmla="*/ 1433513 w 1488282"/>
              <a:gd name="connsiteY49" fmla="*/ 1007269 h 2544762"/>
              <a:gd name="connsiteX50" fmla="*/ 1388270 w 1488282"/>
              <a:gd name="connsiteY50" fmla="*/ 878682 h 2544762"/>
              <a:gd name="connsiteX51" fmla="*/ 1421607 w 1488282"/>
              <a:gd name="connsiteY51" fmla="*/ 804863 h 2544762"/>
              <a:gd name="connsiteX52" fmla="*/ 1371601 w 1488282"/>
              <a:gd name="connsiteY52" fmla="*/ 664370 h 2544762"/>
              <a:gd name="connsiteX53" fmla="*/ 1312069 w 1488282"/>
              <a:gd name="connsiteY53" fmla="*/ 604838 h 2544762"/>
              <a:gd name="connsiteX54" fmla="*/ 1309688 w 1488282"/>
              <a:gd name="connsiteY54" fmla="*/ 523876 h 2544762"/>
              <a:gd name="connsiteX55" fmla="*/ 1290639 w 1488282"/>
              <a:gd name="connsiteY55" fmla="*/ 445295 h 2544762"/>
              <a:gd name="connsiteX56" fmla="*/ 1311275 w 1488282"/>
              <a:gd name="connsiteY56" fmla="*/ 324644 h 2544762"/>
              <a:gd name="connsiteX57" fmla="*/ 1159669 w 1488282"/>
              <a:gd name="connsiteY57" fmla="*/ 0 h 2544762"/>
              <a:gd name="connsiteX58" fmla="*/ 1073944 w 1488282"/>
              <a:gd name="connsiteY58" fmla="*/ 153193 h 2544762"/>
              <a:gd name="connsiteX0" fmla="*/ 1073944 w 1488282"/>
              <a:gd name="connsiteY0" fmla="*/ 153193 h 2544762"/>
              <a:gd name="connsiteX1" fmla="*/ 1054894 w 1488282"/>
              <a:gd name="connsiteY1" fmla="*/ 221457 h 2544762"/>
              <a:gd name="connsiteX2" fmla="*/ 1092994 w 1488282"/>
              <a:gd name="connsiteY2" fmla="*/ 288132 h 2544762"/>
              <a:gd name="connsiteX3" fmla="*/ 1064420 w 1488282"/>
              <a:gd name="connsiteY3" fmla="*/ 352426 h 2544762"/>
              <a:gd name="connsiteX4" fmla="*/ 976313 w 1488282"/>
              <a:gd name="connsiteY4" fmla="*/ 373857 h 2544762"/>
              <a:gd name="connsiteX5" fmla="*/ 942975 w 1488282"/>
              <a:gd name="connsiteY5" fmla="*/ 407194 h 2544762"/>
              <a:gd name="connsiteX6" fmla="*/ 978693 w 1488282"/>
              <a:gd name="connsiteY6" fmla="*/ 431007 h 2544762"/>
              <a:gd name="connsiteX7" fmla="*/ 457200 w 1488282"/>
              <a:gd name="connsiteY7" fmla="*/ 295276 h 2544762"/>
              <a:gd name="connsiteX8" fmla="*/ 0 w 1488282"/>
              <a:gd name="connsiteY8" fmla="*/ 185739 h 2544762"/>
              <a:gd name="connsiteX9" fmla="*/ 483395 w 1488282"/>
              <a:gd name="connsiteY9" fmla="*/ 1045369 h 2544762"/>
              <a:gd name="connsiteX10" fmla="*/ 435769 w 1488282"/>
              <a:gd name="connsiteY10" fmla="*/ 1023938 h 2544762"/>
              <a:gd name="connsiteX11" fmla="*/ 407194 w 1488282"/>
              <a:gd name="connsiteY11" fmla="*/ 1090613 h 2544762"/>
              <a:gd name="connsiteX12" fmla="*/ 218281 w 1488282"/>
              <a:gd name="connsiteY12" fmla="*/ 1068387 h 2544762"/>
              <a:gd name="connsiteX13" fmla="*/ 176213 w 1488282"/>
              <a:gd name="connsiteY13" fmla="*/ 1083470 h 2544762"/>
              <a:gd name="connsiteX14" fmla="*/ 185738 w 1488282"/>
              <a:gd name="connsiteY14" fmla="*/ 1140620 h 2544762"/>
              <a:gd name="connsiteX15" fmla="*/ 147638 w 1488282"/>
              <a:gd name="connsiteY15" fmla="*/ 1188244 h 2544762"/>
              <a:gd name="connsiteX16" fmla="*/ 147638 w 1488282"/>
              <a:gd name="connsiteY16" fmla="*/ 1328738 h 2544762"/>
              <a:gd name="connsiteX17" fmla="*/ 173832 w 1488282"/>
              <a:gd name="connsiteY17" fmla="*/ 1432718 h 2544762"/>
              <a:gd name="connsiteX18" fmla="*/ 304800 w 1488282"/>
              <a:gd name="connsiteY18" fmla="*/ 1795464 h 2544762"/>
              <a:gd name="connsiteX19" fmla="*/ 309563 w 1488282"/>
              <a:gd name="connsiteY19" fmla="*/ 1971675 h 2544762"/>
              <a:gd name="connsiteX20" fmla="*/ 254794 w 1488282"/>
              <a:gd name="connsiteY20" fmla="*/ 2064545 h 2544762"/>
              <a:gd name="connsiteX21" fmla="*/ 270669 w 1488282"/>
              <a:gd name="connsiteY21" fmla="*/ 2228056 h 2544762"/>
              <a:gd name="connsiteX22" fmla="*/ 385763 w 1488282"/>
              <a:gd name="connsiteY22" fmla="*/ 2422524 h 2544762"/>
              <a:gd name="connsiteX23" fmla="*/ 565944 w 1488282"/>
              <a:gd name="connsiteY23" fmla="*/ 2544762 h 2544762"/>
              <a:gd name="connsiteX24" fmla="*/ 728662 w 1488282"/>
              <a:gd name="connsiteY24" fmla="*/ 2409825 h 2544762"/>
              <a:gd name="connsiteX25" fmla="*/ 733425 w 1488282"/>
              <a:gd name="connsiteY25" fmla="*/ 2336007 h 2544762"/>
              <a:gd name="connsiteX26" fmla="*/ 797720 w 1488282"/>
              <a:gd name="connsiteY26" fmla="*/ 2300288 h 2544762"/>
              <a:gd name="connsiteX27" fmla="*/ 800100 w 1488282"/>
              <a:gd name="connsiteY27" fmla="*/ 2183607 h 2544762"/>
              <a:gd name="connsiteX28" fmla="*/ 757237 w 1488282"/>
              <a:gd name="connsiteY28" fmla="*/ 2169320 h 2544762"/>
              <a:gd name="connsiteX29" fmla="*/ 678657 w 1488282"/>
              <a:gd name="connsiteY29" fmla="*/ 2014538 h 2544762"/>
              <a:gd name="connsiteX30" fmla="*/ 621507 w 1488282"/>
              <a:gd name="connsiteY30" fmla="*/ 1704975 h 2544762"/>
              <a:gd name="connsiteX31" fmla="*/ 533401 w 1488282"/>
              <a:gd name="connsiteY31" fmla="*/ 1638301 h 2544762"/>
              <a:gd name="connsiteX32" fmla="*/ 714375 w 1488282"/>
              <a:gd name="connsiteY32" fmla="*/ 1628775 h 2544762"/>
              <a:gd name="connsiteX33" fmla="*/ 804863 w 1488282"/>
              <a:gd name="connsiteY33" fmla="*/ 1540669 h 2544762"/>
              <a:gd name="connsiteX34" fmla="*/ 1021557 w 1488282"/>
              <a:gd name="connsiteY34" fmla="*/ 1543050 h 2544762"/>
              <a:gd name="connsiteX35" fmla="*/ 1073944 w 1488282"/>
              <a:gd name="connsiteY35" fmla="*/ 1590676 h 2544762"/>
              <a:gd name="connsiteX36" fmla="*/ 1064419 w 1488282"/>
              <a:gd name="connsiteY36" fmla="*/ 1628776 h 2544762"/>
              <a:gd name="connsiteX37" fmla="*/ 1143000 w 1488282"/>
              <a:gd name="connsiteY37" fmla="*/ 1600201 h 2544762"/>
              <a:gd name="connsiteX38" fmla="*/ 1190626 w 1488282"/>
              <a:gd name="connsiteY38" fmla="*/ 1678782 h 2544762"/>
              <a:gd name="connsiteX39" fmla="*/ 1221582 w 1488282"/>
              <a:gd name="connsiteY39" fmla="*/ 1743074 h 2544762"/>
              <a:gd name="connsiteX40" fmla="*/ 1276351 w 1488282"/>
              <a:gd name="connsiteY40" fmla="*/ 1724026 h 2544762"/>
              <a:gd name="connsiteX41" fmla="*/ 1328738 w 1488282"/>
              <a:gd name="connsiteY41" fmla="*/ 1723231 h 2544762"/>
              <a:gd name="connsiteX42" fmla="*/ 1293019 w 1488282"/>
              <a:gd name="connsiteY42" fmla="*/ 1531144 h 2544762"/>
              <a:gd name="connsiteX43" fmla="*/ 1345407 w 1488282"/>
              <a:gd name="connsiteY43" fmla="*/ 1443038 h 2544762"/>
              <a:gd name="connsiteX44" fmla="*/ 1316832 w 1488282"/>
              <a:gd name="connsiteY44" fmla="*/ 1388270 h 2544762"/>
              <a:gd name="connsiteX45" fmla="*/ 1371600 w 1488282"/>
              <a:gd name="connsiteY45" fmla="*/ 1381125 h 2544762"/>
              <a:gd name="connsiteX46" fmla="*/ 1423988 w 1488282"/>
              <a:gd name="connsiteY46" fmla="*/ 1302545 h 2544762"/>
              <a:gd name="connsiteX47" fmla="*/ 1414463 w 1488282"/>
              <a:gd name="connsiteY47" fmla="*/ 1254920 h 2544762"/>
              <a:gd name="connsiteX48" fmla="*/ 1450976 w 1488282"/>
              <a:gd name="connsiteY48" fmla="*/ 1246187 h 2544762"/>
              <a:gd name="connsiteX49" fmla="*/ 1488282 w 1488282"/>
              <a:gd name="connsiteY49" fmla="*/ 1190625 h 2544762"/>
              <a:gd name="connsiteX50" fmla="*/ 1433513 w 1488282"/>
              <a:gd name="connsiteY50" fmla="*/ 1007269 h 2544762"/>
              <a:gd name="connsiteX51" fmla="*/ 1388270 w 1488282"/>
              <a:gd name="connsiteY51" fmla="*/ 878682 h 2544762"/>
              <a:gd name="connsiteX52" fmla="*/ 1421607 w 1488282"/>
              <a:gd name="connsiteY52" fmla="*/ 804863 h 2544762"/>
              <a:gd name="connsiteX53" fmla="*/ 1371601 w 1488282"/>
              <a:gd name="connsiteY53" fmla="*/ 664370 h 2544762"/>
              <a:gd name="connsiteX54" fmla="*/ 1312069 w 1488282"/>
              <a:gd name="connsiteY54" fmla="*/ 604838 h 2544762"/>
              <a:gd name="connsiteX55" fmla="*/ 1309688 w 1488282"/>
              <a:gd name="connsiteY55" fmla="*/ 523876 h 2544762"/>
              <a:gd name="connsiteX56" fmla="*/ 1290639 w 1488282"/>
              <a:gd name="connsiteY56" fmla="*/ 445295 h 2544762"/>
              <a:gd name="connsiteX57" fmla="*/ 1311275 w 1488282"/>
              <a:gd name="connsiteY57" fmla="*/ 324644 h 2544762"/>
              <a:gd name="connsiteX58" fmla="*/ 1159669 w 1488282"/>
              <a:gd name="connsiteY58" fmla="*/ 0 h 2544762"/>
              <a:gd name="connsiteX59" fmla="*/ 1073944 w 1488282"/>
              <a:gd name="connsiteY59" fmla="*/ 153193 h 2544762"/>
              <a:gd name="connsiteX0" fmla="*/ 1073944 w 1488282"/>
              <a:gd name="connsiteY0" fmla="*/ 153193 h 2544762"/>
              <a:gd name="connsiteX1" fmla="*/ 1054894 w 1488282"/>
              <a:gd name="connsiteY1" fmla="*/ 221457 h 2544762"/>
              <a:gd name="connsiteX2" fmla="*/ 1092994 w 1488282"/>
              <a:gd name="connsiteY2" fmla="*/ 288132 h 2544762"/>
              <a:gd name="connsiteX3" fmla="*/ 1064420 w 1488282"/>
              <a:gd name="connsiteY3" fmla="*/ 352426 h 2544762"/>
              <a:gd name="connsiteX4" fmla="*/ 976313 w 1488282"/>
              <a:gd name="connsiteY4" fmla="*/ 373857 h 2544762"/>
              <a:gd name="connsiteX5" fmla="*/ 942975 w 1488282"/>
              <a:gd name="connsiteY5" fmla="*/ 407194 h 2544762"/>
              <a:gd name="connsiteX6" fmla="*/ 978693 w 1488282"/>
              <a:gd name="connsiteY6" fmla="*/ 431007 h 2544762"/>
              <a:gd name="connsiteX7" fmla="*/ 864394 w 1488282"/>
              <a:gd name="connsiteY7" fmla="*/ 502445 h 2544762"/>
              <a:gd name="connsiteX8" fmla="*/ 0 w 1488282"/>
              <a:gd name="connsiteY8" fmla="*/ 185739 h 2544762"/>
              <a:gd name="connsiteX9" fmla="*/ 483395 w 1488282"/>
              <a:gd name="connsiteY9" fmla="*/ 1045369 h 2544762"/>
              <a:gd name="connsiteX10" fmla="*/ 435769 w 1488282"/>
              <a:gd name="connsiteY10" fmla="*/ 1023938 h 2544762"/>
              <a:gd name="connsiteX11" fmla="*/ 407194 w 1488282"/>
              <a:gd name="connsiteY11" fmla="*/ 1090613 h 2544762"/>
              <a:gd name="connsiteX12" fmla="*/ 218281 w 1488282"/>
              <a:gd name="connsiteY12" fmla="*/ 1068387 h 2544762"/>
              <a:gd name="connsiteX13" fmla="*/ 176213 w 1488282"/>
              <a:gd name="connsiteY13" fmla="*/ 1083470 h 2544762"/>
              <a:gd name="connsiteX14" fmla="*/ 185738 w 1488282"/>
              <a:gd name="connsiteY14" fmla="*/ 1140620 h 2544762"/>
              <a:gd name="connsiteX15" fmla="*/ 147638 w 1488282"/>
              <a:gd name="connsiteY15" fmla="*/ 1188244 h 2544762"/>
              <a:gd name="connsiteX16" fmla="*/ 147638 w 1488282"/>
              <a:gd name="connsiteY16" fmla="*/ 1328738 h 2544762"/>
              <a:gd name="connsiteX17" fmla="*/ 173832 w 1488282"/>
              <a:gd name="connsiteY17" fmla="*/ 1432718 h 2544762"/>
              <a:gd name="connsiteX18" fmla="*/ 304800 w 1488282"/>
              <a:gd name="connsiteY18" fmla="*/ 1795464 h 2544762"/>
              <a:gd name="connsiteX19" fmla="*/ 309563 w 1488282"/>
              <a:gd name="connsiteY19" fmla="*/ 1971675 h 2544762"/>
              <a:gd name="connsiteX20" fmla="*/ 254794 w 1488282"/>
              <a:gd name="connsiteY20" fmla="*/ 2064545 h 2544762"/>
              <a:gd name="connsiteX21" fmla="*/ 270669 w 1488282"/>
              <a:gd name="connsiteY21" fmla="*/ 2228056 h 2544762"/>
              <a:gd name="connsiteX22" fmla="*/ 385763 w 1488282"/>
              <a:gd name="connsiteY22" fmla="*/ 2422524 h 2544762"/>
              <a:gd name="connsiteX23" fmla="*/ 565944 w 1488282"/>
              <a:gd name="connsiteY23" fmla="*/ 2544762 h 2544762"/>
              <a:gd name="connsiteX24" fmla="*/ 728662 w 1488282"/>
              <a:gd name="connsiteY24" fmla="*/ 2409825 h 2544762"/>
              <a:gd name="connsiteX25" fmla="*/ 733425 w 1488282"/>
              <a:gd name="connsiteY25" fmla="*/ 2336007 h 2544762"/>
              <a:gd name="connsiteX26" fmla="*/ 797720 w 1488282"/>
              <a:gd name="connsiteY26" fmla="*/ 2300288 h 2544762"/>
              <a:gd name="connsiteX27" fmla="*/ 800100 w 1488282"/>
              <a:gd name="connsiteY27" fmla="*/ 2183607 h 2544762"/>
              <a:gd name="connsiteX28" fmla="*/ 757237 w 1488282"/>
              <a:gd name="connsiteY28" fmla="*/ 2169320 h 2544762"/>
              <a:gd name="connsiteX29" fmla="*/ 678657 w 1488282"/>
              <a:gd name="connsiteY29" fmla="*/ 2014538 h 2544762"/>
              <a:gd name="connsiteX30" fmla="*/ 621507 w 1488282"/>
              <a:gd name="connsiteY30" fmla="*/ 1704975 h 2544762"/>
              <a:gd name="connsiteX31" fmla="*/ 533401 w 1488282"/>
              <a:gd name="connsiteY31" fmla="*/ 1638301 h 2544762"/>
              <a:gd name="connsiteX32" fmla="*/ 714375 w 1488282"/>
              <a:gd name="connsiteY32" fmla="*/ 1628775 h 2544762"/>
              <a:gd name="connsiteX33" fmla="*/ 804863 w 1488282"/>
              <a:gd name="connsiteY33" fmla="*/ 1540669 h 2544762"/>
              <a:gd name="connsiteX34" fmla="*/ 1021557 w 1488282"/>
              <a:gd name="connsiteY34" fmla="*/ 1543050 h 2544762"/>
              <a:gd name="connsiteX35" fmla="*/ 1073944 w 1488282"/>
              <a:gd name="connsiteY35" fmla="*/ 1590676 h 2544762"/>
              <a:gd name="connsiteX36" fmla="*/ 1064419 w 1488282"/>
              <a:gd name="connsiteY36" fmla="*/ 1628776 h 2544762"/>
              <a:gd name="connsiteX37" fmla="*/ 1143000 w 1488282"/>
              <a:gd name="connsiteY37" fmla="*/ 1600201 h 2544762"/>
              <a:gd name="connsiteX38" fmla="*/ 1190626 w 1488282"/>
              <a:gd name="connsiteY38" fmla="*/ 1678782 h 2544762"/>
              <a:gd name="connsiteX39" fmla="*/ 1221582 w 1488282"/>
              <a:gd name="connsiteY39" fmla="*/ 1743074 h 2544762"/>
              <a:gd name="connsiteX40" fmla="*/ 1276351 w 1488282"/>
              <a:gd name="connsiteY40" fmla="*/ 1724026 h 2544762"/>
              <a:gd name="connsiteX41" fmla="*/ 1328738 w 1488282"/>
              <a:gd name="connsiteY41" fmla="*/ 1723231 h 2544762"/>
              <a:gd name="connsiteX42" fmla="*/ 1293019 w 1488282"/>
              <a:gd name="connsiteY42" fmla="*/ 1531144 h 2544762"/>
              <a:gd name="connsiteX43" fmla="*/ 1345407 w 1488282"/>
              <a:gd name="connsiteY43" fmla="*/ 1443038 h 2544762"/>
              <a:gd name="connsiteX44" fmla="*/ 1316832 w 1488282"/>
              <a:gd name="connsiteY44" fmla="*/ 1388270 h 2544762"/>
              <a:gd name="connsiteX45" fmla="*/ 1371600 w 1488282"/>
              <a:gd name="connsiteY45" fmla="*/ 1381125 h 2544762"/>
              <a:gd name="connsiteX46" fmla="*/ 1423988 w 1488282"/>
              <a:gd name="connsiteY46" fmla="*/ 1302545 h 2544762"/>
              <a:gd name="connsiteX47" fmla="*/ 1414463 w 1488282"/>
              <a:gd name="connsiteY47" fmla="*/ 1254920 h 2544762"/>
              <a:gd name="connsiteX48" fmla="*/ 1450976 w 1488282"/>
              <a:gd name="connsiteY48" fmla="*/ 1246187 h 2544762"/>
              <a:gd name="connsiteX49" fmla="*/ 1488282 w 1488282"/>
              <a:gd name="connsiteY49" fmla="*/ 1190625 h 2544762"/>
              <a:gd name="connsiteX50" fmla="*/ 1433513 w 1488282"/>
              <a:gd name="connsiteY50" fmla="*/ 1007269 h 2544762"/>
              <a:gd name="connsiteX51" fmla="*/ 1388270 w 1488282"/>
              <a:gd name="connsiteY51" fmla="*/ 878682 h 2544762"/>
              <a:gd name="connsiteX52" fmla="*/ 1421607 w 1488282"/>
              <a:gd name="connsiteY52" fmla="*/ 804863 h 2544762"/>
              <a:gd name="connsiteX53" fmla="*/ 1371601 w 1488282"/>
              <a:gd name="connsiteY53" fmla="*/ 664370 h 2544762"/>
              <a:gd name="connsiteX54" fmla="*/ 1312069 w 1488282"/>
              <a:gd name="connsiteY54" fmla="*/ 604838 h 2544762"/>
              <a:gd name="connsiteX55" fmla="*/ 1309688 w 1488282"/>
              <a:gd name="connsiteY55" fmla="*/ 523876 h 2544762"/>
              <a:gd name="connsiteX56" fmla="*/ 1290639 w 1488282"/>
              <a:gd name="connsiteY56" fmla="*/ 445295 h 2544762"/>
              <a:gd name="connsiteX57" fmla="*/ 1311275 w 1488282"/>
              <a:gd name="connsiteY57" fmla="*/ 324644 h 2544762"/>
              <a:gd name="connsiteX58" fmla="*/ 1159669 w 1488282"/>
              <a:gd name="connsiteY58" fmla="*/ 0 h 2544762"/>
              <a:gd name="connsiteX59" fmla="*/ 1073944 w 1488282"/>
              <a:gd name="connsiteY59" fmla="*/ 153193 h 2544762"/>
              <a:gd name="connsiteX0" fmla="*/ 1073944 w 1488282"/>
              <a:gd name="connsiteY0" fmla="*/ 153193 h 2544762"/>
              <a:gd name="connsiteX1" fmla="*/ 1054894 w 1488282"/>
              <a:gd name="connsiteY1" fmla="*/ 221457 h 2544762"/>
              <a:gd name="connsiteX2" fmla="*/ 1092994 w 1488282"/>
              <a:gd name="connsiteY2" fmla="*/ 288132 h 2544762"/>
              <a:gd name="connsiteX3" fmla="*/ 1064420 w 1488282"/>
              <a:gd name="connsiteY3" fmla="*/ 352426 h 2544762"/>
              <a:gd name="connsiteX4" fmla="*/ 976313 w 1488282"/>
              <a:gd name="connsiteY4" fmla="*/ 373857 h 2544762"/>
              <a:gd name="connsiteX5" fmla="*/ 942975 w 1488282"/>
              <a:gd name="connsiteY5" fmla="*/ 407194 h 2544762"/>
              <a:gd name="connsiteX6" fmla="*/ 978693 w 1488282"/>
              <a:gd name="connsiteY6" fmla="*/ 431007 h 2544762"/>
              <a:gd name="connsiteX7" fmla="*/ 864394 w 1488282"/>
              <a:gd name="connsiteY7" fmla="*/ 502445 h 2544762"/>
              <a:gd name="connsiteX8" fmla="*/ 354807 w 1488282"/>
              <a:gd name="connsiteY8" fmla="*/ 311944 h 2544762"/>
              <a:gd name="connsiteX9" fmla="*/ 0 w 1488282"/>
              <a:gd name="connsiteY9" fmla="*/ 185739 h 2544762"/>
              <a:gd name="connsiteX10" fmla="*/ 483395 w 1488282"/>
              <a:gd name="connsiteY10" fmla="*/ 1045369 h 2544762"/>
              <a:gd name="connsiteX11" fmla="*/ 435769 w 1488282"/>
              <a:gd name="connsiteY11" fmla="*/ 1023938 h 2544762"/>
              <a:gd name="connsiteX12" fmla="*/ 407194 w 1488282"/>
              <a:gd name="connsiteY12" fmla="*/ 1090613 h 2544762"/>
              <a:gd name="connsiteX13" fmla="*/ 218281 w 1488282"/>
              <a:gd name="connsiteY13" fmla="*/ 1068387 h 2544762"/>
              <a:gd name="connsiteX14" fmla="*/ 176213 w 1488282"/>
              <a:gd name="connsiteY14" fmla="*/ 1083470 h 2544762"/>
              <a:gd name="connsiteX15" fmla="*/ 185738 w 1488282"/>
              <a:gd name="connsiteY15" fmla="*/ 1140620 h 2544762"/>
              <a:gd name="connsiteX16" fmla="*/ 147638 w 1488282"/>
              <a:gd name="connsiteY16" fmla="*/ 1188244 h 2544762"/>
              <a:gd name="connsiteX17" fmla="*/ 147638 w 1488282"/>
              <a:gd name="connsiteY17" fmla="*/ 1328738 h 2544762"/>
              <a:gd name="connsiteX18" fmla="*/ 173832 w 1488282"/>
              <a:gd name="connsiteY18" fmla="*/ 1432718 h 2544762"/>
              <a:gd name="connsiteX19" fmla="*/ 304800 w 1488282"/>
              <a:gd name="connsiteY19" fmla="*/ 1795464 h 2544762"/>
              <a:gd name="connsiteX20" fmla="*/ 309563 w 1488282"/>
              <a:gd name="connsiteY20" fmla="*/ 1971675 h 2544762"/>
              <a:gd name="connsiteX21" fmla="*/ 254794 w 1488282"/>
              <a:gd name="connsiteY21" fmla="*/ 2064545 h 2544762"/>
              <a:gd name="connsiteX22" fmla="*/ 270669 w 1488282"/>
              <a:gd name="connsiteY22" fmla="*/ 2228056 h 2544762"/>
              <a:gd name="connsiteX23" fmla="*/ 385763 w 1488282"/>
              <a:gd name="connsiteY23" fmla="*/ 2422524 h 2544762"/>
              <a:gd name="connsiteX24" fmla="*/ 565944 w 1488282"/>
              <a:gd name="connsiteY24" fmla="*/ 2544762 h 2544762"/>
              <a:gd name="connsiteX25" fmla="*/ 728662 w 1488282"/>
              <a:gd name="connsiteY25" fmla="*/ 2409825 h 2544762"/>
              <a:gd name="connsiteX26" fmla="*/ 733425 w 1488282"/>
              <a:gd name="connsiteY26" fmla="*/ 2336007 h 2544762"/>
              <a:gd name="connsiteX27" fmla="*/ 797720 w 1488282"/>
              <a:gd name="connsiteY27" fmla="*/ 2300288 h 2544762"/>
              <a:gd name="connsiteX28" fmla="*/ 800100 w 1488282"/>
              <a:gd name="connsiteY28" fmla="*/ 2183607 h 2544762"/>
              <a:gd name="connsiteX29" fmla="*/ 757237 w 1488282"/>
              <a:gd name="connsiteY29" fmla="*/ 2169320 h 2544762"/>
              <a:gd name="connsiteX30" fmla="*/ 678657 w 1488282"/>
              <a:gd name="connsiteY30" fmla="*/ 2014538 h 2544762"/>
              <a:gd name="connsiteX31" fmla="*/ 621507 w 1488282"/>
              <a:gd name="connsiteY31" fmla="*/ 1704975 h 2544762"/>
              <a:gd name="connsiteX32" fmla="*/ 533401 w 1488282"/>
              <a:gd name="connsiteY32" fmla="*/ 1638301 h 2544762"/>
              <a:gd name="connsiteX33" fmla="*/ 714375 w 1488282"/>
              <a:gd name="connsiteY33" fmla="*/ 1628775 h 2544762"/>
              <a:gd name="connsiteX34" fmla="*/ 804863 w 1488282"/>
              <a:gd name="connsiteY34" fmla="*/ 1540669 h 2544762"/>
              <a:gd name="connsiteX35" fmla="*/ 1021557 w 1488282"/>
              <a:gd name="connsiteY35" fmla="*/ 1543050 h 2544762"/>
              <a:gd name="connsiteX36" fmla="*/ 1073944 w 1488282"/>
              <a:gd name="connsiteY36" fmla="*/ 1590676 h 2544762"/>
              <a:gd name="connsiteX37" fmla="*/ 1064419 w 1488282"/>
              <a:gd name="connsiteY37" fmla="*/ 1628776 h 2544762"/>
              <a:gd name="connsiteX38" fmla="*/ 1143000 w 1488282"/>
              <a:gd name="connsiteY38" fmla="*/ 1600201 h 2544762"/>
              <a:gd name="connsiteX39" fmla="*/ 1190626 w 1488282"/>
              <a:gd name="connsiteY39" fmla="*/ 1678782 h 2544762"/>
              <a:gd name="connsiteX40" fmla="*/ 1221582 w 1488282"/>
              <a:gd name="connsiteY40" fmla="*/ 1743074 h 2544762"/>
              <a:gd name="connsiteX41" fmla="*/ 1276351 w 1488282"/>
              <a:gd name="connsiteY41" fmla="*/ 1724026 h 2544762"/>
              <a:gd name="connsiteX42" fmla="*/ 1328738 w 1488282"/>
              <a:gd name="connsiteY42" fmla="*/ 1723231 h 2544762"/>
              <a:gd name="connsiteX43" fmla="*/ 1293019 w 1488282"/>
              <a:gd name="connsiteY43" fmla="*/ 1531144 h 2544762"/>
              <a:gd name="connsiteX44" fmla="*/ 1345407 w 1488282"/>
              <a:gd name="connsiteY44" fmla="*/ 1443038 h 2544762"/>
              <a:gd name="connsiteX45" fmla="*/ 1316832 w 1488282"/>
              <a:gd name="connsiteY45" fmla="*/ 1388270 h 2544762"/>
              <a:gd name="connsiteX46" fmla="*/ 1371600 w 1488282"/>
              <a:gd name="connsiteY46" fmla="*/ 1381125 h 2544762"/>
              <a:gd name="connsiteX47" fmla="*/ 1423988 w 1488282"/>
              <a:gd name="connsiteY47" fmla="*/ 1302545 h 2544762"/>
              <a:gd name="connsiteX48" fmla="*/ 1414463 w 1488282"/>
              <a:gd name="connsiteY48" fmla="*/ 1254920 h 2544762"/>
              <a:gd name="connsiteX49" fmla="*/ 1450976 w 1488282"/>
              <a:gd name="connsiteY49" fmla="*/ 1246187 h 2544762"/>
              <a:gd name="connsiteX50" fmla="*/ 1488282 w 1488282"/>
              <a:gd name="connsiteY50" fmla="*/ 1190625 h 2544762"/>
              <a:gd name="connsiteX51" fmla="*/ 1433513 w 1488282"/>
              <a:gd name="connsiteY51" fmla="*/ 1007269 h 2544762"/>
              <a:gd name="connsiteX52" fmla="*/ 1388270 w 1488282"/>
              <a:gd name="connsiteY52" fmla="*/ 878682 h 2544762"/>
              <a:gd name="connsiteX53" fmla="*/ 1421607 w 1488282"/>
              <a:gd name="connsiteY53" fmla="*/ 804863 h 2544762"/>
              <a:gd name="connsiteX54" fmla="*/ 1371601 w 1488282"/>
              <a:gd name="connsiteY54" fmla="*/ 664370 h 2544762"/>
              <a:gd name="connsiteX55" fmla="*/ 1312069 w 1488282"/>
              <a:gd name="connsiteY55" fmla="*/ 604838 h 2544762"/>
              <a:gd name="connsiteX56" fmla="*/ 1309688 w 1488282"/>
              <a:gd name="connsiteY56" fmla="*/ 523876 h 2544762"/>
              <a:gd name="connsiteX57" fmla="*/ 1290639 w 1488282"/>
              <a:gd name="connsiteY57" fmla="*/ 445295 h 2544762"/>
              <a:gd name="connsiteX58" fmla="*/ 1311275 w 1488282"/>
              <a:gd name="connsiteY58" fmla="*/ 324644 h 2544762"/>
              <a:gd name="connsiteX59" fmla="*/ 1159669 w 1488282"/>
              <a:gd name="connsiteY59" fmla="*/ 0 h 2544762"/>
              <a:gd name="connsiteX60" fmla="*/ 1073944 w 1488282"/>
              <a:gd name="connsiteY60" fmla="*/ 153193 h 2544762"/>
              <a:gd name="connsiteX0" fmla="*/ 1073944 w 1488282"/>
              <a:gd name="connsiteY0" fmla="*/ 153193 h 2544762"/>
              <a:gd name="connsiteX1" fmla="*/ 1054894 w 1488282"/>
              <a:gd name="connsiteY1" fmla="*/ 221457 h 2544762"/>
              <a:gd name="connsiteX2" fmla="*/ 1092994 w 1488282"/>
              <a:gd name="connsiteY2" fmla="*/ 288132 h 2544762"/>
              <a:gd name="connsiteX3" fmla="*/ 1064420 w 1488282"/>
              <a:gd name="connsiteY3" fmla="*/ 352426 h 2544762"/>
              <a:gd name="connsiteX4" fmla="*/ 976313 w 1488282"/>
              <a:gd name="connsiteY4" fmla="*/ 373857 h 2544762"/>
              <a:gd name="connsiteX5" fmla="*/ 942975 w 1488282"/>
              <a:gd name="connsiteY5" fmla="*/ 407194 h 2544762"/>
              <a:gd name="connsiteX6" fmla="*/ 978693 w 1488282"/>
              <a:gd name="connsiteY6" fmla="*/ 431007 h 2544762"/>
              <a:gd name="connsiteX7" fmla="*/ 864394 w 1488282"/>
              <a:gd name="connsiteY7" fmla="*/ 502445 h 2544762"/>
              <a:gd name="connsiteX8" fmla="*/ 840582 w 1488282"/>
              <a:gd name="connsiteY8" fmla="*/ 528638 h 2544762"/>
              <a:gd name="connsiteX9" fmla="*/ 0 w 1488282"/>
              <a:gd name="connsiteY9" fmla="*/ 185739 h 2544762"/>
              <a:gd name="connsiteX10" fmla="*/ 483395 w 1488282"/>
              <a:gd name="connsiteY10" fmla="*/ 1045369 h 2544762"/>
              <a:gd name="connsiteX11" fmla="*/ 435769 w 1488282"/>
              <a:gd name="connsiteY11" fmla="*/ 1023938 h 2544762"/>
              <a:gd name="connsiteX12" fmla="*/ 407194 w 1488282"/>
              <a:gd name="connsiteY12" fmla="*/ 1090613 h 2544762"/>
              <a:gd name="connsiteX13" fmla="*/ 218281 w 1488282"/>
              <a:gd name="connsiteY13" fmla="*/ 1068387 h 2544762"/>
              <a:gd name="connsiteX14" fmla="*/ 176213 w 1488282"/>
              <a:gd name="connsiteY14" fmla="*/ 1083470 h 2544762"/>
              <a:gd name="connsiteX15" fmla="*/ 185738 w 1488282"/>
              <a:gd name="connsiteY15" fmla="*/ 1140620 h 2544762"/>
              <a:gd name="connsiteX16" fmla="*/ 147638 w 1488282"/>
              <a:gd name="connsiteY16" fmla="*/ 1188244 h 2544762"/>
              <a:gd name="connsiteX17" fmla="*/ 147638 w 1488282"/>
              <a:gd name="connsiteY17" fmla="*/ 1328738 h 2544762"/>
              <a:gd name="connsiteX18" fmla="*/ 173832 w 1488282"/>
              <a:gd name="connsiteY18" fmla="*/ 1432718 h 2544762"/>
              <a:gd name="connsiteX19" fmla="*/ 304800 w 1488282"/>
              <a:gd name="connsiteY19" fmla="*/ 1795464 h 2544762"/>
              <a:gd name="connsiteX20" fmla="*/ 309563 w 1488282"/>
              <a:gd name="connsiteY20" fmla="*/ 1971675 h 2544762"/>
              <a:gd name="connsiteX21" fmla="*/ 254794 w 1488282"/>
              <a:gd name="connsiteY21" fmla="*/ 2064545 h 2544762"/>
              <a:gd name="connsiteX22" fmla="*/ 270669 w 1488282"/>
              <a:gd name="connsiteY22" fmla="*/ 2228056 h 2544762"/>
              <a:gd name="connsiteX23" fmla="*/ 385763 w 1488282"/>
              <a:gd name="connsiteY23" fmla="*/ 2422524 h 2544762"/>
              <a:gd name="connsiteX24" fmla="*/ 565944 w 1488282"/>
              <a:gd name="connsiteY24" fmla="*/ 2544762 h 2544762"/>
              <a:gd name="connsiteX25" fmla="*/ 728662 w 1488282"/>
              <a:gd name="connsiteY25" fmla="*/ 2409825 h 2544762"/>
              <a:gd name="connsiteX26" fmla="*/ 733425 w 1488282"/>
              <a:gd name="connsiteY26" fmla="*/ 2336007 h 2544762"/>
              <a:gd name="connsiteX27" fmla="*/ 797720 w 1488282"/>
              <a:gd name="connsiteY27" fmla="*/ 2300288 h 2544762"/>
              <a:gd name="connsiteX28" fmla="*/ 800100 w 1488282"/>
              <a:gd name="connsiteY28" fmla="*/ 2183607 h 2544762"/>
              <a:gd name="connsiteX29" fmla="*/ 757237 w 1488282"/>
              <a:gd name="connsiteY29" fmla="*/ 2169320 h 2544762"/>
              <a:gd name="connsiteX30" fmla="*/ 678657 w 1488282"/>
              <a:gd name="connsiteY30" fmla="*/ 2014538 h 2544762"/>
              <a:gd name="connsiteX31" fmla="*/ 621507 w 1488282"/>
              <a:gd name="connsiteY31" fmla="*/ 1704975 h 2544762"/>
              <a:gd name="connsiteX32" fmla="*/ 533401 w 1488282"/>
              <a:gd name="connsiteY32" fmla="*/ 1638301 h 2544762"/>
              <a:gd name="connsiteX33" fmla="*/ 714375 w 1488282"/>
              <a:gd name="connsiteY33" fmla="*/ 1628775 h 2544762"/>
              <a:gd name="connsiteX34" fmla="*/ 804863 w 1488282"/>
              <a:gd name="connsiteY34" fmla="*/ 1540669 h 2544762"/>
              <a:gd name="connsiteX35" fmla="*/ 1021557 w 1488282"/>
              <a:gd name="connsiteY35" fmla="*/ 1543050 h 2544762"/>
              <a:gd name="connsiteX36" fmla="*/ 1073944 w 1488282"/>
              <a:gd name="connsiteY36" fmla="*/ 1590676 h 2544762"/>
              <a:gd name="connsiteX37" fmla="*/ 1064419 w 1488282"/>
              <a:gd name="connsiteY37" fmla="*/ 1628776 h 2544762"/>
              <a:gd name="connsiteX38" fmla="*/ 1143000 w 1488282"/>
              <a:gd name="connsiteY38" fmla="*/ 1600201 h 2544762"/>
              <a:gd name="connsiteX39" fmla="*/ 1190626 w 1488282"/>
              <a:gd name="connsiteY39" fmla="*/ 1678782 h 2544762"/>
              <a:gd name="connsiteX40" fmla="*/ 1221582 w 1488282"/>
              <a:gd name="connsiteY40" fmla="*/ 1743074 h 2544762"/>
              <a:gd name="connsiteX41" fmla="*/ 1276351 w 1488282"/>
              <a:gd name="connsiteY41" fmla="*/ 1724026 h 2544762"/>
              <a:gd name="connsiteX42" fmla="*/ 1328738 w 1488282"/>
              <a:gd name="connsiteY42" fmla="*/ 1723231 h 2544762"/>
              <a:gd name="connsiteX43" fmla="*/ 1293019 w 1488282"/>
              <a:gd name="connsiteY43" fmla="*/ 1531144 h 2544762"/>
              <a:gd name="connsiteX44" fmla="*/ 1345407 w 1488282"/>
              <a:gd name="connsiteY44" fmla="*/ 1443038 h 2544762"/>
              <a:gd name="connsiteX45" fmla="*/ 1316832 w 1488282"/>
              <a:gd name="connsiteY45" fmla="*/ 1388270 h 2544762"/>
              <a:gd name="connsiteX46" fmla="*/ 1371600 w 1488282"/>
              <a:gd name="connsiteY46" fmla="*/ 1381125 h 2544762"/>
              <a:gd name="connsiteX47" fmla="*/ 1423988 w 1488282"/>
              <a:gd name="connsiteY47" fmla="*/ 1302545 h 2544762"/>
              <a:gd name="connsiteX48" fmla="*/ 1414463 w 1488282"/>
              <a:gd name="connsiteY48" fmla="*/ 1254920 h 2544762"/>
              <a:gd name="connsiteX49" fmla="*/ 1450976 w 1488282"/>
              <a:gd name="connsiteY49" fmla="*/ 1246187 h 2544762"/>
              <a:gd name="connsiteX50" fmla="*/ 1488282 w 1488282"/>
              <a:gd name="connsiteY50" fmla="*/ 1190625 h 2544762"/>
              <a:gd name="connsiteX51" fmla="*/ 1433513 w 1488282"/>
              <a:gd name="connsiteY51" fmla="*/ 1007269 h 2544762"/>
              <a:gd name="connsiteX52" fmla="*/ 1388270 w 1488282"/>
              <a:gd name="connsiteY52" fmla="*/ 878682 h 2544762"/>
              <a:gd name="connsiteX53" fmla="*/ 1421607 w 1488282"/>
              <a:gd name="connsiteY53" fmla="*/ 804863 h 2544762"/>
              <a:gd name="connsiteX54" fmla="*/ 1371601 w 1488282"/>
              <a:gd name="connsiteY54" fmla="*/ 664370 h 2544762"/>
              <a:gd name="connsiteX55" fmla="*/ 1312069 w 1488282"/>
              <a:gd name="connsiteY55" fmla="*/ 604838 h 2544762"/>
              <a:gd name="connsiteX56" fmla="*/ 1309688 w 1488282"/>
              <a:gd name="connsiteY56" fmla="*/ 523876 h 2544762"/>
              <a:gd name="connsiteX57" fmla="*/ 1290639 w 1488282"/>
              <a:gd name="connsiteY57" fmla="*/ 445295 h 2544762"/>
              <a:gd name="connsiteX58" fmla="*/ 1311275 w 1488282"/>
              <a:gd name="connsiteY58" fmla="*/ 324644 h 2544762"/>
              <a:gd name="connsiteX59" fmla="*/ 1159669 w 1488282"/>
              <a:gd name="connsiteY59" fmla="*/ 0 h 2544762"/>
              <a:gd name="connsiteX60" fmla="*/ 1073944 w 1488282"/>
              <a:gd name="connsiteY60" fmla="*/ 153193 h 2544762"/>
              <a:gd name="connsiteX0" fmla="*/ 1073944 w 1488282"/>
              <a:gd name="connsiteY0" fmla="*/ 153193 h 2544762"/>
              <a:gd name="connsiteX1" fmla="*/ 1054894 w 1488282"/>
              <a:gd name="connsiteY1" fmla="*/ 221457 h 2544762"/>
              <a:gd name="connsiteX2" fmla="*/ 1092994 w 1488282"/>
              <a:gd name="connsiteY2" fmla="*/ 288132 h 2544762"/>
              <a:gd name="connsiteX3" fmla="*/ 1064420 w 1488282"/>
              <a:gd name="connsiteY3" fmla="*/ 352426 h 2544762"/>
              <a:gd name="connsiteX4" fmla="*/ 976313 w 1488282"/>
              <a:gd name="connsiteY4" fmla="*/ 373857 h 2544762"/>
              <a:gd name="connsiteX5" fmla="*/ 942975 w 1488282"/>
              <a:gd name="connsiteY5" fmla="*/ 407194 h 2544762"/>
              <a:gd name="connsiteX6" fmla="*/ 978693 w 1488282"/>
              <a:gd name="connsiteY6" fmla="*/ 431007 h 2544762"/>
              <a:gd name="connsiteX7" fmla="*/ 864394 w 1488282"/>
              <a:gd name="connsiteY7" fmla="*/ 502445 h 2544762"/>
              <a:gd name="connsiteX8" fmla="*/ 840582 w 1488282"/>
              <a:gd name="connsiteY8" fmla="*/ 528638 h 2544762"/>
              <a:gd name="connsiteX9" fmla="*/ 500063 w 1488282"/>
              <a:gd name="connsiteY9" fmla="*/ 392907 h 2544762"/>
              <a:gd name="connsiteX10" fmla="*/ 0 w 1488282"/>
              <a:gd name="connsiteY10" fmla="*/ 185739 h 2544762"/>
              <a:gd name="connsiteX11" fmla="*/ 483395 w 1488282"/>
              <a:gd name="connsiteY11" fmla="*/ 1045369 h 2544762"/>
              <a:gd name="connsiteX12" fmla="*/ 435769 w 1488282"/>
              <a:gd name="connsiteY12" fmla="*/ 1023938 h 2544762"/>
              <a:gd name="connsiteX13" fmla="*/ 407194 w 1488282"/>
              <a:gd name="connsiteY13" fmla="*/ 1090613 h 2544762"/>
              <a:gd name="connsiteX14" fmla="*/ 218281 w 1488282"/>
              <a:gd name="connsiteY14" fmla="*/ 1068387 h 2544762"/>
              <a:gd name="connsiteX15" fmla="*/ 176213 w 1488282"/>
              <a:gd name="connsiteY15" fmla="*/ 1083470 h 2544762"/>
              <a:gd name="connsiteX16" fmla="*/ 185738 w 1488282"/>
              <a:gd name="connsiteY16" fmla="*/ 1140620 h 2544762"/>
              <a:gd name="connsiteX17" fmla="*/ 147638 w 1488282"/>
              <a:gd name="connsiteY17" fmla="*/ 1188244 h 2544762"/>
              <a:gd name="connsiteX18" fmla="*/ 147638 w 1488282"/>
              <a:gd name="connsiteY18" fmla="*/ 1328738 h 2544762"/>
              <a:gd name="connsiteX19" fmla="*/ 173832 w 1488282"/>
              <a:gd name="connsiteY19" fmla="*/ 1432718 h 2544762"/>
              <a:gd name="connsiteX20" fmla="*/ 304800 w 1488282"/>
              <a:gd name="connsiteY20" fmla="*/ 1795464 h 2544762"/>
              <a:gd name="connsiteX21" fmla="*/ 309563 w 1488282"/>
              <a:gd name="connsiteY21" fmla="*/ 1971675 h 2544762"/>
              <a:gd name="connsiteX22" fmla="*/ 254794 w 1488282"/>
              <a:gd name="connsiteY22" fmla="*/ 2064545 h 2544762"/>
              <a:gd name="connsiteX23" fmla="*/ 270669 w 1488282"/>
              <a:gd name="connsiteY23" fmla="*/ 2228056 h 2544762"/>
              <a:gd name="connsiteX24" fmla="*/ 385763 w 1488282"/>
              <a:gd name="connsiteY24" fmla="*/ 2422524 h 2544762"/>
              <a:gd name="connsiteX25" fmla="*/ 565944 w 1488282"/>
              <a:gd name="connsiteY25" fmla="*/ 2544762 h 2544762"/>
              <a:gd name="connsiteX26" fmla="*/ 728662 w 1488282"/>
              <a:gd name="connsiteY26" fmla="*/ 2409825 h 2544762"/>
              <a:gd name="connsiteX27" fmla="*/ 733425 w 1488282"/>
              <a:gd name="connsiteY27" fmla="*/ 2336007 h 2544762"/>
              <a:gd name="connsiteX28" fmla="*/ 797720 w 1488282"/>
              <a:gd name="connsiteY28" fmla="*/ 2300288 h 2544762"/>
              <a:gd name="connsiteX29" fmla="*/ 800100 w 1488282"/>
              <a:gd name="connsiteY29" fmla="*/ 2183607 h 2544762"/>
              <a:gd name="connsiteX30" fmla="*/ 757237 w 1488282"/>
              <a:gd name="connsiteY30" fmla="*/ 2169320 h 2544762"/>
              <a:gd name="connsiteX31" fmla="*/ 678657 w 1488282"/>
              <a:gd name="connsiteY31" fmla="*/ 2014538 h 2544762"/>
              <a:gd name="connsiteX32" fmla="*/ 621507 w 1488282"/>
              <a:gd name="connsiteY32" fmla="*/ 1704975 h 2544762"/>
              <a:gd name="connsiteX33" fmla="*/ 533401 w 1488282"/>
              <a:gd name="connsiteY33" fmla="*/ 1638301 h 2544762"/>
              <a:gd name="connsiteX34" fmla="*/ 714375 w 1488282"/>
              <a:gd name="connsiteY34" fmla="*/ 1628775 h 2544762"/>
              <a:gd name="connsiteX35" fmla="*/ 804863 w 1488282"/>
              <a:gd name="connsiteY35" fmla="*/ 1540669 h 2544762"/>
              <a:gd name="connsiteX36" fmla="*/ 1021557 w 1488282"/>
              <a:gd name="connsiteY36" fmla="*/ 1543050 h 2544762"/>
              <a:gd name="connsiteX37" fmla="*/ 1073944 w 1488282"/>
              <a:gd name="connsiteY37" fmla="*/ 1590676 h 2544762"/>
              <a:gd name="connsiteX38" fmla="*/ 1064419 w 1488282"/>
              <a:gd name="connsiteY38" fmla="*/ 1628776 h 2544762"/>
              <a:gd name="connsiteX39" fmla="*/ 1143000 w 1488282"/>
              <a:gd name="connsiteY39" fmla="*/ 1600201 h 2544762"/>
              <a:gd name="connsiteX40" fmla="*/ 1190626 w 1488282"/>
              <a:gd name="connsiteY40" fmla="*/ 1678782 h 2544762"/>
              <a:gd name="connsiteX41" fmla="*/ 1221582 w 1488282"/>
              <a:gd name="connsiteY41" fmla="*/ 1743074 h 2544762"/>
              <a:gd name="connsiteX42" fmla="*/ 1276351 w 1488282"/>
              <a:gd name="connsiteY42" fmla="*/ 1724026 h 2544762"/>
              <a:gd name="connsiteX43" fmla="*/ 1328738 w 1488282"/>
              <a:gd name="connsiteY43" fmla="*/ 1723231 h 2544762"/>
              <a:gd name="connsiteX44" fmla="*/ 1293019 w 1488282"/>
              <a:gd name="connsiteY44" fmla="*/ 1531144 h 2544762"/>
              <a:gd name="connsiteX45" fmla="*/ 1345407 w 1488282"/>
              <a:gd name="connsiteY45" fmla="*/ 1443038 h 2544762"/>
              <a:gd name="connsiteX46" fmla="*/ 1316832 w 1488282"/>
              <a:gd name="connsiteY46" fmla="*/ 1388270 h 2544762"/>
              <a:gd name="connsiteX47" fmla="*/ 1371600 w 1488282"/>
              <a:gd name="connsiteY47" fmla="*/ 1381125 h 2544762"/>
              <a:gd name="connsiteX48" fmla="*/ 1423988 w 1488282"/>
              <a:gd name="connsiteY48" fmla="*/ 1302545 h 2544762"/>
              <a:gd name="connsiteX49" fmla="*/ 1414463 w 1488282"/>
              <a:gd name="connsiteY49" fmla="*/ 1254920 h 2544762"/>
              <a:gd name="connsiteX50" fmla="*/ 1450976 w 1488282"/>
              <a:gd name="connsiteY50" fmla="*/ 1246187 h 2544762"/>
              <a:gd name="connsiteX51" fmla="*/ 1488282 w 1488282"/>
              <a:gd name="connsiteY51" fmla="*/ 1190625 h 2544762"/>
              <a:gd name="connsiteX52" fmla="*/ 1433513 w 1488282"/>
              <a:gd name="connsiteY52" fmla="*/ 1007269 h 2544762"/>
              <a:gd name="connsiteX53" fmla="*/ 1388270 w 1488282"/>
              <a:gd name="connsiteY53" fmla="*/ 878682 h 2544762"/>
              <a:gd name="connsiteX54" fmla="*/ 1421607 w 1488282"/>
              <a:gd name="connsiteY54" fmla="*/ 804863 h 2544762"/>
              <a:gd name="connsiteX55" fmla="*/ 1371601 w 1488282"/>
              <a:gd name="connsiteY55" fmla="*/ 664370 h 2544762"/>
              <a:gd name="connsiteX56" fmla="*/ 1312069 w 1488282"/>
              <a:gd name="connsiteY56" fmla="*/ 604838 h 2544762"/>
              <a:gd name="connsiteX57" fmla="*/ 1309688 w 1488282"/>
              <a:gd name="connsiteY57" fmla="*/ 523876 h 2544762"/>
              <a:gd name="connsiteX58" fmla="*/ 1290639 w 1488282"/>
              <a:gd name="connsiteY58" fmla="*/ 445295 h 2544762"/>
              <a:gd name="connsiteX59" fmla="*/ 1311275 w 1488282"/>
              <a:gd name="connsiteY59" fmla="*/ 324644 h 2544762"/>
              <a:gd name="connsiteX60" fmla="*/ 1159669 w 1488282"/>
              <a:gd name="connsiteY60" fmla="*/ 0 h 2544762"/>
              <a:gd name="connsiteX61" fmla="*/ 1073944 w 1488282"/>
              <a:gd name="connsiteY61" fmla="*/ 153193 h 2544762"/>
              <a:gd name="connsiteX0" fmla="*/ 1073944 w 1488282"/>
              <a:gd name="connsiteY0" fmla="*/ 153193 h 2544762"/>
              <a:gd name="connsiteX1" fmla="*/ 1054894 w 1488282"/>
              <a:gd name="connsiteY1" fmla="*/ 221457 h 2544762"/>
              <a:gd name="connsiteX2" fmla="*/ 1092994 w 1488282"/>
              <a:gd name="connsiteY2" fmla="*/ 288132 h 2544762"/>
              <a:gd name="connsiteX3" fmla="*/ 1064420 w 1488282"/>
              <a:gd name="connsiteY3" fmla="*/ 352426 h 2544762"/>
              <a:gd name="connsiteX4" fmla="*/ 976313 w 1488282"/>
              <a:gd name="connsiteY4" fmla="*/ 373857 h 2544762"/>
              <a:gd name="connsiteX5" fmla="*/ 942975 w 1488282"/>
              <a:gd name="connsiteY5" fmla="*/ 407194 h 2544762"/>
              <a:gd name="connsiteX6" fmla="*/ 978693 w 1488282"/>
              <a:gd name="connsiteY6" fmla="*/ 431007 h 2544762"/>
              <a:gd name="connsiteX7" fmla="*/ 864394 w 1488282"/>
              <a:gd name="connsiteY7" fmla="*/ 502445 h 2544762"/>
              <a:gd name="connsiteX8" fmla="*/ 840582 w 1488282"/>
              <a:gd name="connsiteY8" fmla="*/ 528638 h 2544762"/>
              <a:gd name="connsiteX9" fmla="*/ 819151 w 1488282"/>
              <a:gd name="connsiteY9" fmla="*/ 590551 h 2544762"/>
              <a:gd name="connsiteX10" fmla="*/ 0 w 1488282"/>
              <a:gd name="connsiteY10" fmla="*/ 185739 h 2544762"/>
              <a:gd name="connsiteX11" fmla="*/ 483395 w 1488282"/>
              <a:gd name="connsiteY11" fmla="*/ 1045369 h 2544762"/>
              <a:gd name="connsiteX12" fmla="*/ 435769 w 1488282"/>
              <a:gd name="connsiteY12" fmla="*/ 1023938 h 2544762"/>
              <a:gd name="connsiteX13" fmla="*/ 407194 w 1488282"/>
              <a:gd name="connsiteY13" fmla="*/ 1090613 h 2544762"/>
              <a:gd name="connsiteX14" fmla="*/ 218281 w 1488282"/>
              <a:gd name="connsiteY14" fmla="*/ 1068387 h 2544762"/>
              <a:gd name="connsiteX15" fmla="*/ 176213 w 1488282"/>
              <a:gd name="connsiteY15" fmla="*/ 1083470 h 2544762"/>
              <a:gd name="connsiteX16" fmla="*/ 185738 w 1488282"/>
              <a:gd name="connsiteY16" fmla="*/ 1140620 h 2544762"/>
              <a:gd name="connsiteX17" fmla="*/ 147638 w 1488282"/>
              <a:gd name="connsiteY17" fmla="*/ 1188244 h 2544762"/>
              <a:gd name="connsiteX18" fmla="*/ 147638 w 1488282"/>
              <a:gd name="connsiteY18" fmla="*/ 1328738 h 2544762"/>
              <a:gd name="connsiteX19" fmla="*/ 173832 w 1488282"/>
              <a:gd name="connsiteY19" fmla="*/ 1432718 h 2544762"/>
              <a:gd name="connsiteX20" fmla="*/ 304800 w 1488282"/>
              <a:gd name="connsiteY20" fmla="*/ 1795464 h 2544762"/>
              <a:gd name="connsiteX21" fmla="*/ 309563 w 1488282"/>
              <a:gd name="connsiteY21" fmla="*/ 1971675 h 2544762"/>
              <a:gd name="connsiteX22" fmla="*/ 254794 w 1488282"/>
              <a:gd name="connsiteY22" fmla="*/ 2064545 h 2544762"/>
              <a:gd name="connsiteX23" fmla="*/ 270669 w 1488282"/>
              <a:gd name="connsiteY23" fmla="*/ 2228056 h 2544762"/>
              <a:gd name="connsiteX24" fmla="*/ 385763 w 1488282"/>
              <a:gd name="connsiteY24" fmla="*/ 2422524 h 2544762"/>
              <a:gd name="connsiteX25" fmla="*/ 565944 w 1488282"/>
              <a:gd name="connsiteY25" fmla="*/ 2544762 h 2544762"/>
              <a:gd name="connsiteX26" fmla="*/ 728662 w 1488282"/>
              <a:gd name="connsiteY26" fmla="*/ 2409825 h 2544762"/>
              <a:gd name="connsiteX27" fmla="*/ 733425 w 1488282"/>
              <a:gd name="connsiteY27" fmla="*/ 2336007 h 2544762"/>
              <a:gd name="connsiteX28" fmla="*/ 797720 w 1488282"/>
              <a:gd name="connsiteY28" fmla="*/ 2300288 h 2544762"/>
              <a:gd name="connsiteX29" fmla="*/ 800100 w 1488282"/>
              <a:gd name="connsiteY29" fmla="*/ 2183607 h 2544762"/>
              <a:gd name="connsiteX30" fmla="*/ 757237 w 1488282"/>
              <a:gd name="connsiteY30" fmla="*/ 2169320 h 2544762"/>
              <a:gd name="connsiteX31" fmla="*/ 678657 w 1488282"/>
              <a:gd name="connsiteY31" fmla="*/ 2014538 h 2544762"/>
              <a:gd name="connsiteX32" fmla="*/ 621507 w 1488282"/>
              <a:gd name="connsiteY32" fmla="*/ 1704975 h 2544762"/>
              <a:gd name="connsiteX33" fmla="*/ 533401 w 1488282"/>
              <a:gd name="connsiteY33" fmla="*/ 1638301 h 2544762"/>
              <a:gd name="connsiteX34" fmla="*/ 714375 w 1488282"/>
              <a:gd name="connsiteY34" fmla="*/ 1628775 h 2544762"/>
              <a:gd name="connsiteX35" fmla="*/ 804863 w 1488282"/>
              <a:gd name="connsiteY35" fmla="*/ 1540669 h 2544762"/>
              <a:gd name="connsiteX36" fmla="*/ 1021557 w 1488282"/>
              <a:gd name="connsiteY36" fmla="*/ 1543050 h 2544762"/>
              <a:gd name="connsiteX37" fmla="*/ 1073944 w 1488282"/>
              <a:gd name="connsiteY37" fmla="*/ 1590676 h 2544762"/>
              <a:gd name="connsiteX38" fmla="*/ 1064419 w 1488282"/>
              <a:gd name="connsiteY38" fmla="*/ 1628776 h 2544762"/>
              <a:gd name="connsiteX39" fmla="*/ 1143000 w 1488282"/>
              <a:gd name="connsiteY39" fmla="*/ 1600201 h 2544762"/>
              <a:gd name="connsiteX40" fmla="*/ 1190626 w 1488282"/>
              <a:gd name="connsiteY40" fmla="*/ 1678782 h 2544762"/>
              <a:gd name="connsiteX41" fmla="*/ 1221582 w 1488282"/>
              <a:gd name="connsiteY41" fmla="*/ 1743074 h 2544762"/>
              <a:gd name="connsiteX42" fmla="*/ 1276351 w 1488282"/>
              <a:gd name="connsiteY42" fmla="*/ 1724026 h 2544762"/>
              <a:gd name="connsiteX43" fmla="*/ 1328738 w 1488282"/>
              <a:gd name="connsiteY43" fmla="*/ 1723231 h 2544762"/>
              <a:gd name="connsiteX44" fmla="*/ 1293019 w 1488282"/>
              <a:gd name="connsiteY44" fmla="*/ 1531144 h 2544762"/>
              <a:gd name="connsiteX45" fmla="*/ 1345407 w 1488282"/>
              <a:gd name="connsiteY45" fmla="*/ 1443038 h 2544762"/>
              <a:gd name="connsiteX46" fmla="*/ 1316832 w 1488282"/>
              <a:gd name="connsiteY46" fmla="*/ 1388270 h 2544762"/>
              <a:gd name="connsiteX47" fmla="*/ 1371600 w 1488282"/>
              <a:gd name="connsiteY47" fmla="*/ 1381125 h 2544762"/>
              <a:gd name="connsiteX48" fmla="*/ 1423988 w 1488282"/>
              <a:gd name="connsiteY48" fmla="*/ 1302545 h 2544762"/>
              <a:gd name="connsiteX49" fmla="*/ 1414463 w 1488282"/>
              <a:gd name="connsiteY49" fmla="*/ 1254920 h 2544762"/>
              <a:gd name="connsiteX50" fmla="*/ 1450976 w 1488282"/>
              <a:gd name="connsiteY50" fmla="*/ 1246187 h 2544762"/>
              <a:gd name="connsiteX51" fmla="*/ 1488282 w 1488282"/>
              <a:gd name="connsiteY51" fmla="*/ 1190625 h 2544762"/>
              <a:gd name="connsiteX52" fmla="*/ 1433513 w 1488282"/>
              <a:gd name="connsiteY52" fmla="*/ 1007269 h 2544762"/>
              <a:gd name="connsiteX53" fmla="*/ 1388270 w 1488282"/>
              <a:gd name="connsiteY53" fmla="*/ 878682 h 2544762"/>
              <a:gd name="connsiteX54" fmla="*/ 1421607 w 1488282"/>
              <a:gd name="connsiteY54" fmla="*/ 804863 h 2544762"/>
              <a:gd name="connsiteX55" fmla="*/ 1371601 w 1488282"/>
              <a:gd name="connsiteY55" fmla="*/ 664370 h 2544762"/>
              <a:gd name="connsiteX56" fmla="*/ 1312069 w 1488282"/>
              <a:gd name="connsiteY56" fmla="*/ 604838 h 2544762"/>
              <a:gd name="connsiteX57" fmla="*/ 1309688 w 1488282"/>
              <a:gd name="connsiteY57" fmla="*/ 523876 h 2544762"/>
              <a:gd name="connsiteX58" fmla="*/ 1290639 w 1488282"/>
              <a:gd name="connsiteY58" fmla="*/ 445295 h 2544762"/>
              <a:gd name="connsiteX59" fmla="*/ 1311275 w 1488282"/>
              <a:gd name="connsiteY59" fmla="*/ 324644 h 2544762"/>
              <a:gd name="connsiteX60" fmla="*/ 1159669 w 1488282"/>
              <a:gd name="connsiteY60" fmla="*/ 0 h 2544762"/>
              <a:gd name="connsiteX61" fmla="*/ 1073944 w 1488282"/>
              <a:gd name="connsiteY61" fmla="*/ 153193 h 2544762"/>
              <a:gd name="connsiteX0" fmla="*/ 1073944 w 1488282"/>
              <a:gd name="connsiteY0" fmla="*/ 153193 h 2544762"/>
              <a:gd name="connsiteX1" fmla="*/ 1054894 w 1488282"/>
              <a:gd name="connsiteY1" fmla="*/ 221457 h 2544762"/>
              <a:gd name="connsiteX2" fmla="*/ 1092994 w 1488282"/>
              <a:gd name="connsiteY2" fmla="*/ 288132 h 2544762"/>
              <a:gd name="connsiteX3" fmla="*/ 1064420 w 1488282"/>
              <a:gd name="connsiteY3" fmla="*/ 352426 h 2544762"/>
              <a:gd name="connsiteX4" fmla="*/ 976313 w 1488282"/>
              <a:gd name="connsiteY4" fmla="*/ 373857 h 2544762"/>
              <a:gd name="connsiteX5" fmla="*/ 942975 w 1488282"/>
              <a:gd name="connsiteY5" fmla="*/ 407194 h 2544762"/>
              <a:gd name="connsiteX6" fmla="*/ 978693 w 1488282"/>
              <a:gd name="connsiteY6" fmla="*/ 431007 h 2544762"/>
              <a:gd name="connsiteX7" fmla="*/ 864394 w 1488282"/>
              <a:gd name="connsiteY7" fmla="*/ 502445 h 2544762"/>
              <a:gd name="connsiteX8" fmla="*/ 840582 w 1488282"/>
              <a:gd name="connsiteY8" fmla="*/ 528638 h 2544762"/>
              <a:gd name="connsiteX9" fmla="*/ 819151 w 1488282"/>
              <a:gd name="connsiteY9" fmla="*/ 590551 h 2544762"/>
              <a:gd name="connsiteX10" fmla="*/ 442913 w 1488282"/>
              <a:gd name="connsiteY10" fmla="*/ 404813 h 2544762"/>
              <a:gd name="connsiteX11" fmla="*/ 0 w 1488282"/>
              <a:gd name="connsiteY11" fmla="*/ 185739 h 2544762"/>
              <a:gd name="connsiteX12" fmla="*/ 483395 w 1488282"/>
              <a:gd name="connsiteY12" fmla="*/ 1045369 h 2544762"/>
              <a:gd name="connsiteX13" fmla="*/ 435769 w 1488282"/>
              <a:gd name="connsiteY13" fmla="*/ 1023938 h 2544762"/>
              <a:gd name="connsiteX14" fmla="*/ 407194 w 1488282"/>
              <a:gd name="connsiteY14" fmla="*/ 1090613 h 2544762"/>
              <a:gd name="connsiteX15" fmla="*/ 218281 w 1488282"/>
              <a:gd name="connsiteY15" fmla="*/ 1068387 h 2544762"/>
              <a:gd name="connsiteX16" fmla="*/ 176213 w 1488282"/>
              <a:gd name="connsiteY16" fmla="*/ 1083470 h 2544762"/>
              <a:gd name="connsiteX17" fmla="*/ 185738 w 1488282"/>
              <a:gd name="connsiteY17" fmla="*/ 1140620 h 2544762"/>
              <a:gd name="connsiteX18" fmla="*/ 147638 w 1488282"/>
              <a:gd name="connsiteY18" fmla="*/ 1188244 h 2544762"/>
              <a:gd name="connsiteX19" fmla="*/ 147638 w 1488282"/>
              <a:gd name="connsiteY19" fmla="*/ 1328738 h 2544762"/>
              <a:gd name="connsiteX20" fmla="*/ 173832 w 1488282"/>
              <a:gd name="connsiteY20" fmla="*/ 1432718 h 2544762"/>
              <a:gd name="connsiteX21" fmla="*/ 304800 w 1488282"/>
              <a:gd name="connsiteY21" fmla="*/ 1795464 h 2544762"/>
              <a:gd name="connsiteX22" fmla="*/ 309563 w 1488282"/>
              <a:gd name="connsiteY22" fmla="*/ 1971675 h 2544762"/>
              <a:gd name="connsiteX23" fmla="*/ 254794 w 1488282"/>
              <a:gd name="connsiteY23" fmla="*/ 2064545 h 2544762"/>
              <a:gd name="connsiteX24" fmla="*/ 270669 w 1488282"/>
              <a:gd name="connsiteY24" fmla="*/ 2228056 h 2544762"/>
              <a:gd name="connsiteX25" fmla="*/ 385763 w 1488282"/>
              <a:gd name="connsiteY25" fmla="*/ 2422524 h 2544762"/>
              <a:gd name="connsiteX26" fmla="*/ 565944 w 1488282"/>
              <a:gd name="connsiteY26" fmla="*/ 2544762 h 2544762"/>
              <a:gd name="connsiteX27" fmla="*/ 728662 w 1488282"/>
              <a:gd name="connsiteY27" fmla="*/ 2409825 h 2544762"/>
              <a:gd name="connsiteX28" fmla="*/ 733425 w 1488282"/>
              <a:gd name="connsiteY28" fmla="*/ 2336007 h 2544762"/>
              <a:gd name="connsiteX29" fmla="*/ 797720 w 1488282"/>
              <a:gd name="connsiteY29" fmla="*/ 2300288 h 2544762"/>
              <a:gd name="connsiteX30" fmla="*/ 800100 w 1488282"/>
              <a:gd name="connsiteY30" fmla="*/ 2183607 h 2544762"/>
              <a:gd name="connsiteX31" fmla="*/ 757237 w 1488282"/>
              <a:gd name="connsiteY31" fmla="*/ 2169320 h 2544762"/>
              <a:gd name="connsiteX32" fmla="*/ 678657 w 1488282"/>
              <a:gd name="connsiteY32" fmla="*/ 2014538 h 2544762"/>
              <a:gd name="connsiteX33" fmla="*/ 621507 w 1488282"/>
              <a:gd name="connsiteY33" fmla="*/ 1704975 h 2544762"/>
              <a:gd name="connsiteX34" fmla="*/ 533401 w 1488282"/>
              <a:gd name="connsiteY34" fmla="*/ 1638301 h 2544762"/>
              <a:gd name="connsiteX35" fmla="*/ 714375 w 1488282"/>
              <a:gd name="connsiteY35" fmla="*/ 1628775 h 2544762"/>
              <a:gd name="connsiteX36" fmla="*/ 804863 w 1488282"/>
              <a:gd name="connsiteY36" fmla="*/ 1540669 h 2544762"/>
              <a:gd name="connsiteX37" fmla="*/ 1021557 w 1488282"/>
              <a:gd name="connsiteY37" fmla="*/ 1543050 h 2544762"/>
              <a:gd name="connsiteX38" fmla="*/ 1073944 w 1488282"/>
              <a:gd name="connsiteY38" fmla="*/ 1590676 h 2544762"/>
              <a:gd name="connsiteX39" fmla="*/ 1064419 w 1488282"/>
              <a:gd name="connsiteY39" fmla="*/ 1628776 h 2544762"/>
              <a:gd name="connsiteX40" fmla="*/ 1143000 w 1488282"/>
              <a:gd name="connsiteY40" fmla="*/ 1600201 h 2544762"/>
              <a:gd name="connsiteX41" fmla="*/ 1190626 w 1488282"/>
              <a:gd name="connsiteY41" fmla="*/ 1678782 h 2544762"/>
              <a:gd name="connsiteX42" fmla="*/ 1221582 w 1488282"/>
              <a:gd name="connsiteY42" fmla="*/ 1743074 h 2544762"/>
              <a:gd name="connsiteX43" fmla="*/ 1276351 w 1488282"/>
              <a:gd name="connsiteY43" fmla="*/ 1724026 h 2544762"/>
              <a:gd name="connsiteX44" fmla="*/ 1328738 w 1488282"/>
              <a:gd name="connsiteY44" fmla="*/ 1723231 h 2544762"/>
              <a:gd name="connsiteX45" fmla="*/ 1293019 w 1488282"/>
              <a:gd name="connsiteY45" fmla="*/ 1531144 h 2544762"/>
              <a:gd name="connsiteX46" fmla="*/ 1345407 w 1488282"/>
              <a:gd name="connsiteY46" fmla="*/ 1443038 h 2544762"/>
              <a:gd name="connsiteX47" fmla="*/ 1316832 w 1488282"/>
              <a:gd name="connsiteY47" fmla="*/ 1388270 h 2544762"/>
              <a:gd name="connsiteX48" fmla="*/ 1371600 w 1488282"/>
              <a:gd name="connsiteY48" fmla="*/ 1381125 h 2544762"/>
              <a:gd name="connsiteX49" fmla="*/ 1423988 w 1488282"/>
              <a:gd name="connsiteY49" fmla="*/ 1302545 h 2544762"/>
              <a:gd name="connsiteX50" fmla="*/ 1414463 w 1488282"/>
              <a:gd name="connsiteY50" fmla="*/ 1254920 h 2544762"/>
              <a:gd name="connsiteX51" fmla="*/ 1450976 w 1488282"/>
              <a:gd name="connsiteY51" fmla="*/ 1246187 h 2544762"/>
              <a:gd name="connsiteX52" fmla="*/ 1488282 w 1488282"/>
              <a:gd name="connsiteY52" fmla="*/ 1190625 h 2544762"/>
              <a:gd name="connsiteX53" fmla="*/ 1433513 w 1488282"/>
              <a:gd name="connsiteY53" fmla="*/ 1007269 h 2544762"/>
              <a:gd name="connsiteX54" fmla="*/ 1388270 w 1488282"/>
              <a:gd name="connsiteY54" fmla="*/ 878682 h 2544762"/>
              <a:gd name="connsiteX55" fmla="*/ 1421607 w 1488282"/>
              <a:gd name="connsiteY55" fmla="*/ 804863 h 2544762"/>
              <a:gd name="connsiteX56" fmla="*/ 1371601 w 1488282"/>
              <a:gd name="connsiteY56" fmla="*/ 664370 h 2544762"/>
              <a:gd name="connsiteX57" fmla="*/ 1312069 w 1488282"/>
              <a:gd name="connsiteY57" fmla="*/ 604838 h 2544762"/>
              <a:gd name="connsiteX58" fmla="*/ 1309688 w 1488282"/>
              <a:gd name="connsiteY58" fmla="*/ 523876 h 2544762"/>
              <a:gd name="connsiteX59" fmla="*/ 1290639 w 1488282"/>
              <a:gd name="connsiteY59" fmla="*/ 445295 h 2544762"/>
              <a:gd name="connsiteX60" fmla="*/ 1311275 w 1488282"/>
              <a:gd name="connsiteY60" fmla="*/ 324644 h 2544762"/>
              <a:gd name="connsiteX61" fmla="*/ 1159669 w 1488282"/>
              <a:gd name="connsiteY61" fmla="*/ 0 h 2544762"/>
              <a:gd name="connsiteX62" fmla="*/ 1073944 w 1488282"/>
              <a:gd name="connsiteY62" fmla="*/ 153193 h 2544762"/>
              <a:gd name="connsiteX0" fmla="*/ 1073944 w 1488282"/>
              <a:gd name="connsiteY0" fmla="*/ 153193 h 2544762"/>
              <a:gd name="connsiteX1" fmla="*/ 1054894 w 1488282"/>
              <a:gd name="connsiteY1" fmla="*/ 221457 h 2544762"/>
              <a:gd name="connsiteX2" fmla="*/ 1092994 w 1488282"/>
              <a:gd name="connsiteY2" fmla="*/ 288132 h 2544762"/>
              <a:gd name="connsiteX3" fmla="*/ 1064420 w 1488282"/>
              <a:gd name="connsiteY3" fmla="*/ 352426 h 2544762"/>
              <a:gd name="connsiteX4" fmla="*/ 976313 w 1488282"/>
              <a:gd name="connsiteY4" fmla="*/ 373857 h 2544762"/>
              <a:gd name="connsiteX5" fmla="*/ 942975 w 1488282"/>
              <a:gd name="connsiteY5" fmla="*/ 407194 h 2544762"/>
              <a:gd name="connsiteX6" fmla="*/ 978693 w 1488282"/>
              <a:gd name="connsiteY6" fmla="*/ 431007 h 2544762"/>
              <a:gd name="connsiteX7" fmla="*/ 864394 w 1488282"/>
              <a:gd name="connsiteY7" fmla="*/ 502445 h 2544762"/>
              <a:gd name="connsiteX8" fmla="*/ 840582 w 1488282"/>
              <a:gd name="connsiteY8" fmla="*/ 528638 h 2544762"/>
              <a:gd name="connsiteX9" fmla="*/ 819151 w 1488282"/>
              <a:gd name="connsiteY9" fmla="*/ 590551 h 2544762"/>
              <a:gd name="connsiteX10" fmla="*/ 778669 w 1488282"/>
              <a:gd name="connsiteY10" fmla="*/ 569119 h 2544762"/>
              <a:gd name="connsiteX11" fmla="*/ 0 w 1488282"/>
              <a:gd name="connsiteY11" fmla="*/ 185739 h 2544762"/>
              <a:gd name="connsiteX12" fmla="*/ 483395 w 1488282"/>
              <a:gd name="connsiteY12" fmla="*/ 1045369 h 2544762"/>
              <a:gd name="connsiteX13" fmla="*/ 435769 w 1488282"/>
              <a:gd name="connsiteY13" fmla="*/ 1023938 h 2544762"/>
              <a:gd name="connsiteX14" fmla="*/ 407194 w 1488282"/>
              <a:gd name="connsiteY14" fmla="*/ 1090613 h 2544762"/>
              <a:gd name="connsiteX15" fmla="*/ 218281 w 1488282"/>
              <a:gd name="connsiteY15" fmla="*/ 1068387 h 2544762"/>
              <a:gd name="connsiteX16" fmla="*/ 176213 w 1488282"/>
              <a:gd name="connsiteY16" fmla="*/ 1083470 h 2544762"/>
              <a:gd name="connsiteX17" fmla="*/ 185738 w 1488282"/>
              <a:gd name="connsiteY17" fmla="*/ 1140620 h 2544762"/>
              <a:gd name="connsiteX18" fmla="*/ 147638 w 1488282"/>
              <a:gd name="connsiteY18" fmla="*/ 1188244 h 2544762"/>
              <a:gd name="connsiteX19" fmla="*/ 147638 w 1488282"/>
              <a:gd name="connsiteY19" fmla="*/ 1328738 h 2544762"/>
              <a:gd name="connsiteX20" fmla="*/ 173832 w 1488282"/>
              <a:gd name="connsiteY20" fmla="*/ 1432718 h 2544762"/>
              <a:gd name="connsiteX21" fmla="*/ 304800 w 1488282"/>
              <a:gd name="connsiteY21" fmla="*/ 1795464 h 2544762"/>
              <a:gd name="connsiteX22" fmla="*/ 309563 w 1488282"/>
              <a:gd name="connsiteY22" fmla="*/ 1971675 h 2544762"/>
              <a:gd name="connsiteX23" fmla="*/ 254794 w 1488282"/>
              <a:gd name="connsiteY23" fmla="*/ 2064545 h 2544762"/>
              <a:gd name="connsiteX24" fmla="*/ 270669 w 1488282"/>
              <a:gd name="connsiteY24" fmla="*/ 2228056 h 2544762"/>
              <a:gd name="connsiteX25" fmla="*/ 385763 w 1488282"/>
              <a:gd name="connsiteY25" fmla="*/ 2422524 h 2544762"/>
              <a:gd name="connsiteX26" fmla="*/ 565944 w 1488282"/>
              <a:gd name="connsiteY26" fmla="*/ 2544762 h 2544762"/>
              <a:gd name="connsiteX27" fmla="*/ 728662 w 1488282"/>
              <a:gd name="connsiteY27" fmla="*/ 2409825 h 2544762"/>
              <a:gd name="connsiteX28" fmla="*/ 733425 w 1488282"/>
              <a:gd name="connsiteY28" fmla="*/ 2336007 h 2544762"/>
              <a:gd name="connsiteX29" fmla="*/ 797720 w 1488282"/>
              <a:gd name="connsiteY29" fmla="*/ 2300288 h 2544762"/>
              <a:gd name="connsiteX30" fmla="*/ 800100 w 1488282"/>
              <a:gd name="connsiteY30" fmla="*/ 2183607 h 2544762"/>
              <a:gd name="connsiteX31" fmla="*/ 757237 w 1488282"/>
              <a:gd name="connsiteY31" fmla="*/ 2169320 h 2544762"/>
              <a:gd name="connsiteX32" fmla="*/ 678657 w 1488282"/>
              <a:gd name="connsiteY32" fmla="*/ 2014538 h 2544762"/>
              <a:gd name="connsiteX33" fmla="*/ 621507 w 1488282"/>
              <a:gd name="connsiteY33" fmla="*/ 1704975 h 2544762"/>
              <a:gd name="connsiteX34" fmla="*/ 533401 w 1488282"/>
              <a:gd name="connsiteY34" fmla="*/ 1638301 h 2544762"/>
              <a:gd name="connsiteX35" fmla="*/ 714375 w 1488282"/>
              <a:gd name="connsiteY35" fmla="*/ 1628775 h 2544762"/>
              <a:gd name="connsiteX36" fmla="*/ 804863 w 1488282"/>
              <a:gd name="connsiteY36" fmla="*/ 1540669 h 2544762"/>
              <a:gd name="connsiteX37" fmla="*/ 1021557 w 1488282"/>
              <a:gd name="connsiteY37" fmla="*/ 1543050 h 2544762"/>
              <a:gd name="connsiteX38" fmla="*/ 1073944 w 1488282"/>
              <a:gd name="connsiteY38" fmla="*/ 1590676 h 2544762"/>
              <a:gd name="connsiteX39" fmla="*/ 1064419 w 1488282"/>
              <a:gd name="connsiteY39" fmla="*/ 1628776 h 2544762"/>
              <a:gd name="connsiteX40" fmla="*/ 1143000 w 1488282"/>
              <a:gd name="connsiteY40" fmla="*/ 1600201 h 2544762"/>
              <a:gd name="connsiteX41" fmla="*/ 1190626 w 1488282"/>
              <a:gd name="connsiteY41" fmla="*/ 1678782 h 2544762"/>
              <a:gd name="connsiteX42" fmla="*/ 1221582 w 1488282"/>
              <a:gd name="connsiteY42" fmla="*/ 1743074 h 2544762"/>
              <a:gd name="connsiteX43" fmla="*/ 1276351 w 1488282"/>
              <a:gd name="connsiteY43" fmla="*/ 1724026 h 2544762"/>
              <a:gd name="connsiteX44" fmla="*/ 1328738 w 1488282"/>
              <a:gd name="connsiteY44" fmla="*/ 1723231 h 2544762"/>
              <a:gd name="connsiteX45" fmla="*/ 1293019 w 1488282"/>
              <a:gd name="connsiteY45" fmla="*/ 1531144 h 2544762"/>
              <a:gd name="connsiteX46" fmla="*/ 1345407 w 1488282"/>
              <a:gd name="connsiteY46" fmla="*/ 1443038 h 2544762"/>
              <a:gd name="connsiteX47" fmla="*/ 1316832 w 1488282"/>
              <a:gd name="connsiteY47" fmla="*/ 1388270 h 2544762"/>
              <a:gd name="connsiteX48" fmla="*/ 1371600 w 1488282"/>
              <a:gd name="connsiteY48" fmla="*/ 1381125 h 2544762"/>
              <a:gd name="connsiteX49" fmla="*/ 1423988 w 1488282"/>
              <a:gd name="connsiteY49" fmla="*/ 1302545 h 2544762"/>
              <a:gd name="connsiteX50" fmla="*/ 1414463 w 1488282"/>
              <a:gd name="connsiteY50" fmla="*/ 1254920 h 2544762"/>
              <a:gd name="connsiteX51" fmla="*/ 1450976 w 1488282"/>
              <a:gd name="connsiteY51" fmla="*/ 1246187 h 2544762"/>
              <a:gd name="connsiteX52" fmla="*/ 1488282 w 1488282"/>
              <a:gd name="connsiteY52" fmla="*/ 1190625 h 2544762"/>
              <a:gd name="connsiteX53" fmla="*/ 1433513 w 1488282"/>
              <a:gd name="connsiteY53" fmla="*/ 1007269 h 2544762"/>
              <a:gd name="connsiteX54" fmla="*/ 1388270 w 1488282"/>
              <a:gd name="connsiteY54" fmla="*/ 878682 h 2544762"/>
              <a:gd name="connsiteX55" fmla="*/ 1421607 w 1488282"/>
              <a:gd name="connsiteY55" fmla="*/ 804863 h 2544762"/>
              <a:gd name="connsiteX56" fmla="*/ 1371601 w 1488282"/>
              <a:gd name="connsiteY56" fmla="*/ 664370 h 2544762"/>
              <a:gd name="connsiteX57" fmla="*/ 1312069 w 1488282"/>
              <a:gd name="connsiteY57" fmla="*/ 604838 h 2544762"/>
              <a:gd name="connsiteX58" fmla="*/ 1309688 w 1488282"/>
              <a:gd name="connsiteY58" fmla="*/ 523876 h 2544762"/>
              <a:gd name="connsiteX59" fmla="*/ 1290639 w 1488282"/>
              <a:gd name="connsiteY59" fmla="*/ 445295 h 2544762"/>
              <a:gd name="connsiteX60" fmla="*/ 1311275 w 1488282"/>
              <a:gd name="connsiteY60" fmla="*/ 324644 h 2544762"/>
              <a:gd name="connsiteX61" fmla="*/ 1159669 w 1488282"/>
              <a:gd name="connsiteY61" fmla="*/ 0 h 2544762"/>
              <a:gd name="connsiteX62" fmla="*/ 1073944 w 1488282"/>
              <a:gd name="connsiteY62" fmla="*/ 153193 h 2544762"/>
              <a:gd name="connsiteX0" fmla="*/ 1073944 w 1488282"/>
              <a:gd name="connsiteY0" fmla="*/ 153193 h 2544762"/>
              <a:gd name="connsiteX1" fmla="*/ 1054894 w 1488282"/>
              <a:gd name="connsiteY1" fmla="*/ 221457 h 2544762"/>
              <a:gd name="connsiteX2" fmla="*/ 1092994 w 1488282"/>
              <a:gd name="connsiteY2" fmla="*/ 288132 h 2544762"/>
              <a:gd name="connsiteX3" fmla="*/ 1064420 w 1488282"/>
              <a:gd name="connsiteY3" fmla="*/ 352426 h 2544762"/>
              <a:gd name="connsiteX4" fmla="*/ 976313 w 1488282"/>
              <a:gd name="connsiteY4" fmla="*/ 373857 h 2544762"/>
              <a:gd name="connsiteX5" fmla="*/ 942975 w 1488282"/>
              <a:gd name="connsiteY5" fmla="*/ 407194 h 2544762"/>
              <a:gd name="connsiteX6" fmla="*/ 978693 w 1488282"/>
              <a:gd name="connsiteY6" fmla="*/ 431007 h 2544762"/>
              <a:gd name="connsiteX7" fmla="*/ 864394 w 1488282"/>
              <a:gd name="connsiteY7" fmla="*/ 502445 h 2544762"/>
              <a:gd name="connsiteX8" fmla="*/ 840582 w 1488282"/>
              <a:gd name="connsiteY8" fmla="*/ 528638 h 2544762"/>
              <a:gd name="connsiteX9" fmla="*/ 819151 w 1488282"/>
              <a:gd name="connsiteY9" fmla="*/ 590551 h 2544762"/>
              <a:gd name="connsiteX10" fmla="*/ 778669 w 1488282"/>
              <a:gd name="connsiteY10" fmla="*/ 569119 h 2544762"/>
              <a:gd name="connsiteX11" fmla="*/ 285750 w 1488282"/>
              <a:gd name="connsiteY11" fmla="*/ 321469 h 2544762"/>
              <a:gd name="connsiteX12" fmla="*/ 0 w 1488282"/>
              <a:gd name="connsiteY12" fmla="*/ 185739 h 2544762"/>
              <a:gd name="connsiteX13" fmla="*/ 483395 w 1488282"/>
              <a:gd name="connsiteY13" fmla="*/ 1045369 h 2544762"/>
              <a:gd name="connsiteX14" fmla="*/ 435769 w 1488282"/>
              <a:gd name="connsiteY14" fmla="*/ 1023938 h 2544762"/>
              <a:gd name="connsiteX15" fmla="*/ 407194 w 1488282"/>
              <a:gd name="connsiteY15" fmla="*/ 1090613 h 2544762"/>
              <a:gd name="connsiteX16" fmla="*/ 218281 w 1488282"/>
              <a:gd name="connsiteY16" fmla="*/ 1068387 h 2544762"/>
              <a:gd name="connsiteX17" fmla="*/ 176213 w 1488282"/>
              <a:gd name="connsiteY17" fmla="*/ 1083470 h 2544762"/>
              <a:gd name="connsiteX18" fmla="*/ 185738 w 1488282"/>
              <a:gd name="connsiteY18" fmla="*/ 1140620 h 2544762"/>
              <a:gd name="connsiteX19" fmla="*/ 147638 w 1488282"/>
              <a:gd name="connsiteY19" fmla="*/ 1188244 h 2544762"/>
              <a:gd name="connsiteX20" fmla="*/ 147638 w 1488282"/>
              <a:gd name="connsiteY20" fmla="*/ 1328738 h 2544762"/>
              <a:gd name="connsiteX21" fmla="*/ 173832 w 1488282"/>
              <a:gd name="connsiteY21" fmla="*/ 1432718 h 2544762"/>
              <a:gd name="connsiteX22" fmla="*/ 304800 w 1488282"/>
              <a:gd name="connsiteY22" fmla="*/ 1795464 h 2544762"/>
              <a:gd name="connsiteX23" fmla="*/ 309563 w 1488282"/>
              <a:gd name="connsiteY23" fmla="*/ 1971675 h 2544762"/>
              <a:gd name="connsiteX24" fmla="*/ 254794 w 1488282"/>
              <a:gd name="connsiteY24" fmla="*/ 2064545 h 2544762"/>
              <a:gd name="connsiteX25" fmla="*/ 270669 w 1488282"/>
              <a:gd name="connsiteY25" fmla="*/ 2228056 h 2544762"/>
              <a:gd name="connsiteX26" fmla="*/ 385763 w 1488282"/>
              <a:gd name="connsiteY26" fmla="*/ 2422524 h 2544762"/>
              <a:gd name="connsiteX27" fmla="*/ 565944 w 1488282"/>
              <a:gd name="connsiteY27" fmla="*/ 2544762 h 2544762"/>
              <a:gd name="connsiteX28" fmla="*/ 728662 w 1488282"/>
              <a:gd name="connsiteY28" fmla="*/ 2409825 h 2544762"/>
              <a:gd name="connsiteX29" fmla="*/ 733425 w 1488282"/>
              <a:gd name="connsiteY29" fmla="*/ 2336007 h 2544762"/>
              <a:gd name="connsiteX30" fmla="*/ 797720 w 1488282"/>
              <a:gd name="connsiteY30" fmla="*/ 2300288 h 2544762"/>
              <a:gd name="connsiteX31" fmla="*/ 800100 w 1488282"/>
              <a:gd name="connsiteY31" fmla="*/ 2183607 h 2544762"/>
              <a:gd name="connsiteX32" fmla="*/ 757237 w 1488282"/>
              <a:gd name="connsiteY32" fmla="*/ 2169320 h 2544762"/>
              <a:gd name="connsiteX33" fmla="*/ 678657 w 1488282"/>
              <a:gd name="connsiteY33" fmla="*/ 2014538 h 2544762"/>
              <a:gd name="connsiteX34" fmla="*/ 621507 w 1488282"/>
              <a:gd name="connsiteY34" fmla="*/ 1704975 h 2544762"/>
              <a:gd name="connsiteX35" fmla="*/ 533401 w 1488282"/>
              <a:gd name="connsiteY35" fmla="*/ 1638301 h 2544762"/>
              <a:gd name="connsiteX36" fmla="*/ 714375 w 1488282"/>
              <a:gd name="connsiteY36" fmla="*/ 1628775 h 2544762"/>
              <a:gd name="connsiteX37" fmla="*/ 804863 w 1488282"/>
              <a:gd name="connsiteY37" fmla="*/ 1540669 h 2544762"/>
              <a:gd name="connsiteX38" fmla="*/ 1021557 w 1488282"/>
              <a:gd name="connsiteY38" fmla="*/ 1543050 h 2544762"/>
              <a:gd name="connsiteX39" fmla="*/ 1073944 w 1488282"/>
              <a:gd name="connsiteY39" fmla="*/ 1590676 h 2544762"/>
              <a:gd name="connsiteX40" fmla="*/ 1064419 w 1488282"/>
              <a:gd name="connsiteY40" fmla="*/ 1628776 h 2544762"/>
              <a:gd name="connsiteX41" fmla="*/ 1143000 w 1488282"/>
              <a:gd name="connsiteY41" fmla="*/ 1600201 h 2544762"/>
              <a:gd name="connsiteX42" fmla="*/ 1190626 w 1488282"/>
              <a:gd name="connsiteY42" fmla="*/ 1678782 h 2544762"/>
              <a:gd name="connsiteX43" fmla="*/ 1221582 w 1488282"/>
              <a:gd name="connsiteY43" fmla="*/ 1743074 h 2544762"/>
              <a:gd name="connsiteX44" fmla="*/ 1276351 w 1488282"/>
              <a:gd name="connsiteY44" fmla="*/ 1724026 h 2544762"/>
              <a:gd name="connsiteX45" fmla="*/ 1328738 w 1488282"/>
              <a:gd name="connsiteY45" fmla="*/ 1723231 h 2544762"/>
              <a:gd name="connsiteX46" fmla="*/ 1293019 w 1488282"/>
              <a:gd name="connsiteY46" fmla="*/ 1531144 h 2544762"/>
              <a:gd name="connsiteX47" fmla="*/ 1345407 w 1488282"/>
              <a:gd name="connsiteY47" fmla="*/ 1443038 h 2544762"/>
              <a:gd name="connsiteX48" fmla="*/ 1316832 w 1488282"/>
              <a:gd name="connsiteY48" fmla="*/ 1388270 h 2544762"/>
              <a:gd name="connsiteX49" fmla="*/ 1371600 w 1488282"/>
              <a:gd name="connsiteY49" fmla="*/ 1381125 h 2544762"/>
              <a:gd name="connsiteX50" fmla="*/ 1423988 w 1488282"/>
              <a:gd name="connsiteY50" fmla="*/ 1302545 h 2544762"/>
              <a:gd name="connsiteX51" fmla="*/ 1414463 w 1488282"/>
              <a:gd name="connsiteY51" fmla="*/ 1254920 h 2544762"/>
              <a:gd name="connsiteX52" fmla="*/ 1450976 w 1488282"/>
              <a:gd name="connsiteY52" fmla="*/ 1246187 h 2544762"/>
              <a:gd name="connsiteX53" fmla="*/ 1488282 w 1488282"/>
              <a:gd name="connsiteY53" fmla="*/ 1190625 h 2544762"/>
              <a:gd name="connsiteX54" fmla="*/ 1433513 w 1488282"/>
              <a:gd name="connsiteY54" fmla="*/ 1007269 h 2544762"/>
              <a:gd name="connsiteX55" fmla="*/ 1388270 w 1488282"/>
              <a:gd name="connsiteY55" fmla="*/ 878682 h 2544762"/>
              <a:gd name="connsiteX56" fmla="*/ 1421607 w 1488282"/>
              <a:gd name="connsiteY56" fmla="*/ 804863 h 2544762"/>
              <a:gd name="connsiteX57" fmla="*/ 1371601 w 1488282"/>
              <a:gd name="connsiteY57" fmla="*/ 664370 h 2544762"/>
              <a:gd name="connsiteX58" fmla="*/ 1312069 w 1488282"/>
              <a:gd name="connsiteY58" fmla="*/ 604838 h 2544762"/>
              <a:gd name="connsiteX59" fmla="*/ 1309688 w 1488282"/>
              <a:gd name="connsiteY59" fmla="*/ 523876 h 2544762"/>
              <a:gd name="connsiteX60" fmla="*/ 1290639 w 1488282"/>
              <a:gd name="connsiteY60" fmla="*/ 445295 h 2544762"/>
              <a:gd name="connsiteX61" fmla="*/ 1311275 w 1488282"/>
              <a:gd name="connsiteY61" fmla="*/ 324644 h 2544762"/>
              <a:gd name="connsiteX62" fmla="*/ 1159669 w 1488282"/>
              <a:gd name="connsiteY62" fmla="*/ 0 h 2544762"/>
              <a:gd name="connsiteX63" fmla="*/ 1073944 w 1488282"/>
              <a:gd name="connsiteY63" fmla="*/ 153193 h 2544762"/>
              <a:gd name="connsiteX0" fmla="*/ 1073944 w 1488282"/>
              <a:gd name="connsiteY0" fmla="*/ 153193 h 2544762"/>
              <a:gd name="connsiteX1" fmla="*/ 1054894 w 1488282"/>
              <a:gd name="connsiteY1" fmla="*/ 221457 h 2544762"/>
              <a:gd name="connsiteX2" fmla="*/ 1092994 w 1488282"/>
              <a:gd name="connsiteY2" fmla="*/ 288132 h 2544762"/>
              <a:gd name="connsiteX3" fmla="*/ 1064420 w 1488282"/>
              <a:gd name="connsiteY3" fmla="*/ 352426 h 2544762"/>
              <a:gd name="connsiteX4" fmla="*/ 976313 w 1488282"/>
              <a:gd name="connsiteY4" fmla="*/ 373857 h 2544762"/>
              <a:gd name="connsiteX5" fmla="*/ 942975 w 1488282"/>
              <a:gd name="connsiteY5" fmla="*/ 407194 h 2544762"/>
              <a:gd name="connsiteX6" fmla="*/ 978693 w 1488282"/>
              <a:gd name="connsiteY6" fmla="*/ 431007 h 2544762"/>
              <a:gd name="connsiteX7" fmla="*/ 864394 w 1488282"/>
              <a:gd name="connsiteY7" fmla="*/ 502445 h 2544762"/>
              <a:gd name="connsiteX8" fmla="*/ 840582 w 1488282"/>
              <a:gd name="connsiteY8" fmla="*/ 528638 h 2544762"/>
              <a:gd name="connsiteX9" fmla="*/ 819151 w 1488282"/>
              <a:gd name="connsiteY9" fmla="*/ 590551 h 2544762"/>
              <a:gd name="connsiteX10" fmla="*/ 778669 w 1488282"/>
              <a:gd name="connsiteY10" fmla="*/ 569119 h 2544762"/>
              <a:gd name="connsiteX11" fmla="*/ 697706 w 1488282"/>
              <a:gd name="connsiteY11" fmla="*/ 654844 h 2544762"/>
              <a:gd name="connsiteX12" fmla="*/ 0 w 1488282"/>
              <a:gd name="connsiteY12" fmla="*/ 185739 h 2544762"/>
              <a:gd name="connsiteX13" fmla="*/ 483395 w 1488282"/>
              <a:gd name="connsiteY13" fmla="*/ 1045369 h 2544762"/>
              <a:gd name="connsiteX14" fmla="*/ 435769 w 1488282"/>
              <a:gd name="connsiteY14" fmla="*/ 1023938 h 2544762"/>
              <a:gd name="connsiteX15" fmla="*/ 407194 w 1488282"/>
              <a:gd name="connsiteY15" fmla="*/ 1090613 h 2544762"/>
              <a:gd name="connsiteX16" fmla="*/ 218281 w 1488282"/>
              <a:gd name="connsiteY16" fmla="*/ 1068387 h 2544762"/>
              <a:gd name="connsiteX17" fmla="*/ 176213 w 1488282"/>
              <a:gd name="connsiteY17" fmla="*/ 1083470 h 2544762"/>
              <a:gd name="connsiteX18" fmla="*/ 185738 w 1488282"/>
              <a:gd name="connsiteY18" fmla="*/ 1140620 h 2544762"/>
              <a:gd name="connsiteX19" fmla="*/ 147638 w 1488282"/>
              <a:gd name="connsiteY19" fmla="*/ 1188244 h 2544762"/>
              <a:gd name="connsiteX20" fmla="*/ 147638 w 1488282"/>
              <a:gd name="connsiteY20" fmla="*/ 1328738 h 2544762"/>
              <a:gd name="connsiteX21" fmla="*/ 173832 w 1488282"/>
              <a:gd name="connsiteY21" fmla="*/ 1432718 h 2544762"/>
              <a:gd name="connsiteX22" fmla="*/ 304800 w 1488282"/>
              <a:gd name="connsiteY22" fmla="*/ 1795464 h 2544762"/>
              <a:gd name="connsiteX23" fmla="*/ 309563 w 1488282"/>
              <a:gd name="connsiteY23" fmla="*/ 1971675 h 2544762"/>
              <a:gd name="connsiteX24" fmla="*/ 254794 w 1488282"/>
              <a:gd name="connsiteY24" fmla="*/ 2064545 h 2544762"/>
              <a:gd name="connsiteX25" fmla="*/ 270669 w 1488282"/>
              <a:gd name="connsiteY25" fmla="*/ 2228056 h 2544762"/>
              <a:gd name="connsiteX26" fmla="*/ 385763 w 1488282"/>
              <a:gd name="connsiteY26" fmla="*/ 2422524 h 2544762"/>
              <a:gd name="connsiteX27" fmla="*/ 565944 w 1488282"/>
              <a:gd name="connsiteY27" fmla="*/ 2544762 h 2544762"/>
              <a:gd name="connsiteX28" fmla="*/ 728662 w 1488282"/>
              <a:gd name="connsiteY28" fmla="*/ 2409825 h 2544762"/>
              <a:gd name="connsiteX29" fmla="*/ 733425 w 1488282"/>
              <a:gd name="connsiteY29" fmla="*/ 2336007 h 2544762"/>
              <a:gd name="connsiteX30" fmla="*/ 797720 w 1488282"/>
              <a:gd name="connsiteY30" fmla="*/ 2300288 h 2544762"/>
              <a:gd name="connsiteX31" fmla="*/ 800100 w 1488282"/>
              <a:gd name="connsiteY31" fmla="*/ 2183607 h 2544762"/>
              <a:gd name="connsiteX32" fmla="*/ 757237 w 1488282"/>
              <a:gd name="connsiteY32" fmla="*/ 2169320 h 2544762"/>
              <a:gd name="connsiteX33" fmla="*/ 678657 w 1488282"/>
              <a:gd name="connsiteY33" fmla="*/ 2014538 h 2544762"/>
              <a:gd name="connsiteX34" fmla="*/ 621507 w 1488282"/>
              <a:gd name="connsiteY34" fmla="*/ 1704975 h 2544762"/>
              <a:gd name="connsiteX35" fmla="*/ 533401 w 1488282"/>
              <a:gd name="connsiteY35" fmla="*/ 1638301 h 2544762"/>
              <a:gd name="connsiteX36" fmla="*/ 714375 w 1488282"/>
              <a:gd name="connsiteY36" fmla="*/ 1628775 h 2544762"/>
              <a:gd name="connsiteX37" fmla="*/ 804863 w 1488282"/>
              <a:gd name="connsiteY37" fmla="*/ 1540669 h 2544762"/>
              <a:gd name="connsiteX38" fmla="*/ 1021557 w 1488282"/>
              <a:gd name="connsiteY38" fmla="*/ 1543050 h 2544762"/>
              <a:gd name="connsiteX39" fmla="*/ 1073944 w 1488282"/>
              <a:gd name="connsiteY39" fmla="*/ 1590676 h 2544762"/>
              <a:gd name="connsiteX40" fmla="*/ 1064419 w 1488282"/>
              <a:gd name="connsiteY40" fmla="*/ 1628776 h 2544762"/>
              <a:gd name="connsiteX41" fmla="*/ 1143000 w 1488282"/>
              <a:gd name="connsiteY41" fmla="*/ 1600201 h 2544762"/>
              <a:gd name="connsiteX42" fmla="*/ 1190626 w 1488282"/>
              <a:gd name="connsiteY42" fmla="*/ 1678782 h 2544762"/>
              <a:gd name="connsiteX43" fmla="*/ 1221582 w 1488282"/>
              <a:gd name="connsiteY43" fmla="*/ 1743074 h 2544762"/>
              <a:gd name="connsiteX44" fmla="*/ 1276351 w 1488282"/>
              <a:gd name="connsiteY44" fmla="*/ 1724026 h 2544762"/>
              <a:gd name="connsiteX45" fmla="*/ 1328738 w 1488282"/>
              <a:gd name="connsiteY45" fmla="*/ 1723231 h 2544762"/>
              <a:gd name="connsiteX46" fmla="*/ 1293019 w 1488282"/>
              <a:gd name="connsiteY46" fmla="*/ 1531144 h 2544762"/>
              <a:gd name="connsiteX47" fmla="*/ 1345407 w 1488282"/>
              <a:gd name="connsiteY47" fmla="*/ 1443038 h 2544762"/>
              <a:gd name="connsiteX48" fmla="*/ 1316832 w 1488282"/>
              <a:gd name="connsiteY48" fmla="*/ 1388270 h 2544762"/>
              <a:gd name="connsiteX49" fmla="*/ 1371600 w 1488282"/>
              <a:gd name="connsiteY49" fmla="*/ 1381125 h 2544762"/>
              <a:gd name="connsiteX50" fmla="*/ 1423988 w 1488282"/>
              <a:gd name="connsiteY50" fmla="*/ 1302545 h 2544762"/>
              <a:gd name="connsiteX51" fmla="*/ 1414463 w 1488282"/>
              <a:gd name="connsiteY51" fmla="*/ 1254920 h 2544762"/>
              <a:gd name="connsiteX52" fmla="*/ 1450976 w 1488282"/>
              <a:gd name="connsiteY52" fmla="*/ 1246187 h 2544762"/>
              <a:gd name="connsiteX53" fmla="*/ 1488282 w 1488282"/>
              <a:gd name="connsiteY53" fmla="*/ 1190625 h 2544762"/>
              <a:gd name="connsiteX54" fmla="*/ 1433513 w 1488282"/>
              <a:gd name="connsiteY54" fmla="*/ 1007269 h 2544762"/>
              <a:gd name="connsiteX55" fmla="*/ 1388270 w 1488282"/>
              <a:gd name="connsiteY55" fmla="*/ 878682 h 2544762"/>
              <a:gd name="connsiteX56" fmla="*/ 1421607 w 1488282"/>
              <a:gd name="connsiteY56" fmla="*/ 804863 h 2544762"/>
              <a:gd name="connsiteX57" fmla="*/ 1371601 w 1488282"/>
              <a:gd name="connsiteY57" fmla="*/ 664370 h 2544762"/>
              <a:gd name="connsiteX58" fmla="*/ 1312069 w 1488282"/>
              <a:gd name="connsiteY58" fmla="*/ 604838 h 2544762"/>
              <a:gd name="connsiteX59" fmla="*/ 1309688 w 1488282"/>
              <a:gd name="connsiteY59" fmla="*/ 523876 h 2544762"/>
              <a:gd name="connsiteX60" fmla="*/ 1290639 w 1488282"/>
              <a:gd name="connsiteY60" fmla="*/ 445295 h 2544762"/>
              <a:gd name="connsiteX61" fmla="*/ 1311275 w 1488282"/>
              <a:gd name="connsiteY61" fmla="*/ 324644 h 2544762"/>
              <a:gd name="connsiteX62" fmla="*/ 1159669 w 1488282"/>
              <a:gd name="connsiteY62" fmla="*/ 0 h 2544762"/>
              <a:gd name="connsiteX63" fmla="*/ 1073944 w 1488282"/>
              <a:gd name="connsiteY63" fmla="*/ 153193 h 2544762"/>
              <a:gd name="connsiteX0" fmla="*/ 1073944 w 1488282"/>
              <a:gd name="connsiteY0" fmla="*/ 153193 h 2544762"/>
              <a:gd name="connsiteX1" fmla="*/ 1054894 w 1488282"/>
              <a:gd name="connsiteY1" fmla="*/ 221457 h 2544762"/>
              <a:gd name="connsiteX2" fmla="*/ 1092994 w 1488282"/>
              <a:gd name="connsiteY2" fmla="*/ 288132 h 2544762"/>
              <a:gd name="connsiteX3" fmla="*/ 1064420 w 1488282"/>
              <a:gd name="connsiteY3" fmla="*/ 352426 h 2544762"/>
              <a:gd name="connsiteX4" fmla="*/ 976313 w 1488282"/>
              <a:gd name="connsiteY4" fmla="*/ 373857 h 2544762"/>
              <a:gd name="connsiteX5" fmla="*/ 942975 w 1488282"/>
              <a:gd name="connsiteY5" fmla="*/ 407194 h 2544762"/>
              <a:gd name="connsiteX6" fmla="*/ 978693 w 1488282"/>
              <a:gd name="connsiteY6" fmla="*/ 431007 h 2544762"/>
              <a:gd name="connsiteX7" fmla="*/ 864394 w 1488282"/>
              <a:gd name="connsiteY7" fmla="*/ 502445 h 2544762"/>
              <a:gd name="connsiteX8" fmla="*/ 840582 w 1488282"/>
              <a:gd name="connsiteY8" fmla="*/ 528638 h 2544762"/>
              <a:gd name="connsiteX9" fmla="*/ 819151 w 1488282"/>
              <a:gd name="connsiteY9" fmla="*/ 590551 h 2544762"/>
              <a:gd name="connsiteX10" fmla="*/ 778669 w 1488282"/>
              <a:gd name="connsiteY10" fmla="*/ 569119 h 2544762"/>
              <a:gd name="connsiteX11" fmla="*/ 697706 w 1488282"/>
              <a:gd name="connsiteY11" fmla="*/ 654844 h 2544762"/>
              <a:gd name="connsiteX12" fmla="*/ 266700 w 1488282"/>
              <a:gd name="connsiteY12" fmla="*/ 364332 h 2544762"/>
              <a:gd name="connsiteX13" fmla="*/ 0 w 1488282"/>
              <a:gd name="connsiteY13" fmla="*/ 185739 h 2544762"/>
              <a:gd name="connsiteX14" fmla="*/ 483395 w 1488282"/>
              <a:gd name="connsiteY14" fmla="*/ 1045369 h 2544762"/>
              <a:gd name="connsiteX15" fmla="*/ 435769 w 1488282"/>
              <a:gd name="connsiteY15" fmla="*/ 1023938 h 2544762"/>
              <a:gd name="connsiteX16" fmla="*/ 407194 w 1488282"/>
              <a:gd name="connsiteY16" fmla="*/ 1090613 h 2544762"/>
              <a:gd name="connsiteX17" fmla="*/ 218281 w 1488282"/>
              <a:gd name="connsiteY17" fmla="*/ 1068387 h 2544762"/>
              <a:gd name="connsiteX18" fmla="*/ 176213 w 1488282"/>
              <a:gd name="connsiteY18" fmla="*/ 1083470 h 2544762"/>
              <a:gd name="connsiteX19" fmla="*/ 185738 w 1488282"/>
              <a:gd name="connsiteY19" fmla="*/ 1140620 h 2544762"/>
              <a:gd name="connsiteX20" fmla="*/ 147638 w 1488282"/>
              <a:gd name="connsiteY20" fmla="*/ 1188244 h 2544762"/>
              <a:gd name="connsiteX21" fmla="*/ 147638 w 1488282"/>
              <a:gd name="connsiteY21" fmla="*/ 1328738 h 2544762"/>
              <a:gd name="connsiteX22" fmla="*/ 173832 w 1488282"/>
              <a:gd name="connsiteY22" fmla="*/ 1432718 h 2544762"/>
              <a:gd name="connsiteX23" fmla="*/ 304800 w 1488282"/>
              <a:gd name="connsiteY23" fmla="*/ 1795464 h 2544762"/>
              <a:gd name="connsiteX24" fmla="*/ 309563 w 1488282"/>
              <a:gd name="connsiteY24" fmla="*/ 1971675 h 2544762"/>
              <a:gd name="connsiteX25" fmla="*/ 254794 w 1488282"/>
              <a:gd name="connsiteY25" fmla="*/ 2064545 h 2544762"/>
              <a:gd name="connsiteX26" fmla="*/ 270669 w 1488282"/>
              <a:gd name="connsiteY26" fmla="*/ 2228056 h 2544762"/>
              <a:gd name="connsiteX27" fmla="*/ 385763 w 1488282"/>
              <a:gd name="connsiteY27" fmla="*/ 2422524 h 2544762"/>
              <a:gd name="connsiteX28" fmla="*/ 565944 w 1488282"/>
              <a:gd name="connsiteY28" fmla="*/ 2544762 h 2544762"/>
              <a:gd name="connsiteX29" fmla="*/ 728662 w 1488282"/>
              <a:gd name="connsiteY29" fmla="*/ 2409825 h 2544762"/>
              <a:gd name="connsiteX30" fmla="*/ 733425 w 1488282"/>
              <a:gd name="connsiteY30" fmla="*/ 2336007 h 2544762"/>
              <a:gd name="connsiteX31" fmla="*/ 797720 w 1488282"/>
              <a:gd name="connsiteY31" fmla="*/ 2300288 h 2544762"/>
              <a:gd name="connsiteX32" fmla="*/ 800100 w 1488282"/>
              <a:gd name="connsiteY32" fmla="*/ 2183607 h 2544762"/>
              <a:gd name="connsiteX33" fmla="*/ 757237 w 1488282"/>
              <a:gd name="connsiteY33" fmla="*/ 2169320 h 2544762"/>
              <a:gd name="connsiteX34" fmla="*/ 678657 w 1488282"/>
              <a:gd name="connsiteY34" fmla="*/ 2014538 h 2544762"/>
              <a:gd name="connsiteX35" fmla="*/ 621507 w 1488282"/>
              <a:gd name="connsiteY35" fmla="*/ 1704975 h 2544762"/>
              <a:gd name="connsiteX36" fmla="*/ 533401 w 1488282"/>
              <a:gd name="connsiteY36" fmla="*/ 1638301 h 2544762"/>
              <a:gd name="connsiteX37" fmla="*/ 714375 w 1488282"/>
              <a:gd name="connsiteY37" fmla="*/ 1628775 h 2544762"/>
              <a:gd name="connsiteX38" fmla="*/ 804863 w 1488282"/>
              <a:gd name="connsiteY38" fmla="*/ 1540669 h 2544762"/>
              <a:gd name="connsiteX39" fmla="*/ 1021557 w 1488282"/>
              <a:gd name="connsiteY39" fmla="*/ 1543050 h 2544762"/>
              <a:gd name="connsiteX40" fmla="*/ 1073944 w 1488282"/>
              <a:gd name="connsiteY40" fmla="*/ 1590676 h 2544762"/>
              <a:gd name="connsiteX41" fmla="*/ 1064419 w 1488282"/>
              <a:gd name="connsiteY41" fmla="*/ 1628776 h 2544762"/>
              <a:gd name="connsiteX42" fmla="*/ 1143000 w 1488282"/>
              <a:gd name="connsiteY42" fmla="*/ 1600201 h 2544762"/>
              <a:gd name="connsiteX43" fmla="*/ 1190626 w 1488282"/>
              <a:gd name="connsiteY43" fmla="*/ 1678782 h 2544762"/>
              <a:gd name="connsiteX44" fmla="*/ 1221582 w 1488282"/>
              <a:gd name="connsiteY44" fmla="*/ 1743074 h 2544762"/>
              <a:gd name="connsiteX45" fmla="*/ 1276351 w 1488282"/>
              <a:gd name="connsiteY45" fmla="*/ 1724026 h 2544762"/>
              <a:gd name="connsiteX46" fmla="*/ 1328738 w 1488282"/>
              <a:gd name="connsiteY46" fmla="*/ 1723231 h 2544762"/>
              <a:gd name="connsiteX47" fmla="*/ 1293019 w 1488282"/>
              <a:gd name="connsiteY47" fmla="*/ 1531144 h 2544762"/>
              <a:gd name="connsiteX48" fmla="*/ 1345407 w 1488282"/>
              <a:gd name="connsiteY48" fmla="*/ 1443038 h 2544762"/>
              <a:gd name="connsiteX49" fmla="*/ 1316832 w 1488282"/>
              <a:gd name="connsiteY49" fmla="*/ 1388270 h 2544762"/>
              <a:gd name="connsiteX50" fmla="*/ 1371600 w 1488282"/>
              <a:gd name="connsiteY50" fmla="*/ 1381125 h 2544762"/>
              <a:gd name="connsiteX51" fmla="*/ 1423988 w 1488282"/>
              <a:gd name="connsiteY51" fmla="*/ 1302545 h 2544762"/>
              <a:gd name="connsiteX52" fmla="*/ 1414463 w 1488282"/>
              <a:gd name="connsiteY52" fmla="*/ 1254920 h 2544762"/>
              <a:gd name="connsiteX53" fmla="*/ 1450976 w 1488282"/>
              <a:gd name="connsiteY53" fmla="*/ 1246187 h 2544762"/>
              <a:gd name="connsiteX54" fmla="*/ 1488282 w 1488282"/>
              <a:gd name="connsiteY54" fmla="*/ 1190625 h 2544762"/>
              <a:gd name="connsiteX55" fmla="*/ 1433513 w 1488282"/>
              <a:gd name="connsiteY55" fmla="*/ 1007269 h 2544762"/>
              <a:gd name="connsiteX56" fmla="*/ 1388270 w 1488282"/>
              <a:gd name="connsiteY56" fmla="*/ 878682 h 2544762"/>
              <a:gd name="connsiteX57" fmla="*/ 1421607 w 1488282"/>
              <a:gd name="connsiteY57" fmla="*/ 804863 h 2544762"/>
              <a:gd name="connsiteX58" fmla="*/ 1371601 w 1488282"/>
              <a:gd name="connsiteY58" fmla="*/ 664370 h 2544762"/>
              <a:gd name="connsiteX59" fmla="*/ 1312069 w 1488282"/>
              <a:gd name="connsiteY59" fmla="*/ 604838 h 2544762"/>
              <a:gd name="connsiteX60" fmla="*/ 1309688 w 1488282"/>
              <a:gd name="connsiteY60" fmla="*/ 523876 h 2544762"/>
              <a:gd name="connsiteX61" fmla="*/ 1290639 w 1488282"/>
              <a:gd name="connsiteY61" fmla="*/ 445295 h 2544762"/>
              <a:gd name="connsiteX62" fmla="*/ 1311275 w 1488282"/>
              <a:gd name="connsiteY62" fmla="*/ 324644 h 2544762"/>
              <a:gd name="connsiteX63" fmla="*/ 1159669 w 1488282"/>
              <a:gd name="connsiteY63" fmla="*/ 0 h 2544762"/>
              <a:gd name="connsiteX64" fmla="*/ 1073944 w 1488282"/>
              <a:gd name="connsiteY64" fmla="*/ 153193 h 2544762"/>
              <a:gd name="connsiteX0" fmla="*/ 1073944 w 1488282"/>
              <a:gd name="connsiteY0" fmla="*/ 153193 h 2544762"/>
              <a:gd name="connsiteX1" fmla="*/ 1054894 w 1488282"/>
              <a:gd name="connsiteY1" fmla="*/ 221457 h 2544762"/>
              <a:gd name="connsiteX2" fmla="*/ 1092994 w 1488282"/>
              <a:gd name="connsiteY2" fmla="*/ 288132 h 2544762"/>
              <a:gd name="connsiteX3" fmla="*/ 1064420 w 1488282"/>
              <a:gd name="connsiteY3" fmla="*/ 352426 h 2544762"/>
              <a:gd name="connsiteX4" fmla="*/ 976313 w 1488282"/>
              <a:gd name="connsiteY4" fmla="*/ 373857 h 2544762"/>
              <a:gd name="connsiteX5" fmla="*/ 942975 w 1488282"/>
              <a:gd name="connsiteY5" fmla="*/ 407194 h 2544762"/>
              <a:gd name="connsiteX6" fmla="*/ 978693 w 1488282"/>
              <a:gd name="connsiteY6" fmla="*/ 431007 h 2544762"/>
              <a:gd name="connsiteX7" fmla="*/ 864394 w 1488282"/>
              <a:gd name="connsiteY7" fmla="*/ 502445 h 2544762"/>
              <a:gd name="connsiteX8" fmla="*/ 840582 w 1488282"/>
              <a:gd name="connsiteY8" fmla="*/ 528638 h 2544762"/>
              <a:gd name="connsiteX9" fmla="*/ 819151 w 1488282"/>
              <a:gd name="connsiteY9" fmla="*/ 590551 h 2544762"/>
              <a:gd name="connsiteX10" fmla="*/ 778669 w 1488282"/>
              <a:gd name="connsiteY10" fmla="*/ 569119 h 2544762"/>
              <a:gd name="connsiteX11" fmla="*/ 697706 w 1488282"/>
              <a:gd name="connsiteY11" fmla="*/ 654844 h 2544762"/>
              <a:gd name="connsiteX12" fmla="*/ 683419 w 1488282"/>
              <a:gd name="connsiteY12" fmla="*/ 728664 h 2544762"/>
              <a:gd name="connsiteX13" fmla="*/ 0 w 1488282"/>
              <a:gd name="connsiteY13" fmla="*/ 185739 h 2544762"/>
              <a:gd name="connsiteX14" fmla="*/ 483395 w 1488282"/>
              <a:gd name="connsiteY14" fmla="*/ 1045369 h 2544762"/>
              <a:gd name="connsiteX15" fmla="*/ 435769 w 1488282"/>
              <a:gd name="connsiteY15" fmla="*/ 1023938 h 2544762"/>
              <a:gd name="connsiteX16" fmla="*/ 407194 w 1488282"/>
              <a:gd name="connsiteY16" fmla="*/ 1090613 h 2544762"/>
              <a:gd name="connsiteX17" fmla="*/ 218281 w 1488282"/>
              <a:gd name="connsiteY17" fmla="*/ 1068387 h 2544762"/>
              <a:gd name="connsiteX18" fmla="*/ 176213 w 1488282"/>
              <a:gd name="connsiteY18" fmla="*/ 1083470 h 2544762"/>
              <a:gd name="connsiteX19" fmla="*/ 185738 w 1488282"/>
              <a:gd name="connsiteY19" fmla="*/ 1140620 h 2544762"/>
              <a:gd name="connsiteX20" fmla="*/ 147638 w 1488282"/>
              <a:gd name="connsiteY20" fmla="*/ 1188244 h 2544762"/>
              <a:gd name="connsiteX21" fmla="*/ 147638 w 1488282"/>
              <a:gd name="connsiteY21" fmla="*/ 1328738 h 2544762"/>
              <a:gd name="connsiteX22" fmla="*/ 173832 w 1488282"/>
              <a:gd name="connsiteY22" fmla="*/ 1432718 h 2544762"/>
              <a:gd name="connsiteX23" fmla="*/ 304800 w 1488282"/>
              <a:gd name="connsiteY23" fmla="*/ 1795464 h 2544762"/>
              <a:gd name="connsiteX24" fmla="*/ 309563 w 1488282"/>
              <a:gd name="connsiteY24" fmla="*/ 1971675 h 2544762"/>
              <a:gd name="connsiteX25" fmla="*/ 254794 w 1488282"/>
              <a:gd name="connsiteY25" fmla="*/ 2064545 h 2544762"/>
              <a:gd name="connsiteX26" fmla="*/ 270669 w 1488282"/>
              <a:gd name="connsiteY26" fmla="*/ 2228056 h 2544762"/>
              <a:gd name="connsiteX27" fmla="*/ 385763 w 1488282"/>
              <a:gd name="connsiteY27" fmla="*/ 2422524 h 2544762"/>
              <a:gd name="connsiteX28" fmla="*/ 565944 w 1488282"/>
              <a:gd name="connsiteY28" fmla="*/ 2544762 h 2544762"/>
              <a:gd name="connsiteX29" fmla="*/ 728662 w 1488282"/>
              <a:gd name="connsiteY29" fmla="*/ 2409825 h 2544762"/>
              <a:gd name="connsiteX30" fmla="*/ 733425 w 1488282"/>
              <a:gd name="connsiteY30" fmla="*/ 2336007 h 2544762"/>
              <a:gd name="connsiteX31" fmla="*/ 797720 w 1488282"/>
              <a:gd name="connsiteY31" fmla="*/ 2300288 h 2544762"/>
              <a:gd name="connsiteX32" fmla="*/ 800100 w 1488282"/>
              <a:gd name="connsiteY32" fmla="*/ 2183607 h 2544762"/>
              <a:gd name="connsiteX33" fmla="*/ 757237 w 1488282"/>
              <a:gd name="connsiteY33" fmla="*/ 2169320 h 2544762"/>
              <a:gd name="connsiteX34" fmla="*/ 678657 w 1488282"/>
              <a:gd name="connsiteY34" fmla="*/ 2014538 h 2544762"/>
              <a:gd name="connsiteX35" fmla="*/ 621507 w 1488282"/>
              <a:gd name="connsiteY35" fmla="*/ 1704975 h 2544762"/>
              <a:gd name="connsiteX36" fmla="*/ 533401 w 1488282"/>
              <a:gd name="connsiteY36" fmla="*/ 1638301 h 2544762"/>
              <a:gd name="connsiteX37" fmla="*/ 714375 w 1488282"/>
              <a:gd name="connsiteY37" fmla="*/ 1628775 h 2544762"/>
              <a:gd name="connsiteX38" fmla="*/ 804863 w 1488282"/>
              <a:gd name="connsiteY38" fmla="*/ 1540669 h 2544762"/>
              <a:gd name="connsiteX39" fmla="*/ 1021557 w 1488282"/>
              <a:gd name="connsiteY39" fmla="*/ 1543050 h 2544762"/>
              <a:gd name="connsiteX40" fmla="*/ 1073944 w 1488282"/>
              <a:gd name="connsiteY40" fmla="*/ 1590676 h 2544762"/>
              <a:gd name="connsiteX41" fmla="*/ 1064419 w 1488282"/>
              <a:gd name="connsiteY41" fmla="*/ 1628776 h 2544762"/>
              <a:gd name="connsiteX42" fmla="*/ 1143000 w 1488282"/>
              <a:gd name="connsiteY42" fmla="*/ 1600201 h 2544762"/>
              <a:gd name="connsiteX43" fmla="*/ 1190626 w 1488282"/>
              <a:gd name="connsiteY43" fmla="*/ 1678782 h 2544762"/>
              <a:gd name="connsiteX44" fmla="*/ 1221582 w 1488282"/>
              <a:gd name="connsiteY44" fmla="*/ 1743074 h 2544762"/>
              <a:gd name="connsiteX45" fmla="*/ 1276351 w 1488282"/>
              <a:gd name="connsiteY45" fmla="*/ 1724026 h 2544762"/>
              <a:gd name="connsiteX46" fmla="*/ 1328738 w 1488282"/>
              <a:gd name="connsiteY46" fmla="*/ 1723231 h 2544762"/>
              <a:gd name="connsiteX47" fmla="*/ 1293019 w 1488282"/>
              <a:gd name="connsiteY47" fmla="*/ 1531144 h 2544762"/>
              <a:gd name="connsiteX48" fmla="*/ 1345407 w 1488282"/>
              <a:gd name="connsiteY48" fmla="*/ 1443038 h 2544762"/>
              <a:gd name="connsiteX49" fmla="*/ 1316832 w 1488282"/>
              <a:gd name="connsiteY49" fmla="*/ 1388270 h 2544762"/>
              <a:gd name="connsiteX50" fmla="*/ 1371600 w 1488282"/>
              <a:gd name="connsiteY50" fmla="*/ 1381125 h 2544762"/>
              <a:gd name="connsiteX51" fmla="*/ 1423988 w 1488282"/>
              <a:gd name="connsiteY51" fmla="*/ 1302545 h 2544762"/>
              <a:gd name="connsiteX52" fmla="*/ 1414463 w 1488282"/>
              <a:gd name="connsiteY52" fmla="*/ 1254920 h 2544762"/>
              <a:gd name="connsiteX53" fmla="*/ 1450976 w 1488282"/>
              <a:gd name="connsiteY53" fmla="*/ 1246187 h 2544762"/>
              <a:gd name="connsiteX54" fmla="*/ 1488282 w 1488282"/>
              <a:gd name="connsiteY54" fmla="*/ 1190625 h 2544762"/>
              <a:gd name="connsiteX55" fmla="*/ 1433513 w 1488282"/>
              <a:gd name="connsiteY55" fmla="*/ 1007269 h 2544762"/>
              <a:gd name="connsiteX56" fmla="*/ 1388270 w 1488282"/>
              <a:gd name="connsiteY56" fmla="*/ 878682 h 2544762"/>
              <a:gd name="connsiteX57" fmla="*/ 1421607 w 1488282"/>
              <a:gd name="connsiteY57" fmla="*/ 804863 h 2544762"/>
              <a:gd name="connsiteX58" fmla="*/ 1371601 w 1488282"/>
              <a:gd name="connsiteY58" fmla="*/ 664370 h 2544762"/>
              <a:gd name="connsiteX59" fmla="*/ 1312069 w 1488282"/>
              <a:gd name="connsiteY59" fmla="*/ 604838 h 2544762"/>
              <a:gd name="connsiteX60" fmla="*/ 1309688 w 1488282"/>
              <a:gd name="connsiteY60" fmla="*/ 523876 h 2544762"/>
              <a:gd name="connsiteX61" fmla="*/ 1290639 w 1488282"/>
              <a:gd name="connsiteY61" fmla="*/ 445295 h 2544762"/>
              <a:gd name="connsiteX62" fmla="*/ 1311275 w 1488282"/>
              <a:gd name="connsiteY62" fmla="*/ 324644 h 2544762"/>
              <a:gd name="connsiteX63" fmla="*/ 1159669 w 1488282"/>
              <a:gd name="connsiteY63" fmla="*/ 0 h 2544762"/>
              <a:gd name="connsiteX64" fmla="*/ 1073944 w 1488282"/>
              <a:gd name="connsiteY64" fmla="*/ 153193 h 2544762"/>
              <a:gd name="connsiteX0" fmla="*/ 926306 w 1340644"/>
              <a:gd name="connsiteY0" fmla="*/ 153193 h 2544762"/>
              <a:gd name="connsiteX1" fmla="*/ 907256 w 1340644"/>
              <a:gd name="connsiteY1" fmla="*/ 221457 h 2544762"/>
              <a:gd name="connsiteX2" fmla="*/ 945356 w 1340644"/>
              <a:gd name="connsiteY2" fmla="*/ 288132 h 2544762"/>
              <a:gd name="connsiteX3" fmla="*/ 916782 w 1340644"/>
              <a:gd name="connsiteY3" fmla="*/ 352426 h 2544762"/>
              <a:gd name="connsiteX4" fmla="*/ 828675 w 1340644"/>
              <a:gd name="connsiteY4" fmla="*/ 373857 h 2544762"/>
              <a:gd name="connsiteX5" fmla="*/ 795337 w 1340644"/>
              <a:gd name="connsiteY5" fmla="*/ 407194 h 2544762"/>
              <a:gd name="connsiteX6" fmla="*/ 831055 w 1340644"/>
              <a:gd name="connsiteY6" fmla="*/ 431007 h 2544762"/>
              <a:gd name="connsiteX7" fmla="*/ 716756 w 1340644"/>
              <a:gd name="connsiteY7" fmla="*/ 502445 h 2544762"/>
              <a:gd name="connsiteX8" fmla="*/ 692944 w 1340644"/>
              <a:gd name="connsiteY8" fmla="*/ 528638 h 2544762"/>
              <a:gd name="connsiteX9" fmla="*/ 671513 w 1340644"/>
              <a:gd name="connsiteY9" fmla="*/ 590551 h 2544762"/>
              <a:gd name="connsiteX10" fmla="*/ 631031 w 1340644"/>
              <a:gd name="connsiteY10" fmla="*/ 569119 h 2544762"/>
              <a:gd name="connsiteX11" fmla="*/ 550068 w 1340644"/>
              <a:gd name="connsiteY11" fmla="*/ 654844 h 2544762"/>
              <a:gd name="connsiteX12" fmla="*/ 535781 w 1340644"/>
              <a:gd name="connsiteY12" fmla="*/ 728664 h 2544762"/>
              <a:gd name="connsiteX13" fmla="*/ 407194 w 1340644"/>
              <a:gd name="connsiteY13" fmla="*/ 995364 h 2544762"/>
              <a:gd name="connsiteX14" fmla="*/ 335757 w 1340644"/>
              <a:gd name="connsiteY14" fmla="*/ 1045369 h 2544762"/>
              <a:gd name="connsiteX15" fmla="*/ 288131 w 1340644"/>
              <a:gd name="connsiteY15" fmla="*/ 1023938 h 2544762"/>
              <a:gd name="connsiteX16" fmla="*/ 259556 w 1340644"/>
              <a:gd name="connsiteY16" fmla="*/ 1090613 h 2544762"/>
              <a:gd name="connsiteX17" fmla="*/ 70643 w 1340644"/>
              <a:gd name="connsiteY17" fmla="*/ 1068387 h 2544762"/>
              <a:gd name="connsiteX18" fmla="*/ 28575 w 1340644"/>
              <a:gd name="connsiteY18" fmla="*/ 1083470 h 2544762"/>
              <a:gd name="connsiteX19" fmla="*/ 38100 w 1340644"/>
              <a:gd name="connsiteY19" fmla="*/ 1140620 h 2544762"/>
              <a:gd name="connsiteX20" fmla="*/ 0 w 1340644"/>
              <a:gd name="connsiteY20" fmla="*/ 1188244 h 2544762"/>
              <a:gd name="connsiteX21" fmla="*/ 0 w 1340644"/>
              <a:gd name="connsiteY21" fmla="*/ 1328738 h 2544762"/>
              <a:gd name="connsiteX22" fmla="*/ 26194 w 1340644"/>
              <a:gd name="connsiteY22" fmla="*/ 1432718 h 2544762"/>
              <a:gd name="connsiteX23" fmla="*/ 157162 w 1340644"/>
              <a:gd name="connsiteY23" fmla="*/ 1795464 h 2544762"/>
              <a:gd name="connsiteX24" fmla="*/ 161925 w 1340644"/>
              <a:gd name="connsiteY24" fmla="*/ 1971675 h 2544762"/>
              <a:gd name="connsiteX25" fmla="*/ 107156 w 1340644"/>
              <a:gd name="connsiteY25" fmla="*/ 2064545 h 2544762"/>
              <a:gd name="connsiteX26" fmla="*/ 123031 w 1340644"/>
              <a:gd name="connsiteY26" fmla="*/ 2228056 h 2544762"/>
              <a:gd name="connsiteX27" fmla="*/ 238125 w 1340644"/>
              <a:gd name="connsiteY27" fmla="*/ 2422524 h 2544762"/>
              <a:gd name="connsiteX28" fmla="*/ 418306 w 1340644"/>
              <a:gd name="connsiteY28" fmla="*/ 2544762 h 2544762"/>
              <a:gd name="connsiteX29" fmla="*/ 581024 w 1340644"/>
              <a:gd name="connsiteY29" fmla="*/ 2409825 h 2544762"/>
              <a:gd name="connsiteX30" fmla="*/ 585787 w 1340644"/>
              <a:gd name="connsiteY30" fmla="*/ 2336007 h 2544762"/>
              <a:gd name="connsiteX31" fmla="*/ 650082 w 1340644"/>
              <a:gd name="connsiteY31" fmla="*/ 2300288 h 2544762"/>
              <a:gd name="connsiteX32" fmla="*/ 652462 w 1340644"/>
              <a:gd name="connsiteY32" fmla="*/ 2183607 h 2544762"/>
              <a:gd name="connsiteX33" fmla="*/ 609599 w 1340644"/>
              <a:gd name="connsiteY33" fmla="*/ 2169320 h 2544762"/>
              <a:gd name="connsiteX34" fmla="*/ 531019 w 1340644"/>
              <a:gd name="connsiteY34" fmla="*/ 2014538 h 2544762"/>
              <a:gd name="connsiteX35" fmla="*/ 473869 w 1340644"/>
              <a:gd name="connsiteY35" fmla="*/ 1704975 h 2544762"/>
              <a:gd name="connsiteX36" fmla="*/ 385763 w 1340644"/>
              <a:gd name="connsiteY36" fmla="*/ 1638301 h 2544762"/>
              <a:gd name="connsiteX37" fmla="*/ 566737 w 1340644"/>
              <a:gd name="connsiteY37" fmla="*/ 1628775 h 2544762"/>
              <a:gd name="connsiteX38" fmla="*/ 657225 w 1340644"/>
              <a:gd name="connsiteY38" fmla="*/ 1540669 h 2544762"/>
              <a:gd name="connsiteX39" fmla="*/ 873919 w 1340644"/>
              <a:gd name="connsiteY39" fmla="*/ 1543050 h 2544762"/>
              <a:gd name="connsiteX40" fmla="*/ 926306 w 1340644"/>
              <a:gd name="connsiteY40" fmla="*/ 1590676 h 2544762"/>
              <a:gd name="connsiteX41" fmla="*/ 916781 w 1340644"/>
              <a:gd name="connsiteY41" fmla="*/ 1628776 h 2544762"/>
              <a:gd name="connsiteX42" fmla="*/ 995362 w 1340644"/>
              <a:gd name="connsiteY42" fmla="*/ 1600201 h 2544762"/>
              <a:gd name="connsiteX43" fmla="*/ 1042988 w 1340644"/>
              <a:gd name="connsiteY43" fmla="*/ 1678782 h 2544762"/>
              <a:gd name="connsiteX44" fmla="*/ 1073944 w 1340644"/>
              <a:gd name="connsiteY44" fmla="*/ 1743074 h 2544762"/>
              <a:gd name="connsiteX45" fmla="*/ 1128713 w 1340644"/>
              <a:gd name="connsiteY45" fmla="*/ 1724026 h 2544762"/>
              <a:gd name="connsiteX46" fmla="*/ 1181100 w 1340644"/>
              <a:gd name="connsiteY46" fmla="*/ 1723231 h 2544762"/>
              <a:gd name="connsiteX47" fmla="*/ 1145381 w 1340644"/>
              <a:gd name="connsiteY47" fmla="*/ 1531144 h 2544762"/>
              <a:gd name="connsiteX48" fmla="*/ 1197769 w 1340644"/>
              <a:gd name="connsiteY48" fmla="*/ 1443038 h 2544762"/>
              <a:gd name="connsiteX49" fmla="*/ 1169194 w 1340644"/>
              <a:gd name="connsiteY49" fmla="*/ 1388270 h 2544762"/>
              <a:gd name="connsiteX50" fmla="*/ 1223962 w 1340644"/>
              <a:gd name="connsiteY50" fmla="*/ 1381125 h 2544762"/>
              <a:gd name="connsiteX51" fmla="*/ 1276350 w 1340644"/>
              <a:gd name="connsiteY51" fmla="*/ 1302545 h 2544762"/>
              <a:gd name="connsiteX52" fmla="*/ 1266825 w 1340644"/>
              <a:gd name="connsiteY52" fmla="*/ 1254920 h 2544762"/>
              <a:gd name="connsiteX53" fmla="*/ 1303338 w 1340644"/>
              <a:gd name="connsiteY53" fmla="*/ 1246187 h 2544762"/>
              <a:gd name="connsiteX54" fmla="*/ 1340644 w 1340644"/>
              <a:gd name="connsiteY54" fmla="*/ 1190625 h 2544762"/>
              <a:gd name="connsiteX55" fmla="*/ 1285875 w 1340644"/>
              <a:gd name="connsiteY55" fmla="*/ 1007269 h 2544762"/>
              <a:gd name="connsiteX56" fmla="*/ 1240632 w 1340644"/>
              <a:gd name="connsiteY56" fmla="*/ 878682 h 2544762"/>
              <a:gd name="connsiteX57" fmla="*/ 1273969 w 1340644"/>
              <a:gd name="connsiteY57" fmla="*/ 804863 h 2544762"/>
              <a:gd name="connsiteX58" fmla="*/ 1223963 w 1340644"/>
              <a:gd name="connsiteY58" fmla="*/ 664370 h 2544762"/>
              <a:gd name="connsiteX59" fmla="*/ 1164431 w 1340644"/>
              <a:gd name="connsiteY59" fmla="*/ 604838 h 2544762"/>
              <a:gd name="connsiteX60" fmla="*/ 1162050 w 1340644"/>
              <a:gd name="connsiteY60" fmla="*/ 523876 h 2544762"/>
              <a:gd name="connsiteX61" fmla="*/ 1143001 w 1340644"/>
              <a:gd name="connsiteY61" fmla="*/ 445295 h 2544762"/>
              <a:gd name="connsiteX62" fmla="*/ 1163637 w 1340644"/>
              <a:gd name="connsiteY62" fmla="*/ 324644 h 2544762"/>
              <a:gd name="connsiteX63" fmla="*/ 1012031 w 1340644"/>
              <a:gd name="connsiteY63" fmla="*/ 0 h 2544762"/>
              <a:gd name="connsiteX64" fmla="*/ 926306 w 1340644"/>
              <a:gd name="connsiteY64" fmla="*/ 153193 h 2544762"/>
              <a:gd name="connsiteX0" fmla="*/ 926306 w 1340644"/>
              <a:gd name="connsiteY0" fmla="*/ 153193 h 2544762"/>
              <a:gd name="connsiteX1" fmla="*/ 907256 w 1340644"/>
              <a:gd name="connsiteY1" fmla="*/ 221457 h 2544762"/>
              <a:gd name="connsiteX2" fmla="*/ 945356 w 1340644"/>
              <a:gd name="connsiteY2" fmla="*/ 288132 h 2544762"/>
              <a:gd name="connsiteX3" fmla="*/ 916782 w 1340644"/>
              <a:gd name="connsiteY3" fmla="*/ 352426 h 2544762"/>
              <a:gd name="connsiteX4" fmla="*/ 828675 w 1340644"/>
              <a:gd name="connsiteY4" fmla="*/ 373857 h 2544762"/>
              <a:gd name="connsiteX5" fmla="*/ 795337 w 1340644"/>
              <a:gd name="connsiteY5" fmla="*/ 407194 h 2544762"/>
              <a:gd name="connsiteX6" fmla="*/ 831055 w 1340644"/>
              <a:gd name="connsiteY6" fmla="*/ 431007 h 2544762"/>
              <a:gd name="connsiteX7" fmla="*/ 716756 w 1340644"/>
              <a:gd name="connsiteY7" fmla="*/ 502445 h 2544762"/>
              <a:gd name="connsiteX8" fmla="*/ 692944 w 1340644"/>
              <a:gd name="connsiteY8" fmla="*/ 528638 h 2544762"/>
              <a:gd name="connsiteX9" fmla="*/ 671513 w 1340644"/>
              <a:gd name="connsiteY9" fmla="*/ 590551 h 2544762"/>
              <a:gd name="connsiteX10" fmla="*/ 631031 w 1340644"/>
              <a:gd name="connsiteY10" fmla="*/ 569119 h 2544762"/>
              <a:gd name="connsiteX11" fmla="*/ 550068 w 1340644"/>
              <a:gd name="connsiteY11" fmla="*/ 654844 h 2544762"/>
              <a:gd name="connsiteX12" fmla="*/ 535781 w 1340644"/>
              <a:gd name="connsiteY12" fmla="*/ 728664 h 2544762"/>
              <a:gd name="connsiteX13" fmla="*/ 426244 w 1340644"/>
              <a:gd name="connsiteY13" fmla="*/ 947738 h 2544762"/>
              <a:gd name="connsiteX14" fmla="*/ 407194 w 1340644"/>
              <a:gd name="connsiteY14" fmla="*/ 995364 h 2544762"/>
              <a:gd name="connsiteX15" fmla="*/ 335757 w 1340644"/>
              <a:gd name="connsiteY15" fmla="*/ 1045369 h 2544762"/>
              <a:gd name="connsiteX16" fmla="*/ 288131 w 1340644"/>
              <a:gd name="connsiteY16" fmla="*/ 1023938 h 2544762"/>
              <a:gd name="connsiteX17" fmla="*/ 259556 w 1340644"/>
              <a:gd name="connsiteY17" fmla="*/ 1090613 h 2544762"/>
              <a:gd name="connsiteX18" fmla="*/ 70643 w 1340644"/>
              <a:gd name="connsiteY18" fmla="*/ 1068387 h 2544762"/>
              <a:gd name="connsiteX19" fmla="*/ 28575 w 1340644"/>
              <a:gd name="connsiteY19" fmla="*/ 1083470 h 2544762"/>
              <a:gd name="connsiteX20" fmla="*/ 38100 w 1340644"/>
              <a:gd name="connsiteY20" fmla="*/ 1140620 h 2544762"/>
              <a:gd name="connsiteX21" fmla="*/ 0 w 1340644"/>
              <a:gd name="connsiteY21" fmla="*/ 1188244 h 2544762"/>
              <a:gd name="connsiteX22" fmla="*/ 0 w 1340644"/>
              <a:gd name="connsiteY22" fmla="*/ 1328738 h 2544762"/>
              <a:gd name="connsiteX23" fmla="*/ 26194 w 1340644"/>
              <a:gd name="connsiteY23" fmla="*/ 1432718 h 2544762"/>
              <a:gd name="connsiteX24" fmla="*/ 157162 w 1340644"/>
              <a:gd name="connsiteY24" fmla="*/ 1795464 h 2544762"/>
              <a:gd name="connsiteX25" fmla="*/ 161925 w 1340644"/>
              <a:gd name="connsiteY25" fmla="*/ 1971675 h 2544762"/>
              <a:gd name="connsiteX26" fmla="*/ 107156 w 1340644"/>
              <a:gd name="connsiteY26" fmla="*/ 2064545 h 2544762"/>
              <a:gd name="connsiteX27" fmla="*/ 123031 w 1340644"/>
              <a:gd name="connsiteY27" fmla="*/ 2228056 h 2544762"/>
              <a:gd name="connsiteX28" fmla="*/ 238125 w 1340644"/>
              <a:gd name="connsiteY28" fmla="*/ 2422524 h 2544762"/>
              <a:gd name="connsiteX29" fmla="*/ 418306 w 1340644"/>
              <a:gd name="connsiteY29" fmla="*/ 2544762 h 2544762"/>
              <a:gd name="connsiteX30" fmla="*/ 581024 w 1340644"/>
              <a:gd name="connsiteY30" fmla="*/ 2409825 h 2544762"/>
              <a:gd name="connsiteX31" fmla="*/ 585787 w 1340644"/>
              <a:gd name="connsiteY31" fmla="*/ 2336007 h 2544762"/>
              <a:gd name="connsiteX32" fmla="*/ 650082 w 1340644"/>
              <a:gd name="connsiteY32" fmla="*/ 2300288 h 2544762"/>
              <a:gd name="connsiteX33" fmla="*/ 652462 w 1340644"/>
              <a:gd name="connsiteY33" fmla="*/ 2183607 h 2544762"/>
              <a:gd name="connsiteX34" fmla="*/ 609599 w 1340644"/>
              <a:gd name="connsiteY34" fmla="*/ 2169320 h 2544762"/>
              <a:gd name="connsiteX35" fmla="*/ 531019 w 1340644"/>
              <a:gd name="connsiteY35" fmla="*/ 2014538 h 2544762"/>
              <a:gd name="connsiteX36" fmla="*/ 473869 w 1340644"/>
              <a:gd name="connsiteY36" fmla="*/ 1704975 h 2544762"/>
              <a:gd name="connsiteX37" fmla="*/ 385763 w 1340644"/>
              <a:gd name="connsiteY37" fmla="*/ 1638301 h 2544762"/>
              <a:gd name="connsiteX38" fmla="*/ 566737 w 1340644"/>
              <a:gd name="connsiteY38" fmla="*/ 1628775 h 2544762"/>
              <a:gd name="connsiteX39" fmla="*/ 657225 w 1340644"/>
              <a:gd name="connsiteY39" fmla="*/ 1540669 h 2544762"/>
              <a:gd name="connsiteX40" fmla="*/ 873919 w 1340644"/>
              <a:gd name="connsiteY40" fmla="*/ 1543050 h 2544762"/>
              <a:gd name="connsiteX41" fmla="*/ 926306 w 1340644"/>
              <a:gd name="connsiteY41" fmla="*/ 1590676 h 2544762"/>
              <a:gd name="connsiteX42" fmla="*/ 916781 w 1340644"/>
              <a:gd name="connsiteY42" fmla="*/ 1628776 h 2544762"/>
              <a:gd name="connsiteX43" fmla="*/ 995362 w 1340644"/>
              <a:gd name="connsiteY43" fmla="*/ 1600201 h 2544762"/>
              <a:gd name="connsiteX44" fmla="*/ 1042988 w 1340644"/>
              <a:gd name="connsiteY44" fmla="*/ 1678782 h 2544762"/>
              <a:gd name="connsiteX45" fmla="*/ 1073944 w 1340644"/>
              <a:gd name="connsiteY45" fmla="*/ 1743074 h 2544762"/>
              <a:gd name="connsiteX46" fmla="*/ 1128713 w 1340644"/>
              <a:gd name="connsiteY46" fmla="*/ 1724026 h 2544762"/>
              <a:gd name="connsiteX47" fmla="*/ 1181100 w 1340644"/>
              <a:gd name="connsiteY47" fmla="*/ 1723231 h 2544762"/>
              <a:gd name="connsiteX48" fmla="*/ 1145381 w 1340644"/>
              <a:gd name="connsiteY48" fmla="*/ 1531144 h 2544762"/>
              <a:gd name="connsiteX49" fmla="*/ 1197769 w 1340644"/>
              <a:gd name="connsiteY49" fmla="*/ 1443038 h 2544762"/>
              <a:gd name="connsiteX50" fmla="*/ 1169194 w 1340644"/>
              <a:gd name="connsiteY50" fmla="*/ 1388270 h 2544762"/>
              <a:gd name="connsiteX51" fmla="*/ 1223962 w 1340644"/>
              <a:gd name="connsiteY51" fmla="*/ 1381125 h 2544762"/>
              <a:gd name="connsiteX52" fmla="*/ 1276350 w 1340644"/>
              <a:gd name="connsiteY52" fmla="*/ 1302545 h 2544762"/>
              <a:gd name="connsiteX53" fmla="*/ 1266825 w 1340644"/>
              <a:gd name="connsiteY53" fmla="*/ 1254920 h 2544762"/>
              <a:gd name="connsiteX54" fmla="*/ 1303338 w 1340644"/>
              <a:gd name="connsiteY54" fmla="*/ 1246187 h 2544762"/>
              <a:gd name="connsiteX55" fmla="*/ 1340644 w 1340644"/>
              <a:gd name="connsiteY55" fmla="*/ 1190625 h 2544762"/>
              <a:gd name="connsiteX56" fmla="*/ 1285875 w 1340644"/>
              <a:gd name="connsiteY56" fmla="*/ 1007269 h 2544762"/>
              <a:gd name="connsiteX57" fmla="*/ 1240632 w 1340644"/>
              <a:gd name="connsiteY57" fmla="*/ 878682 h 2544762"/>
              <a:gd name="connsiteX58" fmla="*/ 1273969 w 1340644"/>
              <a:gd name="connsiteY58" fmla="*/ 804863 h 2544762"/>
              <a:gd name="connsiteX59" fmla="*/ 1223963 w 1340644"/>
              <a:gd name="connsiteY59" fmla="*/ 664370 h 2544762"/>
              <a:gd name="connsiteX60" fmla="*/ 1164431 w 1340644"/>
              <a:gd name="connsiteY60" fmla="*/ 604838 h 2544762"/>
              <a:gd name="connsiteX61" fmla="*/ 1162050 w 1340644"/>
              <a:gd name="connsiteY61" fmla="*/ 523876 h 2544762"/>
              <a:gd name="connsiteX62" fmla="*/ 1143001 w 1340644"/>
              <a:gd name="connsiteY62" fmla="*/ 445295 h 2544762"/>
              <a:gd name="connsiteX63" fmla="*/ 1163637 w 1340644"/>
              <a:gd name="connsiteY63" fmla="*/ 324644 h 2544762"/>
              <a:gd name="connsiteX64" fmla="*/ 1012031 w 1340644"/>
              <a:gd name="connsiteY64" fmla="*/ 0 h 2544762"/>
              <a:gd name="connsiteX65" fmla="*/ 926306 w 1340644"/>
              <a:gd name="connsiteY65" fmla="*/ 153193 h 2544762"/>
              <a:gd name="connsiteX0" fmla="*/ 926306 w 1340644"/>
              <a:gd name="connsiteY0" fmla="*/ 153193 h 2544762"/>
              <a:gd name="connsiteX1" fmla="*/ 907256 w 1340644"/>
              <a:gd name="connsiteY1" fmla="*/ 221457 h 2544762"/>
              <a:gd name="connsiteX2" fmla="*/ 945356 w 1340644"/>
              <a:gd name="connsiteY2" fmla="*/ 288132 h 2544762"/>
              <a:gd name="connsiteX3" fmla="*/ 916782 w 1340644"/>
              <a:gd name="connsiteY3" fmla="*/ 352426 h 2544762"/>
              <a:gd name="connsiteX4" fmla="*/ 828675 w 1340644"/>
              <a:gd name="connsiteY4" fmla="*/ 373857 h 2544762"/>
              <a:gd name="connsiteX5" fmla="*/ 795337 w 1340644"/>
              <a:gd name="connsiteY5" fmla="*/ 407194 h 2544762"/>
              <a:gd name="connsiteX6" fmla="*/ 831055 w 1340644"/>
              <a:gd name="connsiteY6" fmla="*/ 431007 h 2544762"/>
              <a:gd name="connsiteX7" fmla="*/ 716756 w 1340644"/>
              <a:gd name="connsiteY7" fmla="*/ 502445 h 2544762"/>
              <a:gd name="connsiteX8" fmla="*/ 692944 w 1340644"/>
              <a:gd name="connsiteY8" fmla="*/ 528638 h 2544762"/>
              <a:gd name="connsiteX9" fmla="*/ 671513 w 1340644"/>
              <a:gd name="connsiteY9" fmla="*/ 590551 h 2544762"/>
              <a:gd name="connsiteX10" fmla="*/ 631031 w 1340644"/>
              <a:gd name="connsiteY10" fmla="*/ 569119 h 2544762"/>
              <a:gd name="connsiteX11" fmla="*/ 550068 w 1340644"/>
              <a:gd name="connsiteY11" fmla="*/ 654844 h 2544762"/>
              <a:gd name="connsiteX12" fmla="*/ 535781 w 1340644"/>
              <a:gd name="connsiteY12" fmla="*/ 728664 h 2544762"/>
              <a:gd name="connsiteX13" fmla="*/ 359569 w 1340644"/>
              <a:gd name="connsiteY13" fmla="*/ 957263 h 2544762"/>
              <a:gd name="connsiteX14" fmla="*/ 407194 w 1340644"/>
              <a:gd name="connsiteY14" fmla="*/ 995364 h 2544762"/>
              <a:gd name="connsiteX15" fmla="*/ 335757 w 1340644"/>
              <a:gd name="connsiteY15" fmla="*/ 1045369 h 2544762"/>
              <a:gd name="connsiteX16" fmla="*/ 288131 w 1340644"/>
              <a:gd name="connsiteY16" fmla="*/ 1023938 h 2544762"/>
              <a:gd name="connsiteX17" fmla="*/ 259556 w 1340644"/>
              <a:gd name="connsiteY17" fmla="*/ 1090613 h 2544762"/>
              <a:gd name="connsiteX18" fmla="*/ 70643 w 1340644"/>
              <a:gd name="connsiteY18" fmla="*/ 1068387 h 2544762"/>
              <a:gd name="connsiteX19" fmla="*/ 28575 w 1340644"/>
              <a:gd name="connsiteY19" fmla="*/ 1083470 h 2544762"/>
              <a:gd name="connsiteX20" fmla="*/ 38100 w 1340644"/>
              <a:gd name="connsiteY20" fmla="*/ 1140620 h 2544762"/>
              <a:gd name="connsiteX21" fmla="*/ 0 w 1340644"/>
              <a:gd name="connsiteY21" fmla="*/ 1188244 h 2544762"/>
              <a:gd name="connsiteX22" fmla="*/ 0 w 1340644"/>
              <a:gd name="connsiteY22" fmla="*/ 1328738 h 2544762"/>
              <a:gd name="connsiteX23" fmla="*/ 26194 w 1340644"/>
              <a:gd name="connsiteY23" fmla="*/ 1432718 h 2544762"/>
              <a:gd name="connsiteX24" fmla="*/ 157162 w 1340644"/>
              <a:gd name="connsiteY24" fmla="*/ 1795464 h 2544762"/>
              <a:gd name="connsiteX25" fmla="*/ 161925 w 1340644"/>
              <a:gd name="connsiteY25" fmla="*/ 1971675 h 2544762"/>
              <a:gd name="connsiteX26" fmla="*/ 107156 w 1340644"/>
              <a:gd name="connsiteY26" fmla="*/ 2064545 h 2544762"/>
              <a:gd name="connsiteX27" fmla="*/ 123031 w 1340644"/>
              <a:gd name="connsiteY27" fmla="*/ 2228056 h 2544762"/>
              <a:gd name="connsiteX28" fmla="*/ 238125 w 1340644"/>
              <a:gd name="connsiteY28" fmla="*/ 2422524 h 2544762"/>
              <a:gd name="connsiteX29" fmla="*/ 418306 w 1340644"/>
              <a:gd name="connsiteY29" fmla="*/ 2544762 h 2544762"/>
              <a:gd name="connsiteX30" fmla="*/ 581024 w 1340644"/>
              <a:gd name="connsiteY30" fmla="*/ 2409825 h 2544762"/>
              <a:gd name="connsiteX31" fmla="*/ 585787 w 1340644"/>
              <a:gd name="connsiteY31" fmla="*/ 2336007 h 2544762"/>
              <a:gd name="connsiteX32" fmla="*/ 650082 w 1340644"/>
              <a:gd name="connsiteY32" fmla="*/ 2300288 h 2544762"/>
              <a:gd name="connsiteX33" fmla="*/ 652462 w 1340644"/>
              <a:gd name="connsiteY33" fmla="*/ 2183607 h 2544762"/>
              <a:gd name="connsiteX34" fmla="*/ 609599 w 1340644"/>
              <a:gd name="connsiteY34" fmla="*/ 2169320 h 2544762"/>
              <a:gd name="connsiteX35" fmla="*/ 531019 w 1340644"/>
              <a:gd name="connsiteY35" fmla="*/ 2014538 h 2544762"/>
              <a:gd name="connsiteX36" fmla="*/ 473869 w 1340644"/>
              <a:gd name="connsiteY36" fmla="*/ 1704975 h 2544762"/>
              <a:gd name="connsiteX37" fmla="*/ 385763 w 1340644"/>
              <a:gd name="connsiteY37" fmla="*/ 1638301 h 2544762"/>
              <a:gd name="connsiteX38" fmla="*/ 566737 w 1340644"/>
              <a:gd name="connsiteY38" fmla="*/ 1628775 h 2544762"/>
              <a:gd name="connsiteX39" fmla="*/ 657225 w 1340644"/>
              <a:gd name="connsiteY39" fmla="*/ 1540669 h 2544762"/>
              <a:gd name="connsiteX40" fmla="*/ 873919 w 1340644"/>
              <a:gd name="connsiteY40" fmla="*/ 1543050 h 2544762"/>
              <a:gd name="connsiteX41" fmla="*/ 926306 w 1340644"/>
              <a:gd name="connsiteY41" fmla="*/ 1590676 h 2544762"/>
              <a:gd name="connsiteX42" fmla="*/ 916781 w 1340644"/>
              <a:gd name="connsiteY42" fmla="*/ 1628776 h 2544762"/>
              <a:gd name="connsiteX43" fmla="*/ 995362 w 1340644"/>
              <a:gd name="connsiteY43" fmla="*/ 1600201 h 2544762"/>
              <a:gd name="connsiteX44" fmla="*/ 1042988 w 1340644"/>
              <a:gd name="connsiteY44" fmla="*/ 1678782 h 2544762"/>
              <a:gd name="connsiteX45" fmla="*/ 1073944 w 1340644"/>
              <a:gd name="connsiteY45" fmla="*/ 1743074 h 2544762"/>
              <a:gd name="connsiteX46" fmla="*/ 1128713 w 1340644"/>
              <a:gd name="connsiteY46" fmla="*/ 1724026 h 2544762"/>
              <a:gd name="connsiteX47" fmla="*/ 1181100 w 1340644"/>
              <a:gd name="connsiteY47" fmla="*/ 1723231 h 2544762"/>
              <a:gd name="connsiteX48" fmla="*/ 1145381 w 1340644"/>
              <a:gd name="connsiteY48" fmla="*/ 1531144 h 2544762"/>
              <a:gd name="connsiteX49" fmla="*/ 1197769 w 1340644"/>
              <a:gd name="connsiteY49" fmla="*/ 1443038 h 2544762"/>
              <a:gd name="connsiteX50" fmla="*/ 1169194 w 1340644"/>
              <a:gd name="connsiteY50" fmla="*/ 1388270 h 2544762"/>
              <a:gd name="connsiteX51" fmla="*/ 1223962 w 1340644"/>
              <a:gd name="connsiteY51" fmla="*/ 1381125 h 2544762"/>
              <a:gd name="connsiteX52" fmla="*/ 1276350 w 1340644"/>
              <a:gd name="connsiteY52" fmla="*/ 1302545 h 2544762"/>
              <a:gd name="connsiteX53" fmla="*/ 1266825 w 1340644"/>
              <a:gd name="connsiteY53" fmla="*/ 1254920 h 2544762"/>
              <a:gd name="connsiteX54" fmla="*/ 1303338 w 1340644"/>
              <a:gd name="connsiteY54" fmla="*/ 1246187 h 2544762"/>
              <a:gd name="connsiteX55" fmla="*/ 1340644 w 1340644"/>
              <a:gd name="connsiteY55" fmla="*/ 1190625 h 2544762"/>
              <a:gd name="connsiteX56" fmla="*/ 1285875 w 1340644"/>
              <a:gd name="connsiteY56" fmla="*/ 1007269 h 2544762"/>
              <a:gd name="connsiteX57" fmla="*/ 1240632 w 1340644"/>
              <a:gd name="connsiteY57" fmla="*/ 878682 h 2544762"/>
              <a:gd name="connsiteX58" fmla="*/ 1273969 w 1340644"/>
              <a:gd name="connsiteY58" fmla="*/ 804863 h 2544762"/>
              <a:gd name="connsiteX59" fmla="*/ 1223963 w 1340644"/>
              <a:gd name="connsiteY59" fmla="*/ 664370 h 2544762"/>
              <a:gd name="connsiteX60" fmla="*/ 1164431 w 1340644"/>
              <a:gd name="connsiteY60" fmla="*/ 604838 h 2544762"/>
              <a:gd name="connsiteX61" fmla="*/ 1162050 w 1340644"/>
              <a:gd name="connsiteY61" fmla="*/ 523876 h 2544762"/>
              <a:gd name="connsiteX62" fmla="*/ 1143001 w 1340644"/>
              <a:gd name="connsiteY62" fmla="*/ 445295 h 2544762"/>
              <a:gd name="connsiteX63" fmla="*/ 1163637 w 1340644"/>
              <a:gd name="connsiteY63" fmla="*/ 324644 h 2544762"/>
              <a:gd name="connsiteX64" fmla="*/ 1012031 w 1340644"/>
              <a:gd name="connsiteY64" fmla="*/ 0 h 2544762"/>
              <a:gd name="connsiteX65" fmla="*/ 926306 w 1340644"/>
              <a:gd name="connsiteY65" fmla="*/ 153193 h 2544762"/>
              <a:gd name="connsiteX0" fmla="*/ 926306 w 1340644"/>
              <a:gd name="connsiteY0" fmla="*/ 153193 h 2544762"/>
              <a:gd name="connsiteX1" fmla="*/ 907256 w 1340644"/>
              <a:gd name="connsiteY1" fmla="*/ 221457 h 2544762"/>
              <a:gd name="connsiteX2" fmla="*/ 945356 w 1340644"/>
              <a:gd name="connsiteY2" fmla="*/ 288132 h 2544762"/>
              <a:gd name="connsiteX3" fmla="*/ 916782 w 1340644"/>
              <a:gd name="connsiteY3" fmla="*/ 352426 h 2544762"/>
              <a:gd name="connsiteX4" fmla="*/ 828675 w 1340644"/>
              <a:gd name="connsiteY4" fmla="*/ 373857 h 2544762"/>
              <a:gd name="connsiteX5" fmla="*/ 795337 w 1340644"/>
              <a:gd name="connsiteY5" fmla="*/ 407194 h 2544762"/>
              <a:gd name="connsiteX6" fmla="*/ 831055 w 1340644"/>
              <a:gd name="connsiteY6" fmla="*/ 431007 h 2544762"/>
              <a:gd name="connsiteX7" fmla="*/ 716756 w 1340644"/>
              <a:gd name="connsiteY7" fmla="*/ 502445 h 2544762"/>
              <a:gd name="connsiteX8" fmla="*/ 692944 w 1340644"/>
              <a:gd name="connsiteY8" fmla="*/ 528638 h 2544762"/>
              <a:gd name="connsiteX9" fmla="*/ 671513 w 1340644"/>
              <a:gd name="connsiteY9" fmla="*/ 590551 h 2544762"/>
              <a:gd name="connsiteX10" fmla="*/ 631031 w 1340644"/>
              <a:gd name="connsiteY10" fmla="*/ 569119 h 2544762"/>
              <a:gd name="connsiteX11" fmla="*/ 550068 w 1340644"/>
              <a:gd name="connsiteY11" fmla="*/ 654844 h 2544762"/>
              <a:gd name="connsiteX12" fmla="*/ 535781 w 1340644"/>
              <a:gd name="connsiteY12" fmla="*/ 728664 h 2544762"/>
              <a:gd name="connsiteX13" fmla="*/ 450056 w 1340644"/>
              <a:gd name="connsiteY13" fmla="*/ 842963 h 2544762"/>
              <a:gd name="connsiteX14" fmla="*/ 359569 w 1340644"/>
              <a:gd name="connsiteY14" fmla="*/ 957263 h 2544762"/>
              <a:gd name="connsiteX15" fmla="*/ 407194 w 1340644"/>
              <a:gd name="connsiteY15" fmla="*/ 995364 h 2544762"/>
              <a:gd name="connsiteX16" fmla="*/ 335757 w 1340644"/>
              <a:gd name="connsiteY16" fmla="*/ 1045369 h 2544762"/>
              <a:gd name="connsiteX17" fmla="*/ 288131 w 1340644"/>
              <a:gd name="connsiteY17" fmla="*/ 1023938 h 2544762"/>
              <a:gd name="connsiteX18" fmla="*/ 259556 w 1340644"/>
              <a:gd name="connsiteY18" fmla="*/ 1090613 h 2544762"/>
              <a:gd name="connsiteX19" fmla="*/ 70643 w 1340644"/>
              <a:gd name="connsiteY19" fmla="*/ 1068387 h 2544762"/>
              <a:gd name="connsiteX20" fmla="*/ 28575 w 1340644"/>
              <a:gd name="connsiteY20" fmla="*/ 1083470 h 2544762"/>
              <a:gd name="connsiteX21" fmla="*/ 38100 w 1340644"/>
              <a:gd name="connsiteY21" fmla="*/ 1140620 h 2544762"/>
              <a:gd name="connsiteX22" fmla="*/ 0 w 1340644"/>
              <a:gd name="connsiteY22" fmla="*/ 1188244 h 2544762"/>
              <a:gd name="connsiteX23" fmla="*/ 0 w 1340644"/>
              <a:gd name="connsiteY23" fmla="*/ 1328738 h 2544762"/>
              <a:gd name="connsiteX24" fmla="*/ 26194 w 1340644"/>
              <a:gd name="connsiteY24" fmla="*/ 1432718 h 2544762"/>
              <a:gd name="connsiteX25" fmla="*/ 157162 w 1340644"/>
              <a:gd name="connsiteY25" fmla="*/ 1795464 h 2544762"/>
              <a:gd name="connsiteX26" fmla="*/ 161925 w 1340644"/>
              <a:gd name="connsiteY26" fmla="*/ 1971675 h 2544762"/>
              <a:gd name="connsiteX27" fmla="*/ 107156 w 1340644"/>
              <a:gd name="connsiteY27" fmla="*/ 2064545 h 2544762"/>
              <a:gd name="connsiteX28" fmla="*/ 123031 w 1340644"/>
              <a:gd name="connsiteY28" fmla="*/ 2228056 h 2544762"/>
              <a:gd name="connsiteX29" fmla="*/ 238125 w 1340644"/>
              <a:gd name="connsiteY29" fmla="*/ 2422524 h 2544762"/>
              <a:gd name="connsiteX30" fmla="*/ 418306 w 1340644"/>
              <a:gd name="connsiteY30" fmla="*/ 2544762 h 2544762"/>
              <a:gd name="connsiteX31" fmla="*/ 581024 w 1340644"/>
              <a:gd name="connsiteY31" fmla="*/ 2409825 h 2544762"/>
              <a:gd name="connsiteX32" fmla="*/ 585787 w 1340644"/>
              <a:gd name="connsiteY32" fmla="*/ 2336007 h 2544762"/>
              <a:gd name="connsiteX33" fmla="*/ 650082 w 1340644"/>
              <a:gd name="connsiteY33" fmla="*/ 2300288 h 2544762"/>
              <a:gd name="connsiteX34" fmla="*/ 652462 w 1340644"/>
              <a:gd name="connsiteY34" fmla="*/ 2183607 h 2544762"/>
              <a:gd name="connsiteX35" fmla="*/ 609599 w 1340644"/>
              <a:gd name="connsiteY35" fmla="*/ 2169320 h 2544762"/>
              <a:gd name="connsiteX36" fmla="*/ 531019 w 1340644"/>
              <a:gd name="connsiteY36" fmla="*/ 2014538 h 2544762"/>
              <a:gd name="connsiteX37" fmla="*/ 473869 w 1340644"/>
              <a:gd name="connsiteY37" fmla="*/ 1704975 h 2544762"/>
              <a:gd name="connsiteX38" fmla="*/ 385763 w 1340644"/>
              <a:gd name="connsiteY38" fmla="*/ 1638301 h 2544762"/>
              <a:gd name="connsiteX39" fmla="*/ 566737 w 1340644"/>
              <a:gd name="connsiteY39" fmla="*/ 1628775 h 2544762"/>
              <a:gd name="connsiteX40" fmla="*/ 657225 w 1340644"/>
              <a:gd name="connsiteY40" fmla="*/ 1540669 h 2544762"/>
              <a:gd name="connsiteX41" fmla="*/ 873919 w 1340644"/>
              <a:gd name="connsiteY41" fmla="*/ 1543050 h 2544762"/>
              <a:gd name="connsiteX42" fmla="*/ 926306 w 1340644"/>
              <a:gd name="connsiteY42" fmla="*/ 1590676 h 2544762"/>
              <a:gd name="connsiteX43" fmla="*/ 916781 w 1340644"/>
              <a:gd name="connsiteY43" fmla="*/ 1628776 h 2544762"/>
              <a:gd name="connsiteX44" fmla="*/ 995362 w 1340644"/>
              <a:gd name="connsiteY44" fmla="*/ 1600201 h 2544762"/>
              <a:gd name="connsiteX45" fmla="*/ 1042988 w 1340644"/>
              <a:gd name="connsiteY45" fmla="*/ 1678782 h 2544762"/>
              <a:gd name="connsiteX46" fmla="*/ 1073944 w 1340644"/>
              <a:gd name="connsiteY46" fmla="*/ 1743074 h 2544762"/>
              <a:gd name="connsiteX47" fmla="*/ 1128713 w 1340644"/>
              <a:gd name="connsiteY47" fmla="*/ 1724026 h 2544762"/>
              <a:gd name="connsiteX48" fmla="*/ 1181100 w 1340644"/>
              <a:gd name="connsiteY48" fmla="*/ 1723231 h 2544762"/>
              <a:gd name="connsiteX49" fmla="*/ 1145381 w 1340644"/>
              <a:gd name="connsiteY49" fmla="*/ 1531144 h 2544762"/>
              <a:gd name="connsiteX50" fmla="*/ 1197769 w 1340644"/>
              <a:gd name="connsiteY50" fmla="*/ 1443038 h 2544762"/>
              <a:gd name="connsiteX51" fmla="*/ 1169194 w 1340644"/>
              <a:gd name="connsiteY51" fmla="*/ 1388270 h 2544762"/>
              <a:gd name="connsiteX52" fmla="*/ 1223962 w 1340644"/>
              <a:gd name="connsiteY52" fmla="*/ 1381125 h 2544762"/>
              <a:gd name="connsiteX53" fmla="*/ 1276350 w 1340644"/>
              <a:gd name="connsiteY53" fmla="*/ 1302545 h 2544762"/>
              <a:gd name="connsiteX54" fmla="*/ 1266825 w 1340644"/>
              <a:gd name="connsiteY54" fmla="*/ 1254920 h 2544762"/>
              <a:gd name="connsiteX55" fmla="*/ 1303338 w 1340644"/>
              <a:gd name="connsiteY55" fmla="*/ 1246187 h 2544762"/>
              <a:gd name="connsiteX56" fmla="*/ 1340644 w 1340644"/>
              <a:gd name="connsiteY56" fmla="*/ 1190625 h 2544762"/>
              <a:gd name="connsiteX57" fmla="*/ 1285875 w 1340644"/>
              <a:gd name="connsiteY57" fmla="*/ 1007269 h 2544762"/>
              <a:gd name="connsiteX58" fmla="*/ 1240632 w 1340644"/>
              <a:gd name="connsiteY58" fmla="*/ 878682 h 2544762"/>
              <a:gd name="connsiteX59" fmla="*/ 1273969 w 1340644"/>
              <a:gd name="connsiteY59" fmla="*/ 804863 h 2544762"/>
              <a:gd name="connsiteX60" fmla="*/ 1223963 w 1340644"/>
              <a:gd name="connsiteY60" fmla="*/ 664370 h 2544762"/>
              <a:gd name="connsiteX61" fmla="*/ 1164431 w 1340644"/>
              <a:gd name="connsiteY61" fmla="*/ 604838 h 2544762"/>
              <a:gd name="connsiteX62" fmla="*/ 1162050 w 1340644"/>
              <a:gd name="connsiteY62" fmla="*/ 523876 h 2544762"/>
              <a:gd name="connsiteX63" fmla="*/ 1143001 w 1340644"/>
              <a:gd name="connsiteY63" fmla="*/ 445295 h 2544762"/>
              <a:gd name="connsiteX64" fmla="*/ 1163637 w 1340644"/>
              <a:gd name="connsiteY64" fmla="*/ 324644 h 2544762"/>
              <a:gd name="connsiteX65" fmla="*/ 1012031 w 1340644"/>
              <a:gd name="connsiteY65" fmla="*/ 0 h 2544762"/>
              <a:gd name="connsiteX66" fmla="*/ 926306 w 1340644"/>
              <a:gd name="connsiteY66" fmla="*/ 153193 h 2544762"/>
              <a:gd name="connsiteX0" fmla="*/ 926306 w 1340644"/>
              <a:gd name="connsiteY0" fmla="*/ 153193 h 2544762"/>
              <a:gd name="connsiteX1" fmla="*/ 907256 w 1340644"/>
              <a:gd name="connsiteY1" fmla="*/ 221457 h 2544762"/>
              <a:gd name="connsiteX2" fmla="*/ 945356 w 1340644"/>
              <a:gd name="connsiteY2" fmla="*/ 288132 h 2544762"/>
              <a:gd name="connsiteX3" fmla="*/ 916782 w 1340644"/>
              <a:gd name="connsiteY3" fmla="*/ 352426 h 2544762"/>
              <a:gd name="connsiteX4" fmla="*/ 828675 w 1340644"/>
              <a:gd name="connsiteY4" fmla="*/ 373857 h 2544762"/>
              <a:gd name="connsiteX5" fmla="*/ 795337 w 1340644"/>
              <a:gd name="connsiteY5" fmla="*/ 407194 h 2544762"/>
              <a:gd name="connsiteX6" fmla="*/ 831055 w 1340644"/>
              <a:gd name="connsiteY6" fmla="*/ 431007 h 2544762"/>
              <a:gd name="connsiteX7" fmla="*/ 716756 w 1340644"/>
              <a:gd name="connsiteY7" fmla="*/ 502445 h 2544762"/>
              <a:gd name="connsiteX8" fmla="*/ 692944 w 1340644"/>
              <a:gd name="connsiteY8" fmla="*/ 528638 h 2544762"/>
              <a:gd name="connsiteX9" fmla="*/ 671513 w 1340644"/>
              <a:gd name="connsiteY9" fmla="*/ 590551 h 2544762"/>
              <a:gd name="connsiteX10" fmla="*/ 631031 w 1340644"/>
              <a:gd name="connsiteY10" fmla="*/ 569119 h 2544762"/>
              <a:gd name="connsiteX11" fmla="*/ 550068 w 1340644"/>
              <a:gd name="connsiteY11" fmla="*/ 654844 h 2544762"/>
              <a:gd name="connsiteX12" fmla="*/ 535781 w 1340644"/>
              <a:gd name="connsiteY12" fmla="*/ 728664 h 2544762"/>
              <a:gd name="connsiteX13" fmla="*/ 130968 w 1340644"/>
              <a:gd name="connsiteY13" fmla="*/ 609600 h 2544762"/>
              <a:gd name="connsiteX14" fmla="*/ 359569 w 1340644"/>
              <a:gd name="connsiteY14" fmla="*/ 957263 h 2544762"/>
              <a:gd name="connsiteX15" fmla="*/ 407194 w 1340644"/>
              <a:gd name="connsiteY15" fmla="*/ 995364 h 2544762"/>
              <a:gd name="connsiteX16" fmla="*/ 335757 w 1340644"/>
              <a:gd name="connsiteY16" fmla="*/ 1045369 h 2544762"/>
              <a:gd name="connsiteX17" fmla="*/ 288131 w 1340644"/>
              <a:gd name="connsiteY17" fmla="*/ 1023938 h 2544762"/>
              <a:gd name="connsiteX18" fmla="*/ 259556 w 1340644"/>
              <a:gd name="connsiteY18" fmla="*/ 1090613 h 2544762"/>
              <a:gd name="connsiteX19" fmla="*/ 70643 w 1340644"/>
              <a:gd name="connsiteY19" fmla="*/ 1068387 h 2544762"/>
              <a:gd name="connsiteX20" fmla="*/ 28575 w 1340644"/>
              <a:gd name="connsiteY20" fmla="*/ 1083470 h 2544762"/>
              <a:gd name="connsiteX21" fmla="*/ 38100 w 1340644"/>
              <a:gd name="connsiteY21" fmla="*/ 1140620 h 2544762"/>
              <a:gd name="connsiteX22" fmla="*/ 0 w 1340644"/>
              <a:gd name="connsiteY22" fmla="*/ 1188244 h 2544762"/>
              <a:gd name="connsiteX23" fmla="*/ 0 w 1340644"/>
              <a:gd name="connsiteY23" fmla="*/ 1328738 h 2544762"/>
              <a:gd name="connsiteX24" fmla="*/ 26194 w 1340644"/>
              <a:gd name="connsiteY24" fmla="*/ 1432718 h 2544762"/>
              <a:gd name="connsiteX25" fmla="*/ 157162 w 1340644"/>
              <a:gd name="connsiteY25" fmla="*/ 1795464 h 2544762"/>
              <a:gd name="connsiteX26" fmla="*/ 161925 w 1340644"/>
              <a:gd name="connsiteY26" fmla="*/ 1971675 h 2544762"/>
              <a:gd name="connsiteX27" fmla="*/ 107156 w 1340644"/>
              <a:gd name="connsiteY27" fmla="*/ 2064545 h 2544762"/>
              <a:gd name="connsiteX28" fmla="*/ 123031 w 1340644"/>
              <a:gd name="connsiteY28" fmla="*/ 2228056 h 2544762"/>
              <a:gd name="connsiteX29" fmla="*/ 238125 w 1340644"/>
              <a:gd name="connsiteY29" fmla="*/ 2422524 h 2544762"/>
              <a:gd name="connsiteX30" fmla="*/ 418306 w 1340644"/>
              <a:gd name="connsiteY30" fmla="*/ 2544762 h 2544762"/>
              <a:gd name="connsiteX31" fmla="*/ 581024 w 1340644"/>
              <a:gd name="connsiteY31" fmla="*/ 2409825 h 2544762"/>
              <a:gd name="connsiteX32" fmla="*/ 585787 w 1340644"/>
              <a:gd name="connsiteY32" fmla="*/ 2336007 h 2544762"/>
              <a:gd name="connsiteX33" fmla="*/ 650082 w 1340644"/>
              <a:gd name="connsiteY33" fmla="*/ 2300288 h 2544762"/>
              <a:gd name="connsiteX34" fmla="*/ 652462 w 1340644"/>
              <a:gd name="connsiteY34" fmla="*/ 2183607 h 2544762"/>
              <a:gd name="connsiteX35" fmla="*/ 609599 w 1340644"/>
              <a:gd name="connsiteY35" fmla="*/ 2169320 h 2544762"/>
              <a:gd name="connsiteX36" fmla="*/ 531019 w 1340644"/>
              <a:gd name="connsiteY36" fmla="*/ 2014538 h 2544762"/>
              <a:gd name="connsiteX37" fmla="*/ 473869 w 1340644"/>
              <a:gd name="connsiteY37" fmla="*/ 1704975 h 2544762"/>
              <a:gd name="connsiteX38" fmla="*/ 385763 w 1340644"/>
              <a:gd name="connsiteY38" fmla="*/ 1638301 h 2544762"/>
              <a:gd name="connsiteX39" fmla="*/ 566737 w 1340644"/>
              <a:gd name="connsiteY39" fmla="*/ 1628775 h 2544762"/>
              <a:gd name="connsiteX40" fmla="*/ 657225 w 1340644"/>
              <a:gd name="connsiteY40" fmla="*/ 1540669 h 2544762"/>
              <a:gd name="connsiteX41" fmla="*/ 873919 w 1340644"/>
              <a:gd name="connsiteY41" fmla="*/ 1543050 h 2544762"/>
              <a:gd name="connsiteX42" fmla="*/ 926306 w 1340644"/>
              <a:gd name="connsiteY42" fmla="*/ 1590676 h 2544762"/>
              <a:gd name="connsiteX43" fmla="*/ 916781 w 1340644"/>
              <a:gd name="connsiteY43" fmla="*/ 1628776 h 2544762"/>
              <a:gd name="connsiteX44" fmla="*/ 995362 w 1340644"/>
              <a:gd name="connsiteY44" fmla="*/ 1600201 h 2544762"/>
              <a:gd name="connsiteX45" fmla="*/ 1042988 w 1340644"/>
              <a:gd name="connsiteY45" fmla="*/ 1678782 h 2544762"/>
              <a:gd name="connsiteX46" fmla="*/ 1073944 w 1340644"/>
              <a:gd name="connsiteY46" fmla="*/ 1743074 h 2544762"/>
              <a:gd name="connsiteX47" fmla="*/ 1128713 w 1340644"/>
              <a:gd name="connsiteY47" fmla="*/ 1724026 h 2544762"/>
              <a:gd name="connsiteX48" fmla="*/ 1181100 w 1340644"/>
              <a:gd name="connsiteY48" fmla="*/ 1723231 h 2544762"/>
              <a:gd name="connsiteX49" fmla="*/ 1145381 w 1340644"/>
              <a:gd name="connsiteY49" fmla="*/ 1531144 h 2544762"/>
              <a:gd name="connsiteX50" fmla="*/ 1197769 w 1340644"/>
              <a:gd name="connsiteY50" fmla="*/ 1443038 h 2544762"/>
              <a:gd name="connsiteX51" fmla="*/ 1169194 w 1340644"/>
              <a:gd name="connsiteY51" fmla="*/ 1388270 h 2544762"/>
              <a:gd name="connsiteX52" fmla="*/ 1223962 w 1340644"/>
              <a:gd name="connsiteY52" fmla="*/ 1381125 h 2544762"/>
              <a:gd name="connsiteX53" fmla="*/ 1276350 w 1340644"/>
              <a:gd name="connsiteY53" fmla="*/ 1302545 h 2544762"/>
              <a:gd name="connsiteX54" fmla="*/ 1266825 w 1340644"/>
              <a:gd name="connsiteY54" fmla="*/ 1254920 h 2544762"/>
              <a:gd name="connsiteX55" fmla="*/ 1303338 w 1340644"/>
              <a:gd name="connsiteY55" fmla="*/ 1246187 h 2544762"/>
              <a:gd name="connsiteX56" fmla="*/ 1340644 w 1340644"/>
              <a:gd name="connsiteY56" fmla="*/ 1190625 h 2544762"/>
              <a:gd name="connsiteX57" fmla="*/ 1285875 w 1340644"/>
              <a:gd name="connsiteY57" fmla="*/ 1007269 h 2544762"/>
              <a:gd name="connsiteX58" fmla="*/ 1240632 w 1340644"/>
              <a:gd name="connsiteY58" fmla="*/ 878682 h 2544762"/>
              <a:gd name="connsiteX59" fmla="*/ 1273969 w 1340644"/>
              <a:gd name="connsiteY59" fmla="*/ 804863 h 2544762"/>
              <a:gd name="connsiteX60" fmla="*/ 1223963 w 1340644"/>
              <a:gd name="connsiteY60" fmla="*/ 664370 h 2544762"/>
              <a:gd name="connsiteX61" fmla="*/ 1164431 w 1340644"/>
              <a:gd name="connsiteY61" fmla="*/ 604838 h 2544762"/>
              <a:gd name="connsiteX62" fmla="*/ 1162050 w 1340644"/>
              <a:gd name="connsiteY62" fmla="*/ 523876 h 2544762"/>
              <a:gd name="connsiteX63" fmla="*/ 1143001 w 1340644"/>
              <a:gd name="connsiteY63" fmla="*/ 445295 h 2544762"/>
              <a:gd name="connsiteX64" fmla="*/ 1163637 w 1340644"/>
              <a:gd name="connsiteY64" fmla="*/ 324644 h 2544762"/>
              <a:gd name="connsiteX65" fmla="*/ 1012031 w 1340644"/>
              <a:gd name="connsiteY65" fmla="*/ 0 h 2544762"/>
              <a:gd name="connsiteX66" fmla="*/ 926306 w 1340644"/>
              <a:gd name="connsiteY66" fmla="*/ 153193 h 2544762"/>
              <a:gd name="connsiteX0" fmla="*/ 926306 w 1340644"/>
              <a:gd name="connsiteY0" fmla="*/ 153193 h 2544762"/>
              <a:gd name="connsiteX1" fmla="*/ 907256 w 1340644"/>
              <a:gd name="connsiteY1" fmla="*/ 221457 h 2544762"/>
              <a:gd name="connsiteX2" fmla="*/ 945356 w 1340644"/>
              <a:gd name="connsiteY2" fmla="*/ 288132 h 2544762"/>
              <a:gd name="connsiteX3" fmla="*/ 916782 w 1340644"/>
              <a:gd name="connsiteY3" fmla="*/ 352426 h 2544762"/>
              <a:gd name="connsiteX4" fmla="*/ 828675 w 1340644"/>
              <a:gd name="connsiteY4" fmla="*/ 373857 h 2544762"/>
              <a:gd name="connsiteX5" fmla="*/ 795337 w 1340644"/>
              <a:gd name="connsiteY5" fmla="*/ 407194 h 2544762"/>
              <a:gd name="connsiteX6" fmla="*/ 831055 w 1340644"/>
              <a:gd name="connsiteY6" fmla="*/ 431007 h 2544762"/>
              <a:gd name="connsiteX7" fmla="*/ 716756 w 1340644"/>
              <a:gd name="connsiteY7" fmla="*/ 502445 h 2544762"/>
              <a:gd name="connsiteX8" fmla="*/ 692944 w 1340644"/>
              <a:gd name="connsiteY8" fmla="*/ 528638 h 2544762"/>
              <a:gd name="connsiteX9" fmla="*/ 671513 w 1340644"/>
              <a:gd name="connsiteY9" fmla="*/ 590551 h 2544762"/>
              <a:gd name="connsiteX10" fmla="*/ 631031 w 1340644"/>
              <a:gd name="connsiteY10" fmla="*/ 569119 h 2544762"/>
              <a:gd name="connsiteX11" fmla="*/ 550068 w 1340644"/>
              <a:gd name="connsiteY11" fmla="*/ 654844 h 2544762"/>
              <a:gd name="connsiteX12" fmla="*/ 535781 w 1340644"/>
              <a:gd name="connsiteY12" fmla="*/ 728664 h 2544762"/>
              <a:gd name="connsiteX13" fmla="*/ 469106 w 1340644"/>
              <a:gd name="connsiteY13" fmla="*/ 814388 h 2544762"/>
              <a:gd name="connsiteX14" fmla="*/ 359569 w 1340644"/>
              <a:gd name="connsiteY14" fmla="*/ 957263 h 2544762"/>
              <a:gd name="connsiteX15" fmla="*/ 407194 w 1340644"/>
              <a:gd name="connsiteY15" fmla="*/ 995364 h 2544762"/>
              <a:gd name="connsiteX16" fmla="*/ 335757 w 1340644"/>
              <a:gd name="connsiteY16" fmla="*/ 1045369 h 2544762"/>
              <a:gd name="connsiteX17" fmla="*/ 288131 w 1340644"/>
              <a:gd name="connsiteY17" fmla="*/ 1023938 h 2544762"/>
              <a:gd name="connsiteX18" fmla="*/ 259556 w 1340644"/>
              <a:gd name="connsiteY18" fmla="*/ 1090613 h 2544762"/>
              <a:gd name="connsiteX19" fmla="*/ 70643 w 1340644"/>
              <a:gd name="connsiteY19" fmla="*/ 1068387 h 2544762"/>
              <a:gd name="connsiteX20" fmla="*/ 28575 w 1340644"/>
              <a:gd name="connsiteY20" fmla="*/ 1083470 h 2544762"/>
              <a:gd name="connsiteX21" fmla="*/ 38100 w 1340644"/>
              <a:gd name="connsiteY21" fmla="*/ 1140620 h 2544762"/>
              <a:gd name="connsiteX22" fmla="*/ 0 w 1340644"/>
              <a:gd name="connsiteY22" fmla="*/ 1188244 h 2544762"/>
              <a:gd name="connsiteX23" fmla="*/ 0 w 1340644"/>
              <a:gd name="connsiteY23" fmla="*/ 1328738 h 2544762"/>
              <a:gd name="connsiteX24" fmla="*/ 26194 w 1340644"/>
              <a:gd name="connsiteY24" fmla="*/ 1432718 h 2544762"/>
              <a:gd name="connsiteX25" fmla="*/ 157162 w 1340644"/>
              <a:gd name="connsiteY25" fmla="*/ 1795464 h 2544762"/>
              <a:gd name="connsiteX26" fmla="*/ 161925 w 1340644"/>
              <a:gd name="connsiteY26" fmla="*/ 1971675 h 2544762"/>
              <a:gd name="connsiteX27" fmla="*/ 107156 w 1340644"/>
              <a:gd name="connsiteY27" fmla="*/ 2064545 h 2544762"/>
              <a:gd name="connsiteX28" fmla="*/ 123031 w 1340644"/>
              <a:gd name="connsiteY28" fmla="*/ 2228056 h 2544762"/>
              <a:gd name="connsiteX29" fmla="*/ 238125 w 1340644"/>
              <a:gd name="connsiteY29" fmla="*/ 2422524 h 2544762"/>
              <a:gd name="connsiteX30" fmla="*/ 418306 w 1340644"/>
              <a:gd name="connsiteY30" fmla="*/ 2544762 h 2544762"/>
              <a:gd name="connsiteX31" fmla="*/ 581024 w 1340644"/>
              <a:gd name="connsiteY31" fmla="*/ 2409825 h 2544762"/>
              <a:gd name="connsiteX32" fmla="*/ 585787 w 1340644"/>
              <a:gd name="connsiteY32" fmla="*/ 2336007 h 2544762"/>
              <a:gd name="connsiteX33" fmla="*/ 650082 w 1340644"/>
              <a:gd name="connsiteY33" fmla="*/ 2300288 h 2544762"/>
              <a:gd name="connsiteX34" fmla="*/ 652462 w 1340644"/>
              <a:gd name="connsiteY34" fmla="*/ 2183607 h 2544762"/>
              <a:gd name="connsiteX35" fmla="*/ 609599 w 1340644"/>
              <a:gd name="connsiteY35" fmla="*/ 2169320 h 2544762"/>
              <a:gd name="connsiteX36" fmla="*/ 531019 w 1340644"/>
              <a:gd name="connsiteY36" fmla="*/ 2014538 h 2544762"/>
              <a:gd name="connsiteX37" fmla="*/ 473869 w 1340644"/>
              <a:gd name="connsiteY37" fmla="*/ 1704975 h 2544762"/>
              <a:gd name="connsiteX38" fmla="*/ 385763 w 1340644"/>
              <a:gd name="connsiteY38" fmla="*/ 1638301 h 2544762"/>
              <a:gd name="connsiteX39" fmla="*/ 566737 w 1340644"/>
              <a:gd name="connsiteY39" fmla="*/ 1628775 h 2544762"/>
              <a:gd name="connsiteX40" fmla="*/ 657225 w 1340644"/>
              <a:gd name="connsiteY40" fmla="*/ 1540669 h 2544762"/>
              <a:gd name="connsiteX41" fmla="*/ 873919 w 1340644"/>
              <a:gd name="connsiteY41" fmla="*/ 1543050 h 2544762"/>
              <a:gd name="connsiteX42" fmla="*/ 926306 w 1340644"/>
              <a:gd name="connsiteY42" fmla="*/ 1590676 h 2544762"/>
              <a:gd name="connsiteX43" fmla="*/ 916781 w 1340644"/>
              <a:gd name="connsiteY43" fmla="*/ 1628776 h 2544762"/>
              <a:gd name="connsiteX44" fmla="*/ 995362 w 1340644"/>
              <a:gd name="connsiteY44" fmla="*/ 1600201 h 2544762"/>
              <a:gd name="connsiteX45" fmla="*/ 1042988 w 1340644"/>
              <a:gd name="connsiteY45" fmla="*/ 1678782 h 2544762"/>
              <a:gd name="connsiteX46" fmla="*/ 1073944 w 1340644"/>
              <a:gd name="connsiteY46" fmla="*/ 1743074 h 2544762"/>
              <a:gd name="connsiteX47" fmla="*/ 1128713 w 1340644"/>
              <a:gd name="connsiteY47" fmla="*/ 1724026 h 2544762"/>
              <a:gd name="connsiteX48" fmla="*/ 1181100 w 1340644"/>
              <a:gd name="connsiteY48" fmla="*/ 1723231 h 2544762"/>
              <a:gd name="connsiteX49" fmla="*/ 1145381 w 1340644"/>
              <a:gd name="connsiteY49" fmla="*/ 1531144 h 2544762"/>
              <a:gd name="connsiteX50" fmla="*/ 1197769 w 1340644"/>
              <a:gd name="connsiteY50" fmla="*/ 1443038 h 2544762"/>
              <a:gd name="connsiteX51" fmla="*/ 1169194 w 1340644"/>
              <a:gd name="connsiteY51" fmla="*/ 1388270 h 2544762"/>
              <a:gd name="connsiteX52" fmla="*/ 1223962 w 1340644"/>
              <a:gd name="connsiteY52" fmla="*/ 1381125 h 2544762"/>
              <a:gd name="connsiteX53" fmla="*/ 1276350 w 1340644"/>
              <a:gd name="connsiteY53" fmla="*/ 1302545 h 2544762"/>
              <a:gd name="connsiteX54" fmla="*/ 1266825 w 1340644"/>
              <a:gd name="connsiteY54" fmla="*/ 1254920 h 2544762"/>
              <a:gd name="connsiteX55" fmla="*/ 1303338 w 1340644"/>
              <a:gd name="connsiteY55" fmla="*/ 1246187 h 2544762"/>
              <a:gd name="connsiteX56" fmla="*/ 1340644 w 1340644"/>
              <a:gd name="connsiteY56" fmla="*/ 1190625 h 2544762"/>
              <a:gd name="connsiteX57" fmla="*/ 1285875 w 1340644"/>
              <a:gd name="connsiteY57" fmla="*/ 1007269 h 2544762"/>
              <a:gd name="connsiteX58" fmla="*/ 1240632 w 1340644"/>
              <a:gd name="connsiteY58" fmla="*/ 878682 h 2544762"/>
              <a:gd name="connsiteX59" fmla="*/ 1273969 w 1340644"/>
              <a:gd name="connsiteY59" fmla="*/ 804863 h 2544762"/>
              <a:gd name="connsiteX60" fmla="*/ 1223963 w 1340644"/>
              <a:gd name="connsiteY60" fmla="*/ 664370 h 2544762"/>
              <a:gd name="connsiteX61" fmla="*/ 1164431 w 1340644"/>
              <a:gd name="connsiteY61" fmla="*/ 604838 h 2544762"/>
              <a:gd name="connsiteX62" fmla="*/ 1162050 w 1340644"/>
              <a:gd name="connsiteY62" fmla="*/ 523876 h 2544762"/>
              <a:gd name="connsiteX63" fmla="*/ 1143001 w 1340644"/>
              <a:gd name="connsiteY63" fmla="*/ 445295 h 2544762"/>
              <a:gd name="connsiteX64" fmla="*/ 1163637 w 1340644"/>
              <a:gd name="connsiteY64" fmla="*/ 324644 h 2544762"/>
              <a:gd name="connsiteX65" fmla="*/ 1012031 w 1340644"/>
              <a:gd name="connsiteY65" fmla="*/ 0 h 2544762"/>
              <a:gd name="connsiteX66" fmla="*/ 926306 w 1340644"/>
              <a:gd name="connsiteY66" fmla="*/ 153193 h 2544762"/>
              <a:gd name="connsiteX0" fmla="*/ 926306 w 1340644"/>
              <a:gd name="connsiteY0" fmla="*/ 153193 h 2544762"/>
              <a:gd name="connsiteX1" fmla="*/ 907256 w 1340644"/>
              <a:gd name="connsiteY1" fmla="*/ 221457 h 2544762"/>
              <a:gd name="connsiteX2" fmla="*/ 945356 w 1340644"/>
              <a:gd name="connsiteY2" fmla="*/ 288132 h 2544762"/>
              <a:gd name="connsiteX3" fmla="*/ 916782 w 1340644"/>
              <a:gd name="connsiteY3" fmla="*/ 352426 h 2544762"/>
              <a:gd name="connsiteX4" fmla="*/ 828675 w 1340644"/>
              <a:gd name="connsiteY4" fmla="*/ 373857 h 2544762"/>
              <a:gd name="connsiteX5" fmla="*/ 795337 w 1340644"/>
              <a:gd name="connsiteY5" fmla="*/ 407194 h 2544762"/>
              <a:gd name="connsiteX6" fmla="*/ 831055 w 1340644"/>
              <a:gd name="connsiteY6" fmla="*/ 431007 h 2544762"/>
              <a:gd name="connsiteX7" fmla="*/ 716756 w 1340644"/>
              <a:gd name="connsiteY7" fmla="*/ 502445 h 2544762"/>
              <a:gd name="connsiteX8" fmla="*/ 692944 w 1340644"/>
              <a:gd name="connsiteY8" fmla="*/ 528638 h 2544762"/>
              <a:gd name="connsiteX9" fmla="*/ 671513 w 1340644"/>
              <a:gd name="connsiteY9" fmla="*/ 590551 h 2544762"/>
              <a:gd name="connsiteX10" fmla="*/ 631031 w 1340644"/>
              <a:gd name="connsiteY10" fmla="*/ 569119 h 2544762"/>
              <a:gd name="connsiteX11" fmla="*/ 550068 w 1340644"/>
              <a:gd name="connsiteY11" fmla="*/ 654844 h 2544762"/>
              <a:gd name="connsiteX12" fmla="*/ 535781 w 1340644"/>
              <a:gd name="connsiteY12" fmla="*/ 728664 h 2544762"/>
              <a:gd name="connsiteX13" fmla="*/ 469106 w 1340644"/>
              <a:gd name="connsiteY13" fmla="*/ 814388 h 2544762"/>
              <a:gd name="connsiteX14" fmla="*/ 411956 w 1340644"/>
              <a:gd name="connsiteY14" fmla="*/ 885826 h 2544762"/>
              <a:gd name="connsiteX15" fmla="*/ 359569 w 1340644"/>
              <a:gd name="connsiteY15" fmla="*/ 957263 h 2544762"/>
              <a:gd name="connsiteX16" fmla="*/ 407194 w 1340644"/>
              <a:gd name="connsiteY16" fmla="*/ 995364 h 2544762"/>
              <a:gd name="connsiteX17" fmla="*/ 335757 w 1340644"/>
              <a:gd name="connsiteY17" fmla="*/ 1045369 h 2544762"/>
              <a:gd name="connsiteX18" fmla="*/ 288131 w 1340644"/>
              <a:gd name="connsiteY18" fmla="*/ 1023938 h 2544762"/>
              <a:gd name="connsiteX19" fmla="*/ 259556 w 1340644"/>
              <a:gd name="connsiteY19" fmla="*/ 1090613 h 2544762"/>
              <a:gd name="connsiteX20" fmla="*/ 70643 w 1340644"/>
              <a:gd name="connsiteY20" fmla="*/ 1068387 h 2544762"/>
              <a:gd name="connsiteX21" fmla="*/ 28575 w 1340644"/>
              <a:gd name="connsiteY21" fmla="*/ 1083470 h 2544762"/>
              <a:gd name="connsiteX22" fmla="*/ 38100 w 1340644"/>
              <a:gd name="connsiteY22" fmla="*/ 1140620 h 2544762"/>
              <a:gd name="connsiteX23" fmla="*/ 0 w 1340644"/>
              <a:gd name="connsiteY23" fmla="*/ 1188244 h 2544762"/>
              <a:gd name="connsiteX24" fmla="*/ 0 w 1340644"/>
              <a:gd name="connsiteY24" fmla="*/ 1328738 h 2544762"/>
              <a:gd name="connsiteX25" fmla="*/ 26194 w 1340644"/>
              <a:gd name="connsiteY25" fmla="*/ 1432718 h 2544762"/>
              <a:gd name="connsiteX26" fmla="*/ 157162 w 1340644"/>
              <a:gd name="connsiteY26" fmla="*/ 1795464 h 2544762"/>
              <a:gd name="connsiteX27" fmla="*/ 161925 w 1340644"/>
              <a:gd name="connsiteY27" fmla="*/ 1971675 h 2544762"/>
              <a:gd name="connsiteX28" fmla="*/ 107156 w 1340644"/>
              <a:gd name="connsiteY28" fmla="*/ 2064545 h 2544762"/>
              <a:gd name="connsiteX29" fmla="*/ 123031 w 1340644"/>
              <a:gd name="connsiteY29" fmla="*/ 2228056 h 2544762"/>
              <a:gd name="connsiteX30" fmla="*/ 238125 w 1340644"/>
              <a:gd name="connsiteY30" fmla="*/ 2422524 h 2544762"/>
              <a:gd name="connsiteX31" fmla="*/ 418306 w 1340644"/>
              <a:gd name="connsiteY31" fmla="*/ 2544762 h 2544762"/>
              <a:gd name="connsiteX32" fmla="*/ 581024 w 1340644"/>
              <a:gd name="connsiteY32" fmla="*/ 2409825 h 2544762"/>
              <a:gd name="connsiteX33" fmla="*/ 585787 w 1340644"/>
              <a:gd name="connsiteY33" fmla="*/ 2336007 h 2544762"/>
              <a:gd name="connsiteX34" fmla="*/ 650082 w 1340644"/>
              <a:gd name="connsiteY34" fmla="*/ 2300288 h 2544762"/>
              <a:gd name="connsiteX35" fmla="*/ 652462 w 1340644"/>
              <a:gd name="connsiteY35" fmla="*/ 2183607 h 2544762"/>
              <a:gd name="connsiteX36" fmla="*/ 609599 w 1340644"/>
              <a:gd name="connsiteY36" fmla="*/ 2169320 h 2544762"/>
              <a:gd name="connsiteX37" fmla="*/ 531019 w 1340644"/>
              <a:gd name="connsiteY37" fmla="*/ 2014538 h 2544762"/>
              <a:gd name="connsiteX38" fmla="*/ 473869 w 1340644"/>
              <a:gd name="connsiteY38" fmla="*/ 1704975 h 2544762"/>
              <a:gd name="connsiteX39" fmla="*/ 385763 w 1340644"/>
              <a:gd name="connsiteY39" fmla="*/ 1638301 h 2544762"/>
              <a:gd name="connsiteX40" fmla="*/ 566737 w 1340644"/>
              <a:gd name="connsiteY40" fmla="*/ 1628775 h 2544762"/>
              <a:gd name="connsiteX41" fmla="*/ 657225 w 1340644"/>
              <a:gd name="connsiteY41" fmla="*/ 1540669 h 2544762"/>
              <a:gd name="connsiteX42" fmla="*/ 873919 w 1340644"/>
              <a:gd name="connsiteY42" fmla="*/ 1543050 h 2544762"/>
              <a:gd name="connsiteX43" fmla="*/ 926306 w 1340644"/>
              <a:gd name="connsiteY43" fmla="*/ 1590676 h 2544762"/>
              <a:gd name="connsiteX44" fmla="*/ 916781 w 1340644"/>
              <a:gd name="connsiteY44" fmla="*/ 1628776 h 2544762"/>
              <a:gd name="connsiteX45" fmla="*/ 995362 w 1340644"/>
              <a:gd name="connsiteY45" fmla="*/ 1600201 h 2544762"/>
              <a:gd name="connsiteX46" fmla="*/ 1042988 w 1340644"/>
              <a:gd name="connsiteY46" fmla="*/ 1678782 h 2544762"/>
              <a:gd name="connsiteX47" fmla="*/ 1073944 w 1340644"/>
              <a:gd name="connsiteY47" fmla="*/ 1743074 h 2544762"/>
              <a:gd name="connsiteX48" fmla="*/ 1128713 w 1340644"/>
              <a:gd name="connsiteY48" fmla="*/ 1724026 h 2544762"/>
              <a:gd name="connsiteX49" fmla="*/ 1181100 w 1340644"/>
              <a:gd name="connsiteY49" fmla="*/ 1723231 h 2544762"/>
              <a:gd name="connsiteX50" fmla="*/ 1145381 w 1340644"/>
              <a:gd name="connsiteY50" fmla="*/ 1531144 h 2544762"/>
              <a:gd name="connsiteX51" fmla="*/ 1197769 w 1340644"/>
              <a:gd name="connsiteY51" fmla="*/ 1443038 h 2544762"/>
              <a:gd name="connsiteX52" fmla="*/ 1169194 w 1340644"/>
              <a:gd name="connsiteY52" fmla="*/ 1388270 h 2544762"/>
              <a:gd name="connsiteX53" fmla="*/ 1223962 w 1340644"/>
              <a:gd name="connsiteY53" fmla="*/ 1381125 h 2544762"/>
              <a:gd name="connsiteX54" fmla="*/ 1276350 w 1340644"/>
              <a:gd name="connsiteY54" fmla="*/ 1302545 h 2544762"/>
              <a:gd name="connsiteX55" fmla="*/ 1266825 w 1340644"/>
              <a:gd name="connsiteY55" fmla="*/ 1254920 h 2544762"/>
              <a:gd name="connsiteX56" fmla="*/ 1303338 w 1340644"/>
              <a:gd name="connsiteY56" fmla="*/ 1246187 h 2544762"/>
              <a:gd name="connsiteX57" fmla="*/ 1340644 w 1340644"/>
              <a:gd name="connsiteY57" fmla="*/ 1190625 h 2544762"/>
              <a:gd name="connsiteX58" fmla="*/ 1285875 w 1340644"/>
              <a:gd name="connsiteY58" fmla="*/ 1007269 h 2544762"/>
              <a:gd name="connsiteX59" fmla="*/ 1240632 w 1340644"/>
              <a:gd name="connsiteY59" fmla="*/ 878682 h 2544762"/>
              <a:gd name="connsiteX60" fmla="*/ 1273969 w 1340644"/>
              <a:gd name="connsiteY60" fmla="*/ 804863 h 2544762"/>
              <a:gd name="connsiteX61" fmla="*/ 1223963 w 1340644"/>
              <a:gd name="connsiteY61" fmla="*/ 664370 h 2544762"/>
              <a:gd name="connsiteX62" fmla="*/ 1164431 w 1340644"/>
              <a:gd name="connsiteY62" fmla="*/ 604838 h 2544762"/>
              <a:gd name="connsiteX63" fmla="*/ 1162050 w 1340644"/>
              <a:gd name="connsiteY63" fmla="*/ 523876 h 2544762"/>
              <a:gd name="connsiteX64" fmla="*/ 1143001 w 1340644"/>
              <a:gd name="connsiteY64" fmla="*/ 445295 h 2544762"/>
              <a:gd name="connsiteX65" fmla="*/ 1163637 w 1340644"/>
              <a:gd name="connsiteY65" fmla="*/ 324644 h 2544762"/>
              <a:gd name="connsiteX66" fmla="*/ 1012031 w 1340644"/>
              <a:gd name="connsiteY66" fmla="*/ 0 h 2544762"/>
              <a:gd name="connsiteX67" fmla="*/ 926306 w 1340644"/>
              <a:gd name="connsiteY67" fmla="*/ 153193 h 2544762"/>
              <a:gd name="connsiteX0" fmla="*/ 926306 w 1340644"/>
              <a:gd name="connsiteY0" fmla="*/ 153193 h 2544762"/>
              <a:gd name="connsiteX1" fmla="*/ 907256 w 1340644"/>
              <a:gd name="connsiteY1" fmla="*/ 221457 h 2544762"/>
              <a:gd name="connsiteX2" fmla="*/ 945356 w 1340644"/>
              <a:gd name="connsiteY2" fmla="*/ 288132 h 2544762"/>
              <a:gd name="connsiteX3" fmla="*/ 916782 w 1340644"/>
              <a:gd name="connsiteY3" fmla="*/ 352426 h 2544762"/>
              <a:gd name="connsiteX4" fmla="*/ 828675 w 1340644"/>
              <a:gd name="connsiteY4" fmla="*/ 373857 h 2544762"/>
              <a:gd name="connsiteX5" fmla="*/ 795337 w 1340644"/>
              <a:gd name="connsiteY5" fmla="*/ 407194 h 2544762"/>
              <a:gd name="connsiteX6" fmla="*/ 831055 w 1340644"/>
              <a:gd name="connsiteY6" fmla="*/ 431007 h 2544762"/>
              <a:gd name="connsiteX7" fmla="*/ 716756 w 1340644"/>
              <a:gd name="connsiteY7" fmla="*/ 502445 h 2544762"/>
              <a:gd name="connsiteX8" fmla="*/ 692944 w 1340644"/>
              <a:gd name="connsiteY8" fmla="*/ 528638 h 2544762"/>
              <a:gd name="connsiteX9" fmla="*/ 671513 w 1340644"/>
              <a:gd name="connsiteY9" fmla="*/ 590551 h 2544762"/>
              <a:gd name="connsiteX10" fmla="*/ 631031 w 1340644"/>
              <a:gd name="connsiteY10" fmla="*/ 569119 h 2544762"/>
              <a:gd name="connsiteX11" fmla="*/ 550068 w 1340644"/>
              <a:gd name="connsiteY11" fmla="*/ 654844 h 2544762"/>
              <a:gd name="connsiteX12" fmla="*/ 535781 w 1340644"/>
              <a:gd name="connsiteY12" fmla="*/ 728664 h 2544762"/>
              <a:gd name="connsiteX13" fmla="*/ 469106 w 1340644"/>
              <a:gd name="connsiteY13" fmla="*/ 814388 h 2544762"/>
              <a:gd name="connsiteX14" fmla="*/ 54768 w 1340644"/>
              <a:gd name="connsiteY14" fmla="*/ 654845 h 2544762"/>
              <a:gd name="connsiteX15" fmla="*/ 359569 w 1340644"/>
              <a:gd name="connsiteY15" fmla="*/ 957263 h 2544762"/>
              <a:gd name="connsiteX16" fmla="*/ 407194 w 1340644"/>
              <a:gd name="connsiteY16" fmla="*/ 995364 h 2544762"/>
              <a:gd name="connsiteX17" fmla="*/ 335757 w 1340644"/>
              <a:gd name="connsiteY17" fmla="*/ 1045369 h 2544762"/>
              <a:gd name="connsiteX18" fmla="*/ 288131 w 1340644"/>
              <a:gd name="connsiteY18" fmla="*/ 1023938 h 2544762"/>
              <a:gd name="connsiteX19" fmla="*/ 259556 w 1340644"/>
              <a:gd name="connsiteY19" fmla="*/ 1090613 h 2544762"/>
              <a:gd name="connsiteX20" fmla="*/ 70643 w 1340644"/>
              <a:gd name="connsiteY20" fmla="*/ 1068387 h 2544762"/>
              <a:gd name="connsiteX21" fmla="*/ 28575 w 1340644"/>
              <a:gd name="connsiteY21" fmla="*/ 1083470 h 2544762"/>
              <a:gd name="connsiteX22" fmla="*/ 38100 w 1340644"/>
              <a:gd name="connsiteY22" fmla="*/ 1140620 h 2544762"/>
              <a:gd name="connsiteX23" fmla="*/ 0 w 1340644"/>
              <a:gd name="connsiteY23" fmla="*/ 1188244 h 2544762"/>
              <a:gd name="connsiteX24" fmla="*/ 0 w 1340644"/>
              <a:gd name="connsiteY24" fmla="*/ 1328738 h 2544762"/>
              <a:gd name="connsiteX25" fmla="*/ 26194 w 1340644"/>
              <a:gd name="connsiteY25" fmla="*/ 1432718 h 2544762"/>
              <a:gd name="connsiteX26" fmla="*/ 157162 w 1340644"/>
              <a:gd name="connsiteY26" fmla="*/ 1795464 h 2544762"/>
              <a:gd name="connsiteX27" fmla="*/ 161925 w 1340644"/>
              <a:gd name="connsiteY27" fmla="*/ 1971675 h 2544762"/>
              <a:gd name="connsiteX28" fmla="*/ 107156 w 1340644"/>
              <a:gd name="connsiteY28" fmla="*/ 2064545 h 2544762"/>
              <a:gd name="connsiteX29" fmla="*/ 123031 w 1340644"/>
              <a:gd name="connsiteY29" fmla="*/ 2228056 h 2544762"/>
              <a:gd name="connsiteX30" fmla="*/ 238125 w 1340644"/>
              <a:gd name="connsiteY30" fmla="*/ 2422524 h 2544762"/>
              <a:gd name="connsiteX31" fmla="*/ 418306 w 1340644"/>
              <a:gd name="connsiteY31" fmla="*/ 2544762 h 2544762"/>
              <a:gd name="connsiteX32" fmla="*/ 581024 w 1340644"/>
              <a:gd name="connsiteY32" fmla="*/ 2409825 h 2544762"/>
              <a:gd name="connsiteX33" fmla="*/ 585787 w 1340644"/>
              <a:gd name="connsiteY33" fmla="*/ 2336007 h 2544762"/>
              <a:gd name="connsiteX34" fmla="*/ 650082 w 1340644"/>
              <a:gd name="connsiteY34" fmla="*/ 2300288 h 2544762"/>
              <a:gd name="connsiteX35" fmla="*/ 652462 w 1340644"/>
              <a:gd name="connsiteY35" fmla="*/ 2183607 h 2544762"/>
              <a:gd name="connsiteX36" fmla="*/ 609599 w 1340644"/>
              <a:gd name="connsiteY36" fmla="*/ 2169320 h 2544762"/>
              <a:gd name="connsiteX37" fmla="*/ 531019 w 1340644"/>
              <a:gd name="connsiteY37" fmla="*/ 2014538 h 2544762"/>
              <a:gd name="connsiteX38" fmla="*/ 473869 w 1340644"/>
              <a:gd name="connsiteY38" fmla="*/ 1704975 h 2544762"/>
              <a:gd name="connsiteX39" fmla="*/ 385763 w 1340644"/>
              <a:gd name="connsiteY39" fmla="*/ 1638301 h 2544762"/>
              <a:gd name="connsiteX40" fmla="*/ 566737 w 1340644"/>
              <a:gd name="connsiteY40" fmla="*/ 1628775 h 2544762"/>
              <a:gd name="connsiteX41" fmla="*/ 657225 w 1340644"/>
              <a:gd name="connsiteY41" fmla="*/ 1540669 h 2544762"/>
              <a:gd name="connsiteX42" fmla="*/ 873919 w 1340644"/>
              <a:gd name="connsiteY42" fmla="*/ 1543050 h 2544762"/>
              <a:gd name="connsiteX43" fmla="*/ 926306 w 1340644"/>
              <a:gd name="connsiteY43" fmla="*/ 1590676 h 2544762"/>
              <a:gd name="connsiteX44" fmla="*/ 916781 w 1340644"/>
              <a:gd name="connsiteY44" fmla="*/ 1628776 h 2544762"/>
              <a:gd name="connsiteX45" fmla="*/ 995362 w 1340644"/>
              <a:gd name="connsiteY45" fmla="*/ 1600201 h 2544762"/>
              <a:gd name="connsiteX46" fmla="*/ 1042988 w 1340644"/>
              <a:gd name="connsiteY46" fmla="*/ 1678782 h 2544762"/>
              <a:gd name="connsiteX47" fmla="*/ 1073944 w 1340644"/>
              <a:gd name="connsiteY47" fmla="*/ 1743074 h 2544762"/>
              <a:gd name="connsiteX48" fmla="*/ 1128713 w 1340644"/>
              <a:gd name="connsiteY48" fmla="*/ 1724026 h 2544762"/>
              <a:gd name="connsiteX49" fmla="*/ 1181100 w 1340644"/>
              <a:gd name="connsiteY49" fmla="*/ 1723231 h 2544762"/>
              <a:gd name="connsiteX50" fmla="*/ 1145381 w 1340644"/>
              <a:gd name="connsiteY50" fmla="*/ 1531144 h 2544762"/>
              <a:gd name="connsiteX51" fmla="*/ 1197769 w 1340644"/>
              <a:gd name="connsiteY51" fmla="*/ 1443038 h 2544762"/>
              <a:gd name="connsiteX52" fmla="*/ 1169194 w 1340644"/>
              <a:gd name="connsiteY52" fmla="*/ 1388270 h 2544762"/>
              <a:gd name="connsiteX53" fmla="*/ 1223962 w 1340644"/>
              <a:gd name="connsiteY53" fmla="*/ 1381125 h 2544762"/>
              <a:gd name="connsiteX54" fmla="*/ 1276350 w 1340644"/>
              <a:gd name="connsiteY54" fmla="*/ 1302545 h 2544762"/>
              <a:gd name="connsiteX55" fmla="*/ 1266825 w 1340644"/>
              <a:gd name="connsiteY55" fmla="*/ 1254920 h 2544762"/>
              <a:gd name="connsiteX56" fmla="*/ 1303338 w 1340644"/>
              <a:gd name="connsiteY56" fmla="*/ 1246187 h 2544762"/>
              <a:gd name="connsiteX57" fmla="*/ 1340644 w 1340644"/>
              <a:gd name="connsiteY57" fmla="*/ 1190625 h 2544762"/>
              <a:gd name="connsiteX58" fmla="*/ 1285875 w 1340644"/>
              <a:gd name="connsiteY58" fmla="*/ 1007269 h 2544762"/>
              <a:gd name="connsiteX59" fmla="*/ 1240632 w 1340644"/>
              <a:gd name="connsiteY59" fmla="*/ 878682 h 2544762"/>
              <a:gd name="connsiteX60" fmla="*/ 1273969 w 1340644"/>
              <a:gd name="connsiteY60" fmla="*/ 804863 h 2544762"/>
              <a:gd name="connsiteX61" fmla="*/ 1223963 w 1340644"/>
              <a:gd name="connsiteY61" fmla="*/ 664370 h 2544762"/>
              <a:gd name="connsiteX62" fmla="*/ 1164431 w 1340644"/>
              <a:gd name="connsiteY62" fmla="*/ 604838 h 2544762"/>
              <a:gd name="connsiteX63" fmla="*/ 1162050 w 1340644"/>
              <a:gd name="connsiteY63" fmla="*/ 523876 h 2544762"/>
              <a:gd name="connsiteX64" fmla="*/ 1143001 w 1340644"/>
              <a:gd name="connsiteY64" fmla="*/ 445295 h 2544762"/>
              <a:gd name="connsiteX65" fmla="*/ 1163637 w 1340644"/>
              <a:gd name="connsiteY65" fmla="*/ 324644 h 2544762"/>
              <a:gd name="connsiteX66" fmla="*/ 1012031 w 1340644"/>
              <a:gd name="connsiteY66" fmla="*/ 0 h 2544762"/>
              <a:gd name="connsiteX67" fmla="*/ 926306 w 1340644"/>
              <a:gd name="connsiteY67" fmla="*/ 153193 h 2544762"/>
              <a:gd name="connsiteX0" fmla="*/ 926306 w 1340644"/>
              <a:gd name="connsiteY0" fmla="*/ 153193 h 2544762"/>
              <a:gd name="connsiteX1" fmla="*/ 907256 w 1340644"/>
              <a:gd name="connsiteY1" fmla="*/ 221457 h 2544762"/>
              <a:gd name="connsiteX2" fmla="*/ 945356 w 1340644"/>
              <a:gd name="connsiteY2" fmla="*/ 288132 h 2544762"/>
              <a:gd name="connsiteX3" fmla="*/ 916782 w 1340644"/>
              <a:gd name="connsiteY3" fmla="*/ 352426 h 2544762"/>
              <a:gd name="connsiteX4" fmla="*/ 828675 w 1340644"/>
              <a:gd name="connsiteY4" fmla="*/ 373857 h 2544762"/>
              <a:gd name="connsiteX5" fmla="*/ 795337 w 1340644"/>
              <a:gd name="connsiteY5" fmla="*/ 407194 h 2544762"/>
              <a:gd name="connsiteX6" fmla="*/ 831055 w 1340644"/>
              <a:gd name="connsiteY6" fmla="*/ 431007 h 2544762"/>
              <a:gd name="connsiteX7" fmla="*/ 716756 w 1340644"/>
              <a:gd name="connsiteY7" fmla="*/ 502445 h 2544762"/>
              <a:gd name="connsiteX8" fmla="*/ 692944 w 1340644"/>
              <a:gd name="connsiteY8" fmla="*/ 528638 h 2544762"/>
              <a:gd name="connsiteX9" fmla="*/ 671513 w 1340644"/>
              <a:gd name="connsiteY9" fmla="*/ 590551 h 2544762"/>
              <a:gd name="connsiteX10" fmla="*/ 631031 w 1340644"/>
              <a:gd name="connsiteY10" fmla="*/ 569119 h 2544762"/>
              <a:gd name="connsiteX11" fmla="*/ 550068 w 1340644"/>
              <a:gd name="connsiteY11" fmla="*/ 654844 h 2544762"/>
              <a:gd name="connsiteX12" fmla="*/ 535781 w 1340644"/>
              <a:gd name="connsiteY12" fmla="*/ 728664 h 2544762"/>
              <a:gd name="connsiteX13" fmla="*/ 469106 w 1340644"/>
              <a:gd name="connsiteY13" fmla="*/ 814388 h 2544762"/>
              <a:gd name="connsiteX14" fmla="*/ 311944 w 1340644"/>
              <a:gd name="connsiteY14" fmla="*/ 750094 h 2544762"/>
              <a:gd name="connsiteX15" fmla="*/ 54768 w 1340644"/>
              <a:gd name="connsiteY15" fmla="*/ 654845 h 2544762"/>
              <a:gd name="connsiteX16" fmla="*/ 359569 w 1340644"/>
              <a:gd name="connsiteY16" fmla="*/ 957263 h 2544762"/>
              <a:gd name="connsiteX17" fmla="*/ 407194 w 1340644"/>
              <a:gd name="connsiteY17" fmla="*/ 995364 h 2544762"/>
              <a:gd name="connsiteX18" fmla="*/ 335757 w 1340644"/>
              <a:gd name="connsiteY18" fmla="*/ 1045369 h 2544762"/>
              <a:gd name="connsiteX19" fmla="*/ 288131 w 1340644"/>
              <a:gd name="connsiteY19" fmla="*/ 1023938 h 2544762"/>
              <a:gd name="connsiteX20" fmla="*/ 259556 w 1340644"/>
              <a:gd name="connsiteY20" fmla="*/ 1090613 h 2544762"/>
              <a:gd name="connsiteX21" fmla="*/ 70643 w 1340644"/>
              <a:gd name="connsiteY21" fmla="*/ 1068387 h 2544762"/>
              <a:gd name="connsiteX22" fmla="*/ 28575 w 1340644"/>
              <a:gd name="connsiteY22" fmla="*/ 1083470 h 2544762"/>
              <a:gd name="connsiteX23" fmla="*/ 38100 w 1340644"/>
              <a:gd name="connsiteY23" fmla="*/ 1140620 h 2544762"/>
              <a:gd name="connsiteX24" fmla="*/ 0 w 1340644"/>
              <a:gd name="connsiteY24" fmla="*/ 1188244 h 2544762"/>
              <a:gd name="connsiteX25" fmla="*/ 0 w 1340644"/>
              <a:gd name="connsiteY25" fmla="*/ 1328738 h 2544762"/>
              <a:gd name="connsiteX26" fmla="*/ 26194 w 1340644"/>
              <a:gd name="connsiteY26" fmla="*/ 1432718 h 2544762"/>
              <a:gd name="connsiteX27" fmla="*/ 157162 w 1340644"/>
              <a:gd name="connsiteY27" fmla="*/ 1795464 h 2544762"/>
              <a:gd name="connsiteX28" fmla="*/ 161925 w 1340644"/>
              <a:gd name="connsiteY28" fmla="*/ 1971675 h 2544762"/>
              <a:gd name="connsiteX29" fmla="*/ 107156 w 1340644"/>
              <a:gd name="connsiteY29" fmla="*/ 2064545 h 2544762"/>
              <a:gd name="connsiteX30" fmla="*/ 123031 w 1340644"/>
              <a:gd name="connsiteY30" fmla="*/ 2228056 h 2544762"/>
              <a:gd name="connsiteX31" fmla="*/ 238125 w 1340644"/>
              <a:gd name="connsiteY31" fmla="*/ 2422524 h 2544762"/>
              <a:gd name="connsiteX32" fmla="*/ 418306 w 1340644"/>
              <a:gd name="connsiteY32" fmla="*/ 2544762 h 2544762"/>
              <a:gd name="connsiteX33" fmla="*/ 581024 w 1340644"/>
              <a:gd name="connsiteY33" fmla="*/ 2409825 h 2544762"/>
              <a:gd name="connsiteX34" fmla="*/ 585787 w 1340644"/>
              <a:gd name="connsiteY34" fmla="*/ 2336007 h 2544762"/>
              <a:gd name="connsiteX35" fmla="*/ 650082 w 1340644"/>
              <a:gd name="connsiteY35" fmla="*/ 2300288 h 2544762"/>
              <a:gd name="connsiteX36" fmla="*/ 652462 w 1340644"/>
              <a:gd name="connsiteY36" fmla="*/ 2183607 h 2544762"/>
              <a:gd name="connsiteX37" fmla="*/ 609599 w 1340644"/>
              <a:gd name="connsiteY37" fmla="*/ 2169320 h 2544762"/>
              <a:gd name="connsiteX38" fmla="*/ 531019 w 1340644"/>
              <a:gd name="connsiteY38" fmla="*/ 2014538 h 2544762"/>
              <a:gd name="connsiteX39" fmla="*/ 473869 w 1340644"/>
              <a:gd name="connsiteY39" fmla="*/ 1704975 h 2544762"/>
              <a:gd name="connsiteX40" fmla="*/ 385763 w 1340644"/>
              <a:gd name="connsiteY40" fmla="*/ 1638301 h 2544762"/>
              <a:gd name="connsiteX41" fmla="*/ 566737 w 1340644"/>
              <a:gd name="connsiteY41" fmla="*/ 1628775 h 2544762"/>
              <a:gd name="connsiteX42" fmla="*/ 657225 w 1340644"/>
              <a:gd name="connsiteY42" fmla="*/ 1540669 h 2544762"/>
              <a:gd name="connsiteX43" fmla="*/ 873919 w 1340644"/>
              <a:gd name="connsiteY43" fmla="*/ 1543050 h 2544762"/>
              <a:gd name="connsiteX44" fmla="*/ 926306 w 1340644"/>
              <a:gd name="connsiteY44" fmla="*/ 1590676 h 2544762"/>
              <a:gd name="connsiteX45" fmla="*/ 916781 w 1340644"/>
              <a:gd name="connsiteY45" fmla="*/ 1628776 h 2544762"/>
              <a:gd name="connsiteX46" fmla="*/ 995362 w 1340644"/>
              <a:gd name="connsiteY46" fmla="*/ 1600201 h 2544762"/>
              <a:gd name="connsiteX47" fmla="*/ 1042988 w 1340644"/>
              <a:gd name="connsiteY47" fmla="*/ 1678782 h 2544762"/>
              <a:gd name="connsiteX48" fmla="*/ 1073944 w 1340644"/>
              <a:gd name="connsiteY48" fmla="*/ 1743074 h 2544762"/>
              <a:gd name="connsiteX49" fmla="*/ 1128713 w 1340644"/>
              <a:gd name="connsiteY49" fmla="*/ 1724026 h 2544762"/>
              <a:gd name="connsiteX50" fmla="*/ 1181100 w 1340644"/>
              <a:gd name="connsiteY50" fmla="*/ 1723231 h 2544762"/>
              <a:gd name="connsiteX51" fmla="*/ 1145381 w 1340644"/>
              <a:gd name="connsiteY51" fmla="*/ 1531144 h 2544762"/>
              <a:gd name="connsiteX52" fmla="*/ 1197769 w 1340644"/>
              <a:gd name="connsiteY52" fmla="*/ 1443038 h 2544762"/>
              <a:gd name="connsiteX53" fmla="*/ 1169194 w 1340644"/>
              <a:gd name="connsiteY53" fmla="*/ 1388270 h 2544762"/>
              <a:gd name="connsiteX54" fmla="*/ 1223962 w 1340644"/>
              <a:gd name="connsiteY54" fmla="*/ 1381125 h 2544762"/>
              <a:gd name="connsiteX55" fmla="*/ 1276350 w 1340644"/>
              <a:gd name="connsiteY55" fmla="*/ 1302545 h 2544762"/>
              <a:gd name="connsiteX56" fmla="*/ 1266825 w 1340644"/>
              <a:gd name="connsiteY56" fmla="*/ 1254920 h 2544762"/>
              <a:gd name="connsiteX57" fmla="*/ 1303338 w 1340644"/>
              <a:gd name="connsiteY57" fmla="*/ 1246187 h 2544762"/>
              <a:gd name="connsiteX58" fmla="*/ 1340644 w 1340644"/>
              <a:gd name="connsiteY58" fmla="*/ 1190625 h 2544762"/>
              <a:gd name="connsiteX59" fmla="*/ 1285875 w 1340644"/>
              <a:gd name="connsiteY59" fmla="*/ 1007269 h 2544762"/>
              <a:gd name="connsiteX60" fmla="*/ 1240632 w 1340644"/>
              <a:gd name="connsiteY60" fmla="*/ 878682 h 2544762"/>
              <a:gd name="connsiteX61" fmla="*/ 1273969 w 1340644"/>
              <a:gd name="connsiteY61" fmla="*/ 804863 h 2544762"/>
              <a:gd name="connsiteX62" fmla="*/ 1223963 w 1340644"/>
              <a:gd name="connsiteY62" fmla="*/ 664370 h 2544762"/>
              <a:gd name="connsiteX63" fmla="*/ 1164431 w 1340644"/>
              <a:gd name="connsiteY63" fmla="*/ 604838 h 2544762"/>
              <a:gd name="connsiteX64" fmla="*/ 1162050 w 1340644"/>
              <a:gd name="connsiteY64" fmla="*/ 523876 h 2544762"/>
              <a:gd name="connsiteX65" fmla="*/ 1143001 w 1340644"/>
              <a:gd name="connsiteY65" fmla="*/ 445295 h 2544762"/>
              <a:gd name="connsiteX66" fmla="*/ 1163637 w 1340644"/>
              <a:gd name="connsiteY66" fmla="*/ 324644 h 2544762"/>
              <a:gd name="connsiteX67" fmla="*/ 1012031 w 1340644"/>
              <a:gd name="connsiteY67" fmla="*/ 0 h 2544762"/>
              <a:gd name="connsiteX68" fmla="*/ 926306 w 1340644"/>
              <a:gd name="connsiteY68" fmla="*/ 153193 h 2544762"/>
              <a:gd name="connsiteX0" fmla="*/ 926306 w 1340644"/>
              <a:gd name="connsiteY0" fmla="*/ 153193 h 2544762"/>
              <a:gd name="connsiteX1" fmla="*/ 907256 w 1340644"/>
              <a:gd name="connsiteY1" fmla="*/ 221457 h 2544762"/>
              <a:gd name="connsiteX2" fmla="*/ 945356 w 1340644"/>
              <a:gd name="connsiteY2" fmla="*/ 288132 h 2544762"/>
              <a:gd name="connsiteX3" fmla="*/ 916782 w 1340644"/>
              <a:gd name="connsiteY3" fmla="*/ 352426 h 2544762"/>
              <a:gd name="connsiteX4" fmla="*/ 828675 w 1340644"/>
              <a:gd name="connsiteY4" fmla="*/ 373857 h 2544762"/>
              <a:gd name="connsiteX5" fmla="*/ 795337 w 1340644"/>
              <a:gd name="connsiteY5" fmla="*/ 407194 h 2544762"/>
              <a:gd name="connsiteX6" fmla="*/ 831055 w 1340644"/>
              <a:gd name="connsiteY6" fmla="*/ 431007 h 2544762"/>
              <a:gd name="connsiteX7" fmla="*/ 716756 w 1340644"/>
              <a:gd name="connsiteY7" fmla="*/ 502445 h 2544762"/>
              <a:gd name="connsiteX8" fmla="*/ 692944 w 1340644"/>
              <a:gd name="connsiteY8" fmla="*/ 528638 h 2544762"/>
              <a:gd name="connsiteX9" fmla="*/ 671513 w 1340644"/>
              <a:gd name="connsiteY9" fmla="*/ 590551 h 2544762"/>
              <a:gd name="connsiteX10" fmla="*/ 631031 w 1340644"/>
              <a:gd name="connsiteY10" fmla="*/ 569119 h 2544762"/>
              <a:gd name="connsiteX11" fmla="*/ 550068 w 1340644"/>
              <a:gd name="connsiteY11" fmla="*/ 654844 h 2544762"/>
              <a:gd name="connsiteX12" fmla="*/ 535781 w 1340644"/>
              <a:gd name="connsiteY12" fmla="*/ 728664 h 2544762"/>
              <a:gd name="connsiteX13" fmla="*/ 469106 w 1340644"/>
              <a:gd name="connsiteY13" fmla="*/ 814388 h 2544762"/>
              <a:gd name="connsiteX14" fmla="*/ 438150 w 1340644"/>
              <a:gd name="connsiteY14" fmla="*/ 890588 h 2544762"/>
              <a:gd name="connsiteX15" fmla="*/ 54768 w 1340644"/>
              <a:gd name="connsiteY15" fmla="*/ 654845 h 2544762"/>
              <a:gd name="connsiteX16" fmla="*/ 359569 w 1340644"/>
              <a:gd name="connsiteY16" fmla="*/ 957263 h 2544762"/>
              <a:gd name="connsiteX17" fmla="*/ 407194 w 1340644"/>
              <a:gd name="connsiteY17" fmla="*/ 995364 h 2544762"/>
              <a:gd name="connsiteX18" fmla="*/ 335757 w 1340644"/>
              <a:gd name="connsiteY18" fmla="*/ 1045369 h 2544762"/>
              <a:gd name="connsiteX19" fmla="*/ 288131 w 1340644"/>
              <a:gd name="connsiteY19" fmla="*/ 1023938 h 2544762"/>
              <a:gd name="connsiteX20" fmla="*/ 259556 w 1340644"/>
              <a:gd name="connsiteY20" fmla="*/ 1090613 h 2544762"/>
              <a:gd name="connsiteX21" fmla="*/ 70643 w 1340644"/>
              <a:gd name="connsiteY21" fmla="*/ 1068387 h 2544762"/>
              <a:gd name="connsiteX22" fmla="*/ 28575 w 1340644"/>
              <a:gd name="connsiteY22" fmla="*/ 1083470 h 2544762"/>
              <a:gd name="connsiteX23" fmla="*/ 38100 w 1340644"/>
              <a:gd name="connsiteY23" fmla="*/ 1140620 h 2544762"/>
              <a:gd name="connsiteX24" fmla="*/ 0 w 1340644"/>
              <a:gd name="connsiteY24" fmla="*/ 1188244 h 2544762"/>
              <a:gd name="connsiteX25" fmla="*/ 0 w 1340644"/>
              <a:gd name="connsiteY25" fmla="*/ 1328738 h 2544762"/>
              <a:gd name="connsiteX26" fmla="*/ 26194 w 1340644"/>
              <a:gd name="connsiteY26" fmla="*/ 1432718 h 2544762"/>
              <a:gd name="connsiteX27" fmla="*/ 157162 w 1340644"/>
              <a:gd name="connsiteY27" fmla="*/ 1795464 h 2544762"/>
              <a:gd name="connsiteX28" fmla="*/ 161925 w 1340644"/>
              <a:gd name="connsiteY28" fmla="*/ 1971675 h 2544762"/>
              <a:gd name="connsiteX29" fmla="*/ 107156 w 1340644"/>
              <a:gd name="connsiteY29" fmla="*/ 2064545 h 2544762"/>
              <a:gd name="connsiteX30" fmla="*/ 123031 w 1340644"/>
              <a:gd name="connsiteY30" fmla="*/ 2228056 h 2544762"/>
              <a:gd name="connsiteX31" fmla="*/ 238125 w 1340644"/>
              <a:gd name="connsiteY31" fmla="*/ 2422524 h 2544762"/>
              <a:gd name="connsiteX32" fmla="*/ 418306 w 1340644"/>
              <a:gd name="connsiteY32" fmla="*/ 2544762 h 2544762"/>
              <a:gd name="connsiteX33" fmla="*/ 581024 w 1340644"/>
              <a:gd name="connsiteY33" fmla="*/ 2409825 h 2544762"/>
              <a:gd name="connsiteX34" fmla="*/ 585787 w 1340644"/>
              <a:gd name="connsiteY34" fmla="*/ 2336007 h 2544762"/>
              <a:gd name="connsiteX35" fmla="*/ 650082 w 1340644"/>
              <a:gd name="connsiteY35" fmla="*/ 2300288 h 2544762"/>
              <a:gd name="connsiteX36" fmla="*/ 652462 w 1340644"/>
              <a:gd name="connsiteY36" fmla="*/ 2183607 h 2544762"/>
              <a:gd name="connsiteX37" fmla="*/ 609599 w 1340644"/>
              <a:gd name="connsiteY37" fmla="*/ 2169320 h 2544762"/>
              <a:gd name="connsiteX38" fmla="*/ 531019 w 1340644"/>
              <a:gd name="connsiteY38" fmla="*/ 2014538 h 2544762"/>
              <a:gd name="connsiteX39" fmla="*/ 473869 w 1340644"/>
              <a:gd name="connsiteY39" fmla="*/ 1704975 h 2544762"/>
              <a:gd name="connsiteX40" fmla="*/ 385763 w 1340644"/>
              <a:gd name="connsiteY40" fmla="*/ 1638301 h 2544762"/>
              <a:gd name="connsiteX41" fmla="*/ 566737 w 1340644"/>
              <a:gd name="connsiteY41" fmla="*/ 1628775 h 2544762"/>
              <a:gd name="connsiteX42" fmla="*/ 657225 w 1340644"/>
              <a:gd name="connsiteY42" fmla="*/ 1540669 h 2544762"/>
              <a:gd name="connsiteX43" fmla="*/ 873919 w 1340644"/>
              <a:gd name="connsiteY43" fmla="*/ 1543050 h 2544762"/>
              <a:gd name="connsiteX44" fmla="*/ 926306 w 1340644"/>
              <a:gd name="connsiteY44" fmla="*/ 1590676 h 2544762"/>
              <a:gd name="connsiteX45" fmla="*/ 916781 w 1340644"/>
              <a:gd name="connsiteY45" fmla="*/ 1628776 h 2544762"/>
              <a:gd name="connsiteX46" fmla="*/ 995362 w 1340644"/>
              <a:gd name="connsiteY46" fmla="*/ 1600201 h 2544762"/>
              <a:gd name="connsiteX47" fmla="*/ 1042988 w 1340644"/>
              <a:gd name="connsiteY47" fmla="*/ 1678782 h 2544762"/>
              <a:gd name="connsiteX48" fmla="*/ 1073944 w 1340644"/>
              <a:gd name="connsiteY48" fmla="*/ 1743074 h 2544762"/>
              <a:gd name="connsiteX49" fmla="*/ 1128713 w 1340644"/>
              <a:gd name="connsiteY49" fmla="*/ 1724026 h 2544762"/>
              <a:gd name="connsiteX50" fmla="*/ 1181100 w 1340644"/>
              <a:gd name="connsiteY50" fmla="*/ 1723231 h 2544762"/>
              <a:gd name="connsiteX51" fmla="*/ 1145381 w 1340644"/>
              <a:gd name="connsiteY51" fmla="*/ 1531144 h 2544762"/>
              <a:gd name="connsiteX52" fmla="*/ 1197769 w 1340644"/>
              <a:gd name="connsiteY52" fmla="*/ 1443038 h 2544762"/>
              <a:gd name="connsiteX53" fmla="*/ 1169194 w 1340644"/>
              <a:gd name="connsiteY53" fmla="*/ 1388270 h 2544762"/>
              <a:gd name="connsiteX54" fmla="*/ 1223962 w 1340644"/>
              <a:gd name="connsiteY54" fmla="*/ 1381125 h 2544762"/>
              <a:gd name="connsiteX55" fmla="*/ 1276350 w 1340644"/>
              <a:gd name="connsiteY55" fmla="*/ 1302545 h 2544762"/>
              <a:gd name="connsiteX56" fmla="*/ 1266825 w 1340644"/>
              <a:gd name="connsiteY56" fmla="*/ 1254920 h 2544762"/>
              <a:gd name="connsiteX57" fmla="*/ 1303338 w 1340644"/>
              <a:gd name="connsiteY57" fmla="*/ 1246187 h 2544762"/>
              <a:gd name="connsiteX58" fmla="*/ 1340644 w 1340644"/>
              <a:gd name="connsiteY58" fmla="*/ 1190625 h 2544762"/>
              <a:gd name="connsiteX59" fmla="*/ 1285875 w 1340644"/>
              <a:gd name="connsiteY59" fmla="*/ 1007269 h 2544762"/>
              <a:gd name="connsiteX60" fmla="*/ 1240632 w 1340644"/>
              <a:gd name="connsiteY60" fmla="*/ 878682 h 2544762"/>
              <a:gd name="connsiteX61" fmla="*/ 1273969 w 1340644"/>
              <a:gd name="connsiteY61" fmla="*/ 804863 h 2544762"/>
              <a:gd name="connsiteX62" fmla="*/ 1223963 w 1340644"/>
              <a:gd name="connsiteY62" fmla="*/ 664370 h 2544762"/>
              <a:gd name="connsiteX63" fmla="*/ 1164431 w 1340644"/>
              <a:gd name="connsiteY63" fmla="*/ 604838 h 2544762"/>
              <a:gd name="connsiteX64" fmla="*/ 1162050 w 1340644"/>
              <a:gd name="connsiteY64" fmla="*/ 523876 h 2544762"/>
              <a:gd name="connsiteX65" fmla="*/ 1143001 w 1340644"/>
              <a:gd name="connsiteY65" fmla="*/ 445295 h 2544762"/>
              <a:gd name="connsiteX66" fmla="*/ 1163637 w 1340644"/>
              <a:gd name="connsiteY66" fmla="*/ 324644 h 2544762"/>
              <a:gd name="connsiteX67" fmla="*/ 1012031 w 1340644"/>
              <a:gd name="connsiteY67" fmla="*/ 0 h 2544762"/>
              <a:gd name="connsiteX68" fmla="*/ 926306 w 1340644"/>
              <a:gd name="connsiteY68" fmla="*/ 153193 h 2544762"/>
              <a:gd name="connsiteX0" fmla="*/ 926306 w 1340644"/>
              <a:gd name="connsiteY0" fmla="*/ 153193 h 2544762"/>
              <a:gd name="connsiteX1" fmla="*/ 907256 w 1340644"/>
              <a:gd name="connsiteY1" fmla="*/ 221457 h 2544762"/>
              <a:gd name="connsiteX2" fmla="*/ 945356 w 1340644"/>
              <a:gd name="connsiteY2" fmla="*/ 288132 h 2544762"/>
              <a:gd name="connsiteX3" fmla="*/ 916782 w 1340644"/>
              <a:gd name="connsiteY3" fmla="*/ 352426 h 2544762"/>
              <a:gd name="connsiteX4" fmla="*/ 828675 w 1340644"/>
              <a:gd name="connsiteY4" fmla="*/ 373857 h 2544762"/>
              <a:gd name="connsiteX5" fmla="*/ 795337 w 1340644"/>
              <a:gd name="connsiteY5" fmla="*/ 407194 h 2544762"/>
              <a:gd name="connsiteX6" fmla="*/ 831055 w 1340644"/>
              <a:gd name="connsiteY6" fmla="*/ 431007 h 2544762"/>
              <a:gd name="connsiteX7" fmla="*/ 716756 w 1340644"/>
              <a:gd name="connsiteY7" fmla="*/ 502445 h 2544762"/>
              <a:gd name="connsiteX8" fmla="*/ 692944 w 1340644"/>
              <a:gd name="connsiteY8" fmla="*/ 528638 h 2544762"/>
              <a:gd name="connsiteX9" fmla="*/ 671513 w 1340644"/>
              <a:gd name="connsiteY9" fmla="*/ 590551 h 2544762"/>
              <a:gd name="connsiteX10" fmla="*/ 631031 w 1340644"/>
              <a:gd name="connsiteY10" fmla="*/ 569119 h 2544762"/>
              <a:gd name="connsiteX11" fmla="*/ 550068 w 1340644"/>
              <a:gd name="connsiteY11" fmla="*/ 654844 h 2544762"/>
              <a:gd name="connsiteX12" fmla="*/ 535781 w 1340644"/>
              <a:gd name="connsiteY12" fmla="*/ 728664 h 2544762"/>
              <a:gd name="connsiteX13" fmla="*/ 469106 w 1340644"/>
              <a:gd name="connsiteY13" fmla="*/ 814388 h 2544762"/>
              <a:gd name="connsiteX14" fmla="*/ 438150 w 1340644"/>
              <a:gd name="connsiteY14" fmla="*/ 890588 h 2544762"/>
              <a:gd name="connsiteX15" fmla="*/ 385761 w 1340644"/>
              <a:gd name="connsiteY15" fmla="*/ 895352 h 2544762"/>
              <a:gd name="connsiteX16" fmla="*/ 359569 w 1340644"/>
              <a:gd name="connsiteY16" fmla="*/ 957263 h 2544762"/>
              <a:gd name="connsiteX17" fmla="*/ 407194 w 1340644"/>
              <a:gd name="connsiteY17" fmla="*/ 995364 h 2544762"/>
              <a:gd name="connsiteX18" fmla="*/ 335757 w 1340644"/>
              <a:gd name="connsiteY18" fmla="*/ 1045369 h 2544762"/>
              <a:gd name="connsiteX19" fmla="*/ 288131 w 1340644"/>
              <a:gd name="connsiteY19" fmla="*/ 1023938 h 2544762"/>
              <a:gd name="connsiteX20" fmla="*/ 259556 w 1340644"/>
              <a:gd name="connsiteY20" fmla="*/ 1090613 h 2544762"/>
              <a:gd name="connsiteX21" fmla="*/ 70643 w 1340644"/>
              <a:gd name="connsiteY21" fmla="*/ 1068387 h 2544762"/>
              <a:gd name="connsiteX22" fmla="*/ 28575 w 1340644"/>
              <a:gd name="connsiteY22" fmla="*/ 1083470 h 2544762"/>
              <a:gd name="connsiteX23" fmla="*/ 38100 w 1340644"/>
              <a:gd name="connsiteY23" fmla="*/ 1140620 h 2544762"/>
              <a:gd name="connsiteX24" fmla="*/ 0 w 1340644"/>
              <a:gd name="connsiteY24" fmla="*/ 1188244 h 2544762"/>
              <a:gd name="connsiteX25" fmla="*/ 0 w 1340644"/>
              <a:gd name="connsiteY25" fmla="*/ 1328738 h 2544762"/>
              <a:gd name="connsiteX26" fmla="*/ 26194 w 1340644"/>
              <a:gd name="connsiteY26" fmla="*/ 1432718 h 2544762"/>
              <a:gd name="connsiteX27" fmla="*/ 157162 w 1340644"/>
              <a:gd name="connsiteY27" fmla="*/ 1795464 h 2544762"/>
              <a:gd name="connsiteX28" fmla="*/ 161925 w 1340644"/>
              <a:gd name="connsiteY28" fmla="*/ 1971675 h 2544762"/>
              <a:gd name="connsiteX29" fmla="*/ 107156 w 1340644"/>
              <a:gd name="connsiteY29" fmla="*/ 2064545 h 2544762"/>
              <a:gd name="connsiteX30" fmla="*/ 123031 w 1340644"/>
              <a:gd name="connsiteY30" fmla="*/ 2228056 h 2544762"/>
              <a:gd name="connsiteX31" fmla="*/ 238125 w 1340644"/>
              <a:gd name="connsiteY31" fmla="*/ 2422524 h 2544762"/>
              <a:gd name="connsiteX32" fmla="*/ 418306 w 1340644"/>
              <a:gd name="connsiteY32" fmla="*/ 2544762 h 2544762"/>
              <a:gd name="connsiteX33" fmla="*/ 581024 w 1340644"/>
              <a:gd name="connsiteY33" fmla="*/ 2409825 h 2544762"/>
              <a:gd name="connsiteX34" fmla="*/ 585787 w 1340644"/>
              <a:gd name="connsiteY34" fmla="*/ 2336007 h 2544762"/>
              <a:gd name="connsiteX35" fmla="*/ 650082 w 1340644"/>
              <a:gd name="connsiteY35" fmla="*/ 2300288 h 2544762"/>
              <a:gd name="connsiteX36" fmla="*/ 652462 w 1340644"/>
              <a:gd name="connsiteY36" fmla="*/ 2183607 h 2544762"/>
              <a:gd name="connsiteX37" fmla="*/ 609599 w 1340644"/>
              <a:gd name="connsiteY37" fmla="*/ 2169320 h 2544762"/>
              <a:gd name="connsiteX38" fmla="*/ 531019 w 1340644"/>
              <a:gd name="connsiteY38" fmla="*/ 2014538 h 2544762"/>
              <a:gd name="connsiteX39" fmla="*/ 473869 w 1340644"/>
              <a:gd name="connsiteY39" fmla="*/ 1704975 h 2544762"/>
              <a:gd name="connsiteX40" fmla="*/ 385763 w 1340644"/>
              <a:gd name="connsiteY40" fmla="*/ 1638301 h 2544762"/>
              <a:gd name="connsiteX41" fmla="*/ 566737 w 1340644"/>
              <a:gd name="connsiteY41" fmla="*/ 1628775 h 2544762"/>
              <a:gd name="connsiteX42" fmla="*/ 657225 w 1340644"/>
              <a:gd name="connsiteY42" fmla="*/ 1540669 h 2544762"/>
              <a:gd name="connsiteX43" fmla="*/ 873919 w 1340644"/>
              <a:gd name="connsiteY43" fmla="*/ 1543050 h 2544762"/>
              <a:gd name="connsiteX44" fmla="*/ 926306 w 1340644"/>
              <a:gd name="connsiteY44" fmla="*/ 1590676 h 2544762"/>
              <a:gd name="connsiteX45" fmla="*/ 916781 w 1340644"/>
              <a:gd name="connsiteY45" fmla="*/ 1628776 h 2544762"/>
              <a:gd name="connsiteX46" fmla="*/ 995362 w 1340644"/>
              <a:gd name="connsiteY46" fmla="*/ 1600201 h 2544762"/>
              <a:gd name="connsiteX47" fmla="*/ 1042988 w 1340644"/>
              <a:gd name="connsiteY47" fmla="*/ 1678782 h 2544762"/>
              <a:gd name="connsiteX48" fmla="*/ 1073944 w 1340644"/>
              <a:gd name="connsiteY48" fmla="*/ 1743074 h 2544762"/>
              <a:gd name="connsiteX49" fmla="*/ 1128713 w 1340644"/>
              <a:gd name="connsiteY49" fmla="*/ 1724026 h 2544762"/>
              <a:gd name="connsiteX50" fmla="*/ 1181100 w 1340644"/>
              <a:gd name="connsiteY50" fmla="*/ 1723231 h 2544762"/>
              <a:gd name="connsiteX51" fmla="*/ 1145381 w 1340644"/>
              <a:gd name="connsiteY51" fmla="*/ 1531144 h 2544762"/>
              <a:gd name="connsiteX52" fmla="*/ 1197769 w 1340644"/>
              <a:gd name="connsiteY52" fmla="*/ 1443038 h 2544762"/>
              <a:gd name="connsiteX53" fmla="*/ 1169194 w 1340644"/>
              <a:gd name="connsiteY53" fmla="*/ 1388270 h 2544762"/>
              <a:gd name="connsiteX54" fmla="*/ 1223962 w 1340644"/>
              <a:gd name="connsiteY54" fmla="*/ 1381125 h 2544762"/>
              <a:gd name="connsiteX55" fmla="*/ 1276350 w 1340644"/>
              <a:gd name="connsiteY55" fmla="*/ 1302545 h 2544762"/>
              <a:gd name="connsiteX56" fmla="*/ 1266825 w 1340644"/>
              <a:gd name="connsiteY56" fmla="*/ 1254920 h 2544762"/>
              <a:gd name="connsiteX57" fmla="*/ 1303338 w 1340644"/>
              <a:gd name="connsiteY57" fmla="*/ 1246187 h 2544762"/>
              <a:gd name="connsiteX58" fmla="*/ 1340644 w 1340644"/>
              <a:gd name="connsiteY58" fmla="*/ 1190625 h 2544762"/>
              <a:gd name="connsiteX59" fmla="*/ 1285875 w 1340644"/>
              <a:gd name="connsiteY59" fmla="*/ 1007269 h 2544762"/>
              <a:gd name="connsiteX60" fmla="*/ 1240632 w 1340644"/>
              <a:gd name="connsiteY60" fmla="*/ 878682 h 2544762"/>
              <a:gd name="connsiteX61" fmla="*/ 1273969 w 1340644"/>
              <a:gd name="connsiteY61" fmla="*/ 804863 h 2544762"/>
              <a:gd name="connsiteX62" fmla="*/ 1223963 w 1340644"/>
              <a:gd name="connsiteY62" fmla="*/ 664370 h 2544762"/>
              <a:gd name="connsiteX63" fmla="*/ 1164431 w 1340644"/>
              <a:gd name="connsiteY63" fmla="*/ 604838 h 2544762"/>
              <a:gd name="connsiteX64" fmla="*/ 1162050 w 1340644"/>
              <a:gd name="connsiteY64" fmla="*/ 523876 h 2544762"/>
              <a:gd name="connsiteX65" fmla="*/ 1143001 w 1340644"/>
              <a:gd name="connsiteY65" fmla="*/ 445295 h 2544762"/>
              <a:gd name="connsiteX66" fmla="*/ 1163637 w 1340644"/>
              <a:gd name="connsiteY66" fmla="*/ 324644 h 2544762"/>
              <a:gd name="connsiteX67" fmla="*/ 1012031 w 1340644"/>
              <a:gd name="connsiteY67" fmla="*/ 0 h 2544762"/>
              <a:gd name="connsiteX68" fmla="*/ 926306 w 1340644"/>
              <a:gd name="connsiteY68" fmla="*/ 153193 h 254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340644" h="2544762">
                <a:moveTo>
                  <a:pt x="926306" y="153193"/>
                </a:moveTo>
                <a:lnTo>
                  <a:pt x="907256" y="221457"/>
                </a:lnTo>
                <a:lnTo>
                  <a:pt x="945356" y="288132"/>
                </a:lnTo>
                <a:lnTo>
                  <a:pt x="916782" y="352426"/>
                </a:lnTo>
                <a:lnTo>
                  <a:pt x="828675" y="373857"/>
                </a:lnTo>
                <a:lnTo>
                  <a:pt x="795337" y="407194"/>
                </a:lnTo>
                <a:lnTo>
                  <a:pt x="831055" y="431007"/>
                </a:lnTo>
                <a:lnTo>
                  <a:pt x="716756" y="502445"/>
                </a:lnTo>
                <a:lnTo>
                  <a:pt x="692944" y="528638"/>
                </a:lnTo>
                <a:lnTo>
                  <a:pt x="671513" y="590551"/>
                </a:lnTo>
                <a:lnTo>
                  <a:pt x="631031" y="569119"/>
                </a:lnTo>
                <a:lnTo>
                  <a:pt x="550068" y="654844"/>
                </a:lnTo>
                <a:lnTo>
                  <a:pt x="535781" y="728664"/>
                </a:lnTo>
                <a:lnTo>
                  <a:pt x="469106" y="814388"/>
                </a:lnTo>
                <a:lnTo>
                  <a:pt x="438150" y="890588"/>
                </a:lnTo>
                <a:lnTo>
                  <a:pt x="385761" y="895352"/>
                </a:lnTo>
                <a:lnTo>
                  <a:pt x="359569" y="957263"/>
                </a:lnTo>
                <a:lnTo>
                  <a:pt x="407194" y="995364"/>
                </a:lnTo>
                <a:lnTo>
                  <a:pt x="335757" y="1045369"/>
                </a:lnTo>
                <a:lnTo>
                  <a:pt x="288131" y="1023938"/>
                </a:lnTo>
                <a:lnTo>
                  <a:pt x="259556" y="1090613"/>
                </a:lnTo>
                <a:lnTo>
                  <a:pt x="70643" y="1068387"/>
                </a:lnTo>
                <a:lnTo>
                  <a:pt x="28575" y="1083470"/>
                </a:lnTo>
                <a:lnTo>
                  <a:pt x="38100" y="1140620"/>
                </a:lnTo>
                <a:lnTo>
                  <a:pt x="0" y="1188244"/>
                </a:lnTo>
                <a:lnTo>
                  <a:pt x="0" y="1328738"/>
                </a:lnTo>
                <a:lnTo>
                  <a:pt x="26194" y="1432718"/>
                </a:lnTo>
                <a:lnTo>
                  <a:pt x="157162" y="1795464"/>
                </a:lnTo>
                <a:lnTo>
                  <a:pt x="161925" y="1971675"/>
                </a:lnTo>
                <a:lnTo>
                  <a:pt x="107156" y="2064545"/>
                </a:lnTo>
                <a:lnTo>
                  <a:pt x="123031" y="2228056"/>
                </a:lnTo>
                <a:lnTo>
                  <a:pt x="238125" y="2422524"/>
                </a:lnTo>
                <a:lnTo>
                  <a:pt x="418306" y="2544762"/>
                </a:lnTo>
                <a:lnTo>
                  <a:pt x="581024" y="2409825"/>
                </a:lnTo>
                <a:lnTo>
                  <a:pt x="585787" y="2336007"/>
                </a:lnTo>
                <a:lnTo>
                  <a:pt x="650082" y="2300288"/>
                </a:lnTo>
                <a:cubicBezTo>
                  <a:pt x="650875" y="2261394"/>
                  <a:pt x="651669" y="2222501"/>
                  <a:pt x="652462" y="2183607"/>
                </a:cubicBezTo>
                <a:lnTo>
                  <a:pt x="609599" y="2169320"/>
                </a:lnTo>
                <a:lnTo>
                  <a:pt x="531019" y="2014538"/>
                </a:lnTo>
                <a:lnTo>
                  <a:pt x="473869" y="1704975"/>
                </a:lnTo>
                <a:lnTo>
                  <a:pt x="385763" y="1638301"/>
                </a:lnTo>
                <a:lnTo>
                  <a:pt x="566737" y="1628775"/>
                </a:lnTo>
                <a:lnTo>
                  <a:pt x="657225" y="1540669"/>
                </a:lnTo>
                <a:lnTo>
                  <a:pt x="873919" y="1543050"/>
                </a:lnTo>
                <a:lnTo>
                  <a:pt x="926306" y="1590676"/>
                </a:lnTo>
                <a:lnTo>
                  <a:pt x="916781" y="1628776"/>
                </a:lnTo>
                <a:lnTo>
                  <a:pt x="995362" y="1600201"/>
                </a:lnTo>
                <a:lnTo>
                  <a:pt x="1042988" y="1678782"/>
                </a:lnTo>
                <a:lnTo>
                  <a:pt x="1073944" y="1743074"/>
                </a:lnTo>
                <a:lnTo>
                  <a:pt x="1128713" y="1724026"/>
                </a:lnTo>
                <a:lnTo>
                  <a:pt x="1181100" y="1723231"/>
                </a:lnTo>
                <a:lnTo>
                  <a:pt x="1145381" y="1531144"/>
                </a:lnTo>
                <a:lnTo>
                  <a:pt x="1197769" y="1443038"/>
                </a:lnTo>
                <a:lnTo>
                  <a:pt x="1169194" y="1388270"/>
                </a:lnTo>
                <a:lnTo>
                  <a:pt x="1223962" y="1381125"/>
                </a:lnTo>
                <a:lnTo>
                  <a:pt x="1276350" y="1302545"/>
                </a:lnTo>
                <a:lnTo>
                  <a:pt x="1266825" y="1254920"/>
                </a:lnTo>
                <a:lnTo>
                  <a:pt x="1303338" y="1246187"/>
                </a:lnTo>
                <a:lnTo>
                  <a:pt x="1340644" y="1190625"/>
                </a:lnTo>
                <a:lnTo>
                  <a:pt x="1285875" y="1007269"/>
                </a:lnTo>
                <a:lnTo>
                  <a:pt x="1240632" y="878682"/>
                </a:lnTo>
                <a:lnTo>
                  <a:pt x="1273969" y="804863"/>
                </a:lnTo>
                <a:lnTo>
                  <a:pt x="1223963" y="664370"/>
                </a:lnTo>
                <a:lnTo>
                  <a:pt x="1164431" y="604838"/>
                </a:lnTo>
                <a:cubicBezTo>
                  <a:pt x="1163637" y="577851"/>
                  <a:pt x="1162844" y="550863"/>
                  <a:pt x="1162050" y="523876"/>
                </a:cubicBezTo>
                <a:lnTo>
                  <a:pt x="1143001" y="445295"/>
                </a:lnTo>
                <a:lnTo>
                  <a:pt x="1163637" y="324644"/>
                </a:lnTo>
                <a:lnTo>
                  <a:pt x="1012031" y="0"/>
                </a:lnTo>
                <a:lnTo>
                  <a:pt x="926306" y="153193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smtClean="0">
                <a:solidFill>
                  <a:srgbClr val="000000"/>
                </a:solidFill>
              </a:rPr>
              <a:t>Kigoma 43</a:t>
            </a:r>
            <a:endParaRPr lang="en-MY" sz="1200" b="1" dirty="0">
              <a:solidFill>
                <a:srgbClr val="00000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757862" y="1214438"/>
            <a:ext cx="1002506" cy="1152524"/>
          </a:xfrm>
          <a:custGeom>
            <a:avLst/>
            <a:gdLst>
              <a:gd name="connsiteX0" fmla="*/ 581025 w 1352550"/>
              <a:gd name="connsiteY0" fmla="*/ 0 h 1304925"/>
              <a:gd name="connsiteX1" fmla="*/ 19050 w 1352550"/>
              <a:gd name="connsiteY1" fmla="*/ 19050 h 1304925"/>
              <a:gd name="connsiteX2" fmla="*/ 0 w 1352550"/>
              <a:gd name="connsiteY2" fmla="*/ 404813 h 1304925"/>
              <a:gd name="connsiteX3" fmla="*/ 204787 w 1352550"/>
              <a:gd name="connsiteY3" fmla="*/ 728663 h 1304925"/>
              <a:gd name="connsiteX4" fmla="*/ 452437 w 1352550"/>
              <a:gd name="connsiteY4" fmla="*/ 1238250 h 1304925"/>
              <a:gd name="connsiteX5" fmla="*/ 900112 w 1352550"/>
              <a:gd name="connsiteY5" fmla="*/ 1304925 h 1304925"/>
              <a:gd name="connsiteX6" fmla="*/ 1352550 w 1352550"/>
              <a:gd name="connsiteY6" fmla="*/ 1052513 h 1304925"/>
              <a:gd name="connsiteX7" fmla="*/ 1271587 w 1352550"/>
              <a:gd name="connsiteY7" fmla="*/ 833438 h 1304925"/>
              <a:gd name="connsiteX8" fmla="*/ 581025 w 1352550"/>
              <a:gd name="connsiteY8" fmla="*/ 0 h 1304925"/>
              <a:gd name="connsiteX0" fmla="*/ 581025 w 1352550"/>
              <a:gd name="connsiteY0" fmla="*/ 0 h 1304925"/>
              <a:gd name="connsiteX1" fmla="*/ 19050 w 1352550"/>
              <a:gd name="connsiteY1" fmla="*/ 19050 h 1304925"/>
              <a:gd name="connsiteX2" fmla="*/ 0 w 1352550"/>
              <a:gd name="connsiteY2" fmla="*/ 404813 h 1304925"/>
              <a:gd name="connsiteX3" fmla="*/ 204787 w 1352550"/>
              <a:gd name="connsiteY3" fmla="*/ 728663 h 1304925"/>
              <a:gd name="connsiteX4" fmla="*/ 452437 w 1352550"/>
              <a:gd name="connsiteY4" fmla="*/ 1238250 h 1304925"/>
              <a:gd name="connsiteX5" fmla="*/ 900112 w 1352550"/>
              <a:gd name="connsiteY5" fmla="*/ 1304925 h 1304925"/>
              <a:gd name="connsiteX6" fmla="*/ 1352550 w 1352550"/>
              <a:gd name="connsiteY6" fmla="*/ 1052513 h 1304925"/>
              <a:gd name="connsiteX7" fmla="*/ 1021555 w 1352550"/>
              <a:gd name="connsiteY7" fmla="*/ 873919 h 1304925"/>
              <a:gd name="connsiteX8" fmla="*/ 581025 w 1352550"/>
              <a:gd name="connsiteY8" fmla="*/ 0 h 1304925"/>
              <a:gd name="connsiteX0" fmla="*/ 581025 w 1352550"/>
              <a:gd name="connsiteY0" fmla="*/ 0 h 1304925"/>
              <a:gd name="connsiteX1" fmla="*/ 19050 w 1352550"/>
              <a:gd name="connsiteY1" fmla="*/ 19050 h 1304925"/>
              <a:gd name="connsiteX2" fmla="*/ 0 w 1352550"/>
              <a:gd name="connsiteY2" fmla="*/ 404813 h 1304925"/>
              <a:gd name="connsiteX3" fmla="*/ 204787 w 1352550"/>
              <a:gd name="connsiteY3" fmla="*/ 728663 h 1304925"/>
              <a:gd name="connsiteX4" fmla="*/ 452437 w 1352550"/>
              <a:gd name="connsiteY4" fmla="*/ 1238250 h 1304925"/>
              <a:gd name="connsiteX5" fmla="*/ 900112 w 1352550"/>
              <a:gd name="connsiteY5" fmla="*/ 1304925 h 1304925"/>
              <a:gd name="connsiteX6" fmla="*/ 1352550 w 1352550"/>
              <a:gd name="connsiteY6" fmla="*/ 1052513 h 1304925"/>
              <a:gd name="connsiteX7" fmla="*/ 1021555 w 1352550"/>
              <a:gd name="connsiteY7" fmla="*/ 873919 h 1304925"/>
              <a:gd name="connsiteX8" fmla="*/ 845343 w 1352550"/>
              <a:gd name="connsiteY8" fmla="*/ 523875 h 1304925"/>
              <a:gd name="connsiteX9" fmla="*/ 581025 w 1352550"/>
              <a:gd name="connsiteY9" fmla="*/ 0 h 1304925"/>
              <a:gd name="connsiteX0" fmla="*/ 581025 w 1352550"/>
              <a:gd name="connsiteY0" fmla="*/ 0 h 1304925"/>
              <a:gd name="connsiteX1" fmla="*/ 19050 w 1352550"/>
              <a:gd name="connsiteY1" fmla="*/ 19050 h 1304925"/>
              <a:gd name="connsiteX2" fmla="*/ 0 w 1352550"/>
              <a:gd name="connsiteY2" fmla="*/ 404813 h 1304925"/>
              <a:gd name="connsiteX3" fmla="*/ 204787 w 1352550"/>
              <a:gd name="connsiteY3" fmla="*/ 728663 h 1304925"/>
              <a:gd name="connsiteX4" fmla="*/ 452437 w 1352550"/>
              <a:gd name="connsiteY4" fmla="*/ 1238250 h 1304925"/>
              <a:gd name="connsiteX5" fmla="*/ 900112 w 1352550"/>
              <a:gd name="connsiteY5" fmla="*/ 1304925 h 1304925"/>
              <a:gd name="connsiteX6" fmla="*/ 1352550 w 1352550"/>
              <a:gd name="connsiteY6" fmla="*/ 1052513 h 1304925"/>
              <a:gd name="connsiteX7" fmla="*/ 1021555 w 1352550"/>
              <a:gd name="connsiteY7" fmla="*/ 873919 h 1304925"/>
              <a:gd name="connsiteX8" fmla="*/ 683418 w 1352550"/>
              <a:gd name="connsiteY8" fmla="*/ 616744 h 1304925"/>
              <a:gd name="connsiteX9" fmla="*/ 581025 w 1352550"/>
              <a:gd name="connsiteY9" fmla="*/ 0 h 1304925"/>
              <a:gd name="connsiteX0" fmla="*/ 581025 w 1352550"/>
              <a:gd name="connsiteY0" fmla="*/ 0 h 1304925"/>
              <a:gd name="connsiteX1" fmla="*/ 19050 w 1352550"/>
              <a:gd name="connsiteY1" fmla="*/ 19050 h 1304925"/>
              <a:gd name="connsiteX2" fmla="*/ 0 w 1352550"/>
              <a:gd name="connsiteY2" fmla="*/ 404813 h 1304925"/>
              <a:gd name="connsiteX3" fmla="*/ 204787 w 1352550"/>
              <a:gd name="connsiteY3" fmla="*/ 728663 h 1304925"/>
              <a:gd name="connsiteX4" fmla="*/ 452437 w 1352550"/>
              <a:gd name="connsiteY4" fmla="*/ 1238250 h 1304925"/>
              <a:gd name="connsiteX5" fmla="*/ 900112 w 1352550"/>
              <a:gd name="connsiteY5" fmla="*/ 1304925 h 1304925"/>
              <a:gd name="connsiteX6" fmla="*/ 1352550 w 1352550"/>
              <a:gd name="connsiteY6" fmla="*/ 1052513 h 1304925"/>
              <a:gd name="connsiteX7" fmla="*/ 1021555 w 1352550"/>
              <a:gd name="connsiteY7" fmla="*/ 873919 h 1304925"/>
              <a:gd name="connsiteX8" fmla="*/ 683418 w 1352550"/>
              <a:gd name="connsiteY8" fmla="*/ 616744 h 1304925"/>
              <a:gd name="connsiteX9" fmla="*/ 642937 w 1352550"/>
              <a:gd name="connsiteY9" fmla="*/ 400050 h 1304925"/>
              <a:gd name="connsiteX10" fmla="*/ 581025 w 1352550"/>
              <a:gd name="connsiteY10" fmla="*/ 0 h 1304925"/>
              <a:gd name="connsiteX0" fmla="*/ 581025 w 1352550"/>
              <a:gd name="connsiteY0" fmla="*/ 0 h 1304925"/>
              <a:gd name="connsiteX1" fmla="*/ 19050 w 1352550"/>
              <a:gd name="connsiteY1" fmla="*/ 19050 h 1304925"/>
              <a:gd name="connsiteX2" fmla="*/ 0 w 1352550"/>
              <a:gd name="connsiteY2" fmla="*/ 404813 h 1304925"/>
              <a:gd name="connsiteX3" fmla="*/ 204787 w 1352550"/>
              <a:gd name="connsiteY3" fmla="*/ 728663 h 1304925"/>
              <a:gd name="connsiteX4" fmla="*/ 452437 w 1352550"/>
              <a:gd name="connsiteY4" fmla="*/ 1238250 h 1304925"/>
              <a:gd name="connsiteX5" fmla="*/ 900112 w 1352550"/>
              <a:gd name="connsiteY5" fmla="*/ 1304925 h 1304925"/>
              <a:gd name="connsiteX6" fmla="*/ 1352550 w 1352550"/>
              <a:gd name="connsiteY6" fmla="*/ 1052513 h 1304925"/>
              <a:gd name="connsiteX7" fmla="*/ 1021555 w 1352550"/>
              <a:gd name="connsiteY7" fmla="*/ 873919 h 1304925"/>
              <a:gd name="connsiteX8" fmla="*/ 683418 w 1352550"/>
              <a:gd name="connsiteY8" fmla="*/ 616744 h 1304925"/>
              <a:gd name="connsiteX9" fmla="*/ 642937 w 1352550"/>
              <a:gd name="connsiteY9" fmla="*/ 590550 h 1304925"/>
              <a:gd name="connsiteX10" fmla="*/ 581025 w 1352550"/>
              <a:gd name="connsiteY10" fmla="*/ 0 h 1304925"/>
              <a:gd name="connsiteX0" fmla="*/ 581025 w 1352550"/>
              <a:gd name="connsiteY0" fmla="*/ 0 h 1304925"/>
              <a:gd name="connsiteX1" fmla="*/ 19050 w 1352550"/>
              <a:gd name="connsiteY1" fmla="*/ 19050 h 1304925"/>
              <a:gd name="connsiteX2" fmla="*/ 0 w 1352550"/>
              <a:gd name="connsiteY2" fmla="*/ 404813 h 1304925"/>
              <a:gd name="connsiteX3" fmla="*/ 204787 w 1352550"/>
              <a:gd name="connsiteY3" fmla="*/ 728663 h 1304925"/>
              <a:gd name="connsiteX4" fmla="*/ 452437 w 1352550"/>
              <a:gd name="connsiteY4" fmla="*/ 1238250 h 1304925"/>
              <a:gd name="connsiteX5" fmla="*/ 900112 w 1352550"/>
              <a:gd name="connsiteY5" fmla="*/ 1304925 h 1304925"/>
              <a:gd name="connsiteX6" fmla="*/ 1352550 w 1352550"/>
              <a:gd name="connsiteY6" fmla="*/ 1052513 h 1304925"/>
              <a:gd name="connsiteX7" fmla="*/ 1021555 w 1352550"/>
              <a:gd name="connsiteY7" fmla="*/ 873919 h 1304925"/>
              <a:gd name="connsiteX8" fmla="*/ 683418 w 1352550"/>
              <a:gd name="connsiteY8" fmla="*/ 616744 h 1304925"/>
              <a:gd name="connsiteX9" fmla="*/ 642937 w 1352550"/>
              <a:gd name="connsiteY9" fmla="*/ 590550 h 1304925"/>
              <a:gd name="connsiteX10" fmla="*/ 626268 w 1352550"/>
              <a:gd name="connsiteY10" fmla="*/ 445294 h 1304925"/>
              <a:gd name="connsiteX11" fmla="*/ 581025 w 1352550"/>
              <a:gd name="connsiteY11" fmla="*/ 0 h 1304925"/>
              <a:gd name="connsiteX0" fmla="*/ 452437 w 1352550"/>
              <a:gd name="connsiteY0" fmla="*/ 100013 h 1285875"/>
              <a:gd name="connsiteX1" fmla="*/ 19050 w 1352550"/>
              <a:gd name="connsiteY1" fmla="*/ 0 h 1285875"/>
              <a:gd name="connsiteX2" fmla="*/ 0 w 1352550"/>
              <a:gd name="connsiteY2" fmla="*/ 385763 h 1285875"/>
              <a:gd name="connsiteX3" fmla="*/ 204787 w 1352550"/>
              <a:gd name="connsiteY3" fmla="*/ 709613 h 1285875"/>
              <a:gd name="connsiteX4" fmla="*/ 452437 w 1352550"/>
              <a:gd name="connsiteY4" fmla="*/ 1219200 h 1285875"/>
              <a:gd name="connsiteX5" fmla="*/ 900112 w 1352550"/>
              <a:gd name="connsiteY5" fmla="*/ 1285875 h 1285875"/>
              <a:gd name="connsiteX6" fmla="*/ 1352550 w 1352550"/>
              <a:gd name="connsiteY6" fmla="*/ 1033463 h 1285875"/>
              <a:gd name="connsiteX7" fmla="*/ 1021555 w 1352550"/>
              <a:gd name="connsiteY7" fmla="*/ 854869 h 1285875"/>
              <a:gd name="connsiteX8" fmla="*/ 683418 w 1352550"/>
              <a:gd name="connsiteY8" fmla="*/ 597694 h 1285875"/>
              <a:gd name="connsiteX9" fmla="*/ 642937 w 1352550"/>
              <a:gd name="connsiteY9" fmla="*/ 571500 h 1285875"/>
              <a:gd name="connsiteX10" fmla="*/ 626268 w 1352550"/>
              <a:gd name="connsiteY10" fmla="*/ 426244 h 1285875"/>
              <a:gd name="connsiteX11" fmla="*/ 452437 w 1352550"/>
              <a:gd name="connsiteY11" fmla="*/ 100013 h 1285875"/>
              <a:gd name="connsiteX0" fmla="*/ 452437 w 1352550"/>
              <a:gd name="connsiteY0" fmla="*/ 100013 h 1285875"/>
              <a:gd name="connsiteX1" fmla="*/ 19050 w 1352550"/>
              <a:gd name="connsiteY1" fmla="*/ 0 h 1285875"/>
              <a:gd name="connsiteX2" fmla="*/ 0 w 1352550"/>
              <a:gd name="connsiteY2" fmla="*/ 385763 h 1285875"/>
              <a:gd name="connsiteX3" fmla="*/ 204787 w 1352550"/>
              <a:gd name="connsiteY3" fmla="*/ 709613 h 1285875"/>
              <a:gd name="connsiteX4" fmla="*/ 452437 w 1352550"/>
              <a:gd name="connsiteY4" fmla="*/ 1219200 h 1285875"/>
              <a:gd name="connsiteX5" fmla="*/ 900112 w 1352550"/>
              <a:gd name="connsiteY5" fmla="*/ 1285875 h 1285875"/>
              <a:gd name="connsiteX6" fmla="*/ 1352550 w 1352550"/>
              <a:gd name="connsiteY6" fmla="*/ 1033463 h 1285875"/>
              <a:gd name="connsiteX7" fmla="*/ 1021555 w 1352550"/>
              <a:gd name="connsiteY7" fmla="*/ 854869 h 1285875"/>
              <a:gd name="connsiteX8" fmla="*/ 683418 w 1352550"/>
              <a:gd name="connsiteY8" fmla="*/ 597694 h 1285875"/>
              <a:gd name="connsiteX9" fmla="*/ 642937 w 1352550"/>
              <a:gd name="connsiteY9" fmla="*/ 571500 h 1285875"/>
              <a:gd name="connsiteX10" fmla="*/ 561974 w 1352550"/>
              <a:gd name="connsiteY10" fmla="*/ 173831 h 1285875"/>
              <a:gd name="connsiteX11" fmla="*/ 452437 w 1352550"/>
              <a:gd name="connsiteY11" fmla="*/ 100013 h 1285875"/>
              <a:gd name="connsiteX0" fmla="*/ 452437 w 1352550"/>
              <a:gd name="connsiteY0" fmla="*/ 100013 h 1285875"/>
              <a:gd name="connsiteX1" fmla="*/ 19050 w 1352550"/>
              <a:gd name="connsiteY1" fmla="*/ 0 h 1285875"/>
              <a:gd name="connsiteX2" fmla="*/ 0 w 1352550"/>
              <a:gd name="connsiteY2" fmla="*/ 385763 h 1285875"/>
              <a:gd name="connsiteX3" fmla="*/ 204787 w 1352550"/>
              <a:gd name="connsiteY3" fmla="*/ 709613 h 1285875"/>
              <a:gd name="connsiteX4" fmla="*/ 452437 w 1352550"/>
              <a:gd name="connsiteY4" fmla="*/ 1219200 h 1285875"/>
              <a:gd name="connsiteX5" fmla="*/ 900112 w 1352550"/>
              <a:gd name="connsiteY5" fmla="*/ 1285875 h 1285875"/>
              <a:gd name="connsiteX6" fmla="*/ 1352550 w 1352550"/>
              <a:gd name="connsiteY6" fmla="*/ 1033463 h 1285875"/>
              <a:gd name="connsiteX7" fmla="*/ 1021555 w 1352550"/>
              <a:gd name="connsiteY7" fmla="*/ 854869 h 1285875"/>
              <a:gd name="connsiteX8" fmla="*/ 683418 w 1352550"/>
              <a:gd name="connsiteY8" fmla="*/ 597694 h 1285875"/>
              <a:gd name="connsiteX9" fmla="*/ 642937 w 1352550"/>
              <a:gd name="connsiteY9" fmla="*/ 571500 h 1285875"/>
              <a:gd name="connsiteX10" fmla="*/ 609600 w 1352550"/>
              <a:gd name="connsiteY10" fmla="*/ 404813 h 1285875"/>
              <a:gd name="connsiteX11" fmla="*/ 561974 w 1352550"/>
              <a:gd name="connsiteY11" fmla="*/ 173831 h 1285875"/>
              <a:gd name="connsiteX12" fmla="*/ 452437 w 1352550"/>
              <a:gd name="connsiteY12" fmla="*/ 100013 h 1285875"/>
              <a:gd name="connsiteX0" fmla="*/ 452437 w 1352550"/>
              <a:gd name="connsiteY0" fmla="*/ 100013 h 1285875"/>
              <a:gd name="connsiteX1" fmla="*/ 19050 w 1352550"/>
              <a:gd name="connsiteY1" fmla="*/ 0 h 1285875"/>
              <a:gd name="connsiteX2" fmla="*/ 0 w 1352550"/>
              <a:gd name="connsiteY2" fmla="*/ 385763 h 1285875"/>
              <a:gd name="connsiteX3" fmla="*/ 204787 w 1352550"/>
              <a:gd name="connsiteY3" fmla="*/ 709613 h 1285875"/>
              <a:gd name="connsiteX4" fmla="*/ 452437 w 1352550"/>
              <a:gd name="connsiteY4" fmla="*/ 1219200 h 1285875"/>
              <a:gd name="connsiteX5" fmla="*/ 900112 w 1352550"/>
              <a:gd name="connsiteY5" fmla="*/ 1285875 h 1285875"/>
              <a:gd name="connsiteX6" fmla="*/ 1352550 w 1352550"/>
              <a:gd name="connsiteY6" fmla="*/ 1033463 h 1285875"/>
              <a:gd name="connsiteX7" fmla="*/ 1021555 w 1352550"/>
              <a:gd name="connsiteY7" fmla="*/ 854869 h 1285875"/>
              <a:gd name="connsiteX8" fmla="*/ 683418 w 1352550"/>
              <a:gd name="connsiteY8" fmla="*/ 597694 h 1285875"/>
              <a:gd name="connsiteX9" fmla="*/ 642937 w 1352550"/>
              <a:gd name="connsiteY9" fmla="*/ 571500 h 1285875"/>
              <a:gd name="connsiteX10" fmla="*/ 600075 w 1352550"/>
              <a:gd name="connsiteY10" fmla="*/ 328613 h 1285875"/>
              <a:gd name="connsiteX11" fmla="*/ 561974 w 1352550"/>
              <a:gd name="connsiteY11" fmla="*/ 173831 h 1285875"/>
              <a:gd name="connsiteX12" fmla="*/ 452437 w 1352550"/>
              <a:gd name="connsiteY12" fmla="*/ 100013 h 1285875"/>
              <a:gd name="connsiteX0" fmla="*/ 452437 w 1352550"/>
              <a:gd name="connsiteY0" fmla="*/ 100013 h 1285875"/>
              <a:gd name="connsiteX1" fmla="*/ 19050 w 1352550"/>
              <a:gd name="connsiteY1" fmla="*/ 0 h 1285875"/>
              <a:gd name="connsiteX2" fmla="*/ 0 w 1352550"/>
              <a:gd name="connsiteY2" fmla="*/ 385763 h 1285875"/>
              <a:gd name="connsiteX3" fmla="*/ 204787 w 1352550"/>
              <a:gd name="connsiteY3" fmla="*/ 709613 h 1285875"/>
              <a:gd name="connsiteX4" fmla="*/ 452437 w 1352550"/>
              <a:gd name="connsiteY4" fmla="*/ 1219200 h 1285875"/>
              <a:gd name="connsiteX5" fmla="*/ 900112 w 1352550"/>
              <a:gd name="connsiteY5" fmla="*/ 1285875 h 1285875"/>
              <a:gd name="connsiteX6" fmla="*/ 1352550 w 1352550"/>
              <a:gd name="connsiteY6" fmla="*/ 1033463 h 1285875"/>
              <a:gd name="connsiteX7" fmla="*/ 1021555 w 1352550"/>
              <a:gd name="connsiteY7" fmla="*/ 854869 h 1285875"/>
              <a:gd name="connsiteX8" fmla="*/ 683418 w 1352550"/>
              <a:gd name="connsiteY8" fmla="*/ 597694 h 1285875"/>
              <a:gd name="connsiteX9" fmla="*/ 642937 w 1352550"/>
              <a:gd name="connsiteY9" fmla="*/ 571500 h 1285875"/>
              <a:gd name="connsiteX10" fmla="*/ 619125 w 1352550"/>
              <a:gd name="connsiteY10" fmla="*/ 452438 h 1285875"/>
              <a:gd name="connsiteX11" fmla="*/ 600075 w 1352550"/>
              <a:gd name="connsiteY11" fmla="*/ 328613 h 1285875"/>
              <a:gd name="connsiteX12" fmla="*/ 561974 w 1352550"/>
              <a:gd name="connsiteY12" fmla="*/ 173831 h 1285875"/>
              <a:gd name="connsiteX13" fmla="*/ 452437 w 1352550"/>
              <a:gd name="connsiteY13" fmla="*/ 100013 h 1285875"/>
              <a:gd name="connsiteX0" fmla="*/ 452437 w 1352550"/>
              <a:gd name="connsiteY0" fmla="*/ 100013 h 1285875"/>
              <a:gd name="connsiteX1" fmla="*/ 19050 w 1352550"/>
              <a:gd name="connsiteY1" fmla="*/ 0 h 1285875"/>
              <a:gd name="connsiteX2" fmla="*/ 0 w 1352550"/>
              <a:gd name="connsiteY2" fmla="*/ 385763 h 1285875"/>
              <a:gd name="connsiteX3" fmla="*/ 204787 w 1352550"/>
              <a:gd name="connsiteY3" fmla="*/ 709613 h 1285875"/>
              <a:gd name="connsiteX4" fmla="*/ 452437 w 1352550"/>
              <a:gd name="connsiteY4" fmla="*/ 1219200 h 1285875"/>
              <a:gd name="connsiteX5" fmla="*/ 900112 w 1352550"/>
              <a:gd name="connsiteY5" fmla="*/ 1285875 h 1285875"/>
              <a:gd name="connsiteX6" fmla="*/ 1352550 w 1352550"/>
              <a:gd name="connsiteY6" fmla="*/ 1033463 h 1285875"/>
              <a:gd name="connsiteX7" fmla="*/ 1021555 w 1352550"/>
              <a:gd name="connsiteY7" fmla="*/ 854869 h 1285875"/>
              <a:gd name="connsiteX8" fmla="*/ 683418 w 1352550"/>
              <a:gd name="connsiteY8" fmla="*/ 597694 h 1285875"/>
              <a:gd name="connsiteX9" fmla="*/ 642937 w 1352550"/>
              <a:gd name="connsiteY9" fmla="*/ 571500 h 1285875"/>
              <a:gd name="connsiteX10" fmla="*/ 507206 w 1352550"/>
              <a:gd name="connsiteY10" fmla="*/ 419100 h 1285875"/>
              <a:gd name="connsiteX11" fmla="*/ 600075 w 1352550"/>
              <a:gd name="connsiteY11" fmla="*/ 328613 h 1285875"/>
              <a:gd name="connsiteX12" fmla="*/ 561974 w 1352550"/>
              <a:gd name="connsiteY12" fmla="*/ 173831 h 1285875"/>
              <a:gd name="connsiteX13" fmla="*/ 452437 w 1352550"/>
              <a:gd name="connsiteY13" fmla="*/ 100013 h 1285875"/>
              <a:gd name="connsiteX0" fmla="*/ 452437 w 1352550"/>
              <a:gd name="connsiteY0" fmla="*/ 100013 h 1285875"/>
              <a:gd name="connsiteX1" fmla="*/ 19050 w 1352550"/>
              <a:gd name="connsiteY1" fmla="*/ 0 h 1285875"/>
              <a:gd name="connsiteX2" fmla="*/ 0 w 1352550"/>
              <a:gd name="connsiteY2" fmla="*/ 385763 h 1285875"/>
              <a:gd name="connsiteX3" fmla="*/ 204787 w 1352550"/>
              <a:gd name="connsiteY3" fmla="*/ 709613 h 1285875"/>
              <a:gd name="connsiteX4" fmla="*/ 452437 w 1352550"/>
              <a:gd name="connsiteY4" fmla="*/ 1219200 h 1285875"/>
              <a:gd name="connsiteX5" fmla="*/ 900112 w 1352550"/>
              <a:gd name="connsiteY5" fmla="*/ 1285875 h 1285875"/>
              <a:gd name="connsiteX6" fmla="*/ 1352550 w 1352550"/>
              <a:gd name="connsiteY6" fmla="*/ 1033463 h 1285875"/>
              <a:gd name="connsiteX7" fmla="*/ 1021555 w 1352550"/>
              <a:gd name="connsiteY7" fmla="*/ 854869 h 1285875"/>
              <a:gd name="connsiteX8" fmla="*/ 683418 w 1352550"/>
              <a:gd name="connsiteY8" fmla="*/ 597694 h 1285875"/>
              <a:gd name="connsiteX9" fmla="*/ 642937 w 1352550"/>
              <a:gd name="connsiteY9" fmla="*/ 571500 h 1285875"/>
              <a:gd name="connsiteX10" fmla="*/ 581025 w 1352550"/>
              <a:gd name="connsiteY10" fmla="*/ 509588 h 1285875"/>
              <a:gd name="connsiteX11" fmla="*/ 507206 w 1352550"/>
              <a:gd name="connsiteY11" fmla="*/ 419100 h 1285875"/>
              <a:gd name="connsiteX12" fmla="*/ 600075 w 1352550"/>
              <a:gd name="connsiteY12" fmla="*/ 328613 h 1285875"/>
              <a:gd name="connsiteX13" fmla="*/ 561974 w 1352550"/>
              <a:gd name="connsiteY13" fmla="*/ 173831 h 1285875"/>
              <a:gd name="connsiteX14" fmla="*/ 452437 w 1352550"/>
              <a:gd name="connsiteY14" fmla="*/ 100013 h 1285875"/>
              <a:gd name="connsiteX0" fmla="*/ 452437 w 1352550"/>
              <a:gd name="connsiteY0" fmla="*/ 100013 h 1285875"/>
              <a:gd name="connsiteX1" fmla="*/ 19050 w 1352550"/>
              <a:gd name="connsiteY1" fmla="*/ 0 h 1285875"/>
              <a:gd name="connsiteX2" fmla="*/ 0 w 1352550"/>
              <a:gd name="connsiteY2" fmla="*/ 385763 h 1285875"/>
              <a:gd name="connsiteX3" fmla="*/ 204787 w 1352550"/>
              <a:gd name="connsiteY3" fmla="*/ 709613 h 1285875"/>
              <a:gd name="connsiteX4" fmla="*/ 452437 w 1352550"/>
              <a:gd name="connsiteY4" fmla="*/ 1219200 h 1285875"/>
              <a:gd name="connsiteX5" fmla="*/ 900112 w 1352550"/>
              <a:gd name="connsiteY5" fmla="*/ 1285875 h 1285875"/>
              <a:gd name="connsiteX6" fmla="*/ 1352550 w 1352550"/>
              <a:gd name="connsiteY6" fmla="*/ 1033463 h 1285875"/>
              <a:gd name="connsiteX7" fmla="*/ 1021555 w 1352550"/>
              <a:gd name="connsiteY7" fmla="*/ 854869 h 1285875"/>
              <a:gd name="connsiteX8" fmla="*/ 683418 w 1352550"/>
              <a:gd name="connsiteY8" fmla="*/ 597694 h 1285875"/>
              <a:gd name="connsiteX9" fmla="*/ 642937 w 1352550"/>
              <a:gd name="connsiteY9" fmla="*/ 571500 h 1285875"/>
              <a:gd name="connsiteX10" fmla="*/ 607218 w 1352550"/>
              <a:gd name="connsiteY10" fmla="*/ 478632 h 1285875"/>
              <a:gd name="connsiteX11" fmla="*/ 507206 w 1352550"/>
              <a:gd name="connsiteY11" fmla="*/ 419100 h 1285875"/>
              <a:gd name="connsiteX12" fmla="*/ 600075 w 1352550"/>
              <a:gd name="connsiteY12" fmla="*/ 328613 h 1285875"/>
              <a:gd name="connsiteX13" fmla="*/ 561974 w 1352550"/>
              <a:gd name="connsiteY13" fmla="*/ 173831 h 1285875"/>
              <a:gd name="connsiteX14" fmla="*/ 452437 w 1352550"/>
              <a:gd name="connsiteY14" fmla="*/ 100013 h 1285875"/>
              <a:gd name="connsiteX0" fmla="*/ 452437 w 1352550"/>
              <a:gd name="connsiteY0" fmla="*/ 100013 h 1285875"/>
              <a:gd name="connsiteX1" fmla="*/ 19050 w 1352550"/>
              <a:gd name="connsiteY1" fmla="*/ 0 h 1285875"/>
              <a:gd name="connsiteX2" fmla="*/ 0 w 1352550"/>
              <a:gd name="connsiteY2" fmla="*/ 385763 h 1285875"/>
              <a:gd name="connsiteX3" fmla="*/ 204787 w 1352550"/>
              <a:gd name="connsiteY3" fmla="*/ 709613 h 1285875"/>
              <a:gd name="connsiteX4" fmla="*/ 452437 w 1352550"/>
              <a:gd name="connsiteY4" fmla="*/ 1219200 h 1285875"/>
              <a:gd name="connsiteX5" fmla="*/ 900112 w 1352550"/>
              <a:gd name="connsiteY5" fmla="*/ 1285875 h 1285875"/>
              <a:gd name="connsiteX6" fmla="*/ 1352550 w 1352550"/>
              <a:gd name="connsiteY6" fmla="*/ 1033463 h 1285875"/>
              <a:gd name="connsiteX7" fmla="*/ 1021555 w 1352550"/>
              <a:gd name="connsiteY7" fmla="*/ 854869 h 1285875"/>
              <a:gd name="connsiteX8" fmla="*/ 683418 w 1352550"/>
              <a:gd name="connsiteY8" fmla="*/ 597694 h 1285875"/>
              <a:gd name="connsiteX9" fmla="*/ 642937 w 1352550"/>
              <a:gd name="connsiteY9" fmla="*/ 571500 h 1285875"/>
              <a:gd name="connsiteX10" fmla="*/ 607218 w 1352550"/>
              <a:gd name="connsiteY10" fmla="*/ 478632 h 1285875"/>
              <a:gd name="connsiteX11" fmla="*/ 557212 w 1352550"/>
              <a:gd name="connsiteY11" fmla="*/ 447675 h 1285875"/>
              <a:gd name="connsiteX12" fmla="*/ 507206 w 1352550"/>
              <a:gd name="connsiteY12" fmla="*/ 419100 h 1285875"/>
              <a:gd name="connsiteX13" fmla="*/ 600075 w 1352550"/>
              <a:gd name="connsiteY13" fmla="*/ 328613 h 1285875"/>
              <a:gd name="connsiteX14" fmla="*/ 561974 w 1352550"/>
              <a:gd name="connsiteY14" fmla="*/ 173831 h 1285875"/>
              <a:gd name="connsiteX15" fmla="*/ 452437 w 1352550"/>
              <a:gd name="connsiteY15" fmla="*/ 100013 h 1285875"/>
              <a:gd name="connsiteX0" fmla="*/ 452437 w 1352550"/>
              <a:gd name="connsiteY0" fmla="*/ 100013 h 1285875"/>
              <a:gd name="connsiteX1" fmla="*/ 19050 w 1352550"/>
              <a:gd name="connsiteY1" fmla="*/ 0 h 1285875"/>
              <a:gd name="connsiteX2" fmla="*/ 0 w 1352550"/>
              <a:gd name="connsiteY2" fmla="*/ 385763 h 1285875"/>
              <a:gd name="connsiteX3" fmla="*/ 204787 w 1352550"/>
              <a:gd name="connsiteY3" fmla="*/ 709613 h 1285875"/>
              <a:gd name="connsiteX4" fmla="*/ 452437 w 1352550"/>
              <a:gd name="connsiteY4" fmla="*/ 1219200 h 1285875"/>
              <a:gd name="connsiteX5" fmla="*/ 900112 w 1352550"/>
              <a:gd name="connsiteY5" fmla="*/ 1285875 h 1285875"/>
              <a:gd name="connsiteX6" fmla="*/ 1352550 w 1352550"/>
              <a:gd name="connsiteY6" fmla="*/ 1033463 h 1285875"/>
              <a:gd name="connsiteX7" fmla="*/ 1021555 w 1352550"/>
              <a:gd name="connsiteY7" fmla="*/ 854869 h 1285875"/>
              <a:gd name="connsiteX8" fmla="*/ 683418 w 1352550"/>
              <a:gd name="connsiteY8" fmla="*/ 597694 h 1285875"/>
              <a:gd name="connsiteX9" fmla="*/ 642937 w 1352550"/>
              <a:gd name="connsiteY9" fmla="*/ 571500 h 1285875"/>
              <a:gd name="connsiteX10" fmla="*/ 607218 w 1352550"/>
              <a:gd name="connsiteY10" fmla="*/ 478632 h 1285875"/>
              <a:gd name="connsiteX11" fmla="*/ 533400 w 1352550"/>
              <a:gd name="connsiteY11" fmla="*/ 466725 h 1285875"/>
              <a:gd name="connsiteX12" fmla="*/ 507206 w 1352550"/>
              <a:gd name="connsiteY12" fmla="*/ 419100 h 1285875"/>
              <a:gd name="connsiteX13" fmla="*/ 600075 w 1352550"/>
              <a:gd name="connsiteY13" fmla="*/ 328613 h 1285875"/>
              <a:gd name="connsiteX14" fmla="*/ 561974 w 1352550"/>
              <a:gd name="connsiteY14" fmla="*/ 173831 h 1285875"/>
              <a:gd name="connsiteX15" fmla="*/ 452437 w 1352550"/>
              <a:gd name="connsiteY15" fmla="*/ 100013 h 1285875"/>
              <a:gd name="connsiteX0" fmla="*/ 452437 w 1352550"/>
              <a:gd name="connsiteY0" fmla="*/ 85725 h 1271587"/>
              <a:gd name="connsiteX1" fmla="*/ 235744 w 1352550"/>
              <a:gd name="connsiteY1" fmla="*/ 0 h 1271587"/>
              <a:gd name="connsiteX2" fmla="*/ 0 w 1352550"/>
              <a:gd name="connsiteY2" fmla="*/ 371475 h 1271587"/>
              <a:gd name="connsiteX3" fmla="*/ 204787 w 1352550"/>
              <a:gd name="connsiteY3" fmla="*/ 695325 h 1271587"/>
              <a:gd name="connsiteX4" fmla="*/ 452437 w 1352550"/>
              <a:gd name="connsiteY4" fmla="*/ 1204912 h 1271587"/>
              <a:gd name="connsiteX5" fmla="*/ 900112 w 1352550"/>
              <a:gd name="connsiteY5" fmla="*/ 1271587 h 1271587"/>
              <a:gd name="connsiteX6" fmla="*/ 1352550 w 1352550"/>
              <a:gd name="connsiteY6" fmla="*/ 1019175 h 1271587"/>
              <a:gd name="connsiteX7" fmla="*/ 1021555 w 1352550"/>
              <a:gd name="connsiteY7" fmla="*/ 840581 h 1271587"/>
              <a:gd name="connsiteX8" fmla="*/ 683418 w 1352550"/>
              <a:gd name="connsiteY8" fmla="*/ 583406 h 1271587"/>
              <a:gd name="connsiteX9" fmla="*/ 642937 w 1352550"/>
              <a:gd name="connsiteY9" fmla="*/ 557212 h 1271587"/>
              <a:gd name="connsiteX10" fmla="*/ 607218 w 1352550"/>
              <a:gd name="connsiteY10" fmla="*/ 464344 h 1271587"/>
              <a:gd name="connsiteX11" fmla="*/ 533400 w 1352550"/>
              <a:gd name="connsiteY11" fmla="*/ 452437 h 1271587"/>
              <a:gd name="connsiteX12" fmla="*/ 507206 w 1352550"/>
              <a:gd name="connsiteY12" fmla="*/ 404812 h 1271587"/>
              <a:gd name="connsiteX13" fmla="*/ 600075 w 1352550"/>
              <a:gd name="connsiteY13" fmla="*/ 314325 h 1271587"/>
              <a:gd name="connsiteX14" fmla="*/ 561974 w 1352550"/>
              <a:gd name="connsiteY14" fmla="*/ 159543 h 1271587"/>
              <a:gd name="connsiteX15" fmla="*/ 452437 w 1352550"/>
              <a:gd name="connsiteY15" fmla="*/ 85725 h 1271587"/>
              <a:gd name="connsiteX0" fmla="*/ 452437 w 1352550"/>
              <a:gd name="connsiteY0" fmla="*/ 85725 h 1271587"/>
              <a:gd name="connsiteX1" fmla="*/ 235744 w 1352550"/>
              <a:gd name="connsiteY1" fmla="*/ 0 h 1271587"/>
              <a:gd name="connsiteX2" fmla="*/ 121443 w 1352550"/>
              <a:gd name="connsiteY2" fmla="*/ 183356 h 1271587"/>
              <a:gd name="connsiteX3" fmla="*/ 0 w 1352550"/>
              <a:gd name="connsiteY3" fmla="*/ 371475 h 1271587"/>
              <a:gd name="connsiteX4" fmla="*/ 204787 w 1352550"/>
              <a:gd name="connsiteY4" fmla="*/ 695325 h 1271587"/>
              <a:gd name="connsiteX5" fmla="*/ 452437 w 1352550"/>
              <a:gd name="connsiteY5" fmla="*/ 1204912 h 1271587"/>
              <a:gd name="connsiteX6" fmla="*/ 900112 w 1352550"/>
              <a:gd name="connsiteY6" fmla="*/ 1271587 h 1271587"/>
              <a:gd name="connsiteX7" fmla="*/ 1352550 w 1352550"/>
              <a:gd name="connsiteY7" fmla="*/ 1019175 h 1271587"/>
              <a:gd name="connsiteX8" fmla="*/ 1021555 w 1352550"/>
              <a:gd name="connsiteY8" fmla="*/ 840581 h 1271587"/>
              <a:gd name="connsiteX9" fmla="*/ 683418 w 1352550"/>
              <a:gd name="connsiteY9" fmla="*/ 583406 h 1271587"/>
              <a:gd name="connsiteX10" fmla="*/ 642937 w 1352550"/>
              <a:gd name="connsiteY10" fmla="*/ 557212 h 1271587"/>
              <a:gd name="connsiteX11" fmla="*/ 607218 w 1352550"/>
              <a:gd name="connsiteY11" fmla="*/ 464344 h 1271587"/>
              <a:gd name="connsiteX12" fmla="*/ 533400 w 1352550"/>
              <a:gd name="connsiteY12" fmla="*/ 452437 h 1271587"/>
              <a:gd name="connsiteX13" fmla="*/ 507206 w 1352550"/>
              <a:gd name="connsiteY13" fmla="*/ 404812 h 1271587"/>
              <a:gd name="connsiteX14" fmla="*/ 600075 w 1352550"/>
              <a:gd name="connsiteY14" fmla="*/ 314325 h 1271587"/>
              <a:gd name="connsiteX15" fmla="*/ 561974 w 1352550"/>
              <a:gd name="connsiteY15" fmla="*/ 159543 h 1271587"/>
              <a:gd name="connsiteX16" fmla="*/ 452437 w 1352550"/>
              <a:gd name="connsiteY16" fmla="*/ 85725 h 1271587"/>
              <a:gd name="connsiteX0" fmla="*/ 452437 w 1352550"/>
              <a:gd name="connsiteY0" fmla="*/ 85725 h 1271587"/>
              <a:gd name="connsiteX1" fmla="*/ 235744 w 1352550"/>
              <a:gd name="connsiteY1" fmla="*/ 0 h 1271587"/>
              <a:gd name="connsiteX2" fmla="*/ 28574 w 1352550"/>
              <a:gd name="connsiteY2" fmla="*/ 100012 h 1271587"/>
              <a:gd name="connsiteX3" fmla="*/ 0 w 1352550"/>
              <a:gd name="connsiteY3" fmla="*/ 371475 h 1271587"/>
              <a:gd name="connsiteX4" fmla="*/ 204787 w 1352550"/>
              <a:gd name="connsiteY4" fmla="*/ 695325 h 1271587"/>
              <a:gd name="connsiteX5" fmla="*/ 452437 w 1352550"/>
              <a:gd name="connsiteY5" fmla="*/ 1204912 h 1271587"/>
              <a:gd name="connsiteX6" fmla="*/ 900112 w 1352550"/>
              <a:gd name="connsiteY6" fmla="*/ 1271587 h 1271587"/>
              <a:gd name="connsiteX7" fmla="*/ 1352550 w 1352550"/>
              <a:gd name="connsiteY7" fmla="*/ 1019175 h 1271587"/>
              <a:gd name="connsiteX8" fmla="*/ 1021555 w 1352550"/>
              <a:gd name="connsiteY8" fmla="*/ 840581 h 1271587"/>
              <a:gd name="connsiteX9" fmla="*/ 683418 w 1352550"/>
              <a:gd name="connsiteY9" fmla="*/ 583406 h 1271587"/>
              <a:gd name="connsiteX10" fmla="*/ 642937 w 1352550"/>
              <a:gd name="connsiteY10" fmla="*/ 557212 h 1271587"/>
              <a:gd name="connsiteX11" fmla="*/ 607218 w 1352550"/>
              <a:gd name="connsiteY11" fmla="*/ 464344 h 1271587"/>
              <a:gd name="connsiteX12" fmla="*/ 533400 w 1352550"/>
              <a:gd name="connsiteY12" fmla="*/ 452437 h 1271587"/>
              <a:gd name="connsiteX13" fmla="*/ 507206 w 1352550"/>
              <a:gd name="connsiteY13" fmla="*/ 404812 h 1271587"/>
              <a:gd name="connsiteX14" fmla="*/ 600075 w 1352550"/>
              <a:gd name="connsiteY14" fmla="*/ 314325 h 1271587"/>
              <a:gd name="connsiteX15" fmla="*/ 561974 w 1352550"/>
              <a:gd name="connsiteY15" fmla="*/ 159543 h 1271587"/>
              <a:gd name="connsiteX16" fmla="*/ 452437 w 1352550"/>
              <a:gd name="connsiteY16" fmla="*/ 85725 h 1271587"/>
              <a:gd name="connsiteX0" fmla="*/ 423863 w 1323976"/>
              <a:gd name="connsiteY0" fmla="*/ 85725 h 1271587"/>
              <a:gd name="connsiteX1" fmla="*/ 207170 w 1323976"/>
              <a:gd name="connsiteY1" fmla="*/ 0 h 1271587"/>
              <a:gd name="connsiteX2" fmla="*/ 0 w 1323976"/>
              <a:gd name="connsiteY2" fmla="*/ 100012 h 1271587"/>
              <a:gd name="connsiteX3" fmla="*/ 88107 w 1323976"/>
              <a:gd name="connsiteY3" fmla="*/ 414338 h 1271587"/>
              <a:gd name="connsiteX4" fmla="*/ 176213 w 1323976"/>
              <a:gd name="connsiteY4" fmla="*/ 695325 h 1271587"/>
              <a:gd name="connsiteX5" fmla="*/ 423863 w 1323976"/>
              <a:gd name="connsiteY5" fmla="*/ 1204912 h 1271587"/>
              <a:gd name="connsiteX6" fmla="*/ 871538 w 1323976"/>
              <a:gd name="connsiteY6" fmla="*/ 1271587 h 1271587"/>
              <a:gd name="connsiteX7" fmla="*/ 1323976 w 1323976"/>
              <a:gd name="connsiteY7" fmla="*/ 1019175 h 1271587"/>
              <a:gd name="connsiteX8" fmla="*/ 992981 w 1323976"/>
              <a:gd name="connsiteY8" fmla="*/ 840581 h 1271587"/>
              <a:gd name="connsiteX9" fmla="*/ 654844 w 1323976"/>
              <a:gd name="connsiteY9" fmla="*/ 583406 h 1271587"/>
              <a:gd name="connsiteX10" fmla="*/ 614363 w 1323976"/>
              <a:gd name="connsiteY10" fmla="*/ 557212 h 1271587"/>
              <a:gd name="connsiteX11" fmla="*/ 578644 w 1323976"/>
              <a:gd name="connsiteY11" fmla="*/ 464344 h 1271587"/>
              <a:gd name="connsiteX12" fmla="*/ 504826 w 1323976"/>
              <a:gd name="connsiteY12" fmla="*/ 452437 h 1271587"/>
              <a:gd name="connsiteX13" fmla="*/ 478632 w 1323976"/>
              <a:gd name="connsiteY13" fmla="*/ 404812 h 1271587"/>
              <a:gd name="connsiteX14" fmla="*/ 571501 w 1323976"/>
              <a:gd name="connsiteY14" fmla="*/ 314325 h 1271587"/>
              <a:gd name="connsiteX15" fmla="*/ 533400 w 1323976"/>
              <a:gd name="connsiteY15" fmla="*/ 159543 h 1271587"/>
              <a:gd name="connsiteX16" fmla="*/ 423863 w 1323976"/>
              <a:gd name="connsiteY16" fmla="*/ 85725 h 1271587"/>
              <a:gd name="connsiteX0" fmla="*/ 423863 w 1323976"/>
              <a:gd name="connsiteY0" fmla="*/ 85725 h 1271587"/>
              <a:gd name="connsiteX1" fmla="*/ 207170 w 1323976"/>
              <a:gd name="connsiteY1" fmla="*/ 0 h 1271587"/>
              <a:gd name="connsiteX2" fmla="*/ 0 w 1323976"/>
              <a:gd name="connsiteY2" fmla="*/ 100012 h 1271587"/>
              <a:gd name="connsiteX3" fmla="*/ 88107 w 1323976"/>
              <a:gd name="connsiteY3" fmla="*/ 414338 h 1271587"/>
              <a:gd name="connsiteX4" fmla="*/ 152400 w 1323976"/>
              <a:gd name="connsiteY4" fmla="*/ 428625 h 1271587"/>
              <a:gd name="connsiteX5" fmla="*/ 423863 w 1323976"/>
              <a:gd name="connsiteY5" fmla="*/ 1204912 h 1271587"/>
              <a:gd name="connsiteX6" fmla="*/ 871538 w 1323976"/>
              <a:gd name="connsiteY6" fmla="*/ 1271587 h 1271587"/>
              <a:gd name="connsiteX7" fmla="*/ 1323976 w 1323976"/>
              <a:gd name="connsiteY7" fmla="*/ 1019175 h 1271587"/>
              <a:gd name="connsiteX8" fmla="*/ 992981 w 1323976"/>
              <a:gd name="connsiteY8" fmla="*/ 840581 h 1271587"/>
              <a:gd name="connsiteX9" fmla="*/ 654844 w 1323976"/>
              <a:gd name="connsiteY9" fmla="*/ 583406 h 1271587"/>
              <a:gd name="connsiteX10" fmla="*/ 614363 w 1323976"/>
              <a:gd name="connsiteY10" fmla="*/ 557212 h 1271587"/>
              <a:gd name="connsiteX11" fmla="*/ 578644 w 1323976"/>
              <a:gd name="connsiteY11" fmla="*/ 464344 h 1271587"/>
              <a:gd name="connsiteX12" fmla="*/ 504826 w 1323976"/>
              <a:gd name="connsiteY12" fmla="*/ 452437 h 1271587"/>
              <a:gd name="connsiteX13" fmla="*/ 478632 w 1323976"/>
              <a:gd name="connsiteY13" fmla="*/ 404812 h 1271587"/>
              <a:gd name="connsiteX14" fmla="*/ 571501 w 1323976"/>
              <a:gd name="connsiteY14" fmla="*/ 314325 h 1271587"/>
              <a:gd name="connsiteX15" fmla="*/ 533400 w 1323976"/>
              <a:gd name="connsiteY15" fmla="*/ 159543 h 1271587"/>
              <a:gd name="connsiteX16" fmla="*/ 423863 w 1323976"/>
              <a:gd name="connsiteY16" fmla="*/ 85725 h 1271587"/>
              <a:gd name="connsiteX0" fmla="*/ 423863 w 1323976"/>
              <a:gd name="connsiteY0" fmla="*/ 85725 h 1271587"/>
              <a:gd name="connsiteX1" fmla="*/ 207170 w 1323976"/>
              <a:gd name="connsiteY1" fmla="*/ 0 h 1271587"/>
              <a:gd name="connsiteX2" fmla="*/ 0 w 1323976"/>
              <a:gd name="connsiteY2" fmla="*/ 100012 h 1271587"/>
              <a:gd name="connsiteX3" fmla="*/ 88107 w 1323976"/>
              <a:gd name="connsiteY3" fmla="*/ 414338 h 1271587"/>
              <a:gd name="connsiteX4" fmla="*/ 152400 w 1323976"/>
              <a:gd name="connsiteY4" fmla="*/ 428625 h 1271587"/>
              <a:gd name="connsiteX5" fmla="*/ 261938 w 1323976"/>
              <a:gd name="connsiteY5" fmla="*/ 745331 h 1271587"/>
              <a:gd name="connsiteX6" fmla="*/ 423863 w 1323976"/>
              <a:gd name="connsiteY6" fmla="*/ 1204912 h 1271587"/>
              <a:gd name="connsiteX7" fmla="*/ 871538 w 1323976"/>
              <a:gd name="connsiteY7" fmla="*/ 1271587 h 1271587"/>
              <a:gd name="connsiteX8" fmla="*/ 1323976 w 1323976"/>
              <a:gd name="connsiteY8" fmla="*/ 1019175 h 1271587"/>
              <a:gd name="connsiteX9" fmla="*/ 992981 w 1323976"/>
              <a:gd name="connsiteY9" fmla="*/ 840581 h 1271587"/>
              <a:gd name="connsiteX10" fmla="*/ 654844 w 1323976"/>
              <a:gd name="connsiteY10" fmla="*/ 583406 h 1271587"/>
              <a:gd name="connsiteX11" fmla="*/ 614363 w 1323976"/>
              <a:gd name="connsiteY11" fmla="*/ 557212 h 1271587"/>
              <a:gd name="connsiteX12" fmla="*/ 578644 w 1323976"/>
              <a:gd name="connsiteY12" fmla="*/ 464344 h 1271587"/>
              <a:gd name="connsiteX13" fmla="*/ 504826 w 1323976"/>
              <a:gd name="connsiteY13" fmla="*/ 452437 h 1271587"/>
              <a:gd name="connsiteX14" fmla="*/ 478632 w 1323976"/>
              <a:gd name="connsiteY14" fmla="*/ 404812 h 1271587"/>
              <a:gd name="connsiteX15" fmla="*/ 571501 w 1323976"/>
              <a:gd name="connsiteY15" fmla="*/ 314325 h 1271587"/>
              <a:gd name="connsiteX16" fmla="*/ 533400 w 1323976"/>
              <a:gd name="connsiteY16" fmla="*/ 159543 h 1271587"/>
              <a:gd name="connsiteX17" fmla="*/ 423863 w 1323976"/>
              <a:gd name="connsiteY17" fmla="*/ 85725 h 1271587"/>
              <a:gd name="connsiteX0" fmla="*/ 423863 w 1323976"/>
              <a:gd name="connsiteY0" fmla="*/ 85725 h 1271587"/>
              <a:gd name="connsiteX1" fmla="*/ 207170 w 1323976"/>
              <a:gd name="connsiteY1" fmla="*/ 0 h 1271587"/>
              <a:gd name="connsiteX2" fmla="*/ 0 w 1323976"/>
              <a:gd name="connsiteY2" fmla="*/ 100012 h 1271587"/>
              <a:gd name="connsiteX3" fmla="*/ 88107 w 1323976"/>
              <a:gd name="connsiteY3" fmla="*/ 414338 h 1271587"/>
              <a:gd name="connsiteX4" fmla="*/ 152400 w 1323976"/>
              <a:gd name="connsiteY4" fmla="*/ 428625 h 1271587"/>
              <a:gd name="connsiteX5" fmla="*/ 431007 w 1323976"/>
              <a:gd name="connsiteY5" fmla="*/ 785812 h 1271587"/>
              <a:gd name="connsiteX6" fmla="*/ 423863 w 1323976"/>
              <a:gd name="connsiteY6" fmla="*/ 1204912 h 1271587"/>
              <a:gd name="connsiteX7" fmla="*/ 871538 w 1323976"/>
              <a:gd name="connsiteY7" fmla="*/ 1271587 h 1271587"/>
              <a:gd name="connsiteX8" fmla="*/ 1323976 w 1323976"/>
              <a:gd name="connsiteY8" fmla="*/ 1019175 h 1271587"/>
              <a:gd name="connsiteX9" fmla="*/ 992981 w 1323976"/>
              <a:gd name="connsiteY9" fmla="*/ 840581 h 1271587"/>
              <a:gd name="connsiteX10" fmla="*/ 654844 w 1323976"/>
              <a:gd name="connsiteY10" fmla="*/ 583406 h 1271587"/>
              <a:gd name="connsiteX11" fmla="*/ 614363 w 1323976"/>
              <a:gd name="connsiteY11" fmla="*/ 557212 h 1271587"/>
              <a:gd name="connsiteX12" fmla="*/ 578644 w 1323976"/>
              <a:gd name="connsiteY12" fmla="*/ 464344 h 1271587"/>
              <a:gd name="connsiteX13" fmla="*/ 504826 w 1323976"/>
              <a:gd name="connsiteY13" fmla="*/ 452437 h 1271587"/>
              <a:gd name="connsiteX14" fmla="*/ 478632 w 1323976"/>
              <a:gd name="connsiteY14" fmla="*/ 404812 h 1271587"/>
              <a:gd name="connsiteX15" fmla="*/ 571501 w 1323976"/>
              <a:gd name="connsiteY15" fmla="*/ 314325 h 1271587"/>
              <a:gd name="connsiteX16" fmla="*/ 533400 w 1323976"/>
              <a:gd name="connsiteY16" fmla="*/ 159543 h 1271587"/>
              <a:gd name="connsiteX17" fmla="*/ 423863 w 1323976"/>
              <a:gd name="connsiteY17" fmla="*/ 85725 h 1271587"/>
              <a:gd name="connsiteX0" fmla="*/ 423863 w 1323976"/>
              <a:gd name="connsiteY0" fmla="*/ 85725 h 1271587"/>
              <a:gd name="connsiteX1" fmla="*/ 207170 w 1323976"/>
              <a:gd name="connsiteY1" fmla="*/ 0 h 1271587"/>
              <a:gd name="connsiteX2" fmla="*/ 0 w 1323976"/>
              <a:gd name="connsiteY2" fmla="*/ 100012 h 1271587"/>
              <a:gd name="connsiteX3" fmla="*/ 88107 w 1323976"/>
              <a:gd name="connsiteY3" fmla="*/ 414338 h 1271587"/>
              <a:gd name="connsiteX4" fmla="*/ 152400 w 1323976"/>
              <a:gd name="connsiteY4" fmla="*/ 428625 h 1271587"/>
              <a:gd name="connsiteX5" fmla="*/ 431007 w 1323976"/>
              <a:gd name="connsiteY5" fmla="*/ 785812 h 1271587"/>
              <a:gd name="connsiteX6" fmla="*/ 423863 w 1323976"/>
              <a:gd name="connsiteY6" fmla="*/ 1204912 h 1271587"/>
              <a:gd name="connsiteX7" fmla="*/ 871538 w 1323976"/>
              <a:gd name="connsiteY7" fmla="*/ 1271587 h 1271587"/>
              <a:gd name="connsiteX8" fmla="*/ 1323976 w 1323976"/>
              <a:gd name="connsiteY8" fmla="*/ 1019175 h 1271587"/>
              <a:gd name="connsiteX9" fmla="*/ 1002506 w 1323976"/>
              <a:gd name="connsiteY9" fmla="*/ 831056 h 1271587"/>
              <a:gd name="connsiteX10" fmla="*/ 654844 w 1323976"/>
              <a:gd name="connsiteY10" fmla="*/ 583406 h 1271587"/>
              <a:gd name="connsiteX11" fmla="*/ 614363 w 1323976"/>
              <a:gd name="connsiteY11" fmla="*/ 557212 h 1271587"/>
              <a:gd name="connsiteX12" fmla="*/ 578644 w 1323976"/>
              <a:gd name="connsiteY12" fmla="*/ 464344 h 1271587"/>
              <a:gd name="connsiteX13" fmla="*/ 504826 w 1323976"/>
              <a:gd name="connsiteY13" fmla="*/ 452437 h 1271587"/>
              <a:gd name="connsiteX14" fmla="*/ 478632 w 1323976"/>
              <a:gd name="connsiteY14" fmla="*/ 404812 h 1271587"/>
              <a:gd name="connsiteX15" fmla="*/ 571501 w 1323976"/>
              <a:gd name="connsiteY15" fmla="*/ 314325 h 1271587"/>
              <a:gd name="connsiteX16" fmla="*/ 533400 w 1323976"/>
              <a:gd name="connsiteY16" fmla="*/ 159543 h 1271587"/>
              <a:gd name="connsiteX17" fmla="*/ 423863 w 1323976"/>
              <a:gd name="connsiteY17" fmla="*/ 85725 h 1271587"/>
              <a:gd name="connsiteX0" fmla="*/ 423863 w 1002506"/>
              <a:gd name="connsiteY0" fmla="*/ 85725 h 1271587"/>
              <a:gd name="connsiteX1" fmla="*/ 207170 w 1002506"/>
              <a:gd name="connsiteY1" fmla="*/ 0 h 1271587"/>
              <a:gd name="connsiteX2" fmla="*/ 0 w 1002506"/>
              <a:gd name="connsiteY2" fmla="*/ 100012 h 1271587"/>
              <a:gd name="connsiteX3" fmla="*/ 88107 w 1002506"/>
              <a:gd name="connsiteY3" fmla="*/ 414338 h 1271587"/>
              <a:gd name="connsiteX4" fmla="*/ 152400 w 1002506"/>
              <a:gd name="connsiteY4" fmla="*/ 428625 h 1271587"/>
              <a:gd name="connsiteX5" fmla="*/ 431007 w 1002506"/>
              <a:gd name="connsiteY5" fmla="*/ 785812 h 1271587"/>
              <a:gd name="connsiteX6" fmla="*/ 423863 w 1002506"/>
              <a:gd name="connsiteY6" fmla="*/ 1204912 h 1271587"/>
              <a:gd name="connsiteX7" fmla="*/ 871538 w 1002506"/>
              <a:gd name="connsiteY7" fmla="*/ 1271587 h 1271587"/>
              <a:gd name="connsiteX8" fmla="*/ 790576 w 1002506"/>
              <a:gd name="connsiteY8" fmla="*/ 1131094 h 1271587"/>
              <a:gd name="connsiteX9" fmla="*/ 1002506 w 1002506"/>
              <a:gd name="connsiteY9" fmla="*/ 831056 h 1271587"/>
              <a:gd name="connsiteX10" fmla="*/ 654844 w 1002506"/>
              <a:gd name="connsiteY10" fmla="*/ 583406 h 1271587"/>
              <a:gd name="connsiteX11" fmla="*/ 614363 w 1002506"/>
              <a:gd name="connsiteY11" fmla="*/ 557212 h 1271587"/>
              <a:gd name="connsiteX12" fmla="*/ 578644 w 1002506"/>
              <a:gd name="connsiteY12" fmla="*/ 464344 h 1271587"/>
              <a:gd name="connsiteX13" fmla="*/ 504826 w 1002506"/>
              <a:gd name="connsiteY13" fmla="*/ 452437 h 1271587"/>
              <a:gd name="connsiteX14" fmla="*/ 478632 w 1002506"/>
              <a:gd name="connsiteY14" fmla="*/ 404812 h 1271587"/>
              <a:gd name="connsiteX15" fmla="*/ 571501 w 1002506"/>
              <a:gd name="connsiteY15" fmla="*/ 314325 h 1271587"/>
              <a:gd name="connsiteX16" fmla="*/ 533400 w 1002506"/>
              <a:gd name="connsiteY16" fmla="*/ 159543 h 1271587"/>
              <a:gd name="connsiteX17" fmla="*/ 423863 w 1002506"/>
              <a:gd name="connsiteY17" fmla="*/ 85725 h 1271587"/>
              <a:gd name="connsiteX0" fmla="*/ 423863 w 1002506"/>
              <a:gd name="connsiteY0" fmla="*/ 85725 h 1204912"/>
              <a:gd name="connsiteX1" fmla="*/ 207170 w 1002506"/>
              <a:gd name="connsiteY1" fmla="*/ 0 h 1204912"/>
              <a:gd name="connsiteX2" fmla="*/ 0 w 1002506"/>
              <a:gd name="connsiteY2" fmla="*/ 100012 h 1204912"/>
              <a:gd name="connsiteX3" fmla="*/ 88107 w 1002506"/>
              <a:gd name="connsiteY3" fmla="*/ 414338 h 1204912"/>
              <a:gd name="connsiteX4" fmla="*/ 152400 w 1002506"/>
              <a:gd name="connsiteY4" fmla="*/ 428625 h 1204912"/>
              <a:gd name="connsiteX5" fmla="*/ 431007 w 1002506"/>
              <a:gd name="connsiteY5" fmla="*/ 785812 h 1204912"/>
              <a:gd name="connsiteX6" fmla="*/ 423863 w 1002506"/>
              <a:gd name="connsiteY6" fmla="*/ 1204912 h 1204912"/>
              <a:gd name="connsiteX7" fmla="*/ 762001 w 1002506"/>
              <a:gd name="connsiteY7" fmla="*/ 1152524 h 1204912"/>
              <a:gd name="connsiteX8" fmla="*/ 790576 w 1002506"/>
              <a:gd name="connsiteY8" fmla="*/ 1131094 h 1204912"/>
              <a:gd name="connsiteX9" fmla="*/ 1002506 w 1002506"/>
              <a:gd name="connsiteY9" fmla="*/ 831056 h 1204912"/>
              <a:gd name="connsiteX10" fmla="*/ 654844 w 1002506"/>
              <a:gd name="connsiteY10" fmla="*/ 583406 h 1204912"/>
              <a:gd name="connsiteX11" fmla="*/ 614363 w 1002506"/>
              <a:gd name="connsiteY11" fmla="*/ 557212 h 1204912"/>
              <a:gd name="connsiteX12" fmla="*/ 578644 w 1002506"/>
              <a:gd name="connsiteY12" fmla="*/ 464344 h 1204912"/>
              <a:gd name="connsiteX13" fmla="*/ 504826 w 1002506"/>
              <a:gd name="connsiteY13" fmla="*/ 452437 h 1204912"/>
              <a:gd name="connsiteX14" fmla="*/ 478632 w 1002506"/>
              <a:gd name="connsiteY14" fmla="*/ 404812 h 1204912"/>
              <a:gd name="connsiteX15" fmla="*/ 571501 w 1002506"/>
              <a:gd name="connsiteY15" fmla="*/ 314325 h 1204912"/>
              <a:gd name="connsiteX16" fmla="*/ 533400 w 1002506"/>
              <a:gd name="connsiteY16" fmla="*/ 159543 h 1204912"/>
              <a:gd name="connsiteX17" fmla="*/ 423863 w 1002506"/>
              <a:gd name="connsiteY17" fmla="*/ 85725 h 1204912"/>
              <a:gd name="connsiteX0" fmla="*/ 423863 w 1002506"/>
              <a:gd name="connsiteY0" fmla="*/ 85725 h 1152524"/>
              <a:gd name="connsiteX1" fmla="*/ 207170 w 1002506"/>
              <a:gd name="connsiteY1" fmla="*/ 0 h 1152524"/>
              <a:gd name="connsiteX2" fmla="*/ 0 w 1002506"/>
              <a:gd name="connsiteY2" fmla="*/ 100012 h 1152524"/>
              <a:gd name="connsiteX3" fmla="*/ 88107 w 1002506"/>
              <a:gd name="connsiteY3" fmla="*/ 414338 h 1152524"/>
              <a:gd name="connsiteX4" fmla="*/ 152400 w 1002506"/>
              <a:gd name="connsiteY4" fmla="*/ 428625 h 1152524"/>
              <a:gd name="connsiteX5" fmla="*/ 431007 w 1002506"/>
              <a:gd name="connsiteY5" fmla="*/ 785812 h 1152524"/>
              <a:gd name="connsiteX6" fmla="*/ 540544 w 1002506"/>
              <a:gd name="connsiteY6" fmla="*/ 1078706 h 1152524"/>
              <a:gd name="connsiteX7" fmla="*/ 762001 w 1002506"/>
              <a:gd name="connsiteY7" fmla="*/ 1152524 h 1152524"/>
              <a:gd name="connsiteX8" fmla="*/ 790576 w 1002506"/>
              <a:gd name="connsiteY8" fmla="*/ 1131094 h 1152524"/>
              <a:gd name="connsiteX9" fmla="*/ 1002506 w 1002506"/>
              <a:gd name="connsiteY9" fmla="*/ 831056 h 1152524"/>
              <a:gd name="connsiteX10" fmla="*/ 654844 w 1002506"/>
              <a:gd name="connsiteY10" fmla="*/ 583406 h 1152524"/>
              <a:gd name="connsiteX11" fmla="*/ 614363 w 1002506"/>
              <a:gd name="connsiteY11" fmla="*/ 557212 h 1152524"/>
              <a:gd name="connsiteX12" fmla="*/ 578644 w 1002506"/>
              <a:gd name="connsiteY12" fmla="*/ 464344 h 1152524"/>
              <a:gd name="connsiteX13" fmla="*/ 504826 w 1002506"/>
              <a:gd name="connsiteY13" fmla="*/ 452437 h 1152524"/>
              <a:gd name="connsiteX14" fmla="*/ 478632 w 1002506"/>
              <a:gd name="connsiteY14" fmla="*/ 404812 h 1152524"/>
              <a:gd name="connsiteX15" fmla="*/ 571501 w 1002506"/>
              <a:gd name="connsiteY15" fmla="*/ 314325 h 1152524"/>
              <a:gd name="connsiteX16" fmla="*/ 533400 w 1002506"/>
              <a:gd name="connsiteY16" fmla="*/ 159543 h 1152524"/>
              <a:gd name="connsiteX17" fmla="*/ 423863 w 1002506"/>
              <a:gd name="connsiteY17" fmla="*/ 85725 h 1152524"/>
              <a:gd name="connsiteX0" fmla="*/ 423863 w 1002506"/>
              <a:gd name="connsiteY0" fmla="*/ 85725 h 1152524"/>
              <a:gd name="connsiteX1" fmla="*/ 207170 w 1002506"/>
              <a:gd name="connsiteY1" fmla="*/ 0 h 1152524"/>
              <a:gd name="connsiteX2" fmla="*/ 0 w 1002506"/>
              <a:gd name="connsiteY2" fmla="*/ 100012 h 1152524"/>
              <a:gd name="connsiteX3" fmla="*/ 88107 w 1002506"/>
              <a:gd name="connsiteY3" fmla="*/ 414338 h 1152524"/>
              <a:gd name="connsiteX4" fmla="*/ 152400 w 1002506"/>
              <a:gd name="connsiteY4" fmla="*/ 428625 h 1152524"/>
              <a:gd name="connsiteX5" fmla="*/ 431007 w 1002506"/>
              <a:gd name="connsiteY5" fmla="*/ 785812 h 1152524"/>
              <a:gd name="connsiteX6" fmla="*/ 540544 w 1002506"/>
              <a:gd name="connsiteY6" fmla="*/ 1078706 h 1152524"/>
              <a:gd name="connsiteX7" fmla="*/ 664369 w 1002506"/>
              <a:gd name="connsiteY7" fmla="*/ 1116806 h 1152524"/>
              <a:gd name="connsiteX8" fmla="*/ 762001 w 1002506"/>
              <a:gd name="connsiteY8" fmla="*/ 1152524 h 1152524"/>
              <a:gd name="connsiteX9" fmla="*/ 790576 w 1002506"/>
              <a:gd name="connsiteY9" fmla="*/ 1131094 h 1152524"/>
              <a:gd name="connsiteX10" fmla="*/ 1002506 w 1002506"/>
              <a:gd name="connsiteY10" fmla="*/ 831056 h 1152524"/>
              <a:gd name="connsiteX11" fmla="*/ 654844 w 1002506"/>
              <a:gd name="connsiteY11" fmla="*/ 583406 h 1152524"/>
              <a:gd name="connsiteX12" fmla="*/ 614363 w 1002506"/>
              <a:gd name="connsiteY12" fmla="*/ 557212 h 1152524"/>
              <a:gd name="connsiteX13" fmla="*/ 578644 w 1002506"/>
              <a:gd name="connsiteY13" fmla="*/ 464344 h 1152524"/>
              <a:gd name="connsiteX14" fmla="*/ 504826 w 1002506"/>
              <a:gd name="connsiteY14" fmla="*/ 452437 h 1152524"/>
              <a:gd name="connsiteX15" fmla="*/ 478632 w 1002506"/>
              <a:gd name="connsiteY15" fmla="*/ 404812 h 1152524"/>
              <a:gd name="connsiteX16" fmla="*/ 571501 w 1002506"/>
              <a:gd name="connsiteY16" fmla="*/ 314325 h 1152524"/>
              <a:gd name="connsiteX17" fmla="*/ 533400 w 1002506"/>
              <a:gd name="connsiteY17" fmla="*/ 159543 h 1152524"/>
              <a:gd name="connsiteX18" fmla="*/ 423863 w 1002506"/>
              <a:gd name="connsiteY18" fmla="*/ 85725 h 1152524"/>
              <a:gd name="connsiteX0" fmla="*/ 423863 w 1002506"/>
              <a:gd name="connsiteY0" fmla="*/ 85725 h 1152524"/>
              <a:gd name="connsiteX1" fmla="*/ 207170 w 1002506"/>
              <a:gd name="connsiteY1" fmla="*/ 0 h 1152524"/>
              <a:gd name="connsiteX2" fmla="*/ 0 w 1002506"/>
              <a:gd name="connsiteY2" fmla="*/ 100012 h 1152524"/>
              <a:gd name="connsiteX3" fmla="*/ 88107 w 1002506"/>
              <a:gd name="connsiteY3" fmla="*/ 414338 h 1152524"/>
              <a:gd name="connsiteX4" fmla="*/ 152400 w 1002506"/>
              <a:gd name="connsiteY4" fmla="*/ 428625 h 1152524"/>
              <a:gd name="connsiteX5" fmla="*/ 431007 w 1002506"/>
              <a:gd name="connsiteY5" fmla="*/ 785812 h 1152524"/>
              <a:gd name="connsiteX6" fmla="*/ 540544 w 1002506"/>
              <a:gd name="connsiteY6" fmla="*/ 1078706 h 1152524"/>
              <a:gd name="connsiteX7" fmla="*/ 604838 w 1002506"/>
              <a:gd name="connsiteY7" fmla="*/ 1135856 h 1152524"/>
              <a:gd name="connsiteX8" fmla="*/ 762001 w 1002506"/>
              <a:gd name="connsiteY8" fmla="*/ 1152524 h 1152524"/>
              <a:gd name="connsiteX9" fmla="*/ 790576 w 1002506"/>
              <a:gd name="connsiteY9" fmla="*/ 1131094 h 1152524"/>
              <a:gd name="connsiteX10" fmla="*/ 1002506 w 1002506"/>
              <a:gd name="connsiteY10" fmla="*/ 831056 h 1152524"/>
              <a:gd name="connsiteX11" fmla="*/ 654844 w 1002506"/>
              <a:gd name="connsiteY11" fmla="*/ 583406 h 1152524"/>
              <a:gd name="connsiteX12" fmla="*/ 614363 w 1002506"/>
              <a:gd name="connsiteY12" fmla="*/ 557212 h 1152524"/>
              <a:gd name="connsiteX13" fmla="*/ 578644 w 1002506"/>
              <a:gd name="connsiteY13" fmla="*/ 464344 h 1152524"/>
              <a:gd name="connsiteX14" fmla="*/ 504826 w 1002506"/>
              <a:gd name="connsiteY14" fmla="*/ 452437 h 1152524"/>
              <a:gd name="connsiteX15" fmla="*/ 478632 w 1002506"/>
              <a:gd name="connsiteY15" fmla="*/ 404812 h 1152524"/>
              <a:gd name="connsiteX16" fmla="*/ 571501 w 1002506"/>
              <a:gd name="connsiteY16" fmla="*/ 314325 h 1152524"/>
              <a:gd name="connsiteX17" fmla="*/ 533400 w 1002506"/>
              <a:gd name="connsiteY17" fmla="*/ 159543 h 1152524"/>
              <a:gd name="connsiteX18" fmla="*/ 423863 w 1002506"/>
              <a:gd name="connsiteY18" fmla="*/ 85725 h 1152524"/>
              <a:gd name="connsiteX0" fmla="*/ 423863 w 1002506"/>
              <a:gd name="connsiteY0" fmla="*/ 85725 h 1152524"/>
              <a:gd name="connsiteX1" fmla="*/ 207170 w 1002506"/>
              <a:gd name="connsiteY1" fmla="*/ 0 h 1152524"/>
              <a:gd name="connsiteX2" fmla="*/ 0 w 1002506"/>
              <a:gd name="connsiteY2" fmla="*/ 100012 h 1152524"/>
              <a:gd name="connsiteX3" fmla="*/ 88107 w 1002506"/>
              <a:gd name="connsiteY3" fmla="*/ 414338 h 1152524"/>
              <a:gd name="connsiteX4" fmla="*/ 152400 w 1002506"/>
              <a:gd name="connsiteY4" fmla="*/ 428625 h 1152524"/>
              <a:gd name="connsiteX5" fmla="*/ 431007 w 1002506"/>
              <a:gd name="connsiteY5" fmla="*/ 785812 h 1152524"/>
              <a:gd name="connsiteX6" fmla="*/ 540544 w 1002506"/>
              <a:gd name="connsiteY6" fmla="*/ 1078706 h 1152524"/>
              <a:gd name="connsiteX7" fmla="*/ 604838 w 1002506"/>
              <a:gd name="connsiteY7" fmla="*/ 1135856 h 1152524"/>
              <a:gd name="connsiteX8" fmla="*/ 709613 w 1002506"/>
              <a:gd name="connsiteY8" fmla="*/ 1147762 h 1152524"/>
              <a:gd name="connsiteX9" fmla="*/ 762001 w 1002506"/>
              <a:gd name="connsiteY9" fmla="*/ 1152524 h 1152524"/>
              <a:gd name="connsiteX10" fmla="*/ 790576 w 1002506"/>
              <a:gd name="connsiteY10" fmla="*/ 1131094 h 1152524"/>
              <a:gd name="connsiteX11" fmla="*/ 1002506 w 1002506"/>
              <a:gd name="connsiteY11" fmla="*/ 831056 h 1152524"/>
              <a:gd name="connsiteX12" fmla="*/ 654844 w 1002506"/>
              <a:gd name="connsiteY12" fmla="*/ 583406 h 1152524"/>
              <a:gd name="connsiteX13" fmla="*/ 614363 w 1002506"/>
              <a:gd name="connsiteY13" fmla="*/ 557212 h 1152524"/>
              <a:gd name="connsiteX14" fmla="*/ 578644 w 1002506"/>
              <a:gd name="connsiteY14" fmla="*/ 464344 h 1152524"/>
              <a:gd name="connsiteX15" fmla="*/ 504826 w 1002506"/>
              <a:gd name="connsiteY15" fmla="*/ 452437 h 1152524"/>
              <a:gd name="connsiteX16" fmla="*/ 478632 w 1002506"/>
              <a:gd name="connsiteY16" fmla="*/ 404812 h 1152524"/>
              <a:gd name="connsiteX17" fmla="*/ 571501 w 1002506"/>
              <a:gd name="connsiteY17" fmla="*/ 314325 h 1152524"/>
              <a:gd name="connsiteX18" fmla="*/ 533400 w 1002506"/>
              <a:gd name="connsiteY18" fmla="*/ 159543 h 1152524"/>
              <a:gd name="connsiteX19" fmla="*/ 423863 w 1002506"/>
              <a:gd name="connsiteY19" fmla="*/ 85725 h 1152524"/>
              <a:gd name="connsiteX0" fmla="*/ 423863 w 1002506"/>
              <a:gd name="connsiteY0" fmla="*/ 85725 h 1152524"/>
              <a:gd name="connsiteX1" fmla="*/ 207170 w 1002506"/>
              <a:gd name="connsiteY1" fmla="*/ 0 h 1152524"/>
              <a:gd name="connsiteX2" fmla="*/ 0 w 1002506"/>
              <a:gd name="connsiteY2" fmla="*/ 100012 h 1152524"/>
              <a:gd name="connsiteX3" fmla="*/ 88107 w 1002506"/>
              <a:gd name="connsiteY3" fmla="*/ 414338 h 1152524"/>
              <a:gd name="connsiteX4" fmla="*/ 152400 w 1002506"/>
              <a:gd name="connsiteY4" fmla="*/ 428625 h 1152524"/>
              <a:gd name="connsiteX5" fmla="*/ 431007 w 1002506"/>
              <a:gd name="connsiteY5" fmla="*/ 785812 h 1152524"/>
              <a:gd name="connsiteX6" fmla="*/ 540544 w 1002506"/>
              <a:gd name="connsiteY6" fmla="*/ 1078706 h 1152524"/>
              <a:gd name="connsiteX7" fmla="*/ 604838 w 1002506"/>
              <a:gd name="connsiteY7" fmla="*/ 1135856 h 1152524"/>
              <a:gd name="connsiteX8" fmla="*/ 683419 w 1002506"/>
              <a:gd name="connsiteY8" fmla="*/ 1112043 h 1152524"/>
              <a:gd name="connsiteX9" fmla="*/ 762001 w 1002506"/>
              <a:gd name="connsiteY9" fmla="*/ 1152524 h 1152524"/>
              <a:gd name="connsiteX10" fmla="*/ 790576 w 1002506"/>
              <a:gd name="connsiteY10" fmla="*/ 1131094 h 1152524"/>
              <a:gd name="connsiteX11" fmla="*/ 1002506 w 1002506"/>
              <a:gd name="connsiteY11" fmla="*/ 831056 h 1152524"/>
              <a:gd name="connsiteX12" fmla="*/ 654844 w 1002506"/>
              <a:gd name="connsiteY12" fmla="*/ 583406 h 1152524"/>
              <a:gd name="connsiteX13" fmla="*/ 614363 w 1002506"/>
              <a:gd name="connsiteY13" fmla="*/ 557212 h 1152524"/>
              <a:gd name="connsiteX14" fmla="*/ 578644 w 1002506"/>
              <a:gd name="connsiteY14" fmla="*/ 464344 h 1152524"/>
              <a:gd name="connsiteX15" fmla="*/ 504826 w 1002506"/>
              <a:gd name="connsiteY15" fmla="*/ 452437 h 1152524"/>
              <a:gd name="connsiteX16" fmla="*/ 478632 w 1002506"/>
              <a:gd name="connsiteY16" fmla="*/ 404812 h 1152524"/>
              <a:gd name="connsiteX17" fmla="*/ 571501 w 1002506"/>
              <a:gd name="connsiteY17" fmla="*/ 314325 h 1152524"/>
              <a:gd name="connsiteX18" fmla="*/ 533400 w 1002506"/>
              <a:gd name="connsiteY18" fmla="*/ 159543 h 1152524"/>
              <a:gd name="connsiteX19" fmla="*/ 423863 w 1002506"/>
              <a:gd name="connsiteY19" fmla="*/ 85725 h 1152524"/>
              <a:gd name="connsiteX0" fmla="*/ 423863 w 1002506"/>
              <a:gd name="connsiteY0" fmla="*/ 85725 h 1152524"/>
              <a:gd name="connsiteX1" fmla="*/ 207170 w 1002506"/>
              <a:gd name="connsiteY1" fmla="*/ 0 h 1152524"/>
              <a:gd name="connsiteX2" fmla="*/ 0 w 1002506"/>
              <a:gd name="connsiteY2" fmla="*/ 100012 h 1152524"/>
              <a:gd name="connsiteX3" fmla="*/ 88107 w 1002506"/>
              <a:gd name="connsiteY3" fmla="*/ 414338 h 1152524"/>
              <a:gd name="connsiteX4" fmla="*/ 152400 w 1002506"/>
              <a:gd name="connsiteY4" fmla="*/ 428625 h 1152524"/>
              <a:gd name="connsiteX5" fmla="*/ 359569 w 1002506"/>
              <a:gd name="connsiteY5" fmla="*/ 700087 h 1152524"/>
              <a:gd name="connsiteX6" fmla="*/ 431007 w 1002506"/>
              <a:gd name="connsiteY6" fmla="*/ 785812 h 1152524"/>
              <a:gd name="connsiteX7" fmla="*/ 540544 w 1002506"/>
              <a:gd name="connsiteY7" fmla="*/ 1078706 h 1152524"/>
              <a:gd name="connsiteX8" fmla="*/ 604838 w 1002506"/>
              <a:gd name="connsiteY8" fmla="*/ 1135856 h 1152524"/>
              <a:gd name="connsiteX9" fmla="*/ 683419 w 1002506"/>
              <a:gd name="connsiteY9" fmla="*/ 1112043 h 1152524"/>
              <a:gd name="connsiteX10" fmla="*/ 762001 w 1002506"/>
              <a:gd name="connsiteY10" fmla="*/ 1152524 h 1152524"/>
              <a:gd name="connsiteX11" fmla="*/ 790576 w 1002506"/>
              <a:gd name="connsiteY11" fmla="*/ 1131094 h 1152524"/>
              <a:gd name="connsiteX12" fmla="*/ 1002506 w 1002506"/>
              <a:gd name="connsiteY12" fmla="*/ 831056 h 1152524"/>
              <a:gd name="connsiteX13" fmla="*/ 654844 w 1002506"/>
              <a:gd name="connsiteY13" fmla="*/ 583406 h 1152524"/>
              <a:gd name="connsiteX14" fmla="*/ 614363 w 1002506"/>
              <a:gd name="connsiteY14" fmla="*/ 557212 h 1152524"/>
              <a:gd name="connsiteX15" fmla="*/ 578644 w 1002506"/>
              <a:gd name="connsiteY15" fmla="*/ 464344 h 1152524"/>
              <a:gd name="connsiteX16" fmla="*/ 504826 w 1002506"/>
              <a:gd name="connsiteY16" fmla="*/ 452437 h 1152524"/>
              <a:gd name="connsiteX17" fmla="*/ 478632 w 1002506"/>
              <a:gd name="connsiteY17" fmla="*/ 404812 h 1152524"/>
              <a:gd name="connsiteX18" fmla="*/ 571501 w 1002506"/>
              <a:gd name="connsiteY18" fmla="*/ 314325 h 1152524"/>
              <a:gd name="connsiteX19" fmla="*/ 533400 w 1002506"/>
              <a:gd name="connsiteY19" fmla="*/ 159543 h 1152524"/>
              <a:gd name="connsiteX20" fmla="*/ 423863 w 1002506"/>
              <a:gd name="connsiteY20" fmla="*/ 85725 h 1152524"/>
              <a:gd name="connsiteX0" fmla="*/ 423863 w 1002506"/>
              <a:gd name="connsiteY0" fmla="*/ 85725 h 1152524"/>
              <a:gd name="connsiteX1" fmla="*/ 207170 w 1002506"/>
              <a:gd name="connsiteY1" fmla="*/ 0 h 1152524"/>
              <a:gd name="connsiteX2" fmla="*/ 0 w 1002506"/>
              <a:gd name="connsiteY2" fmla="*/ 100012 h 1152524"/>
              <a:gd name="connsiteX3" fmla="*/ 88107 w 1002506"/>
              <a:gd name="connsiteY3" fmla="*/ 414338 h 1152524"/>
              <a:gd name="connsiteX4" fmla="*/ 152400 w 1002506"/>
              <a:gd name="connsiteY4" fmla="*/ 428625 h 1152524"/>
              <a:gd name="connsiteX5" fmla="*/ 407194 w 1002506"/>
              <a:gd name="connsiteY5" fmla="*/ 638174 h 1152524"/>
              <a:gd name="connsiteX6" fmla="*/ 431007 w 1002506"/>
              <a:gd name="connsiteY6" fmla="*/ 785812 h 1152524"/>
              <a:gd name="connsiteX7" fmla="*/ 540544 w 1002506"/>
              <a:gd name="connsiteY7" fmla="*/ 1078706 h 1152524"/>
              <a:gd name="connsiteX8" fmla="*/ 604838 w 1002506"/>
              <a:gd name="connsiteY8" fmla="*/ 1135856 h 1152524"/>
              <a:gd name="connsiteX9" fmla="*/ 683419 w 1002506"/>
              <a:gd name="connsiteY9" fmla="*/ 1112043 h 1152524"/>
              <a:gd name="connsiteX10" fmla="*/ 762001 w 1002506"/>
              <a:gd name="connsiteY10" fmla="*/ 1152524 h 1152524"/>
              <a:gd name="connsiteX11" fmla="*/ 790576 w 1002506"/>
              <a:gd name="connsiteY11" fmla="*/ 1131094 h 1152524"/>
              <a:gd name="connsiteX12" fmla="*/ 1002506 w 1002506"/>
              <a:gd name="connsiteY12" fmla="*/ 831056 h 1152524"/>
              <a:gd name="connsiteX13" fmla="*/ 654844 w 1002506"/>
              <a:gd name="connsiteY13" fmla="*/ 583406 h 1152524"/>
              <a:gd name="connsiteX14" fmla="*/ 614363 w 1002506"/>
              <a:gd name="connsiteY14" fmla="*/ 557212 h 1152524"/>
              <a:gd name="connsiteX15" fmla="*/ 578644 w 1002506"/>
              <a:gd name="connsiteY15" fmla="*/ 464344 h 1152524"/>
              <a:gd name="connsiteX16" fmla="*/ 504826 w 1002506"/>
              <a:gd name="connsiteY16" fmla="*/ 452437 h 1152524"/>
              <a:gd name="connsiteX17" fmla="*/ 478632 w 1002506"/>
              <a:gd name="connsiteY17" fmla="*/ 404812 h 1152524"/>
              <a:gd name="connsiteX18" fmla="*/ 571501 w 1002506"/>
              <a:gd name="connsiteY18" fmla="*/ 314325 h 1152524"/>
              <a:gd name="connsiteX19" fmla="*/ 533400 w 1002506"/>
              <a:gd name="connsiteY19" fmla="*/ 159543 h 1152524"/>
              <a:gd name="connsiteX20" fmla="*/ 423863 w 1002506"/>
              <a:gd name="connsiteY20" fmla="*/ 85725 h 1152524"/>
              <a:gd name="connsiteX0" fmla="*/ 423863 w 1002506"/>
              <a:gd name="connsiteY0" fmla="*/ 85725 h 1152524"/>
              <a:gd name="connsiteX1" fmla="*/ 207170 w 1002506"/>
              <a:gd name="connsiteY1" fmla="*/ 0 h 1152524"/>
              <a:gd name="connsiteX2" fmla="*/ 0 w 1002506"/>
              <a:gd name="connsiteY2" fmla="*/ 100012 h 1152524"/>
              <a:gd name="connsiteX3" fmla="*/ 88107 w 1002506"/>
              <a:gd name="connsiteY3" fmla="*/ 414338 h 1152524"/>
              <a:gd name="connsiteX4" fmla="*/ 152400 w 1002506"/>
              <a:gd name="connsiteY4" fmla="*/ 428625 h 1152524"/>
              <a:gd name="connsiteX5" fmla="*/ 407194 w 1002506"/>
              <a:gd name="connsiteY5" fmla="*/ 638174 h 1152524"/>
              <a:gd name="connsiteX6" fmla="*/ 426244 w 1002506"/>
              <a:gd name="connsiteY6" fmla="*/ 728662 h 1152524"/>
              <a:gd name="connsiteX7" fmla="*/ 431007 w 1002506"/>
              <a:gd name="connsiteY7" fmla="*/ 785812 h 1152524"/>
              <a:gd name="connsiteX8" fmla="*/ 540544 w 1002506"/>
              <a:gd name="connsiteY8" fmla="*/ 1078706 h 1152524"/>
              <a:gd name="connsiteX9" fmla="*/ 604838 w 1002506"/>
              <a:gd name="connsiteY9" fmla="*/ 1135856 h 1152524"/>
              <a:gd name="connsiteX10" fmla="*/ 683419 w 1002506"/>
              <a:gd name="connsiteY10" fmla="*/ 1112043 h 1152524"/>
              <a:gd name="connsiteX11" fmla="*/ 762001 w 1002506"/>
              <a:gd name="connsiteY11" fmla="*/ 1152524 h 1152524"/>
              <a:gd name="connsiteX12" fmla="*/ 790576 w 1002506"/>
              <a:gd name="connsiteY12" fmla="*/ 1131094 h 1152524"/>
              <a:gd name="connsiteX13" fmla="*/ 1002506 w 1002506"/>
              <a:gd name="connsiteY13" fmla="*/ 831056 h 1152524"/>
              <a:gd name="connsiteX14" fmla="*/ 654844 w 1002506"/>
              <a:gd name="connsiteY14" fmla="*/ 583406 h 1152524"/>
              <a:gd name="connsiteX15" fmla="*/ 614363 w 1002506"/>
              <a:gd name="connsiteY15" fmla="*/ 557212 h 1152524"/>
              <a:gd name="connsiteX16" fmla="*/ 578644 w 1002506"/>
              <a:gd name="connsiteY16" fmla="*/ 464344 h 1152524"/>
              <a:gd name="connsiteX17" fmla="*/ 504826 w 1002506"/>
              <a:gd name="connsiteY17" fmla="*/ 452437 h 1152524"/>
              <a:gd name="connsiteX18" fmla="*/ 478632 w 1002506"/>
              <a:gd name="connsiteY18" fmla="*/ 404812 h 1152524"/>
              <a:gd name="connsiteX19" fmla="*/ 571501 w 1002506"/>
              <a:gd name="connsiteY19" fmla="*/ 314325 h 1152524"/>
              <a:gd name="connsiteX20" fmla="*/ 533400 w 1002506"/>
              <a:gd name="connsiteY20" fmla="*/ 159543 h 1152524"/>
              <a:gd name="connsiteX21" fmla="*/ 423863 w 1002506"/>
              <a:gd name="connsiteY21" fmla="*/ 85725 h 1152524"/>
              <a:gd name="connsiteX0" fmla="*/ 423863 w 1002506"/>
              <a:gd name="connsiteY0" fmla="*/ 85725 h 1152524"/>
              <a:gd name="connsiteX1" fmla="*/ 207170 w 1002506"/>
              <a:gd name="connsiteY1" fmla="*/ 0 h 1152524"/>
              <a:gd name="connsiteX2" fmla="*/ 0 w 1002506"/>
              <a:gd name="connsiteY2" fmla="*/ 100012 h 1152524"/>
              <a:gd name="connsiteX3" fmla="*/ 88107 w 1002506"/>
              <a:gd name="connsiteY3" fmla="*/ 414338 h 1152524"/>
              <a:gd name="connsiteX4" fmla="*/ 152400 w 1002506"/>
              <a:gd name="connsiteY4" fmla="*/ 428625 h 1152524"/>
              <a:gd name="connsiteX5" fmla="*/ 407194 w 1002506"/>
              <a:gd name="connsiteY5" fmla="*/ 638174 h 1152524"/>
              <a:gd name="connsiteX6" fmla="*/ 409575 w 1002506"/>
              <a:gd name="connsiteY6" fmla="*/ 731043 h 1152524"/>
              <a:gd name="connsiteX7" fmla="*/ 431007 w 1002506"/>
              <a:gd name="connsiteY7" fmla="*/ 785812 h 1152524"/>
              <a:gd name="connsiteX8" fmla="*/ 540544 w 1002506"/>
              <a:gd name="connsiteY8" fmla="*/ 1078706 h 1152524"/>
              <a:gd name="connsiteX9" fmla="*/ 604838 w 1002506"/>
              <a:gd name="connsiteY9" fmla="*/ 1135856 h 1152524"/>
              <a:gd name="connsiteX10" fmla="*/ 683419 w 1002506"/>
              <a:gd name="connsiteY10" fmla="*/ 1112043 h 1152524"/>
              <a:gd name="connsiteX11" fmla="*/ 762001 w 1002506"/>
              <a:gd name="connsiteY11" fmla="*/ 1152524 h 1152524"/>
              <a:gd name="connsiteX12" fmla="*/ 790576 w 1002506"/>
              <a:gd name="connsiteY12" fmla="*/ 1131094 h 1152524"/>
              <a:gd name="connsiteX13" fmla="*/ 1002506 w 1002506"/>
              <a:gd name="connsiteY13" fmla="*/ 831056 h 1152524"/>
              <a:gd name="connsiteX14" fmla="*/ 654844 w 1002506"/>
              <a:gd name="connsiteY14" fmla="*/ 583406 h 1152524"/>
              <a:gd name="connsiteX15" fmla="*/ 614363 w 1002506"/>
              <a:gd name="connsiteY15" fmla="*/ 557212 h 1152524"/>
              <a:gd name="connsiteX16" fmla="*/ 578644 w 1002506"/>
              <a:gd name="connsiteY16" fmla="*/ 464344 h 1152524"/>
              <a:gd name="connsiteX17" fmla="*/ 504826 w 1002506"/>
              <a:gd name="connsiteY17" fmla="*/ 452437 h 1152524"/>
              <a:gd name="connsiteX18" fmla="*/ 478632 w 1002506"/>
              <a:gd name="connsiteY18" fmla="*/ 404812 h 1152524"/>
              <a:gd name="connsiteX19" fmla="*/ 571501 w 1002506"/>
              <a:gd name="connsiteY19" fmla="*/ 314325 h 1152524"/>
              <a:gd name="connsiteX20" fmla="*/ 533400 w 1002506"/>
              <a:gd name="connsiteY20" fmla="*/ 159543 h 1152524"/>
              <a:gd name="connsiteX21" fmla="*/ 423863 w 1002506"/>
              <a:gd name="connsiteY21" fmla="*/ 85725 h 1152524"/>
              <a:gd name="connsiteX0" fmla="*/ 423863 w 1002506"/>
              <a:gd name="connsiteY0" fmla="*/ 85725 h 1152524"/>
              <a:gd name="connsiteX1" fmla="*/ 207170 w 1002506"/>
              <a:gd name="connsiteY1" fmla="*/ 0 h 1152524"/>
              <a:gd name="connsiteX2" fmla="*/ 0 w 1002506"/>
              <a:gd name="connsiteY2" fmla="*/ 100012 h 1152524"/>
              <a:gd name="connsiteX3" fmla="*/ 88107 w 1002506"/>
              <a:gd name="connsiteY3" fmla="*/ 414338 h 1152524"/>
              <a:gd name="connsiteX4" fmla="*/ 152400 w 1002506"/>
              <a:gd name="connsiteY4" fmla="*/ 428625 h 1152524"/>
              <a:gd name="connsiteX5" fmla="*/ 233363 w 1002506"/>
              <a:gd name="connsiteY5" fmla="*/ 492918 h 1152524"/>
              <a:gd name="connsiteX6" fmla="*/ 407194 w 1002506"/>
              <a:gd name="connsiteY6" fmla="*/ 638174 h 1152524"/>
              <a:gd name="connsiteX7" fmla="*/ 409575 w 1002506"/>
              <a:gd name="connsiteY7" fmla="*/ 731043 h 1152524"/>
              <a:gd name="connsiteX8" fmla="*/ 431007 w 1002506"/>
              <a:gd name="connsiteY8" fmla="*/ 785812 h 1152524"/>
              <a:gd name="connsiteX9" fmla="*/ 540544 w 1002506"/>
              <a:gd name="connsiteY9" fmla="*/ 1078706 h 1152524"/>
              <a:gd name="connsiteX10" fmla="*/ 604838 w 1002506"/>
              <a:gd name="connsiteY10" fmla="*/ 1135856 h 1152524"/>
              <a:gd name="connsiteX11" fmla="*/ 683419 w 1002506"/>
              <a:gd name="connsiteY11" fmla="*/ 1112043 h 1152524"/>
              <a:gd name="connsiteX12" fmla="*/ 762001 w 1002506"/>
              <a:gd name="connsiteY12" fmla="*/ 1152524 h 1152524"/>
              <a:gd name="connsiteX13" fmla="*/ 790576 w 1002506"/>
              <a:gd name="connsiteY13" fmla="*/ 1131094 h 1152524"/>
              <a:gd name="connsiteX14" fmla="*/ 1002506 w 1002506"/>
              <a:gd name="connsiteY14" fmla="*/ 831056 h 1152524"/>
              <a:gd name="connsiteX15" fmla="*/ 654844 w 1002506"/>
              <a:gd name="connsiteY15" fmla="*/ 583406 h 1152524"/>
              <a:gd name="connsiteX16" fmla="*/ 614363 w 1002506"/>
              <a:gd name="connsiteY16" fmla="*/ 557212 h 1152524"/>
              <a:gd name="connsiteX17" fmla="*/ 578644 w 1002506"/>
              <a:gd name="connsiteY17" fmla="*/ 464344 h 1152524"/>
              <a:gd name="connsiteX18" fmla="*/ 504826 w 1002506"/>
              <a:gd name="connsiteY18" fmla="*/ 452437 h 1152524"/>
              <a:gd name="connsiteX19" fmla="*/ 478632 w 1002506"/>
              <a:gd name="connsiteY19" fmla="*/ 404812 h 1152524"/>
              <a:gd name="connsiteX20" fmla="*/ 571501 w 1002506"/>
              <a:gd name="connsiteY20" fmla="*/ 314325 h 1152524"/>
              <a:gd name="connsiteX21" fmla="*/ 533400 w 1002506"/>
              <a:gd name="connsiteY21" fmla="*/ 159543 h 1152524"/>
              <a:gd name="connsiteX22" fmla="*/ 423863 w 1002506"/>
              <a:gd name="connsiteY22" fmla="*/ 85725 h 1152524"/>
              <a:gd name="connsiteX0" fmla="*/ 423863 w 1002506"/>
              <a:gd name="connsiteY0" fmla="*/ 85725 h 1152524"/>
              <a:gd name="connsiteX1" fmla="*/ 207170 w 1002506"/>
              <a:gd name="connsiteY1" fmla="*/ 0 h 1152524"/>
              <a:gd name="connsiteX2" fmla="*/ 0 w 1002506"/>
              <a:gd name="connsiteY2" fmla="*/ 100012 h 1152524"/>
              <a:gd name="connsiteX3" fmla="*/ 88107 w 1002506"/>
              <a:gd name="connsiteY3" fmla="*/ 414338 h 1152524"/>
              <a:gd name="connsiteX4" fmla="*/ 152400 w 1002506"/>
              <a:gd name="connsiteY4" fmla="*/ 428625 h 1152524"/>
              <a:gd name="connsiteX5" fmla="*/ 247651 w 1002506"/>
              <a:gd name="connsiteY5" fmla="*/ 414337 h 1152524"/>
              <a:gd name="connsiteX6" fmla="*/ 407194 w 1002506"/>
              <a:gd name="connsiteY6" fmla="*/ 638174 h 1152524"/>
              <a:gd name="connsiteX7" fmla="*/ 409575 w 1002506"/>
              <a:gd name="connsiteY7" fmla="*/ 731043 h 1152524"/>
              <a:gd name="connsiteX8" fmla="*/ 431007 w 1002506"/>
              <a:gd name="connsiteY8" fmla="*/ 785812 h 1152524"/>
              <a:gd name="connsiteX9" fmla="*/ 540544 w 1002506"/>
              <a:gd name="connsiteY9" fmla="*/ 1078706 h 1152524"/>
              <a:gd name="connsiteX10" fmla="*/ 604838 w 1002506"/>
              <a:gd name="connsiteY10" fmla="*/ 1135856 h 1152524"/>
              <a:gd name="connsiteX11" fmla="*/ 683419 w 1002506"/>
              <a:gd name="connsiteY11" fmla="*/ 1112043 h 1152524"/>
              <a:gd name="connsiteX12" fmla="*/ 762001 w 1002506"/>
              <a:gd name="connsiteY12" fmla="*/ 1152524 h 1152524"/>
              <a:gd name="connsiteX13" fmla="*/ 790576 w 1002506"/>
              <a:gd name="connsiteY13" fmla="*/ 1131094 h 1152524"/>
              <a:gd name="connsiteX14" fmla="*/ 1002506 w 1002506"/>
              <a:gd name="connsiteY14" fmla="*/ 831056 h 1152524"/>
              <a:gd name="connsiteX15" fmla="*/ 654844 w 1002506"/>
              <a:gd name="connsiteY15" fmla="*/ 583406 h 1152524"/>
              <a:gd name="connsiteX16" fmla="*/ 614363 w 1002506"/>
              <a:gd name="connsiteY16" fmla="*/ 557212 h 1152524"/>
              <a:gd name="connsiteX17" fmla="*/ 578644 w 1002506"/>
              <a:gd name="connsiteY17" fmla="*/ 464344 h 1152524"/>
              <a:gd name="connsiteX18" fmla="*/ 504826 w 1002506"/>
              <a:gd name="connsiteY18" fmla="*/ 452437 h 1152524"/>
              <a:gd name="connsiteX19" fmla="*/ 478632 w 1002506"/>
              <a:gd name="connsiteY19" fmla="*/ 404812 h 1152524"/>
              <a:gd name="connsiteX20" fmla="*/ 571501 w 1002506"/>
              <a:gd name="connsiteY20" fmla="*/ 314325 h 1152524"/>
              <a:gd name="connsiteX21" fmla="*/ 533400 w 1002506"/>
              <a:gd name="connsiteY21" fmla="*/ 159543 h 1152524"/>
              <a:gd name="connsiteX22" fmla="*/ 423863 w 1002506"/>
              <a:gd name="connsiteY22" fmla="*/ 85725 h 1152524"/>
              <a:gd name="connsiteX0" fmla="*/ 423863 w 1002506"/>
              <a:gd name="connsiteY0" fmla="*/ 85725 h 1152524"/>
              <a:gd name="connsiteX1" fmla="*/ 207170 w 1002506"/>
              <a:gd name="connsiteY1" fmla="*/ 0 h 1152524"/>
              <a:gd name="connsiteX2" fmla="*/ 0 w 1002506"/>
              <a:gd name="connsiteY2" fmla="*/ 100012 h 1152524"/>
              <a:gd name="connsiteX3" fmla="*/ 88107 w 1002506"/>
              <a:gd name="connsiteY3" fmla="*/ 414338 h 1152524"/>
              <a:gd name="connsiteX4" fmla="*/ 152400 w 1002506"/>
              <a:gd name="connsiteY4" fmla="*/ 428625 h 1152524"/>
              <a:gd name="connsiteX5" fmla="*/ 192882 w 1002506"/>
              <a:gd name="connsiteY5" fmla="*/ 423862 h 1152524"/>
              <a:gd name="connsiteX6" fmla="*/ 247651 w 1002506"/>
              <a:gd name="connsiteY6" fmla="*/ 414337 h 1152524"/>
              <a:gd name="connsiteX7" fmla="*/ 407194 w 1002506"/>
              <a:gd name="connsiteY7" fmla="*/ 638174 h 1152524"/>
              <a:gd name="connsiteX8" fmla="*/ 409575 w 1002506"/>
              <a:gd name="connsiteY8" fmla="*/ 731043 h 1152524"/>
              <a:gd name="connsiteX9" fmla="*/ 431007 w 1002506"/>
              <a:gd name="connsiteY9" fmla="*/ 785812 h 1152524"/>
              <a:gd name="connsiteX10" fmla="*/ 540544 w 1002506"/>
              <a:gd name="connsiteY10" fmla="*/ 1078706 h 1152524"/>
              <a:gd name="connsiteX11" fmla="*/ 604838 w 1002506"/>
              <a:gd name="connsiteY11" fmla="*/ 1135856 h 1152524"/>
              <a:gd name="connsiteX12" fmla="*/ 683419 w 1002506"/>
              <a:gd name="connsiteY12" fmla="*/ 1112043 h 1152524"/>
              <a:gd name="connsiteX13" fmla="*/ 762001 w 1002506"/>
              <a:gd name="connsiteY13" fmla="*/ 1152524 h 1152524"/>
              <a:gd name="connsiteX14" fmla="*/ 790576 w 1002506"/>
              <a:gd name="connsiteY14" fmla="*/ 1131094 h 1152524"/>
              <a:gd name="connsiteX15" fmla="*/ 1002506 w 1002506"/>
              <a:gd name="connsiteY15" fmla="*/ 831056 h 1152524"/>
              <a:gd name="connsiteX16" fmla="*/ 654844 w 1002506"/>
              <a:gd name="connsiteY16" fmla="*/ 583406 h 1152524"/>
              <a:gd name="connsiteX17" fmla="*/ 614363 w 1002506"/>
              <a:gd name="connsiteY17" fmla="*/ 557212 h 1152524"/>
              <a:gd name="connsiteX18" fmla="*/ 578644 w 1002506"/>
              <a:gd name="connsiteY18" fmla="*/ 464344 h 1152524"/>
              <a:gd name="connsiteX19" fmla="*/ 504826 w 1002506"/>
              <a:gd name="connsiteY19" fmla="*/ 452437 h 1152524"/>
              <a:gd name="connsiteX20" fmla="*/ 478632 w 1002506"/>
              <a:gd name="connsiteY20" fmla="*/ 404812 h 1152524"/>
              <a:gd name="connsiteX21" fmla="*/ 571501 w 1002506"/>
              <a:gd name="connsiteY21" fmla="*/ 314325 h 1152524"/>
              <a:gd name="connsiteX22" fmla="*/ 533400 w 1002506"/>
              <a:gd name="connsiteY22" fmla="*/ 159543 h 1152524"/>
              <a:gd name="connsiteX23" fmla="*/ 423863 w 1002506"/>
              <a:gd name="connsiteY23" fmla="*/ 85725 h 1152524"/>
              <a:gd name="connsiteX0" fmla="*/ 423863 w 1002506"/>
              <a:gd name="connsiteY0" fmla="*/ 85725 h 1152524"/>
              <a:gd name="connsiteX1" fmla="*/ 207170 w 1002506"/>
              <a:gd name="connsiteY1" fmla="*/ 0 h 1152524"/>
              <a:gd name="connsiteX2" fmla="*/ 0 w 1002506"/>
              <a:gd name="connsiteY2" fmla="*/ 100012 h 1152524"/>
              <a:gd name="connsiteX3" fmla="*/ 88107 w 1002506"/>
              <a:gd name="connsiteY3" fmla="*/ 414338 h 1152524"/>
              <a:gd name="connsiteX4" fmla="*/ 152400 w 1002506"/>
              <a:gd name="connsiteY4" fmla="*/ 428625 h 1152524"/>
              <a:gd name="connsiteX5" fmla="*/ 192882 w 1002506"/>
              <a:gd name="connsiteY5" fmla="*/ 423862 h 1152524"/>
              <a:gd name="connsiteX6" fmla="*/ 247651 w 1002506"/>
              <a:gd name="connsiteY6" fmla="*/ 414337 h 1152524"/>
              <a:gd name="connsiteX7" fmla="*/ 307182 w 1002506"/>
              <a:gd name="connsiteY7" fmla="*/ 492918 h 1152524"/>
              <a:gd name="connsiteX8" fmla="*/ 407194 w 1002506"/>
              <a:gd name="connsiteY8" fmla="*/ 638174 h 1152524"/>
              <a:gd name="connsiteX9" fmla="*/ 409575 w 1002506"/>
              <a:gd name="connsiteY9" fmla="*/ 731043 h 1152524"/>
              <a:gd name="connsiteX10" fmla="*/ 431007 w 1002506"/>
              <a:gd name="connsiteY10" fmla="*/ 785812 h 1152524"/>
              <a:gd name="connsiteX11" fmla="*/ 540544 w 1002506"/>
              <a:gd name="connsiteY11" fmla="*/ 1078706 h 1152524"/>
              <a:gd name="connsiteX12" fmla="*/ 604838 w 1002506"/>
              <a:gd name="connsiteY12" fmla="*/ 1135856 h 1152524"/>
              <a:gd name="connsiteX13" fmla="*/ 683419 w 1002506"/>
              <a:gd name="connsiteY13" fmla="*/ 1112043 h 1152524"/>
              <a:gd name="connsiteX14" fmla="*/ 762001 w 1002506"/>
              <a:gd name="connsiteY14" fmla="*/ 1152524 h 1152524"/>
              <a:gd name="connsiteX15" fmla="*/ 790576 w 1002506"/>
              <a:gd name="connsiteY15" fmla="*/ 1131094 h 1152524"/>
              <a:gd name="connsiteX16" fmla="*/ 1002506 w 1002506"/>
              <a:gd name="connsiteY16" fmla="*/ 831056 h 1152524"/>
              <a:gd name="connsiteX17" fmla="*/ 654844 w 1002506"/>
              <a:gd name="connsiteY17" fmla="*/ 583406 h 1152524"/>
              <a:gd name="connsiteX18" fmla="*/ 614363 w 1002506"/>
              <a:gd name="connsiteY18" fmla="*/ 557212 h 1152524"/>
              <a:gd name="connsiteX19" fmla="*/ 578644 w 1002506"/>
              <a:gd name="connsiteY19" fmla="*/ 464344 h 1152524"/>
              <a:gd name="connsiteX20" fmla="*/ 504826 w 1002506"/>
              <a:gd name="connsiteY20" fmla="*/ 452437 h 1152524"/>
              <a:gd name="connsiteX21" fmla="*/ 478632 w 1002506"/>
              <a:gd name="connsiteY21" fmla="*/ 404812 h 1152524"/>
              <a:gd name="connsiteX22" fmla="*/ 571501 w 1002506"/>
              <a:gd name="connsiteY22" fmla="*/ 314325 h 1152524"/>
              <a:gd name="connsiteX23" fmla="*/ 533400 w 1002506"/>
              <a:gd name="connsiteY23" fmla="*/ 159543 h 1152524"/>
              <a:gd name="connsiteX24" fmla="*/ 423863 w 1002506"/>
              <a:gd name="connsiteY24" fmla="*/ 85725 h 1152524"/>
              <a:gd name="connsiteX0" fmla="*/ 423863 w 1002506"/>
              <a:gd name="connsiteY0" fmla="*/ 85725 h 1152524"/>
              <a:gd name="connsiteX1" fmla="*/ 207170 w 1002506"/>
              <a:gd name="connsiteY1" fmla="*/ 0 h 1152524"/>
              <a:gd name="connsiteX2" fmla="*/ 0 w 1002506"/>
              <a:gd name="connsiteY2" fmla="*/ 100012 h 1152524"/>
              <a:gd name="connsiteX3" fmla="*/ 88107 w 1002506"/>
              <a:gd name="connsiteY3" fmla="*/ 414338 h 1152524"/>
              <a:gd name="connsiteX4" fmla="*/ 152400 w 1002506"/>
              <a:gd name="connsiteY4" fmla="*/ 428625 h 1152524"/>
              <a:gd name="connsiteX5" fmla="*/ 197644 w 1002506"/>
              <a:gd name="connsiteY5" fmla="*/ 438150 h 1152524"/>
              <a:gd name="connsiteX6" fmla="*/ 247651 w 1002506"/>
              <a:gd name="connsiteY6" fmla="*/ 414337 h 1152524"/>
              <a:gd name="connsiteX7" fmla="*/ 307182 w 1002506"/>
              <a:gd name="connsiteY7" fmla="*/ 492918 h 1152524"/>
              <a:gd name="connsiteX8" fmla="*/ 407194 w 1002506"/>
              <a:gd name="connsiteY8" fmla="*/ 638174 h 1152524"/>
              <a:gd name="connsiteX9" fmla="*/ 409575 w 1002506"/>
              <a:gd name="connsiteY9" fmla="*/ 731043 h 1152524"/>
              <a:gd name="connsiteX10" fmla="*/ 431007 w 1002506"/>
              <a:gd name="connsiteY10" fmla="*/ 785812 h 1152524"/>
              <a:gd name="connsiteX11" fmla="*/ 540544 w 1002506"/>
              <a:gd name="connsiteY11" fmla="*/ 1078706 h 1152524"/>
              <a:gd name="connsiteX12" fmla="*/ 604838 w 1002506"/>
              <a:gd name="connsiteY12" fmla="*/ 1135856 h 1152524"/>
              <a:gd name="connsiteX13" fmla="*/ 683419 w 1002506"/>
              <a:gd name="connsiteY13" fmla="*/ 1112043 h 1152524"/>
              <a:gd name="connsiteX14" fmla="*/ 762001 w 1002506"/>
              <a:gd name="connsiteY14" fmla="*/ 1152524 h 1152524"/>
              <a:gd name="connsiteX15" fmla="*/ 790576 w 1002506"/>
              <a:gd name="connsiteY15" fmla="*/ 1131094 h 1152524"/>
              <a:gd name="connsiteX16" fmla="*/ 1002506 w 1002506"/>
              <a:gd name="connsiteY16" fmla="*/ 831056 h 1152524"/>
              <a:gd name="connsiteX17" fmla="*/ 654844 w 1002506"/>
              <a:gd name="connsiteY17" fmla="*/ 583406 h 1152524"/>
              <a:gd name="connsiteX18" fmla="*/ 614363 w 1002506"/>
              <a:gd name="connsiteY18" fmla="*/ 557212 h 1152524"/>
              <a:gd name="connsiteX19" fmla="*/ 578644 w 1002506"/>
              <a:gd name="connsiteY19" fmla="*/ 464344 h 1152524"/>
              <a:gd name="connsiteX20" fmla="*/ 504826 w 1002506"/>
              <a:gd name="connsiteY20" fmla="*/ 452437 h 1152524"/>
              <a:gd name="connsiteX21" fmla="*/ 478632 w 1002506"/>
              <a:gd name="connsiteY21" fmla="*/ 404812 h 1152524"/>
              <a:gd name="connsiteX22" fmla="*/ 571501 w 1002506"/>
              <a:gd name="connsiteY22" fmla="*/ 314325 h 1152524"/>
              <a:gd name="connsiteX23" fmla="*/ 533400 w 1002506"/>
              <a:gd name="connsiteY23" fmla="*/ 159543 h 1152524"/>
              <a:gd name="connsiteX24" fmla="*/ 423863 w 1002506"/>
              <a:gd name="connsiteY24" fmla="*/ 85725 h 1152524"/>
              <a:gd name="connsiteX0" fmla="*/ 423863 w 1002506"/>
              <a:gd name="connsiteY0" fmla="*/ 85725 h 1152524"/>
              <a:gd name="connsiteX1" fmla="*/ 207170 w 1002506"/>
              <a:gd name="connsiteY1" fmla="*/ 0 h 1152524"/>
              <a:gd name="connsiteX2" fmla="*/ 0 w 1002506"/>
              <a:gd name="connsiteY2" fmla="*/ 100012 h 1152524"/>
              <a:gd name="connsiteX3" fmla="*/ 88107 w 1002506"/>
              <a:gd name="connsiteY3" fmla="*/ 414338 h 1152524"/>
              <a:gd name="connsiteX4" fmla="*/ 152400 w 1002506"/>
              <a:gd name="connsiteY4" fmla="*/ 428625 h 1152524"/>
              <a:gd name="connsiteX5" fmla="*/ 197644 w 1002506"/>
              <a:gd name="connsiteY5" fmla="*/ 438150 h 1152524"/>
              <a:gd name="connsiteX6" fmla="*/ 247651 w 1002506"/>
              <a:gd name="connsiteY6" fmla="*/ 414337 h 1152524"/>
              <a:gd name="connsiteX7" fmla="*/ 307182 w 1002506"/>
              <a:gd name="connsiteY7" fmla="*/ 438149 h 1152524"/>
              <a:gd name="connsiteX8" fmla="*/ 407194 w 1002506"/>
              <a:gd name="connsiteY8" fmla="*/ 638174 h 1152524"/>
              <a:gd name="connsiteX9" fmla="*/ 409575 w 1002506"/>
              <a:gd name="connsiteY9" fmla="*/ 731043 h 1152524"/>
              <a:gd name="connsiteX10" fmla="*/ 431007 w 1002506"/>
              <a:gd name="connsiteY10" fmla="*/ 785812 h 1152524"/>
              <a:gd name="connsiteX11" fmla="*/ 540544 w 1002506"/>
              <a:gd name="connsiteY11" fmla="*/ 1078706 h 1152524"/>
              <a:gd name="connsiteX12" fmla="*/ 604838 w 1002506"/>
              <a:gd name="connsiteY12" fmla="*/ 1135856 h 1152524"/>
              <a:gd name="connsiteX13" fmla="*/ 683419 w 1002506"/>
              <a:gd name="connsiteY13" fmla="*/ 1112043 h 1152524"/>
              <a:gd name="connsiteX14" fmla="*/ 762001 w 1002506"/>
              <a:gd name="connsiteY14" fmla="*/ 1152524 h 1152524"/>
              <a:gd name="connsiteX15" fmla="*/ 790576 w 1002506"/>
              <a:gd name="connsiteY15" fmla="*/ 1131094 h 1152524"/>
              <a:gd name="connsiteX16" fmla="*/ 1002506 w 1002506"/>
              <a:gd name="connsiteY16" fmla="*/ 831056 h 1152524"/>
              <a:gd name="connsiteX17" fmla="*/ 654844 w 1002506"/>
              <a:gd name="connsiteY17" fmla="*/ 583406 h 1152524"/>
              <a:gd name="connsiteX18" fmla="*/ 614363 w 1002506"/>
              <a:gd name="connsiteY18" fmla="*/ 557212 h 1152524"/>
              <a:gd name="connsiteX19" fmla="*/ 578644 w 1002506"/>
              <a:gd name="connsiteY19" fmla="*/ 464344 h 1152524"/>
              <a:gd name="connsiteX20" fmla="*/ 504826 w 1002506"/>
              <a:gd name="connsiteY20" fmla="*/ 452437 h 1152524"/>
              <a:gd name="connsiteX21" fmla="*/ 478632 w 1002506"/>
              <a:gd name="connsiteY21" fmla="*/ 404812 h 1152524"/>
              <a:gd name="connsiteX22" fmla="*/ 571501 w 1002506"/>
              <a:gd name="connsiteY22" fmla="*/ 314325 h 1152524"/>
              <a:gd name="connsiteX23" fmla="*/ 533400 w 1002506"/>
              <a:gd name="connsiteY23" fmla="*/ 159543 h 1152524"/>
              <a:gd name="connsiteX24" fmla="*/ 423863 w 1002506"/>
              <a:gd name="connsiteY24" fmla="*/ 85725 h 1152524"/>
              <a:gd name="connsiteX0" fmla="*/ 423863 w 1002506"/>
              <a:gd name="connsiteY0" fmla="*/ 85725 h 1152524"/>
              <a:gd name="connsiteX1" fmla="*/ 207170 w 1002506"/>
              <a:gd name="connsiteY1" fmla="*/ 0 h 1152524"/>
              <a:gd name="connsiteX2" fmla="*/ 0 w 1002506"/>
              <a:gd name="connsiteY2" fmla="*/ 100012 h 1152524"/>
              <a:gd name="connsiteX3" fmla="*/ 88107 w 1002506"/>
              <a:gd name="connsiteY3" fmla="*/ 414338 h 1152524"/>
              <a:gd name="connsiteX4" fmla="*/ 152400 w 1002506"/>
              <a:gd name="connsiteY4" fmla="*/ 428625 h 1152524"/>
              <a:gd name="connsiteX5" fmla="*/ 197644 w 1002506"/>
              <a:gd name="connsiteY5" fmla="*/ 438150 h 1152524"/>
              <a:gd name="connsiteX6" fmla="*/ 247651 w 1002506"/>
              <a:gd name="connsiteY6" fmla="*/ 414337 h 1152524"/>
              <a:gd name="connsiteX7" fmla="*/ 307182 w 1002506"/>
              <a:gd name="connsiteY7" fmla="*/ 438149 h 1152524"/>
              <a:gd name="connsiteX8" fmla="*/ 330994 w 1002506"/>
              <a:gd name="connsiteY8" fmla="*/ 483393 h 1152524"/>
              <a:gd name="connsiteX9" fmla="*/ 407194 w 1002506"/>
              <a:gd name="connsiteY9" fmla="*/ 638174 h 1152524"/>
              <a:gd name="connsiteX10" fmla="*/ 409575 w 1002506"/>
              <a:gd name="connsiteY10" fmla="*/ 731043 h 1152524"/>
              <a:gd name="connsiteX11" fmla="*/ 431007 w 1002506"/>
              <a:gd name="connsiteY11" fmla="*/ 785812 h 1152524"/>
              <a:gd name="connsiteX12" fmla="*/ 540544 w 1002506"/>
              <a:gd name="connsiteY12" fmla="*/ 1078706 h 1152524"/>
              <a:gd name="connsiteX13" fmla="*/ 604838 w 1002506"/>
              <a:gd name="connsiteY13" fmla="*/ 1135856 h 1152524"/>
              <a:gd name="connsiteX14" fmla="*/ 683419 w 1002506"/>
              <a:gd name="connsiteY14" fmla="*/ 1112043 h 1152524"/>
              <a:gd name="connsiteX15" fmla="*/ 762001 w 1002506"/>
              <a:gd name="connsiteY15" fmla="*/ 1152524 h 1152524"/>
              <a:gd name="connsiteX16" fmla="*/ 790576 w 1002506"/>
              <a:gd name="connsiteY16" fmla="*/ 1131094 h 1152524"/>
              <a:gd name="connsiteX17" fmla="*/ 1002506 w 1002506"/>
              <a:gd name="connsiteY17" fmla="*/ 831056 h 1152524"/>
              <a:gd name="connsiteX18" fmla="*/ 654844 w 1002506"/>
              <a:gd name="connsiteY18" fmla="*/ 583406 h 1152524"/>
              <a:gd name="connsiteX19" fmla="*/ 614363 w 1002506"/>
              <a:gd name="connsiteY19" fmla="*/ 557212 h 1152524"/>
              <a:gd name="connsiteX20" fmla="*/ 578644 w 1002506"/>
              <a:gd name="connsiteY20" fmla="*/ 464344 h 1152524"/>
              <a:gd name="connsiteX21" fmla="*/ 504826 w 1002506"/>
              <a:gd name="connsiteY21" fmla="*/ 452437 h 1152524"/>
              <a:gd name="connsiteX22" fmla="*/ 478632 w 1002506"/>
              <a:gd name="connsiteY22" fmla="*/ 404812 h 1152524"/>
              <a:gd name="connsiteX23" fmla="*/ 571501 w 1002506"/>
              <a:gd name="connsiteY23" fmla="*/ 314325 h 1152524"/>
              <a:gd name="connsiteX24" fmla="*/ 533400 w 1002506"/>
              <a:gd name="connsiteY24" fmla="*/ 159543 h 1152524"/>
              <a:gd name="connsiteX25" fmla="*/ 423863 w 1002506"/>
              <a:gd name="connsiteY25" fmla="*/ 85725 h 1152524"/>
              <a:gd name="connsiteX0" fmla="*/ 423863 w 1002506"/>
              <a:gd name="connsiteY0" fmla="*/ 85725 h 1152524"/>
              <a:gd name="connsiteX1" fmla="*/ 207170 w 1002506"/>
              <a:gd name="connsiteY1" fmla="*/ 0 h 1152524"/>
              <a:gd name="connsiteX2" fmla="*/ 0 w 1002506"/>
              <a:gd name="connsiteY2" fmla="*/ 100012 h 1152524"/>
              <a:gd name="connsiteX3" fmla="*/ 88107 w 1002506"/>
              <a:gd name="connsiteY3" fmla="*/ 414338 h 1152524"/>
              <a:gd name="connsiteX4" fmla="*/ 152400 w 1002506"/>
              <a:gd name="connsiteY4" fmla="*/ 428625 h 1152524"/>
              <a:gd name="connsiteX5" fmla="*/ 197644 w 1002506"/>
              <a:gd name="connsiteY5" fmla="*/ 438150 h 1152524"/>
              <a:gd name="connsiteX6" fmla="*/ 247651 w 1002506"/>
              <a:gd name="connsiteY6" fmla="*/ 414337 h 1152524"/>
              <a:gd name="connsiteX7" fmla="*/ 307182 w 1002506"/>
              <a:gd name="connsiteY7" fmla="*/ 438149 h 1152524"/>
              <a:gd name="connsiteX8" fmla="*/ 309562 w 1002506"/>
              <a:gd name="connsiteY8" fmla="*/ 478631 h 1152524"/>
              <a:gd name="connsiteX9" fmla="*/ 407194 w 1002506"/>
              <a:gd name="connsiteY9" fmla="*/ 638174 h 1152524"/>
              <a:gd name="connsiteX10" fmla="*/ 409575 w 1002506"/>
              <a:gd name="connsiteY10" fmla="*/ 731043 h 1152524"/>
              <a:gd name="connsiteX11" fmla="*/ 431007 w 1002506"/>
              <a:gd name="connsiteY11" fmla="*/ 785812 h 1152524"/>
              <a:gd name="connsiteX12" fmla="*/ 540544 w 1002506"/>
              <a:gd name="connsiteY12" fmla="*/ 1078706 h 1152524"/>
              <a:gd name="connsiteX13" fmla="*/ 604838 w 1002506"/>
              <a:gd name="connsiteY13" fmla="*/ 1135856 h 1152524"/>
              <a:gd name="connsiteX14" fmla="*/ 683419 w 1002506"/>
              <a:gd name="connsiteY14" fmla="*/ 1112043 h 1152524"/>
              <a:gd name="connsiteX15" fmla="*/ 762001 w 1002506"/>
              <a:gd name="connsiteY15" fmla="*/ 1152524 h 1152524"/>
              <a:gd name="connsiteX16" fmla="*/ 790576 w 1002506"/>
              <a:gd name="connsiteY16" fmla="*/ 1131094 h 1152524"/>
              <a:gd name="connsiteX17" fmla="*/ 1002506 w 1002506"/>
              <a:gd name="connsiteY17" fmla="*/ 831056 h 1152524"/>
              <a:gd name="connsiteX18" fmla="*/ 654844 w 1002506"/>
              <a:gd name="connsiteY18" fmla="*/ 583406 h 1152524"/>
              <a:gd name="connsiteX19" fmla="*/ 614363 w 1002506"/>
              <a:gd name="connsiteY19" fmla="*/ 557212 h 1152524"/>
              <a:gd name="connsiteX20" fmla="*/ 578644 w 1002506"/>
              <a:gd name="connsiteY20" fmla="*/ 464344 h 1152524"/>
              <a:gd name="connsiteX21" fmla="*/ 504826 w 1002506"/>
              <a:gd name="connsiteY21" fmla="*/ 452437 h 1152524"/>
              <a:gd name="connsiteX22" fmla="*/ 478632 w 1002506"/>
              <a:gd name="connsiteY22" fmla="*/ 404812 h 1152524"/>
              <a:gd name="connsiteX23" fmla="*/ 571501 w 1002506"/>
              <a:gd name="connsiteY23" fmla="*/ 314325 h 1152524"/>
              <a:gd name="connsiteX24" fmla="*/ 533400 w 1002506"/>
              <a:gd name="connsiteY24" fmla="*/ 159543 h 1152524"/>
              <a:gd name="connsiteX25" fmla="*/ 423863 w 1002506"/>
              <a:gd name="connsiteY25" fmla="*/ 85725 h 1152524"/>
              <a:gd name="connsiteX0" fmla="*/ 423863 w 1002506"/>
              <a:gd name="connsiteY0" fmla="*/ 85725 h 1152524"/>
              <a:gd name="connsiteX1" fmla="*/ 207170 w 1002506"/>
              <a:gd name="connsiteY1" fmla="*/ 0 h 1152524"/>
              <a:gd name="connsiteX2" fmla="*/ 0 w 1002506"/>
              <a:gd name="connsiteY2" fmla="*/ 100012 h 1152524"/>
              <a:gd name="connsiteX3" fmla="*/ 88107 w 1002506"/>
              <a:gd name="connsiteY3" fmla="*/ 414338 h 1152524"/>
              <a:gd name="connsiteX4" fmla="*/ 152400 w 1002506"/>
              <a:gd name="connsiteY4" fmla="*/ 428625 h 1152524"/>
              <a:gd name="connsiteX5" fmla="*/ 197644 w 1002506"/>
              <a:gd name="connsiteY5" fmla="*/ 438150 h 1152524"/>
              <a:gd name="connsiteX6" fmla="*/ 247651 w 1002506"/>
              <a:gd name="connsiteY6" fmla="*/ 414337 h 1152524"/>
              <a:gd name="connsiteX7" fmla="*/ 307182 w 1002506"/>
              <a:gd name="connsiteY7" fmla="*/ 438149 h 1152524"/>
              <a:gd name="connsiteX8" fmla="*/ 309562 w 1002506"/>
              <a:gd name="connsiteY8" fmla="*/ 478631 h 1152524"/>
              <a:gd name="connsiteX9" fmla="*/ 350044 w 1002506"/>
              <a:gd name="connsiteY9" fmla="*/ 554831 h 1152524"/>
              <a:gd name="connsiteX10" fmla="*/ 407194 w 1002506"/>
              <a:gd name="connsiteY10" fmla="*/ 638174 h 1152524"/>
              <a:gd name="connsiteX11" fmla="*/ 409575 w 1002506"/>
              <a:gd name="connsiteY11" fmla="*/ 731043 h 1152524"/>
              <a:gd name="connsiteX12" fmla="*/ 431007 w 1002506"/>
              <a:gd name="connsiteY12" fmla="*/ 785812 h 1152524"/>
              <a:gd name="connsiteX13" fmla="*/ 540544 w 1002506"/>
              <a:gd name="connsiteY13" fmla="*/ 1078706 h 1152524"/>
              <a:gd name="connsiteX14" fmla="*/ 604838 w 1002506"/>
              <a:gd name="connsiteY14" fmla="*/ 1135856 h 1152524"/>
              <a:gd name="connsiteX15" fmla="*/ 683419 w 1002506"/>
              <a:gd name="connsiteY15" fmla="*/ 1112043 h 1152524"/>
              <a:gd name="connsiteX16" fmla="*/ 762001 w 1002506"/>
              <a:gd name="connsiteY16" fmla="*/ 1152524 h 1152524"/>
              <a:gd name="connsiteX17" fmla="*/ 790576 w 1002506"/>
              <a:gd name="connsiteY17" fmla="*/ 1131094 h 1152524"/>
              <a:gd name="connsiteX18" fmla="*/ 1002506 w 1002506"/>
              <a:gd name="connsiteY18" fmla="*/ 831056 h 1152524"/>
              <a:gd name="connsiteX19" fmla="*/ 654844 w 1002506"/>
              <a:gd name="connsiteY19" fmla="*/ 583406 h 1152524"/>
              <a:gd name="connsiteX20" fmla="*/ 614363 w 1002506"/>
              <a:gd name="connsiteY20" fmla="*/ 557212 h 1152524"/>
              <a:gd name="connsiteX21" fmla="*/ 578644 w 1002506"/>
              <a:gd name="connsiteY21" fmla="*/ 464344 h 1152524"/>
              <a:gd name="connsiteX22" fmla="*/ 504826 w 1002506"/>
              <a:gd name="connsiteY22" fmla="*/ 452437 h 1152524"/>
              <a:gd name="connsiteX23" fmla="*/ 478632 w 1002506"/>
              <a:gd name="connsiteY23" fmla="*/ 404812 h 1152524"/>
              <a:gd name="connsiteX24" fmla="*/ 571501 w 1002506"/>
              <a:gd name="connsiteY24" fmla="*/ 314325 h 1152524"/>
              <a:gd name="connsiteX25" fmla="*/ 533400 w 1002506"/>
              <a:gd name="connsiteY25" fmla="*/ 159543 h 1152524"/>
              <a:gd name="connsiteX26" fmla="*/ 423863 w 1002506"/>
              <a:gd name="connsiteY26" fmla="*/ 85725 h 1152524"/>
              <a:gd name="connsiteX0" fmla="*/ 423863 w 1002506"/>
              <a:gd name="connsiteY0" fmla="*/ 85725 h 1152524"/>
              <a:gd name="connsiteX1" fmla="*/ 207170 w 1002506"/>
              <a:gd name="connsiteY1" fmla="*/ 0 h 1152524"/>
              <a:gd name="connsiteX2" fmla="*/ 0 w 1002506"/>
              <a:gd name="connsiteY2" fmla="*/ 100012 h 1152524"/>
              <a:gd name="connsiteX3" fmla="*/ 88107 w 1002506"/>
              <a:gd name="connsiteY3" fmla="*/ 414338 h 1152524"/>
              <a:gd name="connsiteX4" fmla="*/ 152400 w 1002506"/>
              <a:gd name="connsiteY4" fmla="*/ 428625 h 1152524"/>
              <a:gd name="connsiteX5" fmla="*/ 197644 w 1002506"/>
              <a:gd name="connsiteY5" fmla="*/ 438150 h 1152524"/>
              <a:gd name="connsiteX6" fmla="*/ 247651 w 1002506"/>
              <a:gd name="connsiteY6" fmla="*/ 414337 h 1152524"/>
              <a:gd name="connsiteX7" fmla="*/ 307182 w 1002506"/>
              <a:gd name="connsiteY7" fmla="*/ 438149 h 1152524"/>
              <a:gd name="connsiteX8" fmla="*/ 309562 w 1002506"/>
              <a:gd name="connsiteY8" fmla="*/ 478631 h 1152524"/>
              <a:gd name="connsiteX9" fmla="*/ 357188 w 1002506"/>
              <a:gd name="connsiteY9" fmla="*/ 540544 h 1152524"/>
              <a:gd name="connsiteX10" fmla="*/ 407194 w 1002506"/>
              <a:gd name="connsiteY10" fmla="*/ 638174 h 1152524"/>
              <a:gd name="connsiteX11" fmla="*/ 409575 w 1002506"/>
              <a:gd name="connsiteY11" fmla="*/ 731043 h 1152524"/>
              <a:gd name="connsiteX12" fmla="*/ 431007 w 1002506"/>
              <a:gd name="connsiteY12" fmla="*/ 785812 h 1152524"/>
              <a:gd name="connsiteX13" fmla="*/ 540544 w 1002506"/>
              <a:gd name="connsiteY13" fmla="*/ 1078706 h 1152524"/>
              <a:gd name="connsiteX14" fmla="*/ 604838 w 1002506"/>
              <a:gd name="connsiteY14" fmla="*/ 1135856 h 1152524"/>
              <a:gd name="connsiteX15" fmla="*/ 683419 w 1002506"/>
              <a:gd name="connsiteY15" fmla="*/ 1112043 h 1152524"/>
              <a:gd name="connsiteX16" fmla="*/ 762001 w 1002506"/>
              <a:gd name="connsiteY16" fmla="*/ 1152524 h 1152524"/>
              <a:gd name="connsiteX17" fmla="*/ 790576 w 1002506"/>
              <a:gd name="connsiteY17" fmla="*/ 1131094 h 1152524"/>
              <a:gd name="connsiteX18" fmla="*/ 1002506 w 1002506"/>
              <a:gd name="connsiteY18" fmla="*/ 831056 h 1152524"/>
              <a:gd name="connsiteX19" fmla="*/ 654844 w 1002506"/>
              <a:gd name="connsiteY19" fmla="*/ 583406 h 1152524"/>
              <a:gd name="connsiteX20" fmla="*/ 614363 w 1002506"/>
              <a:gd name="connsiteY20" fmla="*/ 557212 h 1152524"/>
              <a:gd name="connsiteX21" fmla="*/ 578644 w 1002506"/>
              <a:gd name="connsiteY21" fmla="*/ 464344 h 1152524"/>
              <a:gd name="connsiteX22" fmla="*/ 504826 w 1002506"/>
              <a:gd name="connsiteY22" fmla="*/ 452437 h 1152524"/>
              <a:gd name="connsiteX23" fmla="*/ 478632 w 1002506"/>
              <a:gd name="connsiteY23" fmla="*/ 404812 h 1152524"/>
              <a:gd name="connsiteX24" fmla="*/ 571501 w 1002506"/>
              <a:gd name="connsiteY24" fmla="*/ 314325 h 1152524"/>
              <a:gd name="connsiteX25" fmla="*/ 533400 w 1002506"/>
              <a:gd name="connsiteY25" fmla="*/ 159543 h 1152524"/>
              <a:gd name="connsiteX26" fmla="*/ 423863 w 1002506"/>
              <a:gd name="connsiteY26" fmla="*/ 85725 h 1152524"/>
              <a:gd name="connsiteX0" fmla="*/ 423863 w 1002506"/>
              <a:gd name="connsiteY0" fmla="*/ 85725 h 1152524"/>
              <a:gd name="connsiteX1" fmla="*/ 207170 w 1002506"/>
              <a:gd name="connsiteY1" fmla="*/ 0 h 1152524"/>
              <a:gd name="connsiteX2" fmla="*/ 0 w 1002506"/>
              <a:gd name="connsiteY2" fmla="*/ 100012 h 1152524"/>
              <a:gd name="connsiteX3" fmla="*/ 88107 w 1002506"/>
              <a:gd name="connsiteY3" fmla="*/ 414338 h 1152524"/>
              <a:gd name="connsiteX4" fmla="*/ 152400 w 1002506"/>
              <a:gd name="connsiteY4" fmla="*/ 428625 h 1152524"/>
              <a:gd name="connsiteX5" fmla="*/ 197644 w 1002506"/>
              <a:gd name="connsiteY5" fmla="*/ 438150 h 1152524"/>
              <a:gd name="connsiteX6" fmla="*/ 247651 w 1002506"/>
              <a:gd name="connsiteY6" fmla="*/ 414337 h 1152524"/>
              <a:gd name="connsiteX7" fmla="*/ 307182 w 1002506"/>
              <a:gd name="connsiteY7" fmla="*/ 438149 h 1152524"/>
              <a:gd name="connsiteX8" fmla="*/ 309562 w 1002506"/>
              <a:gd name="connsiteY8" fmla="*/ 478631 h 1152524"/>
              <a:gd name="connsiteX9" fmla="*/ 357188 w 1002506"/>
              <a:gd name="connsiteY9" fmla="*/ 540544 h 1152524"/>
              <a:gd name="connsiteX10" fmla="*/ 407194 w 1002506"/>
              <a:gd name="connsiteY10" fmla="*/ 638174 h 1152524"/>
              <a:gd name="connsiteX11" fmla="*/ 409575 w 1002506"/>
              <a:gd name="connsiteY11" fmla="*/ 731043 h 1152524"/>
              <a:gd name="connsiteX12" fmla="*/ 431007 w 1002506"/>
              <a:gd name="connsiteY12" fmla="*/ 785812 h 1152524"/>
              <a:gd name="connsiteX13" fmla="*/ 476251 w 1002506"/>
              <a:gd name="connsiteY13" fmla="*/ 919162 h 1152524"/>
              <a:gd name="connsiteX14" fmla="*/ 540544 w 1002506"/>
              <a:gd name="connsiteY14" fmla="*/ 1078706 h 1152524"/>
              <a:gd name="connsiteX15" fmla="*/ 604838 w 1002506"/>
              <a:gd name="connsiteY15" fmla="*/ 1135856 h 1152524"/>
              <a:gd name="connsiteX16" fmla="*/ 683419 w 1002506"/>
              <a:gd name="connsiteY16" fmla="*/ 1112043 h 1152524"/>
              <a:gd name="connsiteX17" fmla="*/ 762001 w 1002506"/>
              <a:gd name="connsiteY17" fmla="*/ 1152524 h 1152524"/>
              <a:gd name="connsiteX18" fmla="*/ 790576 w 1002506"/>
              <a:gd name="connsiteY18" fmla="*/ 1131094 h 1152524"/>
              <a:gd name="connsiteX19" fmla="*/ 1002506 w 1002506"/>
              <a:gd name="connsiteY19" fmla="*/ 831056 h 1152524"/>
              <a:gd name="connsiteX20" fmla="*/ 654844 w 1002506"/>
              <a:gd name="connsiteY20" fmla="*/ 583406 h 1152524"/>
              <a:gd name="connsiteX21" fmla="*/ 614363 w 1002506"/>
              <a:gd name="connsiteY21" fmla="*/ 557212 h 1152524"/>
              <a:gd name="connsiteX22" fmla="*/ 578644 w 1002506"/>
              <a:gd name="connsiteY22" fmla="*/ 464344 h 1152524"/>
              <a:gd name="connsiteX23" fmla="*/ 504826 w 1002506"/>
              <a:gd name="connsiteY23" fmla="*/ 452437 h 1152524"/>
              <a:gd name="connsiteX24" fmla="*/ 478632 w 1002506"/>
              <a:gd name="connsiteY24" fmla="*/ 404812 h 1152524"/>
              <a:gd name="connsiteX25" fmla="*/ 571501 w 1002506"/>
              <a:gd name="connsiteY25" fmla="*/ 314325 h 1152524"/>
              <a:gd name="connsiteX26" fmla="*/ 533400 w 1002506"/>
              <a:gd name="connsiteY26" fmla="*/ 159543 h 1152524"/>
              <a:gd name="connsiteX27" fmla="*/ 423863 w 1002506"/>
              <a:gd name="connsiteY27" fmla="*/ 85725 h 1152524"/>
              <a:gd name="connsiteX0" fmla="*/ 423863 w 1002506"/>
              <a:gd name="connsiteY0" fmla="*/ 85725 h 1152524"/>
              <a:gd name="connsiteX1" fmla="*/ 207170 w 1002506"/>
              <a:gd name="connsiteY1" fmla="*/ 0 h 1152524"/>
              <a:gd name="connsiteX2" fmla="*/ 0 w 1002506"/>
              <a:gd name="connsiteY2" fmla="*/ 100012 h 1152524"/>
              <a:gd name="connsiteX3" fmla="*/ 88107 w 1002506"/>
              <a:gd name="connsiteY3" fmla="*/ 414338 h 1152524"/>
              <a:gd name="connsiteX4" fmla="*/ 152400 w 1002506"/>
              <a:gd name="connsiteY4" fmla="*/ 428625 h 1152524"/>
              <a:gd name="connsiteX5" fmla="*/ 197644 w 1002506"/>
              <a:gd name="connsiteY5" fmla="*/ 438150 h 1152524"/>
              <a:gd name="connsiteX6" fmla="*/ 247651 w 1002506"/>
              <a:gd name="connsiteY6" fmla="*/ 414337 h 1152524"/>
              <a:gd name="connsiteX7" fmla="*/ 307182 w 1002506"/>
              <a:gd name="connsiteY7" fmla="*/ 438149 h 1152524"/>
              <a:gd name="connsiteX8" fmla="*/ 309562 w 1002506"/>
              <a:gd name="connsiteY8" fmla="*/ 478631 h 1152524"/>
              <a:gd name="connsiteX9" fmla="*/ 357188 w 1002506"/>
              <a:gd name="connsiteY9" fmla="*/ 540544 h 1152524"/>
              <a:gd name="connsiteX10" fmla="*/ 407194 w 1002506"/>
              <a:gd name="connsiteY10" fmla="*/ 638174 h 1152524"/>
              <a:gd name="connsiteX11" fmla="*/ 409575 w 1002506"/>
              <a:gd name="connsiteY11" fmla="*/ 731043 h 1152524"/>
              <a:gd name="connsiteX12" fmla="*/ 431007 w 1002506"/>
              <a:gd name="connsiteY12" fmla="*/ 785812 h 1152524"/>
              <a:gd name="connsiteX13" fmla="*/ 423863 w 1002506"/>
              <a:gd name="connsiteY13" fmla="*/ 885824 h 1152524"/>
              <a:gd name="connsiteX14" fmla="*/ 540544 w 1002506"/>
              <a:gd name="connsiteY14" fmla="*/ 1078706 h 1152524"/>
              <a:gd name="connsiteX15" fmla="*/ 604838 w 1002506"/>
              <a:gd name="connsiteY15" fmla="*/ 1135856 h 1152524"/>
              <a:gd name="connsiteX16" fmla="*/ 683419 w 1002506"/>
              <a:gd name="connsiteY16" fmla="*/ 1112043 h 1152524"/>
              <a:gd name="connsiteX17" fmla="*/ 762001 w 1002506"/>
              <a:gd name="connsiteY17" fmla="*/ 1152524 h 1152524"/>
              <a:gd name="connsiteX18" fmla="*/ 790576 w 1002506"/>
              <a:gd name="connsiteY18" fmla="*/ 1131094 h 1152524"/>
              <a:gd name="connsiteX19" fmla="*/ 1002506 w 1002506"/>
              <a:gd name="connsiteY19" fmla="*/ 831056 h 1152524"/>
              <a:gd name="connsiteX20" fmla="*/ 654844 w 1002506"/>
              <a:gd name="connsiteY20" fmla="*/ 583406 h 1152524"/>
              <a:gd name="connsiteX21" fmla="*/ 614363 w 1002506"/>
              <a:gd name="connsiteY21" fmla="*/ 557212 h 1152524"/>
              <a:gd name="connsiteX22" fmla="*/ 578644 w 1002506"/>
              <a:gd name="connsiteY22" fmla="*/ 464344 h 1152524"/>
              <a:gd name="connsiteX23" fmla="*/ 504826 w 1002506"/>
              <a:gd name="connsiteY23" fmla="*/ 452437 h 1152524"/>
              <a:gd name="connsiteX24" fmla="*/ 478632 w 1002506"/>
              <a:gd name="connsiteY24" fmla="*/ 404812 h 1152524"/>
              <a:gd name="connsiteX25" fmla="*/ 571501 w 1002506"/>
              <a:gd name="connsiteY25" fmla="*/ 314325 h 1152524"/>
              <a:gd name="connsiteX26" fmla="*/ 533400 w 1002506"/>
              <a:gd name="connsiteY26" fmla="*/ 159543 h 1152524"/>
              <a:gd name="connsiteX27" fmla="*/ 423863 w 1002506"/>
              <a:gd name="connsiteY27" fmla="*/ 85725 h 1152524"/>
              <a:gd name="connsiteX0" fmla="*/ 423863 w 1002506"/>
              <a:gd name="connsiteY0" fmla="*/ 85725 h 1152524"/>
              <a:gd name="connsiteX1" fmla="*/ 207170 w 1002506"/>
              <a:gd name="connsiteY1" fmla="*/ 0 h 1152524"/>
              <a:gd name="connsiteX2" fmla="*/ 0 w 1002506"/>
              <a:gd name="connsiteY2" fmla="*/ 100012 h 1152524"/>
              <a:gd name="connsiteX3" fmla="*/ 88107 w 1002506"/>
              <a:gd name="connsiteY3" fmla="*/ 414338 h 1152524"/>
              <a:gd name="connsiteX4" fmla="*/ 152400 w 1002506"/>
              <a:gd name="connsiteY4" fmla="*/ 428625 h 1152524"/>
              <a:gd name="connsiteX5" fmla="*/ 197644 w 1002506"/>
              <a:gd name="connsiteY5" fmla="*/ 438150 h 1152524"/>
              <a:gd name="connsiteX6" fmla="*/ 247651 w 1002506"/>
              <a:gd name="connsiteY6" fmla="*/ 414337 h 1152524"/>
              <a:gd name="connsiteX7" fmla="*/ 307182 w 1002506"/>
              <a:gd name="connsiteY7" fmla="*/ 438149 h 1152524"/>
              <a:gd name="connsiteX8" fmla="*/ 309562 w 1002506"/>
              <a:gd name="connsiteY8" fmla="*/ 478631 h 1152524"/>
              <a:gd name="connsiteX9" fmla="*/ 357188 w 1002506"/>
              <a:gd name="connsiteY9" fmla="*/ 540544 h 1152524"/>
              <a:gd name="connsiteX10" fmla="*/ 407194 w 1002506"/>
              <a:gd name="connsiteY10" fmla="*/ 638174 h 1152524"/>
              <a:gd name="connsiteX11" fmla="*/ 409575 w 1002506"/>
              <a:gd name="connsiteY11" fmla="*/ 731043 h 1152524"/>
              <a:gd name="connsiteX12" fmla="*/ 431007 w 1002506"/>
              <a:gd name="connsiteY12" fmla="*/ 785812 h 1152524"/>
              <a:gd name="connsiteX13" fmla="*/ 423863 w 1002506"/>
              <a:gd name="connsiteY13" fmla="*/ 885824 h 1152524"/>
              <a:gd name="connsiteX14" fmla="*/ 483394 w 1002506"/>
              <a:gd name="connsiteY14" fmla="*/ 985837 h 1152524"/>
              <a:gd name="connsiteX15" fmla="*/ 540544 w 1002506"/>
              <a:gd name="connsiteY15" fmla="*/ 1078706 h 1152524"/>
              <a:gd name="connsiteX16" fmla="*/ 604838 w 1002506"/>
              <a:gd name="connsiteY16" fmla="*/ 1135856 h 1152524"/>
              <a:gd name="connsiteX17" fmla="*/ 683419 w 1002506"/>
              <a:gd name="connsiteY17" fmla="*/ 1112043 h 1152524"/>
              <a:gd name="connsiteX18" fmla="*/ 762001 w 1002506"/>
              <a:gd name="connsiteY18" fmla="*/ 1152524 h 1152524"/>
              <a:gd name="connsiteX19" fmla="*/ 790576 w 1002506"/>
              <a:gd name="connsiteY19" fmla="*/ 1131094 h 1152524"/>
              <a:gd name="connsiteX20" fmla="*/ 1002506 w 1002506"/>
              <a:gd name="connsiteY20" fmla="*/ 831056 h 1152524"/>
              <a:gd name="connsiteX21" fmla="*/ 654844 w 1002506"/>
              <a:gd name="connsiteY21" fmla="*/ 583406 h 1152524"/>
              <a:gd name="connsiteX22" fmla="*/ 614363 w 1002506"/>
              <a:gd name="connsiteY22" fmla="*/ 557212 h 1152524"/>
              <a:gd name="connsiteX23" fmla="*/ 578644 w 1002506"/>
              <a:gd name="connsiteY23" fmla="*/ 464344 h 1152524"/>
              <a:gd name="connsiteX24" fmla="*/ 504826 w 1002506"/>
              <a:gd name="connsiteY24" fmla="*/ 452437 h 1152524"/>
              <a:gd name="connsiteX25" fmla="*/ 478632 w 1002506"/>
              <a:gd name="connsiteY25" fmla="*/ 404812 h 1152524"/>
              <a:gd name="connsiteX26" fmla="*/ 571501 w 1002506"/>
              <a:gd name="connsiteY26" fmla="*/ 314325 h 1152524"/>
              <a:gd name="connsiteX27" fmla="*/ 533400 w 1002506"/>
              <a:gd name="connsiteY27" fmla="*/ 159543 h 1152524"/>
              <a:gd name="connsiteX28" fmla="*/ 423863 w 1002506"/>
              <a:gd name="connsiteY28" fmla="*/ 85725 h 1152524"/>
              <a:gd name="connsiteX0" fmla="*/ 423863 w 1002506"/>
              <a:gd name="connsiteY0" fmla="*/ 85725 h 1152524"/>
              <a:gd name="connsiteX1" fmla="*/ 207170 w 1002506"/>
              <a:gd name="connsiteY1" fmla="*/ 0 h 1152524"/>
              <a:gd name="connsiteX2" fmla="*/ 0 w 1002506"/>
              <a:gd name="connsiteY2" fmla="*/ 100012 h 1152524"/>
              <a:gd name="connsiteX3" fmla="*/ 88107 w 1002506"/>
              <a:gd name="connsiteY3" fmla="*/ 414338 h 1152524"/>
              <a:gd name="connsiteX4" fmla="*/ 152400 w 1002506"/>
              <a:gd name="connsiteY4" fmla="*/ 428625 h 1152524"/>
              <a:gd name="connsiteX5" fmla="*/ 197644 w 1002506"/>
              <a:gd name="connsiteY5" fmla="*/ 438150 h 1152524"/>
              <a:gd name="connsiteX6" fmla="*/ 247651 w 1002506"/>
              <a:gd name="connsiteY6" fmla="*/ 414337 h 1152524"/>
              <a:gd name="connsiteX7" fmla="*/ 307182 w 1002506"/>
              <a:gd name="connsiteY7" fmla="*/ 438149 h 1152524"/>
              <a:gd name="connsiteX8" fmla="*/ 309562 w 1002506"/>
              <a:gd name="connsiteY8" fmla="*/ 478631 h 1152524"/>
              <a:gd name="connsiteX9" fmla="*/ 357188 w 1002506"/>
              <a:gd name="connsiteY9" fmla="*/ 540544 h 1152524"/>
              <a:gd name="connsiteX10" fmla="*/ 407194 w 1002506"/>
              <a:gd name="connsiteY10" fmla="*/ 638174 h 1152524"/>
              <a:gd name="connsiteX11" fmla="*/ 409575 w 1002506"/>
              <a:gd name="connsiteY11" fmla="*/ 731043 h 1152524"/>
              <a:gd name="connsiteX12" fmla="*/ 431007 w 1002506"/>
              <a:gd name="connsiteY12" fmla="*/ 785812 h 1152524"/>
              <a:gd name="connsiteX13" fmla="*/ 423863 w 1002506"/>
              <a:gd name="connsiteY13" fmla="*/ 885824 h 1152524"/>
              <a:gd name="connsiteX14" fmla="*/ 428626 w 1002506"/>
              <a:gd name="connsiteY14" fmla="*/ 988219 h 1152524"/>
              <a:gd name="connsiteX15" fmla="*/ 540544 w 1002506"/>
              <a:gd name="connsiteY15" fmla="*/ 1078706 h 1152524"/>
              <a:gd name="connsiteX16" fmla="*/ 604838 w 1002506"/>
              <a:gd name="connsiteY16" fmla="*/ 1135856 h 1152524"/>
              <a:gd name="connsiteX17" fmla="*/ 683419 w 1002506"/>
              <a:gd name="connsiteY17" fmla="*/ 1112043 h 1152524"/>
              <a:gd name="connsiteX18" fmla="*/ 762001 w 1002506"/>
              <a:gd name="connsiteY18" fmla="*/ 1152524 h 1152524"/>
              <a:gd name="connsiteX19" fmla="*/ 790576 w 1002506"/>
              <a:gd name="connsiteY19" fmla="*/ 1131094 h 1152524"/>
              <a:gd name="connsiteX20" fmla="*/ 1002506 w 1002506"/>
              <a:gd name="connsiteY20" fmla="*/ 831056 h 1152524"/>
              <a:gd name="connsiteX21" fmla="*/ 654844 w 1002506"/>
              <a:gd name="connsiteY21" fmla="*/ 583406 h 1152524"/>
              <a:gd name="connsiteX22" fmla="*/ 614363 w 1002506"/>
              <a:gd name="connsiteY22" fmla="*/ 557212 h 1152524"/>
              <a:gd name="connsiteX23" fmla="*/ 578644 w 1002506"/>
              <a:gd name="connsiteY23" fmla="*/ 464344 h 1152524"/>
              <a:gd name="connsiteX24" fmla="*/ 504826 w 1002506"/>
              <a:gd name="connsiteY24" fmla="*/ 452437 h 1152524"/>
              <a:gd name="connsiteX25" fmla="*/ 478632 w 1002506"/>
              <a:gd name="connsiteY25" fmla="*/ 404812 h 1152524"/>
              <a:gd name="connsiteX26" fmla="*/ 571501 w 1002506"/>
              <a:gd name="connsiteY26" fmla="*/ 314325 h 1152524"/>
              <a:gd name="connsiteX27" fmla="*/ 533400 w 1002506"/>
              <a:gd name="connsiteY27" fmla="*/ 159543 h 1152524"/>
              <a:gd name="connsiteX28" fmla="*/ 423863 w 1002506"/>
              <a:gd name="connsiteY28" fmla="*/ 85725 h 1152524"/>
              <a:gd name="connsiteX0" fmla="*/ 423863 w 1002506"/>
              <a:gd name="connsiteY0" fmla="*/ 85725 h 1152524"/>
              <a:gd name="connsiteX1" fmla="*/ 207170 w 1002506"/>
              <a:gd name="connsiteY1" fmla="*/ 0 h 1152524"/>
              <a:gd name="connsiteX2" fmla="*/ 0 w 1002506"/>
              <a:gd name="connsiteY2" fmla="*/ 100012 h 1152524"/>
              <a:gd name="connsiteX3" fmla="*/ 88107 w 1002506"/>
              <a:gd name="connsiteY3" fmla="*/ 414338 h 1152524"/>
              <a:gd name="connsiteX4" fmla="*/ 152400 w 1002506"/>
              <a:gd name="connsiteY4" fmla="*/ 428625 h 1152524"/>
              <a:gd name="connsiteX5" fmla="*/ 197644 w 1002506"/>
              <a:gd name="connsiteY5" fmla="*/ 438150 h 1152524"/>
              <a:gd name="connsiteX6" fmla="*/ 247651 w 1002506"/>
              <a:gd name="connsiteY6" fmla="*/ 414337 h 1152524"/>
              <a:gd name="connsiteX7" fmla="*/ 307182 w 1002506"/>
              <a:gd name="connsiteY7" fmla="*/ 438149 h 1152524"/>
              <a:gd name="connsiteX8" fmla="*/ 309562 w 1002506"/>
              <a:gd name="connsiteY8" fmla="*/ 478631 h 1152524"/>
              <a:gd name="connsiteX9" fmla="*/ 357188 w 1002506"/>
              <a:gd name="connsiteY9" fmla="*/ 540544 h 1152524"/>
              <a:gd name="connsiteX10" fmla="*/ 407194 w 1002506"/>
              <a:gd name="connsiteY10" fmla="*/ 638174 h 1152524"/>
              <a:gd name="connsiteX11" fmla="*/ 409575 w 1002506"/>
              <a:gd name="connsiteY11" fmla="*/ 731043 h 1152524"/>
              <a:gd name="connsiteX12" fmla="*/ 431007 w 1002506"/>
              <a:gd name="connsiteY12" fmla="*/ 785812 h 1152524"/>
              <a:gd name="connsiteX13" fmla="*/ 423863 w 1002506"/>
              <a:gd name="connsiteY13" fmla="*/ 885824 h 1152524"/>
              <a:gd name="connsiteX14" fmla="*/ 428626 w 1002506"/>
              <a:gd name="connsiteY14" fmla="*/ 988219 h 1152524"/>
              <a:gd name="connsiteX15" fmla="*/ 481013 w 1002506"/>
              <a:gd name="connsiteY15" fmla="*/ 1026318 h 1152524"/>
              <a:gd name="connsiteX16" fmla="*/ 540544 w 1002506"/>
              <a:gd name="connsiteY16" fmla="*/ 1078706 h 1152524"/>
              <a:gd name="connsiteX17" fmla="*/ 604838 w 1002506"/>
              <a:gd name="connsiteY17" fmla="*/ 1135856 h 1152524"/>
              <a:gd name="connsiteX18" fmla="*/ 683419 w 1002506"/>
              <a:gd name="connsiteY18" fmla="*/ 1112043 h 1152524"/>
              <a:gd name="connsiteX19" fmla="*/ 762001 w 1002506"/>
              <a:gd name="connsiteY19" fmla="*/ 1152524 h 1152524"/>
              <a:gd name="connsiteX20" fmla="*/ 790576 w 1002506"/>
              <a:gd name="connsiteY20" fmla="*/ 1131094 h 1152524"/>
              <a:gd name="connsiteX21" fmla="*/ 1002506 w 1002506"/>
              <a:gd name="connsiteY21" fmla="*/ 831056 h 1152524"/>
              <a:gd name="connsiteX22" fmla="*/ 654844 w 1002506"/>
              <a:gd name="connsiteY22" fmla="*/ 583406 h 1152524"/>
              <a:gd name="connsiteX23" fmla="*/ 614363 w 1002506"/>
              <a:gd name="connsiteY23" fmla="*/ 557212 h 1152524"/>
              <a:gd name="connsiteX24" fmla="*/ 578644 w 1002506"/>
              <a:gd name="connsiteY24" fmla="*/ 464344 h 1152524"/>
              <a:gd name="connsiteX25" fmla="*/ 504826 w 1002506"/>
              <a:gd name="connsiteY25" fmla="*/ 452437 h 1152524"/>
              <a:gd name="connsiteX26" fmla="*/ 478632 w 1002506"/>
              <a:gd name="connsiteY26" fmla="*/ 404812 h 1152524"/>
              <a:gd name="connsiteX27" fmla="*/ 571501 w 1002506"/>
              <a:gd name="connsiteY27" fmla="*/ 314325 h 1152524"/>
              <a:gd name="connsiteX28" fmla="*/ 533400 w 1002506"/>
              <a:gd name="connsiteY28" fmla="*/ 159543 h 1152524"/>
              <a:gd name="connsiteX29" fmla="*/ 423863 w 1002506"/>
              <a:gd name="connsiteY29" fmla="*/ 85725 h 1152524"/>
              <a:gd name="connsiteX0" fmla="*/ 423863 w 1002506"/>
              <a:gd name="connsiteY0" fmla="*/ 85725 h 1152524"/>
              <a:gd name="connsiteX1" fmla="*/ 207170 w 1002506"/>
              <a:gd name="connsiteY1" fmla="*/ 0 h 1152524"/>
              <a:gd name="connsiteX2" fmla="*/ 0 w 1002506"/>
              <a:gd name="connsiteY2" fmla="*/ 100012 h 1152524"/>
              <a:gd name="connsiteX3" fmla="*/ 88107 w 1002506"/>
              <a:gd name="connsiteY3" fmla="*/ 414338 h 1152524"/>
              <a:gd name="connsiteX4" fmla="*/ 152400 w 1002506"/>
              <a:gd name="connsiteY4" fmla="*/ 428625 h 1152524"/>
              <a:gd name="connsiteX5" fmla="*/ 197644 w 1002506"/>
              <a:gd name="connsiteY5" fmla="*/ 438150 h 1152524"/>
              <a:gd name="connsiteX6" fmla="*/ 247651 w 1002506"/>
              <a:gd name="connsiteY6" fmla="*/ 414337 h 1152524"/>
              <a:gd name="connsiteX7" fmla="*/ 307182 w 1002506"/>
              <a:gd name="connsiteY7" fmla="*/ 438149 h 1152524"/>
              <a:gd name="connsiteX8" fmla="*/ 309562 w 1002506"/>
              <a:gd name="connsiteY8" fmla="*/ 478631 h 1152524"/>
              <a:gd name="connsiteX9" fmla="*/ 357188 w 1002506"/>
              <a:gd name="connsiteY9" fmla="*/ 540544 h 1152524"/>
              <a:gd name="connsiteX10" fmla="*/ 407194 w 1002506"/>
              <a:gd name="connsiteY10" fmla="*/ 638174 h 1152524"/>
              <a:gd name="connsiteX11" fmla="*/ 409575 w 1002506"/>
              <a:gd name="connsiteY11" fmla="*/ 731043 h 1152524"/>
              <a:gd name="connsiteX12" fmla="*/ 431007 w 1002506"/>
              <a:gd name="connsiteY12" fmla="*/ 785812 h 1152524"/>
              <a:gd name="connsiteX13" fmla="*/ 423863 w 1002506"/>
              <a:gd name="connsiteY13" fmla="*/ 885824 h 1152524"/>
              <a:gd name="connsiteX14" fmla="*/ 428626 w 1002506"/>
              <a:gd name="connsiteY14" fmla="*/ 988219 h 1152524"/>
              <a:gd name="connsiteX15" fmla="*/ 459581 w 1002506"/>
              <a:gd name="connsiteY15" fmla="*/ 1045368 h 1152524"/>
              <a:gd name="connsiteX16" fmla="*/ 540544 w 1002506"/>
              <a:gd name="connsiteY16" fmla="*/ 1078706 h 1152524"/>
              <a:gd name="connsiteX17" fmla="*/ 604838 w 1002506"/>
              <a:gd name="connsiteY17" fmla="*/ 1135856 h 1152524"/>
              <a:gd name="connsiteX18" fmla="*/ 683419 w 1002506"/>
              <a:gd name="connsiteY18" fmla="*/ 1112043 h 1152524"/>
              <a:gd name="connsiteX19" fmla="*/ 762001 w 1002506"/>
              <a:gd name="connsiteY19" fmla="*/ 1152524 h 1152524"/>
              <a:gd name="connsiteX20" fmla="*/ 790576 w 1002506"/>
              <a:gd name="connsiteY20" fmla="*/ 1131094 h 1152524"/>
              <a:gd name="connsiteX21" fmla="*/ 1002506 w 1002506"/>
              <a:gd name="connsiteY21" fmla="*/ 831056 h 1152524"/>
              <a:gd name="connsiteX22" fmla="*/ 654844 w 1002506"/>
              <a:gd name="connsiteY22" fmla="*/ 583406 h 1152524"/>
              <a:gd name="connsiteX23" fmla="*/ 614363 w 1002506"/>
              <a:gd name="connsiteY23" fmla="*/ 557212 h 1152524"/>
              <a:gd name="connsiteX24" fmla="*/ 578644 w 1002506"/>
              <a:gd name="connsiteY24" fmla="*/ 464344 h 1152524"/>
              <a:gd name="connsiteX25" fmla="*/ 504826 w 1002506"/>
              <a:gd name="connsiteY25" fmla="*/ 452437 h 1152524"/>
              <a:gd name="connsiteX26" fmla="*/ 478632 w 1002506"/>
              <a:gd name="connsiteY26" fmla="*/ 404812 h 1152524"/>
              <a:gd name="connsiteX27" fmla="*/ 571501 w 1002506"/>
              <a:gd name="connsiteY27" fmla="*/ 314325 h 1152524"/>
              <a:gd name="connsiteX28" fmla="*/ 533400 w 1002506"/>
              <a:gd name="connsiteY28" fmla="*/ 159543 h 1152524"/>
              <a:gd name="connsiteX29" fmla="*/ 423863 w 1002506"/>
              <a:gd name="connsiteY29" fmla="*/ 85725 h 1152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02506" h="1152524">
                <a:moveTo>
                  <a:pt x="423863" y="85725"/>
                </a:moveTo>
                <a:lnTo>
                  <a:pt x="207170" y="0"/>
                </a:lnTo>
                <a:lnTo>
                  <a:pt x="0" y="100012"/>
                </a:lnTo>
                <a:lnTo>
                  <a:pt x="88107" y="414338"/>
                </a:lnTo>
                <a:lnTo>
                  <a:pt x="152400" y="428625"/>
                </a:lnTo>
                <a:lnTo>
                  <a:pt x="197644" y="438150"/>
                </a:lnTo>
                <a:lnTo>
                  <a:pt x="247651" y="414337"/>
                </a:lnTo>
                <a:lnTo>
                  <a:pt x="307182" y="438149"/>
                </a:lnTo>
                <a:lnTo>
                  <a:pt x="309562" y="478631"/>
                </a:lnTo>
                <a:lnTo>
                  <a:pt x="357188" y="540544"/>
                </a:lnTo>
                <a:lnTo>
                  <a:pt x="407194" y="638174"/>
                </a:lnTo>
                <a:cubicBezTo>
                  <a:pt x="407988" y="669130"/>
                  <a:pt x="408781" y="700087"/>
                  <a:pt x="409575" y="731043"/>
                </a:cubicBezTo>
                <a:lnTo>
                  <a:pt x="431007" y="785812"/>
                </a:lnTo>
                <a:lnTo>
                  <a:pt x="423863" y="885824"/>
                </a:lnTo>
                <a:lnTo>
                  <a:pt x="428626" y="988219"/>
                </a:lnTo>
                <a:lnTo>
                  <a:pt x="459581" y="1045368"/>
                </a:lnTo>
                <a:lnTo>
                  <a:pt x="540544" y="1078706"/>
                </a:lnTo>
                <a:lnTo>
                  <a:pt x="604838" y="1135856"/>
                </a:lnTo>
                <a:lnTo>
                  <a:pt x="683419" y="1112043"/>
                </a:lnTo>
                <a:lnTo>
                  <a:pt x="762001" y="1152524"/>
                </a:lnTo>
                <a:lnTo>
                  <a:pt x="790576" y="1131094"/>
                </a:lnTo>
                <a:lnTo>
                  <a:pt x="1002506" y="831056"/>
                </a:lnTo>
                <a:lnTo>
                  <a:pt x="654844" y="583406"/>
                </a:lnTo>
                <a:lnTo>
                  <a:pt x="614363" y="557212"/>
                </a:lnTo>
                <a:lnTo>
                  <a:pt x="578644" y="464344"/>
                </a:lnTo>
                <a:lnTo>
                  <a:pt x="504826" y="452437"/>
                </a:lnTo>
                <a:lnTo>
                  <a:pt x="478632" y="404812"/>
                </a:lnTo>
                <a:lnTo>
                  <a:pt x="571501" y="314325"/>
                </a:lnTo>
                <a:lnTo>
                  <a:pt x="533400" y="159543"/>
                </a:lnTo>
                <a:lnTo>
                  <a:pt x="423863" y="85725"/>
                </a:lnTo>
                <a:close/>
              </a:path>
            </a:pathLst>
          </a:custGeom>
          <a:solidFill>
            <a:srgbClr val="C3D69B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1200" b="1" dirty="0" smtClean="0">
                <a:solidFill>
                  <a:srgbClr val="000000"/>
                </a:solidFill>
              </a:rPr>
              <a:t>Kilimanjaro </a:t>
            </a:r>
            <a:r>
              <a:rPr lang="en-MY" sz="1200" b="1" dirty="0">
                <a:solidFill>
                  <a:srgbClr val="000000"/>
                </a:solidFill>
              </a:rPr>
              <a:t> </a:t>
            </a:r>
            <a:r>
              <a:rPr lang="en-MY" sz="1200" b="1" dirty="0" smtClean="0">
                <a:solidFill>
                  <a:srgbClr val="000000"/>
                </a:solidFill>
              </a:rPr>
              <a:t>11</a:t>
            </a:r>
            <a:endParaRPr lang="en-MY" sz="1200" b="1" dirty="0">
              <a:solidFill>
                <a:srgbClr val="00000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458348" y="630916"/>
            <a:ext cx="1702595" cy="1545431"/>
          </a:xfrm>
          <a:custGeom>
            <a:avLst/>
            <a:gdLst>
              <a:gd name="connsiteX0" fmla="*/ 628650 w 1927225"/>
              <a:gd name="connsiteY0" fmla="*/ 0 h 1670050"/>
              <a:gd name="connsiteX1" fmla="*/ 415925 w 1927225"/>
              <a:gd name="connsiteY1" fmla="*/ 3175 h 1670050"/>
              <a:gd name="connsiteX2" fmla="*/ 285750 w 1927225"/>
              <a:gd name="connsiteY2" fmla="*/ 568325 h 1670050"/>
              <a:gd name="connsiteX3" fmla="*/ 19050 w 1927225"/>
              <a:gd name="connsiteY3" fmla="*/ 987425 h 1670050"/>
              <a:gd name="connsiteX4" fmla="*/ 0 w 1927225"/>
              <a:gd name="connsiteY4" fmla="*/ 1387475 h 1670050"/>
              <a:gd name="connsiteX5" fmla="*/ 152400 w 1927225"/>
              <a:gd name="connsiteY5" fmla="*/ 1501775 h 1670050"/>
              <a:gd name="connsiteX6" fmla="*/ 717550 w 1927225"/>
              <a:gd name="connsiteY6" fmla="*/ 1520825 h 1670050"/>
              <a:gd name="connsiteX7" fmla="*/ 933450 w 1927225"/>
              <a:gd name="connsiteY7" fmla="*/ 1651000 h 1670050"/>
              <a:gd name="connsiteX8" fmla="*/ 1285875 w 1927225"/>
              <a:gd name="connsiteY8" fmla="*/ 1670050 h 1670050"/>
              <a:gd name="connsiteX9" fmla="*/ 1419225 w 1927225"/>
              <a:gd name="connsiteY9" fmla="*/ 1390650 h 1670050"/>
              <a:gd name="connsiteX10" fmla="*/ 1644650 w 1927225"/>
              <a:gd name="connsiteY10" fmla="*/ 1260475 h 1670050"/>
              <a:gd name="connsiteX11" fmla="*/ 1676400 w 1927225"/>
              <a:gd name="connsiteY11" fmla="*/ 1003300 h 1670050"/>
              <a:gd name="connsiteX12" fmla="*/ 1927225 w 1927225"/>
              <a:gd name="connsiteY12" fmla="*/ 835025 h 1670050"/>
              <a:gd name="connsiteX13" fmla="*/ 1812925 w 1927225"/>
              <a:gd name="connsiteY13" fmla="*/ 727075 h 1670050"/>
              <a:gd name="connsiteX14" fmla="*/ 628650 w 1927225"/>
              <a:gd name="connsiteY14" fmla="*/ 0 h 1670050"/>
              <a:gd name="connsiteX0" fmla="*/ 628650 w 1927225"/>
              <a:gd name="connsiteY0" fmla="*/ 0 h 1670050"/>
              <a:gd name="connsiteX1" fmla="*/ 104775 w 1927225"/>
              <a:gd name="connsiteY1" fmla="*/ 225425 h 1670050"/>
              <a:gd name="connsiteX2" fmla="*/ 285750 w 1927225"/>
              <a:gd name="connsiteY2" fmla="*/ 568325 h 1670050"/>
              <a:gd name="connsiteX3" fmla="*/ 19050 w 1927225"/>
              <a:gd name="connsiteY3" fmla="*/ 987425 h 1670050"/>
              <a:gd name="connsiteX4" fmla="*/ 0 w 1927225"/>
              <a:gd name="connsiteY4" fmla="*/ 1387475 h 1670050"/>
              <a:gd name="connsiteX5" fmla="*/ 152400 w 1927225"/>
              <a:gd name="connsiteY5" fmla="*/ 1501775 h 1670050"/>
              <a:gd name="connsiteX6" fmla="*/ 717550 w 1927225"/>
              <a:gd name="connsiteY6" fmla="*/ 1520825 h 1670050"/>
              <a:gd name="connsiteX7" fmla="*/ 933450 w 1927225"/>
              <a:gd name="connsiteY7" fmla="*/ 1651000 h 1670050"/>
              <a:gd name="connsiteX8" fmla="*/ 1285875 w 1927225"/>
              <a:gd name="connsiteY8" fmla="*/ 1670050 h 1670050"/>
              <a:gd name="connsiteX9" fmla="*/ 1419225 w 1927225"/>
              <a:gd name="connsiteY9" fmla="*/ 1390650 h 1670050"/>
              <a:gd name="connsiteX10" fmla="*/ 1644650 w 1927225"/>
              <a:gd name="connsiteY10" fmla="*/ 1260475 h 1670050"/>
              <a:gd name="connsiteX11" fmla="*/ 1676400 w 1927225"/>
              <a:gd name="connsiteY11" fmla="*/ 1003300 h 1670050"/>
              <a:gd name="connsiteX12" fmla="*/ 1927225 w 1927225"/>
              <a:gd name="connsiteY12" fmla="*/ 835025 h 1670050"/>
              <a:gd name="connsiteX13" fmla="*/ 1812925 w 1927225"/>
              <a:gd name="connsiteY13" fmla="*/ 727075 h 1670050"/>
              <a:gd name="connsiteX14" fmla="*/ 628650 w 1927225"/>
              <a:gd name="connsiteY14" fmla="*/ 0 h 1670050"/>
              <a:gd name="connsiteX0" fmla="*/ 428625 w 1927225"/>
              <a:gd name="connsiteY0" fmla="*/ 0 h 1609725"/>
              <a:gd name="connsiteX1" fmla="*/ 104775 w 1927225"/>
              <a:gd name="connsiteY1" fmla="*/ 165100 h 1609725"/>
              <a:gd name="connsiteX2" fmla="*/ 285750 w 1927225"/>
              <a:gd name="connsiteY2" fmla="*/ 508000 h 1609725"/>
              <a:gd name="connsiteX3" fmla="*/ 19050 w 1927225"/>
              <a:gd name="connsiteY3" fmla="*/ 927100 h 1609725"/>
              <a:gd name="connsiteX4" fmla="*/ 0 w 1927225"/>
              <a:gd name="connsiteY4" fmla="*/ 1327150 h 1609725"/>
              <a:gd name="connsiteX5" fmla="*/ 152400 w 1927225"/>
              <a:gd name="connsiteY5" fmla="*/ 1441450 h 1609725"/>
              <a:gd name="connsiteX6" fmla="*/ 717550 w 1927225"/>
              <a:gd name="connsiteY6" fmla="*/ 1460500 h 1609725"/>
              <a:gd name="connsiteX7" fmla="*/ 933450 w 1927225"/>
              <a:gd name="connsiteY7" fmla="*/ 1590675 h 1609725"/>
              <a:gd name="connsiteX8" fmla="*/ 1285875 w 1927225"/>
              <a:gd name="connsiteY8" fmla="*/ 1609725 h 1609725"/>
              <a:gd name="connsiteX9" fmla="*/ 1419225 w 1927225"/>
              <a:gd name="connsiteY9" fmla="*/ 1330325 h 1609725"/>
              <a:gd name="connsiteX10" fmla="*/ 1644650 w 1927225"/>
              <a:gd name="connsiteY10" fmla="*/ 1200150 h 1609725"/>
              <a:gd name="connsiteX11" fmla="*/ 1676400 w 1927225"/>
              <a:gd name="connsiteY11" fmla="*/ 942975 h 1609725"/>
              <a:gd name="connsiteX12" fmla="*/ 1927225 w 1927225"/>
              <a:gd name="connsiteY12" fmla="*/ 774700 h 1609725"/>
              <a:gd name="connsiteX13" fmla="*/ 1812925 w 1927225"/>
              <a:gd name="connsiteY13" fmla="*/ 666750 h 1609725"/>
              <a:gd name="connsiteX14" fmla="*/ 428625 w 1927225"/>
              <a:gd name="connsiteY14" fmla="*/ 0 h 1609725"/>
              <a:gd name="connsiteX0" fmla="*/ 428625 w 1927225"/>
              <a:gd name="connsiteY0" fmla="*/ 0 h 1609725"/>
              <a:gd name="connsiteX1" fmla="*/ 104775 w 1927225"/>
              <a:gd name="connsiteY1" fmla="*/ 165100 h 1609725"/>
              <a:gd name="connsiteX2" fmla="*/ 285750 w 1927225"/>
              <a:gd name="connsiteY2" fmla="*/ 508000 h 1609725"/>
              <a:gd name="connsiteX3" fmla="*/ 19050 w 1927225"/>
              <a:gd name="connsiteY3" fmla="*/ 927100 h 1609725"/>
              <a:gd name="connsiteX4" fmla="*/ 0 w 1927225"/>
              <a:gd name="connsiteY4" fmla="*/ 1327150 h 1609725"/>
              <a:gd name="connsiteX5" fmla="*/ 152400 w 1927225"/>
              <a:gd name="connsiteY5" fmla="*/ 1441450 h 1609725"/>
              <a:gd name="connsiteX6" fmla="*/ 717550 w 1927225"/>
              <a:gd name="connsiteY6" fmla="*/ 1460500 h 1609725"/>
              <a:gd name="connsiteX7" fmla="*/ 933450 w 1927225"/>
              <a:gd name="connsiteY7" fmla="*/ 1590675 h 1609725"/>
              <a:gd name="connsiteX8" fmla="*/ 1285875 w 1927225"/>
              <a:gd name="connsiteY8" fmla="*/ 1609725 h 1609725"/>
              <a:gd name="connsiteX9" fmla="*/ 1419225 w 1927225"/>
              <a:gd name="connsiteY9" fmla="*/ 1330325 h 1609725"/>
              <a:gd name="connsiteX10" fmla="*/ 1644650 w 1927225"/>
              <a:gd name="connsiteY10" fmla="*/ 1200150 h 1609725"/>
              <a:gd name="connsiteX11" fmla="*/ 1676400 w 1927225"/>
              <a:gd name="connsiteY11" fmla="*/ 942975 h 1609725"/>
              <a:gd name="connsiteX12" fmla="*/ 1927225 w 1927225"/>
              <a:gd name="connsiteY12" fmla="*/ 774700 h 1609725"/>
              <a:gd name="connsiteX13" fmla="*/ 1819275 w 1927225"/>
              <a:gd name="connsiteY13" fmla="*/ 774700 h 1609725"/>
              <a:gd name="connsiteX14" fmla="*/ 428625 w 1927225"/>
              <a:gd name="connsiteY14" fmla="*/ 0 h 1609725"/>
              <a:gd name="connsiteX0" fmla="*/ 428625 w 1819275"/>
              <a:gd name="connsiteY0" fmla="*/ 0 h 1609725"/>
              <a:gd name="connsiteX1" fmla="*/ 104775 w 1819275"/>
              <a:gd name="connsiteY1" fmla="*/ 165100 h 1609725"/>
              <a:gd name="connsiteX2" fmla="*/ 285750 w 1819275"/>
              <a:gd name="connsiteY2" fmla="*/ 508000 h 1609725"/>
              <a:gd name="connsiteX3" fmla="*/ 19050 w 1819275"/>
              <a:gd name="connsiteY3" fmla="*/ 927100 h 1609725"/>
              <a:gd name="connsiteX4" fmla="*/ 0 w 1819275"/>
              <a:gd name="connsiteY4" fmla="*/ 1327150 h 1609725"/>
              <a:gd name="connsiteX5" fmla="*/ 152400 w 1819275"/>
              <a:gd name="connsiteY5" fmla="*/ 1441450 h 1609725"/>
              <a:gd name="connsiteX6" fmla="*/ 717550 w 1819275"/>
              <a:gd name="connsiteY6" fmla="*/ 1460500 h 1609725"/>
              <a:gd name="connsiteX7" fmla="*/ 933450 w 1819275"/>
              <a:gd name="connsiteY7" fmla="*/ 1590675 h 1609725"/>
              <a:gd name="connsiteX8" fmla="*/ 1285875 w 1819275"/>
              <a:gd name="connsiteY8" fmla="*/ 1609725 h 1609725"/>
              <a:gd name="connsiteX9" fmla="*/ 1419225 w 1819275"/>
              <a:gd name="connsiteY9" fmla="*/ 1330325 h 1609725"/>
              <a:gd name="connsiteX10" fmla="*/ 1644650 w 1819275"/>
              <a:gd name="connsiteY10" fmla="*/ 1200150 h 1609725"/>
              <a:gd name="connsiteX11" fmla="*/ 1676400 w 1819275"/>
              <a:gd name="connsiteY11" fmla="*/ 942975 h 1609725"/>
              <a:gd name="connsiteX12" fmla="*/ 1676400 w 1819275"/>
              <a:gd name="connsiteY12" fmla="*/ 733425 h 1609725"/>
              <a:gd name="connsiteX13" fmla="*/ 1819275 w 1819275"/>
              <a:gd name="connsiteY13" fmla="*/ 774700 h 1609725"/>
              <a:gd name="connsiteX14" fmla="*/ 428625 w 1819275"/>
              <a:gd name="connsiteY14" fmla="*/ 0 h 1609725"/>
              <a:gd name="connsiteX0" fmla="*/ 428625 w 1819275"/>
              <a:gd name="connsiteY0" fmla="*/ 0 h 1609725"/>
              <a:gd name="connsiteX1" fmla="*/ 104775 w 1819275"/>
              <a:gd name="connsiteY1" fmla="*/ 165100 h 1609725"/>
              <a:gd name="connsiteX2" fmla="*/ 285750 w 1819275"/>
              <a:gd name="connsiteY2" fmla="*/ 508000 h 1609725"/>
              <a:gd name="connsiteX3" fmla="*/ 19050 w 1819275"/>
              <a:gd name="connsiteY3" fmla="*/ 927100 h 1609725"/>
              <a:gd name="connsiteX4" fmla="*/ 0 w 1819275"/>
              <a:gd name="connsiteY4" fmla="*/ 1327150 h 1609725"/>
              <a:gd name="connsiteX5" fmla="*/ 152400 w 1819275"/>
              <a:gd name="connsiteY5" fmla="*/ 1441450 h 1609725"/>
              <a:gd name="connsiteX6" fmla="*/ 717550 w 1819275"/>
              <a:gd name="connsiteY6" fmla="*/ 1460500 h 1609725"/>
              <a:gd name="connsiteX7" fmla="*/ 933450 w 1819275"/>
              <a:gd name="connsiteY7" fmla="*/ 1590675 h 1609725"/>
              <a:gd name="connsiteX8" fmla="*/ 1285875 w 1819275"/>
              <a:gd name="connsiteY8" fmla="*/ 1609725 h 1609725"/>
              <a:gd name="connsiteX9" fmla="*/ 1419225 w 1819275"/>
              <a:gd name="connsiteY9" fmla="*/ 1330325 h 1609725"/>
              <a:gd name="connsiteX10" fmla="*/ 1644650 w 1819275"/>
              <a:gd name="connsiteY10" fmla="*/ 1200150 h 1609725"/>
              <a:gd name="connsiteX11" fmla="*/ 1457325 w 1819275"/>
              <a:gd name="connsiteY11" fmla="*/ 931068 h 1609725"/>
              <a:gd name="connsiteX12" fmla="*/ 1676400 w 1819275"/>
              <a:gd name="connsiteY12" fmla="*/ 733425 h 1609725"/>
              <a:gd name="connsiteX13" fmla="*/ 1819275 w 1819275"/>
              <a:gd name="connsiteY13" fmla="*/ 774700 h 1609725"/>
              <a:gd name="connsiteX14" fmla="*/ 428625 w 1819275"/>
              <a:gd name="connsiteY14" fmla="*/ 0 h 1609725"/>
              <a:gd name="connsiteX0" fmla="*/ 428625 w 1819275"/>
              <a:gd name="connsiteY0" fmla="*/ 0 h 1609725"/>
              <a:gd name="connsiteX1" fmla="*/ 104775 w 1819275"/>
              <a:gd name="connsiteY1" fmla="*/ 165100 h 1609725"/>
              <a:gd name="connsiteX2" fmla="*/ 285750 w 1819275"/>
              <a:gd name="connsiteY2" fmla="*/ 508000 h 1609725"/>
              <a:gd name="connsiteX3" fmla="*/ 19050 w 1819275"/>
              <a:gd name="connsiteY3" fmla="*/ 927100 h 1609725"/>
              <a:gd name="connsiteX4" fmla="*/ 0 w 1819275"/>
              <a:gd name="connsiteY4" fmla="*/ 1327150 h 1609725"/>
              <a:gd name="connsiteX5" fmla="*/ 152400 w 1819275"/>
              <a:gd name="connsiteY5" fmla="*/ 1441450 h 1609725"/>
              <a:gd name="connsiteX6" fmla="*/ 717550 w 1819275"/>
              <a:gd name="connsiteY6" fmla="*/ 1460500 h 1609725"/>
              <a:gd name="connsiteX7" fmla="*/ 933450 w 1819275"/>
              <a:gd name="connsiteY7" fmla="*/ 1590675 h 1609725"/>
              <a:gd name="connsiteX8" fmla="*/ 1285875 w 1819275"/>
              <a:gd name="connsiteY8" fmla="*/ 1609725 h 1609725"/>
              <a:gd name="connsiteX9" fmla="*/ 1419225 w 1819275"/>
              <a:gd name="connsiteY9" fmla="*/ 1330325 h 1609725"/>
              <a:gd name="connsiteX10" fmla="*/ 1644650 w 1819275"/>
              <a:gd name="connsiteY10" fmla="*/ 1200150 h 1609725"/>
              <a:gd name="connsiteX11" fmla="*/ 1457325 w 1819275"/>
              <a:gd name="connsiteY11" fmla="*/ 931068 h 1609725"/>
              <a:gd name="connsiteX12" fmla="*/ 1509713 w 1819275"/>
              <a:gd name="connsiteY12" fmla="*/ 883444 h 1609725"/>
              <a:gd name="connsiteX13" fmla="*/ 1676400 w 1819275"/>
              <a:gd name="connsiteY13" fmla="*/ 733425 h 1609725"/>
              <a:gd name="connsiteX14" fmla="*/ 1819275 w 1819275"/>
              <a:gd name="connsiteY14" fmla="*/ 774700 h 1609725"/>
              <a:gd name="connsiteX15" fmla="*/ 428625 w 1819275"/>
              <a:gd name="connsiteY15" fmla="*/ 0 h 1609725"/>
              <a:gd name="connsiteX0" fmla="*/ 428625 w 1819275"/>
              <a:gd name="connsiteY0" fmla="*/ 0 h 1609725"/>
              <a:gd name="connsiteX1" fmla="*/ 104775 w 1819275"/>
              <a:gd name="connsiteY1" fmla="*/ 165100 h 1609725"/>
              <a:gd name="connsiteX2" fmla="*/ 285750 w 1819275"/>
              <a:gd name="connsiteY2" fmla="*/ 508000 h 1609725"/>
              <a:gd name="connsiteX3" fmla="*/ 19050 w 1819275"/>
              <a:gd name="connsiteY3" fmla="*/ 927100 h 1609725"/>
              <a:gd name="connsiteX4" fmla="*/ 0 w 1819275"/>
              <a:gd name="connsiteY4" fmla="*/ 1327150 h 1609725"/>
              <a:gd name="connsiteX5" fmla="*/ 152400 w 1819275"/>
              <a:gd name="connsiteY5" fmla="*/ 1441450 h 1609725"/>
              <a:gd name="connsiteX6" fmla="*/ 717550 w 1819275"/>
              <a:gd name="connsiteY6" fmla="*/ 1460500 h 1609725"/>
              <a:gd name="connsiteX7" fmla="*/ 933450 w 1819275"/>
              <a:gd name="connsiteY7" fmla="*/ 1590675 h 1609725"/>
              <a:gd name="connsiteX8" fmla="*/ 1285875 w 1819275"/>
              <a:gd name="connsiteY8" fmla="*/ 1609725 h 1609725"/>
              <a:gd name="connsiteX9" fmla="*/ 1419225 w 1819275"/>
              <a:gd name="connsiteY9" fmla="*/ 1330325 h 1609725"/>
              <a:gd name="connsiteX10" fmla="*/ 1644650 w 1819275"/>
              <a:gd name="connsiteY10" fmla="*/ 1200150 h 1609725"/>
              <a:gd name="connsiteX11" fmla="*/ 1457325 w 1819275"/>
              <a:gd name="connsiteY11" fmla="*/ 931068 h 1609725"/>
              <a:gd name="connsiteX12" fmla="*/ 1447801 w 1819275"/>
              <a:gd name="connsiteY12" fmla="*/ 845344 h 1609725"/>
              <a:gd name="connsiteX13" fmla="*/ 1676400 w 1819275"/>
              <a:gd name="connsiteY13" fmla="*/ 733425 h 1609725"/>
              <a:gd name="connsiteX14" fmla="*/ 1819275 w 1819275"/>
              <a:gd name="connsiteY14" fmla="*/ 774700 h 1609725"/>
              <a:gd name="connsiteX15" fmla="*/ 428625 w 1819275"/>
              <a:gd name="connsiteY15" fmla="*/ 0 h 1609725"/>
              <a:gd name="connsiteX0" fmla="*/ 428625 w 1819275"/>
              <a:gd name="connsiteY0" fmla="*/ 0 h 1609725"/>
              <a:gd name="connsiteX1" fmla="*/ 104775 w 1819275"/>
              <a:gd name="connsiteY1" fmla="*/ 165100 h 1609725"/>
              <a:gd name="connsiteX2" fmla="*/ 285750 w 1819275"/>
              <a:gd name="connsiteY2" fmla="*/ 508000 h 1609725"/>
              <a:gd name="connsiteX3" fmla="*/ 19050 w 1819275"/>
              <a:gd name="connsiteY3" fmla="*/ 927100 h 1609725"/>
              <a:gd name="connsiteX4" fmla="*/ 0 w 1819275"/>
              <a:gd name="connsiteY4" fmla="*/ 1327150 h 1609725"/>
              <a:gd name="connsiteX5" fmla="*/ 152400 w 1819275"/>
              <a:gd name="connsiteY5" fmla="*/ 1441450 h 1609725"/>
              <a:gd name="connsiteX6" fmla="*/ 717550 w 1819275"/>
              <a:gd name="connsiteY6" fmla="*/ 1460500 h 1609725"/>
              <a:gd name="connsiteX7" fmla="*/ 933450 w 1819275"/>
              <a:gd name="connsiteY7" fmla="*/ 1590675 h 1609725"/>
              <a:gd name="connsiteX8" fmla="*/ 1285875 w 1819275"/>
              <a:gd name="connsiteY8" fmla="*/ 1609725 h 1609725"/>
              <a:gd name="connsiteX9" fmla="*/ 1419225 w 1819275"/>
              <a:gd name="connsiteY9" fmla="*/ 1330325 h 1609725"/>
              <a:gd name="connsiteX10" fmla="*/ 1644650 w 1819275"/>
              <a:gd name="connsiteY10" fmla="*/ 1200150 h 1609725"/>
              <a:gd name="connsiteX11" fmla="*/ 1457325 w 1819275"/>
              <a:gd name="connsiteY11" fmla="*/ 931068 h 1609725"/>
              <a:gd name="connsiteX12" fmla="*/ 1447801 w 1819275"/>
              <a:gd name="connsiteY12" fmla="*/ 845344 h 1609725"/>
              <a:gd name="connsiteX13" fmla="*/ 1545431 w 1819275"/>
              <a:gd name="connsiteY13" fmla="*/ 800100 h 1609725"/>
              <a:gd name="connsiteX14" fmla="*/ 1676400 w 1819275"/>
              <a:gd name="connsiteY14" fmla="*/ 733425 h 1609725"/>
              <a:gd name="connsiteX15" fmla="*/ 1819275 w 1819275"/>
              <a:gd name="connsiteY15" fmla="*/ 774700 h 1609725"/>
              <a:gd name="connsiteX16" fmla="*/ 428625 w 1819275"/>
              <a:gd name="connsiteY16" fmla="*/ 0 h 1609725"/>
              <a:gd name="connsiteX0" fmla="*/ 428625 w 1819275"/>
              <a:gd name="connsiteY0" fmla="*/ 0 h 1609725"/>
              <a:gd name="connsiteX1" fmla="*/ 104775 w 1819275"/>
              <a:gd name="connsiteY1" fmla="*/ 165100 h 1609725"/>
              <a:gd name="connsiteX2" fmla="*/ 285750 w 1819275"/>
              <a:gd name="connsiteY2" fmla="*/ 508000 h 1609725"/>
              <a:gd name="connsiteX3" fmla="*/ 19050 w 1819275"/>
              <a:gd name="connsiteY3" fmla="*/ 927100 h 1609725"/>
              <a:gd name="connsiteX4" fmla="*/ 0 w 1819275"/>
              <a:gd name="connsiteY4" fmla="*/ 1327150 h 1609725"/>
              <a:gd name="connsiteX5" fmla="*/ 152400 w 1819275"/>
              <a:gd name="connsiteY5" fmla="*/ 1441450 h 1609725"/>
              <a:gd name="connsiteX6" fmla="*/ 717550 w 1819275"/>
              <a:gd name="connsiteY6" fmla="*/ 1460500 h 1609725"/>
              <a:gd name="connsiteX7" fmla="*/ 933450 w 1819275"/>
              <a:gd name="connsiteY7" fmla="*/ 1590675 h 1609725"/>
              <a:gd name="connsiteX8" fmla="*/ 1285875 w 1819275"/>
              <a:gd name="connsiteY8" fmla="*/ 1609725 h 1609725"/>
              <a:gd name="connsiteX9" fmla="*/ 1419225 w 1819275"/>
              <a:gd name="connsiteY9" fmla="*/ 1330325 h 1609725"/>
              <a:gd name="connsiteX10" fmla="*/ 1644650 w 1819275"/>
              <a:gd name="connsiteY10" fmla="*/ 1200150 h 1609725"/>
              <a:gd name="connsiteX11" fmla="*/ 1457325 w 1819275"/>
              <a:gd name="connsiteY11" fmla="*/ 931068 h 1609725"/>
              <a:gd name="connsiteX12" fmla="*/ 1447801 w 1819275"/>
              <a:gd name="connsiteY12" fmla="*/ 845344 h 1609725"/>
              <a:gd name="connsiteX13" fmla="*/ 1676399 w 1819275"/>
              <a:gd name="connsiteY13" fmla="*/ 950119 h 1609725"/>
              <a:gd name="connsiteX14" fmla="*/ 1676400 w 1819275"/>
              <a:gd name="connsiteY14" fmla="*/ 733425 h 1609725"/>
              <a:gd name="connsiteX15" fmla="*/ 1819275 w 1819275"/>
              <a:gd name="connsiteY15" fmla="*/ 774700 h 1609725"/>
              <a:gd name="connsiteX16" fmla="*/ 428625 w 1819275"/>
              <a:gd name="connsiteY16" fmla="*/ 0 h 1609725"/>
              <a:gd name="connsiteX0" fmla="*/ 428625 w 1819275"/>
              <a:gd name="connsiteY0" fmla="*/ 0 h 1609725"/>
              <a:gd name="connsiteX1" fmla="*/ 104775 w 1819275"/>
              <a:gd name="connsiteY1" fmla="*/ 165100 h 1609725"/>
              <a:gd name="connsiteX2" fmla="*/ 285750 w 1819275"/>
              <a:gd name="connsiteY2" fmla="*/ 508000 h 1609725"/>
              <a:gd name="connsiteX3" fmla="*/ 19050 w 1819275"/>
              <a:gd name="connsiteY3" fmla="*/ 927100 h 1609725"/>
              <a:gd name="connsiteX4" fmla="*/ 0 w 1819275"/>
              <a:gd name="connsiteY4" fmla="*/ 1327150 h 1609725"/>
              <a:gd name="connsiteX5" fmla="*/ 152400 w 1819275"/>
              <a:gd name="connsiteY5" fmla="*/ 1441450 h 1609725"/>
              <a:gd name="connsiteX6" fmla="*/ 717550 w 1819275"/>
              <a:gd name="connsiteY6" fmla="*/ 1460500 h 1609725"/>
              <a:gd name="connsiteX7" fmla="*/ 933450 w 1819275"/>
              <a:gd name="connsiteY7" fmla="*/ 1590675 h 1609725"/>
              <a:gd name="connsiteX8" fmla="*/ 1285875 w 1819275"/>
              <a:gd name="connsiteY8" fmla="*/ 1609725 h 1609725"/>
              <a:gd name="connsiteX9" fmla="*/ 1419225 w 1819275"/>
              <a:gd name="connsiteY9" fmla="*/ 1330325 h 1609725"/>
              <a:gd name="connsiteX10" fmla="*/ 1644650 w 1819275"/>
              <a:gd name="connsiteY10" fmla="*/ 1200150 h 1609725"/>
              <a:gd name="connsiteX11" fmla="*/ 1457325 w 1819275"/>
              <a:gd name="connsiteY11" fmla="*/ 931068 h 1609725"/>
              <a:gd name="connsiteX12" fmla="*/ 1447801 w 1819275"/>
              <a:gd name="connsiteY12" fmla="*/ 845344 h 1609725"/>
              <a:gd name="connsiteX13" fmla="*/ 1202530 w 1819275"/>
              <a:gd name="connsiteY13" fmla="*/ 673894 h 1609725"/>
              <a:gd name="connsiteX14" fmla="*/ 1676400 w 1819275"/>
              <a:gd name="connsiteY14" fmla="*/ 733425 h 1609725"/>
              <a:gd name="connsiteX15" fmla="*/ 1819275 w 1819275"/>
              <a:gd name="connsiteY15" fmla="*/ 774700 h 1609725"/>
              <a:gd name="connsiteX16" fmla="*/ 428625 w 1819275"/>
              <a:gd name="connsiteY16" fmla="*/ 0 h 1609725"/>
              <a:gd name="connsiteX0" fmla="*/ 428625 w 1819275"/>
              <a:gd name="connsiteY0" fmla="*/ 0 h 1609725"/>
              <a:gd name="connsiteX1" fmla="*/ 104775 w 1819275"/>
              <a:gd name="connsiteY1" fmla="*/ 165100 h 1609725"/>
              <a:gd name="connsiteX2" fmla="*/ 285750 w 1819275"/>
              <a:gd name="connsiteY2" fmla="*/ 508000 h 1609725"/>
              <a:gd name="connsiteX3" fmla="*/ 19050 w 1819275"/>
              <a:gd name="connsiteY3" fmla="*/ 927100 h 1609725"/>
              <a:gd name="connsiteX4" fmla="*/ 0 w 1819275"/>
              <a:gd name="connsiteY4" fmla="*/ 1327150 h 1609725"/>
              <a:gd name="connsiteX5" fmla="*/ 152400 w 1819275"/>
              <a:gd name="connsiteY5" fmla="*/ 1441450 h 1609725"/>
              <a:gd name="connsiteX6" fmla="*/ 717550 w 1819275"/>
              <a:gd name="connsiteY6" fmla="*/ 1460500 h 1609725"/>
              <a:gd name="connsiteX7" fmla="*/ 933450 w 1819275"/>
              <a:gd name="connsiteY7" fmla="*/ 1590675 h 1609725"/>
              <a:gd name="connsiteX8" fmla="*/ 1285875 w 1819275"/>
              <a:gd name="connsiteY8" fmla="*/ 1609725 h 1609725"/>
              <a:gd name="connsiteX9" fmla="*/ 1419225 w 1819275"/>
              <a:gd name="connsiteY9" fmla="*/ 1330325 h 1609725"/>
              <a:gd name="connsiteX10" fmla="*/ 1644650 w 1819275"/>
              <a:gd name="connsiteY10" fmla="*/ 1200150 h 1609725"/>
              <a:gd name="connsiteX11" fmla="*/ 1457325 w 1819275"/>
              <a:gd name="connsiteY11" fmla="*/ 931068 h 1609725"/>
              <a:gd name="connsiteX12" fmla="*/ 1447801 w 1819275"/>
              <a:gd name="connsiteY12" fmla="*/ 845344 h 1609725"/>
              <a:gd name="connsiteX13" fmla="*/ 1202530 w 1819275"/>
              <a:gd name="connsiteY13" fmla="*/ 673894 h 1609725"/>
              <a:gd name="connsiteX14" fmla="*/ 1676400 w 1819275"/>
              <a:gd name="connsiteY14" fmla="*/ 733425 h 1609725"/>
              <a:gd name="connsiteX15" fmla="*/ 1819275 w 1819275"/>
              <a:gd name="connsiteY15" fmla="*/ 774700 h 1609725"/>
              <a:gd name="connsiteX16" fmla="*/ 428625 w 1819275"/>
              <a:gd name="connsiteY16" fmla="*/ 0 h 1609725"/>
              <a:gd name="connsiteX0" fmla="*/ 428625 w 1819275"/>
              <a:gd name="connsiteY0" fmla="*/ 0 h 1609725"/>
              <a:gd name="connsiteX1" fmla="*/ 104775 w 1819275"/>
              <a:gd name="connsiteY1" fmla="*/ 165100 h 1609725"/>
              <a:gd name="connsiteX2" fmla="*/ 285750 w 1819275"/>
              <a:gd name="connsiteY2" fmla="*/ 508000 h 1609725"/>
              <a:gd name="connsiteX3" fmla="*/ 19050 w 1819275"/>
              <a:gd name="connsiteY3" fmla="*/ 927100 h 1609725"/>
              <a:gd name="connsiteX4" fmla="*/ 0 w 1819275"/>
              <a:gd name="connsiteY4" fmla="*/ 1327150 h 1609725"/>
              <a:gd name="connsiteX5" fmla="*/ 152400 w 1819275"/>
              <a:gd name="connsiteY5" fmla="*/ 1441450 h 1609725"/>
              <a:gd name="connsiteX6" fmla="*/ 717550 w 1819275"/>
              <a:gd name="connsiteY6" fmla="*/ 1460500 h 1609725"/>
              <a:gd name="connsiteX7" fmla="*/ 933450 w 1819275"/>
              <a:gd name="connsiteY7" fmla="*/ 1590675 h 1609725"/>
              <a:gd name="connsiteX8" fmla="*/ 1285875 w 1819275"/>
              <a:gd name="connsiteY8" fmla="*/ 1609725 h 1609725"/>
              <a:gd name="connsiteX9" fmla="*/ 1419225 w 1819275"/>
              <a:gd name="connsiteY9" fmla="*/ 1330325 h 1609725"/>
              <a:gd name="connsiteX10" fmla="*/ 1644650 w 1819275"/>
              <a:gd name="connsiteY10" fmla="*/ 1200150 h 1609725"/>
              <a:gd name="connsiteX11" fmla="*/ 1457325 w 1819275"/>
              <a:gd name="connsiteY11" fmla="*/ 931068 h 1609725"/>
              <a:gd name="connsiteX12" fmla="*/ 1447801 w 1819275"/>
              <a:gd name="connsiteY12" fmla="*/ 845344 h 1609725"/>
              <a:gd name="connsiteX13" fmla="*/ 1612105 w 1819275"/>
              <a:gd name="connsiteY13" fmla="*/ 726282 h 1609725"/>
              <a:gd name="connsiteX14" fmla="*/ 1676400 w 1819275"/>
              <a:gd name="connsiteY14" fmla="*/ 733425 h 1609725"/>
              <a:gd name="connsiteX15" fmla="*/ 1819275 w 1819275"/>
              <a:gd name="connsiteY15" fmla="*/ 774700 h 1609725"/>
              <a:gd name="connsiteX16" fmla="*/ 428625 w 1819275"/>
              <a:gd name="connsiteY16" fmla="*/ 0 h 1609725"/>
              <a:gd name="connsiteX0" fmla="*/ 428625 w 1819275"/>
              <a:gd name="connsiteY0" fmla="*/ 0 h 1609725"/>
              <a:gd name="connsiteX1" fmla="*/ 104775 w 1819275"/>
              <a:gd name="connsiteY1" fmla="*/ 165100 h 1609725"/>
              <a:gd name="connsiteX2" fmla="*/ 285750 w 1819275"/>
              <a:gd name="connsiteY2" fmla="*/ 508000 h 1609725"/>
              <a:gd name="connsiteX3" fmla="*/ 19050 w 1819275"/>
              <a:gd name="connsiteY3" fmla="*/ 927100 h 1609725"/>
              <a:gd name="connsiteX4" fmla="*/ 0 w 1819275"/>
              <a:gd name="connsiteY4" fmla="*/ 1327150 h 1609725"/>
              <a:gd name="connsiteX5" fmla="*/ 152400 w 1819275"/>
              <a:gd name="connsiteY5" fmla="*/ 1441450 h 1609725"/>
              <a:gd name="connsiteX6" fmla="*/ 717550 w 1819275"/>
              <a:gd name="connsiteY6" fmla="*/ 1460500 h 1609725"/>
              <a:gd name="connsiteX7" fmla="*/ 933450 w 1819275"/>
              <a:gd name="connsiteY7" fmla="*/ 1590675 h 1609725"/>
              <a:gd name="connsiteX8" fmla="*/ 1285875 w 1819275"/>
              <a:gd name="connsiteY8" fmla="*/ 1609725 h 1609725"/>
              <a:gd name="connsiteX9" fmla="*/ 1419225 w 1819275"/>
              <a:gd name="connsiteY9" fmla="*/ 1330325 h 1609725"/>
              <a:gd name="connsiteX10" fmla="*/ 1644650 w 1819275"/>
              <a:gd name="connsiteY10" fmla="*/ 1200150 h 1609725"/>
              <a:gd name="connsiteX11" fmla="*/ 1457325 w 1819275"/>
              <a:gd name="connsiteY11" fmla="*/ 931068 h 1609725"/>
              <a:gd name="connsiteX12" fmla="*/ 1447801 w 1819275"/>
              <a:gd name="connsiteY12" fmla="*/ 845344 h 1609725"/>
              <a:gd name="connsiteX13" fmla="*/ 1533525 w 1819275"/>
              <a:gd name="connsiteY13" fmla="*/ 785813 h 1609725"/>
              <a:gd name="connsiteX14" fmla="*/ 1612105 w 1819275"/>
              <a:gd name="connsiteY14" fmla="*/ 726282 h 1609725"/>
              <a:gd name="connsiteX15" fmla="*/ 1676400 w 1819275"/>
              <a:gd name="connsiteY15" fmla="*/ 733425 h 1609725"/>
              <a:gd name="connsiteX16" fmla="*/ 1819275 w 1819275"/>
              <a:gd name="connsiteY16" fmla="*/ 774700 h 1609725"/>
              <a:gd name="connsiteX17" fmla="*/ 428625 w 1819275"/>
              <a:gd name="connsiteY17" fmla="*/ 0 h 1609725"/>
              <a:gd name="connsiteX0" fmla="*/ 428625 w 1819275"/>
              <a:gd name="connsiteY0" fmla="*/ 0 h 1609725"/>
              <a:gd name="connsiteX1" fmla="*/ 104775 w 1819275"/>
              <a:gd name="connsiteY1" fmla="*/ 165100 h 1609725"/>
              <a:gd name="connsiteX2" fmla="*/ 285750 w 1819275"/>
              <a:gd name="connsiteY2" fmla="*/ 508000 h 1609725"/>
              <a:gd name="connsiteX3" fmla="*/ 19050 w 1819275"/>
              <a:gd name="connsiteY3" fmla="*/ 927100 h 1609725"/>
              <a:gd name="connsiteX4" fmla="*/ 0 w 1819275"/>
              <a:gd name="connsiteY4" fmla="*/ 1327150 h 1609725"/>
              <a:gd name="connsiteX5" fmla="*/ 152400 w 1819275"/>
              <a:gd name="connsiteY5" fmla="*/ 1441450 h 1609725"/>
              <a:gd name="connsiteX6" fmla="*/ 717550 w 1819275"/>
              <a:gd name="connsiteY6" fmla="*/ 1460500 h 1609725"/>
              <a:gd name="connsiteX7" fmla="*/ 933450 w 1819275"/>
              <a:gd name="connsiteY7" fmla="*/ 1590675 h 1609725"/>
              <a:gd name="connsiteX8" fmla="*/ 1285875 w 1819275"/>
              <a:gd name="connsiteY8" fmla="*/ 1609725 h 1609725"/>
              <a:gd name="connsiteX9" fmla="*/ 1419225 w 1819275"/>
              <a:gd name="connsiteY9" fmla="*/ 1330325 h 1609725"/>
              <a:gd name="connsiteX10" fmla="*/ 1644650 w 1819275"/>
              <a:gd name="connsiteY10" fmla="*/ 1200150 h 1609725"/>
              <a:gd name="connsiteX11" fmla="*/ 1457325 w 1819275"/>
              <a:gd name="connsiteY11" fmla="*/ 931068 h 1609725"/>
              <a:gd name="connsiteX12" fmla="*/ 1447801 w 1819275"/>
              <a:gd name="connsiteY12" fmla="*/ 845344 h 1609725"/>
              <a:gd name="connsiteX13" fmla="*/ 1538288 w 1819275"/>
              <a:gd name="connsiteY13" fmla="*/ 802482 h 1609725"/>
              <a:gd name="connsiteX14" fmla="*/ 1612105 w 1819275"/>
              <a:gd name="connsiteY14" fmla="*/ 726282 h 1609725"/>
              <a:gd name="connsiteX15" fmla="*/ 1676400 w 1819275"/>
              <a:gd name="connsiteY15" fmla="*/ 733425 h 1609725"/>
              <a:gd name="connsiteX16" fmla="*/ 1819275 w 1819275"/>
              <a:gd name="connsiteY16" fmla="*/ 774700 h 1609725"/>
              <a:gd name="connsiteX17" fmla="*/ 428625 w 1819275"/>
              <a:gd name="connsiteY17" fmla="*/ 0 h 1609725"/>
              <a:gd name="connsiteX0" fmla="*/ 428625 w 1819275"/>
              <a:gd name="connsiteY0" fmla="*/ 0 h 1609725"/>
              <a:gd name="connsiteX1" fmla="*/ 104775 w 1819275"/>
              <a:gd name="connsiteY1" fmla="*/ 165100 h 1609725"/>
              <a:gd name="connsiteX2" fmla="*/ 285750 w 1819275"/>
              <a:gd name="connsiteY2" fmla="*/ 508000 h 1609725"/>
              <a:gd name="connsiteX3" fmla="*/ 19050 w 1819275"/>
              <a:gd name="connsiteY3" fmla="*/ 927100 h 1609725"/>
              <a:gd name="connsiteX4" fmla="*/ 0 w 1819275"/>
              <a:gd name="connsiteY4" fmla="*/ 1327150 h 1609725"/>
              <a:gd name="connsiteX5" fmla="*/ 152400 w 1819275"/>
              <a:gd name="connsiteY5" fmla="*/ 1441450 h 1609725"/>
              <a:gd name="connsiteX6" fmla="*/ 717550 w 1819275"/>
              <a:gd name="connsiteY6" fmla="*/ 1460500 h 1609725"/>
              <a:gd name="connsiteX7" fmla="*/ 933450 w 1819275"/>
              <a:gd name="connsiteY7" fmla="*/ 1590675 h 1609725"/>
              <a:gd name="connsiteX8" fmla="*/ 1285875 w 1819275"/>
              <a:gd name="connsiteY8" fmla="*/ 1609725 h 1609725"/>
              <a:gd name="connsiteX9" fmla="*/ 1419225 w 1819275"/>
              <a:gd name="connsiteY9" fmla="*/ 1330325 h 1609725"/>
              <a:gd name="connsiteX10" fmla="*/ 1644650 w 1819275"/>
              <a:gd name="connsiteY10" fmla="*/ 1200150 h 1609725"/>
              <a:gd name="connsiteX11" fmla="*/ 1457325 w 1819275"/>
              <a:gd name="connsiteY11" fmla="*/ 931068 h 1609725"/>
              <a:gd name="connsiteX12" fmla="*/ 1447801 w 1819275"/>
              <a:gd name="connsiteY12" fmla="*/ 845344 h 1609725"/>
              <a:gd name="connsiteX13" fmla="*/ 1488281 w 1819275"/>
              <a:gd name="connsiteY13" fmla="*/ 831056 h 1609725"/>
              <a:gd name="connsiteX14" fmla="*/ 1538288 w 1819275"/>
              <a:gd name="connsiteY14" fmla="*/ 802482 h 1609725"/>
              <a:gd name="connsiteX15" fmla="*/ 1612105 w 1819275"/>
              <a:gd name="connsiteY15" fmla="*/ 726282 h 1609725"/>
              <a:gd name="connsiteX16" fmla="*/ 1676400 w 1819275"/>
              <a:gd name="connsiteY16" fmla="*/ 733425 h 1609725"/>
              <a:gd name="connsiteX17" fmla="*/ 1819275 w 1819275"/>
              <a:gd name="connsiteY17" fmla="*/ 774700 h 1609725"/>
              <a:gd name="connsiteX18" fmla="*/ 428625 w 1819275"/>
              <a:gd name="connsiteY18" fmla="*/ 0 h 1609725"/>
              <a:gd name="connsiteX0" fmla="*/ 428625 w 1819275"/>
              <a:gd name="connsiteY0" fmla="*/ 0 h 1609725"/>
              <a:gd name="connsiteX1" fmla="*/ 104775 w 1819275"/>
              <a:gd name="connsiteY1" fmla="*/ 165100 h 1609725"/>
              <a:gd name="connsiteX2" fmla="*/ 285750 w 1819275"/>
              <a:gd name="connsiteY2" fmla="*/ 508000 h 1609725"/>
              <a:gd name="connsiteX3" fmla="*/ 19050 w 1819275"/>
              <a:gd name="connsiteY3" fmla="*/ 927100 h 1609725"/>
              <a:gd name="connsiteX4" fmla="*/ 0 w 1819275"/>
              <a:gd name="connsiteY4" fmla="*/ 1327150 h 1609725"/>
              <a:gd name="connsiteX5" fmla="*/ 152400 w 1819275"/>
              <a:gd name="connsiteY5" fmla="*/ 1441450 h 1609725"/>
              <a:gd name="connsiteX6" fmla="*/ 717550 w 1819275"/>
              <a:gd name="connsiteY6" fmla="*/ 1460500 h 1609725"/>
              <a:gd name="connsiteX7" fmla="*/ 933450 w 1819275"/>
              <a:gd name="connsiteY7" fmla="*/ 1590675 h 1609725"/>
              <a:gd name="connsiteX8" fmla="*/ 1285875 w 1819275"/>
              <a:gd name="connsiteY8" fmla="*/ 1609725 h 1609725"/>
              <a:gd name="connsiteX9" fmla="*/ 1419225 w 1819275"/>
              <a:gd name="connsiteY9" fmla="*/ 1330325 h 1609725"/>
              <a:gd name="connsiteX10" fmla="*/ 1644650 w 1819275"/>
              <a:gd name="connsiteY10" fmla="*/ 1200150 h 1609725"/>
              <a:gd name="connsiteX11" fmla="*/ 1457325 w 1819275"/>
              <a:gd name="connsiteY11" fmla="*/ 931068 h 1609725"/>
              <a:gd name="connsiteX12" fmla="*/ 1447801 w 1819275"/>
              <a:gd name="connsiteY12" fmla="*/ 845344 h 1609725"/>
              <a:gd name="connsiteX13" fmla="*/ 1466850 w 1819275"/>
              <a:gd name="connsiteY13" fmla="*/ 802481 h 1609725"/>
              <a:gd name="connsiteX14" fmla="*/ 1538288 w 1819275"/>
              <a:gd name="connsiteY14" fmla="*/ 802482 h 1609725"/>
              <a:gd name="connsiteX15" fmla="*/ 1612105 w 1819275"/>
              <a:gd name="connsiteY15" fmla="*/ 726282 h 1609725"/>
              <a:gd name="connsiteX16" fmla="*/ 1676400 w 1819275"/>
              <a:gd name="connsiteY16" fmla="*/ 733425 h 1609725"/>
              <a:gd name="connsiteX17" fmla="*/ 1819275 w 1819275"/>
              <a:gd name="connsiteY17" fmla="*/ 774700 h 1609725"/>
              <a:gd name="connsiteX18" fmla="*/ 428625 w 1819275"/>
              <a:gd name="connsiteY18" fmla="*/ 0 h 1609725"/>
              <a:gd name="connsiteX0" fmla="*/ 428625 w 1819275"/>
              <a:gd name="connsiteY0" fmla="*/ 0 h 1609725"/>
              <a:gd name="connsiteX1" fmla="*/ 104775 w 1819275"/>
              <a:gd name="connsiteY1" fmla="*/ 165100 h 1609725"/>
              <a:gd name="connsiteX2" fmla="*/ 285750 w 1819275"/>
              <a:gd name="connsiteY2" fmla="*/ 508000 h 1609725"/>
              <a:gd name="connsiteX3" fmla="*/ 19050 w 1819275"/>
              <a:gd name="connsiteY3" fmla="*/ 927100 h 1609725"/>
              <a:gd name="connsiteX4" fmla="*/ 0 w 1819275"/>
              <a:gd name="connsiteY4" fmla="*/ 1327150 h 1609725"/>
              <a:gd name="connsiteX5" fmla="*/ 152400 w 1819275"/>
              <a:gd name="connsiteY5" fmla="*/ 1441450 h 1609725"/>
              <a:gd name="connsiteX6" fmla="*/ 717550 w 1819275"/>
              <a:gd name="connsiteY6" fmla="*/ 1460500 h 1609725"/>
              <a:gd name="connsiteX7" fmla="*/ 933450 w 1819275"/>
              <a:gd name="connsiteY7" fmla="*/ 1590675 h 1609725"/>
              <a:gd name="connsiteX8" fmla="*/ 1285875 w 1819275"/>
              <a:gd name="connsiteY8" fmla="*/ 1609725 h 1609725"/>
              <a:gd name="connsiteX9" fmla="*/ 1419225 w 1819275"/>
              <a:gd name="connsiteY9" fmla="*/ 1330325 h 1609725"/>
              <a:gd name="connsiteX10" fmla="*/ 1554163 w 1819275"/>
              <a:gd name="connsiteY10" fmla="*/ 1116806 h 1609725"/>
              <a:gd name="connsiteX11" fmla="*/ 1457325 w 1819275"/>
              <a:gd name="connsiteY11" fmla="*/ 931068 h 1609725"/>
              <a:gd name="connsiteX12" fmla="*/ 1447801 w 1819275"/>
              <a:gd name="connsiteY12" fmla="*/ 845344 h 1609725"/>
              <a:gd name="connsiteX13" fmla="*/ 1466850 w 1819275"/>
              <a:gd name="connsiteY13" fmla="*/ 802481 h 1609725"/>
              <a:gd name="connsiteX14" fmla="*/ 1538288 w 1819275"/>
              <a:gd name="connsiteY14" fmla="*/ 802482 h 1609725"/>
              <a:gd name="connsiteX15" fmla="*/ 1612105 w 1819275"/>
              <a:gd name="connsiteY15" fmla="*/ 726282 h 1609725"/>
              <a:gd name="connsiteX16" fmla="*/ 1676400 w 1819275"/>
              <a:gd name="connsiteY16" fmla="*/ 733425 h 1609725"/>
              <a:gd name="connsiteX17" fmla="*/ 1819275 w 1819275"/>
              <a:gd name="connsiteY17" fmla="*/ 774700 h 1609725"/>
              <a:gd name="connsiteX18" fmla="*/ 428625 w 1819275"/>
              <a:gd name="connsiteY18" fmla="*/ 0 h 1609725"/>
              <a:gd name="connsiteX0" fmla="*/ 428625 w 1819275"/>
              <a:gd name="connsiteY0" fmla="*/ 0 h 1609725"/>
              <a:gd name="connsiteX1" fmla="*/ 104775 w 1819275"/>
              <a:gd name="connsiteY1" fmla="*/ 165100 h 1609725"/>
              <a:gd name="connsiteX2" fmla="*/ 285750 w 1819275"/>
              <a:gd name="connsiteY2" fmla="*/ 508000 h 1609725"/>
              <a:gd name="connsiteX3" fmla="*/ 19050 w 1819275"/>
              <a:gd name="connsiteY3" fmla="*/ 927100 h 1609725"/>
              <a:gd name="connsiteX4" fmla="*/ 0 w 1819275"/>
              <a:gd name="connsiteY4" fmla="*/ 1327150 h 1609725"/>
              <a:gd name="connsiteX5" fmla="*/ 152400 w 1819275"/>
              <a:gd name="connsiteY5" fmla="*/ 1441450 h 1609725"/>
              <a:gd name="connsiteX6" fmla="*/ 717550 w 1819275"/>
              <a:gd name="connsiteY6" fmla="*/ 1460500 h 1609725"/>
              <a:gd name="connsiteX7" fmla="*/ 933450 w 1819275"/>
              <a:gd name="connsiteY7" fmla="*/ 1590675 h 1609725"/>
              <a:gd name="connsiteX8" fmla="*/ 1285875 w 1819275"/>
              <a:gd name="connsiteY8" fmla="*/ 1609725 h 1609725"/>
              <a:gd name="connsiteX9" fmla="*/ 1419225 w 1819275"/>
              <a:gd name="connsiteY9" fmla="*/ 1330325 h 1609725"/>
              <a:gd name="connsiteX10" fmla="*/ 1554163 w 1819275"/>
              <a:gd name="connsiteY10" fmla="*/ 1116806 h 1609725"/>
              <a:gd name="connsiteX11" fmla="*/ 1500188 w 1819275"/>
              <a:gd name="connsiteY11" fmla="*/ 1021556 h 1609725"/>
              <a:gd name="connsiteX12" fmla="*/ 1457325 w 1819275"/>
              <a:gd name="connsiteY12" fmla="*/ 931068 h 1609725"/>
              <a:gd name="connsiteX13" fmla="*/ 1447801 w 1819275"/>
              <a:gd name="connsiteY13" fmla="*/ 845344 h 1609725"/>
              <a:gd name="connsiteX14" fmla="*/ 1466850 w 1819275"/>
              <a:gd name="connsiteY14" fmla="*/ 802481 h 1609725"/>
              <a:gd name="connsiteX15" fmla="*/ 1538288 w 1819275"/>
              <a:gd name="connsiteY15" fmla="*/ 802482 h 1609725"/>
              <a:gd name="connsiteX16" fmla="*/ 1612105 w 1819275"/>
              <a:gd name="connsiteY16" fmla="*/ 726282 h 1609725"/>
              <a:gd name="connsiteX17" fmla="*/ 1676400 w 1819275"/>
              <a:gd name="connsiteY17" fmla="*/ 733425 h 1609725"/>
              <a:gd name="connsiteX18" fmla="*/ 1819275 w 1819275"/>
              <a:gd name="connsiteY18" fmla="*/ 774700 h 1609725"/>
              <a:gd name="connsiteX19" fmla="*/ 428625 w 1819275"/>
              <a:gd name="connsiteY19" fmla="*/ 0 h 1609725"/>
              <a:gd name="connsiteX0" fmla="*/ 428625 w 1819275"/>
              <a:gd name="connsiteY0" fmla="*/ 0 h 1609725"/>
              <a:gd name="connsiteX1" fmla="*/ 104775 w 1819275"/>
              <a:gd name="connsiteY1" fmla="*/ 165100 h 1609725"/>
              <a:gd name="connsiteX2" fmla="*/ 285750 w 1819275"/>
              <a:gd name="connsiteY2" fmla="*/ 508000 h 1609725"/>
              <a:gd name="connsiteX3" fmla="*/ 19050 w 1819275"/>
              <a:gd name="connsiteY3" fmla="*/ 927100 h 1609725"/>
              <a:gd name="connsiteX4" fmla="*/ 0 w 1819275"/>
              <a:gd name="connsiteY4" fmla="*/ 1327150 h 1609725"/>
              <a:gd name="connsiteX5" fmla="*/ 152400 w 1819275"/>
              <a:gd name="connsiteY5" fmla="*/ 1441450 h 1609725"/>
              <a:gd name="connsiteX6" fmla="*/ 717550 w 1819275"/>
              <a:gd name="connsiteY6" fmla="*/ 1460500 h 1609725"/>
              <a:gd name="connsiteX7" fmla="*/ 933450 w 1819275"/>
              <a:gd name="connsiteY7" fmla="*/ 1590675 h 1609725"/>
              <a:gd name="connsiteX8" fmla="*/ 1285875 w 1819275"/>
              <a:gd name="connsiteY8" fmla="*/ 1609725 h 1609725"/>
              <a:gd name="connsiteX9" fmla="*/ 1419225 w 1819275"/>
              <a:gd name="connsiteY9" fmla="*/ 1330325 h 1609725"/>
              <a:gd name="connsiteX10" fmla="*/ 1554163 w 1819275"/>
              <a:gd name="connsiteY10" fmla="*/ 1116806 h 1609725"/>
              <a:gd name="connsiteX11" fmla="*/ 1554957 w 1819275"/>
              <a:gd name="connsiteY11" fmla="*/ 983456 h 1609725"/>
              <a:gd name="connsiteX12" fmla="*/ 1457325 w 1819275"/>
              <a:gd name="connsiteY12" fmla="*/ 931068 h 1609725"/>
              <a:gd name="connsiteX13" fmla="*/ 1447801 w 1819275"/>
              <a:gd name="connsiteY13" fmla="*/ 845344 h 1609725"/>
              <a:gd name="connsiteX14" fmla="*/ 1466850 w 1819275"/>
              <a:gd name="connsiteY14" fmla="*/ 802481 h 1609725"/>
              <a:gd name="connsiteX15" fmla="*/ 1538288 w 1819275"/>
              <a:gd name="connsiteY15" fmla="*/ 802482 h 1609725"/>
              <a:gd name="connsiteX16" fmla="*/ 1612105 w 1819275"/>
              <a:gd name="connsiteY16" fmla="*/ 726282 h 1609725"/>
              <a:gd name="connsiteX17" fmla="*/ 1676400 w 1819275"/>
              <a:gd name="connsiteY17" fmla="*/ 733425 h 1609725"/>
              <a:gd name="connsiteX18" fmla="*/ 1819275 w 1819275"/>
              <a:gd name="connsiteY18" fmla="*/ 774700 h 1609725"/>
              <a:gd name="connsiteX19" fmla="*/ 428625 w 1819275"/>
              <a:gd name="connsiteY19" fmla="*/ 0 h 1609725"/>
              <a:gd name="connsiteX0" fmla="*/ 428625 w 1819275"/>
              <a:gd name="connsiteY0" fmla="*/ 0 h 1609725"/>
              <a:gd name="connsiteX1" fmla="*/ 104775 w 1819275"/>
              <a:gd name="connsiteY1" fmla="*/ 165100 h 1609725"/>
              <a:gd name="connsiteX2" fmla="*/ 285750 w 1819275"/>
              <a:gd name="connsiteY2" fmla="*/ 508000 h 1609725"/>
              <a:gd name="connsiteX3" fmla="*/ 19050 w 1819275"/>
              <a:gd name="connsiteY3" fmla="*/ 927100 h 1609725"/>
              <a:gd name="connsiteX4" fmla="*/ 0 w 1819275"/>
              <a:gd name="connsiteY4" fmla="*/ 1327150 h 1609725"/>
              <a:gd name="connsiteX5" fmla="*/ 152400 w 1819275"/>
              <a:gd name="connsiteY5" fmla="*/ 1441450 h 1609725"/>
              <a:gd name="connsiteX6" fmla="*/ 717550 w 1819275"/>
              <a:gd name="connsiteY6" fmla="*/ 1460500 h 1609725"/>
              <a:gd name="connsiteX7" fmla="*/ 933450 w 1819275"/>
              <a:gd name="connsiteY7" fmla="*/ 1590675 h 1609725"/>
              <a:gd name="connsiteX8" fmla="*/ 1285875 w 1819275"/>
              <a:gd name="connsiteY8" fmla="*/ 1609725 h 1609725"/>
              <a:gd name="connsiteX9" fmla="*/ 1397794 w 1819275"/>
              <a:gd name="connsiteY9" fmla="*/ 1237456 h 1609725"/>
              <a:gd name="connsiteX10" fmla="*/ 1554163 w 1819275"/>
              <a:gd name="connsiteY10" fmla="*/ 1116806 h 1609725"/>
              <a:gd name="connsiteX11" fmla="*/ 1554957 w 1819275"/>
              <a:gd name="connsiteY11" fmla="*/ 983456 h 1609725"/>
              <a:gd name="connsiteX12" fmla="*/ 1457325 w 1819275"/>
              <a:gd name="connsiteY12" fmla="*/ 931068 h 1609725"/>
              <a:gd name="connsiteX13" fmla="*/ 1447801 w 1819275"/>
              <a:gd name="connsiteY13" fmla="*/ 845344 h 1609725"/>
              <a:gd name="connsiteX14" fmla="*/ 1466850 w 1819275"/>
              <a:gd name="connsiteY14" fmla="*/ 802481 h 1609725"/>
              <a:gd name="connsiteX15" fmla="*/ 1538288 w 1819275"/>
              <a:gd name="connsiteY15" fmla="*/ 802482 h 1609725"/>
              <a:gd name="connsiteX16" fmla="*/ 1612105 w 1819275"/>
              <a:gd name="connsiteY16" fmla="*/ 726282 h 1609725"/>
              <a:gd name="connsiteX17" fmla="*/ 1676400 w 1819275"/>
              <a:gd name="connsiteY17" fmla="*/ 733425 h 1609725"/>
              <a:gd name="connsiteX18" fmla="*/ 1819275 w 1819275"/>
              <a:gd name="connsiteY18" fmla="*/ 774700 h 1609725"/>
              <a:gd name="connsiteX19" fmla="*/ 428625 w 1819275"/>
              <a:gd name="connsiteY19" fmla="*/ 0 h 1609725"/>
              <a:gd name="connsiteX0" fmla="*/ 428625 w 1819275"/>
              <a:gd name="connsiteY0" fmla="*/ 0 h 1609725"/>
              <a:gd name="connsiteX1" fmla="*/ 104775 w 1819275"/>
              <a:gd name="connsiteY1" fmla="*/ 165100 h 1609725"/>
              <a:gd name="connsiteX2" fmla="*/ 285750 w 1819275"/>
              <a:gd name="connsiteY2" fmla="*/ 508000 h 1609725"/>
              <a:gd name="connsiteX3" fmla="*/ 19050 w 1819275"/>
              <a:gd name="connsiteY3" fmla="*/ 927100 h 1609725"/>
              <a:gd name="connsiteX4" fmla="*/ 0 w 1819275"/>
              <a:gd name="connsiteY4" fmla="*/ 1327150 h 1609725"/>
              <a:gd name="connsiteX5" fmla="*/ 152400 w 1819275"/>
              <a:gd name="connsiteY5" fmla="*/ 1441450 h 1609725"/>
              <a:gd name="connsiteX6" fmla="*/ 717550 w 1819275"/>
              <a:gd name="connsiteY6" fmla="*/ 1460500 h 1609725"/>
              <a:gd name="connsiteX7" fmla="*/ 933450 w 1819275"/>
              <a:gd name="connsiteY7" fmla="*/ 1590675 h 1609725"/>
              <a:gd name="connsiteX8" fmla="*/ 1285875 w 1819275"/>
              <a:gd name="connsiteY8" fmla="*/ 1609725 h 1609725"/>
              <a:gd name="connsiteX9" fmla="*/ 1397794 w 1819275"/>
              <a:gd name="connsiteY9" fmla="*/ 1237456 h 1609725"/>
              <a:gd name="connsiteX10" fmla="*/ 1471613 w 1819275"/>
              <a:gd name="connsiteY10" fmla="*/ 1185863 h 1609725"/>
              <a:gd name="connsiteX11" fmla="*/ 1554163 w 1819275"/>
              <a:gd name="connsiteY11" fmla="*/ 1116806 h 1609725"/>
              <a:gd name="connsiteX12" fmla="*/ 1554957 w 1819275"/>
              <a:gd name="connsiteY12" fmla="*/ 983456 h 1609725"/>
              <a:gd name="connsiteX13" fmla="*/ 1457325 w 1819275"/>
              <a:gd name="connsiteY13" fmla="*/ 931068 h 1609725"/>
              <a:gd name="connsiteX14" fmla="*/ 1447801 w 1819275"/>
              <a:gd name="connsiteY14" fmla="*/ 845344 h 1609725"/>
              <a:gd name="connsiteX15" fmla="*/ 1466850 w 1819275"/>
              <a:gd name="connsiteY15" fmla="*/ 802481 h 1609725"/>
              <a:gd name="connsiteX16" fmla="*/ 1538288 w 1819275"/>
              <a:gd name="connsiteY16" fmla="*/ 802482 h 1609725"/>
              <a:gd name="connsiteX17" fmla="*/ 1612105 w 1819275"/>
              <a:gd name="connsiteY17" fmla="*/ 726282 h 1609725"/>
              <a:gd name="connsiteX18" fmla="*/ 1676400 w 1819275"/>
              <a:gd name="connsiteY18" fmla="*/ 733425 h 1609725"/>
              <a:gd name="connsiteX19" fmla="*/ 1819275 w 1819275"/>
              <a:gd name="connsiteY19" fmla="*/ 774700 h 1609725"/>
              <a:gd name="connsiteX20" fmla="*/ 428625 w 1819275"/>
              <a:gd name="connsiteY20" fmla="*/ 0 h 1609725"/>
              <a:gd name="connsiteX0" fmla="*/ 428625 w 1819275"/>
              <a:gd name="connsiteY0" fmla="*/ 0 h 1609725"/>
              <a:gd name="connsiteX1" fmla="*/ 104775 w 1819275"/>
              <a:gd name="connsiteY1" fmla="*/ 165100 h 1609725"/>
              <a:gd name="connsiteX2" fmla="*/ 285750 w 1819275"/>
              <a:gd name="connsiteY2" fmla="*/ 508000 h 1609725"/>
              <a:gd name="connsiteX3" fmla="*/ 19050 w 1819275"/>
              <a:gd name="connsiteY3" fmla="*/ 927100 h 1609725"/>
              <a:gd name="connsiteX4" fmla="*/ 0 w 1819275"/>
              <a:gd name="connsiteY4" fmla="*/ 1327150 h 1609725"/>
              <a:gd name="connsiteX5" fmla="*/ 152400 w 1819275"/>
              <a:gd name="connsiteY5" fmla="*/ 1441450 h 1609725"/>
              <a:gd name="connsiteX6" fmla="*/ 717550 w 1819275"/>
              <a:gd name="connsiteY6" fmla="*/ 1460500 h 1609725"/>
              <a:gd name="connsiteX7" fmla="*/ 933450 w 1819275"/>
              <a:gd name="connsiteY7" fmla="*/ 1590675 h 1609725"/>
              <a:gd name="connsiteX8" fmla="*/ 1285875 w 1819275"/>
              <a:gd name="connsiteY8" fmla="*/ 1609725 h 1609725"/>
              <a:gd name="connsiteX9" fmla="*/ 1397794 w 1819275"/>
              <a:gd name="connsiteY9" fmla="*/ 1237456 h 1609725"/>
              <a:gd name="connsiteX10" fmla="*/ 1445419 w 1819275"/>
              <a:gd name="connsiteY10" fmla="*/ 1171575 h 1609725"/>
              <a:gd name="connsiteX11" fmla="*/ 1554163 w 1819275"/>
              <a:gd name="connsiteY11" fmla="*/ 1116806 h 1609725"/>
              <a:gd name="connsiteX12" fmla="*/ 1554957 w 1819275"/>
              <a:gd name="connsiteY12" fmla="*/ 983456 h 1609725"/>
              <a:gd name="connsiteX13" fmla="*/ 1457325 w 1819275"/>
              <a:gd name="connsiteY13" fmla="*/ 931068 h 1609725"/>
              <a:gd name="connsiteX14" fmla="*/ 1447801 w 1819275"/>
              <a:gd name="connsiteY14" fmla="*/ 845344 h 1609725"/>
              <a:gd name="connsiteX15" fmla="*/ 1466850 w 1819275"/>
              <a:gd name="connsiteY15" fmla="*/ 802481 h 1609725"/>
              <a:gd name="connsiteX16" fmla="*/ 1538288 w 1819275"/>
              <a:gd name="connsiteY16" fmla="*/ 802482 h 1609725"/>
              <a:gd name="connsiteX17" fmla="*/ 1612105 w 1819275"/>
              <a:gd name="connsiteY17" fmla="*/ 726282 h 1609725"/>
              <a:gd name="connsiteX18" fmla="*/ 1676400 w 1819275"/>
              <a:gd name="connsiteY18" fmla="*/ 733425 h 1609725"/>
              <a:gd name="connsiteX19" fmla="*/ 1819275 w 1819275"/>
              <a:gd name="connsiteY19" fmla="*/ 774700 h 1609725"/>
              <a:gd name="connsiteX20" fmla="*/ 428625 w 1819275"/>
              <a:gd name="connsiteY20" fmla="*/ 0 h 1609725"/>
              <a:gd name="connsiteX0" fmla="*/ 428625 w 1819275"/>
              <a:gd name="connsiteY0" fmla="*/ 0 h 1609725"/>
              <a:gd name="connsiteX1" fmla="*/ 104775 w 1819275"/>
              <a:gd name="connsiteY1" fmla="*/ 165100 h 1609725"/>
              <a:gd name="connsiteX2" fmla="*/ 285750 w 1819275"/>
              <a:gd name="connsiteY2" fmla="*/ 508000 h 1609725"/>
              <a:gd name="connsiteX3" fmla="*/ 19050 w 1819275"/>
              <a:gd name="connsiteY3" fmla="*/ 927100 h 1609725"/>
              <a:gd name="connsiteX4" fmla="*/ 0 w 1819275"/>
              <a:gd name="connsiteY4" fmla="*/ 1327150 h 1609725"/>
              <a:gd name="connsiteX5" fmla="*/ 152400 w 1819275"/>
              <a:gd name="connsiteY5" fmla="*/ 1441450 h 1609725"/>
              <a:gd name="connsiteX6" fmla="*/ 717550 w 1819275"/>
              <a:gd name="connsiteY6" fmla="*/ 1460500 h 1609725"/>
              <a:gd name="connsiteX7" fmla="*/ 933450 w 1819275"/>
              <a:gd name="connsiteY7" fmla="*/ 1590675 h 1609725"/>
              <a:gd name="connsiteX8" fmla="*/ 1285875 w 1819275"/>
              <a:gd name="connsiteY8" fmla="*/ 1609725 h 1609725"/>
              <a:gd name="connsiteX9" fmla="*/ 1397794 w 1819275"/>
              <a:gd name="connsiteY9" fmla="*/ 1237456 h 1609725"/>
              <a:gd name="connsiteX10" fmla="*/ 1445419 w 1819275"/>
              <a:gd name="connsiteY10" fmla="*/ 1171575 h 1609725"/>
              <a:gd name="connsiteX11" fmla="*/ 1504950 w 1819275"/>
              <a:gd name="connsiteY11" fmla="*/ 1145381 h 1609725"/>
              <a:gd name="connsiteX12" fmla="*/ 1554163 w 1819275"/>
              <a:gd name="connsiteY12" fmla="*/ 1116806 h 1609725"/>
              <a:gd name="connsiteX13" fmla="*/ 1554957 w 1819275"/>
              <a:gd name="connsiteY13" fmla="*/ 983456 h 1609725"/>
              <a:gd name="connsiteX14" fmla="*/ 1457325 w 1819275"/>
              <a:gd name="connsiteY14" fmla="*/ 931068 h 1609725"/>
              <a:gd name="connsiteX15" fmla="*/ 1447801 w 1819275"/>
              <a:gd name="connsiteY15" fmla="*/ 845344 h 1609725"/>
              <a:gd name="connsiteX16" fmla="*/ 1466850 w 1819275"/>
              <a:gd name="connsiteY16" fmla="*/ 802481 h 1609725"/>
              <a:gd name="connsiteX17" fmla="*/ 1538288 w 1819275"/>
              <a:gd name="connsiteY17" fmla="*/ 802482 h 1609725"/>
              <a:gd name="connsiteX18" fmla="*/ 1612105 w 1819275"/>
              <a:gd name="connsiteY18" fmla="*/ 726282 h 1609725"/>
              <a:gd name="connsiteX19" fmla="*/ 1676400 w 1819275"/>
              <a:gd name="connsiteY19" fmla="*/ 733425 h 1609725"/>
              <a:gd name="connsiteX20" fmla="*/ 1819275 w 1819275"/>
              <a:gd name="connsiteY20" fmla="*/ 774700 h 1609725"/>
              <a:gd name="connsiteX21" fmla="*/ 428625 w 1819275"/>
              <a:gd name="connsiteY21" fmla="*/ 0 h 1609725"/>
              <a:gd name="connsiteX0" fmla="*/ 428625 w 1819275"/>
              <a:gd name="connsiteY0" fmla="*/ 0 h 1609725"/>
              <a:gd name="connsiteX1" fmla="*/ 104775 w 1819275"/>
              <a:gd name="connsiteY1" fmla="*/ 165100 h 1609725"/>
              <a:gd name="connsiteX2" fmla="*/ 285750 w 1819275"/>
              <a:gd name="connsiteY2" fmla="*/ 508000 h 1609725"/>
              <a:gd name="connsiteX3" fmla="*/ 19050 w 1819275"/>
              <a:gd name="connsiteY3" fmla="*/ 927100 h 1609725"/>
              <a:gd name="connsiteX4" fmla="*/ 0 w 1819275"/>
              <a:gd name="connsiteY4" fmla="*/ 1327150 h 1609725"/>
              <a:gd name="connsiteX5" fmla="*/ 152400 w 1819275"/>
              <a:gd name="connsiteY5" fmla="*/ 1441450 h 1609725"/>
              <a:gd name="connsiteX6" fmla="*/ 717550 w 1819275"/>
              <a:gd name="connsiteY6" fmla="*/ 1460500 h 1609725"/>
              <a:gd name="connsiteX7" fmla="*/ 933450 w 1819275"/>
              <a:gd name="connsiteY7" fmla="*/ 1590675 h 1609725"/>
              <a:gd name="connsiteX8" fmla="*/ 1285875 w 1819275"/>
              <a:gd name="connsiteY8" fmla="*/ 1609725 h 1609725"/>
              <a:gd name="connsiteX9" fmla="*/ 1397794 w 1819275"/>
              <a:gd name="connsiteY9" fmla="*/ 1237456 h 1609725"/>
              <a:gd name="connsiteX10" fmla="*/ 1445419 w 1819275"/>
              <a:gd name="connsiteY10" fmla="*/ 1171575 h 1609725"/>
              <a:gd name="connsiteX11" fmla="*/ 1504950 w 1819275"/>
              <a:gd name="connsiteY11" fmla="*/ 1178719 h 1609725"/>
              <a:gd name="connsiteX12" fmla="*/ 1554163 w 1819275"/>
              <a:gd name="connsiteY12" fmla="*/ 1116806 h 1609725"/>
              <a:gd name="connsiteX13" fmla="*/ 1554957 w 1819275"/>
              <a:gd name="connsiteY13" fmla="*/ 983456 h 1609725"/>
              <a:gd name="connsiteX14" fmla="*/ 1457325 w 1819275"/>
              <a:gd name="connsiteY14" fmla="*/ 931068 h 1609725"/>
              <a:gd name="connsiteX15" fmla="*/ 1447801 w 1819275"/>
              <a:gd name="connsiteY15" fmla="*/ 845344 h 1609725"/>
              <a:gd name="connsiteX16" fmla="*/ 1466850 w 1819275"/>
              <a:gd name="connsiteY16" fmla="*/ 802481 h 1609725"/>
              <a:gd name="connsiteX17" fmla="*/ 1538288 w 1819275"/>
              <a:gd name="connsiteY17" fmla="*/ 802482 h 1609725"/>
              <a:gd name="connsiteX18" fmla="*/ 1612105 w 1819275"/>
              <a:gd name="connsiteY18" fmla="*/ 726282 h 1609725"/>
              <a:gd name="connsiteX19" fmla="*/ 1676400 w 1819275"/>
              <a:gd name="connsiteY19" fmla="*/ 733425 h 1609725"/>
              <a:gd name="connsiteX20" fmla="*/ 1819275 w 1819275"/>
              <a:gd name="connsiteY20" fmla="*/ 774700 h 1609725"/>
              <a:gd name="connsiteX21" fmla="*/ 428625 w 1819275"/>
              <a:gd name="connsiteY21" fmla="*/ 0 h 1609725"/>
              <a:gd name="connsiteX0" fmla="*/ 428625 w 1819275"/>
              <a:gd name="connsiteY0" fmla="*/ 0 h 1590675"/>
              <a:gd name="connsiteX1" fmla="*/ 104775 w 1819275"/>
              <a:gd name="connsiteY1" fmla="*/ 165100 h 1590675"/>
              <a:gd name="connsiteX2" fmla="*/ 285750 w 1819275"/>
              <a:gd name="connsiteY2" fmla="*/ 508000 h 1590675"/>
              <a:gd name="connsiteX3" fmla="*/ 19050 w 1819275"/>
              <a:gd name="connsiteY3" fmla="*/ 927100 h 1590675"/>
              <a:gd name="connsiteX4" fmla="*/ 0 w 1819275"/>
              <a:gd name="connsiteY4" fmla="*/ 1327150 h 1590675"/>
              <a:gd name="connsiteX5" fmla="*/ 152400 w 1819275"/>
              <a:gd name="connsiteY5" fmla="*/ 1441450 h 1590675"/>
              <a:gd name="connsiteX6" fmla="*/ 717550 w 1819275"/>
              <a:gd name="connsiteY6" fmla="*/ 1460500 h 1590675"/>
              <a:gd name="connsiteX7" fmla="*/ 933450 w 1819275"/>
              <a:gd name="connsiteY7" fmla="*/ 1590675 h 1590675"/>
              <a:gd name="connsiteX8" fmla="*/ 1114425 w 1819275"/>
              <a:gd name="connsiteY8" fmla="*/ 1538288 h 1590675"/>
              <a:gd name="connsiteX9" fmla="*/ 1397794 w 1819275"/>
              <a:gd name="connsiteY9" fmla="*/ 1237456 h 1590675"/>
              <a:gd name="connsiteX10" fmla="*/ 1445419 w 1819275"/>
              <a:gd name="connsiteY10" fmla="*/ 1171575 h 1590675"/>
              <a:gd name="connsiteX11" fmla="*/ 1504950 w 1819275"/>
              <a:gd name="connsiteY11" fmla="*/ 1178719 h 1590675"/>
              <a:gd name="connsiteX12" fmla="*/ 1554163 w 1819275"/>
              <a:gd name="connsiteY12" fmla="*/ 1116806 h 1590675"/>
              <a:gd name="connsiteX13" fmla="*/ 1554957 w 1819275"/>
              <a:gd name="connsiteY13" fmla="*/ 983456 h 1590675"/>
              <a:gd name="connsiteX14" fmla="*/ 1457325 w 1819275"/>
              <a:gd name="connsiteY14" fmla="*/ 931068 h 1590675"/>
              <a:gd name="connsiteX15" fmla="*/ 1447801 w 1819275"/>
              <a:gd name="connsiteY15" fmla="*/ 845344 h 1590675"/>
              <a:gd name="connsiteX16" fmla="*/ 1466850 w 1819275"/>
              <a:gd name="connsiteY16" fmla="*/ 802481 h 1590675"/>
              <a:gd name="connsiteX17" fmla="*/ 1538288 w 1819275"/>
              <a:gd name="connsiteY17" fmla="*/ 802482 h 1590675"/>
              <a:gd name="connsiteX18" fmla="*/ 1612105 w 1819275"/>
              <a:gd name="connsiteY18" fmla="*/ 726282 h 1590675"/>
              <a:gd name="connsiteX19" fmla="*/ 1676400 w 1819275"/>
              <a:gd name="connsiteY19" fmla="*/ 733425 h 1590675"/>
              <a:gd name="connsiteX20" fmla="*/ 1819275 w 1819275"/>
              <a:gd name="connsiteY20" fmla="*/ 774700 h 1590675"/>
              <a:gd name="connsiteX21" fmla="*/ 428625 w 1819275"/>
              <a:gd name="connsiteY21" fmla="*/ 0 h 1590675"/>
              <a:gd name="connsiteX0" fmla="*/ 428625 w 1819275"/>
              <a:gd name="connsiteY0" fmla="*/ 0 h 1590675"/>
              <a:gd name="connsiteX1" fmla="*/ 104775 w 1819275"/>
              <a:gd name="connsiteY1" fmla="*/ 165100 h 1590675"/>
              <a:gd name="connsiteX2" fmla="*/ 285750 w 1819275"/>
              <a:gd name="connsiteY2" fmla="*/ 508000 h 1590675"/>
              <a:gd name="connsiteX3" fmla="*/ 19050 w 1819275"/>
              <a:gd name="connsiteY3" fmla="*/ 927100 h 1590675"/>
              <a:gd name="connsiteX4" fmla="*/ 0 w 1819275"/>
              <a:gd name="connsiteY4" fmla="*/ 1327150 h 1590675"/>
              <a:gd name="connsiteX5" fmla="*/ 152400 w 1819275"/>
              <a:gd name="connsiteY5" fmla="*/ 1441450 h 1590675"/>
              <a:gd name="connsiteX6" fmla="*/ 717550 w 1819275"/>
              <a:gd name="connsiteY6" fmla="*/ 1460500 h 1590675"/>
              <a:gd name="connsiteX7" fmla="*/ 933450 w 1819275"/>
              <a:gd name="connsiteY7" fmla="*/ 1590675 h 1590675"/>
              <a:gd name="connsiteX8" fmla="*/ 1104900 w 1819275"/>
              <a:gd name="connsiteY8" fmla="*/ 1319213 h 1590675"/>
              <a:gd name="connsiteX9" fmla="*/ 1397794 w 1819275"/>
              <a:gd name="connsiteY9" fmla="*/ 1237456 h 1590675"/>
              <a:gd name="connsiteX10" fmla="*/ 1445419 w 1819275"/>
              <a:gd name="connsiteY10" fmla="*/ 1171575 h 1590675"/>
              <a:gd name="connsiteX11" fmla="*/ 1504950 w 1819275"/>
              <a:gd name="connsiteY11" fmla="*/ 1178719 h 1590675"/>
              <a:gd name="connsiteX12" fmla="*/ 1554163 w 1819275"/>
              <a:gd name="connsiteY12" fmla="*/ 1116806 h 1590675"/>
              <a:gd name="connsiteX13" fmla="*/ 1554957 w 1819275"/>
              <a:gd name="connsiteY13" fmla="*/ 983456 h 1590675"/>
              <a:gd name="connsiteX14" fmla="*/ 1457325 w 1819275"/>
              <a:gd name="connsiteY14" fmla="*/ 931068 h 1590675"/>
              <a:gd name="connsiteX15" fmla="*/ 1447801 w 1819275"/>
              <a:gd name="connsiteY15" fmla="*/ 845344 h 1590675"/>
              <a:gd name="connsiteX16" fmla="*/ 1466850 w 1819275"/>
              <a:gd name="connsiteY16" fmla="*/ 802481 h 1590675"/>
              <a:gd name="connsiteX17" fmla="*/ 1538288 w 1819275"/>
              <a:gd name="connsiteY17" fmla="*/ 802482 h 1590675"/>
              <a:gd name="connsiteX18" fmla="*/ 1612105 w 1819275"/>
              <a:gd name="connsiteY18" fmla="*/ 726282 h 1590675"/>
              <a:gd name="connsiteX19" fmla="*/ 1676400 w 1819275"/>
              <a:gd name="connsiteY19" fmla="*/ 733425 h 1590675"/>
              <a:gd name="connsiteX20" fmla="*/ 1819275 w 1819275"/>
              <a:gd name="connsiteY20" fmla="*/ 774700 h 1590675"/>
              <a:gd name="connsiteX21" fmla="*/ 428625 w 1819275"/>
              <a:gd name="connsiteY21" fmla="*/ 0 h 1590675"/>
              <a:gd name="connsiteX0" fmla="*/ 428625 w 1819275"/>
              <a:gd name="connsiteY0" fmla="*/ 0 h 1590675"/>
              <a:gd name="connsiteX1" fmla="*/ 104775 w 1819275"/>
              <a:gd name="connsiteY1" fmla="*/ 165100 h 1590675"/>
              <a:gd name="connsiteX2" fmla="*/ 285750 w 1819275"/>
              <a:gd name="connsiteY2" fmla="*/ 508000 h 1590675"/>
              <a:gd name="connsiteX3" fmla="*/ 19050 w 1819275"/>
              <a:gd name="connsiteY3" fmla="*/ 927100 h 1590675"/>
              <a:gd name="connsiteX4" fmla="*/ 0 w 1819275"/>
              <a:gd name="connsiteY4" fmla="*/ 1327150 h 1590675"/>
              <a:gd name="connsiteX5" fmla="*/ 152400 w 1819275"/>
              <a:gd name="connsiteY5" fmla="*/ 1441450 h 1590675"/>
              <a:gd name="connsiteX6" fmla="*/ 717550 w 1819275"/>
              <a:gd name="connsiteY6" fmla="*/ 1460500 h 1590675"/>
              <a:gd name="connsiteX7" fmla="*/ 933450 w 1819275"/>
              <a:gd name="connsiteY7" fmla="*/ 1590675 h 1590675"/>
              <a:gd name="connsiteX8" fmla="*/ 1104900 w 1819275"/>
              <a:gd name="connsiteY8" fmla="*/ 1319213 h 1590675"/>
              <a:gd name="connsiteX9" fmla="*/ 1271588 w 1819275"/>
              <a:gd name="connsiteY9" fmla="*/ 1271588 h 1590675"/>
              <a:gd name="connsiteX10" fmla="*/ 1397794 w 1819275"/>
              <a:gd name="connsiteY10" fmla="*/ 1237456 h 1590675"/>
              <a:gd name="connsiteX11" fmla="*/ 1445419 w 1819275"/>
              <a:gd name="connsiteY11" fmla="*/ 1171575 h 1590675"/>
              <a:gd name="connsiteX12" fmla="*/ 1504950 w 1819275"/>
              <a:gd name="connsiteY12" fmla="*/ 1178719 h 1590675"/>
              <a:gd name="connsiteX13" fmla="*/ 1554163 w 1819275"/>
              <a:gd name="connsiteY13" fmla="*/ 1116806 h 1590675"/>
              <a:gd name="connsiteX14" fmla="*/ 1554957 w 1819275"/>
              <a:gd name="connsiteY14" fmla="*/ 983456 h 1590675"/>
              <a:gd name="connsiteX15" fmla="*/ 1457325 w 1819275"/>
              <a:gd name="connsiteY15" fmla="*/ 931068 h 1590675"/>
              <a:gd name="connsiteX16" fmla="*/ 1447801 w 1819275"/>
              <a:gd name="connsiteY16" fmla="*/ 845344 h 1590675"/>
              <a:gd name="connsiteX17" fmla="*/ 1466850 w 1819275"/>
              <a:gd name="connsiteY17" fmla="*/ 802481 h 1590675"/>
              <a:gd name="connsiteX18" fmla="*/ 1538288 w 1819275"/>
              <a:gd name="connsiteY18" fmla="*/ 802482 h 1590675"/>
              <a:gd name="connsiteX19" fmla="*/ 1612105 w 1819275"/>
              <a:gd name="connsiteY19" fmla="*/ 726282 h 1590675"/>
              <a:gd name="connsiteX20" fmla="*/ 1676400 w 1819275"/>
              <a:gd name="connsiteY20" fmla="*/ 733425 h 1590675"/>
              <a:gd name="connsiteX21" fmla="*/ 1819275 w 1819275"/>
              <a:gd name="connsiteY21" fmla="*/ 774700 h 1590675"/>
              <a:gd name="connsiteX22" fmla="*/ 428625 w 1819275"/>
              <a:gd name="connsiteY22" fmla="*/ 0 h 1590675"/>
              <a:gd name="connsiteX0" fmla="*/ 428625 w 1819275"/>
              <a:gd name="connsiteY0" fmla="*/ 0 h 1590675"/>
              <a:gd name="connsiteX1" fmla="*/ 104775 w 1819275"/>
              <a:gd name="connsiteY1" fmla="*/ 165100 h 1590675"/>
              <a:gd name="connsiteX2" fmla="*/ 285750 w 1819275"/>
              <a:gd name="connsiteY2" fmla="*/ 508000 h 1590675"/>
              <a:gd name="connsiteX3" fmla="*/ 19050 w 1819275"/>
              <a:gd name="connsiteY3" fmla="*/ 927100 h 1590675"/>
              <a:gd name="connsiteX4" fmla="*/ 0 w 1819275"/>
              <a:gd name="connsiteY4" fmla="*/ 1327150 h 1590675"/>
              <a:gd name="connsiteX5" fmla="*/ 152400 w 1819275"/>
              <a:gd name="connsiteY5" fmla="*/ 1441450 h 1590675"/>
              <a:gd name="connsiteX6" fmla="*/ 717550 w 1819275"/>
              <a:gd name="connsiteY6" fmla="*/ 1460500 h 1590675"/>
              <a:gd name="connsiteX7" fmla="*/ 933450 w 1819275"/>
              <a:gd name="connsiteY7" fmla="*/ 1590675 h 1590675"/>
              <a:gd name="connsiteX8" fmla="*/ 1104900 w 1819275"/>
              <a:gd name="connsiteY8" fmla="*/ 1319213 h 1590675"/>
              <a:gd name="connsiteX9" fmla="*/ 1373982 w 1819275"/>
              <a:gd name="connsiteY9" fmla="*/ 1193006 h 1590675"/>
              <a:gd name="connsiteX10" fmla="*/ 1397794 w 1819275"/>
              <a:gd name="connsiteY10" fmla="*/ 1237456 h 1590675"/>
              <a:gd name="connsiteX11" fmla="*/ 1445419 w 1819275"/>
              <a:gd name="connsiteY11" fmla="*/ 1171575 h 1590675"/>
              <a:gd name="connsiteX12" fmla="*/ 1504950 w 1819275"/>
              <a:gd name="connsiteY12" fmla="*/ 1178719 h 1590675"/>
              <a:gd name="connsiteX13" fmla="*/ 1554163 w 1819275"/>
              <a:gd name="connsiteY13" fmla="*/ 1116806 h 1590675"/>
              <a:gd name="connsiteX14" fmla="*/ 1554957 w 1819275"/>
              <a:gd name="connsiteY14" fmla="*/ 983456 h 1590675"/>
              <a:gd name="connsiteX15" fmla="*/ 1457325 w 1819275"/>
              <a:gd name="connsiteY15" fmla="*/ 931068 h 1590675"/>
              <a:gd name="connsiteX16" fmla="*/ 1447801 w 1819275"/>
              <a:gd name="connsiteY16" fmla="*/ 845344 h 1590675"/>
              <a:gd name="connsiteX17" fmla="*/ 1466850 w 1819275"/>
              <a:gd name="connsiteY17" fmla="*/ 802481 h 1590675"/>
              <a:gd name="connsiteX18" fmla="*/ 1538288 w 1819275"/>
              <a:gd name="connsiteY18" fmla="*/ 802482 h 1590675"/>
              <a:gd name="connsiteX19" fmla="*/ 1612105 w 1819275"/>
              <a:gd name="connsiteY19" fmla="*/ 726282 h 1590675"/>
              <a:gd name="connsiteX20" fmla="*/ 1676400 w 1819275"/>
              <a:gd name="connsiteY20" fmla="*/ 733425 h 1590675"/>
              <a:gd name="connsiteX21" fmla="*/ 1819275 w 1819275"/>
              <a:gd name="connsiteY21" fmla="*/ 774700 h 1590675"/>
              <a:gd name="connsiteX22" fmla="*/ 428625 w 1819275"/>
              <a:gd name="connsiteY22" fmla="*/ 0 h 1590675"/>
              <a:gd name="connsiteX0" fmla="*/ 428625 w 1819275"/>
              <a:gd name="connsiteY0" fmla="*/ 0 h 1590675"/>
              <a:gd name="connsiteX1" fmla="*/ 104775 w 1819275"/>
              <a:gd name="connsiteY1" fmla="*/ 165100 h 1590675"/>
              <a:gd name="connsiteX2" fmla="*/ 285750 w 1819275"/>
              <a:gd name="connsiteY2" fmla="*/ 508000 h 1590675"/>
              <a:gd name="connsiteX3" fmla="*/ 19050 w 1819275"/>
              <a:gd name="connsiteY3" fmla="*/ 927100 h 1590675"/>
              <a:gd name="connsiteX4" fmla="*/ 0 w 1819275"/>
              <a:gd name="connsiteY4" fmla="*/ 1327150 h 1590675"/>
              <a:gd name="connsiteX5" fmla="*/ 152400 w 1819275"/>
              <a:gd name="connsiteY5" fmla="*/ 1441450 h 1590675"/>
              <a:gd name="connsiteX6" fmla="*/ 717550 w 1819275"/>
              <a:gd name="connsiteY6" fmla="*/ 1460500 h 1590675"/>
              <a:gd name="connsiteX7" fmla="*/ 933450 w 1819275"/>
              <a:gd name="connsiteY7" fmla="*/ 1590675 h 1590675"/>
              <a:gd name="connsiteX8" fmla="*/ 1104900 w 1819275"/>
              <a:gd name="connsiteY8" fmla="*/ 1319213 h 1590675"/>
              <a:gd name="connsiteX9" fmla="*/ 1343025 w 1819275"/>
              <a:gd name="connsiteY9" fmla="*/ 1212056 h 1590675"/>
              <a:gd name="connsiteX10" fmla="*/ 1373982 w 1819275"/>
              <a:gd name="connsiteY10" fmla="*/ 1193006 h 1590675"/>
              <a:gd name="connsiteX11" fmla="*/ 1397794 w 1819275"/>
              <a:gd name="connsiteY11" fmla="*/ 1237456 h 1590675"/>
              <a:gd name="connsiteX12" fmla="*/ 1445419 w 1819275"/>
              <a:gd name="connsiteY12" fmla="*/ 1171575 h 1590675"/>
              <a:gd name="connsiteX13" fmla="*/ 1504950 w 1819275"/>
              <a:gd name="connsiteY13" fmla="*/ 1178719 h 1590675"/>
              <a:gd name="connsiteX14" fmla="*/ 1554163 w 1819275"/>
              <a:gd name="connsiteY14" fmla="*/ 1116806 h 1590675"/>
              <a:gd name="connsiteX15" fmla="*/ 1554957 w 1819275"/>
              <a:gd name="connsiteY15" fmla="*/ 983456 h 1590675"/>
              <a:gd name="connsiteX16" fmla="*/ 1457325 w 1819275"/>
              <a:gd name="connsiteY16" fmla="*/ 931068 h 1590675"/>
              <a:gd name="connsiteX17" fmla="*/ 1447801 w 1819275"/>
              <a:gd name="connsiteY17" fmla="*/ 845344 h 1590675"/>
              <a:gd name="connsiteX18" fmla="*/ 1466850 w 1819275"/>
              <a:gd name="connsiteY18" fmla="*/ 802481 h 1590675"/>
              <a:gd name="connsiteX19" fmla="*/ 1538288 w 1819275"/>
              <a:gd name="connsiteY19" fmla="*/ 802482 h 1590675"/>
              <a:gd name="connsiteX20" fmla="*/ 1612105 w 1819275"/>
              <a:gd name="connsiteY20" fmla="*/ 726282 h 1590675"/>
              <a:gd name="connsiteX21" fmla="*/ 1676400 w 1819275"/>
              <a:gd name="connsiteY21" fmla="*/ 733425 h 1590675"/>
              <a:gd name="connsiteX22" fmla="*/ 1819275 w 1819275"/>
              <a:gd name="connsiteY22" fmla="*/ 774700 h 1590675"/>
              <a:gd name="connsiteX23" fmla="*/ 428625 w 1819275"/>
              <a:gd name="connsiteY23" fmla="*/ 0 h 1590675"/>
              <a:gd name="connsiteX0" fmla="*/ 428625 w 1819275"/>
              <a:gd name="connsiteY0" fmla="*/ 0 h 1590675"/>
              <a:gd name="connsiteX1" fmla="*/ 104775 w 1819275"/>
              <a:gd name="connsiteY1" fmla="*/ 165100 h 1590675"/>
              <a:gd name="connsiteX2" fmla="*/ 285750 w 1819275"/>
              <a:gd name="connsiteY2" fmla="*/ 508000 h 1590675"/>
              <a:gd name="connsiteX3" fmla="*/ 19050 w 1819275"/>
              <a:gd name="connsiteY3" fmla="*/ 927100 h 1590675"/>
              <a:gd name="connsiteX4" fmla="*/ 0 w 1819275"/>
              <a:gd name="connsiteY4" fmla="*/ 1327150 h 1590675"/>
              <a:gd name="connsiteX5" fmla="*/ 152400 w 1819275"/>
              <a:gd name="connsiteY5" fmla="*/ 1441450 h 1590675"/>
              <a:gd name="connsiteX6" fmla="*/ 717550 w 1819275"/>
              <a:gd name="connsiteY6" fmla="*/ 1460500 h 1590675"/>
              <a:gd name="connsiteX7" fmla="*/ 933450 w 1819275"/>
              <a:gd name="connsiteY7" fmla="*/ 1590675 h 1590675"/>
              <a:gd name="connsiteX8" fmla="*/ 1104900 w 1819275"/>
              <a:gd name="connsiteY8" fmla="*/ 1319213 h 1590675"/>
              <a:gd name="connsiteX9" fmla="*/ 1226344 w 1819275"/>
              <a:gd name="connsiteY9" fmla="*/ 1312069 h 1590675"/>
              <a:gd name="connsiteX10" fmla="*/ 1373982 w 1819275"/>
              <a:gd name="connsiteY10" fmla="*/ 1193006 h 1590675"/>
              <a:gd name="connsiteX11" fmla="*/ 1397794 w 1819275"/>
              <a:gd name="connsiteY11" fmla="*/ 1237456 h 1590675"/>
              <a:gd name="connsiteX12" fmla="*/ 1445419 w 1819275"/>
              <a:gd name="connsiteY12" fmla="*/ 1171575 h 1590675"/>
              <a:gd name="connsiteX13" fmla="*/ 1504950 w 1819275"/>
              <a:gd name="connsiteY13" fmla="*/ 1178719 h 1590675"/>
              <a:gd name="connsiteX14" fmla="*/ 1554163 w 1819275"/>
              <a:gd name="connsiteY14" fmla="*/ 1116806 h 1590675"/>
              <a:gd name="connsiteX15" fmla="*/ 1554957 w 1819275"/>
              <a:gd name="connsiteY15" fmla="*/ 983456 h 1590675"/>
              <a:gd name="connsiteX16" fmla="*/ 1457325 w 1819275"/>
              <a:gd name="connsiteY16" fmla="*/ 931068 h 1590675"/>
              <a:gd name="connsiteX17" fmla="*/ 1447801 w 1819275"/>
              <a:gd name="connsiteY17" fmla="*/ 845344 h 1590675"/>
              <a:gd name="connsiteX18" fmla="*/ 1466850 w 1819275"/>
              <a:gd name="connsiteY18" fmla="*/ 802481 h 1590675"/>
              <a:gd name="connsiteX19" fmla="*/ 1538288 w 1819275"/>
              <a:gd name="connsiteY19" fmla="*/ 802482 h 1590675"/>
              <a:gd name="connsiteX20" fmla="*/ 1612105 w 1819275"/>
              <a:gd name="connsiteY20" fmla="*/ 726282 h 1590675"/>
              <a:gd name="connsiteX21" fmla="*/ 1676400 w 1819275"/>
              <a:gd name="connsiteY21" fmla="*/ 733425 h 1590675"/>
              <a:gd name="connsiteX22" fmla="*/ 1819275 w 1819275"/>
              <a:gd name="connsiteY22" fmla="*/ 774700 h 1590675"/>
              <a:gd name="connsiteX23" fmla="*/ 428625 w 1819275"/>
              <a:gd name="connsiteY23" fmla="*/ 0 h 1590675"/>
              <a:gd name="connsiteX0" fmla="*/ 428625 w 1819275"/>
              <a:gd name="connsiteY0" fmla="*/ 0 h 1590675"/>
              <a:gd name="connsiteX1" fmla="*/ 104775 w 1819275"/>
              <a:gd name="connsiteY1" fmla="*/ 165100 h 1590675"/>
              <a:gd name="connsiteX2" fmla="*/ 285750 w 1819275"/>
              <a:gd name="connsiteY2" fmla="*/ 508000 h 1590675"/>
              <a:gd name="connsiteX3" fmla="*/ 19050 w 1819275"/>
              <a:gd name="connsiteY3" fmla="*/ 927100 h 1590675"/>
              <a:gd name="connsiteX4" fmla="*/ 0 w 1819275"/>
              <a:gd name="connsiteY4" fmla="*/ 1327150 h 1590675"/>
              <a:gd name="connsiteX5" fmla="*/ 152400 w 1819275"/>
              <a:gd name="connsiteY5" fmla="*/ 1441450 h 1590675"/>
              <a:gd name="connsiteX6" fmla="*/ 717550 w 1819275"/>
              <a:gd name="connsiteY6" fmla="*/ 1460500 h 1590675"/>
              <a:gd name="connsiteX7" fmla="*/ 933450 w 1819275"/>
              <a:gd name="connsiteY7" fmla="*/ 1590675 h 1590675"/>
              <a:gd name="connsiteX8" fmla="*/ 1104900 w 1819275"/>
              <a:gd name="connsiteY8" fmla="*/ 1319213 h 1590675"/>
              <a:gd name="connsiteX9" fmla="*/ 1226344 w 1819275"/>
              <a:gd name="connsiteY9" fmla="*/ 1312069 h 1590675"/>
              <a:gd name="connsiteX10" fmla="*/ 1316831 w 1819275"/>
              <a:gd name="connsiteY10" fmla="*/ 1243013 h 1590675"/>
              <a:gd name="connsiteX11" fmla="*/ 1373982 w 1819275"/>
              <a:gd name="connsiteY11" fmla="*/ 1193006 h 1590675"/>
              <a:gd name="connsiteX12" fmla="*/ 1397794 w 1819275"/>
              <a:gd name="connsiteY12" fmla="*/ 1237456 h 1590675"/>
              <a:gd name="connsiteX13" fmla="*/ 1445419 w 1819275"/>
              <a:gd name="connsiteY13" fmla="*/ 1171575 h 1590675"/>
              <a:gd name="connsiteX14" fmla="*/ 1504950 w 1819275"/>
              <a:gd name="connsiteY14" fmla="*/ 1178719 h 1590675"/>
              <a:gd name="connsiteX15" fmla="*/ 1554163 w 1819275"/>
              <a:gd name="connsiteY15" fmla="*/ 1116806 h 1590675"/>
              <a:gd name="connsiteX16" fmla="*/ 1554957 w 1819275"/>
              <a:gd name="connsiteY16" fmla="*/ 983456 h 1590675"/>
              <a:gd name="connsiteX17" fmla="*/ 1457325 w 1819275"/>
              <a:gd name="connsiteY17" fmla="*/ 931068 h 1590675"/>
              <a:gd name="connsiteX18" fmla="*/ 1447801 w 1819275"/>
              <a:gd name="connsiteY18" fmla="*/ 845344 h 1590675"/>
              <a:gd name="connsiteX19" fmla="*/ 1466850 w 1819275"/>
              <a:gd name="connsiteY19" fmla="*/ 802481 h 1590675"/>
              <a:gd name="connsiteX20" fmla="*/ 1538288 w 1819275"/>
              <a:gd name="connsiteY20" fmla="*/ 802482 h 1590675"/>
              <a:gd name="connsiteX21" fmla="*/ 1612105 w 1819275"/>
              <a:gd name="connsiteY21" fmla="*/ 726282 h 1590675"/>
              <a:gd name="connsiteX22" fmla="*/ 1676400 w 1819275"/>
              <a:gd name="connsiteY22" fmla="*/ 733425 h 1590675"/>
              <a:gd name="connsiteX23" fmla="*/ 1819275 w 1819275"/>
              <a:gd name="connsiteY23" fmla="*/ 774700 h 1590675"/>
              <a:gd name="connsiteX24" fmla="*/ 428625 w 1819275"/>
              <a:gd name="connsiteY24" fmla="*/ 0 h 1590675"/>
              <a:gd name="connsiteX0" fmla="*/ 428625 w 1819275"/>
              <a:gd name="connsiteY0" fmla="*/ 0 h 1590675"/>
              <a:gd name="connsiteX1" fmla="*/ 104775 w 1819275"/>
              <a:gd name="connsiteY1" fmla="*/ 165100 h 1590675"/>
              <a:gd name="connsiteX2" fmla="*/ 285750 w 1819275"/>
              <a:gd name="connsiteY2" fmla="*/ 508000 h 1590675"/>
              <a:gd name="connsiteX3" fmla="*/ 19050 w 1819275"/>
              <a:gd name="connsiteY3" fmla="*/ 927100 h 1590675"/>
              <a:gd name="connsiteX4" fmla="*/ 0 w 1819275"/>
              <a:gd name="connsiteY4" fmla="*/ 1327150 h 1590675"/>
              <a:gd name="connsiteX5" fmla="*/ 152400 w 1819275"/>
              <a:gd name="connsiteY5" fmla="*/ 1441450 h 1590675"/>
              <a:gd name="connsiteX6" fmla="*/ 717550 w 1819275"/>
              <a:gd name="connsiteY6" fmla="*/ 1460500 h 1590675"/>
              <a:gd name="connsiteX7" fmla="*/ 933450 w 1819275"/>
              <a:gd name="connsiteY7" fmla="*/ 1590675 h 1590675"/>
              <a:gd name="connsiteX8" fmla="*/ 1104900 w 1819275"/>
              <a:gd name="connsiteY8" fmla="*/ 1319213 h 1590675"/>
              <a:gd name="connsiteX9" fmla="*/ 1226344 w 1819275"/>
              <a:gd name="connsiteY9" fmla="*/ 1312069 h 1590675"/>
              <a:gd name="connsiteX10" fmla="*/ 1321594 w 1819275"/>
              <a:gd name="connsiteY10" fmla="*/ 1185863 h 1590675"/>
              <a:gd name="connsiteX11" fmla="*/ 1373982 w 1819275"/>
              <a:gd name="connsiteY11" fmla="*/ 1193006 h 1590675"/>
              <a:gd name="connsiteX12" fmla="*/ 1397794 w 1819275"/>
              <a:gd name="connsiteY12" fmla="*/ 1237456 h 1590675"/>
              <a:gd name="connsiteX13" fmla="*/ 1445419 w 1819275"/>
              <a:gd name="connsiteY13" fmla="*/ 1171575 h 1590675"/>
              <a:gd name="connsiteX14" fmla="*/ 1504950 w 1819275"/>
              <a:gd name="connsiteY14" fmla="*/ 1178719 h 1590675"/>
              <a:gd name="connsiteX15" fmla="*/ 1554163 w 1819275"/>
              <a:gd name="connsiteY15" fmla="*/ 1116806 h 1590675"/>
              <a:gd name="connsiteX16" fmla="*/ 1554957 w 1819275"/>
              <a:gd name="connsiteY16" fmla="*/ 983456 h 1590675"/>
              <a:gd name="connsiteX17" fmla="*/ 1457325 w 1819275"/>
              <a:gd name="connsiteY17" fmla="*/ 931068 h 1590675"/>
              <a:gd name="connsiteX18" fmla="*/ 1447801 w 1819275"/>
              <a:gd name="connsiteY18" fmla="*/ 845344 h 1590675"/>
              <a:gd name="connsiteX19" fmla="*/ 1466850 w 1819275"/>
              <a:gd name="connsiteY19" fmla="*/ 802481 h 1590675"/>
              <a:gd name="connsiteX20" fmla="*/ 1538288 w 1819275"/>
              <a:gd name="connsiteY20" fmla="*/ 802482 h 1590675"/>
              <a:gd name="connsiteX21" fmla="*/ 1612105 w 1819275"/>
              <a:gd name="connsiteY21" fmla="*/ 726282 h 1590675"/>
              <a:gd name="connsiteX22" fmla="*/ 1676400 w 1819275"/>
              <a:gd name="connsiteY22" fmla="*/ 733425 h 1590675"/>
              <a:gd name="connsiteX23" fmla="*/ 1819275 w 1819275"/>
              <a:gd name="connsiteY23" fmla="*/ 774700 h 1590675"/>
              <a:gd name="connsiteX24" fmla="*/ 428625 w 1819275"/>
              <a:gd name="connsiteY24" fmla="*/ 0 h 1590675"/>
              <a:gd name="connsiteX0" fmla="*/ 428625 w 1819275"/>
              <a:gd name="connsiteY0" fmla="*/ 0 h 1590675"/>
              <a:gd name="connsiteX1" fmla="*/ 104775 w 1819275"/>
              <a:gd name="connsiteY1" fmla="*/ 165100 h 1590675"/>
              <a:gd name="connsiteX2" fmla="*/ 285750 w 1819275"/>
              <a:gd name="connsiteY2" fmla="*/ 508000 h 1590675"/>
              <a:gd name="connsiteX3" fmla="*/ 19050 w 1819275"/>
              <a:gd name="connsiteY3" fmla="*/ 927100 h 1590675"/>
              <a:gd name="connsiteX4" fmla="*/ 0 w 1819275"/>
              <a:gd name="connsiteY4" fmla="*/ 1327150 h 1590675"/>
              <a:gd name="connsiteX5" fmla="*/ 152400 w 1819275"/>
              <a:gd name="connsiteY5" fmla="*/ 1441450 h 1590675"/>
              <a:gd name="connsiteX6" fmla="*/ 717550 w 1819275"/>
              <a:gd name="connsiteY6" fmla="*/ 1460500 h 1590675"/>
              <a:gd name="connsiteX7" fmla="*/ 933450 w 1819275"/>
              <a:gd name="connsiteY7" fmla="*/ 1590675 h 1590675"/>
              <a:gd name="connsiteX8" fmla="*/ 1104900 w 1819275"/>
              <a:gd name="connsiteY8" fmla="*/ 1319213 h 1590675"/>
              <a:gd name="connsiteX9" fmla="*/ 1226344 w 1819275"/>
              <a:gd name="connsiteY9" fmla="*/ 1312069 h 1590675"/>
              <a:gd name="connsiteX10" fmla="*/ 1262063 w 1819275"/>
              <a:gd name="connsiteY10" fmla="*/ 1252538 h 1590675"/>
              <a:gd name="connsiteX11" fmla="*/ 1321594 w 1819275"/>
              <a:gd name="connsiteY11" fmla="*/ 1185863 h 1590675"/>
              <a:gd name="connsiteX12" fmla="*/ 1373982 w 1819275"/>
              <a:gd name="connsiteY12" fmla="*/ 1193006 h 1590675"/>
              <a:gd name="connsiteX13" fmla="*/ 1397794 w 1819275"/>
              <a:gd name="connsiteY13" fmla="*/ 1237456 h 1590675"/>
              <a:gd name="connsiteX14" fmla="*/ 1445419 w 1819275"/>
              <a:gd name="connsiteY14" fmla="*/ 1171575 h 1590675"/>
              <a:gd name="connsiteX15" fmla="*/ 1504950 w 1819275"/>
              <a:gd name="connsiteY15" fmla="*/ 1178719 h 1590675"/>
              <a:gd name="connsiteX16" fmla="*/ 1554163 w 1819275"/>
              <a:gd name="connsiteY16" fmla="*/ 1116806 h 1590675"/>
              <a:gd name="connsiteX17" fmla="*/ 1554957 w 1819275"/>
              <a:gd name="connsiteY17" fmla="*/ 983456 h 1590675"/>
              <a:gd name="connsiteX18" fmla="*/ 1457325 w 1819275"/>
              <a:gd name="connsiteY18" fmla="*/ 931068 h 1590675"/>
              <a:gd name="connsiteX19" fmla="*/ 1447801 w 1819275"/>
              <a:gd name="connsiteY19" fmla="*/ 845344 h 1590675"/>
              <a:gd name="connsiteX20" fmla="*/ 1466850 w 1819275"/>
              <a:gd name="connsiteY20" fmla="*/ 802481 h 1590675"/>
              <a:gd name="connsiteX21" fmla="*/ 1538288 w 1819275"/>
              <a:gd name="connsiteY21" fmla="*/ 802482 h 1590675"/>
              <a:gd name="connsiteX22" fmla="*/ 1612105 w 1819275"/>
              <a:gd name="connsiteY22" fmla="*/ 726282 h 1590675"/>
              <a:gd name="connsiteX23" fmla="*/ 1676400 w 1819275"/>
              <a:gd name="connsiteY23" fmla="*/ 733425 h 1590675"/>
              <a:gd name="connsiteX24" fmla="*/ 1819275 w 1819275"/>
              <a:gd name="connsiteY24" fmla="*/ 774700 h 1590675"/>
              <a:gd name="connsiteX25" fmla="*/ 428625 w 1819275"/>
              <a:gd name="connsiteY25" fmla="*/ 0 h 1590675"/>
              <a:gd name="connsiteX0" fmla="*/ 428625 w 1819275"/>
              <a:gd name="connsiteY0" fmla="*/ 0 h 1590675"/>
              <a:gd name="connsiteX1" fmla="*/ 104775 w 1819275"/>
              <a:gd name="connsiteY1" fmla="*/ 165100 h 1590675"/>
              <a:gd name="connsiteX2" fmla="*/ 285750 w 1819275"/>
              <a:gd name="connsiteY2" fmla="*/ 508000 h 1590675"/>
              <a:gd name="connsiteX3" fmla="*/ 19050 w 1819275"/>
              <a:gd name="connsiteY3" fmla="*/ 927100 h 1590675"/>
              <a:gd name="connsiteX4" fmla="*/ 0 w 1819275"/>
              <a:gd name="connsiteY4" fmla="*/ 1327150 h 1590675"/>
              <a:gd name="connsiteX5" fmla="*/ 152400 w 1819275"/>
              <a:gd name="connsiteY5" fmla="*/ 1441450 h 1590675"/>
              <a:gd name="connsiteX6" fmla="*/ 717550 w 1819275"/>
              <a:gd name="connsiteY6" fmla="*/ 1460500 h 1590675"/>
              <a:gd name="connsiteX7" fmla="*/ 933450 w 1819275"/>
              <a:gd name="connsiteY7" fmla="*/ 1590675 h 1590675"/>
              <a:gd name="connsiteX8" fmla="*/ 1104900 w 1819275"/>
              <a:gd name="connsiteY8" fmla="*/ 1319213 h 1590675"/>
              <a:gd name="connsiteX9" fmla="*/ 1226344 w 1819275"/>
              <a:gd name="connsiteY9" fmla="*/ 1312069 h 1590675"/>
              <a:gd name="connsiteX10" fmla="*/ 1257301 w 1819275"/>
              <a:gd name="connsiteY10" fmla="*/ 1231107 h 1590675"/>
              <a:gd name="connsiteX11" fmla="*/ 1321594 w 1819275"/>
              <a:gd name="connsiteY11" fmla="*/ 1185863 h 1590675"/>
              <a:gd name="connsiteX12" fmla="*/ 1373982 w 1819275"/>
              <a:gd name="connsiteY12" fmla="*/ 1193006 h 1590675"/>
              <a:gd name="connsiteX13" fmla="*/ 1397794 w 1819275"/>
              <a:gd name="connsiteY13" fmla="*/ 1237456 h 1590675"/>
              <a:gd name="connsiteX14" fmla="*/ 1445419 w 1819275"/>
              <a:gd name="connsiteY14" fmla="*/ 1171575 h 1590675"/>
              <a:gd name="connsiteX15" fmla="*/ 1504950 w 1819275"/>
              <a:gd name="connsiteY15" fmla="*/ 1178719 h 1590675"/>
              <a:gd name="connsiteX16" fmla="*/ 1554163 w 1819275"/>
              <a:gd name="connsiteY16" fmla="*/ 1116806 h 1590675"/>
              <a:gd name="connsiteX17" fmla="*/ 1554957 w 1819275"/>
              <a:gd name="connsiteY17" fmla="*/ 983456 h 1590675"/>
              <a:gd name="connsiteX18" fmla="*/ 1457325 w 1819275"/>
              <a:gd name="connsiteY18" fmla="*/ 931068 h 1590675"/>
              <a:gd name="connsiteX19" fmla="*/ 1447801 w 1819275"/>
              <a:gd name="connsiteY19" fmla="*/ 845344 h 1590675"/>
              <a:gd name="connsiteX20" fmla="*/ 1466850 w 1819275"/>
              <a:gd name="connsiteY20" fmla="*/ 802481 h 1590675"/>
              <a:gd name="connsiteX21" fmla="*/ 1538288 w 1819275"/>
              <a:gd name="connsiteY21" fmla="*/ 802482 h 1590675"/>
              <a:gd name="connsiteX22" fmla="*/ 1612105 w 1819275"/>
              <a:gd name="connsiteY22" fmla="*/ 726282 h 1590675"/>
              <a:gd name="connsiteX23" fmla="*/ 1676400 w 1819275"/>
              <a:gd name="connsiteY23" fmla="*/ 733425 h 1590675"/>
              <a:gd name="connsiteX24" fmla="*/ 1819275 w 1819275"/>
              <a:gd name="connsiteY24" fmla="*/ 774700 h 1590675"/>
              <a:gd name="connsiteX25" fmla="*/ 428625 w 1819275"/>
              <a:gd name="connsiteY25" fmla="*/ 0 h 1590675"/>
              <a:gd name="connsiteX0" fmla="*/ 428625 w 1819275"/>
              <a:gd name="connsiteY0" fmla="*/ 0 h 1590675"/>
              <a:gd name="connsiteX1" fmla="*/ 104775 w 1819275"/>
              <a:gd name="connsiteY1" fmla="*/ 165100 h 1590675"/>
              <a:gd name="connsiteX2" fmla="*/ 285750 w 1819275"/>
              <a:gd name="connsiteY2" fmla="*/ 508000 h 1590675"/>
              <a:gd name="connsiteX3" fmla="*/ 19050 w 1819275"/>
              <a:gd name="connsiteY3" fmla="*/ 927100 h 1590675"/>
              <a:gd name="connsiteX4" fmla="*/ 0 w 1819275"/>
              <a:gd name="connsiteY4" fmla="*/ 1327150 h 1590675"/>
              <a:gd name="connsiteX5" fmla="*/ 152400 w 1819275"/>
              <a:gd name="connsiteY5" fmla="*/ 1441450 h 1590675"/>
              <a:gd name="connsiteX6" fmla="*/ 717550 w 1819275"/>
              <a:gd name="connsiteY6" fmla="*/ 1460500 h 1590675"/>
              <a:gd name="connsiteX7" fmla="*/ 933450 w 1819275"/>
              <a:gd name="connsiteY7" fmla="*/ 1590675 h 1590675"/>
              <a:gd name="connsiteX8" fmla="*/ 1104900 w 1819275"/>
              <a:gd name="connsiteY8" fmla="*/ 1319213 h 1590675"/>
              <a:gd name="connsiteX9" fmla="*/ 1207294 w 1819275"/>
              <a:gd name="connsiteY9" fmla="*/ 1314450 h 1590675"/>
              <a:gd name="connsiteX10" fmla="*/ 1257301 w 1819275"/>
              <a:gd name="connsiteY10" fmla="*/ 1231107 h 1590675"/>
              <a:gd name="connsiteX11" fmla="*/ 1321594 w 1819275"/>
              <a:gd name="connsiteY11" fmla="*/ 1185863 h 1590675"/>
              <a:gd name="connsiteX12" fmla="*/ 1373982 w 1819275"/>
              <a:gd name="connsiteY12" fmla="*/ 1193006 h 1590675"/>
              <a:gd name="connsiteX13" fmla="*/ 1397794 w 1819275"/>
              <a:gd name="connsiteY13" fmla="*/ 1237456 h 1590675"/>
              <a:gd name="connsiteX14" fmla="*/ 1445419 w 1819275"/>
              <a:gd name="connsiteY14" fmla="*/ 1171575 h 1590675"/>
              <a:gd name="connsiteX15" fmla="*/ 1504950 w 1819275"/>
              <a:gd name="connsiteY15" fmla="*/ 1178719 h 1590675"/>
              <a:gd name="connsiteX16" fmla="*/ 1554163 w 1819275"/>
              <a:gd name="connsiteY16" fmla="*/ 1116806 h 1590675"/>
              <a:gd name="connsiteX17" fmla="*/ 1554957 w 1819275"/>
              <a:gd name="connsiteY17" fmla="*/ 983456 h 1590675"/>
              <a:gd name="connsiteX18" fmla="*/ 1457325 w 1819275"/>
              <a:gd name="connsiteY18" fmla="*/ 931068 h 1590675"/>
              <a:gd name="connsiteX19" fmla="*/ 1447801 w 1819275"/>
              <a:gd name="connsiteY19" fmla="*/ 845344 h 1590675"/>
              <a:gd name="connsiteX20" fmla="*/ 1466850 w 1819275"/>
              <a:gd name="connsiteY20" fmla="*/ 802481 h 1590675"/>
              <a:gd name="connsiteX21" fmla="*/ 1538288 w 1819275"/>
              <a:gd name="connsiteY21" fmla="*/ 802482 h 1590675"/>
              <a:gd name="connsiteX22" fmla="*/ 1612105 w 1819275"/>
              <a:gd name="connsiteY22" fmla="*/ 726282 h 1590675"/>
              <a:gd name="connsiteX23" fmla="*/ 1676400 w 1819275"/>
              <a:gd name="connsiteY23" fmla="*/ 733425 h 1590675"/>
              <a:gd name="connsiteX24" fmla="*/ 1819275 w 1819275"/>
              <a:gd name="connsiteY24" fmla="*/ 774700 h 1590675"/>
              <a:gd name="connsiteX25" fmla="*/ 428625 w 1819275"/>
              <a:gd name="connsiteY25" fmla="*/ 0 h 1590675"/>
              <a:gd name="connsiteX0" fmla="*/ 428625 w 1819275"/>
              <a:gd name="connsiteY0" fmla="*/ 0 h 1545431"/>
              <a:gd name="connsiteX1" fmla="*/ 104775 w 1819275"/>
              <a:gd name="connsiteY1" fmla="*/ 165100 h 1545431"/>
              <a:gd name="connsiteX2" fmla="*/ 285750 w 1819275"/>
              <a:gd name="connsiteY2" fmla="*/ 508000 h 1545431"/>
              <a:gd name="connsiteX3" fmla="*/ 19050 w 1819275"/>
              <a:gd name="connsiteY3" fmla="*/ 927100 h 1545431"/>
              <a:gd name="connsiteX4" fmla="*/ 0 w 1819275"/>
              <a:gd name="connsiteY4" fmla="*/ 1327150 h 1545431"/>
              <a:gd name="connsiteX5" fmla="*/ 152400 w 1819275"/>
              <a:gd name="connsiteY5" fmla="*/ 1441450 h 1545431"/>
              <a:gd name="connsiteX6" fmla="*/ 717550 w 1819275"/>
              <a:gd name="connsiteY6" fmla="*/ 1460500 h 1545431"/>
              <a:gd name="connsiteX7" fmla="*/ 1090612 w 1819275"/>
              <a:gd name="connsiteY7" fmla="*/ 1545431 h 1545431"/>
              <a:gd name="connsiteX8" fmla="*/ 1104900 w 1819275"/>
              <a:gd name="connsiteY8" fmla="*/ 1319213 h 1545431"/>
              <a:gd name="connsiteX9" fmla="*/ 1207294 w 1819275"/>
              <a:gd name="connsiteY9" fmla="*/ 1314450 h 1545431"/>
              <a:gd name="connsiteX10" fmla="*/ 1257301 w 1819275"/>
              <a:gd name="connsiteY10" fmla="*/ 1231107 h 1545431"/>
              <a:gd name="connsiteX11" fmla="*/ 1321594 w 1819275"/>
              <a:gd name="connsiteY11" fmla="*/ 1185863 h 1545431"/>
              <a:gd name="connsiteX12" fmla="*/ 1373982 w 1819275"/>
              <a:gd name="connsiteY12" fmla="*/ 1193006 h 1545431"/>
              <a:gd name="connsiteX13" fmla="*/ 1397794 w 1819275"/>
              <a:gd name="connsiteY13" fmla="*/ 1237456 h 1545431"/>
              <a:gd name="connsiteX14" fmla="*/ 1445419 w 1819275"/>
              <a:gd name="connsiteY14" fmla="*/ 1171575 h 1545431"/>
              <a:gd name="connsiteX15" fmla="*/ 1504950 w 1819275"/>
              <a:gd name="connsiteY15" fmla="*/ 1178719 h 1545431"/>
              <a:gd name="connsiteX16" fmla="*/ 1554163 w 1819275"/>
              <a:gd name="connsiteY16" fmla="*/ 1116806 h 1545431"/>
              <a:gd name="connsiteX17" fmla="*/ 1554957 w 1819275"/>
              <a:gd name="connsiteY17" fmla="*/ 983456 h 1545431"/>
              <a:gd name="connsiteX18" fmla="*/ 1457325 w 1819275"/>
              <a:gd name="connsiteY18" fmla="*/ 931068 h 1545431"/>
              <a:gd name="connsiteX19" fmla="*/ 1447801 w 1819275"/>
              <a:gd name="connsiteY19" fmla="*/ 845344 h 1545431"/>
              <a:gd name="connsiteX20" fmla="*/ 1466850 w 1819275"/>
              <a:gd name="connsiteY20" fmla="*/ 802481 h 1545431"/>
              <a:gd name="connsiteX21" fmla="*/ 1538288 w 1819275"/>
              <a:gd name="connsiteY21" fmla="*/ 802482 h 1545431"/>
              <a:gd name="connsiteX22" fmla="*/ 1612105 w 1819275"/>
              <a:gd name="connsiteY22" fmla="*/ 726282 h 1545431"/>
              <a:gd name="connsiteX23" fmla="*/ 1676400 w 1819275"/>
              <a:gd name="connsiteY23" fmla="*/ 733425 h 1545431"/>
              <a:gd name="connsiteX24" fmla="*/ 1819275 w 1819275"/>
              <a:gd name="connsiteY24" fmla="*/ 774700 h 1545431"/>
              <a:gd name="connsiteX25" fmla="*/ 428625 w 1819275"/>
              <a:gd name="connsiteY25" fmla="*/ 0 h 1545431"/>
              <a:gd name="connsiteX0" fmla="*/ 428625 w 1819275"/>
              <a:gd name="connsiteY0" fmla="*/ 0 h 1545431"/>
              <a:gd name="connsiteX1" fmla="*/ 104775 w 1819275"/>
              <a:gd name="connsiteY1" fmla="*/ 165100 h 1545431"/>
              <a:gd name="connsiteX2" fmla="*/ 285750 w 1819275"/>
              <a:gd name="connsiteY2" fmla="*/ 508000 h 1545431"/>
              <a:gd name="connsiteX3" fmla="*/ 19050 w 1819275"/>
              <a:gd name="connsiteY3" fmla="*/ 927100 h 1545431"/>
              <a:gd name="connsiteX4" fmla="*/ 0 w 1819275"/>
              <a:gd name="connsiteY4" fmla="*/ 1327150 h 1545431"/>
              <a:gd name="connsiteX5" fmla="*/ 152400 w 1819275"/>
              <a:gd name="connsiteY5" fmla="*/ 1441450 h 1545431"/>
              <a:gd name="connsiteX6" fmla="*/ 717550 w 1819275"/>
              <a:gd name="connsiteY6" fmla="*/ 1460500 h 1545431"/>
              <a:gd name="connsiteX7" fmla="*/ 1090612 w 1819275"/>
              <a:gd name="connsiteY7" fmla="*/ 1545431 h 1545431"/>
              <a:gd name="connsiteX8" fmla="*/ 1102519 w 1819275"/>
              <a:gd name="connsiteY8" fmla="*/ 1407319 h 1545431"/>
              <a:gd name="connsiteX9" fmla="*/ 1104900 w 1819275"/>
              <a:gd name="connsiteY9" fmla="*/ 1319213 h 1545431"/>
              <a:gd name="connsiteX10" fmla="*/ 1207294 w 1819275"/>
              <a:gd name="connsiteY10" fmla="*/ 1314450 h 1545431"/>
              <a:gd name="connsiteX11" fmla="*/ 1257301 w 1819275"/>
              <a:gd name="connsiteY11" fmla="*/ 1231107 h 1545431"/>
              <a:gd name="connsiteX12" fmla="*/ 1321594 w 1819275"/>
              <a:gd name="connsiteY12" fmla="*/ 1185863 h 1545431"/>
              <a:gd name="connsiteX13" fmla="*/ 1373982 w 1819275"/>
              <a:gd name="connsiteY13" fmla="*/ 1193006 h 1545431"/>
              <a:gd name="connsiteX14" fmla="*/ 1397794 w 1819275"/>
              <a:gd name="connsiteY14" fmla="*/ 1237456 h 1545431"/>
              <a:gd name="connsiteX15" fmla="*/ 1445419 w 1819275"/>
              <a:gd name="connsiteY15" fmla="*/ 1171575 h 1545431"/>
              <a:gd name="connsiteX16" fmla="*/ 1504950 w 1819275"/>
              <a:gd name="connsiteY16" fmla="*/ 1178719 h 1545431"/>
              <a:gd name="connsiteX17" fmla="*/ 1554163 w 1819275"/>
              <a:gd name="connsiteY17" fmla="*/ 1116806 h 1545431"/>
              <a:gd name="connsiteX18" fmla="*/ 1554957 w 1819275"/>
              <a:gd name="connsiteY18" fmla="*/ 983456 h 1545431"/>
              <a:gd name="connsiteX19" fmla="*/ 1457325 w 1819275"/>
              <a:gd name="connsiteY19" fmla="*/ 931068 h 1545431"/>
              <a:gd name="connsiteX20" fmla="*/ 1447801 w 1819275"/>
              <a:gd name="connsiteY20" fmla="*/ 845344 h 1545431"/>
              <a:gd name="connsiteX21" fmla="*/ 1466850 w 1819275"/>
              <a:gd name="connsiteY21" fmla="*/ 802481 h 1545431"/>
              <a:gd name="connsiteX22" fmla="*/ 1538288 w 1819275"/>
              <a:gd name="connsiteY22" fmla="*/ 802482 h 1545431"/>
              <a:gd name="connsiteX23" fmla="*/ 1612105 w 1819275"/>
              <a:gd name="connsiteY23" fmla="*/ 726282 h 1545431"/>
              <a:gd name="connsiteX24" fmla="*/ 1676400 w 1819275"/>
              <a:gd name="connsiteY24" fmla="*/ 733425 h 1545431"/>
              <a:gd name="connsiteX25" fmla="*/ 1819275 w 1819275"/>
              <a:gd name="connsiteY25" fmla="*/ 774700 h 1545431"/>
              <a:gd name="connsiteX26" fmla="*/ 428625 w 1819275"/>
              <a:gd name="connsiteY26" fmla="*/ 0 h 1545431"/>
              <a:gd name="connsiteX0" fmla="*/ 428625 w 1819275"/>
              <a:gd name="connsiteY0" fmla="*/ 0 h 1545431"/>
              <a:gd name="connsiteX1" fmla="*/ 104775 w 1819275"/>
              <a:gd name="connsiteY1" fmla="*/ 165100 h 1545431"/>
              <a:gd name="connsiteX2" fmla="*/ 285750 w 1819275"/>
              <a:gd name="connsiteY2" fmla="*/ 508000 h 1545431"/>
              <a:gd name="connsiteX3" fmla="*/ 19050 w 1819275"/>
              <a:gd name="connsiteY3" fmla="*/ 927100 h 1545431"/>
              <a:gd name="connsiteX4" fmla="*/ 0 w 1819275"/>
              <a:gd name="connsiteY4" fmla="*/ 1327150 h 1545431"/>
              <a:gd name="connsiteX5" fmla="*/ 152400 w 1819275"/>
              <a:gd name="connsiteY5" fmla="*/ 1441450 h 1545431"/>
              <a:gd name="connsiteX6" fmla="*/ 717550 w 1819275"/>
              <a:gd name="connsiteY6" fmla="*/ 1460500 h 1545431"/>
              <a:gd name="connsiteX7" fmla="*/ 1090612 w 1819275"/>
              <a:gd name="connsiteY7" fmla="*/ 1545431 h 1545431"/>
              <a:gd name="connsiteX8" fmla="*/ 1102519 w 1819275"/>
              <a:gd name="connsiteY8" fmla="*/ 1428750 h 1545431"/>
              <a:gd name="connsiteX9" fmla="*/ 1104900 w 1819275"/>
              <a:gd name="connsiteY9" fmla="*/ 1319213 h 1545431"/>
              <a:gd name="connsiteX10" fmla="*/ 1207294 w 1819275"/>
              <a:gd name="connsiteY10" fmla="*/ 1314450 h 1545431"/>
              <a:gd name="connsiteX11" fmla="*/ 1257301 w 1819275"/>
              <a:gd name="connsiteY11" fmla="*/ 1231107 h 1545431"/>
              <a:gd name="connsiteX12" fmla="*/ 1321594 w 1819275"/>
              <a:gd name="connsiteY12" fmla="*/ 1185863 h 1545431"/>
              <a:gd name="connsiteX13" fmla="*/ 1373982 w 1819275"/>
              <a:gd name="connsiteY13" fmla="*/ 1193006 h 1545431"/>
              <a:gd name="connsiteX14" fmla="*/ 1397794 w 1819275"/>
              <a:gd name="connsiteY14" fmla="*/ 1237456 h 1545431"/>
              <a:gd name="connsiteX15" fmla="*/ 1445419 w 1819275"/>
              <a:gd name="connsiteY15" fmla="*/ 1171575 h 1545431"/>
              <a:gd name="connsiteX16" fmla="*/ 1504950 w 1819275"/>
              <a:gd name="connsiteY16" fmla="*/ 1178719 h 1545431"/>
              <a:gd name="connsiteX17" fmla="*/ 1554163 w 1819275"/>
              <a:gd name="connsiteY17" fmla="*/ 1116806 h 1545431"/>
              <a:gd name="connsiteX18" fmla="*/ 1554957 w 1819275"/>
              <a:gd name="connsiteY18" fmla="*/ 983456 h 1545431"/>
              <a:gd name="connsiteX19" fmla="*/ 1457325 w 1819275"/>
              <a:gd name="connsiteY19" fmla="*/ 931068 h 1545431"/>
              <a:gd name="connsiteX20" fmla="*/ 1447801 w 1819275"/>
              <a:gd name="connsiteY20" fmla="*/ 845344 h 1545431"/>
              <a:gd name="connsiteX21" fmla="*/ 1466850 w 1819275"/>
              <a:gd name="connsiteY21" fmla="*/ 802481 h 1545431"/>
              <a:gd name="connsiteX22" fmla="*/ 1538288 w 1819275"/>
              <a:gd name="connsiteY22" fmla="*/ 802482 h 1545431"/>
              <a:gd name="connsiteX23" fmla="*/ 1612105 w 1819275"/>
              <a:gd name="connsiteY23" fmla="*/ 726282 h 1545431"/>
              <a:gd name="connsiteX24" fmla="*/ 1676400 w 1819275"/>
              <a:gd name="connsiteY24" fmla="*/ 733425 h 1545431"/>
              <a:gd name="connsiteX25" fmla="*/ 1819275 w 1819275"/>
              <a:gd name="connsiteY25" fmla="*/ 774700 h 1545431"/>
              <a:gd name="connsiteX26" fmla="*/ 428625 w 1819275"/>
              <a:gd name="connsiteY26" fmla="*/ 0 h 1545431"/>
              <a:gd name="connsiteX0" fmla="*/ 428625 w 1819275"/>
              <a:gd name="connsiteY0" fmla="*/ 0 h 1545431"/>
              <a:gd name="connsiteX1" fmla="*/ 104775 w 1819275"/>
              <a:gd name="connsiteY1" fmla="*/ 165100 h 1545431"/>
              <a:gd name="connsiteX2" fmla="*/ 285750 w 1819275"/>
              <a:gd name="connsiteY2" fmla="*/ 508000 h 1545431"/>
              <a:gd name="connsiteX3" fmla="*/ 19050 w 1819275"/>
              <a:gd name="connsiteY3" fmla="*/ 927100 h 1545431"/>
              <a:gd name="connsiteX4" fmla="*/ 0 w 1819275"/>
              <a:gd name="connsiteY4" fmla="*/ 1327150 h 1545431"/>
              <a:gd name="connsiteX5" fmla="*/ 152400 w 1819275"/>
              <a:gd name="connsiteY5" fmla="*/ 1441450 h 1545431"/>
              <a:gd name="connsiteX6" fmla="*/ 717550 w 1819275"/>
              <a:gd name="connsiteY6" fmla="*/ 1460500 h 1545431"/>
              <a:gd name="connsiteX7" fmla="*/ 1090612 w 1819275"/>
              <a:gd name="connsiteY7" fmla="*/ 1545431 h 1545431"/>
              <a:gd name="connsiteX8" fmla="*/ 1095375 w 1819275"/>
              <a:gd name="connsiteY8" fmla="*/ 1493044 h 1545431"/>
              <a:gd name="connsiteX9" fmla="*/ 1102519 w 1819275"/>
              <a:gd name="connsiteY9" fmla="*/ 1428750 h 1545431"/>
              <a:gd name="connsiteX10" fmla="*/ 1104900 w 1819275"/>
              <a:gd name="connsiteY10" fmla="*/ 1319213 h 1545431"/>
              <a:gd name="connsiteX11" fmla="*/ 1207294 w 1819275"/>
              <a:gd name="connsiteY11" fmla="*/ 1314450 h 1545431"/>
              <a:gd name="connsiteX12" fmla="*/ 1257301 w 1819275"/>
              <a:gd name="connsiteY12" fmla="*/ 1231107 h 1545431"/>
              <a:gd name="connsiteX13" fmla="*/ 1321594 w 1819275"/>
              <a:gd name="connsiteY13" fmla="*/ 1185863 h 1545431"/>
              <a:gd name="connsiteX14" fmla="*/ 1373982 w 1819275"/>
              <a:gd name="connsiteY14" fmla="*/ 1193006 h 1545431"/>
              <a:gd name="connsiteX15" fmla="*/ 1397794 w 1819275"/>
              <a:gd name="connsiteY15" fmla="*/ 1237456 h 1545431"/>
              <a:gd name="connsiteX16" fmla="*/ 1445419 w 1819275"/>
              <a:gd name="connsiteY16" fmla="*/ 1171575 h 1545431"/>
              <a:gd name="connsiteX17" fmla="*/ 1504950 w 1819275"/>
              <a:gd name="connsiteY17" fmla="*/ 1178719 h 1545431"/>
              <a:gd name="connsiteX18" fmla="*/ 1554163 w 1819275"/>
              <a:gd name="connsiteY18" fmla="*/ 1116806 h 1545431"/>
              <a:gd name="connsiteX19" fmla="*/ 1554957 w 1819275"/>
              <a:gd name="connsiteY19" fmla="*/ 983456 h 1545431"/>
              <a:gd name="connsiteX20" fmla="*/ 1457325 w 1819275"/>
              <a:gd name="connsiteY20" fmla="*/ 931068 h 1545431"/>
              <a:gd name="connsiteX21" fmla="*/ 1447801 w 1819275"/>
              <a:gd name="connsiteY21" fmla="*/ 845344 h 1545431"/>
              <a:gd name="connsiteX22" fmla="*/ 1466850 w 1819275"/>
              <a:gd name="connsiteY22" fmla="*/ 802481 h 1545431"/>
              <a:gd name="connsiteX23" fmla="*/ 1538288 w 1819275"/>
              <a:gd name="connsiteY23" fmla="*/ 802482 h 1545431"/>
              <a:gd name="connsiteX24" fmla="*/ 1612105 w 1819275"/>
              <a:gd name="connsiteY24" fmla="*/ 726282 h 1545431"/>
              <a:gd name="connsiteX25" fmla="*/ 1676400 w 1819275"/>
              <a:gd name="connsiteY25" fmla="*/ 733425 h 1545431"/>
              <a:gd name="connsiteX26" fmla="*/ 1819275 w 1819275"/>
              <a:gd name="connsiteY26" fmla="*/ 774700 h 1545431"/>
              <a:gd name="connsiteX27" fmla="*/ 428625 w 1819275"/>
              <a:gd name="connsiteY27" fmla="*/ 0 h 1545431"/>
              <a:gd name="connsiteX0" fmla="*/ 428625 w 1819275"/>
              <a:gd name="connsiteY0" fmla="*/ 0 h 1545431"/>
              <a:gd name="connsiteX1" fmla="*/ 104775 w 1819275"/>
              <a:gd name="connsiteY1" fmla="*/ 165100 h 1545431"/>
              <a:gd name="connsiteX2" fmla="*/ 285750 w 1819275"/>
              <a:gd name="connsiteY2" fmla="*/ 508000 h 1545431"/>
              <a:gd name="connsiteX3" fmla="*/ 19050 w 1819275"/>
              <a:gd name="connsiteY3" fmla="*/ 927100 h 1545431"/>
              <a:gd name="connsiteX4" fmla="*/ 0 w 1819275"/>
              <a:gd name="connsiteY4" fmla="*/ 1327150 h 1545431"/>
              <a:gd name="connsiteX5" fmla="*/ 152400 w 1819275"/>
              <a:gd name="connsiteY5" fmla="*/ 1441450 h 1545431"/>
              <a:gd name="connsiteX6" fmla="*/ 717550 w 1819275"/>
              <a:gd name="connsiteY6" fmla="*/ 1460500 h 1545431"/>
              <a:gd name="connsiteX7" fmla="*/ 1090612 w 1819275"/>
              <a:gd name="connsiteY7" fmla="*/ 1545431 h 1545431"/>
              <a:gd name="connsiteX8" fmla="*/ 1126331 w 1819275"/>
              <a:gd name="connsiteY8" fmla="*/ 1459706 h 1545431"/>
              <a:gd name="connsiteX9" fmla="*/ 1102519 w 1819275"/>
              <a:gd name="connsiteY9" fmla="*/ 1428750 h 1545431"/>
              <a:gd name="connsiteX10" fmla="*/ 1104900 w 1819275"/>
              <a:gd name="connsiteY10" fmla="*/ 1319213 h 1545431"/>
              <a:gd name="connsiteX11" fmla="*/ 1207294 w 1819275"/>
              <a:gd name="connsiteY11" fmla="*/ 1314450 h 1545431"/>
              <a:gd name="connsiteX12" fmla="*/ 1257301 w 1819275"/>
              <a:gd name="connsiteY12" fmla="*/ 1231107 h 1545431"/>
              <a:gd name="connsiteX13" fmla="*/ 1321594 w 1819275"/>
              <a:gd name="connsiteY13" fmla="*/ 1185863 h 1545431"/>
              <a:gd name="connsiteX14" fmla="*/ 1373982 w 1819275"/>
              <a:gd name="connsiteY14" fmla="*/ 1193006 h 1545431"/>
              <a:gd name="connsiteX15" fmla="*/ 1397794 w 1819275"/>
              <a:gd name="connsiteY15" fmla="*/ 1237456 h 1545431"/>
              <a:gd name="connsiteX16" fmla="*/ 1445419 w 1819275"/>
              <a:gd name="connsiteY16" fmla="*/ 1171575 h 1545431"/>
              <a:gd name="connsiteX17" fmla="*/ 1504950 w 1819275"/>
              <a:gd name="connsiteY17" fmla="*/ 1178719 h 1545431"/>
              <a:gd name="connsiteX18" fmla="*/ 1554163 w 1819275"/>
              <a:gd name="connsiteY18" fmla="*/ 1116806 h 1545431"/>
              <a:gd name="connsiteX19" fmla="*/ 1554957 w 1819275"/>
              <a:gd name="connsiteY19" fmla="*/ 983456 h 1545431"/>
              <a:gd name="connsiteX20" fmla="*/ 1457325 w 1819275"/>
              <a:gd name="connsiteY20" fmla="*/ 931068 h 1545431"/>
              <a:gd name="connsiteX21" fmla="*/ 1447801 w 1819275"/>
              <a:gd name="connsiteY21" fmla="*/ 845344 h 1545431"/>
              <a:gd name="connsiteX22" fmla="*/ 1466850 w 1819275"/>
              <a:gd name="connsiteY22" fmla="*/ 802481 h 1545431"/>
              <a:gd name="connsiteX23" fmla="*/ 1538288 w 1819275"/>
              <a:gd name="connsiteY23" fmla="*/ 802482 h 1545431"/>
              <a:gd name="connsiteX24" fmla="*/ 1612105 w 1819275"/>
              <a:gd name="connsiteY24" fmla="*/ 726282 h 1545431"/>
              <a:gd name="connsiteX25" fmla="*/ 1676400 w 1819275"/>
              <a:gd name="connsiteY25" fmla="*/ 733425 h 1545431"/>
              <a:gd name="connsiteX26" fmla="*/ 1819275 w 1819275"/>
              <a:gd name="connsiteY26" fmla="*/ 774700 h 1545431"/>
              <a:gd name="connsiteX27" fmla="*/ 428625 w 1819275"/>
              <a:gd name="connsiteY27" fmla="*/ 0 h 1545431"/>
              <a:gd name="connsiteX0" fmla="*/ 428625 w 1819275"/>
              <a:gd name="connsiteY0" fmla="*/ 0 h 1545431"/>
              <a:gd name="connsiteX1" fmla="*/ 104775 w 1819275"/>
              <a:gd name="connsiteY1" fmla="*/ 165100 h 1545431"/>
              <a:gd name="connsiteX2" fmla="*/ 285750 w 1819275"/>
              <a:gd name="connsiteY2" fmla="*/ 508000 h 1545431"/>
              <a:gd name="connsiteX3" fmla="*/ 19050 w 1819275"/>
              <a:gd name="connsiteY3" fmla="*/ 927100 h 1545431"/>
              <a:gd name="connsiteX4" fmla="*/ 0 w 1819275"/>
              <a:gd name="connsiteY4" fmla="*/ 1327150 h 1545431"/>
              <a:gd name="connsiteX5" fmla="*/ 152400 w 1819275"/>
              <a:gd name="connsiteY5" fmla="*/ 1441450 h 1545431"/>
              <a:gd name="connsiteX6" fmla="*/ 717550 w 1819275"/>
              <a:gd name="connsiteY6" fmla="*/ 1460500 h 1545431"/>
              <a:gd name="connsiteX7" fmla="*/ 1090612 w 1819275"/>
              <a:gd name="connsiteY7" fmla="*/ 1545431 h 1545431"/>
              <a:gd name="connsiteX8" fmla="*/ 1104900 w 1819275"/>
              <a:gd name="connsiteY8" fmla="*/ 1509713 h 1545431"/>
              <a:gd name="connsiteX9" fmla="*/ 1126331 w 1819275"/>
              <a:gd name="connsiteY9" fmla="*/ 1459706 h 1545431"/>
              <a:gd name="connsiteX10" fmla="*/ 1102519 w 1819275"/>
              <a:gd name="connsiteY10" fmla="*/ 1428750 h 1545431"/>
              <a:gd name="connsiteX11" fmla="*/ 1104900 w 1819275"/>
              <a:gd name="connsiteY11" fmla="*/ 1319213 h 1545431"/>
              <a:gd name="connsiteX12" fmla="*/ 1207294 w 1819275"/>
              <a:gd name="connsiteY12" fmla="*/ 1314450 h 1545431"/>
              <a:gd name="connsiteX13" fmla="*/ 1257301 w 1819275"/>
              <a:gd name="connsiteY13" fmla="*/ 1231107 h 1545431"/>
              <a:gd name="connsiteX14" fmla="*/ 1321594 w 1819275"/>
              <a:gd name="connsiteY14" fmla="*/ 1185863 h 1545431"/>
              <a:gd name="connsiteX15" fmla="*/ 1373982 w 1819275"/>
              <a:gd name="connsiteY15" fmla="*/ 1193006 h 1545431"/>
              <a:gd name="connsiteX16" fmla="*/ 1397794 w 1819275"/>
              <a:gd name="connsiteY16" fmla="*/ 1237456 h 1545431"/>
              <a:gd name="connsiteX17" fmla="*/ 1445419 w 1819275"/>
              <a:gd name="connsiteY17" fmla="*/ 1171575 h 1545431"/>
              <a:gd name="connsiteX18" fmla="*/ 1504950 w 1819275"/>
              <a:gd name="connsiteY18" fmla="*/ 1178719 h 1545431"/>
              <a:gd name="connsiteX19" fmla="*/ 1554163 w 1819275"/>
              <a:gd name="connsiteY19" fmla="*/ 1116806 h 1545431"/>
              <a:gd name="connsiteX20" fmla="*/ 1554957 w 1819275"/>
              <a:gd name="connsiteY20" fmla="*/ 983456 h 1545431"/>
              <a:gd name="connsiteX21" fmla="*/ 1457325 w 1819275"/>
              <a:gd name="connsiteY21" fmla="*/ 931068 h 1545431"/>
              <a:gd name="connsiteX22" fmla="*/ 1447801 w 1819275"/>
              <a:gd name="connsiteY22" fmla="*/ 845344 h 1545431"/>
              <a:gd name="connsiteX23" fmla="*/ 1466850 w 1819275"/>
              <a:gd name="connsiteY23" fmla="*/ 802481 h 1545431"/>
              <a:gd name="connsiteX24" fmla="*/ 1538288 w 1819275"/>
              <a:gd name="connsiteY24" fmla="*/ 802482 h 1545431"/>
              <a:gd name="connsiteX25" fmla="*/ 1612105 w 1819275"/>
              <a:gd name="connsiteY25" fmla="*/ 726282 h 1545431"/>
              <a:gd name="connsiteX26" fmla="*/ 1676400 w 1819275"/>
              <a:gd name="connsiteY26" fmla="*/ 733425 h 1545431"/>
              <a:gd name="connsiteX27" fmla="*/ 1819275 w 1819275"/>
              <a:gd name="connsiteY27" fmla="*/ 774700 h 1545431"/>
              <a:gd name="connsiteX28" fmla="*/ 428625 w 1819275"/>
              <a:gd name="connsiteY28" fmla="*/ 0 h 1545431"/>
              <a:gd name="connsiteX0" fmla="*/ 428625 w 1819275"/>
              <a:gd name="connsiteY0" fmla="*/ 0 h 1545431"/>
              <a:gd name="connsiteX1" fmla="*/ 104775 w 1819275"/>
              <a:gd name="connsiteY1" fmla="*/ 165100 h 1545431"/>
              <a:gd name="connsiteX2" fmla="*/ 285750 w 1819275"/>
              <a:gd name="connsiteY2" fmla="*/ 508000 h 1545431"/>
              <a:gd name="connsiteX3" fmla="*/ 19050 w 1819275"/>
              <a:gd name="connsiteY3" fmla="*/ 927100 h 1545431"/>
              <a:gd name="connsiteX4" fmla="*/ 0 w 1819275"/>
              <a:gd name="connsiteY4" fmla="*/ 1327150 h 1545431"/>
              <a:gd name="connsiteX5" fmla="*/ 152400 w 1819275"/>
              <a:gd name="connsiteY5" fmla="*/ 1441450 h 1545431"/>
              <a:gd name="connsiteX6" fmla="*/ 717550 w 1819275"/>
              <a:gd name="connsiteY6" fmla="*/ 1460500 h 1545431"/>
              <a:gd name="connsiteX7" fmla="*/ 1090612 w 1819275"/>
              <a:gd name="connsiteY7" fmla="*/ 1545431 h 1545431"/>
              <a:gd name="connsiteX8" fmla="*/ 1121569 w 1819275"/>
              <a:gd name="connsiteY8" fmla="*/ 1528763 h 1545431"/>
              <a:gd name="connsiteX9" fmla="*/ 1126331 w 1819275"/>
              <a:gd name="connsiteY9" fmla="*/ 1459706 h 1545431"/>
              <a:gd name="connsiteX10" fmla="*/ 1102519 w 1819275"/>
              <a:gd name="connsiteY10" fmla="*/ 1428750 h 1545431"/>
              <a:gd name="connsiteX11" fmla="*/ 1104900 w 1819275"/>
              <a:gd name="connsiteY11" fmla="*/ 1319213 h 1545431"/>
              <a:gd name="connsiteX12" fmla="*/ 1207294 w 1819275"/>
              <a:gd name="connsiteY12" fmla="*/ 1314450 h 1545431"/>
              <a:gd name="connsiteX13" fmla="*/ 1257301 w 1819275"/>
              <a:gd name="connsiteY13" fmla="*/ 1231107 h 1545431"/>
              <a:gd name="connsiteX14" fmla="*/ 1321594 w 1819275"/>
              <a:gd name="connsiteY14" fmla="*/ 1185863 h 1545431"/>
              <a:gd name="connsiteX15" fmla="*/ 1373982 w 1819275"/>
              <a:gd name="connsiteY15" fmla="*/ 1193006 h 1545431"/>
              <a:gd name="connsiteX16" fmla="*/ 1397794 w 1819275"/>
              <a:gd name="connsiteY16" fmla="*/ 1237456 h 1545431"/>
              <a:gd name="connsiteX17" fmla="*/ 1445419 w 1819275"/>
              <a:gd name="connsiteY17" fmla="*/ 1171575 h 1545431"/>
              <a:gd name="connsiteX18" fmla="*/ 1504950 w 1819275"/>
              <a:gd name="connsiteY18" fmla="*/ 1178719 h 1545431"/>
              <a:gd name="connsiteX19" fmla="*/ 1554163 w 1819275"/>
              <a:gd name="connsiteY19" fmla="*/ 1116806 h 1545431"/>
              <a:gd name="connsiteX20" fmla="*/ 1554957 w 1819275"/>
              <a:gd name="connsiteY20" fmla="*/ 983456 h 1545431"/>
              <a:gd name="connsiteX21" fmla="*/ 1457325 w 1819275"/>
              <a:gd name="connsiteY21" fmla="*/ 931068 h 1545431"/>
              <a:gd name="connsiteX22" fmla="*/ 1447801 w 1819275"/>
              <a:gd name="connsiteY22" fmla="*/ 845344 h 1545431"/>
              <a:gd name="connsiteX23" fmla="*/ 1466850 w 1819275"/>
              <a:gd name="connsiteY23" fmla="*/ 802481 h 1545431"/>
              <a:gd name="connsiteX24" fmla="*/ 1538288 w 1819275"/>
              <a:gd name="connsiteY24" fmla="*/ 802482 h 1545431"/>
              <a:gd name="connsiteX25" fmla="*/ 1612105 w 1819275"/>
              <a:gd name="connsiteY25" fmla="*/ 726282 h 1545431"/>
              <a:gd name="connsiteX26" fmla="*/ 1676400 w 1819275"/>
              <a:gd name="connsiteY26" fmla="*/ 733425 h 1545431"/>
              <a:gd name="connsiteX27" fmla="*/ 1819275 w 1819275"/>
              <a:gd name="connsiteY27" fmla="*/ 774700 h 1545431"/>
              <a:gd name="connsiteX28" fmla="*/ 428625 w 1819275"/>
              <a:gd name="connsiteY28" fmla="*/ 0 h 1545431"/>
              <a:gd name="connsiteX0" fmla="*/ 428625 w 1819275"/>
              <a:gd name="connsiteY0" fmla="*/ 0 h 1545431"/>
              <a:gd name="connsiteX1" fmla="*/ 104775 w 1819275"/>
              <a:gd name="connsiteY1" fmla="*/ 165100 h 1545431"/>
              <a:gd name="connsiteX2" fmla="*/ 285750 w 1819275"/>
              <a:gd name="connsiteY2" fmla="*/ 508000 h 1545431"/>
              <a:gd name="connsiteX3" fmla="*/ 19050 w 1819275"/>
              <a:gd name="connsiteY3" fmla="*/ 927100 h 1545431"/>
              <a:gd name="connsiteX4" fmla="*/ 0 w 1819275"/>
              <a:gd name="connsiteY4" fmla="*/ 1327150 h 1545431"/>
              <a:gd name="connsiteX5" fmla="*/ 152400 w 1819275"/>
              <a:gd name="connsiteY5" fmla="*/ 1441450 h 1545431"/>
              <a:gd name="connsiteX6" fmla="*/ 860425 w 1819275"/>
              <a:gd name="connsiteY6" fmla="*/ 1215231 h 1545431"/>
              <a:gd name="connsiteX7" fmla="*/ 1090612 w 1819275"/>
              <a:gd name="connsiteY7" fmla="*/ 1545431 h 1545431"/>
              <a:gd name="connsiteX8" fmla="*/ 1121569 w 1819275"/>
              <a:gd name="connsiteY8" fmla="*/ 1528763 h 1545431"/>
              <a:gd name="connsiteX9" fmla="*/ 1126331 w 1819275"/>
              <a:gd name="connsiteY9" fmla="*/ 1459706 h 1545431"/>
              <a:gd name="connsiteX10" fmla="*/ 1102519 w 1819275"/>
              <a:gd name="connsiteY10" fmla="*/ 1428750 h 1545431"/>
              <a:gd name="connsiteX11" fmla="*/ 1104900 w 1819275"/>
              <a:gd name="connsiteY11" fmla="*/ 1319213 h 1545431"/>
              <a:gd name="connsiteX12" fmla="*/ 1207294 w 1819275"/>
              <a:gd name="connsiteY12" fmla="*/ 1314450 h 1545431"/>
              <a:gd name="connsiteX13" fmla="*/ 1257301 w 1819275"/>
              <a:gd name="connsiteY13" fmla="*/ 1231107 h 1545431"/>
              <a:gd name="connsiteX14" fmla="*/ 1321594 w 1819275"/>
              <a:gd name="connsiteY14" fmla="*/ 1185863 h 1545431"/>
              <a:gd name="connsiteX15" fmla="*/ 1373982 w 1819275"/>
              <a:gd name="connsiteY15" fmla="*/ 1193006 h 1545431"/>
              <a:gd name="connsiteX16" fmla="*/ 1397794 w 1819275"/>
              <a:gd name="connsiteY16" fmla="*/ 1237456 h 1545431"/>
              <a:gd name="connsiteX17" fmla="*/ 1445419 w 1819275"/>
              <a:gd name="connsiteY17" fmla="*/ 1171575 h 1545431"/>
              <a:gd name="connsiteX18" fmla="*/ 1504950 w 1819275"/>
              <a:gd name="connsiteY18" fmla="*/ 1178719 h 1545431"/>
              <a:gd name="connsiteX19" fmla="*/ 1554163 w 1819275"/>
              <a:gd name="connsiteY19" fmla="*/ 1116806 h 1545431"/>
              <a:gd name="connsiteX20" fmla="*/ 1554957 w 1819275"/>
              <a:gd name="connsiteY20" fmla="*/ 983456 h 1545431"/>
              <a:gd name="connsiteX21" fmla="*/ 1457325 w 1819275"/>
              <a:gd name="connsiteY21" fmla="*/ 931068 h 1545431"/>
              <a:gd name="connsiteX22" fmla="*/ 1447801 w 1819275"/>
              <a:gd name="connsiteY22" fmla="*/ 845344 h 1545431"/>
              <a:gd name="connsiteX23" fmla="*/ 1466850 w 1819275"/>
              <a:gd name="connsiteY23" fmla="*/ 802481 h 1545431"/>
              <a:gd name="connsiteX24" fmla="*/ 1538288 w 1819275"/>
              <a:gd name="connsiteY24" fmla="*/ 802482 h 1545431"/>
              <a:gd name="connsiteX25" fmla="*/ 1612105 w 1819275"/>
              <a:gd name="connsiteY25" fmla="*/ 726282 h 1545431"/>
              <a:gd name="connsiteX26" fmla="*/ 1676400 w 1819275"/>
              <a:gd name="connsiteY26" fmla="*/ 733425 h 1545431"/>
              <a:gd name="connsiteX27" fmla="*/ 1819275 w 1819275"/>
              <a:gd name="connsiteY27" fmla="*/ 774700 h 1545431"/>
              <a:gd name="connsiteX28" fmla="*/ 428625 w 1819275"/>
              <a:gd name="connsiteY28" fmla="*/ 0 h 1545431"/>
              <a:gd name="connsiteX0" fmla="*/ 428625 w 1819275"/>
              <a:gd name="connsiteY0" fmla="*/ 0 h 1545431"/>
              <a:gd name="connsiteX1" fmla="*/ 104775 w 1819275"/>
              <a:gd name="connsiteY1" fmla="*/ 165100 h 1545431"/>
              <a:gd name="connsiteX2" fmla="*/ 285750 w 1819275"/>
              <a:gd name="connsiteY2" fmla="*/ 508000 h 1545431"/>
              <a:gd name="connsiteX3" fmla="*/ 19050 w 1819275"/>
              <a:gd name="connsiteY3" fmla="*/ 927100 h 1545431"/>
              <a:gd name="connsiteX4" fmla="*/ 0 w 1819275"/>
              <a:gd name="connsiteY4" fmla="*/ 1327150 h 1545431"/>
              <a:gd name="connsiteX5" fmla="*/ 152400 w 1819275"/>
              <a:gd name="connsiteY5" fmla="*/ 1441450 h 1545431"/>
              <a:gd name="connsiteX6" fmla="*/ 471488 w 1819275"/>
              <a:gd name="connsiteY6" fmla="*/ 1335881 h 1545431"/>
              <a:gd name="connsiteX7" fmla="*/ 860425 w 1819275"/>
              <a:gd name="connsiteY7" fmla="*/ 1215231 h 1545431"/>
              <a:gd name="connsiteX8" fmla="*/ 1090612 w 1819275"/>
              <a:gd name="connsiteY8" fmla="*/ 1545431 h 1545431"/>
              <a:gd name="connsiteX9" fmla="*/ 1121569 w 1819275"/>
              <a:gd name="connsiteY9" fmla="*/ 1528763 h 1545431"/>
              <a:gd name="connsiteX10" fmla="*/ 1126331 w 1819275"/>
              <a:gd name="connsiteY10" fmla="*/ 1459706 h 1545431"/>
              <a:gd name="connsiteX11" fmla="*/ 1102519 w 1819275"/>
              <a:gd name="connsiteY11" fmla="*/ 1428750 h 1545431"/>
              <a:gd name="connsiteX12" fmla="*/ 1104900 w 1819275"/>
              <a:gd name="connsiteY12" fmla="*/ 1319213 h 1545431"/>
              <a:gd name="connsiteX13" fmla="*/ 1207294 w 1819275"/>
              <a:gd name="connsiteY13" fmla="*/ 1314450 h 1545431"/>
              <a:gd name="connsiteX14" fmla="*/ 1257301 w 1819275"/>
              <a:gd name="connsiteY14" fmla="*/ 1231107 h 1545431"/>
              <a:gd name="connsiteX15" fmla="*/ 1321594 w 1819275"/>
              <a:gd name="connsiteY15" fmla="*/ 1185863 h 1545431"/>
              <a:gd name="connsiteX16" fmla="*/ 1373982 w 1819275"/>
              <a:gd name="connsiteY16" fmla="*/ 1193006 h 1545431"/>
              <a:gd name="connsiteX17" fmla="*/ 1397794 w 1819275"/>
              <a:gd name="connsiteY17" fmla="*/ 1237456 h 1545431"/>
              <a:gd name="connsiteX18" fmla="*/ 1445419 w 1819275"/>
              <a:gd name="connsiteY18" fmla="*/ 1171575 h 1545431"/>
              <a:gd name="connsiteX19" fmla="*/ 1504950 w 1819275"/>
              <a:gd name="connsiteY19" fmla="*/ 1178719 h 1545431"/>
              <a:gd name="connsiteX20" fmla="*/ 1554163 w 1819275"/>
              <a:gd name="connsiteY20" fmla="*/ 1116806 h 1545431"/>
              <a:gd name="connsiteX21" fmla="*/ 1554957 w 1819275"/>
              <a:gd name="connsiteY21" fmla="*/ 983456 h 1545431"/>
              <a:gd name="connsiteX22" fmla="*/ 1457325 w 1819275"/>
              <a:gd name="connsiteY22" fmla="*/ 931068 h 1545431"/>
              <a:gd name="connsiteX23" fmla="*/ 1447801 w 1819275"/>
              <a:gd name="connsiteY23" fmla="*/ 845344 h 1545431"/>
              <a:gd name="connsiteX24" fmla="*/ 1466850 w 1819275"/>
              <a:gd name="connsiteY24" fmla="*/ 802481 h 1545431"/>
              <a:gd name="connsiteX25" fmla="*/ 1538288 w 1819275"/>
              <a:gd name="connsiteY25" fmla="*/ 802482 h 1545431"/>
              <a:gd name="connsiteX26" fmla="*/ 1612105 w 1819275"/>
              <a:gd name="connsiteY26" fmla="*/ 726282 h 1545431"/>
              <a:gd name="connsiteX27" fmla="*/ 1676400 w 1819275"/>
              <a:gd name="connsiteY27" fmla="*/ 733425 h 1545431"/>
              <a:gd name="connsiteX28" fmla="*/ 1819275 w 1819275"/>
              <a:gd name="connsiteY28" fmla="*/ 774700 h 1545431"/>
              <a:gd name="connsiteX29" fmla="*/ 428625 w 1819275"/>
              <a:gd name="connsiteY29" fmla="*/ 0 h 1545431"/>
              <a:gd name="connsiteX0" fmla="*/ 428625 w 1819275"/>
              <a:gd name="connsiteY0" fmla="*/ 0 h 1545431"/>
              <a:gd name="connsiteX1" fmla="*/ 104775 w 1819275"/>
              <a:gd name="connsiteY1" fmla="*/ 165100 h 1545431"/>
              <a:gd name="connsiteX2" fmla="*/ 285750 w 1819275"/>
              <a:gd name="connsiteY2" fmla="*/ 508000 h 1545431"/>
              <a:gd name="connsiteX3" fmla="*/ 19050 w 1819275"/>
              <a:gd name="connsiteY3" fmla="*/ 927100 h 1545431"/>
              <a:gd name="connsiteX4" fmla="*/ 0 w 1819275"/>
              <a:gd name="connsiteY4" fmla="*/ 1327150 h 1545431"/>
              <a:gd name="connsiteX5" fmla="*/ 152400 w 1819275"/>
              <a:gd name="connsiteY5" fmla="*/ 1441450 h 1545431"/>
              <a:gd name="connsiteX6" fmla="*/ 747713 w 1819275"/>
              <a:gd name="connsiteY6" fmla="*/ 1347787 h 1545431"/>
              <a:gd name="connsiteX7" fmla="*/ 860425 w 1819275"/>
              <a:gd name="connsiteY7" fmla="*/ 1215231 h 1545431"/>
              <a:gd name="connsiteX8" fmla="*/ 1090612 w 1819275"/>
              <a:gd name="connsiteY8" fmla="*/ 1545431 h 1545431"/>
              <a:gd name="connsiteX9" fmla="*/ 1121569 w 1819275"/>
              <a:gd name="connsiteY9" fmla="*/ 1528763 h 1545431"/>
              <a:gd name="connsiteX10" fmla="*/ 1126331 w 1819275"/>
              <a:gd name="connsiteY10" fmla="*/ 1459706 h 1545431"/>
              <a:gd name="connsiteX11" fmla="*/ 1102519 w 1819275"/>
              <a:gd name="connsiteY11" fmla="*/ 1428750 h 1545431"/>
              <a:gd name="connsiteX12" fmla="*/ 1104900 w 1819275"/>
              <a:gd name="connsiteY12" fmla="*/ 1319213 h 1545431"/>
              <a:gd name="connsiteX13" fmla="*/ 1207294 w 1819275"/>
              <a:gd name="connsiteY13" fmla="*/ 1314450 h 1545431"/>
              <a:gd name="connsiteX14" fmla="*/ 1257301 w 1819275"/>
              <a:gd name="connsiteY14" fmla="*/ 1231107 h 1545431"/>
              <a:gd name="connsiteX15" fmla="*/ 1321594 w 1819275"/>
              <a:gd name="connsiteY15" fmla="*/ 1185863 h 1545431"/>
              <a:gd name="connsiteX16" fmla="*/ 1373982 w 1819275"/>
              <a:gd name="connsiteY16" fmla="*/ 1193006 h 1545431"/>
              <a:gd name="connsiteX17" fmla="*/ 1397794 w 1819275"/>
              <a:gd name="connsiteY17" fmla="*/ 1237456 h 1545431"/>
              <a:gd name="connsiteX18" fmla="*/ 1445419 w 1819275"/>
              <a:gd name="connsiteY18" fmla="*/ 1171575 h 1545431"/>
              <a:gd name="connsiteX19" fmla="*/ 1504950 w 1819275"/>
              <a:gd name="connsiteY19" fmla="*/ 1178719 h 1545431"/>
              <a:gd name="connsiteX20" fmla="*/ 1554163 w 1819275"/>
              <a:gd name="connsiteY20" fmla="*/ 1116806 h 1545431"/>
              <a:gd name="connsiteX21" fmla="*/ 1554957 w 1819275"/>
              <a:gd name="connsiteY21" fmla="*/ 983456 h 1545431"/>
              <a:gd name="connsiteX22" fmla="*/ 1457325 w 1819275"/>
              <a:gd name="connsiteY22" fmla="*/ 931068 h 1545431"/>
              <a:gd name="connsiteX23" fmla="*/ 1447801 w 1819275"/>
              <a:gd name="connsiteY23" fmla="*/ 845344 h 1545431"/>
              <a:gd name="connsiteX24" fmla="*/ 1466850 w 1819275"/>
              <a:gd name="connsiteY24" fmla="*/ 802481 h 1545431"/>
              <a:gd name="connsiteX25" fmla="*/ 1538288 w 1819275"/>
              <a:gd name="connsiteY25" fmla="*/ 802482 h 1545431"/>
              <a:gd name="connsiteX26" fmla="*/ 1612105 w 1819275"/>
              <a:gd name="connsiteY26" fmla="*/ 726282 h 1545431"/>
              <a:gd name="connsiteX27" fmla="*/ 1676400 w 1819275"/>
              <a:gd name="connsiteY27" fmla="*/ 733425 h 1545431"/>
              <a:gd name="connsiteX28" fmla="*/ 1819275 w 1819275"/>
              <a:gd name="connsiteY28" fmla="*/ 774700 h 1545431"/>
              <a:gd name="connsiteX29" fmla="*/ 428625 w 1819275"/>
              <a:gd name="connsiteY29" fmla="*/ 0 h 1545431"/>
              <a:gd name="connsiteX0" fmla="*/ 428625 w 1819275"/>
              <a:gd name="connsiteY0" fmla="*/ 0 h 1545431"/>
              <a:gd name="connsiteX1" fmla="*/ 104775 w 1819275"/>
              <a:gd name="connsiteY1" fmla="*/ 165100 h 1545431"/>
              <a:gd name="connsiteX2" fmla="*/ 285750 w 1819275"/>
              <a:gd name="connsiteY2" fmla="*/ 508000 h 1545431"/>
              <a:gd name="connsiteX3" fmla="*/ 19050 w 1819275"/>
              <a:gd name="connsiteY3" fmla="*/ 927100 h 1545431"/>
              <a:gd name="connsiteX4" fmla="*/ 0 w 1819275"/>
              <a:gd name="connsiteY4" fmla="*/ 1327150 h 1545431"/>
              <a:gd name="connsiteX5" fmla="*/ 152400 w 1819275"/>
              <a:gd name="connsiteY5" fmla="*/ 1441450 h 1545431"/>
              <a:gd name="connsiteX6" fmla="*/ 602456 w 1819275"/>
              <a:gd name="connsiteY6" fmla="*/ 1364456 h 1545431"/>
              <a:gd name="connsiteX7" fmla="*/ 747713 w 1819275"/>
              <a:gd name="connsiteY7" fmla="*/ 1347787 h 1545431"/>
              <a:gd name="connsiteX8" fmla="*/ 860425 w 1819275"/>
              <a:gd name="connsiteY8" fmla="*/ 1215231 h 1545431"/>
              <a:gd name="connsiteX9" fmla="*/ 1090612 w 1819275"/>
              <a:gd name="connsiteY9" fmla="*/ 1545431 h 1545431"/>
              <a:gd name="connsiteX10" fmla="*/ 1121569 w 1819275"/>
              <a:gd name="connsiteY10" fmla="*/ 1528763 h 1545431"/>
              <a:gd name="connsiteX11" fmla="*/ 1126331 w 1819275"/>
              <a:gd name="connsiteY11" fmla="*/ 1459706 h 1545431"/>
              <a:gd name="connsiteX12" fmla="*/ 1102519 w 1819275"/>
              <a:gd name="connsiteY12" fmla="*/ 1428750 h 1545431"/>
              <a:gd name="connsiteX13" fmla="*/ 1104900 w 1819275"/>
              <a:gd name="connsiteY13" fmla="*/ 1319213 h 1545431"/>
              <a:gd name="connsiteX14" fmla="*/ 1207294 w 1819275"/>
              <a:gd name="connsiteY14" fmla="*/ 1314450 h 1545431"/>
              <a:gd name="connsiteX15" fmla="*/ 1257301 w 1819275"/>
              <a:gd name="connsiteY15" fmla="*/ 1231107 h 1545431"/>
              <a:gd name="connsiteX16" fmla="*/ 1321594 w 1819275"/>
              <a:gd name="connsiteY16" fmla="*/ 1185863 h 1545431"/>
              <a:gd name="connsiteX17" fmla="*/ 1373982 w 1819275"/>
              <a:gd name="connsiteY17" fmla="*/ 1193006 h 1545431"/>
              <a:gd name="connsiteX18" fmla="*/ 1397794 w 1819275"/>
              <a:gd name="connsiteY18" fmla="*/ 1237456 h 1545431"/>
              <a:gd name="connsiteX19" fmla="*/ 1445419 w 1819275"/>
              <a:gd name="connsiteY19" fmla="*/ 1171575 h 1545431"/>
              <a:gd name="connsiteX20" fmla="*/ 1504950 w 1819275"/>
              <a:gd name="connsiteY20" fmla="*/ 1178719 h 1545431"/>
              <a:gd name="connsiteX21" fmla="*/ 1554163 w 1819275"/>
              <a:gd name="connsiteY21" fmla="*/ 1116806 h 1545431"/>
              <a:gd name="connsiteX22" fmla="*/ 1554957 w 1819275"/>
              <a:gd name="connsiteY22" fmla="*/ 983456 h 1545431"/>
              <a:gd name="connsiteX23" fmla="*/ 1457325 w 1819275"/>
              <a:gd name="connsiteY23" fmla="*/ 931068 h 1545431"/>
              <a:gd name="connsiteX24" fmla="*/ 1447801 w 1819275"/>
              <a:gd name="connsiteY24" fmla="*/ 845344 h 1545431"/>
              <a:gd name="connsiteX25" fmla="*/ 1466850 w 1819275"/>
              <a:gd name="connsiteY25" fmla="*/ 802481 h 1545431"/>
              <a:gd name="connsiteX26" fmla="*/ 1538288 w 1819275"/>
              <a:gd name="connsiteY26" fmla="*/ 802482 h 1545431"/>
              <a:gd name="connsiteX27" fmla="*/ 1612105 w 1819275"/>
              <a:gd name="connsiteY27" fmla="*/ 726282 h 1545431"/>
              <a:gd name="connsiteX28" fmla="*/ 1676400 w 1819275"/>
              <a:gd name="connsiteY28" fmla="*/ 733425 h 1545431"/>
              <a:gd name="connsiteX29" fmla="*/ 1819275 w 1819275"/>
              <a:gd name="connsiteY29" fmla="*/ 774700 h 1545431"/>
              <a:gd name="connsiteX30" fmla="*/ 428625 w 1819275"/>
              <a:gd name="connsiteY30" fmla="*/ 0 h 1545431"/>
              <a:gd name="connsiteX0" fmla="*/ 428625 w 1819275"/>
              <a:gd name="connsiteY0" fmla="*/ 0 h 1545431"/>
              <a:gd name="connsiteX1" fmla="*/ 104775 w 1819275"/>
              <a:gd name="connsiteY1" fmla="*/ 165100 h 1545431"/>
              <a:gd name="connsiteX2" fmla="*/ 285750 w 1819275"/>
              <a:gd name="connsiteY2" fmla="*/ 508000 h 1545431"/>
              <a:gd name="connsiteX3" fmla="*/ 19050 w 1819275"/>
              <a:gd name="connsiteY3" fmla="*/ 927100 h 1545431"/>
              <a:gd name="connsiteX4" fmla="*/ 0 w 1819275"/>
              <a:gd name="connsiteY4" fmla="*/ 1327150 h 1545431"/>
              <a:gd name="connsiteX5" fmla="*/ 152400 w 1819275"/>
              <a:gd name="connsiteY5" fmla="*/ 1441450 h 1545431"/>
              <a:gd name="connsiteX6" fmla="*/ 738188 w 1819275"/>
              <a:gd name="connsiteY6" fmla="*/ 1309687 h 1545431"/>
              <a:gd name="connsiteX7" fmla="*/ 747713 w 1819275"/>
              <a:gd name="connsiteY7" fmla="*/ 1347787 h 1545431"/>
              <a:gd name="connsiteX8" fmla="*/ 860425 w 1819275"/>
              <a:gd name="connsiteY8" fmla="*/ 1215231 h 1545431"/>
              <a:gd name="connsiteX9" fmla="*/ 1090612 w 1819275"/>
              <a:gd name="connsiteY9" fmla="*/ 1545431 h 1545431"/>
              <a:gd name="connsiteX10" fmla="*/ 1121569 w 1819275"/>
              <a:gd name="connsiteY10" fmla="*/ 1528763 h 1545431"/>
              <a:gd name="connsiteX11" fmla="*/ 1126331 w 1819275"/>
              <a:gd name="connsiteY11" fmla="*/ 1459706 h 1545431"/>
              <a:gd name="connsiteX12" fmla="*/ 1102519 w 1819275"/>
              <a:gd name="connsiteY12" fmla="*/ 1428750 h 1545431"/>
              <a:gd name="connsiteX13" fmla="*/ 1104900 w 1819275"/>
              <a:gd name="connsiteY13" fmla="*/ 1319213 h 1545431"/>
              <a:gd name="connsiteX14" fmla="*/ 1207294 w 1819275"/>
              <a:gd name="connsiteY14" fmla="*/ 1314450 h 1545431"/>
              <a:gd name="connsiteX15" fmla="*/ 1257301 w 1819275"/>
              <a:gd name="connsiteY15" fmla="*/ 1231107 h 1545431"/>
              <a:gd name="connsiteX16" fmla="*/ 1321594 w 1819275"/>
              <a:gd name="connsiteY16" fmla="*/ 1185863 h 1545431"/>
              <a:gd name="connsiteX17" fmla="*/ 1373982 w 1819275"/>
              <a:gd name="connsiteY17" fmla="*/ 1193006 h 1545431"/>
              <a:gd name="connsiteX18" fmla="*/ 1397794 w 1819275"/>
              <a:gd name="connsiteY18" fmla="*/ 1237456 h 1545431"/>
              <a:gd name="connsiteX19" fmla="*/ 1445419 w 1819275"/>
              <a:gd name="connsiteY19" fmla="*/ 1171575 h 1545431"/>
              <a:gd name="connsiteX20" fmla="*/ 1504950 w 1819275"/>
              <a:gd name="connsiteY20" fmla="*/ 1178719 h 1545431"/>
              <a:gd name="connsiteX21" fmla="*/ 1554163 w 1819275"/>
              <a:gd name="connsiteY21" fmla="*/ 1116806 h 1545431"/>
              <a:gd name="connsiteX22" fmla="*/ 1554957 w 1819275"/>
              <a:gd name="connsiteY22" fmla="*/ 983456 h 1545431"/>
              <a:gd name="connsiteX23" fmla="*/ 1457325 w 1819275"/>
              <a:gd name="connsiteY23" fmla="*/ 931068 h 1545431"/>
              <a:gd name="connsiteX24" fmla="*/ 1447801 w 1819275"/>
              <a:gd name="connsiteY24" fmla="*/ 845344 h 1545431"/>
              <a:gd name="connsiteX25" fmla="*/ 1466850 w 1819275"/>
              <a:gd name="connsiteY25" fmla="*/ 802481 h 1545431"/>
              <a:gd name="connsiteX26" fmla="*/ 1538288 w 1819275"/>
              <a:gd name="connsiteY26" fmla="*/ 802482 h 1545431"/>
              <a:gd name="connsiteX27" fmla="*/ 1612105 w 1819275"/>
              <a:gd name="connsiteY27" fmla="*/ 726282 h 1545431"/>
              <a:gd name="connsiteX28" fmla="*/ 1676400 w 1819275"/>
              <a:gd name="connsiteY28" fmla="*/ 733425 h 1545431"/>
              <a:gd name="connsiteX29" fmla="*/ 1819275 w 1819275"/>
              <a:gd name="connsiteY29" fmla="*/ 774700 h 1545431"/>
              <a:gd name="connsiteX30" fmla="*/ 428625 w 1819275"/>
              <a:gd name="connsiteY30" fmla="*/ 0 h 1545431"/>
              <a:gd name="connsiteX0" fmla="*/ 428625 w 1819275"/>
              <a:gd name="connsiteY0" fmla="*/ 0 h 1545431"/>
              <a:gd name="connsiteX1" fmla="*/ 104775 w 1819275"/>
              <a:gd name="connsiteY1" fmla="*/ 165100 h 1545431"/>
              <a:gd name="connsiteX2" fmla="*/ 285750 w 1819275"/>
              <a:gd name="connsiteY2" fmla="*/ 508000 h 1545431"/>
              <a:gd name="connsiteX3" fmla="*/ 19050 w 1819275"/>
              <a:gd name="connsiteY3" fmla="*/ 927100 h 1545431"/>
              <a:gd name="connsiteX4" fmla="*/ 0 w 1819275"/>
              <a:gd name="connsiteY4" fmla="*/ 1327150 h 1545431"/>
              <a:gd name="connsiteX5" fmla="*/ 152400 w 1819275"/>
              <a:gd name="connsiteY5" fmla="*/ 1441450 h 1545431"/>
              <a:gd name="connsiteX6" fmla="*/ 607219 w 1819275"/>
              <a:gd name="connsiteY6" fmla="*/ 1338263 h 1545431"/>
              <a:gd name="connsiteX7" fmla="*/ 738188 w 1819275"/>
              <a:gd name="connsiteY7" fmla="*/ 1309687 h 1545431"/>
              <a:gd name="connsiteX8" fmla="*/ 747713 w 1819275"/>
              <a:gd name="connsiteY8" fmla="*/ 1347787 h 1545431"/>
              <a:gd name="connsiteX9" fmla="*/ 860425 w 1819275"/>
              <a:gd name="connsiteY9" fmla="*/ 1215231 h 1545431"/>
              <a:gd name="connsiteX10" fmla="*/ 1090612 w 1819275"/>
              <a:gd name="connsiteY10" fmla="*/ 1545431 h 1545431"/>
              <a:gd name="connsiteX11" fmla="*/ 1121569 w 1819275"/>
              <a:gd name="connsiteY11" fmla="*/ 1528763 h 1545431"/>
              <a:gd name="connsiteX12" fmla="*/ 1126331 w 1819275"/>
              <a:gd name="connsiteY12" fmla="*/ 1459706 h 1545431"/>
              <a:gd name="connsiteX13" fmla="*/ 1102519 w 1819275"/>
              <a:gd name="connsiteY13" fmla="*/ 1428750 h 1545431"/>
              <a:gd name="connsiteX14" fmla="*/ 1104900 w 1819275"/>
              <a:gd name="connsiteY14" fmla="*/ 1319213 h 1545431"/>
              <a:gd name="connsiteX15" fmla="*/ 1207294 w 1819275"/>
              <a:gd name="connsiteY15" fmla="*/ 1314450 h 1545431"/>
              <a:gd name="connsiteX16" fmla="*/ 1257301 w 1819275"/>
              <a:gd name="connsiteY16" fmla="*/ 1231107 h 1545431"/>
              <a:gd name="connsiteX17" fmla="*/ 1321594 w 1819275"/>
              <a:gd name="connsiteY17" fmla="*/ 1185863 h 1545431"/>
              <a:gd name="connsiteX18" fmla="*/ 1373982 w 1819275"/>
              <a:gd name="connsiteY18" fmla="*/ 1193006 h 1545431"/>
              <a:gd name="connsiteX19" fmla="*/ 1397794 w 1819275"/>
              <a:gd name="connsiteY19" fmla="*/ 1237456 h 1545431"/>
              <a:gd name="connsiteX20" fmla="*/ 1445419 w 1819275"/>
              <a:gd name="connsiteY20" fmla="*/ 1171575 h 1545431"/>
              <a:gd name="connsiteX21" fmla="*/ 1504950 w 1819275"/>
              <a:gd name="connsiteY21" fmla="*/ 1178719 h 1545431"/>
              <a:gd name="connsiteX22" fmla="*/ 1554163 w 1819275"/>
              <a:gd name="connsiteY22" fmla="*/ 1116806 h 1545431"/>
              <a:gd name="connsiteX23" fmla="*/ 1554957 w 1819275"/>
              <a:gd name="connsiteY23" fmla="*/ 983456 h 1545431"/>
              <a:gd name="connsiteX24" fmla="*/ 1457325 w 1819275"/>
              <a:gd name="connsiteY24" fmla="*/ 931068 h 1545431"/>
              <a:gd name="connsiteX25" fmla="*/ 1447801 w 1819275"/>
              <a:gd name="connsiteY25" fmla="*/ 845344 h 1545431"/>
              <a:gd name="connsiteX26" fmla="*/ 1466850 w 1819275"/>
              <a:gd name="connsiteY26" fmla="*/ 802481 h 1545431"/>
              <a:gd name="connsiteX27" fmla="*/ 1538288 w 1819275"/>
              <a:gd name="connsiteY27" fmla="*/ 802482 h 1545431"/>
              <a:gd name="connsiteX28" fmla="*/ 1612105 w 1819275"/>
              <a:gd name="connsiteY28" fmla="*/ 726282 h 1545431"/>
              <a:gd name="connsiteX29" fmla="*/ 1676400 w 1819275"/>
              <a:gd name="connsiteY29" fmla="*/ 733425 h 1545431"/>
              <a:gd name="connsiteX30" fmla="*/ 1819275 w 1819275"/>
              <a:gd name="connsiteY30" fmla="*/ 774700 h 1545431"/>
              <a:gd name="connsiteX31" fmla="*/ 428625 w 1819275"/>
              <a:gd name="connsiteY31" fmla="*/ 0 h 1545431"/>
              <a:gd name="connsiteX0" fmla="*/ 428625 w 1819275"/>
              <a:gd name="connsiteY0" fmla="*/ 0 h 1545431"/>
              <a:gd name="connsiteX1" fmla="*/ 104775 w 1819275"/>
              <a:gd name="connsiteY1" fmla="*/ 165100 h 1545431"/>
              <a:gd name="connsiteX2" fmla="*/ 285750 w 1819275"/>
              <a:gd name="connsiteY2" fmla="*/ 508000 h 1545431"/>
              <a:gd name="connsiteX3" fmla="*/ 19050 w 1819275"/>
              <a:gd name="connsiteY3" fmla="*/ 927100 h 1545431"/>
              <a:gd name="connsiteX4" fmla="*/ 0 w 1819275"/>
              <a:gd name="connsiteY4" fmla="*/ 1327150 h 1545431"/>
              <a:gd name="connsiteX5" fmla="*/ 152400 w 1819275"/>
              <a:gd name="connsiteY5" fmla="*/ 1441450 h 1545431"/>
              <a:gd name="connsiteX6" fmla="*/ 766763 w 1819275"/>
              <a:gd name="connsiteY6" fmla="*/ 1173956 h 1545431"/>
              <a:gd name="connsiteX7" fmla="*/ 738188 w 1819275"/>
              <a:gd name="connsiteY7" fmla="*/ 1309687 h 1545431"/>
              <a:gd name="connsiteX8" fmla="*/ 747713 w 1819275"/>
              <a:gd name="connsiteY8" fmla="*/ 1347787 h 1545431"/>
              <a:gd name="connsiteX9" fmla="*/ 860425 w 1819275"/>
              <a:gd name="connsiteY9" fmla="*/ 1215231 h 1545431"/>
              <a:gd name="connsiteX10" fmla="*/ 1090612 w 1819275"/>
              <a:gd name="connsiteY10" fmla="*/ 1545431 h 1545431"/>
              <a:gd name="connsiteX11" fmla="*/ 1121569 w 1819275"/>
              <a:gd name="connsiteY11" fmla="*/ 1528763 h 1545431"/>
              <a:gd name="connsiteX12" fmla="*/ 1126331 w 1819275"/>
              <a:gd name="connsiteY12" fmla="*/ 1459706 h 1545431"/>
              <a:gd name="connsiteX13" fmla="*/ 1102519 w 1819275"/>
              <a:gd name="connsiteY13" fmla="*/ 1428750 h 1545431"/>
              <a:gd name="connsiteX14" fmla="*/ 1104900 w 1819275"/>
              <a:gd name="connsiteY14" fmla="*/ 1319213 h 1545431"/>
              <a:gd name="connsiteX15" fmla="*/ 1207294 w 1819275"/>
              <a:gd name="connsiteY15" fmla="*/ 1314450 h 1545431"/>
              <a:gd name="connsiteX16" fmla="*/ 1257301 w 1819275"/>
              <a:gd name="connsiteY16" fmla="*/ 1231107 h 1545431"/>
              <a:gd name="connsiteX17" fmla="*/ 1321594 w 1819275"/>
              <a:gd name="connsiteY17" fmla="*/ 1185863 h 1545431"/>
              <a:gd name="connsiteX18" fmla="*/ 1373982 w 1819275"/>
              <a:gd name="connsiteY18" fmla="*/ 1193006 h 1545431"/>
              <a:gd name="connsiteX19" fmla="*/ 1397794 w 1819275"/>
              <a:gd name="connsiteY19" fmla="*/ 1237456 h 1545431"/>
              <a:gd name="connsiteX20" fmla="*/ 1445419 w 1819275"/>
              <a:gd name="connsiteY20" fmla="*/ 1171575 h 1545431"/>
              <a:gd name="connsiteX21" fmla="*/ 1504950 w 1819275"/>
              <a:gd name="connsiteY21" fmla="*/ 1178719 h 1545431"/>
              <a:gd name="connsiteX22" fmla="*/ 1554163 w 1819275"/>
              <a:gd name="connsiteY22" fmla="*/ 1116806 h 1545431"/>
              <a:gd name="connsiteX23" fmla="*/ 1554957 w 1819275"/>
              <a:gd name="connsiteY23" fmla="*/ 983456 h 1545431"/>
              <a:gd name="connsiteX24" fmla="*/ 1457325 w 1819275"/>
              <a:gd name="connsiteY24" fmla="*/ 931068 h 1545431"/>
              <a:gd name="connsiteX25" fmla="*/ 1447801 w 1819275"/>
              <a:gd name="connsiteY25" fmla="*/ 845344 h 1545431"/>
              <a:gd name="connsiteX26" fmla="*/ 1466850 w 1819275"/>
              <a:gd name="connsiteY26" fmla="*/ 802481 h 1545431"/>
              <a:gd name="connsiteX27" fmla="*/ 1538288 w 1819275"/>
              <a:gd name="connsiteY27" fmla="*/ 802482 h 1545431"/>
              <a:gd name="connsiteX28" fmla="*/ 1612105 w 1819275"/>
              <a:gd name="connsiteY28" fmla="*/ 726282 h 1545431"/>
              <a:gd name="connsiteX29" fmla="*/ 1676400 w 1819275"/>
              <a:gd name="connsiteY29" fmla="*/ 733425 h 1545431"/>
              <a:gd name="connsiteX30" fmla="*/ 1819275 w 1819275"/>
              <a:gd name="connsiteY30" fmla="*/ 774700 h 1545431"/>
              <a:gd name="connsiteX31" fmla="*/ 428625 w 1819275"/>
              <a:gd name="connsiteY31" fmla="*/ 0 h 1545431"/>
              <a:gd name="connsiteX0" fmla="*/ 428625 w 1819275"/>
              <a:gd name="connsiteY0" fmla="*/ 0 h 1545431"/>
              <a:gd name="connsiteX1" fmla="*/ 104775 w 1819275"/>
              <a:gd name="connsiteY1" fmla="*/ 165100 h 1545431"/>
              <a:gd name="connsiteX2" fmla="*/ 285750 w 1819275"/>
              <a:gd name="connsiteY2" fmla="*/ 508000 h 1545431"/>
              <a:gd name="connsiteX3" fmla="*/ 19050 w 1819275"/>
              <a:gd name="connsiteY3" fmla="*/ 927100 h 1545431"/>
              <a:gd name="connsiteX4" fmla="*/ 0 w 1819275"/>
              <a:gd name="connsiteY4" fmla="*/ 1327150 h 1545431"/>
              <a:gd name="connsiteX5" fmla="*/ 152400 w 1819275"/>
              <a:gd name="connsiteY5" fmla="*/ 1441450 h 1545431"/>
              <a:gd name="connsiteX6" fmla="*/ 678656 w 1819275"/>
              <a:gd name="connsiteY6" fmla="*/ 1212056 h 1545431"/>
              <a:gd name="connsiteX7" fmla="*/ 766763 w 1819275"/>
              <a:gd name="connsiteY7" fmla="*/ 1173956 h 1545431"/>
              <a:gd name="connsiteX8" fmla="*/ 738188 w 1819275"/>
              <a:gd name="connsiteY8" fmla="*/ 1309687 h 1545431"/>
              <a:gd name="connsiteX9" fmla="*/ 747713 w 1819275"/>
              <a:gd name="connsiteY9" fmla="*/ 1347787 h 1545431"/>
              <a:gd name="connsiteX10" fmla="*/ 860425 w 1819275"/>
              <a:gd name="connsiteY10" fmla="*/ 1215231 h 1545431"/>
              <a:gd name="connsiteX11" fmla="*/ 1090612 w 1819275"/>
              <a:gd name="connsiteY11" fmla="*/ 1545431 h 1545431"/>
              <a:gd name="connsiteX12" fmla="*/ 1121569 w 1819275"/>
              <a:gd name="connsiteY12" fmla="*/ 1528763 h 1545431"/>
              <a:gd name="connsiteX13" fmla="*/ 1126331 w 1819275"/>
              <a:gd name="connsiteY13" fmla="*/ 1459706 h 1545431"/>
              <a:gd name="connsiteX14" fmla="*/ 1102519 w 1819275"/>
              <a:gd name="connsiteY14" fmla="*/ 1428750 h 1545431"/>
              <a:gd name="connsiteX15" fmla="*/ 1104900 w 1819275"/>
              <a:gd name="connsiteY15" fmla="*/ 1319213 h 1545431"/>
              <a:gd name="connsiteX16" fmla="*/ 1207294 w 1819275"/>
              <a:gd name="connsiteY16" fmla="*/ 1314450 h 1545431"/>
              <a:gd name="connsiteX17" fmla="*/ 1257301 w 1819275"/>
              <a:gd name="connsiteY17" fmla="*/ 1231107 h 1545431"/>
              <a:gd name="connsiteX18" fmla="*/ 1321594 w 1819275"/>
              <a:gd name="connsiteY18" fmla="*/ 1185863 h 1545431"/>
              <a:gd name="connsiteX19" fmla="*/ 1373982 w 1819275"/>
              <a:gd name="connsiteY19" fmla="*/ 1193006 h 1545431"/>
              <a:gd name="connsiteX20" fmla="*/ 1397794 w 1819275"/>
              <a:gd name="connsiteY20" fmla="*/ 1237456 h 1545431"/>
              <a:gd name="connsiteX21" fmla="*/ 1445419 w 1819275"/>
              <a:gd name="connsiteY21" fmla="*/ 1171575 h 1545431"/>
              <a:gd name="connsiteX22" fmla="*/ 1504950 w 1819275"/>
              <a:gd name="connsiteY22" fmla="*/ 1178719 h 1545431"/>
              <a:gd name="connsiteX23" fmla="*/ 1554163 w 1819275"/>
              <a:gd name="connsiteY23" fmla="*/ 1116806 h 1545431"/>
              <a:gd name="connsiteX24" fmla="*/ 1554957 w 1819275"/>
              <a:gd name="connsiteY24" fmla="*/ 983456 h 1545431"/>
              <a:gd name="connsiteX25" fmla="*/ 1457325 w 1819275"/>
              <a:gd name="connsiteY25" fmla="*/ 931068 h 1545431"/>
              <a:gd name="connsiteX26" fmla="*/ 1447801 w 1819275"/>
              <a:gd name="connsiteY26" fmla="*/ 845344 h 1545431"/>
              <a:gd name="connsiteX27" fmla="*/ 1466850 w 1819275"/>
              <a:gd name="connsiteY27" fmla="*/ 802481 h 1545431"/>
              <a:gd name="connsiteX28" fmla="*/ 1538288 w 1819275"/>
              <a:gd name="connsiteY28" fmla="*/ 802482 h 1545431"/>
              <a:gd name="connsiteX29" fmla="*/ 1612105 w 1819275"/>
              <a:gd name="connsiteY29" fmla="*/ 726282 h 1545431"/>
              <a:gd name="connsiteX30" fmla="*/ 1676400 w 1819275"/>
              <a:gd name="connsiteY30" fmla="*/ 733425 h 1545431"/>
              <a:gd name="connsiteX31" fmla="*/ 1819275 w 1819275"/>
              <a:gd name="connsiteY31" fmla="*/ 774700 h 1545431"/>
              <a:gd name="connsiteX32" fmla="*/ 428625 w 1819275"/>
              <a:gd name="connsiteY32" fmla="*/ 0 h 1545431"/>
              <a:gd name="connsiteX0" fmla="*/ 428625 w 1819275"/>
              <a:gd name="connsiteY0" fmla="*/ 0 h 1545431"/>
              <a:gd name="connsiteX1" fmla="*/ 104775 w 1819275"/>
              <a:gd name="connsiteY1" fmla="*/ 165100 h 1545431"/>
              <a:gd name="connsiteX2" fmla="*/ 285750 w 1819275"/>
              <a:gd name="connsiteY2" fmla="*/ 508000 h 1545431"/>
              <a:gd name="connsiteX3" fmla="*/ 19050 w 1819275"/>
              <a:gd name="connsiteY3" fmla="*/ 927100 h 1545431"/>
              <a:gd name="connsiteX4" fmla="*/ 0 w 1819275"/>
              <a:gd name="connsiteY4" fmla="*/ 1327150 h 1545431"/>
              <a:gd name="connsiteX5" fmla="*/ 152400 w 1819275"/>
              <a:gd name="connsiteY5" fmla="*/ 1441450 h 1545431"/>
              <a:gd name="connsiteX6" fmla="*/ 640556 w 1819275"/>
              <a:gd name="connsiteY6" fmla="*/ 1302544 h 1545431"/>
              <a:gd name="connsiteX7" fmla="*/ 766763 w 1819275"/>
              <a:gd name="connsiteY7" fmla="*/ 1173956 h 1545431"/>
              <a:gd name="connsiteX8" fmla="*/ 738188 w 1819275"/>
              <a:gd name="connsiteY8" fmla="*/ 1309687 h 1545431"/>
              <a:gd name="connsiteX9" fmla="*/ 747713 w 1819275"/>
              <a:gd name="connsiteY9" fmla="*/ 1347787 h 1545431"/>
              <a:gd name="connsiteX10" fmla="*/ 860425 w 1819275"/>
              <a:gd name="connsiteY10" fmla="*/ 1215231 h 1545431"/>
              <a:gd name="connsiteX11" fmla="*/ 1090612 w 1819275"/>
              <a:gd name="connsiteY11" fmla="*/ 1545431 h 1545431"/>
              <a:gd name="connsiteX12" fmla="*/ 1121569 w 1819275"/>
              <a:gd name="connsiteY12" fmla="*/ 1528763 h 1545431"/>
              <a:gd name="connsiteX13" fmla="*/ 1126331 w 1819275"/>
              <a:gd name="connsiteY13" fmla="*/ 1459706 h 1545431"/>
              <a:gd name="connsiteX14" fmla="*/ 1102519 w 1819275"/>
              <a:gd name="connsiteY14" fmla="*/ 1428750 h 1545431"/>
              <a:gd name="connsiteX15" fmla="*/ 1104900 w 1819275"/>
              <a:gd name="connsiteY15" fmla="*/ 1319213 h 1545431"/>
              <a:gd name="connsiteX16" fmla="*/ 1207294 w 1819275"/>
              <a:gd name="connsiteY16" fmla="*/ 1314450 h 1545431"/>
              <a:gd name="connsiteX17" fmla="*/ 1257301 w 1819275"/>
              <a:gd name="connsiteY17" fmla="*/ 1231107 h 1545431"/>
              <a:gd name="connsiteX18" fmla="*/ 1321594 w 1819275"/>
              <a:gd name="connsiteY18" fmla="*/ 1185863 h 1545431"/>
              <a:gd name="connsiteX19" fmla="*/ 1373982 w 1819275"/>
              <a:gd name="connsiteY19" fmla="*/ 1193006 h 1545431"/>
              <a:gd name="connsiteX20" fmla="*/ 1397794 w 1819275"/>
              <a:gd name="connsiteY20" fmla="*/ 1237456 h 1545431"/>
              <a:gd name="connsiteX21" fmla="*/ 1445419 w 1819275"/>
              <a:gd name="connsiteY21" fmla="*/ 1171575 h 1545431"/>
              <a:gd name="connsiteX22" fmla="*/ 1504950 w 1819275"/>
              <a:gd name="connsiteY22" fmla="*/ 1178719 h 1545431"/>
              <a:gd name="connsiteX23" fmla="*/ 1554163 w 1819275"/>
              <a:gd name="connsiteY23" fmla="*/ 1116806 h 1545431"/>
              <a:gd name="connsiteX24" fmla="*/ 1554957 w 1819275"/>
              <a:gd name="connsiteY24" fmla="*/ 983456 h 1545431"/>
              <a:gd name="connsiteX25" fmla="*/ 1457325 w 1819275"/>
              <a:gd name="connsiteY25" fmla="*/ 931068 h 1545431"/>
              <a:gd name="connsiteX26" fmla="*/ 1447801 w 1819275"/>
              <a:gd name="connsiteY26" fmla="*/ 845344 h 1545431"/>
              <a:gd name="connsiteX27" fmla="*/ 1466850 w 1819275"/>
              <a:gd name="connsiteY27" fmla="*/ 802481 h 1545431"/>
              <a:gd name="connsiteX28" fmla="*/ 1538288 w 1819275"/>
              <a:gd name="connsiteY28" fmla="*/ 802482 h 1545431"/>
              <a:gd name="connsiteX29" fmla="*/ 1612105 w 1819275"/>
              <a:gd name="connsiteY29" fmla="*/ 726282 h 1545431"/>
              <a:gd name="connsiteX30" fmla="*/ 1676400 w 1819275"/>
              <a:gd name="connsiteY30" fmla="*/ 733425 h 1545431"/>
              <a:gd name="connsiteX31" fmla="*/ 1819275 w 1819275"/>
              <a:gd name="connsiteY31" fmla="*/ 774700 h 1545431"/>
              <a:gd name="connsiteX32" fmla="*/ 428625 w 1819275"/>
              <a:gd name="connsiteY32" fmla="*/ 0 h 1545431"/>
              <a:gd name="connsiteX0" fmla="*/ 428625 w 1819275"/>
              <a:gd name="connsiteY0" fmla="*/ 0 h 1545431"/>
              <a:gd name="connsiteX1" fmla="*/ 104775 w 1819275"/>
              <a:gd name="connsiteY1" fmla="*/ 165100 h 1545431"/>
              <a:gd name="connsiteX2" fmla="*/ 285750 w 1819275"/>
              <a:gd name="connsiteY2" fmla="*/ 508000 h 1545431"/>
              <a:gd name="connsiteX3" fmla="*/ 19050 w 1819275"/>
              <a:gd name="connsiteY3" fmla="*/ 927100 h 1545431"/>
              <a:gd name="connsiteX4" fmla="*/ 0 w 1819275"/>
              <a:gd name="connsiteY4" fmla="*/ 1327150 h 1545431"/>
              <a:gd name="connsiteX5" fmla="*/ 152400 w 1819275"/>
              <a:gd name="connsiteY5" fmla="*/ 1441450 h 1545431"/>
              <a:gd name="connsiteX6" fmla="*/ 640556 w 1819275"/>
              <a:gd name="connsiteY6" fmla="*/ 1302544 h 1545431"/>
              <a:gd name="connsiteX7" fmla="*/ 700088 w 1819275"/>
              <a:gd name="connsiteY7" fmla="*/ 1245394 h 1545431"/>
              <a:gd name="connsiteX8" fmla="*/ 766763 w 1819275"/>
              <a:gd name="connsiteY8" fmla="*/ 1173956 h 1545431"/>
              <a:gd name="connsiteX9" fmla="*/ 738188 w 1819275"/>
              <a:gd name="connsiteY9" fmla="*/ 1309687 h 1545431"/>
              <a:gd name="connsiteX10" fmla="*/ 747713 w 1819275"/>
              <a:gd name="connsiteY10" fmla="*/ 1347787 h 1545431"/>
              <a:gd name="connsiteX11" fmla="*/ 860425 w 1819275"/>
              <a:gd name="connsiteY11" fmla="*/ 1215231 h 1545431"/>
              <a:gd name="connsiteX12" fmla="*/ 1090612 w 1819275"/>
              <a:gd name="connsiteY12" fmla="*/ 1545431 h 1545431"/>
              <a:gd name="connsiteX13" fmla="*/ 1121569 w 1819275"/>
              <a:gd name="connsiteY13" fmla="*/ 1528763 h 1545431"/>
              <a:gd name="connsiteX14" fmla="*/ 1126331 w 1819275"/>
              <a:gd name="connsiteY14" fmla="*/ 1459706 h 1545431"/>
              <a:gd name="connsiteX15" fmla="*/ 1102519 w 1819275"/>
              <a:gd name="connsiteY15" fmla="*/ 1428750 h 1545431"/>
              <a:gd name="connsiteX16" fmla="*/ 1104900 w 1819275"/>
              <a:gd name="connsiteY16" fmla="*/ 1319213 h 1545431"/>
              <a:gd name="connsiteX17" fmla="*/ 1207294 w 1819275"/>
              <a:gd name="connsiteY17" fmla="*/ 1314450 h 1545431"/>
              <a:gd name="connsiteX18" fmla="*/ 1257301 w 1819275"/>
              <a:gd name="connsiteY18" fmla="*/ 1231107 h 1545431"/>
              <a:gd name="connsiteX19" fmla="*/ 1321594 w 1819275"/>
              <a:gd name="connsiteY19" fmla="*/ 1185863 h 1545431"/>
              <a:gd name="connsiteX20" fmla="*/ 1373982 w 1819275"/>
              <a:gd name="connsiteY20" fmla="*/ 1193006 h 1545431"/>
              <a:gd name="connsiteX21" fmla="*/ 1397794 w 1819275"/>
              <a:gd name="connsiteY21" fmla="*/ 1237456 h 1545431"/>
              <a:gd name="connsiteX22" fmla="*/ 1445419 w 1819275"/>
              <a:gd name="connsiteY22" fmla="*/ 1171575 h 1545431"/>
              <a:gd name="connsiteX23" fmla="*/ 1504950 w 1819275"/>
              <a:gd name="connsiteY23" fmla="*/ 1178719 h 1545431"/>
              <a:gd name="connsiteX24" fmla="*/ 1554163 w 1819275"/>
              <a:gd name="connsiteY24" fmla="*/ 1116806 h 1545431"/>
              <a:gd name="connsiteX25" fmla="*/ 1554957 w 1819275"/>
              <a:gd name="connsiteY25" fmla="*/ 983456 h 1545431"/>
              <a:gd name="connsiteX26" fmla="*/ 1457325 w 1819275"/>
              <a:gd name="connsiteY26" fmla="*/ 931068 h 1545431"/>
              <a:gd name="connsiteX27" fmla="*/ 1447801 w 1819275"/>
              <a:gd name="connsiteY27" fmla="*/ 845344 h 1545431"/>
              <a:gd name="connsiteX28" fmla="*/ 1466850 w 1819275"/>
              <a:gd name="connsiteY28" fmla="*/ 802481 h 1545431"/>
              <a:gd name="connsiteX29" fmla="*/ 1538288 w 1819275"/>
              <a:gd name="connsiteY29" fmla="*/ 802482 h 1545431"/>
              <a:gd name="connsiteX30" fmla="*/ 1612105 w 1819275"/>
              <a:gd name="connsiteY30" fmla="*/ 726282 h 1545431"/>
              <a:gd name="connsiteX31" fmla="*/ 1676400 w 1819275"/>
              <a:gd name="connsiteY31" fmla="*/ 733425 h 1545431"/>
              <a:gd name="connsiteX32" fmla="*/ 1819275 w 1819275"/>
              <a:gd name="connsiteY32" fmla="*/ 774700 h 1545431"/>
              <a:gd name="connsiteX33" fmla="*/ 428625 w 1819275"/>
              <a:gd name="connsiteY33" fmla="*/ 0 h 1545431"/>
              <a:gd name="connsiteX0" fmla="*/ 428625 w 1819275"/>
              <a:gd name="connsiteY0" fmla="*/ 0 h 1545431"/>
              <a:gd name="connsiteX1" fmla="*/ 104775 w 1819275"/>
              <a:gd name="connsiteY1" fmla="*/ 165100 h 1545431"/>
              <a:gd name="connsiteX2" fmla="*/ 285750 w 1819275"/>
              <a:gd name="connsiteY2" fmla="*/ 508000 h 1545431"/>
              <a:gd name="connsiteX3" fmla="*/ 19050 w 1819275"/>
              <a:gd name="connsiteY3" fmla="*/ 927100 h 1545431"/>
              <a:gd name="connsiteX4" fmla="*/ 0 w 1819275"/>
              <a:gd name="connsiteY4" fmla="*/ 1327150 h 1545431"/>
              <a:gd name="connsiteX5" fmla="*/ 152400 w 1819275"/>
              <a:gd name="connsiteY5" fmla="*/ 1441450 h 1545431"/>
              <a:gd name="connsiteX6" fmla="*/ 640556 w 1819275"/>
              <a:gd name="connsiteY6" fmla="*/ 1302544 h 1545431"/>
              <a:gd name="connsiteX7" fmla="*/ 723901 w 1819275"/>
              <a:gd name="connsiteY7" fmla="*/ 1162050 h 1545431"/>
              <a:gd name="connsiteX8" fmla="*/ 766763 w 1819275"/>
              <a:gd name="connsiteY8" fmla="*/ 1173956 h 1545431"/>
              <a:gd name="connsiteX9" fmla="*/ 738188 w 1819275"/>
              <a:gd name="connsiteY9" fmla="*/ 1309687 h 1545431"/>
              <a:gd name="connsiteX10" fmla="*/ 747713 w 1819275"/>
              <a:gd name="connsiteY10" fmla="*/ 1347787 h 1545431"/>
              <a:gd name="connsiteX11" fmla="*/ 860425 w 1819275"/>
              <a:gd name="connsiteY11" fmla="*/ 1215231 h 1545431"/>
              <a:gd name="connsiteX12" fmla="*/ 1090612 w 1819275"/>
              <a:gd name="connsiteY12" fmla="*/ 1545431 h 1545431"/>
              <a:gd name="connsiteX13" fmla="*/ 1121569 w 1819275"/>
              <a:gd name="connsiteY13" fmla="*/ 1528763 h 1545431"/>
              <a:gd name="connsiteX14" fmla="*/ 1126331 w 1819275"/>
              <a:gd name="connsiteY14" fmla="*/ 1459706 h 1545431"/>
              <a:gd name="connsiteX15" fmla="*/ 1102519 w 1819275"/>
              <a:gd name="connsiteY15" fmla="*/ 1428750 h 1545431"/>
              <a:gd name="connsiteX16" fmla="*/ 1104900 w 1819275"/>
              <a:gd name="connsiteY16" fmla="*/ 1319213 h 1545431"/>
              <a:gd name="connsiteX17" fmla="*/ 1207294 w 1819275"/>
              <a:gd name="connsiteY17" fmla="*/ 1314450 h 1545431"/>
              <a:gd name="connsiteX18" fmla="*/ 1257301 w 1819275"/>
              <a:gd name="connsiteY18" fmla="*/ 1231107 h 1545431"/>
              <a:gd name="connsiteX19" fmla="*/ 1321594 w 1819275"/>
              <a:gd name="connsiteY19" fmla="*/ 1185863 h 1545431"/>
              <a:gd name="connsiteX20" fmla="*/ 1373982 w 1819275"/>
              <a:gd name="connsiteY20" fmla="*/ 1193006 h 1545431"/>
              <a:gd name="connsiteX21" fmla="*/ 1397794 w 1819275"/>
              <a:gd name="connsiteY21" fmla="*/ 1237456 h 1545431"/>
              <a:gd name="connsiteX22" fmla="*/ 1445419 w 1819275"/>
              <a:gd name="connsiteY22" fmla="*/ 1171575 h 1545431"/>
              <a:gd name="connsiteX23" fmla="*/ 1504950 w 1819275"/>
              <a:gd name="connsiteY23" fmla="*/ 1178719 h 1545431"/>
              <a:gd name="connsiteX24" fmla="*/ 1554163 w 1819275"/>
              <a:gd name="connsiteY24" fmla="*/ 1116806 h 1545431"/>
              <a:gd name="connsiteX25" fmla="*/ 1554957 w 1819275"/>
              <a:gd name="connsiteY25" fmla="*/ 983456 h 1545431"/>
              <a:gd name="connsiteX26" fmla="*/ 1457325 w 1819275"/>
              <a:gd name="connsiteY26" fmla="*/ 931068 h 1545431"/>
              <a:gd name="connsiteX27" fmla="*/ 1447801 w 1819275"/>
              <a:gd name="connsiteY27" fmla="*/ 845344 h 1545431"/>
              <a:gd name="connsiteX28" fmla="*/ 1466850 w 1819275"/>
              <a:gd name="connsiteY28" fmla="*/ 802481 h 1545431"/>
              <a:gd name="connsiteX29" fmla="*/ 1538288 w 1819275"/>
              <a:gd name="connsiteY29" fmla="*/ 802482 h 1545431"/>
              <a:gd name="connsiteX30" fmla="*/ 1612105 w 1819275"/>
              <a:gd name="connsiteY30" fmla="*/ 726282 h 1545431"/>
              <a:gd name="connsiteX31" fmla="*/ 1676400 w 1819275"/>
              <a:gd name="connsiteY31" fmla="*/ 733425 h 1545431"/>
              <a:gd name="connsiteX32" fmla="*/ 1819275 w 1819275"/>
              <a:gd name="connsiteY32" fmla="*/ 774700 h 1545431"/>
              <a:gd name="connsiteX33" fmla="*/ 428625 w 1819275"/>
              <a:gd name="connsiteY33" fmla="*/ 0 h 1545431"/>
              <a:gd name="connsiteX0" fmla="*/ 428625 w 1819275"/>
              <a:gd name="connsiteY0" fmla="*/ 0 h 1545431"/>
              <a:gd name="connsiteX1" fmla="*/ 104775 w 1819275"/>
              <a:gd name="connsiteY1" fmla="*/ 165100 h 1545431"/>
              <a:gd name="connsiteX2" fmla="*/ 285750 w 1819275"/>
              <a:gd name="connsiteY2" fmla="*/ 508000 h 1545431"/>
              <a:gd name="connsiteX3" fmla="*/ 19050 w 1819275"/>
              <a:gd name="connsiteY3" fmla="*/ 927100 h 1545431"/>
              <a:gd name="connsiteX4" fmla="*/ 0 w 1819275"/>
              <a:gd name="connsiteY4" fmla="*/ 1327150 h 1545431"/>
              <a:gd name="connsiteX5" fmla="*/ 152400 w 1819275"/>
              <a:gd name="connsiteY5" fmla="*/ 1441450 h 1545431"/>
              <a:gd name="connsiteX6" fmla="*/ 640556 w 1819275"/>
              <a:gd name="connsiteY6" fmla="*/ 1302544 h 1545431"/>
              <a:gd name="connsiteX7" fmla="*/ 671513 w 1819275"/>
              <a:gd name="connsiteY7" fmla="*/ 1235869 h 1545431"/>
              <a:gd name="connsiteX8" fmla="*/ 723901 w 1819275"/>
              <a:gd name="connsiteY8" fmla="*/ 1162050 h 1545431"/>
              <a:gd name="connsiteX9" fmla="*/ 766763 w 1819275"/>
              <a:gd name="connsiteY9" fmla="*/ 1173956 h 1545431"/>
              <a:gd name="connsiteX10" fmla="*/ 738188 w 1819275"/>
              <a:gd name="connsiteY10" fmla="*/ 1309687 h 1545431"/>
              <a:gd name="connsiteX11" fmla="*/ 747713 w 1819275"/>
              <a:gd name="connsiteY11" fmla="*/ 1347787 h 1545431"/>
              <a:gd name="connsiteX12" fmla="*/ 860425 w 1819275"/>
              <a:gd name="connsiteY12" fmla="*/ 1215231 h 1545431"/>
              <a:gd name="connsiteX13" fmla="*/ 1090612 w 1819275"/>
              <a:gd name="connsiteY13" fmla="*/ 1545431 h 1545431"/>
              <a:gd name="connsiteX14" fmla="*/ 1121569 w 1819275"/>
              <a:gd name="connsiteY14" fmla="*/ 1528763 h 1545431"/>
              <a:gd name="connsiteX15" fmla="*/ 1126331 w 1819275"/>
              <a:gd name="connsiteY15" fmla="*/ 1459706 h 1545431"/>
              <a:gd name="connsiteX16" fmla="*/ 1102519 w 1819275"/>
              <a:gd name="connsiteY16" fmla="*/ 1428750 h 1545431"/>
              <a:gd name="connsiteX17" fmla="*/ 1104900 w 1819275"/>
              <a:gd name="connsiteY17" fmla="*/ 1319213 h 1545431"/>
              <a:gd name="connsiteX18" fmla="*/ 1207294 w 1819275"/>
              <a:gd name="connsiteY18" fmla="*/ 1314450 h 1545431"/>
              <a:gd name="connsiteX19" fmla="*/ 1257301 w 1819275"/>
              <a:gd name="connsiteY19" fmla="*/ 1231107 h 1545431"/>
              <a:gd name="connsiteX20" fmla="*/ 1321594 w 1819275"/>
              <a:gd name="connsiteY20" fmla="*/ 1185863 h 1545431"/>
              <a:gd name="connsiteX21" fmla="*/ 1373982 w 1819275"/>
              <a:gd name="connsiteY21" fmla="*/ 1193006 h 1545431"/>
              <a:gd name="connsiteX22" fmla="*/ 1397794 w 1819275"/>
              <a:gd name="connsiteY22" fmla="*/ 1237456 h 1545431"/>
              <a:gd name="connsiteX23" fmla="*/ 1445419 w 1819275"/>
              <a:gd name="connsiteY23" fmla="*/ 1171575 h 1545431"/>
              <a:gd name="connsiteX24" fmla="*/ 1504950 w 1819275"/>
              <a:gd name="connsiteY24" fmla="*/ 1178719 h 1545431"/>
              <a:gd name="connsiteX25" fmla="*/ 1554163 w 1819275"/>
              <a:gd name="connsiteY25" fmla="*/ 1116806 h 1545431"/>
              <a:gd name="connsiteX26" fmla="*/ 1554957 w 1819275"/>
              <a:gd name="connsiteY26" fmla="*/ 983456 h 1545431"/>
              <a:gd name="connsiteX27" fmla="*/ 1457325 w 1819275"/>
              <a:gd name="connsiteY27" fmla="*/ 931068 h 1545431"/>
              <a:gd name="connsiteX28" fmla="*/ 1447801 w 1819275"/>
              <a:gd name="connsiteY28" fmla="*/ 845344 h 1545431"/>
              <a:gd name="connsiteX29" fmla="*/ 1466850 w 1819275"/>
              <a:gd name="connsiteY29" fmla="*/ 802481 h 1545431"/>
              <a:gd name="connsiteX30" fmla="*/ 1538288 w 1819275"/>
              <a:gd name="connsiteY30" fmla="*/ 802482 h 1545431"/>
              <a:gd name="connsiteX31" fmla="*/ 1612105 w 1819275"/>
              <a:gd name="connsiteY31" fmla="*/ 726282 h 1545431"/>
              <a:gd name="connsiteX32" fmla="*/ 1676400 w 1819275"/>
              <a:gd name="connsiteY32" fmla="*/ 733425 h 1545431"/>
              <a:gd name="connsiteX33" fmla="*/ 1819275 w 1819275"/>
              <a:gd name="connsiteY33" fmla="*/ 774700 h 1545431"/>
              <a:gd name="connsiteX34" fmla="*/ 428625 w 1819275"/>
              <a:gd name="connsiteY34" fmla="*/ 0 h 1545431"/>
              <a:gd name="connsiteX0" fmla="*/ 428625 w 1819275"/>
              <a:gd name="connsiteY0" fmla="*/ 0 h 1545431"/>
              <a:gd name="connsiteX1" fmla="*/ 104775 w 1819275"/>
              <a:gd name="connsiteY1" fmla="*/ 165100 h 1545431"/>
              <a:gd name="connsiteX2" fmla="*/ 285750 w 1819275"/>
              <a:gd name="connsiteY2" fmla="*/ 508000 h 1545431"/>
              <a:gd name="connsiteX3" fmla="*/ 19050 w 1819275"/>
              <a:gd name="connsiteY3" fmla="*/ 927100 h 1545431"/>
              <a:gd name="connsiteX4" fmla="*/ 0 w 1819275"/>
              <a:gd name="connsiteY4" fmla="*/ 1327150 h 1545431"/>
              <a:gd name="connsiteX5" fmla="*/ 152400 w 1819275"/>
              <a:gd name="connsiteY5" fmla="*/ 1441450 h 1545431"/>
              <a:gd name="connsiteX6" fmla="*/ 640556 w 1819275"/>
              <a:gd name="connsiteY6" fmla="*/ 1302544 h 1545431"/>
              <a:gd name="connsiteX7" fmla="*/ 723900 w 1819275"/>
              <a:gd name="connsiteY7" fmla="*/ 1283494 h 1545431"/>
              <a:gd name="connsiteX8" fmla="*/ 723901 w 1819275"/>
              <a:gd name="connsiteY8" fmla="*/ 1162050 h 1545431"/>
              <a:gd name="connsiteX9" fmla="*/ 766763 w 1819275"/>
              <a:gd name="connsiteY9" fmla="*/ 1173956 h 1545431"/>
              <a:gd name="connsiteX10" fmla="*/ 738188 w 1819275"/>
              <a:gd name="connsiteY10" fmla="*/ 1309687 h 1545431"/>
              <a:gd name="connsiteX11" fmla="*/ 747713 w 1819275"/>
              <a:gd name="connsiteY11" fmla="*/ 1347787 h 1545431"/>
              <a:gd name="connsiteX12" fmla="*/ 860425 w 1819275"/>
              <a:gd name="connsiteY12" fmla="*/ 1215231 h 1545431"/>
              <a:gd name="connsiteX13" fmla="*/ 1090612 w 1819275"/>
              <a:gd name="connsiteY13" fmla="*/ 1545431 h 1545431"/>
              <a:gd name="connsiteX14" fmla="*/ 1121569 w 1819275"/>
              <a:gd name="connsiteY14" fmla="*/ 1528763 h 1545431"/>
              <a:gd name="connsiteX15" fmla="*/ 1126331 w 1819275"/>
              <a:gd name="connsiteY15" fmla="*/ 1459706 h 1545431"/>
              <a:gd name="connsiteX16" fmla="*/ 1102519 w 1819275"/>
              <a:gd name="connsiteY16" fmla="*/ 1428750 h 1545431"/>
              <a:gd name="connsiteX17" fmla="*/ 1104900 w 1819275"/>
              <a:gd name="connsiteY17" fmla="*/ 1319213 h 1545431"/>
              <a:gd name="connsiteX18" fmla="*/ 1207294 w 1819275"/>
              <a:gd name="connsiteY18" fmla="*/ 1314450 h 1545431"/>
              <a:gd name="connsiteX19" fmla="*/ 1257301 w 1819275"/>
              <a:gd name="connsiteY19" fmla="*/ 1231107 h 1545431"/>
              <a:gd name="connsiteX20" fmla="*/ 1321594 w 1819275"/>
              <a:gd name="connsiteY20" fmla="*/ 1185863 h 1545431"/>
              <a:gd name="connsiteX21" fmla="*/ 1373982 w 1819275"/>
              <a:gd name="connsiteY21" fmla="*/ 1193006 h 1545431"/>
              <a:gd name="connsiteX22" fmla="*/ 1397794 w 1819275"/>
              <a:gd name="connsiteY22" fmla="*/ 1237456 h 1545431"/>
              <a:gd name="connsiteX23" fmla="*/ 1445419 w 1819275"/>
              <a:gd name="connsiteY23" fmla="*/ 1171575 h 1545431"/>
              <a:gd name="connsiteX24" fmla="*/ 1504950 w 1819275"/>
              <a:gd name="connsiteY24" fmla="*/ 1178719 h 1545431"/>
              <a:gd name="connsiteX25" fmla="*/ 1554163 w 1819275"/>
              <a:gd name="connsiteY25" fmla="*/ 1116806 h 1545431"/>
              <a:gd name="connsiteX26" fmla="*/ 1554957 w 1819275"/>
              <a:gd name="connsiteY26" fmla="*/ 983456 h 1545431"/>
              <a:gd name="connsiteX27" fmla="*/ 1457325 w 1819275"/>
              <a:gd name="connsiteY27" fmla="*/ 931068 h 1545431"/>
              <a:gd name="connsiteX28" fmla="*/ 1447801 w 1819275"/>
              <a:gd name="connsiteY28" fmla="*/ 845344 h 1545431"/>
              <a:gd name="connsiteX29" fmla="*/ 1466850 w 1819275"/>
              <a:gd name="connsiteY29" fmla="*/ 802481 h 1545431"/>
              <a:gd name="connsiteX30" fmla="*/ 1538288 w 1819275"/>
              <a:gd name="connsiteY30" fmla="*/ 802482 h 1545431"/>
              <a:gd name="connsiteX31" fmla="*/ 1612105 w 1819275"/>
              <a:gd name="connsiteY31" fmla="*/ 726282 h 1545431"/>
              <a:gd name="connsiteX32" fmla="*/ 1676400 w 1819275"/>
              <a:gd name="connsiteY32" fmla="*/ 733425 h 1545431"/>
              <a:gd name="connsiteX33" fmla="*/ 1819275 w 1819275"/>
              <a:gd name="connsiteY33" fmla="*/ 774700 h 1545431"/>
              <a:gd name="connsiteX34" fmla="*/ 428625 w 1819275"/>
              <a:gd name="connsiteY34" fmla="*/ 0 h 1545431"/>
              <a:gd name="connsiteX0" fmla="*/ 428625 w 1819275"/>
              <a:gd name="connsiteY0" fmla="*/ 0 h 1545431"/>
              <a:gd name="connsiteX1" fmla="*/ 104775 w 1819275"/>
              <a:gd name="connsiteY1" fmla="*/ 165100 h 1545431"/>
              <a:gd name="connsiteX2" fmla="*/ 285750 w 1819275"/>
              <a:gd name="connsiteY2" fmla="*/ 508000 h 1545431"/>
              <a:gd name="connsiteX3" fmla="*/ 19050 w 1819275"/>
              <a:gd name="connsiteY3" fmla="*/ 927100 h 1545431"/>
              <a:gd name="connsiteX4" fmla="*/ 0 w 1819275"/>
              <a:gd name="connsiteY4" fmla="*/ 1327150 h 1545431"/>
              <a:gd name="connsiteX5" fmla="*/ 152400 w 1819275"/>
              <a:gd name="connsiteY5" fmla="*/ 1441450 h 1545431"/>
              <a:gd name="connsiteX6" fmla="*/ 640556 w 1819275"/>
              <a:gd name="connsiteY6" fmla="*/ 1302544 h 1545431"/>
              <a:gd name="connsiteX7" fmla="*/ 723900 w 1819275"/>
              <a:gd name="connsiteY7" fmla="*/ 1283494 h 1545431"/>
              <a:gd name="connsiteX8" fmla="*/ 723901 w 1819275"/>
              <a:gd name="connsiteY8" fmla="*/ 1162050 h 1545431"/>
              <a:gd name="connsiteX9" fmla="*/ 766763 w 1819275"/>
              <a:gd name="connsiteY9" fmla="*/ 1173956 h 1545431"/>
              <a:gd name="connsiteX10" fmla="*/ 738188 w 1819275"/>
              <a:gd name="connsiteY10" fmla="*/ 1309687 h 1545431"/>
              <a:gd name="connsiteX11" fmla="*/ 747713 w 1819275"/>
              <a:gd name="connsiteY11" fmla="*/ 1347787 h 1545431"/>
              <a:gd name="connsiteX12" fmla="*/ 860425 w 1819275"/>
              <a:gd name="connsiteY12" fmla="*/ 1215231 h 1545431"/>
              <a:gd name="connsiteX13" fmla="*/ 1090612 w 1819275"/>
              <a:gd name="connsiteY13" fmla="*/ 1545431 h 1545431"/>
              <a:gd name="connsiteX14" fmla="*/ 1121569 w 1819275"/>
              <a:gd name="connsiteY14" fmla="*/ 1528763 h 1545431"/>
              <a:gd name="connsiteX15" fmla="*/ 1126331 w 1819275"/>
              <a:gd name="connsiteY15" fmla="*/ 1459706 h 1545431"/>
              <a:gd name="connsiteX16" fmla="*/ 1102519 w 1819275"/>
              <a:gd name="connsiteY16" fmla="*/ 1428750 h 1545431"/>
              <a:gd name="connsiteX17" fmla="*/ 1104900 w 1819275"/>
              <a:gd name="connsiteY17" fmla="*/ 1319213 h 1545431"/>
              <a:gd name="connsiteX18" fmla="*/ 1207294 w 1819275"/>
              <a:gd name="connsiteY18" fmla="*/ 1314450 h 1545431"/>
              <a:gd name="connsiteX19" fmla="*/ 1257301 w 1819275"/>
              <a:gd name="connsiteY19" fmla="*/ 1231107 h 1545431"/>
              <a:gd name="connsiteX20" fmla="*/ 1321594 w 1819275"/>
              <a:gd name="connsiteY20" fmla="*/ 1185863 h 1545431"/>
              <a:gd name="connsiteX21" fmla="*/ 1373982 w 1819275"/>
              <a:gd name="connsiteY21" fmla="*/ 1193006 h 1545431"/>
              <a:gd name="connsiteX22" fmla="*/ 1397794 w 1819275"/>
              <a:gd name="connsiteY22" fmla="*/ 1237456 h 1545431"/>
              <a:gd name="connsiteX23" fmla="*/ 1445419 w 1819275"/>
              <a:gd name="connsiteY23" fmla="*/ 1171575 h 1545431"/>
              <a:gd name="connsiteX24" fmla="*/ 1504950 w 1819275"/>
              <a:gd name="connsiteY24" fmla="*/ 1178719 h 1545431"/>
              <a:gd name="connsiteX25" fmla="*/ 1554163 w 1819275"/>
              <a:gd name="connsiteY25" fmla="*/ 1116806 h 1545431"/>
              <a:gd name="connsiteX26" fmla="*/ 1554957 w 1819275"/>
              <a:gd name="connsiteY26" fmla="*/ 983456 h 1545431"/>
              <a:gd name="connsiteX27" fmla="*/ 1457325 w 1819275"/>
              <a:gd name="connsiteY27" fmla="*/ 931068 h 1545431"/>
              <a:gd name="connsiteX28" fmla="*/ 1447801 w 1819275"/>
              <a:gd name="connsiteY28" fmla="*/ 845344 h 1545431"/>
              <a:gd name="connsiteX29" fmla="*/ 1466850 w 1819275"/>
              <a:gd name="connsiteY29" fmla="*/ 802481 h 1545431"/>
              <a:gd name="connsiteX30" fmla="*/ 1538288 w 1819275"/>
              <a:gd name="connsiteY30" fmla="*/ 802482 h 1545431"/>
              <a:gd name="connsiteX31" fmla="*/ 1612105 w 1819275"/>
              <a:gd name="connsiteY31" fmla="*/ 726282 h 1545431"/>
              <a:gd name="connsiteX32" fmla="*/ 1676400 w 1819275"/>
              <a:gd name="connsiteY32" fmla="*/ 733425 h 1545431"/>
              <a:gd name="connsiteX33" fmla="*/ 1819275 w 1819275"/>
              <a:gd name="connsiteY33" fmla="*/ 774700 h 1545431"/>
              <a:gd name="connsiteX34" fmla="*/ 428625 w 1819275"/>
              <a:gd name="connsiteY34" fmla="*/ 0 h 1545431"/>
              <a:gd name="connsiteX0" fmla="*/ 428625 w 1819275"/>
              <a:gd name="connsiteY0" fmla="*/ 0 h 1545431"/>
              <a:gd name="connsiteX1" fmla="*/ 104775 w 1819275"/>
              <a:gd name="connsiteY1" fmla="*/ 165100 h 1545431"/>
              <a:gd name="connsiteX2" fmla="*/ 285750 w 1819275"/>
              <a:gd name="connsiteY2" fmla="*/ 508000 h 1545431"/>
              <a:gd name="connsiteX3" fmla="*/ 19050 w 1819275"/>
              <a:gd name="connsiteY3" fmla="*/ 927100 h 1545431"/>
              <a:gd name="connsiteX4" fmla="*/ 0 w 1819275"/>
              <a:gd name="connsiteY4" fmla="*/ 1327150 h 1545431"/>
              <a:gd name="connsiteX5" fmla="*/ 152400 w 1819275"/>
              <a:gd name="connsiteY5" fmla="*/ 1441450 h 1545431"/>
              <a:gd name="connsiteX6" fmla="*/ 316706 w 1819275"/>
              <a:gd name="connsiteY6" fmla="*/ 1397794 h 1545431"/>
              <a:gd name="connsiteX7" fmla="*/ 640556 w 1819275"/>
              <a:gd name="connsiteY7" fmla="*/ 1302544 h 1545431"/>
              <a:gd name="connsiteX8" fmla="*/ 723900 w 1819275"/>
              <a:gd name="connsiteY8" fmla="*/ 1283494 h 1545431"/>
              <a:gd name="connsiteX9" fmla="*/ 723901 w 1819275"/>
              <a:gd name="connsiteY9" fmla="*/ 1162050 h 1545431"/>
              <a:gd name="connsiteX10" fmla="*/ 766763 w 1819275"/>
              <a:gd name="connsiteY10" fmla="*/ 1173956 h 1545431"/>
              <a:gd name="connsiteX11" fmla="*/ 738188 w 1819275"/>
              <a:gd name="connsiteY11" fmla="*/ 1309687 h 1545431"/>
              <a:gd name="connsiteX12" fmla="*/ 747713 w 1819275"/>
              <a:gd name="connsiteY12" fmla="*/ 1347787 h 1545431"/>
              <a:gd name="connsiteX13" fmla="*/ 860425 w 1819275"/>
              <a:gd name="connsiteY13" fmla="*/ 1215231 h 1545431"/>
              <a:gd name="connsiteX14" fmla="*/ 1090612 w 1819275"/>
              <a:gd name="connsiteY14" fmla="*/ 1545431 h 1545431"/>
              <a:gd name="connsiteX15" fmla="*/ 1121569 w 1819275"/>
              <a:gd name="connsiteY15" fmla="*/ 1528763 h 1545431"/>
              <a:gd name="connsiteX16" fmla="*/ 1126331 w 1819275"/>
              <a:gd name="connsiteY16" fmla="*/ 1459706 h 1545431"/>
              <a:gd name="connsiteX17" fmla="*/ 1102519 w 1819275"/>
              <a:gd name="connsiteY17" fmla="*/ 1428750 h 1545431"/>
              <a:gd name="connsiteX18" fmla="*/ 1104900 w 1819275"/>
              <a:gd name="connsiteY18" fmla="*/ 1319213 h 1545431"/>
              <a:gd name="connsiteX19" fmla="*/ 1207294 w 1819275"/>
              <a:gd name="connsiteY19" fmla="*/ 1314450 h 1545431"/>
              <a:gd name="connsiteX20" fmla="*/ 1257301 w 1819275"/>
              <a:gd name="connsiteY20" fmla="*/ 1231107 h 1545431"/>
              <a:gd name="connsiteX21" fmla="*/ 1321594 w 1819275"/>
              <a:gd name="connsiteY21" fmla="*/ 1185863 h 1545431"/>
              <a:gd name="connsiteX22" fmla="*/ 1373982 w 1819275"/>
              <a:gd name="connsiteY22" fmla="*/ 1193006 h 1545431"/>
              <a:gd name="connsiteX23" fmla="*/ 1397794 w 1819275"/>
              <a:gd name="connsiteY23" fmla="*/ 1237456 h 1545431"/>
              <a:gd name="connsiteX24" fmla="*/ 1445419 w 1819275"/>
              <a:gd name="connsiteY24" fmla="*/ 1171575 h 1545431"/>
              <a:gd name="connsiteX25" fmla="*/ 1504950 w 1819275"/>
              <a:gd name="connsiteY25" fmla="*/ 1178719 h 1545431"/>
              <a:gd name="connsiteX26" fmla="*/ 1554163 w 1819275"/>
              <a:gd name="connsiteY26" fmla="*/ 1116806 h 1545431"/>
              <a:gd name="connsiteX27" fmla="*/ 1554957 w 1819275"/>
              <a:gd name="connsiteY27" fmla="*/ 983456 h 1545431"/>
              <a:gd name="connsiteX28" fmla="*/ 1457325 w 1819275"/>
              <a:gd name="connsiteY28" fmla="*/ 931068 h 1545431"/>
              <a:gd name="connsiteX29" fmla="*/ 1447801 w 1819275"/>
              <a:gd name="connsiteY29" fmla="*/ 845344 h 1545431"/>
              <a:gd name="connsiteX30" fmla="*/ 1466850 w 1819275"/>
              <a:gd name="connsiteY30" fmla="*/ 802481 h 1545431"/>
              <a:gd name="connsiteX31" fmla="*/ 1538288 w 1819275"/>
              <a:gd name="connsiteY31" fmla="*/ 802482 h 1545431"/>
              <a:gd name="connsiteX32" fmla="*/ 1612105 w 1819275"/>
              <a:gd name="connsiteY32" fmla="*/ 726282 h 1545431"/>
              <a:gd name="connsiteX33" fmla="*/ 1676400 w 1819275"/>
              <a:gd name="connsiteY33" fmla="*/ 733425 h 1545431"/>
              <a:gd name="connsiteX34" fmla="*/ 1819275 w 1819275"/>
              <a:gd name="connsiteY34" fmla="*/ 774700 h 1545431"/>
              <a:gd name="connsiteX35" fmla="*/ 428625 w 1819275"/>
              <a:gd name="connsiteY35" fmla="*/ 0 h 1545431"/>
              <a:gd name="connsiteX0" fmla="*/ 428625 w 1819275"/>
              <a:gd name="connsiteY0" fmla="*/ 0 h 1545431"/>
              <a:gd name="connsiteX1" fmla="*/ 104775 w 1819275"/>
              <a:gd name="connsiteY1" fmla="*/ 165100 h 1545431"/>
              <a:gd name="connsiteX2" fmla="*/ 285750 w 1819275"/>
              <a:gd name="connsiteY2" fmla="*/ 508000 h 1545431"/>
              <a:gd name="connsiteX3" fmla="*/ 19050 w 1819275"/>
              <a:gd name="connsiteY3" fmla="*/ 927100 h 1545431"/>
              <a:gd name="connsiteX4" fmla="*/ 0 w 1819275"/>
              <a:gd name="connsiteY4" fmla="*/ 1327150 h 1545431"/>
              <a:gd name="connsiteX5" fmla="*/ 152400 w 1819275"/>
              <a:gd name="connsiteY5" fmla="*/ 1441450 h 1545431"/>
              <a:gd name="connsiteX6" fmla="*/ 631031 w 1819275"/>
              <a:gd name="connsiteY6" fmla="*/ 1245394 h 1545431"/>
              <a:gd name="connsiteX7" fmla="*/ 640556 w 1819275"/>
              <a:gd name="connsiteY7" fmla="*/ 1302544 h 1545431"/>
              <a:gd name="connsiteX8" fmla="*/ 723900 w 1819275"/>
              <a:gd name="connsiteY8" fmla="*/ 1283494 h 1545431"/>
              <a:gd name="connsiteX9" fmla="*/ 723901 w 1819275"/>
              <a:gd name="connsiteY9" fmla="*/ 1162050 h 1545431"/>
              <a:gd name="connsiteX10" fmla="*/ 766763 w 1819275"/>
              <a:gd name="connsiteY10" fmla="*/ 1173956 h 1545431"/>
              <a:gd name="connsiteX11" fmla="*/ 738188 w 1819275"/>
              <a:gd name="connsiteY11" fmla="*/ 1309687 h 1545431"/>
              <a:gd name="connsiteX12" fmla="*/ 747713 w 1819275"/>
              <a:gd name="connsiteY12" fmla="*/ 1347787 h 1545431"/>
              <a:gd name="connsiteX13" fmla="*/ 860425 w 1819275"/>
              <a:gd name="connsiteY13" fmla="*/ 1215231 h 1545431"/>
              <a:gd name="connsiteX14" fmla="*/ 1090612 w 1819275"/>
              <a:gd name="connsiteY14" fmla="*/ 1545431 h 1545431"/>
              <a:gd name="connsiteX15" fmla="*/ 1121569 w 1819275"/>
              <a:gd name="connsiteY15" fmla="*/ 1528763 h 1545431"/>
              <a:gd name="connsiteX16" fmla="*/ 1126331 w 1819275"/>
              <a:gd name="connsiteY16" fmla="*/ 1459706 h 1545431"/>
              <a:gd name="connsiteX17" fmla="*/ 1102519 w 1819275"/>
              <a:gd name="connsiteY17" fmla="*/ 1428750 h 1545431"/>
              <a:gd name="connsiteX18" fmla="*/ 1104900 w 1819275"/>
              <a:gd name="connsiteY18" fmla="*/ 1319213 h 1545431"/>
              <a:gd name="connsiteX19" fmla="*/ 1207294 w 1819275"/>
              <a:gd name="connsiteY19" fmla="*/ 1314450 h 1545431"/>
              <a:gd name="connsiteX20" fmla="*/ 1257301 w 1819275"/>
              <a:gd name="connsiteY20" fmla="*/ 1231107 h 1545431"/>
              <a:gd name="connsiteX21" fmla="*/ 1321594 w 1819275"/>
              <a:gd name="connsiteY21" fmla="*/ 1185863 h 1545431"/>
              <a:gd name="connsiteX22" fmla="*/ 1373982 w 1819275"/>
              <a:gd name="connsiteY22" fmla="*/ 1193006 h 1545431"/>
              <a:gd name="connsiteX23" fmla="*/ 1397794 w 1819275"/>
              <a:gd name="connsiteY23" fmla="*/ 1237456 h 1545431"/>
              <a:gd name="connsiteX24" fmla="*/ 1445419 w 1819275"/>
              <a:gd name="connsiteY24" fmla="*/ 1171575 h 1545431"/>
              <a:gd name="connsiteX25" fmla="*/ 1504950 w 1819275"/>
              <a:gd name="connsiteY25" fmla="*/ 1178719 h 1545431"/>
              <a:gd name="connsiteX26" fmla="*/ 1554163 w 1819275"/>
              <a:gd name="connsiteY26" fmla="*/ 1116806 h 1545431"/>
              <a:gd name="connsiteX27" fmla="*/ 1554957 w 1819275"/>
              <a:gd name="connsiteY27" fmla="*/ 983456 h 1545431"/>
              <a:gd name="connsiteX28" fmla="*/ 1457325 w 1819275"/>
              <a:gd name="connsiteY28" fmla="*/ 931068 h 1545431"/>
              <a:gd name="connsiteX29" fmla="*/ 1447801 w 1819275"/>
              <a:gd name="connsiteY29" fmla="*/ 845344 h 1545431"/>
              <a:gd name="connsiteX30" fmla="*/ 1466850 w 1819275"/>
              <a:gd name="connsiteY30" fmla="*/ 802481 h 1545431"/>
              <a:gd name="connsiteX31" fmla="*/ 1538288 w 1819275"/>
              <a:gd name="connsiteY31" fmla="*/ 802482 h 1545431"/>
              <a:gd name="connsiteX32" fmla="*/ 1612105 w 1819275"/>
              <a:gd name="connsiteY32" fmla="*/ 726282 h 1545431"/>
              <a:gd name="connsiteX33" fmla="*/ 1676400 w 1819275"/>
              <a:gd name="connsiteY33" fmla="*/ 733425 h 1545431"/>
              <a:gd name="connsiteX34" fmla="*/ 1819275 w 1819275"/>
              <a:gd name="connsiteY34" fmla="*/ 774700 h 1545431"/>
              <a:gd name="connsiteX35" fmla="*/ 428625 w 1819275"/>
              <a:gd name="connsiteY35" fmla="*/ 0 h 1545431"/>
              <a:gd name="connsiteX0" fmla="*/ 428625 w 1819275"/>
              <a:gd name="connsiteY0" fmla="*/ 0 h 1545431"/>
              <a:gd name="connsiteX1" fmla="*/ 104775 w 1819275"/>
              <a:gd name="connsiteY1" fmla="*/ 165100 h 1545431"/>
              <a:gd name="connsiteX2" fmla="*/ 285750 w 1819275"/>
              <a:gd name="connsiteY2" fmla="*/ 508000 h 1545431"/>
              <a:gd name="connsiteX3" fmla="*/ 19050 w 1819275"/>
              <a:gd name="connsiteY3" fmla="*/ 927100 h 1545431"/>
              <a:gd name="connsiteX4" fmla="*/ 0 w 1819275"/>
              <a:gd name="connsiteY4" fmla="*/ 1327150 h 1545431"/>
              <a:gd name="connsiteX5" fmla="*/ 152400 w 1819275"/>
              <a:gd name="connsiteY5" fmla="*/ 1441450 h 1545431"/>
              <a:gd name="connsiteX6" fmla="*/ 500063 w 1819275"/>
              <a:gd name="connsiteY6" fmla="*/ 1293019 h 1545431"/>
              <a:gd name="connsiteX7" fmla="*/ 631031 w 1819275"/>
              <a:gd name="connsiteY7" fmla="*/ 1245394 h 1545431"/>
              <a:gd name="connsiteX8" fmla="*/ 640556 w 1819275"/>
              <a:gd name="connsiteY8" fmla="*/ 1302544 h 1545431"/>
              <a:gd name="connsiteX9" fmla="*/ 723900 w 1819275"/>
              <a:gd name="connsiteY9" fmla="*/ 1283494 h 1545431"/>
              <a:gd name="connsiteX10" fmla="*/ 723901 w 1819275"/>
              <a:gd name="connsiteY10" fmla="*/ 1162050 h 1545431"/>
              <a:gd name="connsiteX11" fmla="*/ 766763 w 1819275"/>
              <a:gd name="connsiteY11" fmla="*/ 1173956 h 1545431"/>
              <a:gd name="connsiteX12" fmla="*/ 738188 w 1819275"/>
              <a:gd name="connsiteY12" fmla="*/ 1309687 h 1545431"/>
              <a:gd name="connsiteX13" fmla="*/ 747713 w 1819275"/>
              <a:gd name="connsiteY13" fmla="*/ 1347787 h 1545431"/>
              <a:gd name="connsiteX14" fmla="*/ 860425 w 1819275"/>
              <a:gd name="connsiteY14" fmla="*/ 1215231 h 1545431"/>
              <a:gd name="connsiteX15" fmla="*/ 1090612 w 1819275"/>
              <a:gd name="connsiteY15" fmla="*/ 1545431 h 1545431"/>
              <a:gd name="connsiteX16" fmla="*/ 1121569 w 1819275"/>
              <a:gd name="connsiteY16" fmla="*/ 1528763 h 1545431"/>
              <a:gd name="connsiteX17" fmla="*/ 1126331 w 1819275"/>
              <a:gd name="connsiteY17" fmla="*/ 1459706 h 1545431"/>
              <a:gd name="connsiteX18" fmla="*/ 1102519 w 1819275"/>
              <a:gd name="connsiteY18" fmla="*/ 1428750 h 1545431"/>
              <a:gd name="connsiteX19" fmla="*/ 1104900 w 1819275"/>
              <a:gd name="connsiteY19" fmla="*/ 1319213 h 1545431"/>
              <a:gd name="connsiteX20" fmla="*/ 1207294 w 1819275"/>
              <a:gd name="connsiteY20" fmla="*/ 1314450 h 1545431"/>
              <a:gd name="connsiteX21" fmla="*/ 1257301 w 1819275"/>
              <a:gd name="connsiteY21" fmla="*/ 1231107 h 1545431"/>
              <a:gd name="connsiteX22" fmla="*/ 1321594 w 1819275"/>
              <a:gd name="connsiteY22" fmla="*/ 1185863 h 1545431"/>
              <a:gd name="connsiteX23" fmla="*/ 1373982 w 1819275"/>
              <a:gd name="connsiteY23" fmla="*/ 1193006 h 1545431"/>
              <a:gd name="connsiteX24" fmla="*/ 1397794 w 1819275"/>
              <a:gd name="connsiteY24" fmla="*/ 1237456 h 1545431"/>
              <a:gd name="connsiteX25" fmla="*/ 1445419 w 1819275"/>
              <a:gd name="connsiteY25" fmla="*/ 1171575 h 1545431"/>
              <a:gd name="connsiteX26" fmla="*/ 1504950 w 1819275"/>
              <a:gd name="connsiteY26" fmla="*/ 1178719 h 1545431"/>
              <a:gd name="connsiteX27" fmla="*/ 1554163 w 1819275"/>
              <a:gd name="connsiteY27" fmla="*/ 1116806 h 1545431"/>
              <a:gd name="connsiteX28" fmla="*/ 1554957 w 1819275"/>
              <a:gd name="connsiteY28" fmla="*/ 983456 h 1545431"/>
              <a:gd name="connsiteX29" fmla="*/ 1457325 w 1819275"/>
              <a:gd name="connsiteY29" fmla="*/ 931068 h 1545431"/>
              <a:gd name="connsiteX30" fmla="*/ 1447801 w 1819275"/>
              <a:gd name="connsiteY30" fmla="*/ 845344 h 1545431"/>
              <a:gd name="connsiteX31" fmla="*/ 1466850 w 1819275"/>
              <a:gd name="connsiteY31" fmla="*/ 802481 h 1545431"/>
              <a:gd name="connsiteX32" fmla="*/ 1538288 w 1819275"/>
              <a:gd name="connsiteY32" fmla="*/ 802482 h 1545431"/>
              <a:gd name="connsiteX33" fmla="*/ 1612105 w 1819275"/>
              <a:gd name="connsiteY33" fmla="*/ 726282 h 1545431"/>
              <a:gd name="connsiteX34" fmla="*/ 1676400 w 1819275"/>
              <a:gd name="connsiteY34" fmla="*/ 733425 h 1545431"/>
              <a:gd name="connsiteX35" fmla="*/ 1819275 w 1819275"/>
              <a:gd name="connsiteY35" fmla="*/ 774700 h 1545431"/>
              <a:gd name="connsiteX36" fmla="*/ 428625 w 1819275"/>
              <a:gd name="connsiteY36" fmla="*/ 0 h 1545431"/>
              <a:gd name="connsiteX0" fmla="*/ 428625 w 1819275"/>
              <a:gd name="connsiteY0" fmla="*/ 0 h 1545431"/>
              <a:gd name="connsiteX1" fmla="*/ 104775 w 1819275"/>
              <a:gd name="connsiteY1" fmla="*/ 165100 h 1545431"/>
              <a:gd name="connsiteX2" fmla="*/ 285750 w 1819275"/>
              <a:gd name="connsiteY2" fmla="*/ 508000 h 1545431"/>
              <a:gd name="connsiteX3" fmla="*/ 19050 w 1819275"/>
              <a:gd name="connsiteY3" fmla="*/ 927100 h 1545431"/>
              <a:gd name="connsiteX4" fmla="*/ 0 w 1819275"/>
              <a:gd name="connsiteY4" fmla="*/ 1327150 h 1545431"/>
              <a:gd name="connsiteX5" fmla="*/ 152400 w 1819275"/>
              <a:gd name="connsiteY5" fmla="*/ 1441450 h 1545431"/>
              <a:gd name="connsiteX6" fmla="*/ 578644 w 1819275"/>
              <a:gd name="connsiteY6" fmla="*/ 1228725 h 1545431"/>
              <a:gd name="connsiteX7" fmla="*/ 631031 w 1819275"/>
              <a:gd name="connsiteY7" fmla="*/ 1245394 h 1545431"/>
              <a:gd name="connsiteX8" fmla="*/ 640556 w 1819275"/>
              <a:gd name="connsiteY8" fmla="*/ 1302544 h 1545431"/>
              <a:gd name="connsiteX9" fmla="*/ 723900 w 1819275"/>
              <a:gd name="connsiteY9" fmla="*/ 1283494 h 1545431"/>
              <a:gd name="connsiteX10" fmla="*/ 723901 w 1819275"/>
              <a:gd name="connsiteY10" fmla="*/ 1162050 h 1545431"/>
              <a:gd name="connsiteX11" fmla="*/ 766763 w 1819275"/>
              <a:gd name="connsiteY11" fmla="*/ 1173956 h 1545431"/>
              <a:gd name="connsiteX12" fmla="*/ 738188 w 1819275"/>
              <a:gd name="connsiteY12" fmla="*/ 1309687 h 1545431"/>
              <a:gd name="connsiteX13" fmla="*/ 747713 w 1819275"/>
              <a:gd name="connsiteY13" fmla="*/ 1347787 h 1545431"/>
              <a:gd name="connsiteX14" fmla="*/ 860425 w 1819275"/>
              <a:gd name="connsiteY14" fmla="*/ 1215231 h 1545431"/>
              <a:gd name="connsiteX15" fmla="*/ 1090612 w 1819275"/>
              <a:gd name="connsiteY15" fmla="*/ 1545431 h 1545431"/>
              <a:gd name="connsiteX16" fmla="*/ 1121569 w 1819275"/>
              <a:gd name="connsiteY16" fmla="*/ 1528763 h 1545431"/>
              <a:gd name="connsiteX17" fmla="*/ 1126331 w 1819275"/>
              <a:gd name="connsiteY17" fmla="*/ 1459706 h 1545431"/>
              <a:gd name="connsiteX18" fmla="*/ 1102519 w 1819275"/>
              <a:gd name="connsiteY18" fmla="*/ 1428750 h 1545431"/>
              <a:gd name="connsiteX19" fmla="*/ 1104900 w 1819275"/>
              <a:gd name="connsiteY19" fmla="*/ 1319213 h 1545431"/>
              <a:gd name="connsiteX20" fmla="*/ 1207294 w 1819275"/>
              <a:gd name="connsiteY20" fmla="*/ 1314450 h 1545431"/>
              <a:gd name="connsiteX21" fmla="*/ 1257301 w 1819275"/>
              <a:gd name="connsiteY21" fmla="*/ 1231107 h 1545431"/>
              <a:gd name="connsiteX22" fmla="*/ 1321594 w 1819275"/>
              <a:gd name="connsiteY22" fmla="*/ 1185863 h 1545431"/>
              <a:gd name="connsiteX23" fmla="*/ 1373982 w 1819275"/>
              <a:gd name="connsiteY23" fmla="*/ 1193006 h 1545431"/>
              <a:gd name="connsiteX24" fmla="*/ 1397794 w 1819275"/>
              <a:gd name="connsiteY24" fmla="*/ 1237456 h 1545431"/>
              <a:gd name="connsiteX25" fmla="*/ 1445419 w 1819275"/>
              <a:gd name="connsiteY25" fmla="*/ 1171575 h 1545431"/>
              <a:gd name="connsiteX26" fmla="*/ 1504950 w 1819275"/>
              <a:gd name="connsiteY26" fmla="*/ 1178719 h 1545431"/>
              <a:gd name="connsiteX27" fmla="*/ 1554163 w 1819275"/>
              <a:gd name="connsiteY27" fmla="*/ 1116806 h 1545431"/>
              <a:gd name="connsiteX28" fmla="*/ 1554957 w 1819275"/>
              <a:gd name="connsiteY28" fmla="*/ 983456 h 1545431"/>
              <a:gd name="connsiteX29" fmla="*/ 1457325 w 1819275"/>
              <a:gd name="connsiteY29" fmla="*/ 931068 h 1545431"/>
              <a:gd name="connsiteX30" fmla="*/ 1447801 w 1819275"/>
              <a:gd name="connsiteY30" fmla="*/ 845344 h 1545431"/>
              <a:gd name="connsiteX31" fmla="*/ 1466850 w 1819275"/>
              <a:gd name="connsiteY31" fmla="*/ 802481 h 1545431"/>
              <a:gd name="connsiteX32" fmla="*/ 1538288 w 1819275"/>
              <a:gd name="connsiteY32" fmla="*/ 802482 h 1545431"/>
              <a:gd name="connsiteX33" fmla="*/ 1612105 w 1819275"/>
              <a:gd name="connsiteY33" fmla="*/ 726282 h 1545431"/>
              <a:gd name="connsiteX34" fmla="*/ 1676400 w 1819275"/>
              <a:gd name="connsiteY34" fmla="*/ 733425 h 1545431"/>
              <a:gd name="connsiteX35" fmla="*/ 1819275 w 1819275"/>
              <a:gd name="connsiteY35" fmla="*/ 774700 h 1545431"/>
              <a:gd name="connsiteX36" fmla="*/ 428625 w 1819275"/>
              <a:gd name="connsiteY36" fmla="*/ 0 h 1545431"/>
              <a:gd name="connsiteX0" fmla="*/ 428625 w 1819275"/>
              <a:gd name="connsiteY0" fmla="*/ 0 h 1545431"/>
              <a:gd name="connsiteX1" fmla="*/ 104775 w 1819275"/>
              <a:gd name="connsiteY1" fmla="*/ 165100 h 1545431"/>
              <a:gd name="connsiteX2" fmla="*/ 285750 w 1819275"/>
              <a:gd name="connsiteY2" fmla="*/ 508000 h 1545431"/>
              <a:gd name="connsiteX3" fmla="*/ 19050 w 1819275"/>
              <a:gd name="connsiteY3" fmla="*/ 927100 h 1545431"/>
              <a:gd name="connsiteX4" fmla="*/ 0 w 1819275"/>
              <a:gd name="connsiteY4" fmla="*/ 1327150 h 1545431"/>
              <a:gd name="connsiteX5" fmla="*/ 152400 w 1819275"/>
              <a:gd name="connsiteY5" fmla="*/ 1441450 h 1545431"/>
              <a:gd name="connsiteX6" fmla="*/ 485775 w 1819275"/>
              <a:gd name="connsiteY6" fmla="*/ 1273969 h 1545431"/>
              <a:gd name="connsiteX7" fmla="*/ 578644 w 1819275"/>
              <a:gd name="connsiteY7" fmla="*/ 1228725 h 1545431"/>
              <a:gd name="connsiteX8" fmla="*/ 631031 w 1819275"/>
              <a:gd name="connsiteY8" fmla="*/ 1245394 h 1545431"/>
              <a:gd name="connsiteX9" fmla="*/ 640556 w 1819275"/>
              <a:gd name="connsiteY9" fmla="*/ 1302544 h 1545431"/>
              <a:gd name="connsiteX10" fmla="*/ 723900 w 1819275"/>
              <a:gd name="connsiteY10" fmla="*/ 1283494 h 1545431"/>
              <a:gd name="connsiteX11" fmla="*/ 723901 w 1819275"/>
              <a:gd name="connsiteY11" fmla="*/ 1162050 h 1545431"/>
              <a:gd name="connsiteX12" fmla="*/ 766763 w 1819275"/>
              <a:gd name="connsiteY12" fmla="*/ 1173956 h 1545431"/>
              <a:gd name="connsiteX13" fmla="*/ 738188 w 1819275"/>
              <a:gd name="connsiteY13" fmla="*/ 1309687 h 1545431"/>
              <a:gd name="connsiteX14" fmla="*/ 747713 w 1819275"/>
              <a:gd name="connsiteY14" fmla="*/ 1347787 h 1545431"/>
              <a:gd name="connsiteX15" fmla="*/ 860425 w 1819275"/>
              <a:gd name="connsiteY15" fmla="*/ 1215231 h 1545431"/>
              <a:gd name="connsiteX16" fmla="*/ 1090612 w 1819275"/>
              <a:gd name="connsiteY16" fmla="*/ 1545431 h 1545431"/>
              <a:gd name="connsiteX17" fmla="*/ 1121569 w 1819275"/>
              <a:gd name="connsiteY17" fmla="*/ 1528763 h 1545431"/>
              <a:gd name="connsiteX18" fmla="*/ 1126331 w 1819275"/>
              <a:gd name="connsiteY18" fmla="*/ 1459706 h 1545431"/>
              <a:gd name="connsiteX19" fmla="*/ 1102519 w 1819275"/>
              <a:gd name="connsiteY19" fmla="*/ 1428750 h 1545431"/>
              <a:gd name="connsiteX20" fmla="*/ 1104900 w 1819275"/>
              <a:gd name="connsiteY20" fmla="*/ 1319213 h 1545431"/>
              <a:gd name="connsiteX21" fmla="*/ 1207294 w 1819275"/>
              <a:gd name="connsiteY21" fmla="*/ 1314450 h 1545431"/>
              <a:gd name="connsiteX22" fmla="*/ 1257301 w 1819275"/>
              <a:gd name="connsiteY22" fmla="*/ 1231107 h 1545431"/>
              <a:gd name="connsiteX23" fmla="*/ 1321594 w 1819275"/>
              <a:gd name="connsiteY23" fmla="*/ 1185863 h 1545431"/>
              <a:gd name="connsiteX24" fmla="*/ 1373982 w 1819275"/>
              <a:gd name="connsiteY24" fmla="*/ 1193006 h 1545431"/>
              <a:gd name="connsiteX25" fmla="*/ 1397794 w 1819275"/>
              <a:gd name="connsiteY25" fmla="*/ 1237456 h 1545431"/>
              <a:gd name="connsiteX26" fmla="*/ 1445419 w 1819275"/>
              <a:gd name="connsiteY26" fmla="*/ 1171575 h 1545431"/>
              <a:gd name="connsiteX27" fmla="*/ 1504950 w 1819275"/>
              <a:gd name="connsiteY27" fmla="*/ 1178719 h 1545431"/>
              <a:gd name="connsiteX28" fmla="*/ 1554163 w 1819275"/>
              <a:gd name="connsiteY28" fmla="*/ 1116806 h 1545431"/>
              <a:gd name="connsiteX29" fmla="*/ 1554957 w 1819275"/>
              <a:gd name="connsiteY29" fmla="*/ 983456 h 1545431"/>
              <a:gd name="connsiteX30" fmla="*/ 1457325 w 1819275"/>
              <a:gd name="connsiteY30" fmla="*/ 931068 h 1545431"/>
              <a:gd name="connsiteX31" fmla="*/ 1447801 w 1819275"/>
              <a:gd name="connsiteY31" fmla="*/ 845344 h 1545431"/>
              <a:gd name="connsiteX32" fmla="*/ 1466850 w 1819275"/>
              <a:gd name="connsiteY32" fmla="*/ 802481 h 1545431"/>
              <a:gd name="connsiteX33" fmla="*/ 1538288 w 1819275"/>
              <a:gd name="connsiteY33" fmla="*/ 802482 h 1545431"/>
              <a:gd name="connsiteX34" fmla="*/ 1612105 w 1819275"/>
              <a:gd name="connsiteY34" fmla="*/ 726282 h 1545431"/>
              <a:gd name="connsiteX35" fmla="*/ 1676400 w 1819275"/>
              <a:gd name="connsiteY35" fmla="*/ 733425 h 1545431"/>
              <a:gd name="connsiteX36" fmla="*/ 1819275 w 1819275"/>
              <a:gd name="connsiteY36" fmla="*/ 774700 h 1545431"/>
              <a:gd name="connsiteX37" fmla="*/ 428625 w 1819275"/>
              <a:gd name="connsiteY37" fmla="*/ 0 h 1545431"/>
              <a:gd name="connsiteX0" fmla="*/ 428625 w 1819275"/>
              <a:gd name="connsiteY0" fmla="*/ 0 h 1545431"/>
              <a:gd name="connsiteX1" fmla="*/ 104775 w 1819275"/>
              <a:gd name="connsiteY1" fmla="*/ 165100 h 1545431"/>
              <a:gd name="connsiteX2" fmla="*/ 285750 w 1819275"/>
              <a:gd name="connsiteY2" fmla="*/ 508000 h 1545431"/>
              <a:gd name="connsiteX3" fmla="*/ 19050 w 1819275"/>
              <a:gd name="connsiteY3" fmla="*/ 927100 h 1545431"/>
              <a:gd name="connsiteX4" fmla="*/ 0 w 1819275"/>
              <a:gd name="connsiteY4" fmla="*/ 1327150 h 1545431"/>
              <a:gd name="connsiteX5" fmla="*/ 152400 w 1819275"/>
              <a:gd name="connsiteY5" fmla="*/ 1441450 h 1545431"/>
              <a:gd name="connsiteX6" fmla="*/ 521494 w 1819275"/>
              <a:gd name="connsiteY6" fmla="*/ 1202531 h 1545431"/>
              <a:gd name="connsiteX7" fmla="*/ 578644 w 1819275"/>
              <a:gd name="connsiteY7" fmla="*/ 1228725 h 1545431"/>
              <a:gd name="connsiteX8" fmla="*/ 631031 w 1819275"/>
              <a:gd name="connsiteY8" fmla="*/ 1245394 h 1545431"/>
              <a:gd name="connsiteX9" fmla="*/ 640556 w 1819275"/>
              <a:gd name="connsiteY9" fmla="*/ 1302544 h 1545431"/>
              <a:gd name="connsiteX10" fmla="*/ 723900 w 1819275"/>
              <a:gd name="connsiteY10" fmla="*/ 1283494 h 1545431"/>
              <a:gd name="connsiteX11" fmla="*/ 723901 w 1819275"/>
              <a:gd name="connsiteY11" fmla="*/ 1162050 h 1545431"/>
              <a:gd name="connsiteX12" fmla="*/ 766763 w 1819275"/>
              <a:gd name="connsiteY12" fmla="*/ 1173956 h 1545431"/>
              <a:gd name="connsiteX13" fmla="*/ 738188 w 1819275"/>
              <a:gd name="connsiteY13" fmla="*/ 1309687 h 1545431"/>
              <a:gd name="connsiteX14" fmla="*/ 747713 w 1819275"/>
              <a:gd name="connsiteY14" fmla="*/ 1347787 h 1545431"/>
              <a:gd name="connsiteX15" fmla="*/ 860425 w 1819275"/>
              <a:gd name="connsiteY15" fmla="*/ 1215231 h 1545431"/>
              <a:gd name="connsiteX16" fmla="*/ 1090612 w 1819275"/>
              <a:gd name="connsiteY16" fmla="*/ 1545431 h 1545431"/>
              <a:gd name="connsiteX17" fmla="*/ 1121569 w 1819275"/>
              <a:gd name="connsiteY17" fmla="*/ 1528763 h 1545431"/>
              <a:gd name="connsiteX18" fmla="*/ 1126331 w 1819275"/>
              <a:gd name="connsiteY18" fmla="*/ 1459706 h 1545431"/>
              <a:gd name="connsiteX19" fmla="*/ 1102519 w 1819275"/>
              <a:gd name="connsiteY19" fmla="*/ 1428750 h 1545431"/>
              <a:gd name="connsiteX20" fmla="*/ 1104900 w 1819275"/>
              <a:gd name="connsiteY20" fmla="*/ 1319213 h 1545431"/>
              <a:gd name="connsiteX21" fmla="*/ 1207294 w 1819275"/>
              <a:gd name="connsiteY21" fmla="*/ 1314450 h 1545431"/>
              <a:gd name="connsiteX22" fmla="*/ 1257301 w 1819275"/>
              <a:gd name="connsiteY22" fmla="*/ 1231107 h 1545431"/>
              <a:gd name="connsiteX23" fmla="*/ 1321594 w 1819275"/>
              <a:gd name="connsiteY23" fmla="*/ 1185863 h 1545431"/>
              <a:gd name="connsiteX24" fmla="*/ 1373982 w 1819275"/>
              <a:gd name="connsiteY24" fmla="*/ 1193006 h 1545431"/>
              <a:gd name="connsiteX25" fmla="*/ 1397794 w 1819275"/>
              <a:gd name="connsiteY25" fmla="*/ 1237456 h 1545431"/>
              <a:gd name="connsiteX26" fmla="*/ 1445419 w 1819275"/>
              <a:gd name="connsiteY26" fmla="*/ 1171575 h 1545431"/>
              <a:gd name="connsiteX27" fmla="*/ 1504950 w 1819275"/>
              <a:gd name="connsiteY27" fmla="*/ 1178719 h 1545431"/>
              <a:gd name="connsiteX28" fmla="*/ 1554163 w 1819275"/>
              <a:gd name="connsiteY28" fmla="*/ 1116806 h 1545431"/>
              <a:gd name="connsiteX29" fmla="*/ 1554957 w 1819275"/>
              <a:gd name="connsiteY29" fmla="*/ 983456 h 1545431"/>
              <a:gd name="connsiteX30" fmla="*/ 1457325 w 1819275"/>
              <a:gd name="connsiteY30" fmla="*/ 931068 h 1545431"/>
              <a:gd name="connsiteX31" fmla="*/ 1447801 w 1819275"/>
              <a:gd name="connsiteY31" fmla="*/ 845344 h 1545431"/>
              <a:gd name="connsiteX32" fmla="*/ 1466850 w 1819275"/>
              <a:gd name="connsiteY32" fmla="*/ 802481 h 1545431"/>
              <a:gd name="connsiteX33" fmla="*/ 1538288 w 1819275"/>
              <a:gd name="connsiteY33" fmla="*/ 802482 h 1545431"/>
              <a:gd name="connsiteX34" fmla="*/ 1612105 w 1819275"/>
              <a:gd name="connsiteY34" fmla="*/ 726282 h 1545431"/>
              <a:gd name="connsiteX35" fmla="*/ 1676400 w 1819275"/>
              <a:gd name="connsiteY35" fmla="*/ 733425 h 1545431"/>
              <a:gd name="connsiteX36" fmla="*/ 1819275 w 1819275"/>
              <a:gd name="connsiteY36" fmla="*/ 774700 h 1545431"/>
              <a:gd name="connsiteX37" fmla="*/ 428625 w 1819275"/>
              <a:gd name="connsiteY37" fmla="*/ 0 h 1545431"/>
              <a:gd name="connsiteX0" fmla="*/ 428625 w 1819275"/>
              <a:gd name="connsiteY0" fmla="*/ 0 h 1545431"/>
              <a:gd name="connsiteX1" fmla="*/ 104775 w 1819275"/>
              <a:gd name="connsiteY1" fmla="*/ 165100 h 1545431"/>
              <a:gd name="connsiteX2" fmla="*/ 285750 w 1819275"/>
              <a:gd name="connsiteY2" fmla="*/ 508000 h 1545431"/>
              <a:gd name="connsiteX3" fmla="*/ 19050 w 1819275"/>
              <a:gd name="connsiteY3" fmla="*/ 927100 h 1545431"/>
              <a:gd name="connsiteX4" fmla="*/ 0 w 1819275"/>
              <a:gd name="connsiteY4" fmla="*/ 1327150 h 1545431"/>
              <a:gd name="connsiteX5" fmla="*/ 152400 w 1819275"/>
              <a:gd name="connsiteY5" fmla="*/ 1441450 h 1545431"/>
              <a:gd name="connsiteX6" fmla="*/ 364331 w 1819275"/>
              <a:gd name="connsiteY6" fmla="*/ 1302544 h 1545431"/>
              <a:gd name="connsiteX7" fmla="*/ 521494 w 1819275"/>
              <a:gd name="connsiteY7" fmla="*/ 1202531 h 1545431"/>
              <a:gd name="connsiteX8" fmla="*/ 578644 w 1819275"/>
              <a:gd name="connsiteY8" fmla="*/ 1228725 h 1545431"/>
              <a:gd name="connsiteX9" fmla="*/ 631031 w 1819275"/>
              <a:gd name="connsiteY9" fmla="*/ 1245394 h 1545431"/>
              <a:gd name="connsiteX10" fmla="*/ 640556 w 1819275"/>
              <a:gd name="connsiteY10" fmla="*/ 1302544 h 1545431"/>
              <a:gd name="connsiteX11" fmla="*/ 723900 w 1819275"/>
              <a:gd name="connsiteY11" fmla="*/ 1283494 h 1545431"/>
              <a:gd name="connsiteX12" fmla="*/ 723901 w 1819275"/>
              <a:gd name="connsiteY12" fmla="*/ 1162050 h 1545431"/>
              <a:gd name="connsiteX13" fmla="*/ 766763 w 1819275"/>
              <a:gd name="connsiteY13" fmla="*/ 1173956 h 1545431"/>
              <a:gd name="connsiteX14" fmla="*/ 738188 w 1819275"/>
              <a:gd name="connsiteY14" fmla="*/ 1309687 h 1545431"/>
              <a:gd name="connsiteX15" fmla="*/ 747713 w 1819275"/>
              <a:gd name="connsiteY15" fmla="*/ 1347787 h 1545431"/>
              <a:gd name="connsiteX16" fmla="*/ 860425 w 1819275"/>
              <a:gd name="connsiteY16" fmla="*/ 1215231 h 1545431"/>
              <a:gd name="connsiteX17" fmla="*/ 1090612 w 1819275"/>
              <a:gd name="connsiteY17" fmla="*/ 1545431 h 1545431"/>
              <a:gd name="connsiteX18" fmla="*/ 1121569 w 1819275"/>
              <a:gd name="connsiteY18" fmla="*/ 1528763 h 1545431"/>
              <a:gd name="connsiteX19" fmla="*/ 1126331 w 1819275"/>
              <a:gd name="connsiteY19" fmla="*/ 1459706 h 1545431"/>
              <a:gd name="connsiteX20" fmla="*/ 1102519 w 1819275"/>
              <a:gd name="connsiteY20" fmla="*/ 1428750 h 1545431"/>
              <a:gd name="connsiteX21" fmla="*/ 1104900 w 1819275"/>
              <a:gd name="connsiteY21" fmla="*/ 1319213 h 1545431"/>
              <a:gd name="connsiteX22" fmla="*/ 1207294 w 1819275"/>
              <a:gd name="connsiteY22" fmla="*/ 1314450 h 1545431"/>
              <a:gd name="connsiteX23" fmla="*/ 1257301 w 1819275"/>
              <a:gd name="connsiteY23" fmla="*/ 1231107 h 1545431"/>
              <a:gd name="connsiteX24" fmla="*/ 1321594 w 1819275"/>
              <a:gd name="connsiteY24" fmla="*/ 1185863 h 1545431"/>
              <a:gd name="connsiteX25" fmla="*/ 1373982 w 1819275"/>
              <a:gd name="connsiteY25" fmla="*/ 1193006 h 1545431"/>
              <a:gd name="connsiteX26" fmla="*/ 1397794 w 1819275"/>
              <a:gd name="connsiteY26" fmla="*/ 1237456 h 1545431"/>
              <a:gd name="connsiteX27" fmla="*/ 1445419 w 1819275"/>
              <a:gd name="connsiteY27" fmla="*/ 1171575 h 1545431"/>
              <a:gd name="connsiteX28" fmla="*/ 1504950 w 1819275"/>
              <a:gd name="connsiteY28" fmla="*/ 1178719 h 1545431"/>
              <a:gd name="connsiteX29" fmla="*/ 1554163 w 1819275"/>
              <a:gd name="connsiteY29" fmla="*/ 1116806 h 1545431"/>
              <a:gd name="connsiteX30" fmla="*/ 1554957 w 1819275"/>
              <a:gd name="connsiteY30" fmla="*/ 983456 h 1545431"/>
              <a:gd name="connsiteX31" fmla="*/ 1457325 w 1819275"/>
              <a:gd name="connsiteY31" fmla="*/ 931068 h 1545431"/>
              <a:gd name="connsiteX32" fmla="*/ 1447801 w 1819275"/>
              <a:gd name="connsiteY32" fmla="*/ 845344 h 1545431"/>
              <a:gd name="connsiteX33" fmla="*/ 1466850 w 1819275"/>
              <a:gd name="connsiteY33" fmla="*/ 802481 h 1545431"/>
              <a:gd name="connsiteX34" fmla="*/ 1538288 w 1819275"/>
              <a:gd name="connsiteY34" fmla="*/ 802482 h 1545431"/>
              <a:gd name="connsiteX35" fmla="*/ 1612105 w 1819275"/>
              <a:gd name="connsiteY35" fmla="*/ 726282 h 1545431"/>
              <a:gd name="connsiteX36" fmla="*/ 1676400 w 1819275"/>
              <a:gd name="connsiteY36" fmla="*/ 733425 h 1545431"/>
              <a:gd name="connsiteX37" fmla="*/ 1819275 w 1819275"/>
              <a:gd name="connsiteY37" fmla="*/ 774700 h 1545431"/>
              <a:gd name="connsiteX38" fmla="*/ 428625 w 1819275"/>
              <a:gd name="connsiteY38" fmla="*/ 0 h 1545431"/>
              <a:gd name="connsiteX0" fmla="*/ 428625 w 1819275"/>
              <a:gd name="connsiteY0" fmla="*/ 0 h 1545431"/>
              <a:gd name="connsiteX1" fmla="*/ 104775 w 1819275"/>
              <a:gd name="connsiteY1" fmla="*/ 165100 h 1545431"/>
              <a:gd name="connsiteX2" fmla="*/ 285750 w 1819275"/>
              <a:gd name="connsiteY2" fmla="*/ 508000 h 1545431"/>
              <a:gd name="connsiteX3" fmla="*/ 19050 w 1819275"/>
              <a:gd name="connsiteY3" fmla="*/ 927100 h 1545431"/>
              <a:gd name="connsiteX4" fmla="*/ 0 w 1819275"/>
              <a:gd name="connsiteY4" fmla="*/ 1327150 h 1545431"/>
              <a:gd name="connsiteX5" fmla="*/ 152400 w 1819275"/>
              <a:gd name="connsiteY5" fmla="*/ 1441450 h 1545431"/>
              <a:gd name="connsiteX6" fmla="*/ 471487 w 1819275"/>
              <a:gd name="connsiteY6" fmla="*/ 1259681 h 1545431"/>
              <a:gd name="connsiteX7" fmla="*/ 521494 w 1819275"/>
              <a:gd name="connsiteY7" fmla="*/ 1202531 h 1545431"/>
              <a:gd name="connsiteX8" fmla="*/ 578644 w 1819275"/>
              <a:gd name="connsiteY8" fmla="*/ 1228725 h 1545431"/>
              <a:gd name="connsiteX9" fmla="*/ 631031 w 1819275"/>
              <a:gd name="connsiteY9" fmla="*/ 1245394 h 1545431"/>
              <a:gd name="connsiteX10" fmla="*/ 640556 w 1819275"/>
              <a:gd name="connsiteY10" fmla="*/ 1302544 h 1545431"/>
              <a:gd name="connsiteX11" fmla="*/ 723900 w 1819275"/>
              <a:gd name="connsiteY11" fmla="*/ 1283494 h 1545431"/>
              <a:gd name="connsiteX12" fmla="*/ 723901 w 1819275"/>
              <a:gd name="connsiteY12" fmla="*/ 1162050 h 1545431"/>
              <a:gd name="connsiteX13" fmla="*/ 766763 w 1819275"/>
              <a:gd name="connsiteY13" fmla="*/ 1173956 h 1545431"/>
              <a:gd name="connsiteX14" fmla="*/ 738188 w 1819275"/>
              <a:gd name="connsiteY14" fmla="*/ 1309687 h 1545431"/>
              <a:gd name="connsiteX15" fmla="*/ 747713 w 1819275"/>
              <a:gd name="connsiteY15" fmla="*/ 1347787 h 1545431"/>
              <a:gd name="connsiteX16" fmla="*/ 860425 w 1819275"/>
              <a:gd name="connsiteY16" fmla="*/ 1215231 h 1545431"/>
              <a:gd name="connsiteX17" fmla="*/ 1090612 w 1819275"/>
              <a:gd name="connsiteY17" fmla="*/ 1545431 h 1545431"/>
              <a:gd name="connsiteX18" fmla="*/ 1121569 w 1819275"/>
              <a:gd name="connsiteY18" fmla="*/ 1528763 h 1545431"/>
              <a:gd name="connsiteX19" fmla="*/ 1126331 w 1819275"/>
              <a:gd name="connsiteY19" fmla="*/ 1459706 h 1545431"/>
              <a:gd name="connsiteX20" fmla="*/ 1102519 w 1819275"/>
              <a:gd name="connsiteY20" fmla="*/ 1428750 h 1545431"/>
              <a:gd name="connsiteX21" fmla="*/ 1104900 w 1819275"/>
              <a:gd name="connsiteY21" fmla="*/ 1319213 h 1545431"/>
              <a:gd name="connsiteX22" fmla="*/ 1207294 w 1819275"/>
              <a:gd name="connsiteY22" fmla="*/ 1314450 h 1545431"/>
              <a:gd name="connsiteX23" fmla="*/ 1257301 w 1819275"/>
              <a:gd name="connsiteY23" fmla="*/ 1231107 h 1545431"/>
              <a:gd name="connsiteX24" fmla="*/ 1321594 w 1819275"/>
              <a:gd name="connsiteY24" fmla="*/ 1185863 h 1545431"/>
              <a:gd name="connsiteX25" fmla="*/ 1373982 w 1819275"/>
              <a:gd name="connsiteY25" fmla="*/ 1193006 h 1545431"/>
              <a:gd name="connsiteX26" fmla="*/ 1397794 w 1819275"/>
              <a:gd name="connsiteY26" fmla="*/ 1237456 h 1545431"/>
              <a:gd name="connsiteX27" fmla="*/ 1445419 w 1819275"/>
              <a:gd name="connsiteY27" fmla="*/ 1171575 h 1545431"/>
              <a:gd name="connsiteX28" fmla="*/ 1504950 w 1819275"/>
              <a:gd name="connsiteY28" fmla="*/ 1178719 h 1545431"/>
              <a:gd name="connsiteX29" fmla="*/ 1554163 w 1819275"/>
              <a:gd name="connsiteY29" fmla="*/ 1116806 h 1545431"/>
              <a:gd name="connsiteX30" fmla="*/ 1554957 w 1819275"/>
              <a:gd name="connsiteY30" fmla="*/ 983456 h 1545431"/>
              <a:gd name="connsiteX31" fmla="*/ 1457325 w 1819275"/>
              <a:gd name="connsiteY31" fmla="*/ 931068 h 1545431"/>
              <a:gd name="connsiteX32" fmla="*/ 1447801 w 1819275"/>
              <a:gd name="connsiteY32" fmla="*/ 845344 h 1545431"/>
              <a:gd name="connsiteX33" fmla="*/ 1466850 w 1819275"/>
              <a:gd name="connsiteY33" fmla="*/ 802481 h 1545431"/>
              <a:gd name="connsiteX34" fmla="*/ 1538288 w 1819275"/>
              <a:gd name="connsiteY34" fmla="*/ 802482 h 1545431"/>
              <a:gd name="connsiteX35" fmla="*/ 1612105 w 1819275"/>
              <a:gd name="connsiteY35" fmla="*/ 726282 h 1545431"/>
              <a:gd name="connsiteX36" fmla="*/ 1676400 w 1819275"/>
              <a:gd name="connsiteY36" fmla="*/ 733425 h 1545431"/>
              <a:gd name="connsiteX37" fmla="*/ 1819275 w 1819275"/>
              <a:gd name="connsiteY37" fmla="*/ 774700 h 1545431"/>
              <a:gd name="connsiteX38" fmla="*/ 428625 w 1819275"/>
              <a:gd name="connsiteY38" fmla="*/ 0 h 1545431"/>
              <a:gd name="connsiteX0" fmla="*/ 428625 w 1819275"/>
              <a:gd name="connsiteY0" fmla="*/ 0 h 1545431"/>
              <a:gd name="connsiteX1" fmla="*/ 104775 w 1819275"/>
              <a:gd name="connsiteY1" fmla="*/ 165100 h 1545431"/>
              <a:gd name="connsiteX2" fmla="*/ 285750 w 1819275"/>
              <a:gd name="connsiteY2" fmla="*/ 508000 h 1545431"/>
              <a:gd name="connsiteX3" fmla="*/ 19050 w 1819275"/>
              <a:gd name="connsiteY3" fmla="*/ 927100 h 1545431"/>
              <a:gd name="connsiteX4" fmla="*/ 0 w 1819275"/>
              <a:gd name="connsiteY4" fmla="*/ 1327150 h 1545431"/>
              <a:gd name="connsiteX5" fmla="*/ 152400 w 1819275"/>
              <a:gd name="connsiteY5" fmla="*/ 1441450 h 1545431"/>
              <a:gd name="connsiteX6" fmla="*/ 292894 w 1819275"/>
              <a:gd name="connsiteY6" fmla="*/ 1357313 h 1545431"/>
              <a:gd name="connsiteX7" fmla="*/ 471487 w 1819275"/>
              <a:gd name="connsiteY7" fmla="*/ 1259681 h 1545431"/>
              <a:gd name="connsiteX8" fmla="*/ 521494 w 1819275"/>
              <a:gd name="connsiteY8" fmla="*/ 1202531 h 1545431"/>
              <a:gd name="connsiteX9" fmla="*/ 578644 w 1819275"/>
              <a:gd name="connsiteY9" fmla="*/ 1228725 h 1545431"/>
              <a:gd name="connsiteX10" fmla="*/ 631031 w 1819275"/>
              <a:gd name="connsiteY10" fmla="*/ 1245394 h 1545431"/>
              <a:gd name="connsiteX11" fmla="*/ 640556 w 1819275"/>
              <a:gd name="connsiteY11" fmla="*/ 1302544 h 1545431"/>
              <a:gd name="connsiteX12" fmla="*/ 723900 w 1819275"/>
              <a:gd name="connsiteY12" fmla="*/ 1283494 h 1545431"/>
              <a:gd name="connsiteX13" fmla="*/ 723901 w 1819275"/>
              <a:gd name="connsiteY13" fmla="*/ 1162050 h 1545431"/>
              <a:gd name="connsiteX14" fmla="*/ 766763 w 1819275"/>
              <a:gd name="connsiteY14" fmla="*/ 1173956 h 1545431"/>
              <a:gd name="connsiteX15" fmla="*/ 738188 w 1819275"/>
              <a:gd name="connsiteY15" fmla="*/ 1309687 h 1545431"/>
              <a:gd name="connsiteX16" fmla="*/ 747713 w 1819275"/>
              <a:gd name="connsiteY16" fmla="*/ 1347787 h 1545431"/>
              <a:gd name="connsiteX17" fmla="*/ 860425 w 1819275"/>
              <a:gd name="connsiteY17" fmla="*/ 1215231 h 1545431"/>
              <a:gd name="connsiteX18" fmla="*/ 1090612 w 1819275"/>
              <a:gd name="connsiteY18" fmla="*/ 1545431 h 1545431"/>
              <a:gd name="connsiteX19" fmla="*/ 1121569 w 1819275"/>
              <a:gd name="connsiteY19" fmla="*/ 1528763 h 1545431"/>
              <a:gd name="connsiteX20" fmla="*/ 1126331 w 1819275"/>
              <a:gd name="connsiteY20" fmla="*/ 1459706 h 1545431"/>
              <a:gd name="connsiteX21" fmla="*/ 1102519 w 1819275"/>
              <a:gd name="connsiteY21" fmla="*/ 1428750 h 1545431"/>
              <a:gd name="connsiteX22" fmla="*/ 1104900 w 1819275"/>
              <a:gd name="connsiteY22" fmla="*/ 1319213 h 1545431"/>
              <a:gd name="connsiteX23" fmla="*/ 1207294 w 1819275"/>
              <a:gd name="connsiteY23" fmla="*/ 1314450 h 1545431"/>
              <a:gd name="connsiteX24" fmla="*/ 1257301 w 1819275"/>
              <a:gd name="connsiteY24" fmla="*/ 1231107 h 1545431"/>
              <a:gd name="connsiteX25" fmla="*/ 1321594 w 1819275"/>
              <a:gd name="connsiteY25" fmla="*/ 1185863 h 1545431"/>
              <a:gd name="connsiteX26" fmla="*/ 1373982 w 1819275"/>
              <a:gd name="connsiteY26" fmla="*/ 1193006 h 1545431"/>
              <a:gd name="connsiteX27" fmla="*/ 1397794 w 1819275"/>
              <a:gd name="connsiteY27" fmla="*/ 1237456 h 1545431"/>
              <a:gd name="connsiteX28" fmla="*/ 1445419 w 1819275"/>
              <a:gd name="connsiteY28" fmla="*/ 1171575 h 1545431"/>
              <a:gd name="connsiteX29" fmla="*/ 1504950 w 1819275"/>
              <a:gd name="connsiteY29" fmla="*/ 1178719 h 1545431"/>
              <a:gd name="connsiteX30" fmla="*/ 1554163 w 1819275"/>
              <a:gd name="connsiteY30" fmla="*/ 1116806 h 1545431"/>
              <a:gd name="connsiteX31" fmla="*/ 1554957 w 1819275"/>
              <a:gd name="connsiteY31" fmla="*/ 983456 h 1545431"/>
              <a:gd name="connsiteX32" fmla="*/ 1457325 w 1819275"/>
              <a:gd name="connsiteY32" fmla="*/ 931068 h 1545431"/>
              <a:gd name="connsiteX33" fmla="*/ 1447801 w 1819275"/>
              <a:gd name="connsiteY33" fmla="*/ 845344 h 1545431"/>
              <a:gd name="connsiteX34" fmla="*/ 1466850 w 1819275"/>
              <a:gd name="connsiteY34" fmla="*/ 802481 h 1545431"/>
              <a:gd name="connsiteX35" fmla="*/ 1538288 w 1819275"/>
              <a:gd name="connsiteY35" fmla="*/ 802482 h 1545431"/>
              <a:gd name="connsiteX36" fmla="*/ 1612105 w 1819275"/>
              <a:gd name="connsiteY36" fmla="*/ 726282 h 1545431"/>
              <a:gd name="connsiteX37" fmla="*/ 1676400 w 1819275"/>
              <a:gd name="connsiteY37" fmla="*/ 733425 h 1545431"/>
              <a:gd name="connsiteX38" fmla="*/ 1819275 w 1819275"/>
              <a:gd name="connsiteY38" fmla="*/ 774700 h 1545431"/>
              <a:gd name="connsiteX39" fmla="*/ 428625 w 1819275"/>
              <a:gd name="connsiteY39" fmla="*/ 0 h 1545431"/>
              <a:gd name="connsiteX0" fmla="*/ 428625 w 1819275"/>
              <a:gd name="connsiteY0" fmla="*/ 0 h 1545431"/>
              <a:gd name="connsiteX1" fmla="*/ 104775 w 1819275"/>
              <a:gd name="connsiteY1" fmla="*/ 165100 h 1545431"/>
              <a:gd name="connsiteX2" fmla="*/ 285750 w 1819275"/>
              <a:gd name="connsiteY2" fmla="*/ 508000 h 1545431"/>
              <a:gd name="connsiteX3" fmla="*/ 19050 w 1819275"/>
              <a:gd name="connsiteY3" fmla="*/ 927100 h 1545431"/>
              <a:gd name="connsiteX4" fmla="*/ 0 w 1819275"/>
              <a:gd name="connsiteY4" fmla="*/ 1327150 h 1545431"/>
              <a:gd name="connsiteX5" fmla="*/ 152400 w 1819275"/>
              <a:gd name="connsiteY5" fmla="*/ 1441450 h 1545431"/>
              <a:gd name="connsiteX6" fmla="*/ 402432 w 1819275"/>
              <a:gd name="connsiteY6" fmla="*/ 1295401 h 1545431"/>
              <a:gd name="connsiteX7" fmla="*/ 471487 w 1819275"/>
              <a:gd name="connsiteY7" fmla="*/ 1259681 h 1545431"/>
              <a:gd name="connsiteX8" fmla="*/ 521494 w 1819275"/>
              <a:gd name="connsiteY8" fmla="*/ 1202531 h 1545431"/>
              <a:gd name="connsiteX9" fmla="*/ 578644 w 1819275"/>
              <a:gd name="connsiteY9" fmla="*/ 1228725 h 1545431"/>
              <a:gd name="connsiteX10" fmla="*/ 631031 w 1819275"/>
              <a:gd name="connsiteY10" fmla="*/ 1245394 h 1545431"/>
              <a:gd name="connsiteX11" fmla="*/ 640556 w 1819275"/>
              <a:gd name="connsiteY11" fmla="*/ 1302544 h 1545431"/>
              <a:gd name="connsiteX12" fmla="*/ 723900 w 1819275"/>
              <a:gd name="connsiteY12" fmla="*/ 1283494 h 1545431"/>
              <a:gd name="connsiteX13" fmla="*/ 723901 w 1819275"/>
              <a:gd name="connsiteY13" fmla="*/ 1162050 h 1545431"/>
              <a:gd name="connsiteX14" fmla="*/ 766763 w 1819275"/>
              <a:gd name="connsiteY14" fmla="*/ 1173956 h 1545431"/>
              <a:gd name="connsiteX15" fmla="*/ 738188 w 1819275"/>
              <a:gd name="connsiteY15" fmla="*/ 1309687 h 1545431"/>
              <a:gd name="connsiteX16" fmla="*/ 747713 w 1819275"/>
              <a:gd name="connsiteY16" fmla="*/ 1347787 h 1545431"/>
              <a:gd name="connsiteX17" fmla="*/ 860425 w 1819275"/>
              <a:gd name="connsiteY17" fmla="*/ 1215231 h 1545431"/>
              <a:gd name="connsiteX18" fmla="*/ 1090612 w 1819275"/>
              <a:gd name="connsiteY18" fmla="*/ 1545431 h 1545431"/>
              <a:gd name="connsiteX19" fmla="*/ 1121569 w 1819275"/>
              <a:gd name="connsiteY19" fmla="*/ 1528763 h 1545431"/>
              <a:gd name="connsiteX20" fmla="*/ 1126331 w 1819275"/>
              <a:gd name="connsiteY20" fmla="*/ 1459706 h 1545431"/>
              <a:gd name="connsiteX21" fmla="*/ 1102519 w 1819275"/>
              <a:gd name="connsiteY21" fmla="*/ 1428750 h 1545431"/>
              <a:gd name="connsiteX22" fmla="*/ 1104900 w 1819275"/>
              <a:gd name="connsiteY22" fmla="*/ 1319213 h 1545431"/>
              <a:gd name="connsiteX23" fmla="*/ 1207294 w 1819275"/>
              <a:gd name="connsiteY23" fmla="*/ 1314450 h 1545431"/>
              <a:gd name="connsiteX24" fmla="*/ 1257301 w 1819275"/>
              <a:gd name="connsiteY24" fmla="*/ 1231107 h 1545431"/>
              <a:gd name="connsiteX25" fmla="*/ 1321594 w 1819275"/>
              <a:gd name="connsiteY25" fmla="*/ 1185863 h 1545431"/>
              <a:gd name="connsiteX26" fmla="*/ 1373982 w 1819275"/>
              <a:gd name="connsiteY26" fmla="*/ 1193006 h 1545431"/>
              <a:gd name="connsiteX27" fmla="*/ 1397794 w 1819275"/>
              <a:gd name="connsiteY27" fmla="*/ 1237456 h 1545431"/>
              <a:gd name="connsiteX28" fmla="*/ 1445419 w 1819275"/>
              <a:gd name="connsiteY28" fmla="*/ 1171575 h 1545431"/>
              <a:gd name="connsiteX29" fmla="*/ 1504950 w 1819275"/>
              <a:gd name="connsiteY29" fmla="*/ 1178719 h 1545431"/>
              <a:gd name="connsiteX30" fmla="*/ 1554163 w 1819275"/>
              <a:gd name="connsiteY30" fmla="*/ 1116806 h 1545431"/>
              <a:gd name="connsiteX31" fmla="*/ 1554957 w 1819275"/>
              <a:gd name="connsiteY31" fmla="*/ 983456 h 1545431"/>
              <a:gd name="connsiteX32" fmla="*/ 1457325 w 1819275"/>
              <a:gd name="connsiteY32" fmla="*/ 931068 h 1545431"/>
              <a:gd name="connsiteX33" fmla="*/ 1447801 w 1819275"/>
              <a:gd name="connsiteY33" fmla="*/ 845344 h 1545431"/>
              <a:gd name="connsiteX34" fmla="*/ 1466850 w 1819275"/>
              <a:gd name="connsiteY34" fmla="*/ 802481 h 1545431"/>
              <a:gd name="connsiteX35" fmla="*/ 1538288 w 1819275"/>
              <a:gd name="connsiteY35" fmla="*/ 802482 h 1545431"/>
              <a:gd name="connsiteX36" fmla="*/ 1612105 w 1819275"/>
              <a:gd name="connsiteY36" fmla="*/ 726282 h 1545431"/>
              <a:gd name="connsiteX37" fmla="*/ 1676400 w 1819275"/>
              <a:gd name="connsiteY37" fmla="*/ 733425 h 1545431"/>
              <a:gd name="connsiteX38" fmla="*/ 1819275 w 1819275"/>
              <a:gd name="connsiteY38" fmla="*/ 774700 h 1545431"/>
              <a:gd name="connsiteX39" fmla="*/ 428625 w 1819275"/>
              <a:gd name="connsiteY39" fmla="*/ 0 h 1545431"/>
              <a:gd name="connsiteX0" fmla="*/ 428625 w 1819275"/>
              <a:gd name="connsiteY0" fmla="*/ 0 h 1545431"/>
              <a:gd name="connsiteX1" fmla="*/ 104775 w 1819275"/>
              <a:gd name="connsiteY1" fmla="*/ 165100 h 1545431"/>
              <a:gd name="connsiteX2" fmla="*/ 285750 w 1819275"/>
              <a:gd name="connsiteY2" fmla="*/ 508000 h 1545431"/>
              <a:gd name="connsiteX3" fmla="*/ 19050 w 1819275"/>
              <a:gd name="connsiteY3" fmla="*/ 927100 h 1545431"/>
              <a:gd name="connsiteX4" fmla="*/ 0 w 1819275"/>
              <a:gd name="connsiteY4" fmla="*/ 1327150 h 1545431"/>
              <a:gd name="connsiteX5" fmla="*/ 152400 w 1819275"/>
              <a:gd name="connsiteY5" fmla="*/ 1441450 h 1545431"/>
              <a:gd name="connsiteX6" fmla="*/ 288131 w 1819275"/>
              <a:gd name="connsiteY6" fmla="*/ 1362075 h 1545431"/>
              <a:gd name="connsiteX7" fmla="*/ 402432 w 1819275"/>
              <a:gd name="connsiteY7" fmla="*/ 1295401 h 1545431"/>
              <a:gd name="connsiteX8" fmla="*/ 471487 w 1819275"/>
              <a:gd name="connsiteY8" fmla="*/ 1259681 h 1545431"/>
              <a:gd name="connsiteX9" fmla="*/ 521494 w 1819275"/>
              <a:gd name="connsiteY9" fmla="*/ 1202531 h 1545431"/>
              <a:gd name="connsiteX10" fmla="*/ 578644 w 1819275"/>
              <a:gd name="connsiteY10" fmla="*/ 1228725 h 1545431"/>
              <a:gd name="connsiteX11" fmla="*/ 631031 w 1819275"/>
              <a:gd name="connsiteY11" fmla="*/ 1245394 h 1545431"/>
              <a:gd name="connsiteX12" fmla="*/ 640556 w 1819275"/>
              <a:gd name="connsiteY12" fmla="*/ 1302544 h 1545431"/>
              <a:gd name="connsiteX13" fmla="*/ 723900 w 1819275"/>
              <a:gd name="connsiteY13" fmla="*/ 1283494 h 1545431"/>
              <a:gd name="connsiteX14" fmla="*/ 723901 w 1819275"/>
              <a:gd name="connsiteY14" fmla="*/ 1162050 h 1545431"/>
              <a:gd name="connsiteX15" fmla="*/ 766763 w 1819275"/>
              <a:gd name="connsiteY15" fmla="*/ 1173956 h 1545431"/>
              <a:gd name="connsiteX16" fmla="*/ 738188 w 1819275"/>
              <a:gd name="connsiteY16" fmla="*/ 1309687 h 1545431"/>
              <a:gd name="connsiteX17" fmla="*/ 747713 w 1819275"/>
              <a:gd name="connsiteY17" fmla="*/ 1347787 h 1545431"/>
              <a:gd name="connsiteX18" fmla="*/ 860425 w 1819275"/>
              <a:gd name="connsiteY18" fmla="*/ 1215231 h 1545431"/>
              <a:gd name="connsiteX19" fmla="*/ 1090612 w 1819275"/>
              <a:gd name="connsiteY19" fmla="*/ 1545431 h 1545431"/>
              <a:gd name="connsiteX20" fmla="*/ 1121569 w 1819275"/>
              <a:gd name="connsiteY20" fmla="*/ 1528763 h 1545431"/>
              <a:gd name="connsiteX21" fmla="*/ 1126331 w 1819275"/>
              <a:gd name="connsiteY21" fmla="*/ 1459706 h 1545431"/>
              <a:gd name="connsiteX22" fmla="*/ 1102519 w 1819275"/>
              <a:gd name="connsiteY22" fmla="*/ 1428750 h 1545431"/>
              <a:gd name="connsiteX23" fmla="*/ 1104900 w 1819275"/>
              <a:gd name="connsiteY23" fmla="*/ 1319213 h 1545431"/>
              <a:gd name="connsiteX24" fmla="*/ 1207294 w 1819275"/>
              <a:gd name="connsiteY24" fmla="*/ 1314450 h 1545431"/>
              <a:gd name="connsiteX25" fmla="*/ 1257301 w 1819275"/>
              <a:gd name="connsiteY25" fmla="*/ 1231107 h 1545431"/>
              <a:gd name="connsiteX26" fmla="*/ 1321594 w 1819275"/>
              <a:gd name="connsiteY26" fmla="*/ 1185863 h 1545431"/>
              <a:gd name="connsiteX27" fmla="*/ 1373982 w 1819275"/>
              <a:gd name="connsiteY27" fmla="*/ 1193006 h 1545431"/>
              <a:gd name="connsiteX28" fmla="*/ 1397794 w 1819275"/>
              <a:gd name="connsiteY28" fmla="*/ 1237456 h 1545431"/>
              <a:gd name="connsiteX29" fmla="*/ 1445419 w 1819275"/>
              <a:gd name="connsiteY29" fmla="*/ 1171575 h 1545431"/>
              <a:gd name="connsiteX30" fmla="*/ 1504950 w 1819275"/>
              <a:gd name="connsiteY30" fmla="*/ 1178719 h 1545431"/>
              <a:gd name="connsiteX31" fmla="*/ 1554163 w 1819275"/>
              <a:gd name="connsiteY31" fmla="*/ 1116806 h 1545431"/>
              <a:gd name="connsiteX32" fmla="*/ 1554957 w 1819275"/>
              <a:gd name="connsiteY32" fmla="*/ 983456 h 1545431"/>
              <a:gd name="connsiteX33" fmla="*/ 1457325 w 1819275"/>
              <a:gd name="connsiteY33" fmla="*/ 931068 h 1545431"/>
              <a:gd name="connsiteX34" fmla="*/ 1447801 w 1819275"/>
              <a:gd name="connsiteY34" fmla="*/ 845344 h 1545431"/>
              <a:gd name="connsiteX35" fmla="*/ 1466850 w 1819275"/>
              <a:gd name="connsiteY35" fmla="*/ 802481 h 1545431"/>
              <a:gd name="connsiteX36" fmla="*/ 1538288 w 1819275"/>
              <a:gd name="connsiteY36" fmla="*/ 802482 h 1545431"/>
              <a:gd name="connsiteX37" fmla="*/ 1612105 w 1819275"/>
              <a:gd name="connsiteY37" fmla="*/ 726282 h 1545431"/>
              <a:gd name="connsiteX38" fmla="*/ 1676400 w 1819275"/>
              <a:gd name="connsiteY38" fmla="*/ 733425 h 1545431"/>
              <a:gd name="connsiteX39" fmla="*/ 1819275 w 1819275"/>
              <a:gd name="connsiteY39" fmla="*/ 774700 h 1545431"/>
              <a:gd name="connsiteX40" fmla="*/ 428625 w 1819275"/>
              <a:gd name="connsiteY40" fmla="*/ 0 h 1545431"/>
              <a:gd name="connsiteX0" fmla="*/ 428625 w 1819275"/>
              <a:gd name="connsiteY0" fmla="*/ 0 h 1545431"/>
              <a:gd name="connsiteX1" fmla="*/ 104775 w 1819275"/>
              <a:gd name="connsiteY1" fmla="*/ 165100 h 1545431"/>
              <a:gd name="connsiteX2" fmla="*/ 285750 w 1819275"/>
              <a:gd name="connsiteY2" fmla="*/ 508000 h 1545431"/>
              <a:gd name="connsiteX3" fmla="*/ 19050 w 1819275"/>
              <a:gd name="connsiteY3" fmla="*/ 927100 h 1545431"/>
              <a:gd name="connsiteX4" fmla="*/ 0 w 1819275"/>
              <a:gd name="connsiteY4" fmla="*/ 1327150 h 1545431"/>
              <a:gd name="connsiteX5" fmla="*/ 152400 w 1819275"/>
              <a:gd name="connsiteY5" fmla="*/ 1441450 h 1545431"/>
              <a:gd name="connsiteX6" fmla="*/ 373856 w 1819275"/>
              <a:gd name="connsiteY6" fmla="*/ 1285875 h 1545431"/>
              <a:gd name="connsiteX7" fmla="*/ 402432 w 1819275"/>
              <a:gd name="connsiteY7" fmla="*/ 1295401 h 1545431"/>
              <a:gd name="connsiteX8" fmla="*/ 471487 w 1819275"/>
              <a:gd name="connsiteY8" fmla="*/ 1259681 h 1545431"/>
              <a:gd name="connsiteX9" fmla="*/ 521494 w 1819275"/>
              <a:gd name="connsiteY9" fmla="*/ 1202531 h 1545431"/>
              <a:gd name="connsiteX10" fmla="*/ 578644 w 1819275"/>
              <a:gd name="connsiteY10" fmla="*/ 1228725 h 1545431"/>
              <a:gd name="connsiteX11" fmla="*/ 631031 w 1819275"/>
              <a:gd name="connsiteY11" fmla="*/ 1245394 h 1545431"/>
              <a:gd name="connsiteX12" fmla="*/ 640556 w 1819275"/>
              <a:gd name="connsiteY12" fmla="*/ 1302544 h 1545431"/>
              <a:gd name="connsiteX13" fmla="*/ 723900 w 1819275"/>
              <a:gd name="connsiteY13" fmla="*/ 1283494 h 1545431"/>
              <a:gd name="connsiteX14" fmla="*/ 723901 w 1819275"/>
              <a:gd name="connsiteY14" fmla="*/ 1162050 h 1545431"/>
              <a:gd name="connsiteX15" fmla="*/ 766763 w 1819275"/>
              <a:gd name="connsiteY15" fmla="*/ 1173956 h 1545431"/>
              <a:gd name="connsiteX16" fmla="*/ 738188 w 1819275"/>
              <a:gd name="connsiteY16" fmla="*/ 1309687 h 1545431"/>
              <a:gd name="connsiteX17" fmla="*/ 747713 w 1819275"/>
              <a:gd name="connsiteY17" fmla="*/ 1347787 h 1545431"/>
              <a:gd name="connsiteX18" fmla="*/ 860425 w 1819275"/>
              <a:gd name="connsiteY18" fmla="*/ 1215231 h 1545431"/>
              <a:gd name="connsiteX19" fmla="*/ 1090612 w 1819275"/>
              <a:gd name="connsiteY19" fmla="*/ 1545431 h 1545431"/>
              <a:gd name="connsiteX20" fmla="*/ 1121569 w 1819275"/>
              <a:gd name="connsiteY20" fmla="*/ 1528763 h 1545431"/>
              <a:gd name="connsiteX21" fmla="*/ 1126331 w 1819275"/>
              <a:gd name="connsiteY21" fmla="*/ 1459706 h 1545431"/>
              <a:gd name="connsiteX22" fmla="*/ 1102519 w 1819275"/>
              <a:gd name="connsiteY22" fmla="*/ 1428750 h 1545431"/>
              <a:gd name="connsiteX23" fmla="*/ 1104900 w 1819275"/>
              <a:gd name="connsiteY23" fmla="*/ 1319213 h 1545431"/>
              <a:gd name="connsiteX24" fmla="*/ 1207294 w 1819275"/>
              <a:gd name="connsiteY24" fmla="*/ 1314450 h 1545431"/>
              <a:gd name="connsiteX25" fmla="*/ 1257301 w 1819275"/>
              <a:gd name="connsiteY25" fmla="*/ 1231107 h 1545431"/>
              <a:gd name="connsiteX26" fmla="*/ 1321594 w 1819275"/>
              <a:gd name="connsiteY26" fmla="*/ 1185863 h 1545431"/>
              <a:gd name="connsiteX27" fmla="*/ 1373982 w 1819275"/>
              <a:gd name="connsiteY27" fmla="*/ 1193006 h 1545431"/>
              <a:gd name="connsiteX28" fmla="*/ 1397794 w 1819275"/>
              <a:gd name="connsiteY28" fmla="*/ 1237456 h 1545431"/>
              <a:gd name="connsiteX29" fmla="*/ 1445419 w 1819275"/>
              <a:gd name="connsiteY29" fmla="*/ 1171575 h 1545431"/>
              <a:gd name="connsiteX30" fmla="*/ 1504950 w 1819275"/>
              <a:gd name="connsiteY30" fmla="*/ 1178719 h 1545431"/>
              <a:gd name="connsiteX31" fmla="*/ 1554163 w 1819275"/>
              <a:gd name="connsiteY31" fmla="*/ 1116806 h 1545431"/>
              <a:gd name="connsiteX32" fmla="*/ 1554957 w 1819275"/>
              <a:gd name="connsiteY32" fmla="*/ 983456 h 1545431"/>
              <a:gd name="connsiteX33" fmla="*/ 1457325 w 1819275"/>
              <a:gd name="connsiteY33" fmla="*/ 931068 h 1545431"/>
              <a:gd name="connsiteX34" fmla="*/ 1447801 w 1819275"/>
              <a:gd name="connsiteY34" fmla="*/ 845344 h 1545431"/>
              <a:gd name="connsiteX35" fmla="*/ 1466850 w 1819275"/>
              <a:gd name="connsiteY35" fmla="*/ 802481 h 1545431"/>
              <a:gd name="connsiteX36" fmla="*/ 1538288 w 1819275"/>
              <a:gd name="connsiteY36" fmla="*/ 802482 h 1545431"/>
              <a:gd name="connsiteX37" fmla="*/ 1612105 w 1819275"/>
              <a:gd name="connsiteY37" fmla="*/ 726282 h 1545431"/>
              <a:gd name="connsiteX38" fmla="*/ 1676400 w 1819275"/>
              <a:gd name="connsiteY38" fmla="*/ 733425 h 1545431"/>
              <a:gd name="connsiteX39" fmla="*/ 1819275 w 1819275"/>
              <a:gd name="connsiteY39" fmla="*/ 774700 h 1545431"/>
              <a:gd name="connsiteX40" fmla="*/ 428625 w 1819275"/>
              <a:gd name="connsiteY40" fmla="*/ 0 h 1545431"/>
              <a:gd name="connsiteX0" fmla="*/ 428625 w 1819275"/>
              <a:gd name="connsiteY0" fmla="*/ 0 h 1545431"/>
              <a:gd name="connsiteX1" fmla="*/ 104775 w 1819275"/>
              <a:gd name="connsiteY1" fmla="*/ 165100 h 1545431"/>
              <a:gd name="connsiteX2" fmla="*/ 285750 w 1819275"/>
              <a:gd name="connsiteY2" fmla="*/ 508000 h 1545431"/>
              <a:gd name="connsiteX3" fmla="*/ 19050 w 1819275"/>
              <a:gd name="connsiteY3" fmla="*/ 927100 h 1545431"/>
              <a:gd name="connsiteX4" fmla="*/ 0 w 1819275"/>
              <a:gd name="connsiteY4" fmla="*/ 1327150 h 1545431"/>
              <a:gd name="connsiteX5" fmla="*/ 152400 w 1819275"/>
              <a:gd name="connsiteY5" fmla="*/ 1441450 h 1545431"/>
              <a:gd name="connsiteX6" fmla="*/ 373856 w 1819275"/>
              <a:gd name="connsiteY6" fmla="*/ 1285875 h 1545431"/>
              <a:gd name="connsiteX7" fmla="*/ 409576 w 1819275"/>
              <a:gd name="connsiteY7" fmla="*/ 1281113 h 1545431"/>
              <a:gd name="connsiteX8" fmla="*/ 471487 w 1819275"/>
              <a:gd name="connsiteY8" fmla="*/ 1259681 h 1545431"/>
              <a:gd name="connsiteX9" fmla="*/ 521494 w 1819275"/>
              <a:gd name="connsiteY9" fmla="*/ 1202531 h 1545431"/>
              <a:gd name="connsiteX10" fmla="*/ 578644 w 1819275"/>
              <a:gd name="connsiteY10" fmla="*/ 1228725 h 1545431"/>
              <a:gd name="connsiteX11" fmla="*/ 631031 w 1819275"/>
              <a:gd name="connsiteY11" fmla="*/ 1245394 h 1545431"/>
              <a:gd name="connsiteX12" fmla="*/ 640556 w 1819275"/>
              <a:gd name="connsiteY12" fmla="*/ 1302544 h 1545431"/>
              <a:gd name="connsiteX13" fmla="*/ 723900 w 1819275"/>
              <a:gd name="connsiteY13" fmla="*/ 1283494 h 1545431"/>
              <a:gd name="connsiteX14" fmla="*/ 723901 w 1819275"/>
              <a:gd name="connsiteY14" fmla="*/ 1162050 h 1545431"/>
              <a:gd name="connsiteX15" fmla="*/ 766763 w 1819275"/>
              <a:gd name="connsiteY15" fmla="*/ 1173956 h 1545431"/>
              <a:gd name="connsiteX16" fmla="*/ 738188 w 1819275"/>
              <a:gd name="connsiteY16" fmla="*/ 1309687 h 1545431"/>
              <a:gd name="connsiteX17" fmla="*/ 747713 w 1819275"/>
              <a:gd name="connsiteY17" fmla="*/ 1347787 h 1545431"/>
              <a:gd name="connsiteX18" fmla="*/ 860425 w 1819275"/>
              <a:gd name="connsiteY18" fmla="*/ 1215231 h 1545431"/>
              <a:gd name="connsiteX19" fmla="*/ 1090612 w 1819275"/>
              <a:gd name="connsiteY19" fmla="*/ 1545431 h 1545431"/>
              <a:gd name="connsiteX20" fmla="*/ 1121569 w 1819275"/>
              <a:gd name="connsiteY20" fmla="*/ 1528763 h 1545431"/>
              <a:gd name="connsiteX21" fmla="*/ 1126331 w 1819275"/>
              <a:gd name="connsiteY21" fmla="*/ 1459706 h 1545431"/>
              <a:gd name="connsiteX22" fmla="*/ 1102519 w 1819275"/>
              <a:gd name="connsiteY22" fmla="*/ 1428750 h 1545431"/>
              <a:gd name="connsiteX23" fmla="*/ 1104900 w 1819275"/>
              <a:gd name="connsiteY23" fmla="*/ 1319213 h 1545431"/>
              <a:gd name="connsiteX24" fmla="*/ 1207294 w 1819275"/>
              <a:gd name="connsiteY24" fmla="*/ 1314450 h 1545431"/>
              <a:gd name="connsiteX25" fmla="*/ 1257301 w 1819275"/>
              <a:gd name="connsiteY25" fmla="*/ 1231107 h 1545431"/>
              <a:gd name="connsiteX26" fmla="*/ 1321594 w 1819275"/>
              <a:gd name="connsiteY26" fmla="*/ 1185863 h 1545431"/>
              <a:gd name="connsiteX27" fmla="*/ 1373982 w 1819275"/>
              <a:gd name="connsiteY27" fmla="*/ 1193006 h 1545431"/>
              <a:gd name="connsiteX28" fmla="*/ 1397794 w 1819275"/>
              <a:gd name="connsiteY28" fmla="*/ 1237456 h 1545431"/>
              <a:gd name="connsiteX29" fmla="*/ 1445419 w 1819275"/>
              <a:gd name="connsiteY29" fmla="*/ 1171575 h 1545431"/>
              <a:gd name="connsiteX30" fmla="*/ 1504950 w 1819275"/>
              <a:gd name="connsiteY30" fmla="*/ 1178719 h 1545431"/>
              <a:gd name="connsiteX31" fmla="*/ 1554163 w 1819275"/>
              <a:gd name="connsiteY31" fmla="*/ 1116806 h 1545431"/>
              <a:gd name="connsiteX32" fmla="*/ 1554957 w 1819275"/>
              <a:gd name="connsiteY32" fmla="*/ 983456 h 1545431"/>
              <a:gd name="connsiteX33" fmla="*/ 1457325 w 1819275"/>
              <a:gd name="connsiteY33" fmla="*/ 931068 h 1545431"/>
              <a:gd name="connsiteX34" fmla="*/ 1447801 w 1819275"/>
              <a:gd name="connsiteY34" fmla="*/ 845344 h 1545431"/>
              <a:gd name="connsiteX35" fmla="*/ 1466850 w 1819275"/>
              <a:gd name="connsiteY35" fmla="*/ 802481 h 1545431"/>
              <a:gd name="connsiteX36" fmla="*/ 1538288 w 1819275"/>
              <a:gd name="connsiteY36" fmla="*/ 802482 h 1545431"/>
              <a:gd name="connsiteX37" fmla="*/ 1612105 w 1819275"/>
              <a:gd name="connsiteY37" fmla="*/ 726282 h 1545431"/>
              <a:gd name="connsiteX38" fmla="*/ 1676400 w 1819275"/>
              <a:gd name="connsiteY38" fmla="*/ 733425 h 1545431"/>
              <a:gd name="connsiteX39" fmla="*/ 1819275 w 1819275"/>
              <a:gd name="connsiteY39" fmla="*/ 774700 h 1545431"/>
              <a:gd name="connsiteX40" fmla="*/ 428625 w 1819275"/>
              <a:gd name="connsiteY40" fmla="*/ 0 h 1545431"/>
              <a:gd name="connsiteX0" fmla="*/ 428625 w 1819275"/>
              <a:gd name="connsiteY0" fmla="*/ 0 h 1545431"/>
              <a:gd name="connsiteX1" fmla="*/ 104775 w 1819275"/>
              <a:gd name="connsiteY1" fmla="*/ 165100 h 1545431"/>
              <a:gd name="connsiteX2" fmla="*/ 285750 w 1819275"/>
              <a:gd name="connsiteY2" fmla="*/ 508000 h 1545431"/>
              <a:gd name="connsiteX3" fmla="*/ 19050 w 1819275"/>
              <a:gd name="connsiteY3" fmla="*/ 927100 h 1545431"/>
              <a:gd name="connsiteX4" fmla="*/ 0 w 1819275"/>
              <a:gd name="connsiteY4" fmla="*/ 1327150 h 1545431"/>
              <a:gd name="connsiteX5" fmla="*/ 152400 w 1819275"/>
              <a:gd name="connsiteY5" fmla="*/ 1441450 h 1545431"/>
              <a:gd name="connsiteX6" fmla="*/ 285750 w 1819275"/>
              <a:gd name="connsiteY6" fmla="*/ 1345406 h 1545431"/>
              <a:gd name="connsiteX7" fmla="*/ 373856 w 1819275"/>
              <a:gd name="connsiteY7" fmla="*/ 1285875 h 1545431"/>
              <a:gd name="connsiteX8" fmla="*/ 409576 w 1819275"/>
              <a:gd name="connsiteY8" fmla="*/ 1281113 h 1545431"/>
              <a:gd name="connsiteX9" fmla="*/ 471487 w 1819275"/>
              <a:gd name="connsiteY9" fmla="*/ 1259681 h 1545431"/>
              <a:gd name="connsiteX10" fmla="*/ 521494 w 1819275"/>
              <a:gd name="connsiteY10" fmla="*/ 1202531 h 1545431"/>
              <a:gd name="connsiteX11" fmla="*/ 578644 w 1819275"/>
              <a:gd name="connsiteY11" fmla="*/ 1228725 h 1545431"/>
              <a:gd name="connsiteX12" fmla="*/ 631031 w 1819275"/>
              <a:gd name="connsiteY12" fmla="*/ 1245394 h 1545431"/>
              <a:gd name="connsiteX13" fmla="*/ 640556 w 1819275"/>
              <a:gd name="connsiteY13" fmla="*/ 1302544 h 1545431"/>
              <a:gd name="connsiteX14" fmla="*/ 723900 w 1819275"/>
              <a:gd name="connsiteY14" fmla="*/ 1283494 h 1545431"/>
              <a:gd name="connsiteX15" fmla="*/ 723901 w 1819275"/>
              <a:gd name="connsiteY15" fmla="*/ 1162050 h 1545431"/>
              <a:gd name="connsiteX16" fmla="*/ 766763 w 1819275"/>
              <a:gd name="connsiteY16" fmla="*/ 1173956 h 1545431"/>
              <a:gd name="connsiteX17" fmla="*/ 738188 w 1819275"/>
              <a:gd name="connsiteY17" fmla="*/ 1309687 h 1545431"/>
              <a:gd name="connsiteX18" fmla="*/ 747713 w 1819275"/>
              <a:gd name="connsiteY18" fmla="*/ 1347787 h 1545431"/>
              <a:gd name="connsiteX19" fmla="*/ 860425 w 1819275"/>
              <a:gd name="connsiteY19" fmla="*/ 1215231 h 1545431"/>
              <a:gd name="connsiteX20" fmla="*/ 1090612 w 1819275"/>
              <a:gd name="connsiteY20" fmla="*/ 1545431 h 1545431"/>
              <a:gd name="connsiteX21" fmla="*/ 1121569 w 1819275"/>
              <a:gd name="connsiteY21" fmla="*/ 1528763 h 1545431"/>
              <a:gd name="connsiteX22" fmla="*/ 1126331 w 1819275"/>
              <a:gd name="connsiteY22" fmla="*/ 1459706 h 1545431"/>
              <a:gd name="connsiteX23" fmla="*/ 1102519 w 1819275"/>
              <a:gd name="connsiteY23" fmla="*/ 1428750 h 1545431"/>
              <a:gd name="connsiteX24" fmla="*/ 1104900 w 1819275"/>
              <a:gd name="connsiteY24" fmla="*/ 1319213 h 1545431"/>
              <a:gd name="connsiteX25" fmla="*/ 1207294 w 1819275"/>
              <a:gd name="connsiteY25" fmla="*/ 1314450 h 1545431"/>
              <a:gd name="connsiteX26" fmla="*/ 1257301 w 1819275"/>
              <a:gd name="connsiteY26" fmla="*/ 1231107 h 1545431"/>
              <a:gd name="connsiteX27" fmla="*/ 1321594 w 1819275"/>
              <a:gd name="connsiteY27" fmla="*/ 1185863 h 1545431"/>
              <a:gd name="connsiteX28" fmla="*/ 1373982 w 1819275"/>
              <a:gd name="connsiteY28" fmla="*/ 1193006 h 1545431"/>
              <a:gd name="connsiteX29" fmla="*/ 1397794 w 1819275"/>
              <a:gd name="connsiteY29" fmla="*/ 1237456 h 1545431"/>
              <a:gd name="connsiteX30" fmla="*/ 1445419 w 1819275"/>
              <a:gd name="connsiteY30" fmla="*/ 1171575 h 1545431"/>
              <a:gd name="connsiteX31" fmla="*/ 1504950 w 1819275"/>
              <a:gd name="connsiteY31" fmla="*/ 1178719 h 1545431"/>
              <a:gd name="connsiteX32" fmla="*/ 1554163 w 1819275"/>
              <a:gd name="connsiteY32" fmla="*/ 1116806 h 1545431"/>
              <a:gd name="connsiteX33" fmla="*/ 1554957 w 1819275"/>
              <a:gd name="connsiteY33" fmla="*/ 983456 h 1545431"/>
              <a:gd name="connsiteX34" fmla="*/ 1457325 w 1819275"/>
              <a:gd name="connsiteY34" fmla="*/ 931068 h 1545431"/>
              <a:gd name="connsiteX35" fmla="*/ 1447801 w 1819275"/>
              <a:gd name="connsiteY35" fmla="*/ 845344 h 1545431"/>
              <a:gd name="connsiteX36" fmla="*/ 1466850 w 1819275"/>
              <a:gd name="connsiteY36" fmla="*/ 802481 h 1545431"/>
              <a:gd name="connsiteX37" fmla="*/ 1538288 w 1819275"/>
              <a:gd name="connsiteY37" fmla="*/ 802482 h 1545431"/>
              <a:gd name="connsiteX38" fmla="*/ 1612105 w 1819275"/>
              <a:gd name="connsiteY38" fmla="*/ 726282 h 1545431"/>
              <a:gd name="connsiteX39" fmla="*/ 1676400 w 1819275"/>
              <a:gd name="connsiteY39" fmla="*/ 733425 h 1545431"/>
              <a:gd name="connsiteX40" fmla="*/ 1819275 w 1819275"/>
              <a:gd name="connsiteY40" fmla="*/ 774700 h 1545431"/>
              <a:gd name="connsiteX41" fmla="*/ 428625 w 1819275"/>
              <a:gd name="connsiteY41" fmla="*/ 0 h 1545431"/>
              <a:gd name="connsiteX0" fmla="*/ 428625 w 1819275"/>
              <a:gd name="connsiteY0" fmla="*/ 0 h 1545431"/>
              <a:gd name="connsiteX1" fmla="*/ 104775 w 1819275"/>
              <a:gd name="connsiteY1" fmla="*/ 165100 h 1545431"/>
              <a:gd name="connsiteX2" fmla="*/ 285750 w 1819275"/>
              <a:gd name="connsiteY2" fmla="*/ 508000 h 1545431"/>
              <a:gd name="connsiteX3" fmla="*/ 19050 w 1819275"/>
              <a:gd name="connsiteY3" fmla="*/ 927100 h 1545431"/>
              <a:gd name="connsiteX4" fmla="*/ 0 w 1819275"/>
              <a:gd name="connsiteY4" fmla="*/ 1327150 h 1545431"/>
              <a:gd name="connsiteX5" fmla="*/ 152400 w 1819275"/>
              <a:gd name="connsiteY5" fmla="*/ 1441450 h 1545431"/>
              <a:gd name="connsiteX6" fmla="*/ 311943 w 1819275"/>
              <a:gd name="connsiteY6" fmla="*/ 1347787 h 1545431"/>
              <a:gd name="connsiteX7" fmla="*/ 373856 w 1819275"/>
              <a:gd name="connsiteY7" fmla="*/ 1285875 h 1545431"/>
              <a:gd name="connsiteX8" fmla="*/ 409576 w 1819275"/>
              <a:gd name="connsiteY8" fmla="*/ 1281113 h 1545431"/>
              <a:gd name="connsiteX9" fmla="*/ 471487 w 1819275"/>
              <a:gd name="connsiteY9" fmla="*/ 1259681 h 1545431"/>
              <a:gd name="connsiteX10" fmla="*/ 521494 w 1819275"/>
              <a:gd name="connsiteY10" fmla="*/ 1202531 h 1545431"/>
              <a:gd name="connsiteX11" fmla="*/ 578644 w 1819275"/>
              <a:gd name="connsiteY11" fmla="*/ 1228725 h 1545431"/>
              <a:gd name="connsiteX12" fmla="*/ 631031 w 1819275"/>
              <a:gd name="connsiteY12" fmla="*/ 1245394 h 1545431"/>
              <a:gd name="connsiteX13" fmla="*/ 640556 w 1819275"/>
              <a:gd name="connsiteY13" fmla="*/ 1302544 h 1545431"/>
              <a:gd name="connsiteX14" fmla="*/ 723900 w 1819275"/>
              <a:gd name="connsiteY14" fmla="*/ 1283494 h 1545431"/>
              <a:gd name="connsiteX15" fmla="*/ 723901 w 1819275"/>
              <a:gd name="connsiteY15" fmla="*/ 1162050 h 1545431"/>
              <a:gd name="connsiteX16" fmla="*/ 766763 w 1819275"/>
              <a:gd name="connsiteY16" fmla="*/ 1173956 h 1545431"/>
              <a:gd name="connsiteX17" fmla="*/ 738188 w 1819275"/>
              <a:gd name="connsiteY17" fmla="*/ 1309687 h 1545431"/>
              <a:gd name="connsiteX18" fmla="*/ 747713 w 1819275"/>
              <a:gd name="connsiteY18" fmla="*/ 1347787 h 1545431"/>
              <a:gd name="connsiteX19" fmla="*/ 860425 w 1819275"/>
              <a:gd name="connsiteY19" fmla="*/ 1215231 h 1545431"/>
              <a:gd name="connsiteX20" fmla="*/ 1090612 w 1819275"/>
              <a:gd name="connsiteY20" fmla="*/ 1545431 h 1545431"/>
              <a:gd name="connsiteX21" fmla="*/ 1121569 w 1819275"/>
              <a:gd name="connsiteY21" fmla="*/ 1528763 h 1545431"/>
              <a:gd name="connsiteX22" fmla="*/ 1126331 w 1819275"/>
              <a:gd name="connsiteY22" fmla="*/ 1459706 h 1545431"/>
              <a:gd name="connsiteX23" fmla="*/ 1102519 w 1819275"/>
              <a:gd name="connsiteY23" fmla="*/ 1428750 h 1545431"/>
              <a:gd name="connsiteX24" fmla="*/ 1104900 w 1819275"/>
              <a:gd name="connsiteY24" fmla="*/ 1319213 h 1545431"/>
              <a:gd name="connsiteX25" fmla="*/ 1207294 w 1819275"/>
              <a:gd name="connsiteY25" fmla="*/ 1314450 h 1545431"/>
              <a:gd name="connsiteX26" fmla="*/ 1257301 w 1819275"/>
              <a:gd name="connsiteY26" fmla="*/ 1231107 h 1545431"/>
              <a:gd name="connsiteX27" fmla="*/ 1321594 w 1819275"/>
              <a:gd name="connsiteY27" fmla="*/ 1185863 h 1545431"/>
              <a:gd name="connsiteX28" fmla="*/ 1373982 w 1819275"/>
              <a:gd name="connsiteY28" fmla="*/ 1193006 h 1545431"/>
              <a:gd name="connsiteX29" fmla="*/ 1397794 w 1819275"/>
              <a:gd name="connsiteY29" fmla="*/ 1237456 h 1545431"/>
              <a:gd name="connsiteX30" fmla="*/ 1445419 w 1819275"/>
              <a:gd name="connsiteY30" fmla="*/ 1171575 h 1545431"/>
              <a:gd name="connsiteX31" fmla="*/ 1504950 w 1819275"/>
              <a:gd name="connsiteY31" fmla="*/ 1178719 h 1545431"/>
              <a:gd name="connsiteX32" fmla="*/ 1554163 w 1819275"/>
              <a:gd name="connsiteY32" fmla="*/ 1116806 h 1545431"/>
              <a:gd name="connsiteX33" fmla="*/ 1554957 w 1819275"/>
              <a:gd name="connsiteY33" fmla="*/ 983456 h 1545431"/>
              <a:gd name="connsiteX34" fmla="*/ 1457325 w 1819275"/>
              <a:gd name="connsiteY34" fmla="*/ 931068 h 1545431"/>
              <a:gd name="connsiteX35" fmla="*/ 1447801 w 1819275"/>
              <a:gd name="connsiteY35" fmla="*/ 845344 h 1545431"/>
              <a:gd name="connsiteX36" fmla="*/ 1466850 w 1819275"/>
              <a:gd name="connsiteY36" fmla="*/ 802481 h 1545431"/>
              <a:gd name="connsiteX37" fmla="*/ 1538288 w 1819275"/>
              <a:gd name="connsiteY37" fmla="*/ 802482 h 1545431"/>
              <a:gd name="connsiteX38" fmla="*/ 1612105 w 1819275"/>
              <a:gd name="connsiteY38" fmla="*/ 726282 h 1545431"/>
              <a:gd name="connsiteX39" fmla="*/ 1676400 w 1819275"/>
              <a:gd name="connsiteY39" fmla="*/ 733425 h 1545431"/>
              <a:gd name="connsiteX40" fmla="*/ 1819275 w 1819275"/>
              <a:gd name="connsiteY40" fmla="*/ 774700 h 1545431"/>
              <a:gd name="connsiteX41" fmla="*/ 428625 w 1819275"/>
              <a:gd name="connsiteY41" fmla="*/ 0 h 1545431"/>
              <a:gd name="connsiteX0" fmla="*/ 428625 w 1819275"/>
              <a:gd name="connsiteY0" fmla="*/ 0 h 1545431"/>
              <a:gd name="connsiteX1" fmla="*/ 104775 w 1819275"/>
              <a:gd name="connsiteY1" fmla="*/ 165100 h 1545431"/>
              <a:gd name="connsiteX2" fmla="*/ 285750 w 1819275"/>
              <a:gd name="connsiteY2" fmla="*/ 508000 h 1545431"/>
              <a:gd name="connsiteX3" fmla="*/ 19050 w 1819275"/>
              <a:gd name="connsiteY3" fmla="*/ 927100 h 1545431"/>
              <a:gd name="connsiteX4" fmla="*/ 0 w 1819275"/>
              <a:gd name="connsiteY4" fmla="*/ 1327150 h 1545431"/>
              <a:gd name="connsiteX5" fmla="*/ 240507 w 1819275"/>
              <a:gd name="connsiteY5" fmla="*/ 1379537 h 1545431"/>
              <a:gd name="connsiteX6" fmla="*/ 311943 w 1819275"/>
              <a:gd name="connsiteY6" fmla="*/ 1347787 h 1545431"/>
              <a:gd name="connsiteX7" fmla="*/ 373856 w 1819275"/>
              <a:gd name="connsiteY7" fmla="*/ 1285875 h 1545431"/>
              <a:gd name="connsiteX8" fmla="*/ 409576 w 1819275"/>
              <a:gd name="connsiteY8" fmla="*/ 1281113 h 1545431"/>
              <a:gd name="connsiteX9" fmla="*/ 471487 w 1819275"/>
              <a:gd name="connsiteY9" fmla="*/ 1259681 h 1545431"/>
              <a:gd name="connsiteX10" fmla="*/ 521494 w 1819275"/>
              <a:gd name="connsiteY10" fmla="*/ 1202531 h 1545431"/>
              <a:gd name="connsiteX11" fmla="*/ 578644 w 1819275"/>
              <a:gd name="connsiteY11" fmla="*/ 1228725 h 1545431"/>
              <a:gd name="connsiteX12" fmla="*/ 631031 w 1819275"/>
              <a:gd name="connsiteY12" fmla="*/ 1245394 h 1545431"/>
              <a:gd name="connsiteX13" fmla="*/ 640556 w 1819275"/>
              <a:gd name="connsiteY13" fmla="*/ 1302544 h 1545431"/>
              <a:gd name="connsiteX14" fmla="*/ 723900 w 1819275"/>
              <a:gd name="connsiteY14" fmla="*/ 1283494 h 1545431"/>
              <a:gd name="connsiteX15" fmla="*/ 723901 w 1819275"/>
              <a:gd name="connsiteY15" fmla="*/ 1162050 h 1545431"/>
              <a:gd name="connsiteX16" fmla="*/ 766763 w 1819275"/>
              <a:gd name="connsiteY16" fmla="*/ 1173956 h 1545431"/>
              <a:gd name="connsiteX17" fmla="*/ 738188 w 1819275"/>
              <a:gd name="connsiteY17" fmla="*/ 1309687 h 1545431"/>
              <a:gd name="connsiteX18" fmla="*/ 747713 w 1819275"/>
              <a:gd name="connsiteY18" fmla="*/ 1347787 h 1545431"/>
              <a:gd name="connsiteX19" fmla="*/ 860425 w 1819275"/>
              <a:gd name="connsiteY19" fmla="*/ 1215231 h 1545431"/>
              <a:gd name="connsiteX20" fmla="*/ 1090612 w 1819275"/>
              <a:gd name="connsiteY20" fmla="*/ 1545431 h 1545431"/>
              <a:gd name="connsiteX21" fmla="*/ 1121569 w 1819275"/>
              <a:gd name="connsiteY21" fmla="*/ 1528763 h 1545431"/>
              <a:gd name="connsiteX22" fmla="*/ 1126331 w 1819275"/>
              <a:gd name="connsiteY22" fmla="*/ 1459706 h 1545431"/>
              <a:gd name="connsiteX23" fmla="*/ 1102519 w 1819275"/>
              <a:gd name="connsiteY23" fmla="*/ 1428750 h 1545431"/>
              <a:gd name="connsiteX24" fmla="*/ 1104900 w 1819275"/>
              <a:gd name="connsiteY24" fmla="*/ 1319213 h 1545431"/>
              <a:gd name="connsiteX25" fmla="*/ 1207294 w 1819275"/>
              <a:gd name="connsiteY25" fmla="*/ 1314450 h 1545431"/>
              <a:gd name="connsiteX26" fmla="*/ 1257301 w 1819275"/>
              <a:gd name="connsiteY26" fmla="*/ 1231107 h 1545431"/>
              <a:gd name="connsiteX27" fmla="*/ 1321594 w 1819275"/>
              <a:gd name="connsiteY27" fmla="*/ 1185863 h 1545431"/>
              <a:gd name="connsiteX28" fmla="*/ 1373982 w 1819275"/>
              <a:gd name="connsiteY28" fmla="*/ 1193006 h 1545431"/>
              <a:gd name="connsiteX29" fmla="*/ 1397794 w 1819275"/>
              <a:gd name="connsiteY29" fmla="*/ 1237456 h 1545431"/>
              <a:gd name="connsiteX30" fmla="*/ 1445419 w 1819275"/>
              <a:gd name="connsiteY30" fmla="*/ 1171575 h 1545431"/>
              <a:gd name="connsiteX31" fmla="*/ 1504950 w 1819275"/>
              <a:gd name="connsiteY31" fmla="*/ 1178719 h 1545431"/>
              <a:gd name="connsiteX32" fmla="*/ 1554163 w 1819275"/>
              <a:gd name="connsiteY32" fmla="*/ 1116806 h 1545431"/>
              <a:gd name="connsiteX33" fmla="*/ 1554957 w 1819275"/>
              <a:gd name="connsiteY33" fmla="*/ 983456 h 1545431"/>
              <a:gd name="connsiteX34" fmla="*/ 1457325 w 1819275"/>
              <a:gd name="connsiteY34" fmla="*/ 931068 h 1545431"/>
              <a:gd name="connsiteX35" fmla="*/ 1447801 w 1819275"/>
              <a:gd name="connsiteY35" fmla="*/ 845344 h 1545431"/>
              <a:gd name="connsiteX36" fmla="*/ 1466850 w 1819275"/>
              <a:gd name="connsiteY36" fmla="*/ 802481 h 1545431"/>
              <a:gd name="connsiteX37" fmla="*/ 1538288 w 1819275"/>
              <a:gd name="connsiteY37" fmla="*/ 802482 h 1545431"/>
              <a:gd name="connsiteX38" fmla="*/ 1612105 w 1819275"/>
              <a:gd name="connsiteY38" fmla="*/ 726282 h 1545431"/>
              <a:gd name="connsiteX39" fmla="*/ 1676400 w 1819275"/>
              <a:gd name="connsiteY39" fmla="*/ 733425 h 1545431"/>
              <a:gd name="connsiteX40" fmla="*/ 1819275 w 1819275"/>
              <a:gd name="connsiteY40" fmla="*/ 774700 h 1545431"/>
              <a:gd name="connsiteX41" fmla="*/ 428625 w 1819275"/>
              <a:gd name="connsiteY41" fmla="*/ 0 h 1545431"/>
              <a:gd name="connsiteX0" fmla="*/ 409575 w 1800225"/>
              <a:gd name="connsiteY0" fmla="*/ 0 h 1545431"/>
              <a:gd name="connsiteX1" fmla="*/ 85725 w 1800225"/>
              <a:gd name="connsiteY1" fmla="*/ 165100 h 1545431"/>
              <a:gd name="connsiteX2" fmla="*/ 266700 w 1800225"/>
              <a:gd name="connsiteY2" fmla="*/ 508000 h 1545431"/>
              <a:gd name="connsiteX3" fmla="*/ 0 w 1800225"/>
              <a:gd name="connsiteY3" fmla="*/ 927100 h 1545431"/>
              <a:gd name="connsiteX4" fmla="*/ 161925 w 1800225"/>
              <a:gd name="connsiteY4" fmla="*/ 1372394 h 1545431"/>
              <a:gd name="connsiteX5" fmla="*/ 221457 w 1800225"/>
              <a:gd name="connsiteY5" fmla="*/ 1379537 h 1545431"/>
              <a:gd name="connsiteX6" fmla="*/ 292893 w 1800225"/>
              <a:gd name="connsiteY6" fmla="*/ 1347787 h 1545431"/>
              <a:gd name="connsiteX7" fmla="*/ 354806 w 1800225"/>
              <a:gd name="connsiteY7" fmla="*/ 1285875 h 1545431"/>
              <a:gd name="connsiteX8" fmla="*/ 390526 w 1800225"/>
              <a:gd name="connsiteY8" fmla="*/ 1281113 h 1545431"/>
              <a:gd name="connsiteX9" fmla="*/ 452437 w 1800225"/>
              <a:gd name="connsiteY9" fmla="*/ 1259681 h 1545431"/>
              <a:gd name="connsiteX10" fmla="*/ 502444 w 1800225"/>
              <a:gd name="connsiteY10" fmla="*/ 1202531 h 1545431"/>
              <a:gd name="connsiteX11" fmla="*/ 559594 w 1800225"/>
              <a:gd name="connsiteY11" fmla="*/ 1228725 h 1545431"/>
              <a:gd name="connsiteX12" fmla="*/ 611981 w 1800225"/>
              <a:gd name="connsiteY12" fmla="*/ 1245394 h 1545431"/>
              <a:gd name="connsiteX13" fmla="*/ 621506 w 1800225"/>
              <a:gd name="connsiteY13" fmla="*/ 1302544 h 1545431"/>
              <a:gd name="connsiteX14" fmla="*/ 704850 w 1800225"/>
              <a:gd name="connsiteY14" fmla="*/ 1283494 h 1545431"/>
              <a:gd name="connsiteX15" fmla="*/ 704851 w 1800225"/>
              <a:gd name="connsiteY15" fmla="*/ 1162050 h 1545431"/>
              <a:gd name="connsiteX16" fmla="*/ 747713 w 1800225"/>
              <a:gd name="connsiteY16" fmla="*/ 1173956 h 1545431"/>
              <a:gd name="connsiteX17" fmla="*/ 719138 w 1800225"/>
              <a:gd name="connsiteY17" fmla="*/ 1309687 h 1545431"/>
              <a:gd name="connsiteX18" fmla="*/ 728663 w 1800225"/>
              <a:gd name="connsiteY18" fmla="*/ 1347787 h 1545431"/>
              <a:gd name="connsiteX19" fmla="*/ 841375 w 1800225"/>
              <a:gd name="connsiteY19" fmla="*/ 1215231 h 1545431"/>
              <a:gd name="connsiteX20" fmla="*/ 1071562 w 1800225"/>
              <a:gd name="connsiteY20" fmla="*/ 1545431 h 1545431"/>
              <a:gd name="connsiteX21" fmla="*/ 1102519 w 1800225"/>
              <a:gd name="connsiteY21" fmla="*/ 1528763 h 1545431"/>
              <a:gd name="connsiteX22" fmla="*/ 1107281 w 1800225"/>
              <a:gd name="connsiteY22" fmla="*/ 1459706 h 1545431"/>
              <a:gd name="connsiteX23" fmla="*/ 1083469 w 1800225"/>
              <a:gd name="connsiteY23" fmla="*/ 1428750 h 1545431"/>
              <a:gd name="connsiteX24" fmla="*/ 1085850 w 1800225"/>
              <a:gd name="connsiteY24" fmla="*/ 1319213 h 1545431"/>
              <a:gd name="connsiteX25" fmla="*/ 1188244 w 1800225"/>
              <a:gd name="connsiteY25" fmla="*/ 1314450 h 1545431"/>
              <a:gd name="connsiteX26" fmla="*/ 1238251 w 1800225"/>
              <a:gd name="connsiteY26" fmla="*/ 1231107 h 1545431"/>
              <a:gd name="connsiteX27" fmla="*/ 1302544 w 1800225"/>
              <a:gd name="connsiteY27" fmla="*/ 1185863 h 1545431"/>
              <a:gd name="connsiteX28" fmla="*/ 1354932 w 1800225"/>
              <a:gd name="connsiteY28" fmla="*/ 1193006 h 1545431"/>
              <a:gd name="connsiteX29" fmla="*/ 1378744 w 1800225"/>
              <a:gd name="connsiteY29" fmla="*/ 1237456 h 1545431"/>
              <a:gd name="connsiteX30" fmla="*/ 1426369 w 1800225"/>
              <a:gd name="connsiteY30" fmla="*/ 1171575 h 1545431"/>
              <a:gd name="connsiteX31" fmla="*/ 1485900 w 1800225"/>
              <a:gd name="connsiteY31" fmla="*/ 1178719 h 1545431"/>
              <a:gd name="connsiteX32" fmla="*/ 1535113 w 1800225"/>
              <a:gd name="connsiteY32" fmla="*/ 1116806 h 1545431"/>
              <a:gd name="connsiteX33" fmla="*/ 1535907 w 1800225"/>
              <a:gd name="connsiteY33" fmla="*/ 983456 h 1545431"/>
              <a:gd name="connsiteX34" fmla="*/ 1438275 w 1800225"/>
              <a:gd name="connsiteY34" fmla="*/ 931068 h 1545431"/>
              <a:gd name="connsiteX35" fmla="*/ 1428751 w 1800225"/>
              <a:gd name="connsiteY35" fmla="*/ 845344 h 1545431"/>
              <a:gd name="connsiteX36" fmla="*/ 1447800 w 1800225"/>
              <a:gd name="connsiteY36" fmla="*/ 802481 h 1545431"/>
              <a:gd name="connsiteX37" fmla="*/ 1519238 w 1800225"/>
              <a:gd name="connsiteY37" fmla="*/ 802482 h 1545431"/>
              <a:gd name="connsiteX38" fmla="*/ 1593055 w 1800225"/>
              <a:gd name="connsiteY38" fmla="*/ 726282 h 1545431"/>
              <a:gd name="connsiteX39" fmla="*/ 1657350 w 1800225"/>
              <a:gd name="connsiteY39" fmla="*/ 733425 h 1545431"/>
              <a:gd name="connsiteX40" fmla="*/ 1800225 w 1800225"/>
              <a:gd name="connsiteY40" fmla="*/ 774700 h 1545431"/>
              <a:gd name="connsiteX41" fmla="*/ 409575 w 1800225"/>
              <a:gd name="connsiteY41" fmla="*/ 0 h 1545431"/>
              <a:gd name="connsiteX0" fmla="*/ 409575 w 1800225"/>
              <a:gd name="connsiteY0" fmla="*/ 0 h 1545431"/>
              <a:gd name="connsiteX1" fmla="*/ 85725 w 1800225"/>
              <a:gd name="connsiteY1" fmla="*/ 165100 h 1545431"/>
              <a:gd name="connsiteX2" fmla="*/ 266700 w 1800225"/>
              <a:gd name="connsiteY2" fmla="*/ 508000 h 1545431"/>
              <a:gd name="connsiteX3" fmla="*/ 0 w 1800225"/>
              <a:gd name="connsiteY3" fmla="*/ 927100 h 1545431"/>
              <a:gd name="connsiteX4" fmla="*/ 97631 w 1800225"/>
              <a:gd name="connsiteY4" fmla="*/ 1204913 h 1545431"/>
              <a:gd name="connsiteX5" fmla="*/ 161925 w 1800225"/>
              <a:gd name="connsiteY5" fmla="*/ 1372394 h 1545431"/>
              <a:gd name="connsiteX6" fmla="*/ 221457 w 1800225"/>
              <a:gd name="connsiteY6" fmla="*/ 1379537 h 1545431"/>
              <a:gd name="connsiteX7" fmla="*/ 292893 w 1800225"/>
              <a:gd name="connsiteY7" fmla="*/ 1347787 h 1545431"/>
              <a:gd name="connsiteX8" fmla="*/ 354806 w 1800225"/>
              <a:gd name="connsiteY8" fmla="*/ 1285875 h 1545431"/>
              <a:gd name="connsiteX9" fmla="*/ 390526 w 1800225"/>
              <a:gd name="connsiteY9" fmla="*/ 1281113 h 1545431"/>
              <a:gd name="connsiteX10" fmla="*/ 452437 w 1800225"/>
              <a:gd name="connsiteY10" fmla="*/ 1259681 h 1545431"/>
              <a:gd name="connsiteX11" fmla="*/ 502444 w 1800225"/>
              <a:gd name="connsiteY11" fmla="*/ 1202531 h 1545431"/>
              <a:gd name="connsiteX12" fmla="*/ 559594 w 1800225"/>
              <a:gd name="connsiteY12" fmla="*/ 1228725 h 1545431"/>
              <a:gd name="connsiteX13" fmla="*/ 611981 w 1800225"/>
              <a:gd name="connsiteY13" fmla="*/ 1245394 h 1545431"/>
              <a:gd name="connsiteX14" fmla="*/ 621506 w 1800225"/>
              <a:gd name="connsiteY14" fmla="*/ 1302544 h 1545431"/>
              <a:gd name="connsiteX15" fmla="*/ 704850 w 1800225"/>
              <a:gd name="connsiteY15" fmla="*/ 1283494 h 1545431"/>
              <a:gd name="connsiteX16" fmla="*/ 704851 w 1800225"/>
              <a:gd name="connsiteY16" fmla="*/ 1162050 h 1545431"/>
              <a:gd name="connsiteX17" fmla="*/ 747713 w 1800225"/>
              <a:gd name="connsiteY17" fmla="*/ 1173956 h 1545431"/>
              <a:gd name="connsiteX18" fmla="*/ 719138 w 1800225"/>
              <a:gd name="connsiteY18" fmla="*/ 1309687 h 1545431"/>
              <a:gd name="connsiteX19" fmla="*/ 728663 w 1800225"/>
              <a:gd name="connsiteY19" fmla="*/ 1347787 h 1545431"/>
              <a:gd name="connsiteX20" fmla="*/ 841375 w 1800225"/>
              <a:gd name="connsiteY20" fmla="*/ 1215231 h 1545431"/>
              <a:gd name="connsiteX21" fmla="*/ 1071562 w 1800225"/>
              <a:gd name="connsiteY21" fmla="*/ 1545431 h 1545431"/>
              <a:gd name="connsiteX22" fmla="*/ 1102519 w 1800225"/>
              <a:gd name="connsiteY22" fmla="*/ 1528763 h 1545431"/>
              <a:gd name="connsiteX23" fmla="*/ 1107281 w 1800225"/>
              <a:gd name="connsiteY23" fmla="*/ 1459706 h 1545431"/>
              <a:gd name="connsiteX24" fmla="*/ 1083469 w 1800225"/>
              <a:gd name="connsiteY24" fmla="*/ 1428750 h 1545431"/>
              <a:gd name="connsiteX25" fmla="*/ 1085850 w 1800225"/>
              <a:gd name="connsiteY25" fmla="*/ 1319213 h 1545431"/>
              <a:gd name="connsiteX26" fmla="*/ 1188244 w 1800225"/>
              <a:gd name="connsiteY26" fmla="*/ 1314450 h 1545431"/>
              <a:gd name="connsiteX27" fmla="*/ 1238251 w 1800225"/>
              <a:gd name="connsiteY27" fmla="*/ 1231107 h 1545431"/>
              <a:gd name="connsiteX28" fmla="*/ 1302544 w 1800225"/>
              <a:gd name="connsiteY28" fmla="*/ 1185863 h 1545431"/>
              <a:gd name="connsiteX29" fmla="*/ 1354932 w 1800225"/>
              <a:gd name="connsiteY29" fmla="*/ 1193006 h 1545431"/>
              <a:gd name="connsiteX30" fmla="*/ 1378744 w 1800225"/>
              <a:gd name="connsiteY30" fmla="*/ 1237456 h 1545431"/>
              <a:gd name="connsiteX31" fmla="*/ 1426369 w 1800225"/>
              <a:gd name="connsiteY31" fmla="*/ 1171575 h 1545431"/>
              <a:gd name="connsiteX32" fmla="*/ 1485900 w 1800225"/>
              <a:gd name="connsiteY32" fmla="*/ 1178719 h 1545431"/>
              <a:gd name="connsiteX33" fmla="*/ 1535113 w 1800225"/>
              <a:gd name="connsiteY33" fmla="*/ 1116806 h 1545431"/>
              <a:gd name="connsiteX34" fmla="*/ 1535907 w 1800225"/>
              <a:gd name="connsiteY34" fmla="*/ 983456 h 1545431"/>
              <a:gd name="connsiteX35" fmla="*/ 1438275 w 1800225"/>
              <a:gd name="connsiteY35" fmla="*/ 931068 h 1545431"/>
              <a:gd name="connsiteX36" fmla="*/ 1428751 w 1800225"/>
              <a:gd name="connsiteY36" fmla="*/ 845344 h 1545431"/>
              <a:gd name="connsiteX37" fmla="*/ 1447800 w 1800225"/>
              <a:gd name="connsiteY37" fmla="*/ 802481 h 1545431"/>
              <a:gd name="connsiteX38" fmla="*/ 1519238 w 1800225"/>
              <a:gd name="connsiteY38" fmla="*/ 802482 h 1545431"/>
              <a:gd name="connsiteX39" fmla="*/ 1593055 w 1800225"/>
              <a:gd name="connsiteY39" fmla="*/ 726282 h 1545431"/>
              <a:gd name="connsiteX40" fmla="*/ 1657350 w 1800225"/>
              <a:gd name="connsiteY40" fmla="*/ 733425 h 1545431"/>
              <a:gd name="connsiteX41" fmla="*/ 1800225 w 1800225"/>
              <a:gd name="connsiteY41" fmla="*/ 774700 h 1545431"/>
              <a:gd name="connsiteX42" fmla="*/ 409575 w 1800225"/>
              <a:gd name="connsiteY42" fmla="*/ 0 h 1545431"/>
              <a:gd name="connsiteX0" fmla="*/ 409575 w 1800225"/>
              <a:gd name="connsiteY0" fmla="*/ 0 h 1545431"/>
              <a:gd name="connsiteX1" fmla="*/ 85725 w 1800225"/>
              <a:gd name="connsiteY1" fmla="*/ 165100 h 1545431"/>
              <a:gd name="connsiteX2" fmla="*/ 266700 w 1800225"/>
              <a:gd name="connsiteY2" fmla="*/ 508000 h 1545431"/>
              <a:gd name="connsiteX3" fmla="*/ 0 w 1800225"/>
              <a:gd name="connsiteY3" fmla="*/ 927100 h 1545431"/>
              <a:gd name="connsiteX4" fmla="*/ 104775 w 1800225"/>
              <a:gd name="connsiteY4" fmla="*/ 1316832 h 1545431"/>
              <a:gd name="connsiteX5" fmla="*/ 161925 w 1800225"/>
              <a:gd name="connsiteY5" fmla="*/ 1372394 h 1545431"/>
              <a:gd name="connsiteX6" fmla="*/ 221457 w 1800225"/>
              <a:gd name="connsiteY6" fmla="*/ 1379537 h 1545431"/>
              <a:gd name="connsiteX7" fmla="*/ 292893 w 1800225"/>
              <a:gd name="connsiteY7" fmla="*/ 1347787 h 1545431"/>
              <a:gd name="connsiteX8" fmla="*/ 354806 w 1800225"/>
              <a:gd name="connsiteY8" fmla="*/ 1285875 h 1545431"/>
              <a:gd name="connsiteX9" fmla="*/ 390526 w 1800225"/>
              <a:gd name="connsiteY9" fmla="*/ 1281113 h 1545431"/>
              <a:gd name="connsiteX10" fmla="*/ 452437 w 1800225"/>
              <a:gd name="connsiteY10" fmla="*/ 1259681 h 1545431"/>
              <a:gd name="connsiteX11" fmla="*/ 502444 w 1800225"/>
              <a:gd name="connsiteY11" fmla="*/ 1202531 h 1545431"/>
              <a:gd name="connsiteX12" fmla="*/ 559594 w 1800225"/>
              <a:gd name="connsiteY12" fmla="*/ 1228725 h 1545431"/>
              <a:gd name="connsiteX13" fmla="*/ 611981 w 1800225"/>
              <a:gd name="connsiteY13" fmla="*/ 1245394 h 1545431"/>
              <a:gd name="connsiteX14" fmla="*/ 621506 w 1800225"/>
              <a:gd name="connsiteY14" fmla="*/ 1302544 h 1545431"/>
              <a:gd name="connsiteX15" fmla="*/ 704850 w 1800225"/>
              <a:gd name="connsiteY15" fmla="*/ 1283494 h 1545431"/>
              <a:gd name="connsiteX16" fmla="*/ 704851 w 1800225"/>
              <a:gd name="connsiteY16" fmla="*/ 1162050 h 1545431"/>
              <a:gd name="connsiteX17" fmla="*/ 747713 w 1800225"/>
              <a:gd name="connsiteY17" fmla="*/ 1173956 h 1545431"/>
              <a:gd name="connsiteX18" fmla="*/ 719138 w 1800225"/>
              <a:gd name="connsiteY18" fmla="*/ 1309687 h 1545431"/>
              <a:gd name="connsiteX19" fmla="*/ 728663 w 1800225"/>
              <a:gd name="connsiteY19" fmla="*/ 1347787 h 1545431"/>
              <a:gd name="connsiteX20" fmla="*/ 841375 w 1800225"/>
              <a:gd name="connsiteY20" fmla="*/ 1215231 h 1545431"/>
              <a:gd name="connsiteX21" fmla="*/ 1071562 w 1800225"/>
              <a:gd name="connsiteY21" fmla="*/ 1545431 h 1545431"/>
              <a:gd name="connsiteX22" fmla="*/ 1102519 w 1800225"/>
              <a:gd name="connsiteY22" fmla="*/ 1528763 h 1545431"/>
              <a:gd name="connsiteX23" fmla="*/ 1107281 w 1800225"/>
              <a:gd name="connsiteY23" fmla="*/ 1459706 h 1545431"/>
              <a:gd name="connsiteX24" fmla="*/ 1083469 w 1800225"/>
              <a:gd name="connsiteY24" fmla="*/ 1428750 h 1545431"/>
              <a:gd name="connsiteX25" fmla="*/ 1085850 w 1800225"/>
              <a:gd name="connsiteY25" fmla="*/ 1319213 h 1545431"/>
              <a:gd name="connsiteX26" fmla="*/ 1188244 w 1800225"/>
              <a:gd name="connsiteY26" fmla="*/ 1314450 h 1545431"/>
              <a:gd name="connsiteX27" fmla="*/ 1238251 w 1800225"/>
              <a:gd name="connsiteY27" fmla="*/ 1231107 h 1545431"/>
              <a:gd name="connsiteX28" fmla="*/ 1302544 w 1800225"/>
              <a:gd name="connsiteY28" fmla="*/ 1185863 h 1545431"/>
              <a:gd name="connsiteX29" fmla="*/ 1354932 w 1800225"/>
              <a:gd name="connsiteY29" fmla="*/ 1193006 h 1545431"/>
              <a:gd name="connsiteX30" fmla="*/ 1378744 w 1800225"/>
              <a:gd name="connsiteY30" fmla="*/ 1237456 h 1545431"/>
              <a:gd name="connsiteX31" fmla="*/ 1426369 w 1800225"/>
              <a:gd name="connsiteY31" fmla="*/ 1171575 h 1545431"/>
              <a:gd name="connsiteX32" fmla="*/ 1485900 w 1800225"/>
              <a:gd name="connsiteY32" fmla="*/ 1178719 h 1545431"/>
              <a:gd name="connsiteX33" fmla="*/ 1535113 w 1800225"/>
              <a:gd name="connsiteY33" fmla="*/ 1116806 h 1545431"/>
              <a:gd name="connsiteX34" fmla="*/ 1535907 w 1800225"/>
              <a:gd name="connsiteY34" fmla="*/ 983456 h 1545431"/>
              <a:gd name="connsiteX35" fmla="*/ 1438275 w 1800225"/>
              <a:gd name="connsiteY35" fmla="*/ 931068 h 1545431"/>
              <a:gd name="connsiteX36" fmla="*/ 1428751 w 1800225"/>
              <a:gd name="connsiteY36" fmla="*/ 845344 h 1545431"/>
              <a:gd name="connsiteX37" fmla="*/ 1447800 w 1800225"/>
              <a:gd name="connsiteY37" fmla="*/ 802481 h 1545431"/>
              <a:gd name="connsiteX38" fmla="*/ 1519238 w 1800225"/>
              <a:gd name="connsiteY38" fmla="*/ 802482 h 1545431"/>
              <a:gd name="connsiteX39" fmla="*/ 1593055 w 1800225"/>
              <a:gd name="connsiteY39" fmla="*/ 726282 h 1545431"/>
              <a:gd name="connsiteX40" fmla="*/ 1657350 w 1800225"/>
              <a:gd name="connsiteY40" fmla="*/ 733425 h 1545431"/>
              <a:gd name="connsiteX41" fmla="*/ 1800225 w 1800225"/>
              <a:gd name="connsiteY41" fmla="*/ 774700 h 1545431"/>
              <a:gd name="connsiteX42" fmla="*/ 409575 w 1800225"/>
              <a:gd name="connsiteY42" fmla="*/ 0 h 1545431"/>
              <a:gd name="connsiteX0" fmla="*/ 323850 w 1714500"/>
              <a:gd name="connsiteY0" fmla="*/ 0 h 1545431"/>
              <a:gd name="connsiteX1" fmla="*/ 0 w 1714500"/>
              <a:gd name="connsiteY1" fmla="*/ 165100 h 1545431"/>
              <a:gd name="connsiteX2" fmla="*/ 180975 w 1714500"/>
              <a:gd name="connsiteY2" fmla="*/ 508000 h 1545431"/>
              <a:gd name="connsiteX3" fmla="*/ 109538 w 1714500"/>
              <a:gd name="connsiteY3" fmla="*/ 1210468 h 1545431"/>
              <a:gd name="connsiteX4" fmla="*/ 19050 w 1714500"/>
              <a:gd name="connsiteY4" fmla="*/ 1316832 h 1545431"/>
              <a:gd name="connsiteX5" fmla="*/ 76200 w 1714500"/>
              <a:gd name="connsiteY5" fmla="*/ 1372394 h 1545431"/>
              <a:gd name="connsiteX6" fmla="*/ 135732 w 1714500"/>
              <a:gd name="connsiteY6" fmla="*/ 1379537 h 1545431"/>
              <a:gd name="connsiteX7" fmla="*/ 207168 w 1714500"/>
              <a:gd name="connsiteY7" fmla="*/ 1347787 h 1545431"/>
              <a:gd name="connsiteX8" fmla="*/ 269081 w 1714500"/>
              <a:gd name="connsiteY8" fmla="*/ 1285875 h 1545431"/>
              <a:gd name="connsiteX9" fmla="*/ 304801 w 1714500"/>
              <a:gd name="connsiteY9" fmla="*/ 1281113 h 1545431"/>
              <a:gd name="connsiteX10" fmla="*/ 366712 w 1714500"/>
              <a:gd name="connsiteY10" fmla="*/ 1259681 h 1545431"/>
              <a:gd name="connsiteX11" fmla="*/ 416719 w 1714500"/>
              <a:gd name="connsiteY11" fmla="*/ 1202531 h 1545431"/>
              <a:gd name="connsiteX12" fmla="*/ 473869 w 1714500"/>
              <a:gd name="connsiteY12" fmla="*/ 1228725 h 1545431"/>
              <a:gd name="connsiteX13" fmla="*/ 526256 w 1714500"/>
              <a:gd name="connsiteY13" fmla="*/ 1245394 h 1545431"/>
              <a:gd name="connsiteX14" fmla="*/ 535781 w 1714500"/>
              <a:gd name="connsiteY14" fmla="*/ 1302544 h 1545431"/>
              <a:gd name="connsiteX15" fmla="*/ 619125 w 1714500"/>
              <a:gd name="connsiteY15" fmla="*/ 1283494 h 1545431"/>
              <a:gd name="connsiteX16" fmla="*/ 619126 w 1714500"/>
              <a:gd name="connsiteY16" fmla="*/ 1162050 h 1545431"/>
              <a:gd name="connsiteX17" fmla="*/ 661988 w 1714500"/>
              <a:gd name="connsiteY17" fmla="*/ 1173956 h 1545431"/>
              <a:gd name="connsiteX18" fmla="*/ 633413 w 1714500"/>
              <a:gd name="connsiteY18" fmla="*/ 1309687 h 1545431"/>
              <a:gd name="connsiteX19" fmla="*/ 642938 w 1714500"/>
              <a:gd name="connsiteY19" fmla="*/ 1347787 h 1545431"/>
              <a:gd name="connsiteX20" fmla="*/ 755650 w 1714500"/>
              <a:gd name="connsiteY20" fmla="*/ 1215231 h 1545431"/>
              <a:gd name="connsiteX21" fmla="*/ 985837 w 1714500"/>
              <a:gd name="connsiteY21" fmla="*/ 1545431 h 1545431"/>
              <a:gd name="connsiteX22" fmla="*/ 1016794 w 1714500"/>
              <a:gd name="connsiteY22" fmla="*/ 1528763 h 1545431"/>
              <a:gd name="connsiteX23" fmla="*/ 1021556 w 1714500"/>
              <a:gd name="connsiteY23" fmla="*/ 1459706 h 1545431"/>
              <a:gd name="connsiteX24" fmla="*/ 997744 w 1714500"/>
              <a:gd name="connsiteY24" fmla="*/ 1428750 h 1545431"/>
              <a:gd name="connsiteX25" fmla="*/ 1000125 w 1714500"/>
              <a:gd name="connsiteY25" fmla="*/ 1319213 h 1545431"/>
              <a:gd name="connsiteX26" fmla="*/ 1102519 w 1714500"/>
              <a:gd name="connsiteY26" fmla="*/ 1314450 h 1545431"/>
              <a:gd name="connsiteX27" fmla="*/ 1152526 w 1714500"/>
              <a:gd name="connsiteY27" fmla="*/ 1231107 h 1545431"/>
              <a:gd name="connsiteX28" fmla="*/ 1216819 w 1714500"/>
              <a:gd name="connsiteY28" fmla="*/ 1185863 h 1545431"/>
              <a:gd name="connsiteX29" fmla="*/ 1269207 w 1714500"/>
              <a:gd name="connsiteY29" fmla="*/ 1193006 h 1545431"/>
              <a:gd name="connsiteX30" fmla="*/ 1293019 w 1714500"/>
              <a:gd name="connsiteY30" fmla="*/ 1237456 h 1545431"/>
              <a:gd name="connsiteX31" fmla="*/ 1340644 w 1714500"/>
              <a:gd name="connsiteY31" fmla="*/ 1171575 h 1545431"/>
              <a:gd name="connsiteX32" fmla="*/ 1400175 w 1714500"/>
              <a:gd name="connsiteY32" fmla="*/ 1178719 h 1545431"/>
              <a:gd name="connsiteX33" fmla="*/ 1449388 w 1714500"/>
              <a:gd name="connsiteY33" fmla="*/ 1116806 h 1545431"/>
              <a:gd name="connsiteX34" fmla="*/ 1450182 w 1714500"/>
              <a:gd name="connsiteY34" fmla="*/ 983456 h 1545431"/>
              <a:gd name="connsiteX35" fmla="*/ 1352550 w 1714500"/>
              <a:gd name="connsiteY35" fmla="*/ 931068 h 1545431"/>
              <a:gd name="connsiteX36" fmla="*/ 1343026 w 1714500"/>
              <a:gd name="connsiteY36" fmla="*/ 845344 h 1545431"/>
              <a:gd name="connsiteX37" fmla="*/ 1362075 w 1714500"/>
              <a:gd name="connsiteY37" fmla="*/ 802481 h 1545431"/>
              <a:gd name="connsiteX38" fmla="*/ 1433513 w 1714500"/>
              <a:gd name="connsiteY38" fmla="*/ 802482 h 1545431"/>
              <a:gd name="connsiteX39" fmla="*/ 1507330 w 1714500"/>
              <a:gd name="connsiteY39" fmla="*/ 726282 h 1545431"/>
              <a:gd name="connsiteX40" fmla="*/ 1571625 w 1714500"/>
              <a:gd name="connsiteY40" fmla="*/ 733425 h 1545431"/>
              <a:gd name="connsiteX41" fmla="*/ 1714500 w 1714500"/>
              <a:gd name="connsiteY41" fmla="*/ 774700 h 1545431"/>
              <a:gd name="connsiteX42" fmla="*/ 323850 w 1714500"/>
              <a:gd name="connsiteY42" fmla="*/ 0 h 1545431"/>
              <a:gd name="connsiteX0" fmla="*/ 323850 w 1714500"/>
              <a:gd name="connsiteY0" fmla="*/ 0 h 1545431"/>
              <a:gd name="connsiteX1" fmla="*/ 0 w 1714500"/>
              <a:gd name="connsiteY1" fmla="*/ 165100 h 1545431"/>
              <a:gd name="connsiteX2" fmla="*/ 180975 w 1714500"/>
              <a:gd name="connsiteY2" fmla="*/ 508000 h 1545431"/>
              <a:gd name="connsiteX3" fmla="*/ 109538 w 1714500"/>
              <a:gd name="connsiteY3" fmla="*/ 1210468 h 1545431"/>
              <a:gd name="connsiteX4" fmla="*/ 57149 w 1714500"/>
              <a:gd name="connsiteY4" fmla="*/ 1271588 h 1545431"/>
              <a:gd name="connsiteX5" fmla="*/ 19050 w 1714500"/>
              <a:gd name="connsiteY5" fmla="*/ 1316832 h 1545431"/>
              <a:gd name="connsiteX6" fmla="*/ 76200 w 1714500"/>
              <a:gd name="connsiteY6" fmla="*/ 1372394 h 1545431"/>
              <a:gd name="connsiteX7" fmla="*/ 135732 w 1714500"/>
              <a:gd name="connsiteY7" fmla="*/ 1379537 h 1545431"/>
              <a:gd name="connsiteX8" fmla="*/ 207168 w 1714500"/>
              <a:gd name="connsiteY8" fmla="*/ 1347787 h 1545431"/>
              <a:gd name="connsiteX9" fmla="*/ 269081 w 1714500"/>
              <a:gd name="connsiteY9" fmla="*/ 1285875 h 1545431"/>
              <a:gd name="connsiteX10" fmla="*/ 304801 w 1714500"/>
              <a:gd name="connsiteY10" fmla="*/ 1281113 h 1545431"/>
              <a:gd name="connsiteX11" fmla="*/ 366712 w 1714500"/>
              <a:gd name="connsiteY11" fmla="*/ 1259681 h 1545431"/>
              <a:gd name="connsiteX12" fmla="*/ 416719 w 1714500"/>
              <a:gd name="connsiteY12" fmla="*/ 1202531 h 1545431"/>
              <a:gd name="connsiteX13" fmla="*/ 473869 w 1714500"/>
              <a:gd name="connsiteY13" fmla="*/ 1228725 h 1545431"/>
              <a:gd name="connsiteX14" fmla="*/ 526256 w 1714500"/>
              <a:gd name="connsiteY14" fmla="*/ 1245394 h 1545431"/>
              <a:gd name="connsiteX15" fmla="*/ 535781 w 1714500"/>
              <a:gd name="connsiteY15" fmla="*/ 1302544 h 1545431"/>
              <a:gd name="connsiteX16" fmla="*/ 619125 w 1714500"/>
              <a:gd name="connsiteY16" fmla="*/ 1283494 h 1545431"/>
              <a:gd name="connsiteX17" fmla="*/ 619126 w 1714500"/>
              <a:gd name="connsiteY17" fmla="*/ 1162050 h 1545431"/>
              <a:gd name="connsiteX18" fmla="*/ 661988 w 1714500"/>
              <a:gd name="connsiteY18" fmla="*/ 1173956 h 1545431"/>
              <a:gd name="connsiteX19" fmla="*/ 633413 w 1714500"/>
              <a:gd name="connsiteY19" fmla="*/ 1309687 h 1545431"/>
              <a:gd name="connsiteX20" fmla="*/ 642938 w 1714500"/>
              <a:gd name="connsiteY20" fmla="*/ 1347787 h 1545431"/>
              <a:gd name="connsiteX21" fmla="*/ 755650 w 1714500"/>
              <a:gd name="connsiteY21" fmla="*/ 1215231 h 1545431"/>
              <a:gd name="connsiteX22" fmla="*/ 985837 w 1714500"/>
              <a:gd name="connsiteY22" fmla="*/ 1545431 h 1545431"/>
              <a:gd name="connsiteX23" fmla="*/ 1016794 w 1714500"/>
              <a:gd name="connsiteY23" fmla="*/ 1528763 h 1545431"/>
              <a:gd name="connsiteX24" fmla="*/ 1021556 w 1714500"/>
              <a:gd name="connsiteY24" fmla="*/ 1459706 h 1545431"/>
              <a:gd name="connsiteX25" fmla="*/ 997744 w 1714500"/>
              <a:gd name="connsiteY25" fmla="*/ 1428750 h 1545431"/>
              <a:gd name="connsiteX26" fmla="*/ 1000125 w 1714500"/>
              <a:gd name="connsiteY26" fmla="*/ 1319213 h 1545431"/>
              <a:gd name="connsiteX27" fmla="*/ 1102519 w 1714500"/>
              <a:gd name="connsiteY27" fmla="*/ 1314450 h 1545431"/>
              <a:gd name="connsiteX28" fmla="*/ 1152526 w 1714500"/>
              <a:gd name="connsiteY28" fmla="*/ 1231107 h 1545431"/>
              <a:gd name="connsiteX29" fmla="*/ 1216819 w 1714500"/>
              <a:gd name="connsiteY29" fmla="*/ 1185863 h 1545431"/>
              <a:gd name="connsiteX30" fmla="*/ 1269207 w 1714500"/>
              <a:gd name="connsiteY30" fmla="*/ 1193006 h 1545431"/>
              <a:gd name="connsiteX31" fmla="*/ 1293019 w 1714500"/>
              <a:gd name="connsiteY31" fmla="*/ 1237456 h 1545431"/>
              <a:gd name="connsiteX32" fmla="*/ 1340644 w 1714500"/>
              <a:gd name="connsiteY32" fmla="*/ 1171575 h 1545431"/>
              <a:gd name="connsiteX33" fmla="*/ 1400175 w 1714500"/>
              <a:gd name="connsiteY33" fmla="*/ 1178719 h 1545431"/>
              <a:gd name="connsiteX34" fmla="*/ 1449388 w 1714500"/>
              <a:gd name="connsiteY34" fmla="*/ 1116806 h 1545431"/>
              <a:gd name="connsiteX35" fmla="*/ 1450182 w 1714500"/>
              <a:gd name="connsiteY35" fmla="*/ 983456 h 1545431"/>
              <a:gd name="connsiteX36" fmla="*/ 1352550 w 1714500"/>
              <a:gd name="connsiteY36" fmla="*/ 931068 h 1545431"/>
              <a:gd name="connsiteX37" fmla="*/ 1343026 w 1714500"/>
              <a:gd name="connsiteY37" fmla="*/ 845344 h 1545431"/>
              <a:gd name="connsiteX38" fmla="*/ 1362075 w 1714500"/>
              <a:gd name="connsiteY38" fmla="*/ 802481 h 1545431"/>
              <a:gd name="connsiteX39" fmla="*/ 1433513 w 1714500"/>
              <a:gd name="connsiteY39" fmla="*/ 802482 h 1545431"/>
              <a:gd name="connsiteX40" fmla="*/ 1507330 w 1714500"/>
              <a:gd name="connsiteY40" fmla="*/ 726282 h 1545431"/>
              <a:gd name="connsiteX41" fmla="*/ 1571625 w 1714500"/>
              <a:gd name="connsiteY41" fmla="*/ 733425 h 1545431"/>
              <a:gd name="connsiteX42" fmla="*/ 1714500 w 1714500"/>
              <a:gd name="connsiteY42" fmla="*/ 774700 h 1545431"/>
              <a:gd name="connsiteX43" fmla="*/ 323850 w 1714500"/>
              <a:gd name="connsiteY43" fmla="*/ 0 h 1545431"/>
              <a:gd name="connsiteX0" fmla="*/ 323850 w 1714500"/>
              <a:gd name="connsiteY0" fmla="*/ 0 h 1545431"/>
              <a:gd name="connsiteX1" fmla="*/ 0 w 1714500"/>
              <a:gd name="connsiteY1" fmla="*/ 165100 h 1545431"/>
              <a:gd name="connsiteX2" fmla="*/ 180975 w 1714500"/>
              <a:gd name="connsiteY2" fmla="*/ 508000 h 1545431"/>
              <a:gd name="connsiteX3" fmla="*/ 109538 w 1714500"/>
              <a:gd name="connsiteY3" fmla="*/ 1210468 h 1545431"/>
              <a:gd name="connsiteX4" fmla="*/ 11905 w 1714500"/>
              <a:gd name="connsiteY4" fmla="*/ 1259682 h 1545431"/>
              <a:gd name="connsiteX5" fmla="*/ 19050 w 1714500"/>
              <a:gd name="connsiteY5" fmla="*/ 1316832 h 1545431"/>
              <a:gd name="connsiteX6" fmla="*/ 76200 w 1714500"/>
              <a:gd name="connsiteY6" fmla="*/ 1372394 h 1545431"/>
              <a:gd name="connsiteX7" fmla="*/ 135732 w 1714500"/>
              <a:gd name="connsiteY7" fmla="*/ 1379537 h 1545431"/>
              <a:gd name="connsiteX8" fmla="*/ 207168 w 1714500"/>
              <a:gd name="connsiteY8" fmla="*/ 1347787 h 1545431"/>
              <a:gd name="connsiteX9" fmla="*/ 269081 w 1714500"/>
              <a:gd name="connsiteY9" fmla="*/ 1285875 h 1545431"/>
              <a:gd name="connsiteX10" fmla="*/ 304801 w 1714500"/>
              <a:gd name="connsiteY10" fmla="*/ 1281113 h 1545431"/>
              <a:gd name="connsiteX11" fmla="*/ 366712 w 1714500"/>
              <a:gd name="connsiteY11" fmla="*/ 1259681 h 1545431"/>
              <a:gd name="connsiteX12" fmla="*/ 416719 w 1714500"/>
              <a:gd name="connsiteY12" fmla="*/ 1202531 h 1545431"/>
              <a:gd name="connsiteX13" fmla="*/ 473869 w 1714500"/>
              <a:gd name="connsiteY13" fmla="*/ 1228725 h 1545431"/>
              <a:gd name="connsiteX14" fmla="*/ 526256 w 1714500"/>
              <a:gd name="connsiteY14" fmla="*/ 1245394 h 1545431"/>
              <a:gd name="connsiteX15" fmla="*/ 535781 w 1714500"/>
              <a:gd name="connsiteY15" fmla="*/ 1302544 h 1545431"/>
              <a:gd name="connsiteX16" fmla="*/ 619125 w 1714500"/>
              <a:gd name="connsiteY16" fmla="*/ 1283494 h 1545431"/>
              <a:gd name="connsiteX17" fmla="*/ 619126 w 1714500"/>
              <a:gd name="connsiteY17" fmla="*/ 1162050 h 1545431"/>
              <a:gd name="connsiteX18" fmla="*/ 661988 w 1714500"/>
              <a:gd name="connsiteY18" fmla="*/ 1173956 h 1545431"/>
              <a:gd name="connsiteX19" fmla="*/ 633413 w 1714500"/>
              <a:gd name="connsiteY19" fmla="*/ 1309687 h 1545431"/>
              <a:gd name="connsiteX20" fmla="*/ 642938 w 1714500"/>
              <a:gd name="connsiteY20" fmla="*/ 1347787 h 1545431"/>
              <a:gd name="connsiteX21" fmla="*/ 755650 w 1714500"/>
              <a:gd name="connsiteY21" fmla="*/ 1215231 h 1545431"/>
              <a:gd name="connsiteX22" fmla="*/ 985837 w 1714500"/>
              <a:gd name="connsiteY22" fmla="*/ 1545431 h 1545431"/>
              <a:gd name="connsiteX23" fmla="*/ 1016794 w 1714500"/>
              <a:gd name="connsiteY23" fmla="*/ 1528763 h 1545431"/>
              <a:gd name="connsiteX24" fmla="*/ 1021556 w 1714500"/>
              <a:gd name="connsiteY24" fmla="*/ 1459706 h 1545431"/>
              <a:gd name="connsiteX25" fmla="*/ 997744 w 1714500"/>
              <a:gd name="connsiteY25" fmla="*/ 1428750 h 1545431"/>
              <a:gd name="connsiteX26" fmla="*/ 1000125 w 1714500"/>
              <a:gd name="connsiteY26" fmla="*/ 1319213 h 1545431"/>
              <a:gd name="connsiteX27" fmla="*/ 1102519 w 1714500"/>
              <a:gd name="connsiteY27" fmla="*/ 1314450 h 1545431"/>
              <a:gd name="connsiteX28" fmla="*/ 1152526 w 1714500"/>
              <a:gd name="connsiteY28" fmla="*/ 1231107 h 1545431"/>
              <a:gd name="connsiteX29" fmla="*/ 1216819 w 1714500"/>
              <a:gd name="connsiteY29" fmla="*/ 1185863 h 1545431"/>
              <a:gd name="connsiteX30" fmla="*/ 1269207 w 1714500"/>
              <a:gd name="connsiteY30" fmla="*/ 1193006 h 1545431"/>
              <a:gd name="connsiteX31" fmla="*/ 1293019 w 1714500"/>
              <a:gd name="connsiteY31" fmla="*/ 1237456 h 1545431"/>
              <a:gd name="connsiteX32" fmla="*/ 1340644 w 1714500"/>
              <a:gd name="connsiteY32" fmla="*/ 1171575 h 1545431"/>
              <a:gd name="connsiteX33" fmla="*/ 1400175 w 1714500"/>
              <a:gd name="connsiteY33" fmla="*/ 1178719 h 1545431"/>
              <a:gd name="connsiteX34" fmla="*/ 1449388 w 1714500"/>
              <a:gd name="connsiteY34" fmla="*/ 1116806 h 1545431"/>
              <a:gd name="connsiteX35" fmla="*/ 1450182 w 1714500"/>
              <a:gd name="connsiteY35" fmla="*/ 983456 h 1545431"/>
              <a:gd name="connsiteX36" fmla="*/ 1352550 w 1714500"/>
              <a:gd name="connsiteY36" fmla="*/ 931068 h 1545431"/>
              <a:gd name="connsiteX37" fmla="*/ 1343026 w 1714500"/>
              <a:gd name="connsiteY37" fmla="*/ 845344 h 1545431"/>
              <a:gd name="connsiteX38" fmla="*/ 1362075 w 1714500"/>
              <a:gd name="connsiteY38" fmla="*/ 802481 h 1545431"/>
              <a:gd name="connsiteX39" fmla="*/ 1433513 w 1714500"/>
              <a:gd name="connsiteY39" fmla="*/ 802482 h 1545431"/>
              <a:gd name="connsiteX40" fmla="*/ 1507330 w 1714500"/>
              <a:gd name="connsiteY40" fmla="*/ 726282 h 1545431"/>
              <a:gd name="connsiteX41" fmla="*/ 1571625 w 1714500"/>
              <a:gd name="connsiteY41" fmla="*/ 733425 h 1545431"/>
              <a:gd name="connsiteX42" fmla="*/ 1714500 w 1714500"/>
              <a:gd name="connsiteY42" fmla="*/ 774700 h 1545431"/>
              <a:gd name="connsiteX43" fmla="*/ 323850 w 1714500"/>
              <a:gd name="connsiteY43" fmla="*/ 0 h 1545431"/>
              <a:gd name="connsiteX0" fmla="*/ 323850 w 1714500"/>
              <a:gd name="connsiteY0" fmla="*/ 0 h 1545431"/>
              <a:gd name="connsiteX1" fmla="*/ 0 w 1714500"/>
              <a:gd name="connsiteY1" fmla="*/ 165100 h 1545431"/>
              <a:gd name="connsiteX2" fmla="*/ 180975 w 1714500"/>
              <a:gd name="connsiteY2" fmla="*/ 508000 h 1545431"/>
              <a:gd name="connsiteX3" fmla="*/ 109538 w 1714500"/>
              <a:gd name="connsiteY3" fmla="*/ 1210468 h 1545431"/>
              <a:gd name="connsiteX4" fmla="*/ 71437 w 1714500"/>
              <a:gd name="connsiteY4" fmla="*/ 1231106 h 1545431"/>
              <a:gd name="connsiteX5" fmla="*/ 11905 w 1714500"/>
              <a:gd name="connsiteY5" fmla="*/ 1259682 h 1545431"/>
              <a:gd name="connsiteX6" fmla="*/ 19050 w 1714500"/>
              <a:gd name="connsiteY6" fmla="*/ 1316832 h 1545431"/>
              <a:gd name="connsiteX7" fmla="*/ 76200 w 1714500"/>
              <a:gd name="connsiteY7" fmla="*/ 1372394 h 1545431"/>
              <a:gd name="connsiteX8" fmla="*/ 135732 w 1714500"/>
              <a:gd name="connsiteY8" fmla="*/ 1379537 h 1545431"/>
              <a:gd name="connsiteX9" fmla="*/ 207168 w 1714500"/>
              <a:gd name="connsiteY9" fmla="*/ 1347787 h 1545431"/>
              <a:gd name="connsiteX10" fmla="*/ 269081 w 1714500"/>
              <a:gd name="connsiteY10" fmla="*/ 1285875 h 1545431"/>
              <a:gd name="connsiteX11" fmla="*/ 304801 w 1714500"/>
              <a:gd name="connsiteY11" fmla="*/ 1281113 h 1545431"/>
              <a:gd name="connsiteX12" fmla="*/ 366712 w 1714500"/>
              <a:gd name="connsiteY12" fmla="*/ 1259681 h 1545431"/>
              <a:gd name="connsiteX13" fmla="*/ 416719 w 1714500"/>
              <a:gd name="connsiteY13" fmla="*/ 1202531 h 1545431"/>
              <a:gd name="connsiteX14" fmla="*/ 473869 w 1714500"/>
              <a:gd name="connsiteY14" fmla="*/ 1228725 h 1545431"/>
              <a:gd name="connsiteX15" fmla="*/ 526256 w 1714500"/>
              <a:gd name="connsiteY15" fmla="*/ 1245394 h 1545431"/>
              <a:gd name="connsiteX16" fmla="*/ 535781 w 1714500"/>
              <a:gd name="connsiteY16" fmla="*/ 1302544 h 1545431"/>
              <a:gd name="connsiteX17" fmla="*/ 619125 w 1714500"/>
              <a:gd name="connsiteY17" fmla="*/ 1283494 h 1545431"/>
              <a:gd name="connsiteX18" fmla="*/ 619126 w 1714500"/>
              <a:gd name="connsiteY18" fmla="*/ 1162050 h 1545431"/>
              <a:gd name="connsiteX19" fmla="*/ 661988 w 1714500"/>
              <a:gd name="connsiteY19" fmla="*/ 1173956 h 1545431"/>
              <a:gd name="connsiteX20" fmla="*/ 633413 w 1714500"/>
              <a:gd name="connsiteY20" fmla="*/ 1309687 h 1545431"/>
              <a:gd name="connsiteX21" fmla="*/ 642938 w 1714500"/>
              <a:gd name="connsiteY21" fmla="*/ 1347787 h 1545431"/>
              <a:gd name="connsiteX22" fmla="*/ 755650 w 1714500"/>
              <a:gd name="connsiteY22" fmla="*/ 1215231 h 1545431"/>
              <a:gd name="connsiteX23" fmla="*/ 985837 w 1714500"/>
              <a:gd name="connsiteY23" fmla="*/ 1545431 h 1545431"/>
              <a:gd name="connsiteX24" fmla="*/ 1016794 w 1714500"/>
              <a:gd name="connsiteY24" fmla="*/ 1528763 h 1545431"/>
              <a:gd name="connsiteX25" fmla="*/ 1021556 w 1714500"/>
              <a:gd name="connsiteY25" fmla="*/ 1459706 h 1545431"/>
              <a:gd name="connsiteX26" fmla="*/ 997744 w 1714500"/>
              <a:gd name="connsiteY26" fmla="*/ 1428750 h 1545431"/>
              <a:gd name="connsiteX27" fmla="*/ 1000125 w 1714500"/>
              <a:gd name="connsiteY27" fmla="*/ 1319213 h 1545431"/>
              <a:gd name="connsiteX28" fmla="*/ 1102519 w 1714500"/>
              <a:gd name="connsiteY28" fmla="*/ 1314450 h 1545431"/>
              <a:gd name="connsiteX29" fmla="*/ 1152526 w 1714500"/>
              <a:gd name="connsiteY29" fmla="*/ 1231107 h 1545431"/>
              <a:gd name="connsiteX30" fmla="*/ 1216819 w 1714500"/>
              <a:gd name="connsiteY30" fmla="*/ 1185863 h 1545431"/>
              <a:gd name="connsiteX31" fmla="*/ 1269207 w 1714500"/>
              <a:gd name="connsiteY31" fmla="*/ 1193006 h 1545431"/>
              <a:gd name="connsiteX32" fmla="*/ 1293019 w 1714500"/>
              <a:gd name="connsiteY32" fmla="*/ 1237456 h 1545431"/>
              <a:gd name="connsiteX33" fmla="*/ 1340644 w 1714500"/>
              <a:gd name="connsiteY33" fmla="*/ 1171575 h 1545431"/>
              <a:gd name="connsiteX34" fmla="*/ 1400175 w 1714500"/>
              <a:gd name="connsiteY34" fmla="*/ 1178719 h 1545431"/>
              <a:gd name="connsiteX35" fmla="*/ 1449388 w 1714500"/>
              <a:gd name="connsiteY35" fmla="*/ 1116806 h 1545431"/>
              <a:gd name="connsiteX36" fmla="*/ 1450182 w 1714500"/>
              <a:gd name="connsiteY36" fmla="*/ 983456 h 1545431"/>
              <a:gd name="connsiteX37" fmla="*/ 1352550 w 1714500"/>
              <a:gd name="connsiteY37" fmla="*/ 931068 h 1545431"/>
              <a:gd name="connsiteX38" fmla="*/ 1343026 w 1714500"/>
              <a:gd name="connsiteY38" fmla="*/ 845344 h 1545431"/>
              <a:gd name="connsiteX39" fmla="*/ 1362075 w 1714500"/>
              <a:gd name="connsiteY39" fmla="*/ 802481 h 1545431"/>
              <a:gd name="connsiteX40" fmla="*/ 1433513 w 1714500"/>
              <a:gd name="connsiteY40" fmla="*/ 802482 h 1545431"/>
              <a:gd name="connsiteX41" fmla="*/ 1507330 w 1714500"/>
              <a:gd name="connsiteY41" fmla="*/ 726282 h 1545431"/>
              <a:gd name="connsiteX42" fmla="*/ 1571625 w 1714500"/>
              <a:gd name="connsiteY42" fmla="*/ 733425 h 1545431"/>
              <a:gd name="connsiteX43" fmla="*/ 1714500 w 1714500"/>
              <a:gd name="connsiteY43" fmla="*/ 774700 h 1545431"/>
              <a:gd name="connsiteX44" fmla="*/ 323850 w 1714500"/>
              <a:gd name="connsiteY44" fmla="*/ 0 h 1545431"/>
              <a:gd name="connsiteX0" fmla="*/ 323850 w 1714500"/>
              <a:gd name="connsiteY0" fmla="*/ 0 h 1545431"/>
              <a:gd name="connsiteX1" fmla="*/ 0 w 1714500"/>
              <a:gd name="connsiteY1" fmla="*/ 165100 h 1545431"/>
              <a:gd name="connsiteX2" fmla="*/ 180975 w 1714500"/>
              <a:gd name="connsiteY2" fmla="*/ 508000 h 1545431"/>
              <a:gd name="connsiteX3" fmla="*/ 109538 w 1714500"/>
              <a:gd name="connsiteY3" fmla="*/ 1210468 h 1545431"/>
              <a:gd name="connsiteX4" fmla="*/ 61912 w 1714500"/>
              <a:gd name="connsiteY4" fmla="*/ 1200150 h 1545431"/>
              <a:gd name="connsiteX5" fmla="*/ 11905 w 1714500"/>
              <a:gd name="connsiteY5" fmla="*/ 1259682 h 1545431"/>
              <a:gd name="connsiteX6" fmla="*/ 19050 w 1714500"/>
              <a:gd name="connsiteY6" fmla="*/ 1316832 h 1545431"/>
              <a:gd name="connsiteX7" fmla="*/ 76200 w 1714500"/>
              <a:gd name="connsiteY7" fmla="*/ 1372394 h 1545431"/>
              <a:gd name="connsiteX8" fmla="*/ 135732 w 1714500"/>
              <a:gd name="connsiteY8" fmla="*/ 1379537 h 1545431"/>
              <a:gd name="connsiteX9" fmla="*/ 207168 w 1714500"/>
              <a:gd name="connsiteY9" fmla="*/ 1347787 h 1545431"/>
              <a:gd name="connsiteX10" fmla="*/ 269081 w 1714500"/>
              <a:gd name="connsiteY10" fmla="*/ 1285875 h 1545431"/>
              <a:gd name="connsiteX11" fmla="*/ 304801 w 1714500"/>
              <a:gd name="connsiteY11" fmla="*/ 1281113 h 1545431"/>
              <a:gd name="connsiteX12" fmla="*/ 366712 w 1714500"/>
              <a:gd name="connsiteY12" fmla="*/ 1259681 h 1545431"/>
              <a:gd name="connsiteX13" fmla="*/ 416719 w 1714500"/>
              <a:gd name="connsiteY13" fmla="*/ 1202531 h 1545431"/>
              <a:gd name="connsiteX14" fmla="*/ 473869 w 1714500"/>
              <a:gd name="connsiteY14" fmla="*/ 1228725 h 1545431"/>
              <a:gd name="connsiteX15" fmla="*/ 526256 w 1714500"/>
              <a:gd name="connsiteY15" fmla="*/ 1245394 h 1545431"/>
              <a:gd name="connsiteX16" fmla="*/ 535781 w 1714500"/>
              <a:gd name="connsiteY16" fmla="*/ 1302544 h 1545431"/>
              <a:gd name="connsiteX17" fmla="*/ 619125 w 1714500"/>
              <a:gd name="connsiteY17" fmla="*/ 1283494 h 1545431"/>
              <a:gd name="connsiteX18" fmla="*/ 619126 w 1714500"/>
              <a:gd name="connsiteY18" fmla="*/ 1162050 h 1545431"/>
              <a:gd name="connsiteX19" fmla="*/ 661988 w 1714500"/>
              <a:gd name="connsiteY19" fmla="*/ 1173956 h 1545431"/>
              <a:gd name="connsiteX20" fmla="*/ 633413 w 1714500"/>
              <a:gd name="connsiteY20" fmla="*/ 1309687 h 1545431"/>
              <a:gd name="connsiteX21" fmla="*/ 642938 w 1714500"/>
              <a:gd name="connsiteY21" fmla="*/ 1347787 h 1545431"/>
              <a:gd name="connsiteX22" fmla="*/ 755650 w 1714500"/>
              <a:gd name="connsiteY22" fmla="*/ 1215231 h 1545431"/>
              <a:gd name="connsiteX23" fmla="*/ 985837 w 1714500"/>
              <a:gd name="connsiteY23" fmla="*/ 1545431 h 1545431"/>
              <a:gd name="connsiteX24" fmla="*/ 1016794 w 1714500"/>
              <a:gd name="connsiteY24" fmla="*/ 1528763 h 1545431"/>
              <a:gd name="connsiteX25" fmla="*/ 1021556 w 1714500"/>
              <a:gd name="connsiteY25" fmla="*/ 1459706 h 1545431"/>
              <a:gd name="connsiteX26" fmla="*/ 997744 w 1714500"/>
              <a:gd name="connsiteY26" fmla="*/ 1428750 h 1545431"/>
              <a:gd name="connsiteX27" fmla="*/ 1000125 w 1714500"/>
              <a:gd name="connsiteY27" fmla="*/ 1319213 h 1545431"/>
              <a:gd name="connsiteX28" fmla="*/ 1102519 w 1714500"/>
              <a:gd name="connsiteY28" fmla="*/ 1314450 h 1545431"/>
              <a:gd name="connsiteX29" fmla="*/ 1152526 w 1714500"/>
              <a:gd name="connsiteY29" fmla="*/ 1231107 h 1545431"/>
              <a:gd name="connsiteX30" fmla="*/ 1216819 w 1714500"/>
              <a:gd name="connsiteY30" fmla="*/ 1185863 h 1545431"/>
              <a:gd name="connsiteX31" fmla="*/ 1269207 w 1714500"/>
              <a:gd name="connsiteY31" fmla="*/ 1193006 h 1545431"/>
              <a:gd name="connsiteX32" fmla="*/ 1293019 w 1714500"/>
              <a:gd name="connsiteY32" fmla="*/ 1237456 h 1545431"/>
              <a:gd name="connsiteX33" fmla="*/ 1340644 w 1714500"/>
              <a:gd name="connsiteY33" fmla="*/ 1171575 h 1545431"/>
              <a:gd name="connsiteX34" fmla="*/ 1400175 w 1714500"/>
              <a:gd name="connsiteY34" fmla="*/ 1178719 h 1545431"/>
              <a:gd name="connsiteX35" fmla="*/ 1449388 w 1714500"/>
              <a:gd name="connsiteY35" fmla="*/ 1116806 h 1545431"/>
              <a:gd name="connsiteX36" fmla="*/ 1450182 w 1714500"/>
              <a:gd name="connsiteY36" fmla="*/ 983456 h 1545431"/>
              <a:gd name="connsiteX37" fmla="*/ 1352550 w 1714500"/>
              <a:gd name="connsiteY37" fmla="*/ 931068 h 1545431"/>
              <a:gd name="connsiteX38" fmla="*/ 1343026 w 1714500"/>
              <a:gd name="connsiteY38" fmla="*/ 845344 h 1545431"/>
              <a:gd name="connsiteX39" fmla="*/ 1362075 w 1714500"/>
              <a:gd name="connsiteY39" fmla="*/ 802481 h 1545431"/>
              <a:gd name="connsiteX40" fmla="*/ 1433513 w 1714500"/>
              <a:gd name="connsiteY40" fmla="*/ 802482 h 1545431"/>
              <a:gd name="connsiteX41" fmla="*/ 1507330 w 1714500"/>
              <a:gd name="connsiteY41" fmla="*/ 726282 h 1545431"/>
              <a:gd name="connsiteX42" fmla="*/ 1571625 w 1714500"/>
              <a:gd name="connsiteY42" fmla="*/ 733425 h 1545431"/>
              <a:gd name="connsiteX43" fmla="*/ 1714500 w 1714500"/>
              <a:gd name="connsiteY43" fmla="*/ 774700 h 1545431"/>
              <a:gd name="connsiteX44" fmla="*/ 323850 w 1714500"/>
              <a:gd name="connsiteY44" fmla="*/ 0 h 1545431"/>
              <a:gd name="connsiteX0" fmla="*/ 323850 w 1714500"/>
              <a:gd name="connsiteY0" fmla="*/ 0 h 1545431"/>
              <a:gd name="connsiteX1" fmla="*/ 0 w 1714500"/>
              <a:gd name="connsiteY1" fmla="*/ 165100 h 1545431"/>
              <a:gd name="connsiteX2" fmla="*/ 180975 w 1714500"/>
              <a:gd name="connsiteY2" fmla="*/ 508000 h 1545431"/>
              <a:gd name="connsiteX3" fmla="*/ 152399 w 1714500"/>
              <a:gd name="connsiteY3" fmla="*/ 750094 h 1545431"/>
              <a:gd name="connsiteX4" fmla="*/ 109538 w 1714500"/>
              <a:gd name="connsiteY4" fmla="*/ 1210468 h 1545431"/>
              <a:gd name="connsiteX5" fmla="*/ 61912 w 1714500"/>
              <a:gd name="connsiteY5" fmla="*/ 1200150 h 1545431"/>
              <a:gd name="connsiteX6" fmla="*/ 11905 w 1714500"/>
              <a:gd name="connsiteY6" fmla="*/ 1259682 h 1545431"/>
              <a:gd name="connsiteX7" fmla="*/ 19050 w 1714500"/>
              <a:gd name="connsiteY7" fmla="*/ 1316832 h 1545431"/>
              <a:gd name="connsiteX8" fmla="*/ 76200 w 1714500"/>
              <a:gd name="connsiteY8" fmla="*/ 1372394 h 1545431"/>
              <a:gd name="connsiteX9" fmla="*/ 135732 w 1714500"/>
              <a:gd name="connsiteY9" fmla="*/ 1379537 h 1545431"/>
              <a:gd name="connsiteX10" fmla="*/ 207168 w 1714500"/>
              <a:gd name="connsiteY10" fmla="*/ 1347787 h 1545431"/>
              <a:gd name="connsiteX11" fmla="*/ 269081 w 1714500"/>
              <a:gd name="connsiteY11" fmla="*/ 1285875 h 1545431"/>
              <a:gd name="connsiteX12" fmla="*/ 304801 w 1714500"/>
              <a:gd name="connsiteY12" fmla="*/ 1281113 h 1545431"/>
              <a:gd name="connsiteX13" fmla="*/ 366712 w 1714500"/>
              <a:gd name="connsiteY13" fmla="*/ 1259681 h 1545431"/>
              <a:gd name="connsiteX14" fmla="*/ 416719 w 1714500"/>
              <a:gd name="connsiteY14" fmla="*/ 1202531 h 1545431"/>
              <a:gd name="connsiteX15" fmla="*/ 473869 w 1714500"/>
              <a:gd name="connsiteY15" fmla="*/ 1228725 h 1545431"/>
              <a:gd name="connsiteX16" fmla="*/ 526256 w 1714500"/>
              <a:gd name="connsiteY16" fmla="*/ 1245394 h 1545431"/>
              <a:gd name="connsiteX17" fmla="*/ 535781 w 1714500"/>
              <a:gd name="connsiteY17" fmla="*/ 1302544 h 1545431"/>
              <a:gd name="connsiteX18" fmla="*/ 619125 w 1714500"/>
              <a:gd name="connsiteY18" fmla="*/ 1283494 h 1545431"/>
              <a:gd name="connsiteX19" fmla="*/ 619126 w 1714500"/>
              <a:gd name="connsiteY19" fmla="*/ 1162050 h 1545431"/>
              <a:gd name="connsiteX20" fmla="*/ 661988 w 1714500"/>
              <a:gd name="connsiteY20" fmla="*/ 1173956 h 1545431"/>
              <a:gd name="connsiteX21" fmla="*/ 633413 w 1714500"/>
              <a:gd name="connsiteY21" fmla="*/ 1309687 h 1545431"/>
              <a:gd name="connsiteX22" fmla="*/ 642938 w 1714500"/>
              <a:gd name="connsiteY22" fmla="*/ 1347787 h 1545431"/>
              <a:gd name="connsiteX23" fmla="*/ 755650 w 1714500"/>
              <a:gd name="connsiteY23" fmla="*/ 1215231 h 1545431"/>
              <a:gd name="connsiteX24" fmla="*/ 985837 w 1714500"/>
              <a:gd name="connsiteY24" fmla="*/ 1545431 h 1545431"/>
              <a:gd name="connsiteX25" fmla="*/ 1016794 w 1714500"/>
              <a:gd name="connsiteY25" fmla="*/ 1528763 h 1545431"/>
              <a:gd name="connsiteX26" fmla="*/ 1021556 w 1714500"/>
              <a:gd name="connsiteY26" fmla="*/ 1459706 h 1545431"/>
              <a:gd name="connsiteX27" fmla="*/ 997744 w 1714500"/>
              <a:gd name="connsiteY27" fmla="*/ 1428750 h 1545431"/>
              <a:gd name="connsiteX28" fmla="*/ 1000125 w 1714500"/>
              <a:gd name="connsiteY28" fmla="*/ 1319213 h 1545431"/>
              <a:gd name="connsiteX29" fmla="*/ 1102519 w 1714500"/>
              <a:gd name="connsiteY29" fmla="*/ 1314450 h 1545431"/>
              <a:gd name="connsiteX30" fmla="*/ 1152526 w 1714500"/>
              <a:gd name="connsiteY30" fmla="*/ 1231107 h 1545431"/>
              <a:gd name="connsiteX31" fmla="*/ 1216819 w 1714500"/>
              <a:gd name="connsiteY31" fmla="*/ 1185863 h 1545431"/>
              <a:gd name="connsiteX32" fmla="*/ 1269207 w 1714500"/>
              <a:gd name="connsiteY32" fmla="*/ 1193006 h 1545431"/>
              <a:gd name="connsiteX33" fmla="*/ 1293019 w 1714500"/>
              <a:gd name="connsiteY33" fmla="*/ 1237456 h 1545431"/>
              <a:gd name="connsiteX34" fmla="*/ 1340644 w 1714500"/>
              <a:gd name="connsiteY34" fmla="*/ 1171575 h 1545431"/>
              <a:gd name="connsiteX35" fmla="*/ 1400175 w 1714500"/>
              <a:gd name="connsiteY35" fmla="*/ 1178719 h 1545431"/>
              <a:gd name="connsiteX36" fmla="*/ 1449388 w 1714500"/>
              <a:gd name="connsiteY36" fmla="*/ 1116806 h 1545431"/>
              <a:gd name="connsiteX37" fmla="*/ 1450182 w 1714500"/>
              <a:gd name="connsiteY37" fmla="*/ 983456 h 1545431"/>
              <a:gd name="connsiteX38" fmla="*/ 1352550 w 1714500"/>
              <a:gd name="connsiteY38" fmla="*/ 931068 h 1545431"/>
              <a:gd name="connsiteX39" fmla="*/ 1343026 w 1714500"/>
              <a:gd name="connsiteY39" fmla="*/ 845344 h 1545431"/>
              <a:gd name="connsiteX40" fmla="*/ 1362075 w 1714500"/>
              <a:gd name="connsiteY40" fmla="*/ 802481 h 1545431"/>
              <a:gd name="connsiteX41" fmla="*/ 1433513 w 1714500"/>
              <a:gd name="connsiteY41" fmla="*/ 802482 h 1545431"/>
              <a:gd name="connsiteX42" fmla="*/ 1507330 w 1714500"/>
              <a:gd name="connsiteY42" fmla="*/ 726282 h 1545431"/>
              <a:gd name="connsiteX43" fmla="*/ 1571625 w 1714500"/>
              <a:gd name="connsiteY43" fmla="*/ 733425 h 1545431"/>
              <a:gd name="connsiteX44" fmla="*/ 1714500 w 1714500"/>
              <a:gd name="connsiteY44" fmla="*/ 774700 h 1545431"/>
              <a:gd name="connsiteX45" fmla="*/ 323850 w 1714500"/>
              <a:gd name="connsiteY45" fmla="*/ 0 h 1545431"/>
              <a:gd name="connsiteX0" fmla="*/ 323850 w 1714500"/>
              <a:gd name="connsiteY0" fmla="*/ 0 h 1545431"/>
              <a:gd name="connsiteX1" fmla="*/ 0 w 1714500"/>
              <a:gd name="connsiteY1" fmla="*/ 165100 h 1545431"/>
              <a:gd name="connsiteX2" fmla="*/ 180975 w 1714500"/>
              <a:gd name="connsiteY2" fmla="*/ 508000 h 1545431"/>
              <a:gd name="connsiteX3" fmla="*/ 111918 w 1714500"/>
              <a:gd name="connsiteY3" fmla="*/ 740569 h 1545431"/>
              <a:gd name="connsiteX4" fmla="*/ 109538 w 1714500"/>
              <a:gd name="connsiteY4" fmla="*/ 1210468 h 1545431"/>
              <a:gd name="connsiteX5" fmla="*/ 61912 w 1714500"/>
              <a:gd name="connsiteY5" fmla="*/ 1200150 h 1545431"/>
              <a:gd name="connsiteX6" fmla="*/ 11905 w 1714500"/>
              <a:gd name="connsiteY6" fmla="*/ 1259682 h 1545431"/>
              <a:gd name="connsiteX7" fmla="*/ 19050 w 1714500"/>
              <a:gd name="connsiteY7" fmla="*/ 1316832 h 1545431"/>
              <a:gd name="connsiteX8" fmla="*/ 76200 w 1714500"/>
              <a:gd name="connsiteY8" fmla="*/ 1372394 h 1545431"/>
              <a:gd name="connsiteX9" fmla="*/ 135732 w 1714500"/>
              <a:gd name="connsiteY9" fmla="*/ 1379537 h 1545431"/>
              <a:gd name="connsiteX10" fmla="*/ 207168 w 1714500"/>
              <a:gd name="connsiteY10" fmla="*/ 1347787 h 1545431"/>
              <a:gd name="connsiteX11" fmla="*/ 269081 w 1714500"/>
              <a:gd name="connsiteY11" fmla="*/ 1285875 h 1545431"/>
              <a:gd name="connsiteX12" fmla="*/ 304801 w 1714500"/>
              <a:gd name="connsiteY12" fmla="*/ 1281113 h 1545431"/>
              <a:gd name="connsiteX13" fmla="*/ 366712 w 1714500"/>
              <a:gd name="connsiteY13" fmla="*/ 1259681 h 1545431"/>
              <a:gd name="connsiteX14" fmla="*/ 416719 w 1714500"/>
              <a:gd name="connsiteY14" fmla="*/ 1202531 h 1545431"/>
              <a:gd name="connsiteX15" fmla="*/ 473869 w 1714500"/>
              <a:gd name="connsiteY15" fmla="*/ 1228725 h 1545431"/>
              <a:gd name="connsiteX16" fmla="*/ 526256 w 1714500"/>
              <a:gd name="connsiteY16" fmla="*/ 1245394 h 1545431"/>
              <a:gd name="connsiteX17" fmla="*/ 535781 w 1714500"/>
              <a:gd name="connsiteY17" fmla="*/ 1302544 h 1545431"/>
              <a:gd name="connsiteX18" fmla="*/ 619125 w 1714500"/>
              <a:gd name="connsiteY18" fmla="*/ 1283494 h 1545431"/>
              <a:gd name="connsiteX19" fmla="*/ 619126 w 1714500"/>
              <a:gd name="connsiteY19" fmla="*/ 1162050 h 1545431"/>
              <a:gd name="connsiteX20" fmla="*/ 661988 w 1714500"/>
              <a:gd name="connsiteY20" fmla="*/ 1173956 h 1545431"/>
              <a:gd name="connsiteX21" fmla="*/ 633413 w 1714500"/>
              <a:gd name="connsiteY21" fmla="*/ 1309687 h 1545431"/>
              <a:gd name="connsiteX22" fmla="*/ 642938 w 1714500"/>
              <a:gd name="connsiteY22" fmla="*/ 1347787 h 1545431"/>
              <a:gd name="connsiteX23" fmla="*/ 755650 w 1714500"/>
              <a:gd name="connsiteY23" fmla="*/ 1215231 h 1545431"/>
              <a:gd name="connsiteX24" fmla="*/ 985837 w 1714500"/>
              <a:gd name="connsiteY24" fmla="*/ 1545431 h 1545431"/>
              <a:gd name="connsiteX25" fmla="*/ 1016794 w 1714500"/>
              <a:gd name="connsiteY25" fmla="*/ 1528763 h 1545431"/>
              <a:gd name="connsiteX26" fmla="*/ 1021556 w 1714500"/>
              <a:gd name="connsiteY26" fmla="*/ 1459706 h 1545431"/>
              <a:gd name="connsiteX27" fmla="*/ 997744 w 1714500"/>
              <a:gd name="connsiteY27" fmla="*/ 1428750 h 1545431"/>
              <a:gd name="connsiteX28" fmla="*/ 1000125 w 1714500"/>
              <a:gd name="connsiteY28" fmla="*/ 1319213 h 1545431"/>
              <a:gd name="connsiteX29" fmla="*/ 1102519 w 1714500"/>
              <a:gd name="connsiteY29" fmla="*/ 1314450 h 1545431"/>
              <a:gd name="connsiteX30" fmla="*/ 1152526 w 1714500"/>
              <a:gd name="connsiteY30" fmla="*/ 1231107 h 1545431"/>
              <a:gd name="connsiteX31" fmla="*/ 1216819 w 1714500"/>
              <a:gd name="connsiteY31" fmla="*/ 1185863 h 1545431"/>
              <a:gd name="connsiteX32" fmla="*/ 1269207 w 1714500"/>
              <a:gd name="connsiteY32" fmla="*/ 1193006 h 1545431"/>
              <a:gd name="connsiteX33" fmla="*/ 1293019 w 1714500"/>
              <a:gd name="connsiteY33" fmla="*/ 1237456 h 1545431"/>
              <a:gd name="connsiteX34" fmla="*/ 1340644 w 1714500"/>
              <a:gd name="connsiteY34" fmla="*/ 1171575 h 1545431"/>
              <a:gd name="connsiteX35" fmla="*/ 1400175 w 1714500"/>
              <a:gd name="connsiteY35" fmla="*/ 1178719 h 1545431"/>
              <a:gd name="connsiteX36" fmla="*/ 1449388 w 1714500"/>
              <a:gd name="connsiteY36" fmla="*/ 1116806 h 1545431"/>
              <a:gd name="connsiteX37" fmla="*/ 1450182 w 1714500"/>
              <a:gd name="connsiteY37" fmla="*/ 983456 h 1545431"/>
              <a:gd name="connsiteX38" fmla="*/ 1352550 w 1714500"/>
              <a:gd name="connsiteY38" fmla="*/ 931068 h 1545431"/>
              <a:gd name="connsiteX39" fmla="*/ 1343026 w 1714500"/>
              <a:gd name="connsiteY39" fmla="*/ 845344 h 1545431"/>
              <a:gd name="connsiteX40" fmla="*/ 1362075 w 1714500"/>
              <a:gd name="connsiteY40" fmla="*/ 802481 h 1545431"/>
              <a:gd name="connsiteX41" fmla="*/ 1433513 w 1714500"/>
              <a:gd name="connsiteY41" fmla="*/ 802482 h 1545431"/>
              <a:gd name="connsiteX42" fmla="*/ 1507330 w 1714500"/>
              <a:gd name="connsiteY42" fmla="*/ 726282 h 1545431"/>
              <a:gd name="connsiteX43" fmla="*/ 1571625 w 1714500"/>
              <a:gd name="connsiteY43" fmla="*/ 733425 h 1545431"/>
              <a:gd name="connsiteX44" fmla="*/ 1714500 w 1714500"/>
              <a:gd name="connsiteY44" fmla="*/ 774700 h 1545431"/>
              <a:gd name="connsiteX45" fmla="*/ 323850 w 1714500"/>
              <a:gd name="connsiteY45" fmla="*/ 0 h 1545431"/>
              <a:gd name="connsiteX0" fmla="*/ 323850 w 1714500"/>
              <a:gd name="connsiteY0" fmla="*/ 0 h 1545431"/>
              <a:gd name="connsiteX1" fmla="*/ 0 w 1714500"/>
              <a:gd name="connsiteY1" fmla="*/ 165100 h 1545431"/>
              <a:gd name="connsiteX2" fmla="*/ 180975 w 1714500"/>
              <a:gd name="connsiteY2" fmla="*/ 508000 h 1545431"/>
              <a:gd name="connsiteX3" fmla="*/ 145255 w 1714500"/>
              <a:gd name="connsiteY3" fmla="*/ 626269 h 1545431"/>
              <a:gd name="connsiteX4" fmla="*/ 111918 w 1714500"/>
              <a:gd name="connsiteY4" fmla="*/ 740569 h 1545431"/>
              <a:gd name="connsiteX5" fmla="*/ 109538 w 1714500"/>
              <a:gd name="connsiteY5" fmla="*/ 1210468 h 1545431"/>
              <a:gd name="connsiteX6" fmla="*/ 61912 w 1714500"/>
              <a:gd name="connsiteY6" fmla="*/ 1200150 h 1545431"/>
              <a:gd name="connsiteX7" fmla="*/ 11905 w 1714500"/>
              <a:gd name="connsiteY7" fmla="*/ 1259682 h 1545431"/>
              <a:gd name="connsiteX8" fmla="*/ 19050 w 1714500"/>
              <a:gd name="connsiteY8" fmla="*/ 1316832 h 1545431"/>
              <a:gd name="connsiteX9" fmla="*/ 76200 w 1714500"/>
              <a:gd name="connsiteY9" fmla="*/ 1372394 h 1545431"/>
              <a:gd name="connsiteX10" fmla="*/ 135732 w 1714500"/>
              <a:gd name="connsiteY10" fmla="*/ 1379537 h 1545431"/>
              <a:gd name="connsiteX11" fmla="*/ 207168 w 1714500"/>
              <a:gd name="connsiteY11" fmla="*/ 1347787 h 1545431"/>
              <a:gd name="connsiteX12" fmla="*/ 269081 w 1714500"/>
              <a:gd name="connsiteY12" fmla="*/ 1285875 h 1545431"/>
              <a:gd name="connsiteX13" fmla="*/ 304801 w 1714500"/>
              <a:gd name="connsiteY13" fmla="*/ 1281113 h 1545431"/>
              <a:gd name="connsiteX14" fmla="*/ 366712 w 1714500"/>
              <a:gd name="connsiteY14" fmla="*/ 1259681 h 1545431"/>
              <a:gd name="connsiteX15" fmla="*/ 416719 w 1714500"/>
              <a:gd name="connsiteY15" fmla="*/ 1202531 h 1545431"/>
              <a:gd name="connsiteX16" fmla="*/ 473869 w 1714500"/>
              <a:gd name="connsiteY16" fmla="*/ 1228725 h 1545431"/>
              <a:gd name="connsiteX17" fmla="*/ 526256 w 1714500"/>
              <a:gd name="connsiteY17" fmla="*/ 1245394 h 1545431"/>
              <a:gd name="connsiteX18" fmla="*/ 535781 w 1714500"/>
              <a:gd name="connsiteY18" fmla="*/ 1302544 h 1545431"/>
              <a:gd name="connsiteX19" fmla="*/ 619125 w 1714500"/>
              <a:gd name="connsiteY19" fmla="*/ 1283494 h 1545431"/>
              <a:gd name="connsiteX20" fmla="*/ 619126 w 1714500"/>
              <a:gd name="connsiteY20" fmla="*/ 1162050 h 1545431"/>
              <a:gd name="connsiteX21" fmla="*/ 661988 w 1714500"/>
              <a:gd name="connsiteY21" fmla="*/ 1173956 h 1545431"/>
              <a:gd name="connsiteX22" fmla="*/ 633413 w 1714500"/>
              <a:gd name="connsiteY22" fmla="*/ 1309687 h 1545431"/>
              <a:gd name="connsiteX23" fmla="*/ 642938 w 1714500"/>
              <a:gd name="connsiteY23" fmla="*/ 1347787 h 1545431"/>
              <a:gd name="connsiteX24" fmla="*/ 755650 w 1714500"/>
              <a:gd name="connsiteY24" fmla="*/ 1215231 h 1545431"/>
              <a:gd name="connsiteX25" fmla="*/ 985837 w 1714500"/>
              <a:gd name="connsiteY25" fmla="*/ 1545431 h 1545431"/>
              <a:gd name="connsiteX26" fmla="*/ 1016794 w 1714500"/>
              <a:gd name="connsiteY26" fmla="*/ 1528763 h 1545431"/>
              <a:gd name="connsiteX27" fmla="*/ 1021556 w 1714500"/>
              <a:gd name="connsiteY27" fmla="*/ 1459706 h 1545431"/>
              <a:gd name="connsiteX28" fmla="*/ 997744 w 1714500"/>
              <a:gd name="connsiteY28" fmla="*/ 1428750 h 1545431"/>
              <a:gd name="connsiteX29" fmla="*/ 1000125 w 1714500"/>
              <a:gd name="connsiteY29" fmla="*/ 1319213 h 1545431"/>
              <a:gd name="connsiteX30" fmla="*/ 1102519 w 1714500"/>
              <a:gd name="connsiteY30" fmla="*/ 1314450 h 1545431"/>
              <a:gd name="connsiteX31" fmla="*/ 1152526 w 1714500"/>
              <a:gd name="connsiteY31" fmla="*/ 1231107 h 1545431"/>
              <a:gd name="connsiteX32" fmla="*/ 1216819 w 1714500"/>
              <a:gd name="connsiteY32" fmla="*/ 1185863 h 1545431"/>
              <a:gd name="connsiteX33" fmla="*/ 1269207 w 1714500"/>
              <a:gd name="connsiteY33" fmla="*/ 1193006 h 1545431"/>
              <a:gd name="connsiteX34" fmla="*/ 1293019 w 1714500"/>
              <a:gd name="connsiteY34" fmla="*/ 1237456 h 1545431"/>
              <a:gd name="connsiteX35" fmla="*/ 1340644 w 1714500"/>
              <a:gd name="connsiteY35" fmla="*/ 1171575 h 1545431"/>
              <a:gd name="connsiteX36" fmla="*/ 1400175 w 1714500"/>
              <a:gd name="connsiteY36" fmla="*/ 1178719 h 1545431"/>
              <a:gd name="connsiteX37" fmla="*/ 1449388 w 1714500"/>
              <a:gd name="connsiteY37" fmla="*/ 1116806 h 1545431"/>
              <a:gd name="connsiteX38" fmla="*/ 1450182 w 1714500"/>
              <a:gd name="connsiteY38" fmla="*/ 983456 h 1545431"/>
              <a:gd name="connsiteX39" fmla="*/ 1352550 w 1714500"/>
              <a:gd name="connsiteY39" fmla="*/ 931068 h 1545431"/>
              <a:gd name="connsiteX40" fmla="*/ 1343026 w 1714500"/>
              <a:gd name="connsiteY40" fmla="*/ 845344 h 1545431"/>
              <a:gd name="connsiteX41" fmla="*/ 1362075 w 1714500"/>
              <a:gd name="connsiteY41" fmla="*/ 802481 h 1545431"/>
              <a:gd name="connsiteX42" fmla="*/ 1433513 w 1714500"/>
              <a:gd name="connsiteY42" fmla="*/ 802482 h 1545431"/>
              <a:gd name="connsiteX43" fmla="*/ 1507330 w 1714500"/>
              <a:gd name="connsiteY43" fmla="*/ 726282 h 1545431"/>
              <a:gd name="connsiteX44" fmla="*/ 1571625 w 1714500"/>
              <a:gd name="connsiteY44" fmla="*/ 733425 h 1545431"/>
              <a:gd name="connsiteX45" fmla="*/ 1714500 w 1714500"/>
              <a:gd name="connsiteY45" fmla="*/ 774700 h 1545431"/>
              <a:gd name="connsiteX46" fmla="*/ 323850 w 1714500"/>
              <a:gd name="connsiteY46" fmla="*/ 0 h 1545431"/>
              <a:gd name="connsiteX0" fmla="*/ 323850 w 1714500"/>
              <a:gd name="connsiteY0" fmla="*/ 0 h 1545431"/>
              <a:gd name="connsiteX1" fmla="*/ 0 w 1714500"/>
              <a:gd name="connsiteY1" fmla="*/ 165100 h 1545431"/>
              <a:gd name="connsiteX2" fmla="*/ 180975 w 1714500"/>
              <a:gd name="connsiteY2" fmla="*/ 508000 h 1545431"/>
              <a:gd name="connsiteX3" fmla="*/ 171449 w 1714500"/>
              <a:gd name="connsiteY3" fmla="*/ 790575 h 1545431"/>
              <a:gd name="connsiteX4" fmla="*/ 111918 w 1714500"/>
              <a:gd name="connsiteY4" fmla="*/ 740569 h 1545431"/>
              <a:gd name="connsiteX5" fmla="*/ 109538 w 1714500"/>
              <a:gd name="connsiteY5" fmla="*/ 1210468 h 1545431"/>
              <a:gd name="connsiteX6" fmla="*/ 61912 w 1714500"/>
              <a:gd name="connsiteY6" fmla="*/ 1200150 h 1545431"/>
              <a:gd name="connsiteX7" fmla="*/ 11905 w 1714500"/>
              <a:gd name="connsiteY7" fmla="*/ 1259682 h 1545431"/>
              <a:gd name="connsiteX8" fmla="*/ 19050 w 1714500"/>
              <a:gd name="connsiteY8" fmla="*/ 1316832 h 1545431"/>
              <a:gd name="connsiteX9" fmla="*/ 76200 w 1714500"/>
              <a:gd name="connsiteY9" fmla="*/ 1372394 h 1545431"/>
              <a:gd name="connsiteX10" fmla="*/ 135732 w 1714500"/>
              <a:gd name="connsiteY10" fmla="*/ 1379537 h 1545431"/>
              <a:gd name="connsiteX11" fmla="*/ 207168 w 1714500"/>
              <a:gd name="connsiteY11" fmla="*/ 1347787 h 1545431"/>
              <a:gd name="connsiteX12" fmla="*/ 269081 w 1714500"/>
              <a:gd name="connsiteY12" fmla="*/ 1285875 h 1545431"/>
              <a:gd name="connsiteX13" fmla="*/ 304801 w 1714500"/>
              <a:gd name="connsiteY13" fmla="*/ 1281113 h 1545431"/>
              <a:gd name="connsiteX14" fmla="*/ 366712 w 1714500"/>
              <a:gd name="connsiteY14" fmla="*/ 1259681 h 1545431"/>
              <a:gd name="connsiteX15" fmla="*/ 416719 w 1714500"/>
              <a:gd name="connsiteY15" fmla="*/ 1202531 h 1545431"/>
              <a:gd name="connsiteX16" fmla="*/ 473869 w 1714500"/>
              <a:gd name="connsiteY16" fmla="*/ 1228725 h 1545431"/>
              <a:gd name="connsiteX17" fmla="*/ 526256 w 1714500"/>
              <a:gd name="connsiteY17" fmla="*/ 1245394 h 1545431"/>
              <a:gd name="connsiteX18" fmla="*/ 535781 w 1714500"/>
              <a:gd name="connsiteY18" fmla="*/ 1302544 h 1545431"/>
              <a:gd name="connsiteX19" fmla="*/ 619125 w 1714500"/>
              <a:gd name="connsiteY19" fmla="*/ 1283494 h 1545431"/>
              <a:gd name="connsiteX20" fmla="*/ 619126 w 1714500"/>
              <a:gd name="connsiteY20" fmla="*/ 1162050 h 1545431"/>
              <a:gd name="connsiteX21" fmla="*/ 661988 w 1714500"/>
              <a:gd name="connsiteY21" fmla="*/ 1173956 h 1545431"/>
              <a:gd name="connsiteX22" fmla="*/ 633413 w 1714500"/>
              <a:gd name="connsiteY22" fmla="*/ 1309687 h 1545431"/>
              <a:gd name="connsiteX23" fmla="*/ 642938 w 1714500"/>
              <a:gd name="connsiteY23" fmla="*/ 1347787 h 1545431"/>
              <a:gd name="connsiteX24" fmla="*/ 755650 w 1714500"/>
              <a:gd name="connsiteY24" fmla="*/ 1215231 h 1545431"/>
              <a:gd name="connsiteX25" fmla="*/ 985837 w 1714500"/>
              <a:gd name="connsiteY25" fmla="*/ 1545431 h 1545431"/>
              <a:gd name="connsiteX26" fmla="*/ 1016794 w 1714500"/>
              <a:gd name="connsiteY26" fmla="*/ 1528763 h 1545431"/>
              <a:gd name="connsiteX27" fmla="*/ 1021556 w 1714500"/>
              <a:gd name="connsiteY27" fmla="*/ 1459706 h 1545431"/>
              <a:gd name="connsiteX28" fmla="*/ 997744 w 1714500"/>
              <a:gd name="connsiteY28" fmla="*/ 1428750 h 1545431"/>
              <a:gd name="connsiteX29" fmla="*/ 1000125 w 1714500"/>
              <a:gd name="connsiteY29" fmla="*/ 1319213 h 1545431"/>
              <a:gd name="connsiteX30" fmla="*/ 1102519 w 1714500"/>
              <a:gd name="connsiteY30" fmla="*/ 1314450 h 1545431"/>
              <a:gd name="connsiteX31" fmla="*/ 1152526 w 1714500"/>
              <a:gd name="connsiteY31" fmla="*/ 1231107 h 1545431"/>
              <a:gd name="connsiteX32" fmla="*/ 1216819 w 1714500"/>
              <a:gd name="connsiteY32" fmla="*/ 1185863 h 1545431"/>
              <a:gd name="connsiteX33" fmla="*/ 1269207 w 1714500"/>
              <a:gd name="connsiteY33" fmla="*/ 1193006 h 1545431"/>
              <a:gd name="connsiteX34" fmla="*/ 1293019 w 1714500"/>
              <a:gd name="connsiteY34" fmla="*/ 1237456 h 1545431"/>
              <a:gd name="connsiteX35" fmla="*/ 1340644 w 1714500"/>
              <a:gd name="connsiteY35" fmla="*/ 1171575 h 1545431"/>
              <a:gd name="connsiteX36" fmla="*/ 1400175 w 1714500"/>
              <a:gd name="connsiteY36" fmla="*/ 1178719 h 1545431"/>
              <a:gd name="connsiteX37" fmla="*/ 1449388 w 1714500"/>
              <a:gd name="connsiteY37" fmla="*/ 1116806 h 1545431"/>
              <a:gd name="connsiteX38" fmla="*/ 1450182 w 1714500"/>
              <a:gd name="connsiteY38" fmla="*/ 983456 h 1545431"/>
              <a:gd name="connsiteX39" fmla="*/ 1352550 w 1714500"/>
              <a:gd name="connsiteY39" fmla="*/ 931068 h 1545431"/>
              <a:gd name="connsiteX40" fmla="*/ 1343026 w 1714500"/>
              <a:gd name="connsiteY40" fmla="*/ 845344 h 1545431"/>
              <a:gd name="connsiteX41" fmla="*/ 1362075 w 1714500"/>
              <a:gd name="connsiteY41" fmla="*/ 802481 h 1545431"/>
              <a:gd name="connsiteX42" fmla="*/ 1433513 w 1714500"/>
              <a:gd name="connsiteY42" fmla="*/ 802482 h 1545431"/>
              <a:gd name="connsiteX43" fmla="*/ 1507330 w 1714500"/>
              <a:gd name="connsiteY43" fmla="*/ 726282 h 1545431"/>
              <a:gd name="connsiteX44" fmla="*/ 1571625 w 1714500"/>
              <a:gd name="connsiteY44" fmla="*/ 733425 h 1545431"/>
              <a:gd name="connsiteX45" fmla="*/ 1714500 w 1714500"/>
              <a:gd name="connsiteY45" fmla="*/ 774700 h 1545431"/>
              <a:gd name="connsiteX46" fmla="*/ 323850 w 1714500"/>
              <a:gd name="connsiteY46" fmla="*/ 0 h 1545431"/>
              <a:gd name="connsiteX0" fmla="*/ 323850 w 1714500"/>
              <a:gd name="connsiteY0" fmla="*/ 0 h 1545431"/>
              <a:gd name="connsiteX1" fmla="*/ 0 w 1714500"/>
              <a:gd name="connsiteY1" fmla="*/ 165100 h 1545431"/>
              <a:gd name="connsiteX2" fmla="*/ 180975 w 1714500"/>
              <a:gd name="connsiteY2" fmla="*/ 508000 h 1545431"/>
              <a:gd name="connsiteX3" fmla="*/ 176212 w 1714500"/>
              <a:gd name="connsiteY3" fmla="*/ 640556 h 1545431"/>
              <a:gd name="connsiteX4" fmla="*/ 171449 w 1714500"/>
              <a:gd name="connsiteY4" fmla="*/ 790575 h 1545431"/>
              <a:gd name="connsiteX5" fmla="*/ 111918 w 1714500"/>
              <a:gd name="connsiteY5" fmla="*/ 740569 h 1545431"/>
              <a:gd name="connsiteX6" fmla="*/ 109538 w 1714500"/>
              <a:gd name="connsiteY6" fmla="*/ 1210468 h 1545431"/>
              <a:gd name="connsiteX7" fmla="*/ 61912 w 1714500"/>
              <a:gd name="connsiteY7" fmla="*/ 1200150 h 1545431"/>
              <a:gd name="connsiteX8" fmla="*/ 11905 w 1714500"/>
              <a:gd name="connsiteY8" fmla="*/ 1259682 h 1545431"/>
              <a:gd name="connsiteX9" fmla="*/ 19050 w 1714500"/>
              <a:gd name="connsiteY9" fmla="*/ 1316832 h 1545431"/>
              <a:gd name="connsiteX10" fmla="*/ 76200 w 1714500"/>
              <a:gd name="connsiteY10" fmla="*/ 1372394 h 1545431"/>
              <a:gd name="connsiteX11" fmla="*/ 135732 w 1714500"/>
              <a:gd name="connsiteY11" fmla="*/ 1379537 h 1545431"/>
              <a:gd name="connsiteX12" fmla="*/ 207168 w 1714500"/>
              <a:gd name="connsiteY12" fmla="*/ 1347787 h 1545431"/>
              <a:gd name="connsiteX13" fmla="*/ 269081 w 1714500"/>
              <a:gd name="connsiteY13" fmla="*/ 1285875 h 1545431"/>
              <a:gd name="connsiteX14" fmla="*/ 304801 w 1714500"/>
              <a:gd name="connsiteY14" fmla="*/ 1281113 h 1545431"/>
              <a:gd name="connsiteX15" fmla="*/ 366712 w 1714500"/>
              <a:gd name="connsiteY15" fmla="*/ 1259681 h 1545431"/>
              <a:gd name="connsiteX16" fmla="*/ 416719 w 1714500"/>
              <a:gd name="connsiteY16" fmla="*/ 1202531 h 1545431"/>
              <a:gd name="connsiteX17" fmla="*/ 473869 w 1714500"/>
              <a:gd name="connsiteY17" fmla="*/ 1228725 h 1545431"/>
              <a:gd name="connsiteX18" fmla="*/ 526256 w 1714500"/>
              <a:gd name="connsiteY18" fmla="*/ 1245394 h 1545431"/>
              <a:gd name="connsiteX19" fmla="*/ 535781 w 1714500"/>
              <a:gd name="connsiteY19" fmla="*/ 1302544 h 1545431"/>
              <a:gd name="connsiteX20" fmla="*/ 619125 w 1714500"/>
              <a:gd name="connsiteY20" fmla="*/ 1283494 h 1545431"/>
              <a:gd name="connsiteX21" fmla="*/ 619126 w 1714500"/>
              <a:gd name="connsiteY21" fmla="*/ 1162050 h 1545431"/>
              <a:gd name="connsiteX22" fmla="*/ 661988 w 1714500"/>
              <a:gd name="connsiteY22" fmla="*/ 1173956 h 1545431"/>
              <a:gd name="connsiteX23" fmla="*/ 633413 w 1714500"/>
              <a:gd name="connsiteY23" fmla="*/ 1309687 h 1545431"/>
              <a:gd name="connsiteX24" fmla="*/ 642938 w 1714500"/>
              <a:gd name="connsiteY24" fmla="*/ 1347787 h 1545431"/>
              <a:gd name="connsiteX25" fmla="*/ 755650 w 1714500"/>
              <a:gd name="connsiteY25" fmla="*/ 1215231 h 1545431"/>
              <a:gd name="connsiteX26" fmla="*/ 985837 w 1714500"/>
              <a:gd name="connsiteY26" fmla="*/ 1545431 h 1545431"/>
              <a:gd name="connsiteX27" fmla="*/ 1016794 w 1714500"/>
              <a:gd name="connsiteY27" fmla="*/ 1528763 h 1545431"/>
              <a:gd name="connsiteX28" fmla="*/ 1021556 w 1714500"/>
              <a:gd name="connsiteY28" fmla="*/ 1459706 h 1545431"/>
              <a:gd name="connsiteX29" fmla="*/ 997744 w 1714500"/>
              <a:gd name="connsiteY29" fmla="*/ 1428750 h 1545431"/>
              <a:gd name="connsiteX30" fmla="*/ 1000125 w 1714500"/>
              <a:gd name="connsiteY30" fmla="*/ 1319213 h 1545431"/>
              <a:gd name="connsiteX31" fmla="*/ 1102519 w 1714500"/>
              <a:gd name="connsiteY31" fmla="*/ 1314450 h 1545431"/>
              <a:gd name="connsiteX32" fmla="*/ 1152526 w 1714500"/>
              <a:gd name="connsiteY32" fmla="*/ 1231107 h 1545431"/>
              <a:gd name="connsiteX33" fmla="*/ 1216819 w 1714500"/>
              <a:gd name="connsiteY33" fmla="*/ 1185863 h 1545431"/>
              <a:gd name="connsiteX34" fmla="*/ 1269207 w 1714500"/>
              <a:gd name="connsiteY34" fmla="*/ 1193006 h 1545431"/>
              <a:gd name="connsiteX35" fmla="*/ 1293019 w 1714500"/>
              <a:gd name="connsiteY35" fmla="*/ 1237456 h 1545431"/>
              <a:gd name="connsiteX36" fmla="*/ 1340644 w 1714500"/>
              <a:gd name="connsiteY36" fmla="*/ 1171575 h 1545431"/>
              <a:gd name="connsiteX37" fmla="*/ 1400175 w 1714500"/>
              <a:gd name="connsiteY37" fmla="*/ 1178719 h 1545431"/>
              <a:gd name="connsiteX38" fmla="*/ 1449388 w 1714500"/>
              <a:gd name="connsiteY38" fmla="*/ 1116806 h 1545431"/>
              <a:gd name="connsiteX39" fmla="*/ 1450182 w 1714500"/>
              <a:gd name="connsiteY39" fmla="*/ 983456 h 1545431"/>
              <a:gd name="connsiteX40" fmla="*/ 1352550 w 1714500"/>
              <a:gd name="connsiteY40" fmla="*/ 931068 h 1545431"/>
              <a:gd name="connsiteX41" fmla="*/ 1343026 w 1714500"/>
              <a:gd name="connsiteY41" fmla="*/ 845344 h 1545431"/>
              <a:gd name="connsiteX42" fmla="*/ 1362075 w 1714500"/>
              <a:gd name="connsiteY42" fmla="*/ 802481 h 1545431"/>
              <a:gd name="connsiteX43" fmla="*/ 1433513 w 1714500"/>
              <a:gd name="connsiteY43" fmla="*/ 802482 h 1545431"/>
              <a:gd name="connsiteX44" fmla="*/ 1507330 w 1714500"/>
              <a:gd name="connsiteY44" fmla="*/ 726282 h 1545431"/>
              <a:gd name="connsiteX45" fmla="*/ 1571625 w 1714500"/>
              <a:gd name="connsiteY45" fmla="*/ 733425 h 1545431"/>
              <a:gd name="connsiteX46" fmla="*/ 1714500 w 1714500"/>
              <a:gd name="connsiteY46" fmla="*/ 774700 h 1545431"/>
              <a:gd name="connsiteX47" fmla="*/ 323850 w 1714500"/>
              <a:gd name="connsiteY47" fmla="*/ 0 h 1545431"/>
              <a:gd name="connsiteX0" fmla="*/ 323850 w 1714500"/>
              <a:gd name="connsiteY0" fmla="*/ 0 h 1545431"/>
              <a:gd name="connsiteX1" fmla="*/ 0 w 1714500"/>
              <a:gd name="connsiteY1" fmla="*/ 165100 h 1545431"/>
              <a:gd name="connsiteX2" fmla="*/ 180975 w 1714500"/>
              <a:gd name="connsiteY2" fmla="*/ 508000 h 1545431"/>
              <a:gd name="connsiteX3" fmla="*/ 264319 w 1714500"/>
              <a:gd name="connsiteY3" fmla="*/ 766762 h 1545431"/>
              <a:gd name="connsiteX4" fmla="*/ 171449 w 1714500"/>
              <a:gd name="connsiteY4" fmla="*/ 790575 h 1545431"/>
              <a:gd name="connsiteX5" fmla="*/ 111918 w 1714500"/>
              <a:gd name="connsiteY5" fmla="*/ 740569 h 1545431"/>
              <a:gd name="connsiteX6" fmla="*/ 109538 w 1714500"/>
              <a:gd name="connsiteY6" fmla="*/ 1210468 h 1545431"/>
              <a:gd name="connsiteX7" fmla="*/ 61912 w 1714500"/>
              <a:gd name="connsiteY7" fmla="*/ 1200150 h 1545431"/>
              <a:gd name="connsiteX8" fmla="*/ 11905 w 1714500"/>
              <a:gd name="connsiteY8" fmla="*/ 1259682 h 1545431"/>
              <a:gd name="connsiteX9" fmla="*/ 19050 w 1714500"/>
              <a:gd name="connsiteY9" fmla="*/ 1316832 h 1545431"/>
              <a:gd name="connsiteX10" fmla="*/ 76200 w 1714500"/>
              <a:gd name="connsiteY10" fmla="*/ 1372394 h 1545431"/>
              <a:gd name="connsiteX11" fmla="*/ 135732 w 1714500"/>
              <a:gd name="connsiteY11" fmla="*/ 1379537 h 1545431"/>
              <a:gd name="connsiteX12" fmla="*/ 207168 w 1714500"/>
              <a:gd name="connsiteY12" fmla="*/ 1347787 h 1545431"/>
              <a:gd name="connsiteX13" fmla="*/ 269081 w 1714500"/>
              <a:gd name="connsiteY13" fmla="*/ 1285875 h 1545431"/>
              <a:gd name="connsiteX14" fmla="*/ 304801 w 1714500"/>
              <a:gd name="connsiteY14" fmla="*/ 1281113 h 1545431"/>
              <a:gd name="connsiteX15" fmla="*/ 366712 w 1714500"/>
              <a:gd name="connsiteY15" fmla="*/ 1259681 h 1545431"/>
              <a:gd name="connsiteX16" fmla="*/ 416719 w 1714500"/>
              <a:gd name="connsiteY16" fmla="*/ 1202531 h 1545431"/>
              <a:gd name="connsiteX17" fmla="*/ 473869 w 1714500"/>
              <a:gd name="connsiteY17" fmla="*/ 1228725 h 1545431"/>
              <a:gd name="connsiteX18" fmla="*/ 526256 w 1714500"/>
              <a:gd name="connsiteY18" fmla="*/ 1245394 h 1545431"/>
              <a:gd name="connsiteX19" fmla="*/ 535781 w 1714500"/>
              <a:gd name="connsiteY19" fmla="*/ 1302544 h 1545431"/>
              <a:gd name="connsiteX20" fmla="*/ 619125 w 1714500"/>
              <a:gd name="connsiteY20" fmla="*/ 1283494 h 1545431"/>
              <a:gd name="connsiteX21" fmla="*/ 619126 w 1714500"/>
              <a:gd name="connsiteY21" fmla="*/ 1162050 h 1545431"/>
              <a:gd name="connsiteX22" fmla="*/ 661988 w 1714500"/>
              <a:gd name="connsiteY22" fmla="*/ 1173956 h 1545431"/>
              <a:gd name="connsiteX23" fmla="*/ 633413 w 1714500"/>
              <a:gd name="connsiteY23" fmla="*/ 1309687 h 1545431"/>
              <a:gd name="connsiteX24" fmla="*/ 642938 w 1714500"/>
              <a:gd name="connsiteY24" fmla="*/ 1347787 h 1545431"/>
              <a:gd name="connsiteX25" fmla="*/ 755650 w 1714500"/>
              <a:gd name="connsiteY25" fmla="*/ 1215231 h 1545431"/>
              <a:gd name="connsiteX26" fmla="*/ 985837 w 1714500"/>
              <a:gd name="connsiteY26" fmla="*/ 1545431 h 1545431"/>
              <a:gd name="connsiteX27" fmla="*/ 1016794 w 1714500"/>
              <a:gd name="connsiteY27" fmla="*/ 1528763 h 1545431"/>
              <a:gd name="connsiteX28" fmla="*/ 1021556 w 1714500"/>
              <a:gd name="connsiteY28" fmla="*/ 1459706 h 1545431"/>
              <a:gd name="connsiteX29" fmla="*/ 997744 w 1714500"/>
              <a:gd name="connsiteY29" fmla="*/ 1428750 h 1545431"/>
              <a:gd name="connsiteX30" fmla="*/ 1000125 w 1714500"/>
              <a:gd name="connsiteY30" fmla="*/ 1319213 h 1545431"/>
              <a:gd name="connsiteX31" fmla="*/ 1102519 w 1714500"/>
              <a:gd name="connsiteY31" fmla="*/ 1314450 h 1545431"/>
              <a:gd name="connsiteX32" fmla="*/ 1152526 w 1714500"/>
              <a:gd name="connsiteY32" fmla="*/ 1231107 h 1545431"/>
              <a:gd name="connsiteX33" fmla="*/ 1216819 w 1714500"/>
              <a:gd name="connsiteY33" fmla="*/ 1185863 h 1545431"/>
              <a:gd name="connsiteX34" fmla="*/ 1269207 w 1714500"/>
              <a:gd name="connsiteY34" fmla="*/ 1193006 h 1545431"/>
              <a:gd name="connsiteX35" fmla="*/ 1293019 w 1714500"/>
              <a:gd name="connsiteY35" fmla="*/ 1237456 h 1545431"/>
              <a:gd name="connsiteX36" fmla="*/ 1340644 w 1714500"/>
              <a:gd name="connsiteY36" fmla="*/ 1171575 h 1545431"/>
              <a:gd name="connsiteX37" fmla="*/ 1400175 w 1714500"/>
              <a:gd name="connsiteY37" fmla="*/ 1178719 h 1545431"/>
              <a:gd name="connsiteX38" fmla="*/ 1449388 w 1714500"/>
              <a:gd name="connsiteY38" fmla="*/ 1116806 h 1545431"/>
              <a:gd name="connsiteX39" fmla="*/ 1450182 w 1714500"/>
              <a:gd name="connsiteY39" fmla="*/ 983456 h 1545431"/>
              <a:gd name="connsiteX40" fmla="*/ 1352550 w 1714500"/>
              <a:gd name="connsiteY40" fmla="*/ 931068 h 1545431"/>
              <a:gd name="connsiteX41" fmla="*/ 1343026 w 1714500"/>
              <a:gd name="connsiteY41" fmla="*/ 845344 h 1545431"/>
              <a:gd name="connsiteX42" fmla="*/ 1362075 w 1714500"/>
              <a:gd name="connsiteY42" fmla="*/ 802481 h 1545431"/>
              <a:gd name="connsiteX43" fmla="*/ 1433513 w 1714500"/>
              <a:gd name="connsiteY43" fmla="*/ 802482 h 1545431"/>
              <a:gd name="connsiteX44" fmla="*/ 1507330 w 1714500"/>
              <a:gd name="connsiteY44" fmla="*/ 726282 h 1545431"/>
              <a:gd name="connsiteX45" fmla="*/ 1571625 w 1714500"/>
              <a:gd name="connsiteY45" fmla="*/ 733425 h 1545431"/>
              <a:gd name="connsiteX46" fmla="*/ 1714500 w 1714500"/>
              <a:gd name="connsiteY46" fmla="*/ 774700 h 1545431"/>
              <a:gd name="connsiteX47" fmla="*/ 323850 w 1714500"/>
              <a:gd name="connsiteY47" fmla="*/ 0 h 1545431"/>
              <a:gd name="connsiteX0" fmla="*/ 311945 w 1702595"/>
              <a:gd name="connsiteY0" fmla="*/ 0 h 1545431"/>
              <a:gd name="connsiteX1" fmla="*/ 221457 w 1702595"/>
              <a:gd name="connsiteY1" fmla="*/ 253206 h 1545431"/>
              <a:gd name="connsiteX2" fmla="*/ 169070 w 1702595"/>
              <a:gd name="connsiteY2" fmla="*/ 508000 h 1545431"/>
              <a:gd name="connsiteX3" fmla="*/ 252414 w 1702595"/>
              <a:gd name="connsiteY3" fmla="*/ 766762 h 1545431"/>
              <a:gd name="connsiteX4" fmla="*/ 159544 w 1702595"/>
              <a:gd name="connsiteY4" fmla="*/ 790575 h 1545431"/>
              <a:gd name="connsiteX5" fmla="*/ 100013 w 1702595"/>
              <a:gd name="connsiteY5" fmla="*/ 740569 h 1545431"/>
              <a:gd name="connsiteX6" fmla="*/ 97633 w 1702595"/>
              <a:gd name="connsiteY6" fmla="*/ 1210468 h 1545431"/>
              <a:gd name="connsiteX7" fmla="*/ 50007 w 1702595"/>
              <a:gd name="connsiteY7" fmla="*/ 1200150 h 1545431"/>
              <a:gd name="connsiteX8" fmla="*/ 0 w 1702595"/>
              <a:gd name="connsiteY8" fmla="*/ 1259682 h 1545431"/>
              <a:gd name="connsiteX9" fmla="*/ 7145 w 1702595"/>
              <a:gd name="connsiteY9" fmla="*/ 1316832 h 1545431"/>
              <a:gd name="connsiteX10" fmla="*/ 64295 w 1702595"/>
              <a:gd name="connsiteY10" fmla="*/ 1372394 h 1545431"/>
              <a:gd name="connsiteX11" fmla="*/ 123827 w 1702595"/>
              <a:gd name="connsiteY11" fmla="*/ 1379537 h 1545431"/>
              <a:gd name="connsiteX12" fmla="*/ 195263 w 1702595"/>
              <a:gd name="connsiteY12" fmla="*/ 1347787 h 1545431"/>
              <a:gd name="connsiteX13" fmla="*/ 257176 w 1702595"/>
              <a:gd name="connsiteY13" fmla="*/ 1285875 h 1545431"/>
              <a:gd name="connsiteX14" fmla="*/ 292896 w 1702595"/>
              <a:gd name="connsiteY14" fmla="*/ 1281113 h 1545431"/>
              <a:gd name="connsiteX15" fmla="*/ 354807 w 1702595"/>
              <a:gd name="connsiteY15" fmla="*/ 1259681 h 1545431"/>
              <a:gd name="connsiteX16" fmla="*/ 404814 w 1702595"/>
              <a:gd name="connsiteY16" fmla="*/ 1202531 h 1545431"/>
              <a:gd name="connsiteX17" fmla="*/ 461964 w 1702595"/>
              <a:gd name="connsiteY17" fmla="*/ 1228725 h 1545431"/>
              <a:gd name="connsiteX18" fmla="*/ 514351 w 1702595"/>
              <a:gd name="connsiteY18" fmla="*/ 1245394 h 1545431"/>
              <a:gd name="connsiteX19" fmla="*/ 523876 w 1702595"/>
              <a:gd name="connsiteY19" fmla="*/ 1302544 h 1545431"/>
              <a:gd name="connsiteX20" fmla="*/ 607220 w 1702595"/>
              <a:gd name="connsiteY20" fmla="*/ 1283494 h 1545431"/>
              <a:gd name="connsiteX21" fmla="*/ 607221 w 1702595"/>
              <a:gd name="connsiteY21" fmla="*/ 1162050 h 1545431"/>
              <a:gd name="connsiteX22" fmla="*/ 650083 w 1702595"/>
              <a:gd name="connsiteY22" fmla="*/ 1173956 h 1545431"/>
              <a:gd name="connsiteX23" fmla="*/ 621508 w 1702595"/>
              <a:gd name="connsiteY23" fmla="*/ 1309687 h 1545431"/>
              <a:gd name="connsiteX24" fmla="*/ 631033 w 1702595"/>
              <a:gd name="connsiteY24" fmla="*/ 1347787 h 1545431"/>
              <a:gd name="connsiteX25" fmla="*/ 743745 w 1702595"/>
              <a:gd name="connsiteY25" fmla="*/ 1215231 h 1545431"/>
              <a:gd name="connsiteX26" fmla="*/ 973932 w 1702595"/>
              <a:gd name="connsiteY26" fmla="*/ 1545431 h 1545431"/>
              <a:gd name="connsiteX27" fmla="*/ 1004889 w 1702595"/>
              <a:gd name="connsiteY27" fmla="*/ 1528763 h 1545431"/>
              <a:gd name="connsiteX28" fmla="*/ 1009651 w 1702595"/>
              <a:gd name="connsiteY28" fmla="*/ 1459706 h 1545431"/>
              <a:gd name="connsiteX29" fmla="*/ 985839 w 1702595"/>
              <a:gd name="connsiteY29" fmla="*/ 1428750 h 1545431"/>
              <a:gd name="connsiteX30" fmla="*/ 988220 w 1702595"/>
              <a:gd name="connsiteY30" fmla="*/ 1319213 h 1545431"/>
              <a:gd name="connsiteX31" fmla="*/ 1090614 w 1702595"/>
              <a:gd name="connsiteY31" fmla="*/ 1314450 h 1545431"/>
              <a:gd name="connsiteX32" fmla="*/ 1140621 w 1702595"/>
              <a:gd name="connsiteY32" fmla="*/ 1231107 h 1545431"/>
              <a:gd name="connsiteX33" fmla="*/ 1204914 w 1702595"/>
              <a:gd name="connsiteY33" fmla="*/ 1185863 h 1545431"/>
              <a:gd name="connsiteX34" fmla="*/ 1257302 w 1702595"/>
              <a:gd name="connsiteY34" fmla="*/ 1193006 h 1545431"/>
              <a:gd name="connsiteX35" fmla="*/ 1281114 w 1702595"/>
              <a:gd name="connsiteY35" fmla="*/ 1237456 h 1545431"/>
              <a:gd name="connsiteX36" fmla="*/ 1328739 w 1702595"/>
              <a:gd name="connsiteY36" fmla="*/ 1171575 h 1545431"/>
              <a:gd name="connsiteX37" fmla="*/ 1388270 w 1702595"/>
              <a:gd name="connsiteY37" fmla="*/ 1178719 h 1545431"/>
              <a:gd name="connsiteX38" fmla="*/ 1437483 w 1702595"/>
              <a:gd name="connsiteY38" fmla="*/ 1116806 h 1545431"/>
              <a:gd name="connsiteX39" fmla="*/ 1438277 w 1702595"/>
              <a:gd name="connsiteY39" fmla="*/ 983456 h 1545431"/>
              <a:gd name="connsiteX40" fmla="*/ 1340645 w 1702595"/>
              <a:gd name="connsiteY40" fmla="*/ 931068 h 1545431"/>
              <a:gd name="connsiteX41" fmla="*/ 1331121 w 1702595"/>
              <a:gd name="connsiteY41" fmla="*/ 845344 h 1545431"/>
              <a:gd name="connsiteX42" fmla="*/ 1350170 w 1702595"/>
              <a:gd name="connsiteY42" fmla="*/ 802481 h 1545431"/>
              <a:gd name="connsiteX43" fmla="*/ 1421608 w 1702595"/>
              <a:gd name="connsiteY43" fmla="*/ 802482 h 1545431"/>
              <a:gd name="connsiteX44" fmla="*/ 1495425 w 1702595"/>
              <a:gd name="connsiteY44" fmla="*/ 726282 h 1545431"/>
              <a:gd name="connsiteX45" fmla="*/ 1559720 w 1702595"/>
              <a:gd name="connsiteY45" fmla="*/ 733425 h 1545431"/>
              <a:gd name="connsiteX46" fmla="*/ 1702595 w 1702595"/>
              <a:gd name="connsiteY46" fmla="*/ 774700 h 1545431"/>
              <a:gd name="connsiteX47" fmla="*/ 311945 w 1702595"/>
              <a:gd name="connsiteY47" fmla="*/ 0 h 1545431"/>
              <a:gd name="connsiteX0" fmla="*/ 311945 w 1702595"/>
              <a:gd name="connsiteY0" fmla="*/ 0 h 1545431"/>
              <a:gd name="connsiteX1" fmla="*/ 221457 w 1702595"/>
              <a:gd name="connsiteY1" fmla="*/ 253206 h 1545431"/>
              <a:gd name="connsiteX2" fmla="*/ 300038 w 1702595"/>
              <a:gd name="connsiteY2" fmla="*/ 500856 h 1545431"/>
              <a:gd name="connsiteX3" fmla="*/ 252414 w 1702595"/>
              <a:gd name="connsiteY3" fmla="*/ 766762 h 1545431"/>
              <a:gd name="connsiteX4" fmla="*/ 159544 w 1702595"/>
              <a:gd name="connsiteY4" fmla="*/ 790575 h 1545431"/>
              <a:gd name="connsiteX5" fmla="*/ 100013 w 1702595"/>
              <a:gd name="connsiteY5" fmla="*/ 740569 h 1545431"/>
              <a:gd name="connsiteX6" fmla="*/ 97633 w 1702595"/>
              <a:gd name="connsiteY6" fmla="*/ 1210468 h 1545431"/>
              <a:gd name="connsiteX7" fmla="*/ 50007 w 1702595"/>
              <a:gd name="connsiteY7" fmla="*/ 1200150 h 1545431"/>
              <a:gd name="connsiteX8" fmla="*/ 0 w 1702595"/>
              <a:gd name="connsiteY8" fmla="*/ 1259682 h 1545431"/>
              <a:gd name="connsiteX9" fmla="*/ 7145 w 1702595"/>
              <a:gd name="connsiteY9" fmla="*/ 1316832 h 1545431"/>
              <a:gd name="connsiteX10" fmla="*/ 64295 w 1702595"/>
              <a:gd name="connsiteY10" fmla="*/ 1372394 h 1545431"/>
              <a:gd name="connsiteX11" fmla="*/ 123827 w 1702595"/>
              <a:gd name="connsiteY11" fmla="*/ 1379537 h 1545431"/>
              <a:gd name="connsiteX12" fmla="*/ 195263 w 1702595"/>
              <a:gd name="connsiteY12" fmla="*/ 1347787 h 1545431"/>
              <a:gd name="connsiteX13" fmla="*/ 257176 w 1702595"/>
              <a:gd name="connsiteY13" fmla="*/ 1285875 h 1545431"/>
              <a:gd name="connsiteX14" fmla="*/ 292896 w 1702595"/>
              <a:gd name="connsiteY14" fmla="*/ 1281113 h 1545431"/>
              <a:gd name="connsiteX15" fmla="*/ 354807 w 1702595"/>
              <a:gd name="connsiteY15" fmla="*/ 1259681 h 1545431"/>
              <a:gd name="connsiteX16" fmla="*/ 404814 w 1702595"/>
              <a:gd name="connsiteY16" fmla="*/ 1202531 h 1545431"/>
              <a:gd name="connsiteX17" fmla="*/ 461964 w 1702595"/>
              <a:gd name="connsiteY17" fmla="*/ 1228725 h 1545431"/>
              <a:gd name="connsiteX18" fmla="*/ 514351 w 1702595"/>
              <a:gd name="connsiteY18" fmla="*/ 1245394 h 1545431"/>
              <a:gd name="connsiteX19" fmla="*/ 523876 w 1702595"/>
              <a:gd name="connsiteY19" fmla="*/ 1302544 h 1545431"/>
              <a:gd name="connsiteX20" fmla="*/ 607220 w 1702595"/>
              <a:gd name="connsiteY20" fmla="*/ 1283494 h 1545431"/>
              <a:gd name="connsiteX21" fmla="*/ 607221 w 1702595"/>
              <a:gd name="connsiteY21" fmla="*/ 1162050 h 1545431"/>
              <a:gd name="connsiteX22" fmla="*/ 650083 w 1702595"/>
              <a:gd name="connsiteY22" fmla="*/ 1173956 h 1545431"/>
              <a:gd name="connsiteX23" fmla="*/ 621508 w 1702595"/>
              <a:gd name="connsiteY23" fmla="*/ 1309687 h 1545431"/>
              <a:gd name="connsiteX24" fmla="*/ 631033 w 1702595"/>
              <a:gd name="connsiteY24" fmla="*/ 1347787 h 1545431"/>
              <a:gd name="connsiteX25" fmla="*/ 743745 w 1702595"/>
              <a:gd name="connsiteY25" fmla="*/ 1215231 h 1545431"/>
              <a:gd name="connsiteX26" fmla="*/ 973932 w 1702595"/>
              <a:gd name="connsiteY26" fmla="*/ 1545431 h 1545431"/>
              <a:gd name="connsiteX27" fmla="*/ 1004889 w 1702595"/>
              <a:gd name="connsiteY27" fmla="*/ 1528763 h 1545431"/>
              <a:gd name="connsiteX28" fmla="*/ 1009651 w 1702595"/>
              <a:gd name="connsiteY28" fmla="*/ 1459706 h 1545431"/>
              <a:gd name="connsiteX29" fmla="*/ 985839 w 1702595"/>
              <a:gd name="connsiteY29" fmla="*/ 1428750 h 1545431"/>
              <a:gd name="connsiteX30" fmla="*/ 988220 w 1702595"/>
              <a:gd name="connsiteY30" fmla="*/ 1319213 h 1545431"/>
              <a:gd name="connsiteX31" fmla="*/ 1090614 w 1702595"/>
              <a:gd name="connsiteY31" fmla="*/ 1314450 h 1545431"/>
              <a:gd name="connsiteX32" fmla="*/ 1140621 w 1702595"/>
              <a:gd name="connsiteY32" fmla="*/ 1231107 h 1545431"/>
              <a:gd name="connsiteX33" fmla="*/ 1204914 w 1702595"/>
              <a:gd name="connsiteY33" fmla="*/ 1185863 h 1545431"/>
              <a:gd name="connsiteX34" fmla="*/ 1257302 w 1702595"/>
              <a:gd name="connsiteY34" fmla="*/ 1193006 h 1545431"/>
              <a:gd name="connsiteX35" fmla="*/ 1281114 w 1702595"/>
              <a:gd name="connsiteY35" fmla="*/ 1237456 h 1545431"/>
              <a:gd name="connsiteX36" fmla="*/ 1328739 w 1702595"/>
              <a:gd name="connsiteY36" fmla="*/ 1171575 h 1545431"/>
              <a:gd name="connsiteX37" fmla="*/ 1388270 w 1702595"/>
              <a:gd name="connsiteY37" fmla="*/ 1178719 h 1545431"/>
              <a:gd name="connsiteX38" fmla="*/ 1437483 w 1702595"/>
              <a:gd name="connsiteY38" fmla="*/ 1116806 h 1545431"/>
              <a:gd name="connsiteX39" fmla="*/ 1438277 w 1702595"/>
              <a:gd name="connsiteY39" fmla="*/ 983456 h 1545431"/>
              <a:gd name="connsiteX40" fmla="*/ 1340645 w 1702595"/>
              <a:gd name="connsiteY40" fmla="*/ 931068 h 1545431"/>
              <a:gd name="connsiteX41" fmla="*/ 1331121 w 1702595"/>
              <a:gd name="connsiteY41" fmla="*/ 845344 h 1545431"/>
              <a:gd name="connsiteX42" fmla="*/ 1350170 w 1702595"/>
              <a:gd name="connsiteY42" fmla="*/ 802481 h 1545431"/>
              <a:gd name="connsiteX43" fmla="*/ 1421608 w 1702595"/>
              <a:gd name="connsiteY43" fmla="*/ 802482 h 1545431"/>
              <a:gd name="connsiteX44" fmla="*/ 1495425 w 1702595"/>
              <a:gd name="connsiteY44" fmla="*/ 726282 h 1545431"/>
              <a:gd name="connsiteX45" fmla="*/ 1559720 w 1702595"/>
              <a:gd name="connsiteY45" fmla="*/ 733425 h 1545431"/>
              <a:gd name="connsiteX46" fmla="*/ 1702595 w 1702595"/>
              <a:gd name="connsiteY46" fmla="*/ 774700 h 1545431"/>
              <a:gd name="connsiteX47" fmla="*/ 311945 w 1702595"/>
              <a:gd name="connsiteY47" fmla="*/ 0 h 1545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02595" h="1545431">
                <a:moveTo>
                  <a:pt x="311945" y="0"/>
                </a:moveTo>
                <a:lnTo>
                  <a:pt x="221457" y="253206"/>
                </a:lnTo>
                <a:lnTo>
                  <a:pt x="300038" y="500856"/>
                </a:lnTo>
                <a:lnTo>
                  <a:pt x="252414" y="766762"/>
                </a:lnTo>
                <a:lnTo>
                  <a:pt x="159544" y="790575"/>
                </a:lnTo>
                <a:lnTo>
                  <a:pt x="100013" y="740569"/>
                </a:lnTo>
                <a:cubicBezTo>
                  <a:pt x="99220" y="897202"/>
                  <a:pt x="98426" y="1053835"/>
                  <a:pt x="97633" y="1210468"/>
                </a:cubicBezTo>
                <a:lnTo>
                  <a:pt x="50007" y="1200150"/>
                </a:lnTo>
                <a:lnTo>
                  <a:pt x="0" y="1259682"/>
                </a:lnTo>
                <a:lnTo>
                  <a:pt x="7145" y="1316832"/>
                </a:lnTo>
                <a:lnTo>
                  <a:pt x="64295" y="1372394"/>
                </a:lnTo>
                <a:lnTo>
                  <a:pt x="123827" y="1379537"/>
                </a:lnTo>
                <a:lnTo>
                  <a:pt x="195263" y="1347787"/>
                </a:lnTo>
                <a:lnTo>
                  <a:pt x="257176" y="1285875"/>
                </a:lnTo>
                <a:lnTo>
                  <a:pt x="292896" y="1281113"/>
                </a:lnTo>
                <a:lnTo>
                  <a:pt x="354807" y="1259681"/>
                </a:lnTo>
                <a:lnTo>
                  <a:pt x="404814" y="1202531"/>
                </a:lnTo>
                <a:lnTo>
                  <a:pt x="461964" y="1228725"/>
                </a:lnTo>
                <a:lnTo>
                  <a:pt x="514351" y="1245394"/>
                </a:lnTo>
                <a:lnTo>
                  <a:pt x="523876" y="1302544"/>
                </a:lnTo>
                <a:lnTo>
                  <a:pt x="607220" y="1283494"/>
                </a:lnTo>
                <a:cubicBezTo>
                  <a:pt x="607220" y="1243013"/>
                  <a:pt x="607221" y="1202531"/>
                  <a:pt x="607221" y="1162050"/>
                </a:cubicBezTo>
                <a:lnTo>
                  <a:pt x="650083" y="1173956"/>
                </a:lnTo>
                <a:lnTo>
                  <a:pt x="621508" y="1309687"/>
                </a:lnTo>
                <a:lnTo>
                  <a:pt x="631033" y="1347787"/>
                </a:lnTo>
                <a:lnTo>
                  <a:pt x="743745" y="1215231"/>
                </a:lnTo>
                <a:lnTo>
                  <a:pt x="973932" y="1545431"/>
                </a:lnTo>
                <a:lnTo>
                  <a:pt x="1004889" y="1528763"/>
                </a:lnTo>
                <a:lnTo>
                  <a:pt x="1009651" y="1459706"/>
                </a:lnTo>
                <a:lnTo>
                  <a:pt x="985839" y="1428750"/>
                </a:lnTo>
                <a:cubicBezTo>
                  <a:pt x="986633" y="1399381"/>
                  <a:pt x="987426" y="1348582"/>
                  <a:pt x="988220" y="1319213"/>
                </a:cubicBezTo>
                <a:lnTo>
                  <a:pt x="1090614" y="1314450"/>
                </a:lnTo>
                <a:lnTo>
                  <a:pt x="1140621" y="1231107"/>
                </a:lnTo>
                <a:lnTo>
                  <a:pt x="1204914" y="1185863"/>
                </a:lnTo>
                <a:lnTo>
                  <a:pt x="1257302" y="1193006"/>
                </a:lnTo>
                <a:lnTo>
                  <a:pt x="1281114" y="1237456"/>
                </a:lnTo>
                <a:lnTo>
                  <a:pt x="1328739" y="1171575"/>
                </a:lnTo>
                <a:lnTo>
                  <a:pt x="1388270" y="1178719"/>
                </a:lnTo>
                <a:lnTo>
                  <a:pt x="1437483" y="1116806"/>
                </a:lnTo>
                <a:cubicBezTo>
                  <a:pt x="1437748" y="1072356"/>
                  <a:pt x="1438012" y="1027906"/>
                  <a:pt x="1438277" y="983456"/>
                </a:cubicBezTo>
                <a:lnTo>
                  <a:pt x="1340645" y="931068"/>
                </a:lnTo>
                <a:lnTo>
                  <a:pt x="1331121" y="845344"/>
                </a:lnTo>
                <a:lnTo>
                  <a:pt x="1350170" y="802481"/>
                </a:lnTo>
                <a:lnTo>
                  <a:pt x="1421608" y="802482"/>
                </a:lnTo>
                <a:lnTo>
                  <a:pt x="1495425" y="726282"/>
                </a:lnTo>
                <a:lnTo>
                  <a:pt x="1559720" y="733425"/>
                </a:lnTo>
                <a:lnTo>
                  <a:pt x="1702595" y="774700"/>
                </a:lnTo>
                <a:lnTo>
                  <a:pt x="311945" y="0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smtClean="0">
                <a:solidFill>
                  <a:srgbClr val="000000"/>
                </a:solidFill>
              </a:rPr>
              <a:t>Arusha 4</a:t>
            </a:r>
            <a:endParaRPr lang="en-MY" sz="1200" b="1" dirty="0">
              <a:solidFill>
                <a:srgbClr val="000000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224213" y="96044"/>
            <a:ext cx="1836886" cy="927100"/>
          </a:xfrm>
          <a:custGeom>
            <a:avLst/>
            <a:gdLst>
              <a:gd name="connsiteX0" fmla="*/ 1847850 w 1847850"/>
              <a:gd name="connsiteY0" fmla="*/ 400050 h 1162050"/>
              <a:gd name="connsiteX1" fmla="*/ 1790700 w 1847850"/>
              <a:gd name="connsiteY1" fmla="*/ 1162050 h 1162050"/>
              <a:gd name="connsiteX2" fmla="*/ 990600 w 1847850"/>
              <a:gd name="connsiteY2" fmla="*/ 1104900 h 1162050"/>
              <a:gd name="connsiteX3" fmla="*/ 292100 w 1847850"/>
              <a:gd name="connsiteY3" fmla="*/ 1022350 h 1162050"/>
              <a:gd name="connsiteX4" fmla="*/ 133350 w 1847850"/>
              <a:gd name="connsiteY4" fmla="*/ 654050 h 1162050"/>
              <a:gd name="connsiteX5" fmla="*/ 0 w 1847850"/>
              <a:gd name="connsiteY5" fmla="*/ 203200 h 1162050"/>
              <a:gd name="connsiteX6" fmla="*/ 25400 w 1847850"/>
              <a:gd name="connsiteY6" fmla="*/ 25400 h 1162050"/>
              <a:gd name="connsiteX7" fmla="*/ 609600 w 1847850"/>
              <a:gd name="connsiteY7" fmla="*/ 0 h 1162050"/>
              <a:gd name="connsiteX8" fmla="*/ 1327150 w 1847850"/>
              <a:gd name="connsiteY8" fmla="*/ 88900 h 1162050"/>
              <a:gd name="connsiteX9" fmla="*/ 1847850 w 1847850"/>
              <a:gd name="connsiteY9" fmla="*/ 400050 h 1162050"/>
              <a:gd name="connsiteX0" fmla="*/ 1847850 w 1847850"/>
              <a:gd name="connsiteY0" fmla="*/ 400050 h 1162050"/>
              <a:gd name="connsiteX1" fmla="*/ 1790700 w 1847850"/>
              <a:gd name="connsiteY1" fmla="*/ 1162050 h 1162050"/>
              <a:gd name="connsiteX2" fmla="*/ 990600 w 1847850"/>
              <a:gd name="connsiteY2" fmla="*/ 1104900 h 1162050"/>
              <a:gd name="connsiteX3" fmla="*/ 292100 w 1847850"/>
              <a:gd name="connsiteY3" fmla="*/ 1022350 h 1162050"/>
              <a:gd name="connsiteX4" fmla="*/ 133350 w 1847850"/>
              <a:gd name="connsiteY4" fmla="*/ 654050 h 1162050"/>
              <a:gd name="connsiteX5" fmla="*/ 0 w 1847850"/>
              <a:gd name="connsiteY5" fmla="*/ 203200 h 1162050"/>
              <a:gd name="connsiteX6" fmla="*/ 101600 w 1847850"/>
              <a:gd name="connsiteY6" fmla="*/ 51594 h 1162050"/>
              <a:gd name="connsiteX7" fmla="*/ 609600 w 1847850"/>
              <a:gd name="connsiteY7" fmla="*/ 0 h 1162050"/>
              <a:gd name="connsiteX8" fmla="*/ 1327150 w 1847850"/>
              <a:gd name="connsiteY8" fmla="*/ 88900 h 1162050"/>
              <a:gd name="connsiteX9" fmla="*/ 1847850 w 1847850"/>
              <a:gd name="connsiteY9" fmla="*/ 400050 h 1162050"/>
              <a:gd name="connsiteX0" fmla="*/ 1847850 w 1847850"/>
              <a:gd name="connsiteY0" fmla="*/ 348456 h 1110456"/>
              <a:gd name="connsiteX1" fmla="*/ 1790700 w 1847850"/>
              <a:gd name="connsiteY1" fmla="*/ 1110456 h 1110456"/>
              <a:gd name="connsiteX2" fmla="*/ 990600 w 1847850"/>
              <a:gd name="connsiteY2" fmla="*/ 1053306 h 1110456"/>
              <a:gd name="connsiteX3" fmla="*/ 292100 w 1847850"/>
              <a:gd name="connsiteY3" fmla="*/ 970756 h 1110456"/>
              <a:gd name="connsiteX4" fmla="*/ 133350 w 1847850"/>
              <a:gd name="connsiteY4" fmla="*/ 602456 h 1110456"/>
              <a:gd name="connsiteX5" fmla="*/ 0 w 1847850"/>
              <a:gd name="connsiteY5" fmla="*/ 151606 h 1110456"/>
              <a:gd name="connsiteX6" fmla="*/ 101600 w 1847850"/>
              <a:gd name="connsiteY6" fmla="*/ 0 h 1110456"/>
              <a:gd name="connsiteX7" fmla="*/ 890588 w 1847850"/>
              <a:gd name="connsiteY7" fmla="*/ 5556 h 1110456"/>
              <a:gd name="connsiteX8" fmla="*/ 1327150 w 1847850"/>
              <a:gd name="connsiteY8" fmla="*/ 37306 h 1110456"/>
              <a:gd name="connsiteX9" fmla="*/ 1847850 w 1847850"/>
              <a:gd name="connsiteY9" fmla="*/ 348456 h 1110456"/>
              <a:gd name="connsiteX0" fmla="*/ 1847850 w 1847850"/>
              <a:gd name="connsiteY0" fmla="*/ 348456 h 1110456"/>
              <a:gd name="connsiteX1" fmla="*/ 1790700 w 1847850"/>
              <a:gd name="connsiteY1" fmla="*/ 1110456 h 1110456"/>
              <a:gd name="connsiteX2" fmla="*/ 990600 w 1847850"/>
              <a:gd name="connsiteY2" fmla="*/ 1053306 h 1110456"/>
              <a:gd name="connsiteX3" fmla="*/ 292100 w 1847850"/>
              <a:gd name="connsiteY3" fmla="*/ 970756 h 1110456"/>
              <a:gd name="connsiteX4" fmla="*/ 133350 w 1847850"/>
              <a:gd name="connsiteY4" fmla="*/ 602456 h 1110456"/>
              <a:gd name="connsiteX5" fmla="*/ 0 w 1847850"/>
              <a:gd name="connsiteY5" fmla="*/ 151606 h 1110456"/>
              <a:gd name="connsiteX6" fmla="*/ 101600 w 1847850"/>
              <a:gd name="connsiteY6" fmla="*/ 0 h 1110456"/>
              <a:gd name="connsiteX7" fmla="*/ 890588 w 1847850"/>
              <a:gd name="connsiteY7" fmla="*/ 5556 h 1110456"/>
              <a:gd name="connsiteX8" fmla="*/ 1102519 w 1847850"/>
              <a:gd name="connsiteY8" fmla="*/ 18256 h 1110456"/>
              <a:gd name="connsiteX9" fmla="*/ 1327150 w 1847850"/>
              <a:gd name="connsiteY9" fmla="*/ 37306 h 1110456"/>
              <a:gd name="connsiteX10" fmla="*/ 1847850 w 1847850"/>
              <a:gd name="connsiteY10" fmla="*/ 348456 h 1110456"/>
              <a:gd name="connsiteX0" fmla="*/ 1847850 w 1847850"/>
              <a:gd name="connsiteY0" fmla="*/ 348456 h 1110456"/>
              <a:gd name="connsiteX1" fmla="*/ 1790700 w 1847850"/>
              <a:gd name="connsiteY1" fmla="*/ 1110456 h 1110456"/>
              <a:gd name="connsiteX2" fmla="*/ 990600 w 1847850"/>
              <a:gd name="connsiteY2" fmla="*/ 1053306 h 1110456"/>
              <a:gd name="connsiteX3" fmla="*/ 292100 w 1847850"/>
              <a:gd name="connsiteY3" fmla="*/ 970756 h 1110456"/>
              <a:gd name="connsiteX4" fmla="*/ 133350 w 1847850"/>
              <a:gd name="connsiteY4" fmla="*/ 602456 h 1110456"/>
              <a:gd name="connsiteX5" fmla="*/ 0 w 1847850"/>
              <a:gd name="connsiteY5" fmla="*/ 151606 h 1110456"/>
              <a:gd name="connsiteX6" fmla="*/ 101600 w 1847850"/>
              <a:gd name="connsiteY6" fmla="*/ 0 h 1110456"/>
              <a:gd name="connsiteX7" fmla="*/ 890588 w 1847850"/>
              <a:gd name="connsiteY7" fmla="*/ 5556 h 1110456"/>
              <a:gd name="connsiteX8" fmla="*/ 1102519 w 1847850"/>
              <a:gd name="connsiteY8" fmla="*/ 18256 h 1110456"/>
              <a:gd name="connsiteX9" fmla="*/ 1200150 w 1847850"/>
              <a:gd name="connsiteY9" fmla="*/ 25400 h 1110456"/>
              <a:gd name="connsiteX10" fmla="*/ 1327150 w 1847850"/>
              <a:gd name="connsiteY10" fmla="*/ 37306 h 1110456"/>
              <a:gd name="connsiteX11" fmla="*/ 1847850 w 1847850"/>
              <a:gd name="connsiteY11" fmla="*/ 348456 h 1110456"/>
              <a:gd name="connsiteX0" fmla="*/ 1847850 w 1847850"/>
              <a:gd name="connsiteY0" fmla="*/ 348456 h 1110456"/>
              <a:gd name="connsiteX1" fmla="*/ 1790700 w 1847850"/>
              <a:gd name="connsiteY1" fmla="*/ 1110456 h 1110456"/>
              <a:gd name="connsiteX2" fmla="*/ 990600 w 1847850"/>
              <a:gd name="connsiteY2" fmla="*/ 1053306 h 1110456"/>
              <a:gd name="connsiteX3" fmla="*/ 292100 w 1847850"/>
              <a:gd name="connsiteY3" fmla="*/ 970756 h 1110456"/>
              <a:gd name="connsiteX4" fmla="*/ 133350 w 1847850"/>
              <a:gd name="connsiteY4" fmla="*/ 602456 h 1110456"/>
              <a:gd name="connsiteX5" fmla="*/ 0 w 1847850"/>
              <a:gd name="connsiteY5" fmla="*/ 151606 h 1110456"/>
              <a:gd name="connsiteX6" fmla="*/ 101600 w 1847850"/>
              <a:gd name="connsiteY6" fmla="*/ 0 h 1110456"/>
              <a:gd name="connsiteX7" fmla="*/ 890588 w 1847850"/>
              <a:gd name="connsiteY7" fmla="*/ 5556 h 1110456"/>
              <a:gd name="connsiteX8" fmla="*/ 912019 w 1847850"/>
              <a:gd name="connsiteY8" fmla="*/ 32544 h 1110456"/>
              <a:gd name="connsiteX9" fmla="*/ 1200150 w 1847850"/>
              <a:gd name="connsiteY9" fmla="*/ 25400 h 1110456"/>
              <a:gd name="connsiteX10" fmla="*/ 1327150 w 1847850"/>
              <a:gd name="connsiteY10" fmla="*/ 37306 h 1110456"/>
              <a:gd name="connsiteX11" fmla="*/ 1847850 w 1847850"/>
              <a:gd name="connsiteY11" fmla="*/ 348456 h 1110456"/>
              <a:gd name="connsiteX0" fmla="*/ 1847850 w 1847850"/>
              <a:gd name="connsiteY0" fmla="*/ 348456 h 1110456"/>
              <a:gd name="connsiteX1" fmla="*/ 1790700 w 1847850"/>
              <a:gd name="connsiteY1" fmla="*/ 1110456 h 1110456"/>
              <a:gd name="connsiteX2" fmla="*/ 990600 w 1847850"/>
              <a:gd name="connsiteY2" fmla="*/ 1053306 h 1110456"/>
              <a:gd name="connsiteX3" fmla="*/ 292100 w 1847850"/>
              <a:gd name="connsiteY3" fmla="*/ 970756 h 1110456"/>
              <a:gd name="connsiteX4" fmla="*/ 133350 w 1847850"/>
              <a:gd name="connsiteY4" fmla="*/ 602456 h 1110456"/>
              <a:gd name="connsiteX5" fmla="*/ 0 w 1847850"/>
              <a:gd name="connsiteY5" fmla="*/ 151606 h 1110456"/>
              <a:gd name="connsiteX6" fmla="*/ 101600 w 1847850"/>
              <a:gd name="connsiteY6" fmla="*/ 0 h 1110456"/>
              <a:gd name="connsiteX7" fmla="*/ 890588 w 1847850"/>
              <a:gd name="connsiteY7" fmla="*/ 5556 h 1110456"/>
              <a:gd name="connsiteX8" fmla="*/ 912019 w 1847850"/>
              <a:gd name="connsiteY8" fmla="*/ 32544 h 1110456"/>
              <a:gd name="connsiteX9" fmla="*/ 1145381 w 1847850"/>
              <a:gd name="connsiteY9" fmla="*/ 25400 h 1110456"/>
              <a:gd name="connsiteX10" fmla="*/ 1200150 w 1847850"/>
              <a:gd name="connsiteY10" fmla="*/ 25400 h 1110456"/>
              <a:gd name="connsiteX11" fmla="*/ 1327150 w 1847850"/>
              <a:gd name="connsiteY11" fmla="*/ 37306 h 1110456"/>
              <a:gd name="connsiteX12" fmla="*/ 1847850 w 1847850"/>
              <a:gd name="connsiteY12" fmla="*/ 348456 h 1110456"/>
              <a:gd name="connsiteX0" fmla="*/ 1847850 w 1847850"/>
              <a:gd name="connsiteY0" fmla="*/ 348456 h 1110456"/>
              <a:gd name="connsiteX1" fmla="*/ 1790700 w 1847850"/>
              <a:gd name="connsiteY1" fmla="*/ 1110456 h 1110456"/>
              <a:gd name="connsiteX2" fmla="*/ 990600 w 1847850"/>
              <a:gd name="connsiteY2" fmla="*/ 1053306 h 1110456"/>
              <a:gd name="connsiteX3" fmla="*/ 292100 w 1847850"/>
              <a:gd name="connsiteY3" fmla="*/ 970756 h 1110456"/>
              <a:gd name="connsiteX4" fmla="*/ 133350 w 1847850"/>
              <a:gd name="connsiteY4" fmla="*/ 602456 h 1110456"/>
              <a:gd name="connsiteX5" fmla="*/ 0 w 1847850"/>
              <a:gd name="connsiteY5" fmla="*/ 151606 h 1110456"/>
              <a:gd name="connsiteX6" fmla="*/ 101600 w 1847850"/>
              <a:gd name="connsiteY6" fmla="*/ 0 h 1110456"/>
              <a:gd name="connsiteX7" fmla="*/ 890588 w 1847850"/>
              <a:gd name="connsiteY7" fmla="*/ 5556 h 1110456"/>
              <a:gd name="connsiteX8" fmla="*/ 912019 w 1847850"/>
              <a:gd name="connsiteY8" fmla="*/ 32544 h 1110456"/>
              <a:gd name="connsiteX9" fmla="*/ 947737 w 1847850"/>
              <a:gd name="connsiteY9" fmla="*/ 15875 h 1110456"/>
              <a:gd name="connsiteX10" fmla="*/ 1200150 w 1847850"/>
              <a:gd name="connsiteY10" fmla="*/ 25400 h 1110456"/>
              <a:gd name="connsiteX11" fmla="*/ 1327150 w 1847850"/>
              <a:gd name="connsiteY11" fmla="*/ 37306 h 1110456"/>
              <a:gd name="connsiteX12" fmla="*/ 1847850 w 1847850"/>
              <a:gd name="connsiteY12" fmla="*/ 348456 h 1110456"/>
              <a:gd name="connsiteX0" fmla="*/ 1847850 w 1847850"/>
              <a:gd name="connsiteY0" fmla="*/ 348456 h 1110456"/>
              <a:gd name="connsiteX1" fmla="*/ 1790700 w 1847850"/>
              <a:gd name="connsiteY1" fmla="*/ 1110456 h 1110456"/>
              <a:gd name="connsiteX2" fmla="*/ 990600 w 1847850"/>
              <a:gd name="connsiteY2" fmla="*/ 1053306 h 1110456"/>
              <a:gd name="connsiteX3" fmla="*/ 292100 w 1847850"/>
              <a:gd name="connsiteY3" fmla="*/ 970756 h 1110456"/>
              <a:gd name="connsiteX4" fmla="*/ 133350 w 1847850"/>
              <a:gd name="connsiteY4" fmla="*/ 602456 h 1110456"/>
              <a:gd name="connsiteX5" fmla="*/ 0 w 1847850"/>
              <a:gd name="connsiteY5" fmla="*/ 151606 h 1110456"/>
              <a:gd name="connsiteX6" fmla="*/ 101600 w 1847850"/>
              <a:gd name="connsiteY6" fmla="*/ 0 h 1110456"/>
              <a:gd name="connsiteX7" fmla="*/ 890588 w 1847850"/>
              <a:gd name="connsiteY7" fmla="*/ 5556 h 1110456"/>
              <a:gd name="connsiteX8" fmla="*/ 912019 w 1847850"/>
              <a:gd name="connsiteY8" fmla="*/ 32544 h 1110456"/>
              <a:gd name="connsiteX9" fmla="*/ 947737 w 1847850"/>
              <a:gd name="connsiteY9" fmla="*/ 15875 h 1110456"/>
              <a:gd name="connsiteX10" fmla="*/ 1397794 w 1847850"/>
              <a:gd name="connsiteY10" fmla="*/ 270668 h 1110456"/>
              <a:gd name="connsiteX11" fmla="*/ 1327150 w 1847850"/>
              <a:gd name="connsiteY11" fmla="*/ 37306 h 1110456"/>
              <a:gd name="connsiteX12" fmla="*/ 1847850 w 1847850"/>
              <a:gd name="connsiteY12" fmla="*/ 348456 h 1110456"/>
              <a:gd name="connsiteX0" fmla="*/ 1847850 w 1847850"/>
              <a:gd name="connsiteY0" fmla="*/ 348456 h 1110456"/>
              <a:gd name="connsiteX1" fmla="*/ 1790700 w 1847850"/>
              <a:gd name="connsiteY1" fmla="*/ 1110456 h 1110456"/>
              <a:gd name="connsiteX2" fmla="*/ 990600 w 1847850"/>
              <a:gd name="connsiteY2" fmla="*/ 1053306 h 1110456"/>
              <a:gd name="connsiteX3" fmla="*/ 292100 w 1847850"/>
              <a:gd name="connsiteY3" fmla="*/ 970756 h 1110456"/>
              <a:gd name="connsiteX4" fmla="*/ 133350 w 1847850"/>
              <a:gd name="connsiteY4" fmla="*/ 602456 h 1110456"/>
              <a:gd name="connsiteX5" fmla="*/ 0 w 1847850"/>
              <a:gd name="connsiteY5" fmla="*/ 151606 h 1110456"/>
              <a:gd name="connsiteX6" fmla="*/ 101600 w 1847850"/>
              <a:gd name="connsiteY6" fmla="*/ 0 h 1110456"/>
              <a:gd name="connsiteX7" fmla="*/ 890588 w 1847850"/>
              <a:gd name="connsiteY7" fmla="*/ 5556 h 1110456"/>
              <a:gd name="connsiteX8" fmla="*/ 912019 w 1847850"/>
              <a:gd name="connsiteY8" fmla="*/ 32544 h 1110456"/>
              <a:gd name="connsiteX9" fmla="*/ 947737 w 1847850"/>
              <a:gd name="connsiteY9" fmla="*/ 15875 h 1110456"/>
              <a:gd name="connsiteX10" fmla="*/ 1397794 w 1847850"/>
              <a:gd name="connsiteY10" fmla="*/ 270668 h 1110456"/>
              <a:gd name="connsiteX11" fmla="*/ 1646238 w 1847850"/>
              <a:gd name="connsiteY11" fmla="*/ 711200 h 1110456"/>
              <a:gd name="connsiteX12" fmla="*/ 1847850 w 1847850"/>
              <a:gd name="connsiteY12" fmla="*/ 348456 h 1110456"/>
              <a:gd name="connsiteX0" fmla="*/ 1847850 w 1847850"/>
              <a:gd name="connsiteY0" fmla="*/ 348456 h 1110456"/>
              <a:gd name="connsiteX1" fmla="*/ 1790700 w 1847850"/>
              <a:gd name="connsiteY1" fmla="*/ 1110456 h 1110456"/>
              <a:gd name="connsiteX2" fmla="*/ 990600 w 1847850"/>
              <a:gd name="connsiteY2" fmla="*/ 1053306 h 1110456"/>
              <a:gd name="connsiteX3" fmla="*/ 292100 w 1847850"/>
              <a:gd name="connsiteY3" fmla="*/ 970756 h 1110456"/>
              <a:gd name="connsiteX4" fmla="*/ 133350 w 1847850"/>
              <a:gd name="connsiteY4" fmla="*/ 602456 h 1110456"/>
              <a:gd name="connsiteX5" fmla="*/ 0 w 1847850"/>
              <a:gd name="connsiteY5" fmla="*/ 151606 h 1110456"/>
              <a:gd name="connsiteX6" fmla="*/ 101600 w 1847850"/>
              <a:gd name="connsiteY6" fmla="*/ 0 h 1110456"/>
              <a:gd name="connsiteX7" fmla="*/ 890588 w 1847850"/>
              <a:gd name="connsiteY7" fmla="*/ 5556 h 1110456"/>
              <a:gd name="connsiteX8" fmla="*/ 912019 w 1847850"/>
              <a:gd name="connsiteY8" fmla="*/ 32544 h 1110456"/>
              <a:gd name="connsiteX9" fmla="*/ 947737 w 1847850"/>
              <a:gd name="connsiteY9" fmla="*/ 15875 h 1110456"/>
              <a:gd name="connsiteX10" fmla="*/ 1664494 w 1847850"/>
              <a:gd name="connsiteY10" fmla="*/ 425450 h 1110456"/>
              <a:gd name="connsiteX11" fmla="*/ 1646238 w 1847850"/>
              <a:gd name="connsiteY11" fmla="*/ 711200 h 1110456"/>
              <a:gd name="connsiteX12" fmla="*/ 1847850 w 1847850"/>
              <a:gd name="connsiteY12" fmla="*/ 348456 h 1110456"/>
              <a:gd name="connsiteX0" fmla="*/ 1731169 w 1790700"/>
              <a:gd name="connsiteY0" fmla="*/ 746125 h 1110456"/>
              <a:gd name="connsiteX1" fmla="*/ 1790700 w 1790700"/>
              <a:gd name="connsiteY1" fmla="*/ 1110456 h 1110456"/>
              <a:gd name="connsiteX2" fmla="*/ 990600 w 1790700"/>
              <a:gd name="connsiteY2" fmla="*/ 1053306 h 1110456"/>
              <a:gd name="connsiteX3" fmla="*/ 292100 w 1790700"/>
              <a:gd name="connsiteY3" fmla="*/ 970756 h 1110456"/>
              <a:gd name="connsiteX4" fmla="*/ 133350 w 1790700"/>
              <a:gd name="connsiteY4" fmla="*/ 602456 h 1110456"/>
              <a:gd name="connsiteX5" fmla="*/ 0 w 1790700"/>
              <a:gd name="connsiteY5" fmla="*/ 151606 h 1110456"/>
              <a:gd name="connsiteX6" fmla="*/ 101600 w 1790700"/>
              <a:gd name="connsiteY6" fmla="*/ 0 h 1110456"/>
              <a:gd name="connsiteX7" fmla="*/ 890588 w 1790700"/>
              <a:gd name="connsiteY7" fmla="*/ 5556 h 1110456"/>
              <a:gd name="connsiteX8" fmla="*/ 912019 w 1790700"/>
              <a:gd name="connsiteY8" fmla="*/ 32544 h 1110456"/>
              <a:gd name="connsiteX9" fmla="*/ 947737 w 1790700"/>
              <a:gd name="connsiteY9" fmla="*/ 15875 h 1110456"/>
              <a:gd name="connsiteX10" fmla="*/ 1664494 w 1790700"/>
              <a:gd name="connsiteY10" fmla="*/ 425450 h 1110456"/>
              <a:gd name="connsiteX11" fmla="*/ 1646238 w 1790700"/>
              <a:gd name="connsiteY11" fmla="*/ 711200 h 1110456"/>
              <a:gd name="connsiteX12" fmla="*/ 1731169 w 1790700"/>
              <a:gd name="connsiteY12" fmla="*/ 746125 h 1110456"/>
              <a:gd name="connsiteX0" fmla="*/ 1731169 w 1731169"/>
              <a:gd name="connsiteY0" fmla="*/ 746125 h 1053306"/>
              <a:gd name="connsiteX1" fmla="*/ 1638300 w 1731169"/>
              <a:gd name="connsiteY1" fmla="*/ 927100 h 1053306"/>
              <a:gd name="connsiteX2" fmla="*/ 990600 w 1731169"/>
              <a:gd name="connsiteY2" fmla="*/ 1053306 h 1053306"/>
              <a:gd name="connsiteX3" fmla="*/ 292100 w 1731169"/>
              <a:gd name="connsiteY3" fmla="*/ 970756 h 1053306"/>
              <a:gd name="connsiteX4" fmla="*/ 133350 w 1731169"/>
              <a:gd name="connsiteY4" fmla="*/ 602456 h 1053306"/>
              <a:gd name="connsiteX5" fmla="*/ 0 w 1731169"/>
              <a:gd name="connsiteY5" fmla="*/ 151606 h 1053306"/>
              <a:gd name="connsiteX6" fmla="*/ 101600 w 1731169"/>
              <a:gd name="connsiteY6" fmla="*/ 0 h 1053306"/>
              <a:gd name="connsiteX7" fmla="*/ 890588 w 1731169"/>
              <a:gd name="connsiteY7" fmla="*/ 5556 h 1053306"/>
              <a:gd name="connsiteX8" fmla="*/ 912019 w 1731169"/>
              <a:gd name="connsiteY8" fmla="*/ 32544 h 1053306"/>
              <a:gd name="connsiteX9" fmla="*/ 947737 w 1731169"/>
              <a:gd name="connsiteY9" fmla="*/ 15875 h 1053306"/>
              <a:gd name="connsiteX10" fmla="*/ 1664494 w 1731169"/>
              <a:gd name="connsiteY10" fmla="*/ 425450 h 1053306"/>
              <a:gd name="connsiteX11" fmla="*/ 1646238 w 1731169"/>
              <a:gd name="connsiteY11" fmla="*/ 711200 h 1053306"/>
              <a:gd name="connsiteX12" fmla="*/ 1731169 w 1731169"/>
              <a:gd name="connsiteY12" fmla="*/ 746125 h 1053306"/>
              <a:gd name="connsiteX0" fmla="*/ 1731169 w 1731169"/>
              <a:gd name="connsiteY0" fmla="*/ 746125 h 1053306"/>
              <a:gd name="connsiteX1" fmla="*/ 1681164 w 1731169"/>
              <a:gd name="connsiteY1" fmla="*/ 842169 h 1053306"/>
              <a:gd name="connsiteX2" fmla="*/ 1638300 w 1731169"/>
              <a:gd name="connsiteY2" fmla="*/ 927100 h 1053306"/>
              <a:gd name="connsiteX3" fmla="*/ 990600 w 1731169"/>
              <a:gd name="connsiteY3" fmla="*/ 1053306 h 1053306"/>
              <a:gd name="connsiteX4" fmla="*/ 292100 w 1731169"/>
              <a:gd name="connsiteY4" fmla="*/ 970756 h 1053306"/>
              <a:gd name="connsiteX5" fmla="*/ 133350 w 1731169"/>
              <a:gd name="connsiteY5" fmla="*/ 602456 h 1053306"/>
              <a:gd name="connsiteX6" fmla="*/ 0 w 1731169"/>
              <a:gd name="connsiteY6" fmla="*/ 151606 h 1053306"/>
              <a:gd name="connsiteX7" fmla="*/ 101600 w 1731169"/>
              <a:gd name="connsiteY7" fmla="*/ 0 h 1053306"/>
              <a:gd name="connsiteX8" fmla="*/ 890588 w 1731169"/>
              <a:gd name="connsiteY8" fmla="*/ 5556 h 1053306"/>
              <a:gd name="connsiteX9" fmla="*/ 912019 w 1731169"/>
              <a:gd name="connsiteY9" fmla="*/ 32544 h 1053306"/>
              <a:gd name="connsiteX10" fmla="*/ 947737 w 1731169"/>
              <a:gd name="connsiteY10" fmla="*/ 15875 h 1053306"/>
              <a:gd name="connsiteX11" fmla="*/ 1664494 w 1731169"/>
              <a:gd name="connsiteY11" fmla="*/ 425450 h 1053306"/>
              <a:gd name="connsiteX12" fmla="*/ 1646238 w 1731169"/>
              <a:gd name="connsiteY12" fmla="*/ 711200 h 1053306"/>
              <a:gd name="connsiteX13" fmla="*/ 1731169 w 1731169"/>
              <a:gd name="connsiteY13" fmla="*/ 746125 h 1053306"/>
              <a:gd name="connsiteX0" fmla="*/ 1731169 w 1731169"/>
              <a:gd name="connsiteY0" fmla="*/ 746125 h 1053306"/>
              <a:gd name="connsiteX1" fmla="*/ 1662114 w 1731169"/>
              <a:gd name="connsiteY1" fmla="*/ 846932 h 1053306"/>
              <a:gd name="connsiteX2" fmla="*/ 1638300 w 1731169"/>
              <a:gd name="connsiteY2" fmla="*/ 927100 h 1053306"/>
              <a:gd name="connsiteX3" fmla="*/ 990600 w 1731169"/>
              <a:gd name="connsiteY3" fmla="*/ 1053306 h 1053306"/>
              <a:gd name="connsiteX4" fmla="*/ 292100 w 1731169"/>
              <a:gd name="connsiteY4" fmla="*/ 970756 h 1053306"/>
              <a:gd name="connsiteX5" fmla="*/ 133350 w 1731169"/>
              <a:gd name="connsiteY5" fmla="*/ 602456 h 1053306"/>
              <a:gd name="connsiteX6" fmla="*/ 0 w 1731169"/>
              <a:gd name="connsiteY6" fmla="*/ 151606 h 1053306"/>
              <a:gd name="connsiteX7" fmla="*/ 101600 w 1731169"/>
              <a:gd name="connsiteY7" fmla="*/ 0 h 1053306"/>
              <a:gd name="connsiteX8" fmla="*/ 890588 w 1731169"/>
              <a:gd name="connsiteY8" fmla="*/ 5556 h 1053306"/>
              <a:gd name="connsiteX9" fmla="*/ 912019 w 1731169"/>
              <a:gd name="connsiteY9" fmla="*/ 32544 h 1053306"/>
              <a:gd name="connsiteX10" fmla="*/ 947737 w 1731169"/>
              <a:gd name="connsiteY10" fmla="*/ 15875 h 1053306"/>
              <a:gd name="connsiteX11" fmla="*/ 1664494 w 1731169"/>
              <a:gd name="connsiteY11" fmla="*/ 425450 h 1053306"/>
              <a:gd name="connsiteX12" fmla="*/ 1646238 w 1731169"/>
              <a:gd name="connsiteY12" fmla="*/ 711200 h 1053306"/>
              <a:gd name="connsiteX13" fmla="*/ 1731169 w 1731169"/>
              <a:gd name="connsiteY13" fmla="*/ 746125 h 1053306"/>
              <a:gd name="connsiteX0" fmla="*/ 1731169 w 1731169"/>
              <a:gd name="connsiteY0" fmla="*/ 746125 h 1053306"/>
              <a:gd name="connsiteX1" fmla="*/ 1702595 w 1731169"/>
              <a:gd name="connsiteY1" fmla="*/ 792162 h 1053306"/>
              <a:gd name="connsiteX2" fmla="*/ 1662114 w 1731169"/>
              <a:gd name="connsiteY2" fmla="*/ 846932 h 1053306"/>
              <a:gd name="connsiteX3" fmla="*/ 1638300 w 1731169"/>
              <a:gd name="connsiteY3" fmla="*/ 927100 h 1053306"/>
              <a:gd name="connsiteX4" fmla="*/ 990600 w 1731169"/>
              <a:gd name="connsiteY4" fmla="*/ 1053306 h 1053306"/>
              <a:gd name="connsiteX5" fmla="*/ 292100 w 1731169"/>
              <a:gd name="connsiteY5" fmla="*/ 970756 h 1053306"/>
              <a:gd name="connsiteX6" fmla="*/ 133350 w 1731169"/>
              <a:gd name="connsiteY6" fmla="*/ 602456 h 1053306"/>
              <a:gd name="connsiteX7" fmla="*/ 0 w 1731169"/>
              <a:gd name="connsiteY7" fmla="*/ 151606 h 1053306"/>
              <a:gd name="connsiteX8" fmla="*/ 101600 w 1731169"/>
              <a:gd name="connsiteY8" fmla="*/ 0 h 1053306"/>
              <a:gd name="connsiteX9" fmla="*/ 890588 w 1731169"/>
              <a:gd name="connsiteY9" fmla="*/ 5556 h 1053306"/>
              <a:gd name="connsiteX10" fmla="*/ 912019 w 1731169"/>
              <a:gd name="connsiteY10" fmla="*/ 32544 h 1053306"/>
              <a:gd name="connsiteX11" fmla="*/ 947737 w 1731169"/>
              <a:gd name="connsiteY11" fmla="*/ 15875 h 1053306"/>
              <a:gd name="connsiteX12" fmla="*/ 1664494 w 1731169"/>
              <a:gd name="connsiteY12" fmla="*/ 425450 h 1053306"/>
              <a:gd name="connsiteX13" fmla="*/ 1646238 w 1731169"/>
              <a:gd name="connsiteY13" fmla="*/ 711200 h 1053306"/>
              <a:gd name="connsiteX14" fmla="*/ 1731169 w 1731169"/>
              <a:gd name="connsiteY14" fmla="*/ 746125 h 1053306"/>
              <a:gd name="connsiteX0" fmla="*/ 1731169 w 1731169"/>
              <a:gd name="connsiteY0" fmla="*/ 746125 h 1053306"/>
              <a:gd name="connsiteX1" fmla="*/ 1697832 w 1731169"/>
              <a:gd name="connsiteY1" fmla="*/ 849312 h 1053306"/>
              <a:gd name="connsiteX2" fmla="*/ 1662114 w 1731169"/>
              <a:gd name="connsiteY2" fmla="*/ 846932 h 1053306"/>
              <a:gd name="connsiteX3" fmla="*/ 1638300 w 1731169"/>
              <a:gd name="connsiteY3" fmla="*/ 927100 h 1053306"/>
              <a:gd name="connsiteX4" fmla="*/ 990600 w 1731169"/>
              <a:gd name="connsiteY4" fmla="*/ 1053306 h 1053306"/>
              <a:gd name="connsiteX5" fmla="*/ 292100 w 1731169"/>
              <a:gd name="connsiteY5" fmla="*/ 970756 h 1053306"/>
              <a:gd name="connsiteX6" fmla="*/ 133350 w 1731169"/>
              <a:gd name="connsiteY6" fmla="*/ 602456 h 1053306"/>
              <a:gd name="connsiteX7" fmla="*/ 0 w 1731169"/>
              <a:gd name="connsiteY7" fmla="*/ 151606 h 1053306"/>
              <a:gd name="connsiteX8" fmla="*/ 101600 w 1731169"/>
              <a:gd name="connsiteY8" fmla="*/ 0 h 1053306"/>
              <a:gd name="connsiteX9" fmla="*/ 890588 w 1731169"/>
              <a:gd name="connsiteY9" fmla="*/ 5556 h 1053306"/>
              <a:gd name="connsiteX10" fmla="*/ 912019 w 1731169"/>
              <a:gd name="connsiteY10" fmla="*/ 32544 h 1053306"/>
              <a:gd name="connsiteX11" fmla="*/ 947737 w 1731169"/>
              <a:gd name="connsiteY11" fmla="*/ 15875 h 1053306"/>
              <a:gd name="connsiteX12" fmla="*/ 1664494 w 1731169"/>
              <a:gd name="connsiteY12" fmla="*/ 425450 h 1053306"/>
              <a:gd name="connsiteX13" fmla="*/ 1646238 w 1731169"/>
              <a:gd name="connsiteY13" fmla="*/ 711200 h 1053306"/>
              <a:gd name="connsiteX14" fmla="*/ 1731169 w 1731169"/>
              <a:gd name="connsiteY14" fmla="*/ 746125 h 1053306"/>
              <a:gd name="connsiteX0" fmla="*/ 1731169 w 1731169"/>
              <a:gd name="connsiteY0" fmla="*/ 746125 h 970756"/>
              <a:gd name="connsiteX1" fmla="*/ 1697832 w 1731169"/>
              <a:gd name="connsiteY1" fmla="*/ 849312 h 970756"/>
              <a:gd name="connsiteX2" fmla="*/ 1662114 w 1731169"/>
              <a:gd name="connsiteY2" fmla="*/ 846932 h 970756"/>
              <a:gd name="connsiteX3" fmla="*/ 1638300 w 1731169"/>
              <a:gd name="connsiteY3" fmla="*/ 927100 h 970756"/>
              <a:gd name="connsiteX4" fmla="*/ 1285875 w 1731169"/>
              <a:gd name="connsiteY4" fmla="*/ 927100 h 970756"/>
              <a:gd name="connsiteX5" fmla="*/ 292100 w 1731169"/>
              <a:gd name="connsiteY5" fmla="*/ 970756 h 970756"/>
              <a:gd name="connsiteX6" fmla="*/ 133350 w 1731169"/>
              <a:gd name="connsiteY6" fmla="*/ 602456 h 970756"/>
              <a:gd name="connsiteX7" fmla="*/ 0 w 1731169"/>
              <a:gd name="connsiteY7" fmla="*/ 151606 h 970756"/>
              <a:gd name="connsiteX8" fmla="*/ 101600 w 1731169"/>
              <a:gd name="connsiteY8" fmla="*/ 0 h 970756"/>
              <a:gd name="connsiteX9" fmla="*/ 890588 w 1731169"/>
              <a:gd name="connsiteY9" fmla="*/ 5556 h 970756"/>
              <a:gd name="connsiteX10" fmla="*/ 912019 w 1731169"/>
              <a:gd name="connsiteY10" fmla="*/ 32544 h 970756"/>
              <a:gd name="connsiteX11" fmla="*/ 947737 w 1731169"/>
              <a:gd name="connsiteY11" fmla="*/ 15875 h 970756"/>
              <a:gd name="connsiteX12" fmla="*/ 1664494 w 1731169"/>
              <a:gd name="connsiteY12" fmla="*/ 425450 h 970756"/>
              <a:gd name="connsiteX13" fmla="*/ 1646238 w 1731169"/>
              <a:gd name="connsiteY13" fmla="*/ 711200 h 970756"/>
              <a:gd name="connsiteX14" fmla="*/ 1731169 w 1731169"/>
              <a:gd name="connsiteY14" fmla="*/ 746125 h 970756"/>
              <a:gd name="connsiteX0" fmla="*/ 1629569 w 1629569"/>
              <a:gd name="connsiteY0" fmla="*/ 746125 h 970756"/>
              <a:gd name="connsiteX1" fmla="*/ 1596232 w 1629569"/>
              <a:gd name="connsiteY1" fmla="*/ 849312 h 970756"/>
              <a:gd name="connsiteX2" fmla="*/ 1560514 w 1629569"/>
              <a:gd name="connsiteY2" fmla="*/ 846932 h 970756"/>
              <a:gd name="connsiteX3" fmla="*/ 1536700 w 1629569"/>
              <a:gd name="connsiteY3" fmla="*/ 927100 h 970756"/>
              <a:gd name="connsiteX4" fmla="*/ 1184275 w 1629569"/>
              <a:gd name="connsiteY4" fmla="*/ 927100 h 970756"/>
              <a:gd name="connsiteX5" fmla="*/ 190500 w 1629569"/>
              <a:gd name="connsiteY5" fmla="*/ 970756 h 970756"/>
              <a:gd name="connsiteX6" fmla="*/ 31750 w 1629569"/>
              <a:gd name="connsiteY6" fmla="*/ 602456 h 970756"/>
              <a:gd name="connsiteX7" fmla="*/ 794 w 1629569"/>
              <a:gd name="connsiteY7" fmla="*/ 282574 h 970756"/>
              <a:gd name="connsiteX8" fmla="*/ 0 w 1629569"/>
              <a:gd name="connsiteY8" fmla="*/ 0 h 970756"/>
              <a:gd name="connsiteX9" fmla="*/ 788988 w 1629569"/>
              <a:gd name="connsiteY9" fmla="*/ 5556 h 970756"/>
              <a:gd name="connsiteX10" fmla="*/ 810419 w 1629569"/>
              <a:gd name="connsiteY10" fmla="*/ 32544 h 970756"/>
              <a:gd name="connsiteX11" fmla="*/ 846137 w 1629569"/>
              <a:gd name="connsiteY11" fmla="*/ 15875 h 970756"/>
              <a:gd name="connsiteX12" fmla="*/ 1562894 w 1629569"/>
              <a:gd name="connsiteY12" fmla="*/ 425450 h 970756"/>
              <a:gd name="connsiteX13" fmla="*/ 1544638 w 1629569"/>
              <a:gd name="connsiteY13" fmla="*/ 711200 h 970756"/>
              <a:gd name="connsiteX14" fmla="*/ 1629569 w 1629569"/>
              <a:gd name="connsiteY14" fmla="*/ 746125 h 970756"/>
              <a:gd name="connsiteX0" fmla="*/ 1629569 w 1629569"/>
              <a:gd name="connsiteY0" fmla="*/ 746125 h 970756"/>
              <a:gd name="connsiteX1" fmla="*/ 1596232 w 1629569"/>
              <a:gd name="connsiteY1" fmla="*/ 849312 h 970756"/>
              <a:gd name="connsiteX2" fmla="*/ 1560514 w 1629569"/>
              <a:gd name="connsiteY2" fmla="*/ 846932 h 970756"/>
              <a:gd name="connsiteX3" fmla="*/ 1536700 w 1629569"/>
              <a:gd name="connsiteY3" fmla="*/ 927100 h 970756"/>
              <a:gd name="connsiteX4" fmla="*/ 1184275 w 1629569"/>
              <a:gd name="connsiteY4" fmla="*/ 927100 h 970756"/>
              <a:gd name="connsiteX5" fmla="*/ 190500 w 1629569"/>
              <a:gd name="connsiteY5" fmla="*/ 970756 h 970756"/>
              <a:gd name="connsiteX6" fmla="*/ 31750 w 1629569"/>
              <a:gd name="connsiteY6" fmla="*/ 602456 h 970756"/>
              <a:gd name="connsiteX7" fmla="*/ 15082 w 1629569"/>
              <a:gd name="connsiteY7" fmla="*/ 434975 h 970756"/>
              <a:gd name="connsiteX8" fmla="*/ 794 w 1629569"/>
              <a:gd name="connsiteY8" fmla="*/ 282574 h 970756"/>
              <a:gd name="connsiteX9" fmla="*/ 0 w 1629569"/>
              <a:gd name="connsiteY9" fmla="*/ 0 h 970756"/>
              <a:gd name="connsiteX10" fmla="*/ 788988 w 1629569"/>
              <a:gd name="connsiteY10" fmla="*/ 5556 h 970756"/>
              <a:gd name="connsiteX11" fmla="*/ 810419 w 1629569"/>
              <a:gd name="connsiteY11" fmla="*/ 32544 h 970756"/>
              <a:gd name="connsiteX12" fmla="*/ 846137 w 1629569"/>
              <a:gd name="connsiteY12" fmla="*/ 15875 h 970756"/>
              <a:gd name="connsiteX13" fmla="*/ 1562894 w 1629569"/>
              <a:gd name="connsiteY13" fmla="*/ 425450 h 970756"/>
              <a:gd name="connsiteX14" fmla="*/ 1544638 w 1629569"/>
              <a:gd name="connsiteY14" fmla="*/ 711200 h 970756"/>
              <a:gd name="connsiteX15" fmla="*/ 1629569 w 1629569"/>
              <a:gd name="connsiteY15" fmla="*/ 746125 h 970756"/>
              <a:gd name="connsiteX0" fmla="*/ 1629569 w 1629569"/>
              <a:gd name="connsiteY0" fmla="*/ 746125 h 970756"/>
              <a:gd name="connsiteX1" fmla="*/ 1596232 w 1629569"/>
              <a:gd name="connsiteY1" fmla="*/ 849312 h 970756"/>
              <a:gd name="connsiteX2" fmla="*/ 1560514 w 1629569"/>
              <a:gd name="connsiteY2" fmla="*/ 846932 h 970756"/>
              <a:gd name="connsiteX3" fmla="*/ 1536700 w 1629569"/>
              <a:gd name="connsiteY3" fmla="*/ 927100 h 970756"/>
              <a:gd name="connsiteX4" fmla="*/ 1184275 w 1629569"/>
              <a:gd name="connsiteY4" fmla="*/ 927100 h 970756"/>
              <a:gd name="connsiteX5" fmla="*/ 190500 w 1629569"/>
              <a:gd name="connsiteY5" fmla="*/ 970756 h 970756"/>
              <a:gd name="connsiteX6" fmla="*/ 31750 w 1629569"/>
              <a:gd name="connsiteY6" fmla="*/ 602456 h 970756"/>
              <a:gd name="connsiteX7" fmla="*/ 474663 w 1629569"/>
              <a:gd name="connsiteY7" fmla="*/ 287338 h 970756"/>
              <a:gd name="connsiteX8" fmla="*/ 794 w 1629569"/>
              <a:gd name="connsiteY8" fmla="*/ 282574 h 970756"/>
              <a:gd name="connsiteX9" fmla="*/ 0 w 1629569"/>
              <a:gd name="connsiteY9" fmla="*/ 0 h 970756"/>
              <a:gd name="connsiteX10" fmla="*/ 788988 w 1629569"/>
              <a:gd name="connsiteY10" fmla="*/ 5556 h 970756"/>
              <a:gd name="connsiteX11" fmla="*/ 810419 w 1629569"/>
              <a:gd name="connsiteY11" fmla="*/ 32544 h 970756"/>
              <a:gd name="connsiteX12" fmla="*/ 846137 w 1629569"/>
              <a:gd name="connsiteY12" fmla="*/ 15875 h 970756"/>
              <a:gd name="connsiteX13" fmla="*/ 1562894 w 1629569"/>
              <a:gd name="connsiteY13" fmla="*/ 425450 h 970756"/>
              <a:gd name="connsiteX14" fmla="*/ 1544638 w 1629569"/>
              <a:gd name="connsiteY14" fmla="*/ 711200 h 970756"/>
              <a:gd name="connsiteX15" fmla="*/ 1629569 w 1629569"/>
              <a:gd name="connsiteY15" fmla="*/ 746125 h 970756"/>
              <a:gd name="connsiteX0" fmla="*/ 1629569 w 1629569"/>
              <a:gd name="connsiteY0" fmla="*/ 746125 h 970756"/>
              <a:gd name="connsiteX1" fmla="*/ 1596232 w 1629569"/>
              <a:gd name="connsiteY1" fmla="*/ 849312 h 970756"/>
              <a:gd name="connsiteX2" fmla="*/ 1560514 w 1629569"/>
              <a:gd name="connsiteY2" fmla="*/ 846932 h 970756"/>
              <a:gd name="connsiteX3" fmla="*/ 1536700 w 1629569"/>
              <a:gd name="connsiteY3" fmla="*/ 927100 h 970756"/>
              <a:gd name="connsiteX4" fmla="*/ 1184275 w 1629569"/>
              <a:gd name="connsiteY4" fmla="*/ 927100 h 970756"/>
              <a:gd name="connsiteX5" fmla="*/ 190500 w 1629569"/>
              <a:gd name="connsiteY5" fmla="*/ 970756 h 970756"/>
              <a:gd name="connsiteX6" fmla="*/ 31750 w 1629569"/>
              <a:gd name="connsiteY6" fmla="*/ 602456 h 970756"/>
              <a:gd name="connsiteX7" fmla="*/ 210345 w 1629569"/>
              <a:gd name="connsiteY7" fmla="*/ 470694 h 970756"/>
              <a:gd name="connsiteX8" fmla="*/ 474663 w 1629569"/>
              <a:gd name="connsiteY8" fmla="*/ 287338 h 970756"/>
              <a:gd name="connsiteX9" fmla="*/ 794 w 1629569"/>
              <a:gd name="connsiteY9" fmla="*/ 282574 h 970756"/>
              <a:gd name="connsiteX10" fmla="*/ 0 w 1629569"/>
              <a:gd name="connsiteY10" fmla="*/ 0 h 970756"/>
              <a:gd name="connsiteX11" fmla="*/ 788988 w 1629569"/>
              <a:gd name="connsiteY11" fmla="*/ 5556 h 970756"/>
              <a:gd name="connsiteX12" fmla="*/ 810419 w 1629569"/>
              <a:gd name="connsiteY12" fmla="*/ 32544 h 970756"/>
              <a:gd name="connsiteX13" fmla="*/ 846137 w 1629569"/>
              <a:gd name="connsiteY13" fmla="*/ 15875 h 970756"/>
              <a:gd name="connsiteX14" fmla="*/ 1562894 w 1629569"/>
              <a:gd name="connsiteY14" fmla="*/ 425450 h 970756"/>
              <a:gd name="connsiteX15" fmla="*/ 1544638 w 1629569"/>
              <a:gd name="connsiteY15" fmla="*/ 711200 h 970756"/>
              <a:gd name="connsiteX16" fmla="*/ 1629569 w 1629569"/>
              <a:gd name="connsiteY16" fmla="*/ 746125 h 970756"/>
              <a:gd name="connsiteX0" fmla="*/ 1629569 w 1629569"/>
              <a:gd name="connsiteY0" fmla="*/ 746125 h 970756"/>
              <a:gd name="connsiteX1" fmla="*/ 1596232 w 1629569"/>
              <a:gd name="connsiteY1" fmla="*/ 849312 h 970756"/>
              <a:gd name="connsiteX2" fmla="*/ 1560514 w 1629569"/>
              <a:gd name="connsiteY2" fmla="*/ 846932 h 970756"/>
              <a:gd name="connsiteX3" fmla="*/ 1536700 w 1629569"/>
              <a:gd name="connsiteY3" fmla="*/ 927100 h 970756"/>
              <a:gd name="connsiteX4" fmla="*/ 1184275 w 1629569"/>
              <a:gd name="connsiteY4" fmla="*/ 927100 h 970756"/>
              <a:gd name="connsiteX5" fmla="*/ 190500 w 1629569"/>
              <a:gd name="connsiteY5" fmla="*/ 970756 h 970756"/>
              <a:gd name="connsiteX6" fmla="*/ 31750 w 1629569"/>
              <a:gd name="connsiteY6" fmla="*/ 602456 h 970756"/>
              <a:gd name="connsiteX7" fmla="*/ 465139 w 1629569"/>
              <a:gd name="connsiteY7" fmla="*/ 492125 h 970756"/>
              <a:gd name="connsiteX8" fmla="*/ 474663 w 1629569"/>
              <a:gd name="connsiteY8" fmla="*/ 287338 h 970756"/>
              <a:gd name="connsiteX9" fmla="*/ 794 w 1629569"/>
              <a:gd name="connsiteY9" fmla="*/ 282574 h 970756"/>
              <a:gd name="connsiteX10" fmla="*/ 0 w 1629569"/>
              <a:gd name="connsiteY10" fmla="*/ 0 h 970756"/>
              <a:gd name="connsiteX11" fmla="*/ 788988 w 1629569"/>
              <a:gd name="connsiteY11" fmla="*/ 5556 h 970756"/>
              <a:gd name="connsiteX12" fmla="*/ 810419 w 1629569"/>
              <a:gd name="connsiteY12" fmla="*/ 32544 h 970756"/>
              <a:gd name="connsiteX13" fmla="*/ 846137 w 1629569"/>
              <a:gd name="connsiteY13" fmla="*/ 15875 h 970756"/>
              <a:gd name="connsiteX14" fmla="*/ 1562894 w 1629569"/>
              <a:gd name="connsiteY14" fmla="*/ 425450 h 970756"/>
              <a:gd name="connsiteX15" fmla="*/ 1544638 w 1629569"/>
              <a:gd name="connsiteY15" fmla="*/ 711200 h 970756"/>
              <a:gd name="connsiteX16" fmla="*/ 1629569 w 1629569"/>
              <a:gd name="connsiteY16" fmla="*/ 746125 h 970756"/>
              <a:gd name="connsiteX0" fmla="*/ 1629569 w 1629569"/>
              <a:gd name="connsiteY0" fmla="*/ 746125 h 970756"/>
              <a:gd name="connsiteX1" fmla="*/ 1596232 w 1629569"/>
              <a:gd name="connsiteY1" fmla="*/ 849312 h 970756"/>
              <a:gd name="connsiteX2" fmla="*/ 1560514 w 1629569"/>
              <a:gd name="connsiteY2" fmla="*/ 846932 h 970756"/>
              <a:gd name="connsiteX3" fmla="*/ 1536700 w 1629569"/>
              <a:gd name="connsiteY3" fmla="*/ 927100 h 970756"/>
              <a:gd name="connsiteX4" fmla="*/ 1184275 w 1629569"/>
              <a:gd name="connsiteY4" fmla="*/ 927100 h 970756"/>
              <a:gd name="connsiteX5" fmla="*/ 190500 w 1629569"/>
              <a:gd name="connsiteY5" fmla="*/ 970756 h 970756"/>
              <a:gd name="connsiteX6" fmla="*/ 31750 w 1629569"/>
              <a:gd name="connsiteY6" fmla="*/ 602456 h 970756"/>
              <a:gd name="connsiteX7" fmla="*/ 388939 w 1629569"/>
              <a:gd name="connsiteY7" fmla="*/ 513556 h 970756"/>
              <a:gd name="connsiteX8" fmla="*/ 465139 w 1629569"/>
              <a:gd name="connsiteY8" fmla="*/ 492125 h 970756"/>
              <a:gd name="connsiteX9" fmla="*/ 474663 w 1629569"/>
              <a:gd name="connsiteY9" fmla="*/ 287338 h 970756"/>
              <a:gd name="connsiteX10" fmla="*/ 794 w 1629569"/>
              <a:gd name="connsiteY10" fmla="*/ 282574 h 970756"/>
              <a:gd name="connsiteX11" fmla="*/ 0 w 1629569"/>
              <a:gd name="connsiteY11" fmla="*/ 0 h 970756"/>
              <a:gd name="connsiteX12" fmla="*/ 788988 w 1629569"/>
              <a:gd name="connsiteY12" fmla="*/ 5556 h 970756"/>
              <a:gd name="connsiteX13" fmla="*/ 810419 w 1629569"/>
              <a:gd name="connsiteY13" fmla="*/ 32544 h 970756"/>
              <a:gd name="connsiteX14" fmla="*/ 846137 w 1629569"/>
              <a:gd name="connsiteY14" fmla="*/ 15875 h 970756"/>
              <a:gd name="connsiteX15" fmla="*/ 1562894 w 1629569"/>
              <a:gd name="connsiteY15" fmla="*/ 425450 h 970756"/>
              <a:gd name="connsiteX16" fmla="*/ 1544638 w 1629569"/>
              <a:gd name="connsiteY16" fmla="*/ 711200 h 970756"/>
              <a:gd name="connsiteX17" fmla="*/ 1629569 w 1629569"/>
              <a:gd name="connsiteY17" fmla="*/ 746125 h 970756"/>
              <a:gd name="connsiteX0" fmla="*/ 1629569 w 1629569"/>
              <a:gd name="connsiteY0" fmla="*/ 746125 h 970756"/>
              <a:gd name="connsiteX1" fmla="*/ 1596232 w 1629569"/>
              <a:gd name="connsiteY1" fmla="*/ 849312 h 970756"/>
              <a:gd name="connsiteX2" fmla="*/ 1560514 w 1629569"/>
              <a:gd name="connsiteY2" fmla="*/ 846932 h 970756"/>
              <a:gd name="connsiteX3" fmla="*/ 1536700 w 1629569"/>
              <a:gd name="connsiteY3" fmla="*/ 927100 h 970756"/>
              <a:gd name="connsiteX4" fmla="*/ 1184275 w 1629569"/>
              <a:gd name="connsiteY4" fmla="*/ 927100 h 970756"/>
              <a:gd name="connsiteX5" fmla="*/ 190500 w 1629569"/>
              <a:gd name="connsiteY5" fmla="*/ 970756 h 970756"/>
              <a:gd name="connsiteX6" fmla="*/ 31750 w 1629569"/>
              <a:gd name="connsiteY6" fmla="*/ 602456 h 970756"/>
              <a:gd name="connsiteX7" fmla="*/ 429420 w 1629569"/>
              <a:gd name="connsiteY7" fmla="*/ 461169 h 970756"/>
              <a:gd name="connsiteX8" fmla="*/ 465139 w 1629569"/>
              <a:gd name="connsiteY8" fmla="*/ 492125 h 970756"/>
              <a:gd name="connsiteX9" fmla="*/ 474663 w 1629569"/>
              <a:gd name="connsiteY9" fmla="*/ 287338 h 970756"/>
              <a:gd name="connsiteX10" fmla="*/ 794 w 1629569"/>
              <a:gd name="connsiteY10" fmla="*/ 282574 h 970756"/>
              <a:gd name="connsiteX11" fmla="*/ 0 w 1629569"/>
              <a:gd name="connsiteY11" fmla="*/ 0 h 970756"/>
              <a:gd name="connsiteX12" fmla="*/ 788988 w 1629569"/>
              <a:gd name="connsiteY12" fmla="*/ 5556 h 970756"/>
              <a:gd name="connsiteX13" fmla="*/ 810419 w 1629569"/>
              <a:gd name="connsiteY13" fmla="*/ 32544 h 970756"/>
              <a:gd name="connsiteX14" fmla="*/ 846137 w 1629569"/>
              <a:gd name="connsiteY14" fmla="*/ 15875 h 970756"/>
              <a:gd name="connsiteX15" fmla="*/ 1562894 w 1629569"/>
              <a:gd name="connsiteY15" fmla="*/ 425450 h 970756"/>
              <a:gd name="connsiteX16" fmla="*/ 1544638 w 1629569"/>
              <a:gd name="connsiteY16" fmla="*/ 711200 h 970756"/>
              <a:gd name="connsiteX17" fmla="*/ 1629569 w 1629569"/>
              <a:gd name="connsiteY17" fmla="*/ 746125 h 970756"/>
              <a:gd name="connsiteX0" fmla="*/ 1629569 w 1629569"/>
              <a:gd name="connsiteY0" fmla="*/ 746125 h 970756"/>
              <a:gd name="connsiteX1" fmla="*/ 1596232 w 1629569"/>
              <a:gd name="connsiteY1" fmla="*/ 849312 h 970756"/>
              <a:gd name="connsiteX2" fmla="*/ 1560514 w 1629569"/>
              <a:gd name="connsiteY2" fmla="*/ 846932 h 970756"/>
              <a:gd name="connsiteX3" fmla="*/ 1536700 w 1629569"/>
              <a:gd name="connsiteY3" fmla="*/ 927100 h 970756"/>
              <a:gd name="connsiteX4" fmla="*/ 1184275 w 1629569"/>
              <a:gd name="connsiteY4" fmla="*/ 927100 h 970756"/>
              <a:gd name="connsiteX5" fmla="*/ 190500 w 1629569"/>
              <a:gd name="connsiteY5" fmla="*/ 970756 h 970756"/>
              <a:gd name="connsiteX6" fmla="*/ 31750 w 1629569"/>
              <a:gd name="connsiteY6" fmla="*/ 602456 h 970756"/>
              <a:gd name="connsiteX7" fmla="*/ 253207 w 1629569"/>
              <a:gd name="connsiteY7" fmla="*/ 527844 h 970756"/>
              <a:gd name="connsiteX8" fmla="*/ 429420 w 1629569"/>
              <a:gd name="connsiteY8" fmla="*/ 461169 h 970756"/>
              <a:gd name="connsiteX9" fmla="*/ 465139 w 1629569"/>
              <a:gd name="connsiteY9" fmla="*/ 492125 h 970756"/>
              <a:gd name="connsiteX10" fmla="*/ 474663 w 1629569"/>
              <a:gd name="connsiteY10" fmla="*/ 287338 h 970756"/>
              <a:gd name="connsiteX11" fmla="*/ 794 w 1629569"/>
              <a:gd name="connsiteY11" fmla="*/ 282574 h 970756"/>
              <a:gd name="connsiteX12" fmla="*/ 0 w 1629569"/>
              <a:gd name="connsiteY12" fmla="*/ 0 h 970756"/>
              <a:gd name="connsiteX13" fmla="*/ 788988 w 1629569"/>
              <a:gd name="connsiteY13" fmla="*/ 5556 h 970756"/>
              <a:gd name="connsiteX14" fmla="*/ 810419 w 1629569"/>
              <a:gd name="connsiteY14" fmla="*/ 32544 h 970756"/>
              <a:gd name="connsiteX15" fmla="*/ 846137 w 1629569"/>
              <a:gd name="connsiteY15" fmla="*/ 15875 h 970756"/>
              <a:gd name="connsiteX16" fmla="*/ 1562894 w 1629569"/>
              <a:gd name="connsiteY16" fmla="*/ 425450 h 970756"/>
              <a:gd name="connsiteX17" fmla="*/ 1544638 w 1629569"/>
              <a:gd name="connsiteY17" fmla="*/ 711200 h 970756"/>
              <a:gd name="connsiteX18" fmla="*/ 1629569 w 1629569"/>
              <a:gd name="connsiteY18" fmla="*/ 746125 h 970756"/>
              <a:gd name="connsiteX0" fmla="*/ 1629569 w 1629569"/>
              <a:gd name="connsiteY0" fmla="*/ 746125 h 970756"/>
              <a:gd name="connsiteX1" fmla="*/ 1596232 w 1629569"/>
              <a:gd name="connsiteY1" fmla="*/ 849312 h 970756"/>
              <a:gd name="connsiteX2" fmla="*/ 1560514 w 1629569"/>
              <a:gd name="connsiteY2" fmla="*/ 846932 h 970756"/>
              <a:gd name="connsiteX3" fmla="*/ 1536700 w 1629569"/>
              <a:gd name="connsiteY3" fmla="*/ 927100 h 970756"/>
              <a:gd name="connsiteX4" fmla="*/ 1184275 w 1629569"/>
              <a:gd name="connsiteY4" fmla="*/ 927100 h 970756"/>
              <a:gd name="connsiteX5" fmla="*/ 190500 w 1629569"/>
              <a:gd name="connsiteY5" fmla="*/ 970756 h 970756"/>
              <a:gd name="connsiteX6" fmla="*/ 31750 w 1629569"/>
              <a:gd name="connsiteY6" fmla="*/ 602456 h 970756"/>
              <a:gd name="connsiteX7" fmla="*/ 365126 w 1629569"/>
              <a:gd name="connsiteY7" fmla="*/ 480219 h 970756"/>
              <a:gd name="connsiteX8" fmla="*/ 429420 w 1629569"/>
              <a:gd name="connsiteY8" fmla="*/ 461169 h 970756"/>
              <a:gd name="connsiteX9" fmla="*/ 465139 w 1629569"/>
              <a:gd name="connsiteY9" fmla="*/ 492125 h 970756"/>
              <a:gd name="connsiteX10" fmla="*/ 474663 w 1629569"/>
              <a:gd name="connsiteY10" fmla="*/ 287338 h 970756"/>
              <a:gd name="connsiteX11" fmla="*/ 794 w 1629569"/>
              <a:gd name="connsiteY11" fmla="*/ 282574 h 970756"/>
              <a:gd name="connsiteX12" fmla="*/ 0 w 1629569"/>
              <a:gd name="connsiteY12" fmla="*/ 0 h 970756"/>
              <a:gd name="connsiteX13" fmla="*/ 788988 w 1629569"/>
              <a:gd name="connsiteY13" fmla="*/ 5556 h 970756"/>
              <a:gd name="connsiteX14" fmla="*/ 810419 w 1629569"/>
              <a:gd name="connsiteY14" fmla="*/ 32544 h 970756"/>
              <a:gd name="connsiteX15" fmla="*/ 846137 w 1629569"/>
              <a:gd name="connsiteY15" fmla="*/ 15875 h 970756"/>
              <a:gd name="connsiteX16" fmla="*/ 1562894 w 1629569"/>
              <a:gd name="connsiteY16" fmla="*/ 425450 h 970756"/>
              <a:gd name="connsiteX17" fmla="*/ 1544638 w 1629569"/>
              <a:gd name="connsiteY17" fmla="*/ 711200 h 970756"/>
              <a:gd name="connsiteX18" fmla="*/ 1629569 w 1629569"/>
              <a:gd name="connsiteY18" fmla="*/ 746125 h 970756"/>
              <a:gd name="connsiteX0" fmla="*/ 1629569 w 1629569"/>
              <a:gd name="connsiteY0" fmla="*/ 746125 h 970756"/>
              <a:gd name="connsiteX1" fmla="*/ 1596232 w 1629569"/>
              <a:gd name="connsiteY1" fmla="*/ 849312 h 970756"/>
              <a:gd name="connsiteX2" fmla="*/ 1560514 w 1629569"/>
              <a:gd name="connsiteY2" fmla="*/ 846932 h 970756"/>
              <a:gd name="connsiteX3" fmla="*/ 1536700 w 1629569"/>
              <a:gd name="connsiteY3" fmla="*/ 927100 h 970756"/>
              <a:gd name="connsiteX4" fmla="*/ 1184275 w 1629569"/>
              <a:gd name="connsiteY4" fmla="*/ 927100 h 970756"/>
              <a:gd name="connsiteX5" fmla="*/ 190500 w 1629569"/>
              <a:gd name="connsiteY5" fmla="*/ 970756 h 970756"/>
              <a:gd name="connsiteX6" fmla="*/ 324644 w 1629569"/>
              <a:gd name="connsiteY6" fmla="*/ 588169 h 970756"/>
              <a:gd name="connsiteX7" fmla="*/ 365126 w 1629569"/>
              <a:gd name="connsiteY7" fmla="*/ 480219 h 970756"/>
              <a:gd name="connsiteX8" fmla="*/ 429420 w 1629569"/>
              <a:gd name="connsiteY8" fmla="*/ 461169 h 970756"/>
              <a:gd name="connsiteX9" fmla="*/ 465139 w 1629569"/>
              <a:gd name="connsiteY9" fmla="*/ 492125 h 970756"/>
              <a:gd name="connsiteX10" fmla="*/ 474663 w 1629569"/>
              <a:gd name="connsiteY10" fmla="*/ 287338 h 970756"/>
              <a:gd name="connsiteX11" fmla="*/ 794 w 1629569"/>
              <a:gd name="connsiteY11" fmla="*/ 282574 h 970756"/>
              <a:gd name="connsiteX12" fmla="*/ 0 w 1629569"/>
              <a:gd name="connsiteY12" fmla="*/ 0 h 970756"/>
              <a:gd name="connsiteX13" fmla="*/ 788988 w 1629569"/>
              <a:gd name="connsiteY13" fmla="*/ 5556 h 970756"/>
              <a:gd name="connsiteX14" fmla="*/ 810419 w 1629569"/>
              <a:gd name="connsiteY14" fmla="*/ 32544 h 970756"/>
              <a:gd name="connsiteX15" fmla="*/ 846137 w 1629569"/>
              <a:gd name="connsiteY15" fmla="*/ 15875 h 970756"/>
              <a:gd name="connsiteX16" fmla="*/ 1562894 w 1629569"/>
              <a:gd name="connsiteY16" fmla="*/ 425450 h 970756"/>
              <a:gd name="connsiteX17" fmla="*/ 1544638 w 1629569"/>
              <a:gd name="connsiteY17" fmla="*/ 711200 h 970756"/>
              <a:gd name="connsiteX18" fmla="*/ 1629569 w 1629569"/>
              <a:gd name="connsiteY18" fmla="*/ 746125 h 970756"/>
              <a:gd name="connsiteX0" fmla="*/ 1629569 w 1629569"/>
              <a:gd name="connsiteY0" fmla="*/ 746125 h 970756"/>
              <a:gd name="connsiteX1" fmla="*/ 1596232 w 1629569"/>
              <a:gd name="connsiteY1" fmla="*/ 849312 h 970756"/>
              <a:gd name="connsiteX2" fmla="*/ 1560514 w 1629569"/>
              <a:gd name="connsiteY2" fmla="*/ 846932 h 970756"/>
              <a:gd name="connsiteX3" fmla="*/ 1536700 w 1629569"/>
              <a:gd name="connsiteY3" fmla="*/ 927100 h 970756"/>
              <a:gd name="connsiteX4" fmla="*/ 1184275 w 1629569"/>
              <a:gd name="connsiteY4" fmla="*/ 927100 h 970756"/>
              <a:gd name="connsiteX5" fmla="*/ 190500 w 1629569"/>
              <a:gd name="connsiteY5" fmla="*/ 970756 h 970756"/>
              <a:gd name="connsiteX6" fmla="*/ 293689 w 1629569"/>
              <a:gd name="connsiteY6" fmla="*/ 668337 h 970756"/>
              <a:gd name="connsiteX7" fmla="*/ 324644 w 1629569"/>
              <a:gd name="connsiteY7" fmla="*/ 588169 h 970756"/>
              <a:gd name="connsiteX8" fmla="*/ 365126 w 1629569"/>
              <a:gd name="connsiteY8" fmla="*/ 480219 h 970756"/>
              <a:gd name="connsiteX9" fmla="*/ 429420 w 1629569"/>
              <a:gd name="connsiteY9" fmla="*/ 461169 h 970756"/>
              <a:gd name="connsiteX10" fmla="*/ 465139 w 1629569"/>
              <a:gd name="connsiteY10" fmla="*/ 492125 h 970756"/>
              <a:gd name="connsiteX11" fmla="*/ 474663 w 1629569"/>
              <a:gd name="connsiteY11" fmla="*/ 287338 h 970756"/>
              <a:gd name="connsiteX12" fmla="*/ 794 w 1629569"/>
              <a:gd name="connsiteY12" fmla="*/ 282574 h 970756"/>
              <a:gd name="connsiteX13" fmla="*/ 0 w 1629569"/>
              <a:gd name="connsiteY13" fmla="*/ 0 h 970756"/>
              <a:gd name="connsiteX14" fmla="*/ 788988 w 1629569"/>
              <a:gd name="connsiteY14" fmla="*/ 5556 h 970756"/>
              <a:gd name="connsiteX15" fmla="*/ 810419 w 1629569"/>
              <a:gd name="connsiteY15" fmla="*/ 32544 h 970756"/>
              <a:gd name="connsiteX16" fmla="*/ 846137 w 1629569"/>
              <a:gd name="connsiteY16" fmla="*/ 15875 h 970756"/>
              <a:gd name="connsiteX17" fmla="*/ 1562894 w 1629569"/>
              <a:gd name="connsiteY17" fmla="*/ 425450 h 970756"/>
              <a:gd name="connsiteX18" fmla="*/ 1544638 w 1629569"/>
              <a:gd name="connsiteY18" fmla="*/ 711200 h 970756"/>
              <a:gd name="connsiteX19" fmla="*/ 1629569 w 1629569"/>
              <a:gd name="connsiteY19" fmla="*/ 746125 h 970756"/>
              <a:gd name="connsiteX0" fmla="*/ 1629569 w 1629569"/>
              <a:gd name="connsiteY0" fmla="*/ 746125 h 970756"/>
              <a:gd name="connsiteX1" fmla="*/ 1596232 w 1629569"/>
              <a:gd name="connsiteY1" fmla="*/ 849312 h 970756"/>
              <a:gd name="connsiteX2" fmla="*/ 1560514 w 1629569"/>
              <a:gd name="connsiteY2" fmla="*/ 846932 h 970756"/>
              <a:gd name="connsiteX3" fmla="*/ 1536700 w 1629569"/>
              <a:gd name="connsiteY3" fmla="*/ 927100 h 970756"/>
              <a:gd name="connsiteX4" fmla="*/ 1184275 w 1629569"/>
              <a:gd name="connsiteY4" fmla="*/ 927100 h 970756"/>
              <a:gd name="connsiteX5" fmla="*/ 190500 w 1629569"/>
              <a:gd name="connsiteY5" fmla="*/ 970756 h 970756"/>
              <a:gd name="connsiteX6" fmla="*/ 272258 w 1629569"/>
              <a:gd name="connsiteY6" fmla="*/ 642144 h 970756"/>
              <a:gd name="connsiteX7" fmla="*/ 324644 w 1629569"/>
              <a:gd name="connsiteY7" fmla="*/ 588169 h 970756"/>
              <a:gd name="connsiteX8" fmla="*/ 365126 w 1629569"/>
              <a:gd name="connsiteY8" fmla="*/ 480219 h 970756"/>
              <a:gd name="connsiteX9" fmla="*/ 429420 w 1629569"/>
              <a:gd name="connsiteY9" fmla="*/ 461169 h 970756"/>
              <a:gd name="connsiteX10" fmla="*/ 465139 w 1629569"/>
              <a:gd name="connsiteY10" fmla="*/ 492125 h 970756"/>
              <a:gd name="connsiteX11" fmla="*/ 474663 w 1629569"/>
              <a:gd name="connsiteY11" fmla="*/ 287338 h 970756"/>
              <a:gd name="connsiteX12" fmla="*/ 794 w 1629569"/>
              <a:gd name="connsiteY12" fmla="*/ 282574 h 970756"/>
              <a:gd name="connsiteX13" fmla="*/ 0 w 1629569"/>
              <a:gd name="connsiteY13" fmla="*/ 0 h 970756"/>
              <a:gd name="connsiteX14" fmla="*/ 788988 w 1629569"/>
              <a:gd name="connsiteY14" fmla="*/ 5556 h 970756"/>
              <a:gd name="connsiteX15" fmla="*/ 810419 w 1629569"/>
              <a:gd name="connsiteY15" fmla="*/ 32544 h 970756"/>
              <a:gd name="connsiteX16" fmla="*/ 846137 w 1629569"/>
              <a:gd name="connsiteY16" fmla="*/ 15875 h 970756"/>
              <a:gd name="connsiteX17" fmla="*/ 1562894 w 1629569"/>
              <a:gd name="connsiteY17" fmla="*/ 425450 h 970756"/>
              <a:gd name="connsiteX18" fmla="*/ 1544638 w 1629569"/>
              <a:gd name="connsiteY18" fmla="*/ 711200 h 970756"/>
              <a:gd name="connsiteX19" fmla="*/ 1629569 w 1629569"/>
              <a:gd name="connsiteY19" fmla="*/ 746125 h 970756"/>
              <a:gd name="connsiteX0" fmla="*/ 1629569 w 1629569"/>
              <a:gd name="connsiteY0" fmla="*/ 746125 h 970756"/>
              <a:gd name="connsiteX1" fmla="*/ 1596232 w 1629569"/>
              <a:gd name="connsiteY1" fmla="*/ 849312 h 970756"/>
              <a:gd name="connsiteX2" fmla="*/ 1560514 w 1629569"/>
              <a:gd name="connsiteY2" fmla="*/ 846932 h 970756"/>
              <a:gd name="connsiteX3" fmla="*/ 1536700 w 1629569"/>
              <a:gd name="connsiteY3" fmla="*/ 927100 h 970756"/>
              <a:gd name="connsiteX4" fmla="*/ 1184275 w 1629569"/>
              <a:gd name="connsiteY4" fmla="*/ 927100 h 970756"/>
              <a:gd name="connsiteX5" fmla="*/ 190500 w 1629569"/>
              <a:gd name="connsiteY5" fmla="*/ 970756 h 970756"/>
              <a:gd name="connsiteX6" fmla="*/ 241301 w 1629569"/>
              <a:gd name="connsiteY6" fmla="*/ 768350 h 970756"/>
              <a:gd name="connsiteX7" fmla="*/ 272258 w 1629569"/>
              <a:gd name="connsiteY7" fmla="*/ 642144 h 970756"/>
              <a:gd name="connsiteX8" fmla="*/ 324644 w 1629569"/>
              <a:gd name="connsiteY8" fmla="*/ 588169 h 970756"/>
              <a:gd name="connsiteX9" fmla="*/ 365126 w 1629569"/>
              <a:gd name="connsiteY9" fmla="*/ 480219 h 970756"/>
              <a:gd name="connsiteX10" fmla="*/ 429420 w 1629569"/>
              <a:gd name="connsiteY10" fmla="*/ 461169 h 970756"/>
              <a:gd name="connsiteX11" fmla="*/ 465139 w 1629569"/>
              <a:gd name="connsiteY11" fmla="*/ 492125 h 970756"/>
              <a:gd name="connsiteX12" fmla="*/ 474663 w 1629569"/>
              <a:gd name="connsiteY12" fmla="*/ 287338 h 970756"/>
              <a:gd name="connsiteX13" fmla="*/ 794 w 1629569"/>
              <a:gd name="connsiteY13" fmla="*/ 282574 h 970756"/>
              <a:gd name="connsiteX14" fmla="*/ 0 w 1629569"/>
              <a:gd name="connsiteY14" fmla="*/ 0 h 970756"/>
              <a:gd name="connsiteX15" fmla="*/ 788988 w 1629569"/>
              <a:gd name="connsiteY15" fmla="*/ 5556 h 970756"/>
              <a:gd name="connsiteX16" fmla="*/ 810419 w 1629569"/>
              <a:gd name="connsiteY16" fmla="*/ 32544 h 970756"/>
              <a:gd name="connsiteX17" fmla="*/ 846137 w 1629569"/>
              <a:gd name="connsiteY17" fmla="*/ 15875 h 970756"/>
              <a:gd name="connsiteX18" fmla="*/ 1562894 w 1629569"/>
              <a:gd name="connsiteY18" fmla="*/ 425450 h 970756"/>
              <a:gd name="connsiteX19" fmla="*/ 1544638 w 1629569"/>
              <a:gd name="connsiteY19" fmla="*/ 711200 h 970756"/>
              <a:gd name="connsiteX20" fmla="*/ 1629569 w 1629569"/>
              <a:gd name="connsiteY20" fmla="*/ 746125 h 970756"/>
              <a:gd name="connsiteX0" fmla="*/ 1629569 w 1629569"/>
              <a:gd name="connsiteY0" fmla="*/ 746125 h 970756"/>
              <a:gd name="connsiteX1" fmla="*/ 1596232 w 1629569"/>
              <a:gd name="connsiteY1" fmla="*/ 849312 h 970756"/>
              <a:gd name="connsiteX2" fmla="*/ 1560514 w 1629569"/>
              <a:gd name="connsiteY2" fmla="*/ 846932 h 970756"/>
              <a:gd name="connsiteX3" fmla="*/ 1536700 w 1629569"/>
              <a:gd name="connsiteY3" fmla="*/ 927100 h 970756"/>
              <a:gd name="connsiteX4" fmla="*/ 1184275 w 1629569"/>
              <a:gd name="connsiteY4" fmla="*/ 927100 h 970756"/>
              <a:gd name="connsiteX5" fmla="*/ 190500 w 1629569"/>
              <a:gd name="connsiteY5" fmla="*/ 970756 h 970756"/>
              <a:gd name="connsiteX6" fmla="*/ 284164 w 1629569"/>
              <a:gd name="connsiteY6" fmla="*/ 742156 h 970756"/>
              <a:gd name="connsiteX7" fmla="*/ 272258 w 1629569"/>
              <a:gd name="connsiteY7" fmla="*/ 642144 h 970756"/>
              <a:gd name="connsiteX8" fmla="*/ 324644 w 1629569"/>
              <a:gd name="connsiteY8" fmla="*/ 588169 h 970756"/>
              <a:gd name="connsiteX9" fmla="*/ 365126 w 1629569"/>
              <a:gd name="connsiteY9" fmla="*/ 480219 h 970756"/>
              <a:gd name="connsiteX10" fmla="*/ 429420 w 1629569"/>
              <a:gd name="connsiteY10" fmla="*/ 461169 h 970756"/>
              <a:gd name="connsiteX11" fmla="*/ 465139 w 1629569"/>
              <a:gd name="connsiteY11" fmla="*/ 492125 h 970756"/>
              <a:gd name="connsiteX12" fmla="*/ 474663 w 1629569"/>
              <a:gd name="connsiteY12" fmla="*/ 287338 h 970756"/>
              <a:gd name="connsiteX13" fmla="*/ 794 w 1629569"/>
              <a:gd name="connsiteY13" fmla="*/ 282574 h 970756"/>
              <a:gd name="connsiteX14" fmla="*/ 0 w 1629569"/>
              <a:gd name="connsiteY14" fmla="*/ 0 h 970756"/>
              <a:gd name="connsiteX15" fmla="*/ 788988 w 1629569"/>
              <a:gd name="connsiteY15" fmla="*/ 5556 h 970756"/>
              <a:gd name="connsiteX16" fmla="*/ 810419 w 1629569"/>
              <a:gd name="connsiteY16" fmla="*/ 32544 h 970756"/>
              <a:gd name="connsiteX17" fmla="*/ 846137 w 1629569"/>
              <a:gd name="connsiteY17" fmla="*/ 15875 h 970756"/>
              <a:gd name="connsiteX18" fmla="*/ 1562894 w 1629569"/>
              <a:gd name="connsiteY18" fmla="*/ 425450 h 970756"/>
              <a:gd name="connsiteX19" fmla="*/ 1544638 w 1629569"/>
              <a:gd name="connsiteY19" fmla="*/ 711200 h 970756"/>
              <a:gd name="connsiteX20" fmla="*/ 1629569 w 1629569"/>
              <a:gd name="connsiteY20" fmla="*/ 746125 h 970756"/>
              <a:gd name="connsiteX0" fmla="*/ 1629569 w 1629569"/>
              <a:gd name="connsiteY0" fmla="*/ 746125 h 927100"/>
              <a:gd name="connsiteX1" fmla="*/ 1596232 w 1629569"/>
              <a:gd name="connsiteY1" fmla="*/ 849312 h 927100"/>
              <a:gd name="connsiteX2" fmla="*/ 1560514 w 1629569"/>
              <a:gd name="connsiteY2" fmla="*/ 846932 h 927100"/>
              <a:gd name="connsiteX3" fmla="*/ 1536700 w 1629569"/>
              <a:gd name="connsiteY3" fmla="*/ 927100 h 927100"/>
              <a:gd name="connsiteX4" fmla="*/ 1184275 w 1629569"/>
              <a:gd name="connsiteY4" fmla="*/ 927100 h 927100"/>
              <a:gd name="connsiteX5" fmla="*/ 264318 w 1629569"/>
              <a:gd name="connsiteY5" fmla="*/ 801687 h 927100"/>
              <a:gd name="connsiteX6" fmla="*/ 284164 w 1629569"/>
              <a:gd name="connsiteY6" fmla="*/ 742156 h 927100"/>
              <a:gd name="connsiteX7" fmla="*/ 272258 w 1629569"/>
              <a:gd name="connsiteY7" fmla="*/ 642144 h 927100"/>
              <a:gd name="connsiteX8" fmla="*/ 324644 w 1629569"/>
              <a:gd name="connsiteY8" fmla="*/ 588169 h 927100"/>
              <a:gd name="connsiteX9" fmla="*/ 365126 w 1629569"/>
              <a:gd name="connsiteY9" fmla="*/ 480219 h 927100"/>
              <a:gd name="connsiteX10" fmla="*/ 429420 w 1629569"/>
              <a:gd name="connsiteY10" fmla="*/ 461169 h 927100"/>
              <a:gd name="connsiteX11" fmla="*/ 465139 w 1629569"/>
              <a:gd name="connsiteY11" fmla="*/ 492125 h 927100"/>
              <a:gd name="connsiteX12" fmla="*/ 474663 w 1629569"/>
              <a:gd name="connsiteY12" fmla="*/ 287338 h 927100"/>
              <a:gd name="connsiteX13" fmla="*/ 794 w 1629569"/>
              <a:gd name="connsiteY13" fmla="*/ 282574 h 927100"/>
              <a:gd name="connsiteX14" fmla="*/ 0 w 1629569"/>
              <a:gd name="connsiteY14" fmla="*/ 0 h 927100"/>
              <a:gd name="connsiteX15" fmla="*/ 788988 w 1629569"/>
              <a:gd name="connsiteY15" fmla="*/ 5556 h 927100"/>
              <a:gd name="connsiteX16" fmla="*/ 810419 w 1629569"/>
              <a:gd name="connsiteY16" fmla="*/ 32544 h 927100"/>
              <a:gd name="connsiteX17" fmla="*/ 846137 w 1629569"/>
              <a:gd name="connsiteY17" fmla="*/ 15875 h 927100"/>
              <a:gd name="connsiteX18" fmla="*/ 1562894 w 1629569"/>
              <a:gd name="connsiteY18" fmla="*/ 425450 h 927100"/>
              <a:gd name="connsiteX19" fmla="*/ 1544638 w 1629569"/>
              <a:gd name="connsiteY19" fmla="*/ 711200 h 927100"/>
              <a:gd name="connsiteX20" fmla="*/ 1629569 w 1629569"/>
              <a:gd name="connsiteY20" fmla="*/ 746125 h 927100"/>
              <a:gd name="connsiteX0" fmla="*/ 1629569 w 1629569"/>
              <a:gd name="connsiteY0" fmla="*/ 746125 h 927100"/>
              <a:gd name="connsiteX1" fmla="*/ 1596232 w 1629569"/>
              <a:gd name="connsiteY1" fmla="*/ 849312 h 927100"/>
              <a:gd name="connsiteX2" fmla="*/ 1560514 w 1629569"/>
              <a:gd name="connsiteY2" fmla="*/ 846932 h 927100"/>
              <a:gd name="connsiteX3" fmla="*/ 1536700 w 1629569"/>
              <a:gd name="connsiteY3" fmla="*/ 927100 h 927100"/>
              <a:gd name="connsiteX4" fmla="*/ 1184275 w 1629569"/>
              <a:gd name="connsiteY4" fmla="*/ 927100 h 927100"/>
              <a:gd name="connsiteX5" fmla="*/ 377032 w 1629569"/>
              <a:gd name="connsiteY5" fmla="*/ 815975 h 927100"/>
              <a:gd name="connsiteX6" fmla="*/ 264318 w 1629569"/>
              <a:gd name="connsiteY6" fmla="*/ 801687 h 927100"/>
              <a:gd name="connsiteX7" fmla="*/ 284164 w 1629569"/>
              <a:gd name="connsiteY7" fmla="*/ 742156 h 927100"/>
              <a:gd name="connsiteX8" fmla="*/ 272258 w 1629569"/>
              <a:gd name="connsiteY8" fmla="*/ 642144 h 927100"/>
              <a:gd name="connsiteX9" fmla="*/ 324644 w 1629569"/>
              <a:gd name="connsiteY9" fmla="*/ 588169 h 927100"/>
              <a:gd name="connsiteX10" fmla="*/ 365126 w 1629569"/>
              <a:gd name="connsiteY10" fmla="*/ 480219 h 927100"/>
              <a:gd name="connsiteX11" fmla="*/ 429420 w 1629569"/>
              <a:gd name="connsiteY11" fmla="*/ 461169 h 927100"/>
              <a:gd name="connsiteX12" fmla="*/ 465139 w 1629569"/>
              <a:gd name="connsiteY12" fmla="*/ 492125 h 927100"/>
              <a:gd name="connsiteX13" fmla="*/ 474663 w 1629569"/>
              <a:gd name="connsiteY13" fmla="*/ 287338 h 927100"/>
              <a:gd name="connsiteX14" fmla="*/ 794 w 1629569"/>
              <a:gd name="connsiteY14" fmla="*/ 282574 h 927100"/>
              <a:gd name="connsiteX15" fmla="*/ 0 w 1629569"/>
              <a:gd name="connsiteY15" fmla="*/ 0 h 927100"/>
              <a:gd name="connsiteX16" fmla="*/ 788988 w 1629569"/>
              <a:gd name="connsiteY16" fmla="*/ 5556 h 927100"/>
              <a:gd name="connsiteX17" fmla="*/ 810419 w 1629569"/>
              <a:gd name="connsiteY17" fmla="*/ 32544 h 927100"/>
              <a:gd name="connsiteX18" fmla="*/ 846137 w 1629569"/>
              <a:gd name="connsiteY18" fmla="*/ 15875 h 927100"/>
              <a:gd name="connsiteX19" fmla="*/ 1562894 w 1629569"/>
              <a:gd name="connsiteY19" fmla="*/ 425450 h 927100"/>
              <a:gd name="connsiteX20" fmla="*/ 1544638 w 1629569"/>
              <a:gd name="connsiteY20" fmla="*/ 711200 h 927100"/>
              <a:gd name="connsiteX21" fmla="*/ 1629569 w 1629569"/>
              <a:gd name="connsiteY21" fmla="*/ 746125 h 927100"/>
              <a:gd name="connsiteX0" fmla="*/ 1629569 w 1629569"/>
              <a:gd name="connsiteY0" fmla="*/ 746125 h 927100"/>
              <a:gd name="connsiteX1" fmla="*/ 1596232 w 1629569"/>
              <a:gd name="connsiteY1" fmla="*/ 849312 h 927100"/>
              <a:gd name="connsiteX2" fmla="*/ 1560514 w 1629569"/>
              <a:gd name="connsiteY2" fmla="*/ 846932 h 927100"/>
              <a:gd name="connsiteX3" fmla="*/ 1536700 w 1629569"/>
              <a:gd name="connsiteY3" fmla="*/ 927100 h 927100"/>
              <a:gd name="connsiteX4" fmla="*/ 1184275 w 1629569"/>
              <a:gd name="connsiteY4" fmla="*/ 927100 h 927100"/>
              <a:gd name="connsiteX5" fmla="*/ 362745 w 1629569"/>
              <a:gd name="connsiteY5" fmla="*/ 830263 h 927100"/>
              <a:gd name="connsiteX6" fmla="*/ 264318 w 1629569"/>
              <a:gd name="connsiteY6" fmla="*/ 801687 h 927100"/>
              <a:gd name="connsiteX7" fmla="*/ 284164 w 1629569"/>
              <a:gd name="connsiteY7" fmla="*/ 742156 h 927100"/>
              <a:gd name="connsiteX8" fmla="*/ 272258 w 1629569"/>
              <a:gd name="connsiteY8" fmla="*/ 642144 h 927100"/>
              <a:gd name="connsiteX9" fmla="*/ 324644 w 1629569"/>
              <a:gd name="connsiteY9" fmla="*/ 588169 h 927100"/>
              <a:gd name="connsiteX10" fmla="*/ 365126 w 1629569"/>
              <a:gd name="connsiteY10" fmla="*/ 480219 h 927100"/>
              <a:gd name="connsiteX11" fmla="*/ 429420 w 1629569"/>
              <a:gd name="connsiteY11" fmla="*/ 461169 h 927100"/>
              <a:gd name="connsiteX12" fmla="*/ 465139 w 1629569"/>
              <a:gd name="connsiteY12" fmla="*/ 492125 h 927100"/>
              <a:gd name="connsiteX13" fmla="*/ 474663 w 1629569"/>
              <a:gd name="connsiteY13" fmla="*/ 287338 h 927100"/>
              <a:gd name="connsiteX14" fmla="*/ 794 w 1629569"/>
              <a:gd name="connsiteY14" fmla="*/ 282574 h 927100"/>
              <a:gd name="connsiteX15" fmla="*/ 0 w 1629569"/>
              <a:gd name="connsiteY15" fmla="*/ 0 h 927100"/>
              <a:gd name="connsiteX16" fmla="*/ 788988 w 1629569"/>
              <a:gd name="connsiteY16" fmla="*/ 5556 h 927100"/>
              <a:gd name="connsiteX17" fmla="*/ 810419 w 1629569"/>
              <a:gd name="connsiteY17" fmla="*/ 32544 h 927100"/>
              <a:gd name="connsiteX18" fmla="*/ 846137 w 1629569"/>
              <a:gd name="connsiteY18" fmla="*/ 15875 h 927100"/>
              <a:gd name="connsiteX19" fmla="*/ 1562894 w 1629569"/>
              <a:gd name="connsiteY19" fmla="*/ 425450 h 927100"/>
              <a:gd name="connsiteX20" fmla="*/ 1544638 w 1629569"/>
              <a:gd name="connsiteY20" fmla="*/ 711200 h 927100"/>
              <a:gd name="connsiteX21" fmla="*/ 1629569 w 1629569"/>
              <a:gd name="connsiteY21" fmla="*/ 746125 h 927100"/>
              <a:gd name="connsiteX0" fmla="*/ 1629569 w 1629569"/>
              <a:gd name="connsiteY0" fmla="*/ 746125 h 927100"/>
              <a:gd name="connsiteX1" fmla="*/ 1596232 w 1629569"/>
              <a:gd name="connsiteY1" fmla="*/ 849312 h 927100"/>
              <a:gd name="connsiteX2" fmla="*/ 1560514 w 1629569"/>
              <a:gd name="connsiteY2" fmla="*/ 846932 h 927100"/>
              <a:gd name="connsiteX3" fmla="*/ 1536700 w 1629569"/>
              <a:gd name="connsiteY3" fmla="*/ 927100 h 927100"/>
              <a:gd name="connsiteX4" fmla="*/ 1184275 w 1629569"/>
              <a:gd name="connsiteY4" fmla="*/ 927100 h 927100"/>
              <a:gd name="connsiteX5" fmla="*/ 522289 w 1629569"/>
              <a:gd name="connsiteY5" fmla="*/ 851694 h 927100"/>
              <a:gd name="connsiteX6" fmla="*/ 362745 w 1629569"/>
              <a:gd name="connsiteY6" fmla="*/ 830263 h 927100"/>
              <a:gd name="connsiteX7" fmla="*/ 264318 w 1629569"/>
              <a:gd name="connsiteY7" fmla="*/ 801687 h 927100"/>
              <a:gd name="connsiteX8" fmla="*/ 284164 w 1629569"/>
              <a:gd name="connsiteY8" fmla="*/ 742156 h 927100"/>
              <a:gd name="connsiteX9" fmla="*/ 272258 w 1629569"/>
              <a:gd name="connsiteY9" fmla="*/ 642144 h 927100"/>
              <a:gd name="connsiteX10" fmla="*/ 324644 w 1629569"/>
              <a:gd name="connsiteY10" fmla="*/ 588169 h 927100"/>
              <a:gd name="connsiteX11" fmla="*/ 365126 w 1629569"/>
              <a:gd name="connsiteY11" fmla="*/ 480219 h 927100"/>
              <a:gd name="connsiteX12" fmla="*/ 429420 w 1629569"/>
              <a:gd name="connsiteY12" fmla="*/ 461169 h 927100"/>
              <a:gd name="connsiteX13" fmla="*/ 465139 w 1629569"/>
              <a:gd name="connsiteY13" fmla="*/ 492125 h 927100"/>
              <a:gd name="connsiteX14" fmla="*/ 474663 w 1629569"/>
              <a:gd name="connsiteY14" fmla="*/ 287338 h 927100"/>
              <a:gd name="connsiteX15" fmla="*/ 794 w 1629569"/>
              <a:gd name="connsiteY15" fmla="*/ 282574 h 927100"/>
              <a:gd name="connsiteX16" fmla="*/ 0 w 1629569"/>
              <a:gd name="connsiteY16" fmla="*/ 0 h 927100"/>
              <a:gd name="connsiteX17" fmla="*/ 788988 w 1629569"/>
              <a:gd name="connsiteY17" fmla="*/ 5556 h 927100"/>
              <a:gd name="connsiteX18" fmla="*/ 810419 w 1629569"/>
              <a:gd name="connsiteY18" fmla="*/ 32544 h 927100"/>
              <a:gd name="connsiteX19" fmla="*/ 846137 w 1629569"/>
              <a:gd name="connsiteY19" fmla="*/ 15875 h 927100"/>
              <a:gd name="connsiteX20" fmla="*/ 1562894 w 1629569"/>
              <a:gd name="connsiteY20" fmla="*/ 425450 h 927100"/>
              <a:gd name="connsiteX21" fmla="*/ 1544638 w 1629569"/>
              <a:gd name="connsiteY21" fmla="*/ 711200 h 927100"/>
              <a:gd name="connsiteX22" fmla="*/ 1629569 w 1629569"/>
              <a:gd name="connsiteY22" fmla="*/ 746125 h 927100"/>
              <a:gd name="connsiteX0" fmla="*/ 1629569 w 1629569"/>
              <a:gd name="connsiteY0" fmla="*/ 746125 h 927100"/>
              <a:gd name="connsiteX1" fmla="*/ 1596232 w 1629569"/>
              <a:gd name="connsiteY1" fmla="*/ 849312 h 927100"/>
              <a:gd name="connsiteX2" fmla="*/ 1560514 w 1629569"/>
              <a:gd name="connsiteY2" fmla="*/ 846932 h 927100"/>
              <a:gd name="connsiteX3" fmla="*/ 1536700 w 1629569"/>
              <a:gd name="connsiteY3" fmla="*/ 927100 h 927100"/>
              <a:gd name="connsiteX4" fmla="*/ 1184275 w 1629569"/>
              <a:gd name="connsiteY4" fmla="*/ 927100 h 927100"/>
              <a:gd name="connsiteX5" fmla="*/ 603251 w 1629569"/>
              <a:gd name="connsiteY5" fmla="*/ 735012 h 927100"/>
              <a:gd name="connsiteX6" fmla="*/ 362745 w 1629569"/>
              <a:gd name="connsiteY6" fmla="*/ 830263 h 927100"/>
              <a:gd name="connsiteX7" fmla="*/ 264318 w 1629569"/>
              <a:gd name="connsiteY7" fmla="*/ 801687 h 927100"/>
              <a:gd name="connsiteX8" fmla="*/ 284164 w 1629569"/>
              <a:gd name="connsiteY8" fmla="*/ 742156 h 927100"/>
              <a:gd name="connsiteX9" fmla="*/ 272258 w 1629569"/>
              <a:gd name="connsiteY9" fmla="*/ 642144 h 927100"/>
              <a:gd name="connsiteX10" fmla="*/ 324644 w 1629569"/>
              <a:gd name="connsiteY10" fmla="*/ 588169 h 927100"/>
              <a:gd name="connsiteX11" fmla="*/ 365126 w 1629569"/>
              <a:gd name="connsiteY11" fmla="*/ 480219 h 927100"/>
              <a:gd name="connsiteX12" fmla="*/ 429420 w 1629569"/>
              <a:gd name="connsiteY12" fmla="*/ 461169 h 927100"/>
              <a:gd name="connsiteX13" fmla="*/ 465139 w 1629569"/>
              <a:gd name="connsiteY13" fmla="*/ 492125 h 927100"/>
              <a:gd name="connsiteX14" fmla="*/ 474663 w 1629569"/>
              <a:gd name="connsiteY14" fmla="*/ 287338 h 927100"/>
              <a:gd name="connsiteX15" fmla="*/ 794 w 1629569"/>
              <a:gd name="connsiteY15" fmla="*/ 282574 h 927100"/>
              <a:gd name="connsiteX16" fmla="*/ 0 w 1629569"/>
              <a:gd name="connsiteY16" fmla="*/ 0 h 927100"/>
              <a:gd name="connsiteX17" fmla="*/ 788988 w 1629569"/>
              <a:gd name="connsiteY17" fmla="*/ 5556 h 927100"/>
              <a:gd name="connsiteX18" fmla="*/ 810419 w 1629569"/>
              <a:gd name="connsiteY18" fmla="*/ 32544 h 927100"/>
              <a:gd name="connsiteX19" fmla="*/ 846137 w 1629569"/>
              <a:gd name="connsiteY19" fmla="*/ 15875 h 927100"/>
              <a:gd name="connsiteX20" fmla="*/ 1562894 w 1629569"/>
              <a:gd name="connsiteY20" fmla="*/ 425450 h 927100"/>
              <a:gd name="connsiteX21" fmla="*/ 1544638 w 1629569"/>
              <a:gd name="connsiteY21" fmla="*/ 711200 h 927100"/>
              <a:gd name="connsiteX22" fmla="*/ 1629569 w 1629569"/>
              <a:gd name="connsiteY22" fmla="*/ 746125 h 927100"/>
              <a:gd name="connsiteX0" fmla="*/ 1629569 w 1629569"/>
              <a:gd name="connsiteY0" fmla="*/ 746125 h 927100"/>
              <a:gd name="connsiteX1" fmla="*/ 1596232 w 1629569"/>
              <a:gd name="connsiteY1" fmla="*/ 849312 h 927100"/>
              <a:gd name="connsiteX2" fmla="*/ 1560514 w 1629569"/>
              <a:gd name="connsiteY2" fmla="*/ 846932 h 927100"/>
              <a:gd name="connsiteX3" fmla="*/ 1536700 w 1629569"/>
              <a:gd name="connsiteY3" fmla="*/ 927100 h 927100"/>
              <a:gd name="connsiteX4" fmla="*/ 1184275 w 1629569"/>
              <a:gd name="connsiteY4" fmla="*/ 927100 h 927100"/>
              <a:gd name="connsiteX5" fmla="*/ 758032 w 1629569"/>
              <a:gd name="connsiteY5" fmla="*/ 789781 h 927100"/>
              <a:gd name="connsiteX6" fmla="*/ 603251 w 1629569"/>
              <a:gd name="connsiteY6" fmla="*/ 735012 h 927100"/>
              <a:gd name="connsiteX7" fmla="*/ 362745 w 1629569"/>
              <a:gd name="connsiteY7" fmla="*/ 830263 h 927100"/>
              <a:gd name="connsiteX8" fmla="*/ 264318 w 1629569"/>
              <a:gd name="connsiteY8" fmla="*/ 801687 h 927100"/>
              <a:gd name="connsiteX9" fmla="*/ 284164 w 1629569"/>
              <a:gd name="connsiteY9" fmla="*/ 742156 h 927100"/>
              <a:gd name="connsiteX10" fmla="*/ 272258 w 1629569"/>
              <a:gd name="connsiteY10" fmla="*/ 642144 h 927100"/>
              <a:gd name="connsiteX11" fmla="*/ 324644 w 1629569"/>
              <a:gd name="connsiteY11" fmla="*/ 588169 h 927100"/>
              <a:gd name="connsiteX12" fmla="*/ 365126 w 1629569"/>
              <a:gd name="connsiteY12" fmla="*/ 480219 h 927100"/>
              <a:gd name="connsiteX13" fmla="*/ 429420 w 1629569"/>
              <a:gd name="connsiteY13" fmla="*/ 461169 h 927100"/>
              <a:gd name="connsiteX14" fmla="*/ 465139 w 1629569"/>
              <a:gd name="connsiteY14" fmla="*/ 492125 h 927100"/>
              <a:gd name="connsiteX15" fmla="*/ 474663 w 1629569"/>
              <a:gd name="connsiteY15" fmla="*/ 287338 h 927100"/>
              <a:gd name="connsiteX16" fmla="*/ 794 w 1629569"/>
              <a:gd name="connsiteY16" fmla="*/ 282574 h 927100"/>
              <a:gd name="connsiteX17" fmla="*/ 0 w 1629569"/>
              <a:gd name="connsiteY17" fmla="*/ 0 h 927100"/>
              <a:gd name="connsiteX18" fmla="*/ 788988 w 1629569"/>
              <a:gd name="connsiteY18" fmla="*/ 5556 h 927100"/>
              <a:gd name="connsiteX19" fmla="*/ 810419 w 1629569"/>
              <a:gd name="connsiteY19" fmla="*/ 32544 h 927100"/>
              <a:gd name="connsiteX20" fmla="*/ 846137 w 1629569"/>
              <a:gd name="connsiteY20" fmla="*/ 15875 h 927100"/>
              <a:gd name="connsiteX21" fmla="*/ 1562894 w 1629569"/>
              <a:gd name="connsiteY21" fmla="*/ 425450 h 927100"/>
              <a:gd name="connsiteX22" fmla="*/ 1544638 w 1629569"/>
              <a:gd name="connsiteY22" fmla="*/ 711200 h 927100"/>
              <a:gd name="connsiteX23" fmla="*/ 1629569 w 1629569"/>
              <a:gd name="connsiteY23" fmla="*/ 746125 h 927100"/>
              <a:gd name="connsiteX0" fmla="*/ 1629569 w 1629569"/>
              <a:gd name="connsiteY0" fmla="*/ 746125 h 927100"/>
              <a:gd name="connsiteX1" fmla="*/ 1596232 w 1629569"/>
              <a:gd name="connsiteY1" fmla="*/ 849312 h 927100"/>
              <a:gd name="connsiteX2" fmla="*/ 1560514 w 1629569"/>
              <a:gd name="connsiteY2" fmla="*/ 846932 h 927100"/>
              <a:gd name="connsiteX3" fmla="*/ 1536700 w 1629569"/>
              <a:gd name="connsiteY3" fmla="*/ 927100 h 927100"/>
              <a:gd name="connsiteX4" fmla="*/ 1184275 w 1629569"/>
              <a:gd name="connsiteY4" fmla="*/ 927100 h 927100"/>
              <a:gd name="connsiteX5" fmla="*/ 734219 w 1629569"/>
              <a:gd name="connsiteY5" fmla="*/ 742156 h 927100"/>
              <a:gd name="connsiteX6" fmla="*/ 603251 w 1629569"/>
              <a:gd name="connsiteY6" fmla="*/ 735012 h 927100"/>
              <a:gd name="connsiteX7" fmla="*/ 362745 w 1629569"/>
              <a:gd name="connsiteY7" fmla="*/ 830263 h 927100"/>
              <a:gd name="connsiteX8" fmla="*/ 264318 w 1629569"/>
              <a:gd name="connsiteY8" fmla="*/ 801687 h 927100"/>
              <a:gd name="connsiteX9" fmla="*/ 284164 w 1629569"/>
              <a:gd name="connsiteY9" fmla="*/ 742156 h 927100"/>
              <a:gd name="connsiteX10" fmla="*/ 272258 w 1629569"/>
              <a:gd name="connsiteY10" fmla="*/ 642144 h 927100"/>
              <a:gd name="connsiteX11" fmla="*/ 324644 w 1629569"/>
              <a:gd name="connsiteY11" fmla="*/ 588169 h 927100"/>
              <a:gd name="connsiteX12" fmla="*/ 365126 w 1629569"/>
              <a:gd name="connsiteY12" fmla="*/ 480219 h 927100"/>
              <a:gd name="connsiteX13" fmla="*/ 429420 w 1629569"/>
              <a:gd name="connsiteY13" fmla="*/ 461169 h 927100"/>
              <a:gd name="connsiteX14" fmla="*/ 465139 w 1629569"/>
              <a:gd name="connsiteY14" fmla="*/ 492125 h 927100"/>
              <a:gd name="connsiteX15" fmla="*/ 474663 w 1629569"/>
              <a:gd name="connsiteY15" fmla="*/ 287338 h 927100"/>
              <a:gd name="connsiteX16" fmla="*/ 794 w 1629569"/>
              <a:gd name="connsiteY16" fmla="*/ 282574 h 927100"/>
              <a:gd name="connsiteX17" fmla="*/ 0 w 1629569"/>
              <a:gd name="connsiteY17" fmla="*/ 0 h 927100"/>
              <a:gd name="connsiteX18" fmla="*/ 788988 w 1629569"/>
              <a:gd name="connsiteY18" fmla="*/ 5556 h 927100"/>
              <a:gd name="connsiteX19" fmla="*/ 810419 w 1629569"/>
              <a:gd name="connsiteY19" fmla="*/ 32544 h 927100"/>
              <a:gd name="connsiteX20" fmla="*/ 846137 w 1629569"/>
              <a:gd name="connsiteY20" fmla="*/ 15875 h 927100"/>
              <a:gd name="connsiteX21" fmla="*/ 1562894 w 1629569"/>
              <a:gd name="connsiteY21" fmla="*/ 425450 h 927100"/>
              <a:gd name="connsiteX22" fmla="*/ 1544638 w 1629569"/>
              <a:gd name="connsiteY22" fmla="*/ 711200 h 927100"/>
              <a:gd name="connsiteX23" fmla="*/ 1629569 w 1629569"/>
              <a:gd name="connsiteY23" fmla="*/ 746125 h 927100"/>
              <a:gd name="connsiteX0" fmla="*/ 1629569 w 1629569"/>
              <a:gd name="connsiteY0" fmla="*/ 746125 h 927100"/>
              <a:gd name="connsiteX1" fmla="*/ 1596232 w 1629569"/>
              <a:gd name="connsiteY1" fmla="*/ 849312 h 927100"/>
              <a:gd name="connsiteX2" fmla="*/ 1560514 w 1629569"/>
              <a:gd name="connsiteY2" fmla="*/ 846932 h 927100"/>
              <a:gd name="connsiteX3" fmla="*/ 1536700 w 1629569"/>
              <a:gd name="connsiteY3" fmla="*/ 927100 h 927100"/>
              <a:gd name="connsiteX4" fmla="*/ 1184275 w 1629569"/>
              <a:gd name="connsiteY4" fmla="*/ 927100 h 927100"/>
              <a:gd name="connsiteX5" fmla="*/ 734219 w 1629569"/>
              <a:gd name="connsiteY5" fmla="*/ 742156 h 927100"/>
              <a:gd name="connsiteX6" fmla="*/ 667545 w 1629569"/>
              <a:gd name="connsiteY6" fmla="*/ 739775 h 927100"/>
              <a:gd name="connsiteX7" fmla="*/ 603251 w 1629569"/>
              <a:gd name="connsiteY7" fmla="*/ 735012 h 927100"/>
              <a:gd name="connsiteX8" fmla="*/ 362745 w 1629569"/>
              <a:gd name="connsiteY8" fmla="*/ 830263 h 927100"/>
              <a:gd name="connsiteX9" fmla="*/ 264318 w 1629569"/>
              <a:gd name="connsiteY9" fmla="*/ 801687 h 927100"/>
              <a:gd name="connsiteX10" fmla="*/ 284164 w 1629569"/>
              <a:gd name="connsiteY10" fmla="*/ 742156 h 927100"/>
              <a:gd name="connsiteX11" fmla="*/ 272258 w 1629569"/>
              <a:gd name="connsiteY11" fmla="*/ 642144 h 927100"/>
              <a:gd name="connsiteX12" fmla="*/ 324644 w 1629569"/>
              <a:gd name="connsiteY12" fmla="*/ 588169 h 927100"/>
              <a:gd name="connsiteX13" fmla="*/ 365126 w 1629569"/>
              <a:gd name="connsiteY13" fmla="*/ 480219 h 927100"/>
              <a:gd name="connsiteX14" fmla="*/ 429420 w 1629569"/>
              <a:gd name="connsiteY14" fmla="*/ 461169 h 927100"/>
              <a:gd name="connsiteX15" fmla="*/ 465139 w 1629569"/>
              <a:gd name="connsiteY15" fmla="*/ 492125 h 927100"/>
              <a:gd name="connsiteX16" fmla="*/ 474663 w 1629569"/>
              <a:gd name="connsiteY16" fmla="*/ 287338 h 927100"/>
              <a:gd name="connsiteX17" fmla="*/ 794 w 1629569"/>
              <a:gd name="connsiteY17" fmla="*/ 282574 h 927100"/>
              <a:gd name="connsiteX18" fmla="*/ 0 w 1629569"/>
              <a:gd name="connsiteY18" fmla="*/ 0 h 927100"/>
              <a:gd name="connsiteX19" fmla="*/ 788988 w 1629569"/>
              <a:gd name="connsiteY19" fmla="*/ 5556 h 927100"/>
              <a:gd name="connsiteX20" fmla="*/ 810419 w 1629569"/>
              <a:gd name="connsiteY20" fmla="*/ 32544 h 927100"/>
              <a:gd name="connsiteX21" fmla="*/ 846137 w 1629569"/>
              <a:gd name="connsiteY21" fmla="*/ 15875 h 927100"/>
              <a:gd name="connsiteX22" fmla="*/ 1562894 w 1629569"/>
              <a:gd name="connsiteY22" fmla="*/ 425450 h 927100"/>
              <a:gd name="connsiteX23" fmla="*/ 1544638 w 1629569"/>
              <a:gd name="connsiteY23" fmla="*/ 711200 h 927100"/>
              <a:gd name="connsiteX24" fmla="*/ 1629569 w 1629569"/>
              <a:gd name="connsiteY24" fmla="*/ 746125 h 927100"/>
              <a:gd name="connsiteX0" fmla="*/ 1629569 w 1629569"/>
              <a:gd name="connsiteY0" fmla="*/ 746125 h 927100"/>
              <a:gd name="connsiteX1" fmla="*/ 1596232 w 1629569"/>
              <a:gd name="connsiteY1" fmla="*/ 849312 h 927100"/>
              <a:gd name="connsiteX2" fmla="*/ 1560514 w 1629569"/>
              <a:gd name="connsiteY2" fmla="*/ 846932 h 927100"/>
              <a:gd name="connsiteX3" fmla="*/ 1536700 w 1629569"/>
              <a:gd name="connsiteY3" fmla="*/ 927100 h 927100"/>
              <a:gd name="connsiteX4" fmla="*/ 1184275 w 1629569"/>
              <a:gd name="connsiteY4" fmla="*/ 927100 h 927100"/>
              <a:gd name="connsiteX5" fmla="*/ 734219 w 1629569"/>
              <a:gd name="connsiteY5" fmla="*/ 742156 h 927100"/>
              <a:gd name="connsiteX6" fmla="*/ 688977 w 1629569"/>
              <a:gd name="connsiteY6" fmla="*/ 749300 h 927100"/>
              <a:gd name="connsiteX7" fmla="*/ 603251 w 1629569"/>
              <a:gd name="connsiteY7" fmla="*/ 735012 h 927100"/>
              <a:gd name="connsiteX8" fmla="*/ 362745 w 1629569"/>
              <a:gd name="connsiteY8" fmla="*/ 830263 h 927100"/>
              <a:gd name="connsiteX9" fmla="*/ 264318 w 1629569"/>
              <a:gd name="connsiteY9" fmla="*/ 801687 h 927100"/>
              <a:gd name="connsiteX10" fmla="*/ 284164 w 1629569"/>
              <a:gd name="connsiteY10" fmla="*/ 742156 h 927100"/>
              <a:gd name="connsiteX11" fmla="*/ 272258 w 1629569"/>
              <a:gd name="connsiteY11" fmla="*/ 642144 h 927100"/>
              <a:gd name="connsiteX12" fmla="*/ 324644 w 1629569"/>
              <a:gd name="connsiteY12" fmla="*/ 588169 h 927100"/>
              <a:gd name="connsiteX13" fmla="*/ 365126 w 1629569"/>
              <a:gd name="connsiteY13" fmla="*/ 480219 h 927100"/>
              <a:gd name="connsiteX14" fmla="*/ 429420 w 1629569"/>
              <a:gd name="connsiteY14" fmla="*/ 461169 h 927100"/>
              <a:gd name="connsiteX15" fmla="*/ 465139 w 1629569"/>
              <a:gd name="connsiteY15" fmla="*/ 492125 h 927100"/>
              <a:gd name="connsiteX16" fmla="*/ 474663 w 1629569"/>
              <a:gd name="connsiteY16" fmla="*/ 287338 h 927100"/>
              <a:gd name="connsiteX17" fmla="*/ 794 w 1629569"/>
              <a:gd name="connsiteY17" fmla="*/ 282574 h 927100"/>
              <a:gd name="connsiteX18" fmla="*/ 0 w 1629569"/>
              <a:gd name="connsiteY18" fmla="*/ 0 h 927100"/>
              <a:gd name="connsiteX19" fmla="*/ 788988 w 1629569"/>
              <a:gd name="connsiteY19" fmla="*/ 5556 h 927100"/>
              <a:gd name="connsiteX20" fmla="*/ 810419 w 1629569"/>
              <a:gd name="connsiteY20" fmla="*/ 32544 h 927100"/>
              <a:gd name="connsiteX21" fmla="*/ 846137 w 1629569"/>
              <a:gd name="connsiteY21" fmla="*/ 15875 h 927100"/>
              <a:gd name="connsiteX22" fmla="*/ 1562894 w 1629569"/>
              <a:gd name="connsiteY22" fmla="*/ 425450 h 927100"/>
              <a:gd name="connsiteX23" fmla="*/ 1544638 w 1629569"/>
              <a:gd name="connsiteY23" fmla="*/ 711200 h 927100"/>
              <a:gd name="connsiteX24" fmla="*/ 1629569 w 1629569"/>
              <a:gd name="connsiteY24" fmla="*/ 746125 h 927100"/>
              <a:gd name="connsiteX0" fmla="*/ 1629569 w 1629569"/>
              <a:gd name="connsiteY0" fmla="*/ 746125 h 927100"/>
              <a:gd name="connsiteX1" fmla="*/ 1596232 w 1629569"/>
              <a:gd name="connsiteY1" fmla="*/ 849312 h 927100"/>
              <a:gd name="connsiteX2" fmla="*/ 1560514 w 1629569"/>
              <a:gd name="connsiteY2" fmla="*/ 846932 h 927100"/>
              <a:gd name="connsiteX3" fmla="*/ 1536700 w 1629569"/>
              <a:gd name="connsiteY3" fmla="*/ 927100 h 927100"/>
              <a:gd name="connsiteX4" fmla="*/ 1184275 w 1629569"/>
              <a:gd name="connsiteY4" fmla="*/ 927100 h 927100"/>
              <a:gd name="connsiteX5" fmla="*/ 922339 w 1629569"/>
              <a:gd name="connsiteY5" fmla="*/ 823119 h 927100"/>
              <a:gd name="connsiteX6" fmla="*/ 734219 w 1629569"/>
              <a:gd name="connsiteY6" fmla="*/ 742156 h 927100"/>
              <a:gd name="connsiteX7" fmla="*/ 688977 w 1629569"/>
              <a:gd name="connsiteY7" fmla="*/ 749300 h 927100"/>
              <a:gd name="connsiteX8" fmla="*/ 603251 w 1629569"/>
              <a:gd name="connsiteY8" fmla="*/ 735012 h 927100"/>
              <a:gd name="connsiteX9" fmla="*/ 362745 w 1629569"/>
              <a:gd name="connsiteY9" fmla="*/ 830263 h 927100"/>
              <a:gd name="connsiteX10" fmla="*/ 264318 w 1629569"/>
              <a:gd name="connsiteY10" fmla="*/ 801687 h 927100"/>
              <a:gd name="connsiteX11" fmla="*/ 284164 w 1629569"/>
              <a:gd name="connsiteY11" fmla="*/ 742156 h 927100"/>
              <a:gd name="connsiteX12" fmla="*/ 272258 w 1629569"/>
              <a:gd name="connsiteY12" fmla="*/ 642144 h 927100"/>
              <a:gd name="connsiteX13" fmla="*/ 324644 w 1629569"/>
              <a:gd name="connsiteY13" fmla="*/ 588169 h 927100"/>
              <a:gd name="connsiteX14" fmla="*/ 365126 w 1629569"/>
              <a:gd name="connsiteY14" fmla="*/ 480219 h 927100"/>
              <a:gd name="connsiteX15" fmla="*/ 429420 w 1629569"/>
              <a:gd name="connsiteY15" fmla="*/ 461169 h 927100"/>
              <a:gd name="connsiteX16" fmla="*/ 465139 w 1629569"/>
              <a:gd name="connsiteY16" fmla="*/ 492125 h 927100"/>
              <a:gd name="connsiteX17" fmla="*/ 474663 w 1629569"/>
              <a:gd name="connsiteY17" fmla="*/ 287338 h 927100"/>
              <a:gd name="connsiteX18" fmla="*/ 794 w 1629569"/>
              <a:gd name="connsiteY18" fmla="*/ 282574 h 927100"/>
              <a:gd name="connsiteX19" fmla="*/ 0 w 1629569"/>
              <a:gd name="connsiteY19" fmla="*/ 0 h 927100"/>
              <a:gd name="connsiteX20" fmla="*/ 788988 w 1629569"/>
              <a:gd name="connsiteY20" fmla="*/ 5556 h 927100"/>
              <a:gd name="connsiteX21" fmla="*/ 810419 w 1629569"/>
              <a:gd name="connsiteY21" fmla="*/ 32544 h 927100"/>
              <a:gd name="connsiteX22" fmla="*/ 846137 w 1629569"/>
              <a:gd name="connsiteY22" fmla="*/ 15875 h 927100"/>
              <a:gd name="connsiteX23" fmla="*/ 1562894 w 1629569"/>
              <a:gd name="connsiteY23" fmla="*/ 425450 h 927100"/>
              <a:gd name="connsiteX24" fmla="*/ 1544638 w 1629569"/>
              <a:gd name="connsiteY24" fmla="*/ 711200 h 927100"/>
              <a:gd name="connsiteX25" fmla="*/ 1629569 w 1629569"/>
              <a:gd name="connsiteY25" fmla="*/ 746125 h 927100"/>
              <a:gd name="connsiteX0" fmla="*/ 1629569 w 1629569"/>
              <a:gd name="connsiteY0" fmla="*/ 746125 h 927100"/>
              <a:gd name="connsiteX1" fmla="*/ 1596232 w 1629569"/>
              <a:gd name="connsiteY1" fmla="*/ 849312 h 927100"/>
              <a:gd name="connsiteX2" fmla="*/ 1560514 w 1629569"/>
              <a:gd name="connsiteY2" fmla="*/ 846932 h 927100"/>
              <a:gd name="connsiteX3" fmla="*/ 1536700 w 1629569"/>
              <a:gd name="connsiteY3" fmla="*/ 927100 h 927100"/>
              <a:gd name="connsiteX4" fmla="*/ 1184275 w 1629569"/>
              <a:gd name="connsiteY4" fmla="*/ 927100 h 927100"/>
              <a:gd name="connsiteX5" fmla="*/ 767558 w 1629569"/>
              <a:gd name="connsiteY5" fmla="*/ 739775 h 927100"/>
              <a:gd name="connsiteX6" fmla="*/ 734219 w 1629569"/>
              <a:gd name="connsiteY6" fmla="*/ 742156 h 927100"/>
              <a:gd name="connsiteX7" fmla="*/ 688977 w 1629569"/>
              <a:gd name="connsiteY7" fmla="*/ 749300 h 927100"/>
              <a:gd name="connsiteX8" fmla="*/ 603251 w 1629569"/>
              <a:gd name="connsiteY8" fmla="*/ 735012 h 927100"/>
              <a:gd name="connsiteX9" fmla="*/ 362745 w 1629569"/>
              <a:gd name="connsiteY9" fmla="*/ 830263 h 927100"/>
              <a:gd name="connsiteX10" fmla="*/ 264318 w 1629569"/>
              <a:gd name="connsiteY10" fmla="*/ 801687 h 927100"/>
              <a:gd name="connsiteX11" fmla="*/ 284164 w 1629569"/>
              <a:gd name="connsiteY11" fmla="*/ 742156 h 927100"/>
              <a:gd name="connsiteX12" fmla="*/ 272258 w 1629569"/>
              <a:gd name="connsiteY12" fmla="*/ 642144 h 927100"/>
              <a:gd name="connsiteX13" fmla="*/ 324644 w 1629569"/>
              <a:gd name="connsiteY13" fmla="*/ 588169 h 927100"/>
              <a:gd name="connsiteX14" fmla="*/ 365126 w 1629569"/>
              <a:gd name="connsiteY14" fmla="*/ 480219 h 927100"/>
              <a:gd name="connsiteX15" fmla="*/ 429420 w 1629569"/>
              <a:gd name="connsiteY15" fmla="*/ 461169 h 927100"/>
              <a:gd name="connsiteX16" fmla="*/ 465139 w 1629569"/>
              <a:gd name="connsiteY16" fmla="*/ 492125 h 927100"/>
              <a:gd name="connsiteX17" fmla="*/ 474663 w 1629569"/>
              <a:gd name="connsiteY17" fmla="*/ 287338 h 927100"/>
              <a:gd name="connsiteX18" fmla="*/ 794 w 1629569"/>
              <a:gd name="connsiteY18" fmla="*/ 282574 h 927100"/>
              <a:gd name="connsiteX19" fmla="*/ 0 w 1629569"/>
              <a:gd name="connsiteY19" fmla="*/ 0 h 927100"/>
              <a:gd name="connsiteX20" fmla="*/ 788988 w 1629569"/>
              <a:gd name="connsiteY20" fmla="*/ 5556 h 927100"/>
              <a:gd name="connsiteX21" fmla="*/ 810419 w 1629569"/>
              <a:gd name="connsiteY21" fmla="*/ 32544 h 927100"/>
              <a:gd name="connsiteX22" fmla="*/ 846137 w 1629569"/>
              <a:gd name="connsiteY22" fmla="*/ 15875 h 927100"/>
              <a:gd name="connsiteX23" fmla="*/ 1562894 w 1629569"/>
              <a:gd name="connsiteY23" fmla="*/ 425450 h 927100"/>
              <a:gd name="connsiteX24" fmla="*/ 1544638 w 1629569"/>
              <a:gd name="connsiteY24" fmla="*/ 711200 h 927100"/>
              <a:gd name="connsiteX25" fmla="*/ 1629569 w 1629569"/>
              <a:gd name="connsiteY25" fmla="*/ 746125 h 927100"/>
              <a:gd name="connsiteX0" fmla="*/ 1629569 w 1629569"/>
              <a:gd name="connsiteY0" fmla="*/ 746125 h 927100"/>
              <a:gd name="connsiteX1" fmla="*/ 1596232 w 1629569"/>
              <a:gd name="connsiteY1" fmla="*/ 849312 h 927100"/>
              <a:gd name="connsiteX2" fmla="*/ 1560514 w 1629569"/>
              <a:gd name="connsiteY2" fmla="*/ 846932 h 927100"/>
              <a:gd name="connsiteX3" fmla="*/ 1536700 w 1629569"/>
              <a:gd name="connsiteY3" fmla="*/ 927100 h 927100"/>
              <a:gd name="connsiteX4" fmla="*/ 1184275 w 1629569"/>
              <a:gd name="connsiteY4" fmla="*/ 927100 h 927100"/>
              <a:gd name="connsiteX5" fmla="*/ 834232 w 1629569"/>
              <a:gd name="connsiteY5" fmla="*/ 768350 h 927100"/>
              <a:gd name="connsiteX6" fmla="*/ 767558 w 1629569"/>
              <a:gd name="connsiteY6" fmla="*/ 739775 h 927100"/>
              <a:gd name="connsiteX7" fmla="*/ 734219 w 1629569"/>
              <a:gd name="connsiteY7" fmla="*/ 742156 h 927100"/>
              <a:gd name="connsiteX8" fmla="*/ 688977 w 1629569"/>
              <a:gd name="connsiteY8" fmla="*/ 749300 h 927100"/>
              <a:gd name="connsiteX9" fmla="*/ 603251 w 1629569"/>
              <a:gd name="connsiteY9" fmla="*/ 735012 h 927100"/>
              <a:gd name="connsiteX10" fmla="*/ 362745 w 1629569"/>
              <a:gd name="connsiteY10" fmla="*/ 830263 h 927100"/>
              <a:gd name="connsiteX11" fmla="*/ 264318 w 1629569"/>
              <a:gd name="connsiteY11" fmla="*/ 801687 h 927100"/>
              <a:gd name="connsiteX12" fmla="*/ 284164 w 1629569"/>
              <a:gd name="connsiteY12" fmla="*/ 742156 h 927100"/>
              <a:gd name="connsiteX13" fmla="*/ 272258 w 1629569"/>
              <a:gd name="connsiteY13" fmla="*/ 642144 h 927100"/>
              <a:gd name="connsiteX14" fmla="*/ 324644 w 1629569"/>
              <a:gd name="connsiteY14" fmla="*/ 588169 h 927100"/>
              <a:gd name="connsiteX15" fmla="*/ 365126 w 1629569"/>
              <a:gd name="connsiteY15" fmla="*/ 480219 h 927100"/>
              <a:gd name="connsiteX16" fmla="*/ 429420 w 1629569"/>
              <a:gd name="connsiteY16" fmla="*/ 461169 h 927100"/>
              <a:gd name="connsiteX17" fmla="*/ 465139 w 1629569"/>
              <a:gd name="connsiteY17" fmla="*/ 492125 h 927100"/>
              <a:gd name="connsiteX18" fmla="*/ 474663 w 1629569"/>
              <a:gd name="connsiteY18" fmla="*/ 287338 h 927100"/>
              <a:gd name="connsiteX19" fmla="*/ 794 w 1629569"/>
              <a:gd name="connsiteY19" fmla="*/ 282574 h 927100"/>
              <a:gd name="connsiteX20" fmla="*/ 0 w 1629569"/>
              <a:gd name="connsiteY20" fmla="*/ 0 h 927100"/>
              <a:gd name="connsiteX21" fmla="*/ 788988 w 1629569"/>
              <a:gd name="connsiteY21" fmla="*/ 5556 h 927100"/>
              <a:gd name="connsiteX22" fmla="*/ 810419 w 1629569"/>
              <a:gd name="connsiteY22" fmla="*/ 32544 h 927100"/>
              <a:gd name="connsiteX23" fmla="*/ 846137 w 1629569"/>
              <a:gd name="connsiteY23" fmla="*/ 15875 h 927100"/>
              <a:gd name="connsiteX24" fmla="*/ 1562894 w 1629569"/>
              <a:gd name="connsiteY24" fmla="*/ 425450 h 927100"/>
              <a:gd name="connsiteX25" fmla="*/ 1544638 w 1629569"/>
              <a:gd name="connsiteY25" fmla="*/ 711200 h 927100"/>
              <a:gd name="connsiteX26" fmla="*/ 1629569 w 1629569"/>
              <a:gd name="connsiteY26" fmla="*/ 746125 h 927100"/>
              <a:gd name="connsiteX0" fmla="*/ 1629569 w 1629569"/>
              <a:gd name="connsiteY0" fmla="*/ 746125 h 927100"/>
              <a:gd name="connsiteX1" fmla="*/ 1596232 w 1629569"/>
              <a:gd name="connsiteY1" fmla="*/ 849312 h 927100"/>
              <a:gd name="connsiteX2" fmla="*/ 1560514 w 1629569"/>
              <a:gd name="connsiteY2" fmla="*/ 846932 h 927100"/>
              <a:gd name="connsiteX3" fmla="*/ 1536700 w 1629569"/>
              <a:gd name="connsiteY3" fmla="*/ 927100 h 927100"/>
              <a:gd name="connsiteX4" fmla="*/ 1184275 w 1629569"/>
              <a:gd name="connsiteY4" fmla="*/ 927100 h 927100"/>
              <a:gd name="connsiteX5" fmla="*/ 810420 w 1629569"/>
              <a:gd name="connsiteY5" fmla="*/ 701675 h 927100"/>
              <a:gd name="connsiteX6" fmla="*/ 767558 w 1629569"/>
              <a:gd name="connsiteY6" fmla="*/ 739775 h 927100"/>
              <a:gd name="connsiteX7" fmla="*/ 734219 w 1629569"/>
              <a:gd name="connsiteY7" fmla="*/ 742156 h 927100"/>
              <a:gd name="connsiteX8" fmla="*/ 688977 w 1629569"/>
              <a:gd name="connsiteY8" fmla="*/ 749300 h 927100"/>
              <a:gd name="connsiteX9" fmla="*/ 603251 w 1629569"/>
              <a:gd name="connsiteY9" fmla="*/ 735012 h 927100"/>
              <a:gd name="connsiteX10" fmla="*/ 362745 w 1629569"/>
              <a:gd name="connsiteY10" fmla="*/ 830263 h 927100"/>
              <a:gd name="connsiteX11" fmla="*/ 264318 w 1629569"/>
              <a:gd name="connsiteY11" fmla="*/ 801687 h 927100"/>
              <a:gd name="connsiteX12" fmla="*/ 284164 w 1629569"/>
              <a:gd name="connsiteY12" fmla="*/ 742156 h 927100"/>
              <a:gd name="connsiteX13" fmla="*/ 272258 w 1629569"/>
              <a:gd name="connsiteY13" fmla="*/ 642144 h 927100"/>
              <a:gd name="connsiteX14" fmla="*/ 324644 w 1629569"/>
              <a:gd name="connsiteY14" fmla="*/ 588169 h 927100"/>
              <a:gd name="connsiteX15" fmla="*/ 365126 w 1629569"/>
              <a:gd name="connsiteY15" fmla="*/ 480219 h 927100"/>
              <a:gd name="connsiteX16" fmla="*/ 429420 w 1629569"/>
              <a:gd name="connsiteY16" fmla="*/ 461169 h 927100"/>
              <a:gd name="connsiteX17" fmla="*/ 465139 w 1629569"/>
              <a:gd name="connsiteY17" fmla="*/ 492125 h 927100"/>
              <a:gd name="connsiteX18" fmla="*/ 474663 w 1629569"/>
              <a:gd name="connsiteY18" fmla="*/ 287338 h 927100"/>
              <a:gd name="connsiteX19" fmla="*/ 794 w 1629569"/>
              <a:gd name="connsiteY19" fmla="*/ 282574 h 927100"/>
              <a:gd name="connsiteX20" fmla="*/ 0 w 1629569"/>
              <a:gd name="connsiteY20" fmla="*/ 0 h 927100"/>
              <a:gd name="connsiteX21" fmla="*/ 788988 w 1629569"/>
              <a:gd name="connsiteY21" fmla="*/ 5556 h 927100"/>
              <a:gd name="connsiteX22" fmla="*/ 810419 w 1629569"/>
              <a:gd name="connsiteY22" fmla="*/ 32544 h 927100"/>
              <a:gd name="connsiteX23" fmla="*/ 846137 w 1629569"/>
              <a:gd name="connsiteY23" fmla="*/ 15875 h 927100"/>
              <a:gd name="connsiteX24" fmla="*/ 1562894 w 1629569"/>
              <a:gd name="connsiteY24" fmla="*/ 425450 h 927100"/>
              <a:gd name="connsiteX25" fmla="*/ 1544638 w 1629569"/>
              <a:gd name="connsiteY25" fmla="*/ 711200 h 927100"/>
              <a:gd name="connsiteX26" fmla="*/ 1629569 w 1629569"/>
              <a:gd name="connsiteY26" fmla="*/ 746125 h 927100"/>
              <a:gd name="connsiteX0" fmla="*/ 1629569 w 1629569"/>
              <a:gd name="connsiteY0" fmla="*/ 746125 h 927100"/>
              <a:gd name="connsiteX1" fmla="*/ 1596232 w 1629569"/>
              <a:gd name="connsiteY1" fmla="*/ 849312 h 927100"/>
              <a:gd name="connsiteX2" fmla="*/ 1560514 w 1629569"/>
              <a:gd name="connsiteY2" fmla="*/ 846932 h 927100"/>
              <a:gd name="connsiteX3" fmla="*/ 1536700 w 1629569"/>
              <a:gd name="connsiteY3" fmla="*/ 927100 h 927100"/>
              <a:gd name="connsiteX4" fmla="*/ 1184275 w 1629569"/>
              <a:gd name="connsiteY4" fmla="*/ 927100 h 927100"/>
              <a:gd name="connsiteX5" fmla="*/ 1086645 w 1629569"/>
              <a:gd name="connsiteY5" fmla="*/ 861219 h 927100"/>
              <a:gd name="connsiteX6" fmla="*/ 810420 w 1629569"/>
              <a:gd name="connsiteY6" fmla="*/ 701675 h 927100"/>
              <a:gd name="connsiteX7" fmla="*/ 767558 w 1629569"/>
              <a:gd name="connsiteY7" fmla="*/ 739775 h 927100"/>
              <a:gd name="connsiteX8" fmla="*/ 734219 w 1629569"/>
              <a:gd name="connsiteY8" fmla="*/ 742156 h 927100"/>
              <a:gd name="connsiteX9" fmla="*/ 688977 w 1629569"/>
              <a:gd name="connsiteY9" fmla="*/ 749300 h 927100"/>
              <a:gd name="connsiteX10" fmla="*/ 603251 w 1629569"/>
              <a:gd name="connsiteY10" fmla="*/ 735012 h 927100"/>
              <a:gd name="connsiteX11" fmla="*/ 362745 w 1629569"/>
              <a:gd name="connsiteY11" fmla="*/ 830263 h 927100"/>
              <a:gd name="connsiteX12" fmla="*/ 264318 w 1629569"/>
              <a:gd name="connsiteY12" fmla="*/ 801687 h 927100"/>
              <a:gd name="connsiteX13" fmla="*/ 284164 w 1629569"/>
              <a:gd name="connsiteY13" fmla="*/ 742156 h 927100"/>
              <a:gd name="connsiteX14" fmla="*/ 272258 w 1629569"/>
              <a:gd name="connsiteY14" fmla="*/ 642144 h 927100"/>
              <a:gd name="connsiteX15" fmla="*/ 324644 w 1629569"/>
              <a:gd name="connsiteY15" fmla="*/ 588169 h 927100"/>
              <a:gd name="connsiteX16" fmla="*/ 365126 w 1629569"/>
              <a:gd name="connsiteY16" fmla="*/ 480219 h 927100"/>
              <a:gd name="connsiteX17" fmla="*/ 429420 w 1629569"/>
              <a:gd name="connsiteY17" fmla="*/ 461169 h 927100"/>
              <a:gd name="connsiteX18" fmla="*/ 465139 w 1629569"/>
              <a:gd name="connsiteY18" fmla="*/ 492125 h 927100"/>
              <a:gd name="connsiteX19" fmla="*/ 474663 w 1629569"/>
              <a:gd name="connsiteY19" fmla="*/ 287338 h 927100"/>
              <a:gd name="connsiteX20" fmla="*/ 794 w 1629569"/>
              <a:gd name="connsiteY20" fmla="*/ 282574 h 927100"/>
              <a:gd name="connsiteX21" fmla="*/ 0 w 1629569"/>
              <a:gd name="connsiteY21" fmla="*/ 0 h 927100"/>
              <a:gd name="connsiteX22" fmla="*/ 788988 w 1629569"/>
              <a:gd name="connsiteY22" fmla="*/ 5556 h 927100"/>
              <a:gd name="connsiteX23" fmla="*/ 810419 w 1629569"/>
              <a:gd name="connsiteY23" fmla="*/ 32544 h 927100"/>
              <a:gd name="connsiteX24" fmla="*/ 846137 w 1629569"/>
              <a:gd name="connsiteY24" fmla="*/ 15875 h 927100"/>
              <a:gd name="connsiteX25" fmla="*/ 1562894 w 1629569"/>
              <a:gd name="connsiteY25" fmla="*/ 425450 h 927100"/>
              <a:gd name="connsiteX26" fmla="*/ 1544638 w 1629569"/>
              <a:gd name="connsiteY26" fmla="*/ 711200 h 927100"/>
              <a:gd name="connsiteX27" fmla="*/ 1629569 w 1629569"/>
              <a:gd name="connsiteY27" fmla="*/ 746125 h 927100"/>
              <a:gd name="connsiteX0" fmla="*/ 1629569 w 1629569"/>
              <a:gd name="connsiteY0" fmla="*/ 746125 h 1218406"/>
              <a:gd name="connsiteX1" fmla="*/ 1596232 w 1629569"/>
              <a:gd name="connsiteY1" fmla="*/ 849312 h 1218406"/>
              <a:gd name="connsiteX2" fmla="*/ 1560514 w 1629569"/>
              <a:gd name="connsiteY2" fmla="*/ 846932 h 1218406"/>
              <a:gd name="connsiteX3" fmla="*/ 1536700 w 1629569"/>
              <a:gd name="connsiteY3" fmla="*/ 927100 h 1218406"/>
              <a:gd name="connsiteX4" fmla="*/ 1184275 w 1629569"/>
              <a:gd name="connsiteY4" fmla="*/ 927100 h 1218406"/>
              <a:gd name="connsiteX5" fmla="*/ 884239 w 1629569"/>
              <a:gd name="connsiteY5" fmla="*/ 1218406 h 1218406"/>
              <a:gd name="connsiteX6" fmla="*/ 810420 w 1629569"/>
              <a:gd name="connsiteY6" fmla="*/ 701675 h 1218406"/>
              <a:gd name="connsiteX7" fmla="*/ 767558 w 1629569"/>
              <a:gd name="connsiteY7" fmla="*/ 739775 h 1218406"/>
              <a:gd name="connsiteX8" fmla="*/ 734219 w 1629569"/>
              <a:gd name="connsiteY8" fmla="*/ 742156 h 1218406"/>
              <a:gd name="connsiteX9" fmla="*/ 688977 w 1629569"/>
              <a:gd name="connsiteY9" fmla="*/ 749300 h 1218406"/>
              <a:gd name="connsiteX10" fmla="*/ 603251 w 1629569"/>
              <a:gd name="connsiteY10" fmla="*/ 735012 h 1218406"/>
              <a:gd name="connsiteX11" fmla="*/ 362745 w 1629569"/>
              <a:gd name="connsiteY11" fmla="*/ 830263 h 1218406"/>
              <a:gd name="connsiteX12" fmla="*/ 264318 w 1629569"/>
              <a:gd name="connsiteY12" fmla="*/ 801687 h 1218406"/>
              <a:gd name="connsiteX13" fmla="*/ 284164 w 1629569"/>
              <a:gd name="connsiteY13" fmla="*/ 742156 h 1218406"/>
              <a:gd name="connsiteX14" fmla="*/ 272258 w 1629569"/>
              <a:gd name="connsiteY14" fmla="*/ 642144 h 1218406"/>
              <a:gd name="connsiteX15" fmla="*/ 324644 w 1629569"/>
              <a:gd name="connsiteY15" fmla="*/ 588169 h 1218406"/>
              <a:gd name="connsiteX16" fmla="*/ 365126 w 1629569"/>
              <a:gd name="connsiteY16" fmla="*/ 480219 h 1218406"/>
              <a:gd name="connsiteX17" fmla="*/ 429420 w 1629569"/>
              <a:gd name="connsiteY17" fmla="*/ 461169 h 1218406"/>
              <a:gd name="connsiteX18" fmla="*/ 465139 w 1629569"/>
              <a:gd name="connsiteY18" fmla="*/ 492125 h 1218406"/>
              <a:gd name="connsiteX19" fmla="*/ 474663 w 1629569"/>
              <a:gd name="connsiteY19" fmla="*/ 287338 h 1218406"/>
              <a:gd name="connsiteX20" fmla="*/ 794 w 1629569"/>
              <a:gd name="connsiteY20" fmla="*/ 282574 h 1218406"/>
              <a:gd name="connsiteX21" fmla="*/ 0 w 1629569"/>
              <a:gd name="connsiteY21" fmla="*/ 0 h 1218406"/>
              <a:gd name="connsiteX22" fmla="*/ 788988 w 1629569"/>
              <a:gd name="connsiteY22" fmla="*/ 5556 h 1218406"/>
              <a:gd name="connsiteX23" fmla="*/ 810419 w 1629569"/>
              <a:gd name="connsiteY23" fmla="*/ 32544 h 1218406"/>
              <a:gd name="connsiteX24" fmla="*/ 846137 w 1629569"/>
              <a:gd name="connsiteY24" fmla="*/ 15875 h 1218406"/>
              <a:gd name="connsiteX25" fmla="*/ 1562894 w 1629569"/>
              <a:gd name="connsiteY25" fmla="*/ 425450 h 1218406"/>
              <a:gd name="connsiteX26" fmla="*/ 1544638 w 1629569"/>
              <a:gd name="connsiteY26" fmla="*/ 711200 h 1218406"/>
              <a:gd name="connsiteX27" fmla="*/ 1629569 w 1629569"/>
              <a:gd name="connsiteY27" fmla="*/ 746125 h 1218406"/>
              <a:gd name="connsiteX0" fmla="*/ 1629569 w 1629569"/>
              <a:gd name="connsiteY0" fmla="*/ 746125 h 1218406"/>
              <a:gd name="connsiteX1" fmla="*/ 1596232 w 1629569"/>
              <a:gd name="connsiteY1" fmla="*/ 849312 h 1218406"/>
              <a:gd name="connsiteX2" fmla="*/ 1560514 w 1629569"/>
              <a:gd name="connsiteY2" fmla="*/ 846932 h 1218406"/>
              <a:gd name="connsiteX3" fmla="*/ 1536700 w 1629569"/>
              <a:gd name="connsiteY3" fmla="*/ 927100 h 1218406"/>
              <a:gd name="connsiteX4" fmla="*/ 1184275 w 1629569"/>
              <a:gd name="connsiteY4" fmla="*/ 927100 h 1218406"/>
              <a:gd name="connsiteX5" fmla="*/ 884239 w 1629569"/>
              <a:gd name="connsiteY5" fmla="*/ 1218406 h 1218406"/>
              <a:gd name="connsiteX6" fmla="*/ 841376 w 1629569"/>
              <a:gd name="connsiteY6" fmla="*/ 923131 h 1218406"/>
              <a:gd name="connsiteX7" fmla="*/ 810420 w 1629569"/>
              <a:gd name="connsiteY7" fmla="*/ 701675 h 1218406"/>
              <a:gd name="connsiteX8" fmla="*/ 767558 w 1629569"/>
              <a:gd name="connsiteY8" fmla="*/ 739775 h 1218406"/>
              <a:gd name="connsiteX9" fmla="*/ 734219 w 1629569"/>
              <a:gd name="connsiteY9" fmla="*/ 742156 h 1218406"/>
              <a:gd name="connsiteX10" fmla="*/ 688977 w 1629569"/>
              <a:gd name="connsiteY10" fmla="*/ 749300 h 1218406"/>
              <a:gd name="connsiteX11" fmla="*/ 603251 w 1629569"/>
              <a:gd name="connsiteY11" fmla="*/ 735012 h 1218406"/>
              <a:gd name="connsiteX12" fmla="*/ 362745 w 1629569"/>
              <a:gd name="connsiteY12" fmla="*/ 830263 h 1218406"/>
              <a:gd name="connsiteX13" fmla="*/ 264318 w 1629569"/>
              <a:gd name="connsiteY13" fmla="*/ 801687 h 1218406"/>
              <a:gd name="connsiteX14" fmla="*/ 284164 w 1629569"/>
              <a:gd name="connsiteY14" fmla="*/ 742156 h 1218406"/>
              <a:gd name="connsiteX15" fmla="*/ 272258 w 1629569"/>
              <a:gd name="connsiteY15" fmla="*/ 642144 h 1218406"/>
              <a:gd name="connsiteX16" fmla="*/ 324644 w 1629569"/>
              <a:gd name="connsiteY16" fmla="*/ 588169 h 1218406"/>
              <a:gd name="connsiteX17" fmla="*/ 365126 w 1629569"/>
              <a:gd name="connsiteY17" fmla="*/ 480219 h 1218406"/>
              <a:gd name="connsiteX18" fmla="*/ 429420 w 1629569"/>
              <a:gd name="connsiteY18" fmla="*/ 461169 h 1218406"/>
              <a:gd name="connsiteX19" fmla="*/ 465139 w 1629569"/>
              <a:gd name="connsiteY19" fmla="*/ 492125 h 1218406"/>
              <a:gd name="connsiteX20" fmla="*/ 474663 w 1629569"/>
              <a:gd name="connsiteY20" fmla="*/ 287338 h 1218406"/>
              <a:gd name="connsiteX21" fmla="*/ 794 w 1629569"/>
              <a:gd name="connsiteY21" fmla="*/ 282574 h 1218406"/>
              <a:gd name="connsiteX22" fmla="*/ 0 w 1629569"/>
              <a:gd name="connsiteY22" fmla="*/ 0 h 1218406"/>
              <a:gd name="connsiteX23" fmla="*/ 788988 w 1629569"/>
              <a:gd name="connsiteY23" fmla="*/ 5556 h 1218406"/>
              <a:gd name="connsiteX24" fmla="*/ 810419 w 1629569"/>
              <a:gd name="connsiteY24" fmla="*/ 32544 h 1218406"/>
              <a:gd name="connsiteX25" fmla="*/ 846137 w 1629569"/>
              <a:gd name="connsiteY25" fmla="*/ 15875 h 1218406"/>
              <a:gd name="connsiteX26" fmla="*/ 1562894 w 1629569"/>
              <a:gd name="connsiteY26" fmla="*/ 425450 h 1218406"/>
              <a:gd name="connsiteX27" fmla="*/ 1544638 w 1629569"/>
              <a:gd name="connsiteY27" fmla="*/ 711200 h 1218406"/>
              <a:gd name="connsiteX28" fmla="*/ 1629569 w 1629569"/>
              <a:gd name="connsiteY28" fmla="*/ 746125 h 1218406"/>
              <a:gd name="connsiteX0" fmla="*/ 1629569 w 1629569"/>
              <a:gd name="connsiteY0" fmla="*/ 746125 h 1218406"/>
              <a:gd name="connsiteX1" fmla="*/ 1596232 w 1629569"/>
              <a:gd name="connsiteY1" fmla="*/ 849312 h 1218406"/>
              <a:gd name="connsiteX2" fmla="*/ 1560514 w 1629569"/>
              <a:gd name="connsiteY2" fmla="*/ 846932 h 1218406"/>
              <a:gd name="connsiteX3" fmla="*/ 1536700 w 1629569"/>
              <a:gd name="connsiteY3" fmla="*/ 927100 h 1218406"/>
              <a:gd name="connsiteX4" fmla="*/ 1184275 w 1629569"/>
              <a:gd name="connsiteY4" fmla="*/ 927100 h 1218406"/>
              <a:gd name="connsiteX5" fmla="*/ 884239 w 1629569"/>
              <a:gd name="connsiteY5" fmla="*/ 1218406 h 1218406"/>
              <a:gd name="connsiteX6" fmla="*/ 841376 w 1629569"/>
              <a:gd name="connsiteY6" fmla="*/ 754062 h 1218406"/>
              <a:gd name="connsiteX7" fmla="*/ 810420 w 1629569"/>
              <a:gd name="connsiteY7" fmla="*/ 701675 h 1218406"/>
              <a:gd name="connsiteX8" fmla="*/ 767558 w 1629569"/>
              <a:gd name="connsiteY8" fmla="*/ 739775 h 1218406"/>
              <a:gd name="connsiteX9" fmla="*/ 734219 w 1629569"/>
              <a:gd name="connsiteY9" fmla="*/ 742156 h 1218406"/>
              <a:gd name="connsiteX10" fmla="*/ 688977 w 1629569"/>
              <a:gd name="connsiteY10" fmla="*/ 749300 h 1218406"/>
              <a:gd name="connsiteX11" fmla="*/ 603251 w 1629569"/>
              <a:gd name="connsiteY11" fmla="*/ 735012 h 1218406"/>
              <a:gd name="connsiteX12" fmla="*/ 362745 w 1629569"/>
              <a:gd name="connsiteY12" fmla="*/ 830263 h 1218406"/>
              <a:gd name="connsiteX13" fmla="*/ 264318 w 1629569"/>
              <a:gd name="connsiteY13" fmla="*/ 801687 h 1218406"/>
              <a:gd name="connsiteX14" fmla="*/ 284164 w 1629569"/>
              <a:gd name="connsiteY14" fmla="*/ 742156 h 1218406"/>
              <a:gd name="connsiteX15" fmla="*/ 272258 w 1629569"/>
              <a:gd name="connsiteY15" fmla="*/ 642144 h 1218406"/>
              <a:gd name="connsiteX16" fmla="*/ 324644 w 1629569"/>
              <a:gd name="connsiteY16" fmla="*/ 588169 h 1218406"/>
              <a:gd name="connsiteX17" fmla="*/ 365126 w 1629569"/>
              <a:gd name="connsiteY17" fmla="*/ 480219 h 1218406"/>
              <a:gd name="connsiteX18" fmla="*/ 429420 w 1629569"/>
              <a:gd name="connsiteY18" fmla="*/ 461169 h 1218406"/>
              <a:gd name="connsiteX19" fmla="*/ 465139 w 1629569"/>
              <a:gd name="connsiteY19" fmla="*/ 492125 h 1218406"/>
              <a:gd name="connsiteX20" fmla="*/ 474663 w 1629569"/>
              <a:gd name="connsiteY20" fmla="*/ 287338 h 1218406"/>
              <a:gd name="connsiteX21" fmla="*/ 794 w 1629569"/>
              <a:gd name="connsiteY21" fmla="*/ 282574 h 1218406"/>
              <a:gd name="connsiteX22" fmla="*/ 0 w 1629569"/>
              <a:gd name="connsiteY22" fmla="*/ 0 h 1218406"/>
              <a:gd name="connsiteX23" fmla="*/ 788988 w 1629569"/>
              <a:gd name="connsiteY23" fmla="*/ 5556 h 1218406"/>
              <a:gd name="connsiteX24" fmla="*/ 810419 w 1629569"/>
              <a:gd name="connsiteY24" fmla="*/ 32544 h 1218406"/>
              <a:gd name="connsiteX25" fmla="*/ 846137 w 1629569"/>
              <a:gd name="connsiteY25" fmla="*/ 15875 h 1218406"/>
              <a:gd name="connsiteX26" fmla="*/ 1562894 w 1629569"/>
              <a:gd name="connsiteY26" fmla="*/ 425450 h 1218406"/>
              <a:gd name="connsiteX27" fmla="*/ 1544638 w 1629569"/>
              <a:gd name="connsiteY27" fmla="*/ 711200 h 1218406"/>
              <a:gd name="connsiteX28" fmla="*/ 1629569 w 1629569"/>
              <a:gd name="connsiteY28" fmla="*/ 746125 h 1218406"/>
              <a:gd name="connsiteX0" fmla="*/ 1629569 w 1629569"/>
              <a:gd name="connsiteY0" fmla="*/ 746125 h 1218406"/>
              <a:gd name="connsiteX1" fmla="*/ 1596232 w 1629569"/>
              <a:gd name="connsiteY1" fmla="*/ 849312 h 1218406"/>
              <a:gd name="connsiteX2" fmla="*/ 1560514 w 1629569"/>
              <a:gd name="connsiteY2" fmla="*/ 846932 h 1218406"/>
              <a:gd name="connsiteX3" fmla="*/ 1536700 w 1629569"/>
              <a:gd name="connsiteY3" fmla="*/ 927100 h 1218406"/>
              <a:gd name="connsiteX4" fmla="*/ 1184275 w 1629569"/>
              <a:gd name="connsiteY4" fmla="*/ 927100 h 1218406"/>
              <a:gd name="connsiteX5" fmla="*/ 884239 w 1629569"/>
              <a:gd name="connsiteY5" fmla="*/ 1218406 h 1218406"/>
              <a:gd name="connsiteX6" fmla="*/ 846139 w 1629569"/>
              <a:gd name="connsiteY6" fmla="*/ 868362 h 1218406"/>
              <a:gd name="connsiteX7" fmla="*/ 841376 w 1629569"/>
              <a:gd name="connsiteY7" fmla="*/ 754062 h 1218406"/>
              <a:gd name="connsiteX8" fmla="*/ 810420 w 1629569"/>
              <a:gd name="connsiteY8" fmla="*/ 701675 h 1218406"/>
              <a:gd name="connsiteX9" fmla="*/ 767558 w 1629569"/>
              <a:gd name="connsiteY9" fmla="*/ 739775 h 1218406"/>
              <a:gd name="connsiteX10" fmla="*/ 734219 w 1629569"/>
              <a:gd name="connsiteY10" fmla="*/ 742156 h 1218406"/>
              <a:gd name="connsiteX11" fmla="*/ 688977 w 1629569"/>
              <a:gd name="connsiteY11" fmla="*/ 749300 h 1218406"/>
              <a:gd name="connsiteX12" fmla="*/ 603251 w 1629569"/>
              <a:gd name="connsiteY12" fmla="*/ 735012 h 1218406"/>
              <a:gd name="connsiteX13" fmla="*/ 362745 w 1629569"/>
              <a:gd name="connsiteY13" fmla="*/ 830263 h 1218406"/>
              <a:gd name="connsiteX14" fmla="*/ 264318 w 1629569"/>
              <a:gd name="connsiteY14" fmla="*/ 801687 h 1218406"/>
              <a:gd name="connsiteX15" fmla="*/ 284164 w 1629569"/>
              <a:gd name="connsiteY15" fmla="*/ 742156 h 1218406"/>
              <a:gd name="connsiteX16" fmla="*/ 272258 w 1629569"/>
              <a:gd name="connsiteY16" fmla="*/ 642144 h 1218406"/>
              <a:gd name="connsiteX17" fmla="*/ 324644 w 1629569"/>
              <a:gd name="connsiteY17" fmla="*/ 588169 h 1218406"/>
              <a:gd name="connsiteX18" fmla="*/ 365126 w 1629569"/>
              <a:gd name="connsiteY18" fmla="*/ 480219 h 1218406"/>
              <a:gd name="connsiteX19" fmla="*/ 429420 w 1629569"/>
              <a:gd name="connsiteY19" fmla="*/ 461169 h 1218406"/>
              <a:gd name="connsiteX20" fmla="*/ 465139 w 1629569"/>
              <a:gd name="connsiteY20" fmla="*/ 492125 h 1218406"/>
              <a:gd name="connsiteX21" fmla="*/ 474663 w 1629569"/>
              <a:gd name="connsiteY21" fmla="*/ 287338 h 1218406"/>
              <a:gd name="connsiteX22" fmla="*/ 794 w 1629569"/>
              <a:gd name="connsiteY22" fmla="*/ 282574 h 1218406"/>
              <a:gd name="connsiteX23" fmla="*/ 0 w 1629569"/>
              <a:gd name="connsiteY23" fmla="*/ 0 h 1218406"/>
              <a:gd name="connsiteX24" fmla="*/ 788988 w 1629569"/>
              <a:gd name="connsiteY24" fmla="*/ 5556 h 1218406"/>
              <a:gd name="connsiteX25" fmla="*/ 810419 w 1629569"/>
              <a:gd name="connsiteY25" fmla="*/ 32544 h 1218406"/>
              <a:gd name="connsiteX26" fmla="*/ 846137 w 1629569"/>
              <a:gd name="connsiteY26" fmla="*/ 15875 h 1218406"/>
              <a:gd name="connsiteX27" fmla="*/ 1562894 w 1629569"/>
              <a:gd name="connsiteY27" fmla="*/ 425450 h 1218406"/>
              <a:gd name="connsiteX28" fmla="*/ 1544638 w 1629569"/>
              <a:gd name="connsiteY28" fmla="*/ 711200 h 1218406"/>
              <a:gd name="connsiteX29" fmla="*/ 1629569 w 1629569"/>
              <a:gd name="connsiteY29" fmla="*/ 746125 h 1218406"/>
              <a:gd name="connsiteX0" fmla="*/ 1629569 w 1629569"/>
              <a:gd name="connsiteY0" fmla="*/ 746125 h 1218406"/>
              <a:gd name="connsiteX1" fmla="*/ 1596232 w 1629569"/>
              <a:gd name="connsiteY1" fmla="*/ 849312 h 1218406"/>
              <a:gd name="connsiteX2" fmla="*/ 1560514 w 1629569"/>
              <a:gd name="connsiteY2" fmla="*/ 846932 h 1218406"/>
              <a:gd name="connsiteX3" fmla="*/ 1536700 w 1629569"/>
              <a:gd name="connsiteY3" fmla="*/ 927100 h 1218406"/>
              <a:gd name="connsiteX4" fmla="*/ 1184275 w 1629569"/>
              <a:gd name="connsiteY4" fmla="*/ 927100 h 1218406"/>
              <a:gd name="connsiteX5" fmla="*/ 884239 w 1629569"/>
              <a:gd name="connsiteY5" fmla="*/ 1218406 h 1218406"/>
              <a:gd name="connsiteX6" fmla="*/ 896145 w 1629569"/>
              <a:gd name="connsiteY6" fmla="*/ 751681 h 1218406"/>
              <a:gd name="connsiteX7" fmla="*/ 841376 w 1629569"/>
              <a:gd name="connsiteY7" fmla="*/ 754062 h 1218406"/>
              <a:gd name="connsiteX8" fmla="*/ 810420 w 1629569"/>
              <a:gd name="connsiteY8" fmla="*/ 701675 h 1218406"/>
              <a:gd name="connsiteX9" fmla="*/ 767558 w 1629569"/>
              <a:gd name="connsiteY9" fmla="*/ 739775 h 1218406"/>
              <a:gd name="connsiteX10" fmla="*/ 734219 w 1629569"/>
              <a:gd name="connsiteY10" fmla="*/ 742156 h 1218406"/>
              <a:gd name="connsiteX11" fmla="*/ 688977 w 1629569"/>
              <a:gd name="connsiteY11" fmla="*/ 749300 h 1218406"/>
              <a:gd name="connsiteX12" fmla="*/ 603251 w 1629569"/>
              <a:gd name="connsiteY12" fmla="*/ 735012 h 1218406"/>
              <a:gd name="connsiteX13" fmla="*/ 362745 w 1629569"/>
              <a:gd name="connsiteY13" fmla="*/ 830263 h 1218406"/>
              <a:gd name="connsiteX14" fmla="*/ 264318 w 1629569"/>
              <a:gd name="connsiteY14" fmla="*/ 801687 h 1218406"/>
              <a:gd name="connsiteX15" fmla="*/ 284164 w 1629569"/>
              <a:gd name="connsiteY15" fmla="*/ 742156 h 1218406"/>
              <a:gd name="connsiteX16" fmla="*/ 272258 w 1629569"/>
              <a:gd name="connsiteY16" fmla="*/ 642144 h 1218406"/>
              <a:gd name="connsiteX17" fmla="*/ 324644 w 1629569"/>
              <a:gd name="connsiteY17" fmla="*/ 588169 h 1218406"/>
              <a:gd name="connsiteX18" fmla="*/ 365126 w 1629569"/>
              <a:gd name="connsiteY18" fmla="*/ 480219 h 1218406"/>
              <a:gd name="connsiteX19" fmla="*/ 429420 w 1629569"/>
              <a:gd name="connsiteY19" fmla="*/ 461169 h 1218406"/>
              <a:gd name="connsiteX20" fmla="*/ 465139 w 1629569"/>
              <a:gd name="connsiteY20" fmla="*/ 492125 h 1218406"/>
              <a:gd name="connsiteX21" fmla="*/ 474663 w 1629569"/>
              <a:gd name="connsiteY21" fmla="*/ 287338 h 1218406"/>
              <a:gd name="connsiteX22" fmla="*/ 794 w 1629569"/>
              <a:gd name="connsiteY22" fmla="*/ 282574 h 1218406"/>
              <a:gd name="connsiteX23" fmla="*/ 0 w 1629569"/>
              <a:gd name="connsiteY23" fmla="*/ 0 h 1218406"/>
              <a:gd name="connsiteX24" fmla="*/ 788988 w 1629569"/>
              <a:gd name="connsiteY24" fmla="*/ 5556 h 1218406"/>
              <a:gd name="connsiteX25" fmla="*/ 810419 w 1629569"/>
              <a:gd name="connsiteY25" fmla="*/ 32544 h 1218406"/>
              <a:gd name="connsiteX26" fmla="*/ 846137 w 1629569"/>
              <a:gd name="connsiteY26" fmla="*/ 15875 h 1218406"/>
              <a:gd name="connsiteX27" fmla="*/ 1562894 w 1629569"/>
              <a:gd name="connsiteY27" fmla="*/ 425450 h 1218406"/>
              <a:gd name="connsiteX28" fmla="*/ 1544638 w 1629569"/>
              <a:gd name="connsiteY28" fmla="*/ 711200 h 1218406"/>
              <a:gd name="connsiteX29" fmla="*/ 1629569 w 1629569"/>
              <a:gd name="connsiteY29" fmla="*/ 746125 h 1218406"/>
              <a:gd name="connsiteX0" fmla="*/ 1629569 w 1629569"/>
              <a:gd name="connsiteY0" fmla="*/ 746125 h 1218406"/>
              <a:gd name="connsiteX1" fmla="*/ 1596232 w 1629569"/>
              <a:gd name="connsiteY1" fmla="*/ 849312 h 1218406"/>
              <a:gd name="connsiteX2" fmla="*/ 1560514 w 1629569"/>
              <a:gd name="connsiteY2" fmla="*/ 846932 h 1218406"/>
              <a:gd name="connsiteX3" fmla="*/ 1536700 w 1629569"/>
              <a:gd name="connsiteY3" fmla="*/ 927100 h 1218406"/>
              <a:gd name="connsiteX4" fmla="*/ 1184275 w 1629569"/>
              <a:gd name="connsiteY4" fmla="*/ 927100 h 1218406"/>
              <a:gd name="connsiteX5" fmla="*/ 884239 w 1629569"/>
              <a:gd name="connsiteY5" fmla="*/ 1218406 h 1218406"/>
              <a:gd name="connsiteX6" fmla="*/ 893764 w 1629569"/>
              <a:gd name="connsiteY6" fmla="*/ 982662 h 1218406"/>
              <a:gd name="connsiteX7" fmla="*/ 896145 w 1629569"/>
              <a:gd name="connsiteY7" fmla="*/ 751681 h 1218406"/>
              <a:gd name="connsiteX8" fmla="*/ 841376 w 1629569"/>
              <a:gd name="connsiteY8" fmla="*/ 754062 h 1218406"/>
              <a:gd name="connsiteX9" fmla="*/ 810420 w 1629569"/>
              <a:gd name="connsiteY9" fmla="*/ 701675 h 1218406"/>
              <a:gd name="connsiteX10" fmla="*/ 767558 w 1629569"/>
              <a:gd name="connsiteY10" fmla="*/ 739775 h 1218406"/>
              <a:gd name="connsiteX11" fmla="*/ 734219 w 1629569"/>
              <a:gd name="connsiteY11" fmla="*/ 742156 h 1218406"/>
              <a:gd name="connsiteX12" fmla="*/ 688977 w 1629569"/>
              <a:gd name="connsiteY12" fmla="*/ 749300 h 1218406"/>
              <a:gd name="connsiteX13" fmla="*/ 603251 w 1629569"/>
              <a:gd name="connsiteY13" fmla="*/ 735012 h 1218406"/>
              <a:gd name="connsiteX14" fmla="*/ 362745 w 1629569"/>
              <a:gd name="connsiteY14" fmla="*/ 830263 h 1218406"/>
              <a:gd name="connsiteX15" fmla="*/ 264318 w 1629569"/>
              <a:gd name="connsiteY15" fmla="*/ 801687 h 1218406"/>
              <a:gd name="connsiteX16" fmla="*/ 284164 w 1629569"/>
              <a:gd name="connsiteY16" fmla="*/ 742156 h 1218406"/>
              <a:gd name="connsiteX17" fmla="*/ 272258 w 1629569"/>
              <a:gd name="connsiteY17" fmla="*/ 642144 h 1218406"/>
              <a:gd name="connsiteX18" fmla="*/ 324644 w 1629569"/>
              <a:gd name="connsiteY18" fmla="*/ 588169 h 1218406"/>
              <a:gd name="connsiteX19" fmla="*/ 365126 w 1629569"/>
              <a:gd name="connsiteY19" fmla="*/ 480219 h 1218406"/>
              <a:gd name="connsiteX20" fmla="*/ 429420 w 1629569"/>
              <a:gd name="connsiteY20" fmla="*/ 461169 h 1218406"/>
              <a:gd name="connsiteX21" fmla="*/ 465139 w 1629569"/>
              <a:gd name="connsiteY21" fmla="*/ 492125 h 1218406"/>
              <a:gd name="connsiteX22" fmla="*/ 474663 w 1629569"/>
              <a:gd name="connsiteY22" fmla="*/ 287338 h 1218406"/>
              <a:gd name="connsiteX23" fmla="*/ 794 w 1629569"/>
              <a:gd name="connsiteY23" fmla="*/ 282574 h 1218406"/>
              <a:gd name="connsiteX24" fmla="*/ 0 w 1629569"/>
              <a:gd name="connsiteY24" fmla="*/ 0 h 1218406"/>
              <a:gd name="connsiteX25" fmla="*/ 788988 w 1629569"/>
              <a:gd name="connsiteY25" fmla="*/ 5556 h 1218406"/>
              <a:gd name="connsiteX26" fmla="*/ 810419 w 1629569"/>
              <a:gd name="connsiteY26" fmla="*/ 32544 h 1218406"/>
              <a:gd name="connsiteX27" fmla="*/ 846137 w 1629569"/>
              <a:gd name="connsiteY27" fmla="*/ 15875 h 1218406"/>
              <a:gd name="connsiteX28" fmla="*/ 1562894 w 1629569"/>
              <a:gd name="connsiteY28" fmla="*/ 425450 h 1218406"/>
              <a:gd name="connsiteX29" fmla="*/ 1544638 w 1629569"/>
              <a:gd name="connsiteY29" fmla="*/ 711200 h 1218406"/>
              <a:gd name="connsiteX30" fmla="*/ 1629569 w 1629569"/>
              <a:gd name="connsiteY30" fmla="*/ 746125 h 1218406"/>
              <a:gd name="connsiteX0" fmla="*/ 1629569 w 1629569"/>
              <a:gd name="connsiteY0" fmla="*/ 746125 h 1218406"/>
              <a:gd name="connsiteX1" fmla="*/ 1596232 w 1629569"/>
              <a:gd name="connsiteY1" fmla="*/ 849312 h 1218406"/>
              <a:gd name="connsiteX2" fmla="*/ 1560514 w 1629569"/>
              <a:gd name="connsiteY2" fmla="*/ 846932 h 1218406"/>
              <a:gd name="connsiteX3" fmla="*/ 1536700 w 1629569"/>
              <a:gd name="connsiteY3" fmla="*/ 927100 h 1218406"/>
              <a:gd name="connsiteX4" fmla="*/ 1184275 w 1629569"/>
              <a:gd name="connsiteY4" fmla="*/ 927100 h 1218406"/>
              <a:gd name="connsiteX5" fmla="*/ 884239 w 1629569"/>
              <a:gd name="connsiteY5" fmla="*/ 1218406 h 1218406"/>
              <a:gd name="connsiteX6" fmla="*/ 984252 w 1629569"/>
              <a:gd name="connsiteY6" fmla="*/ 1001712 h 1218406"/>
              <a:gd name="connsiteX7" fmla="*/ 896145 w 1629569"/>
              <a:gd name="connsiteY7" fmla="*/ 751681 h 1218406"/>
              <a:gd name="connsiteX8" fmla="*/ 841376 w 1629569"/>
              <a:gd name="connsiteY8" fmla="*/ 754062 h 1218406"/>
              <a:gd name="connsiteX9" fmla="*/ 810420 w 1629569"/>
              <a:gd name="connsiteY9" fmla="*/ 701675 h 1218406"/>
              <a:gd name="connsiteX10" fmla="*/ 767558 w 1629569"/>
              <a:gd name="connsiteY10" fmla="*/ 739775 h 1218406"/>
              <a:gd name="connsiteX11" fmla="*/ 734219 w 1629569"/>
              <a:gd name="connsiteY11" fmla="*/ 742156 h 1218406"/>
              <a:gd name="connsiteX12" fmla="*/ 688977 w 1629569"/>
              <a:gd name="connsiteY12" fmla="*/ 749300 h 1218406"/>
              <a:gd name="connsiteX13" fmla="*/ 603251 w 1629569"/>
              <a:gd name="connsiteY13" fmla="*/ 735012 h 1218406"/>
              <a:gd name="connsiteX14" fmla="*/ 362745 w 1629569"/>
              <a:gd name="connsiteY14" fmla="*/ 830263 h 1218406"/>
              <a:gd name="connsiteX15" fmla="*/ 264318 w 1629569"/>
              <a:gd name="connsiteY15" fmla="*/ 801687 h 1218406"/>
              <a:gd name="connsiteX16" fmla="*/ 284164 w 1629569"/>
              <a:gd name="connsiteY16" fmla="*/ 742156 h 1218406"/>
              <a:gd name="connsiteX17" fmla="*/ 272258 w 1629569"/>
              <a:gd name="connsiteY17" fmla="*/ 642144 h 1218406"/>
              <a:gd name="connsiteX18" fmla="*/ 324644 w 1629569"/>
              <a:gd name="connsiteY18" fmla="*/ 588169 h 1218406"/>
              <a:gd name="connsiteX19" fmla="*/ 365126 w 1629569"/>
              <a:gd name="connsiteY19" fmla="*/ 480219 h 1218406"/>
              <a:gd name="connsiteX20" fmla="*/ 429420 w 1629569"/>
              <a:gd name="connsiteY20" fmla="*/ 461169 h 1218406"/>
              <a:gd name="connsiteX21" fmla="*/ 465139 w 1629569"/>
              <a:gd name="connsiteY21" fmla="*/ 492125 h 1218406"/>
              <a:gd name="connsiteX22" fmla="*/ 474663 w 1629569"/>
              <a:gd name="connsiteY22" fmla="*/ 287338 h 1218406"/>
              <a:gd name="connsiteX23" fmla="*/ 794 w 1629569"/>
              <a:gd name="connsiteY23" fmla="*/ 282574 h 1218406"/>
              <a:gd name="connsiteX24" fmla="*/ 0 w 1629569"/>
              <a:gd name="connsiteY24" fmla="*/ 0 h 1218406"/>
              <a:gd name="connsiteX25" fmla="*/ 788988 w 1629569"/>
              <a:gd name="connsiteY25" fmla="*/ 5556 h 1218406"/>
              <a:gd name="connsiteX26" fmla="*/ 810419 w 1629569"/>
              <a:gd name="connsiteY26" fmla="*/ 32544 h 1218406"/>
              <a:gd name="connsiteX27" fmla="*/ 846137 w 1629569"/>
              <a:gd name="connsiteY27" fmla="*/ 15875 h 1218406"/>
              <a:gd name="connsiteX28" fmla="*/ 1562894 w 1629569"/>
              <a:gd name="connsiteY28" fmla="*/ 425450 h 1218406"/>
              <a:gd name="connsiteX29" fmla="*/ 1544638 w 1629569"/>
              <a:gd name="connsiteY29" fmla="*/ 711200 h 1218406"/>
              <a:gd name="connsiteX30" fmla="*/ 1629569 w 1629569"/>
              <a:gd name="connsiteY30" fmla="*/ 746125 h 1218406"/>
              <a:gd name="connsiteX0" fmla="*/ 1629569 w 1629569"/>
              <a:gd name="connsiteY0" fmla="*/ 746125 h 1218406"/>
              <a:gd name="connsiteX1" fmla="*/ 1596232 w 1629569"/>
              <a:gd name="connsiteY1" fmla="*/ 849312 h 1218406"/>
              <a:gd name="connsiteX2" fmla="*/ 1560514 w 1629569"/>
              <a:gd name="connsiteY2" fmla="*/ 846932 h 1218406"/>
              <a:gd name="connsiteX3" fmla="*/ 1536700 w 1629569"/>
              <a:gd name="connsiteY3" fmla="*/ 927100 h 1218406"/>
              <a:gd name="connsiteX4" fmla="*/ 1184275 w 1629569"/>
              <a:gd name="connsiteY4" fmla="*/ 927100 h 1218406"/>
              <a:gd name="connsiteX5" fmla="*/ 884239 w 1629569"/>
              <a:gd name="connsiteY5" fmla="*/ 1218406 h 1218406"/>
              <a:gd name="connsiteX6" fmla="*/ 984252 w 1629569"/>
              <a:gd name="connsiteY6" fmla="*/ 1001712 h 1218406"/>
              <a:gd name="connsiteX7" fmla="*/ 896145 w 1629569"/>
              <a:gd name="connsiteY7" fmla="*/ 751681 h 1218406"/>
              <a:gd name="connsiteX8" fmla="*/ 841376 w 1629569"/>
              <a:gd name="connsiteY8" fmla="*/ 754062 h 1218406"/>
              <a:gd name="connsiteX9" fmla="*/ 810420 w 1629569"/>
              <a:gd name="connsiteY9" fmla="*/ 701675 h 1218406"/>
              <a:gd name="connsiteX10" fmla="*/ 767558 w 1629569"/>
              <a:gd name="connsiteY10" fmla="*/ 739775 h 1218406"/>
              <a:gd name="connsiteX11" fmla="*/ 734219 w 1629569"/>
              <a:gd name="connsiteY11" fmla="*/ 742156 h 1218406"/>
              <a:gd name="connsiteX12" fmla="*/ 688977 w 1629569"/>
              <a:gd name="connsiteY12" fmla="*/ 749300 h 1218406"/>
              <a:gd name="connsiteX13" fmla="*/ 603251 w 1629569"/>
              <a:gd name="connsiteY13" fmla="*/ 735012 h 1218406"/>
              <a:gd name="connsiteX14" fmla="*/ 362745 w 1629569"/>
              <a:gd name="connsiteY14" fmla="*/ 830263 h 1218406"/>
              <a:gd name="connsiteX15" fmla="*/ 264318 w 1629569"/>
              <a:gd name="connsiteY15" fmla="*/ 801687 h 1218406"/>
              <a:gd name="connsiteX16" fmla="*/ 284164 w 1629569"/>
              <a:gd name="connsiteY16" fmla="*/ 742156 h 1218406"/>
              <a:gd name="connsiteX17" fmla="*/ 272258 w 1629569"/>
              <a:gd name="connsiteY17" fmla="*/ 642144 h 1218406"/>
              <a:gd name="connsiteX18" fmla="*/ 324644 w 1629569"/>
              <a:gd name="connsiteY18" fmla="*/ 588169 h 1218406"/>
              <a:gd name="connsiteX19" fmla="*/ 365126 w 1629569"/>
              <a:gd name="connsiteY19" fmla="*/ 480219 h 1218406"/>
              <a:gd name="connsiteX20" fmla="*/ 429420 w 1629569"/>
              <a:gd name="connsiteY20" fmla="*/ 461169 h 1218406"/>
              <a:gd name="connsiteX21" fmla="*/ 465139 w 1629569"/>
              <a:gd name="connsiteY21" fmla="*/ 492125 h 1218406"/>
              <a:gd name="connsiteX22" fmla="*/ 474663 w 1629569"/>
              <a:gd name="connsiteY22" fmla="*/ 287338 h 1218406"/>
              <a:gd name="connsiteX23" fmla="*/ 794 w 1629569"/>
              <a:gd name="connsiteY23" fmla="*/ 282574 h 1218406"/>
              <a:gd name="connsiteX24" fmla="*/ 0 w 1629569"/>
              <a:gd name="connsiteY24" fmla="*/ 0 h 1218406"/>
              <a:gd name="connsiteX25" fmla="*/ 788988 w 1629569"/>
              <a:gd name="connsiteY25" fmla="*/ 5556 h 1218406"/>
              <a:gd name="connsiteX26" fmla="*/ 810419 w 1629569"/>
              <a:gd name="connsiteY26" fmla="*/ 32544 h 1218406"/>
              <a:gd name="connsiteX27" fmla="*/ 846137 w 1629569"/>
              <a:gd name="connsiteY27" fmla="*/ 15875 h 1218406"/>
              <a:gd name="connsiteX28" fmla="*/ 1562894 w 1629569"/>
              <a:gd name="connsiteY28" fmla="*/ 425450 h 1218406"/>
              <a:gd name="connsiteX29" fmla="*/ 1544638 w 1629569"/>
              <a:gd name="connsiteY29" fmla="*/ 711200 h 1218406"/>
              <a:gd name="connsiteX30" fmla="*/ 1629569 w 1629569"/>
              <a:gd name="connsiteY30" fmla="*/ 746125 h 1218406"/>
              <a:gd name="connsiteX0" fmla="*/ 1629569 w 1629569"/>
              <a:gd name="connsiteY0" fmla="*/ 746125 h 1218406"/>
              <a:gd name="connsiteX1" fmla="*/ 1596232 w 1629569"/>
              <a:gd name="connsiteY1" fmla="*/ 849312 h 1218406"/>
              <a:gd name="connsiteX2" fmla="*/ 1560514 w 1629569"/>
              <a:gd name="connsiteY2" fmla="*/ 846932 h 1218406"/>
              <a:gd name="connsiteX3" fmla="*/ 1536700 w 1629569"/>
              <a:gd name="connsiteY3" fmla="*/ 927100 h 1218406"/>
              <a:gd name="connsiteX4" fmla="*/ 1184275 w 1629569"/>
              <a:gd name="connsiteY4" fmla="*/ 927100 h 1218406"/>
              <a:gd name="connsiteX5" fmla="*/ 884239 w 1629569"/>
              <a:gd name="connsiteY5" fmla="*/ 1218406 h 1218406"/>
              <a:gd name="connsiteX6" fmla="*/ 972346 w 1629569"/>
              <a:gd name="connsiteY6" fmla="*/ 775494 h 1218406"/>
              <a:gd name="connsiteX7" fmla="*/ 896145 w 1629569"/>
              <a:gd name="connsiteY7" fmla="*/ 751681 h 1218406"/>
              <a:gd name="connsiteX8" fmla="*/ 841376 w 1629569"/>
              <a:gd name="connsiteY8" fmla="*/ 754062 h 1218406"/>
              <a:gd name="connsiteX9" fmla="*/ 810420 w 1629569"/>
              <a:gd name="connsiteY9" fmla="*/ 701675 h 1218406"/>
              <a:gd name="connsiteX10" fmla="*/ 767558 w 1629569"/>
              <a:gd name="connsiteY10" fmla="*/ 739775 h 1218406"/>
              <a:gd name="connsiteX11" fmla="*/ 734219 w 1629569"/>
              <a:gd name="connsiteY11" fmla="*/ 742156 h 1218406"/>
              <a:gd name="connsiteX12" fmla="*/ 688977 w 1629569"/>
              <a:gd name="connsiteY12" fmla="*/ 749300 h 1218406"/>
              <a:gd name="connsiteX13" fmla="*/ 603251 w 1629569"/>
              <a:gd name="connsiteY13" fmla="*/ 735012 h 1218406"/>
              <a:gd name="connsiteX14" fmla="*/ 362745 w 1629569"/>
              <a:gd name="connsiteY14" fmla="*/ 830263 h 1218406"/>
              <a:gd name="connsiteX15" fmla="*/ 264318 w 1629569"/>
              <a:gd name="connsiteY15" fmla="*/ 801687 h 1218406"/>
              <a:gd name="connsiteX16" fmla="*/ 284164 w 1629569"/>
              <a:gd name="connsiteY16" fmla="*/ 742156 h 1218406"/>
              <a:gd name="connsiteX17" fmla="*/ 272258 w 1629569"/>
              <a:gd name="connsiteY17" fmla="*/ 642144 h 1218406"/>
              <a:gd name="connsiteX18" fmla="*/ 324644 w 1629569"/>
              <a:gd name="connsiteY18" fmla="*/ 588169 h 1218406"/>
              <a:gd name="connsiteX19" fmla="*/ 365126 w 1629569"/>
              <a:gd name="connsiteY19" fmla="*/ 480219 h 1218406"/>
              <a:gd name="connsiteX20" fmla="*/ 429420 w 1629569"/>
              <a:gd name="connsiteY20" fmla="*/ 461169 h 1218406"/>
              <a:gd name="connsiteX21" fmla="*/ 465139 w 1629569"/>
              <a:gd name="connsiteY21" fmla="*/ 492125 h 1218406"/>
              <a:gd name="connsiteX22" fmla="*/ 474663 w 1629569"/>
              <a:gd name="connsiteY22" fmla="*/ 287338 h 1218406"/>
              <a:gd name="connsiteX23" fmla="*/ 794 w 1629569"/>
              <a:gd name="connsiteY23" fmla="*/ 282574 h 1218406"/>
              <a:gd name="connsiteX24" fmla="*/ 0 w 1629569"/>
              <a:gd name="connsiteY24" fmla="*/ 0 h 1218406"/>
              <a:gd name="connsiteX25" fmla="*/ 788988 w 1629569"/>
              <a:gd name="connsiteY25" fmla="*/ 5556 h 1218406"/>
              <a:gd name="connsiteX26" fmla="*/ 810419 w 1629569"/>
              <a:gd name="connsiteY26" fmla="*/ 32544 h 1218406"/>
              <a:gd name="connsiteX27" fmla="*/ 846137 w 1629569"/>
              <a:gd name="connsiteY27" fmla="*/ 15875 h 1218406"/>
              <a:gd name="connsiteX28" fmla="*/ 1562894 w 1629569"/>
              <a:gd name="connsiteY28" fmla="*/ 425450 h 1218406"/>
              <a:gd name="connsiteX29" fmla="*/ 1544638 w 1629569"/>
              <a:gd name="connsiteY29" fmla="*/ 711200 h 1218406"/>
              <a:gd name="connsiteX30" fmla="*/ 1629569 w 1629569"/>
              <a:gd name="connsiteY30" fmla="*/ 746125 h 1218406"/>
              <a:gd name="connsiteX0" fmla="*/ 1629569 w 1629569"/>
              <a:gd name="connsiteY0" fmla="*/ 746125 h 927100"/>
              <a:gd name="connsiteX1" fmla="*/ 1596232 w 1629569"/>
              <a:gd name="connsiteY1" fmla="*/ 849312 h 927100"/>
              <a:gd name="connsiteX2" fmla="*/ 1560514 w 1629569"/>
              <a:gd name="connsiteY2" fmla="*/ 846932 h 927100"/>
              <a:gd name="connsiteX3" fmla="*/ 1536700 w 1629569"/>
              <a:gd name="connsiteY3" fmla="*/ 927100 h 927100"/>
              <a:gd name="connsiteX4" fmla="*/ 1184275 w 1629569"/>
              <a:gd name="connsiteY4" fmla="*/ 927100 h 927100"/>
              <a:gd name="connsiteX5" fmla="*/ 1119983 w 1629569"/>
              <a:gd name="connsiteY5" fmla="*/ 896937 h 927100"/>
              <a:gd name="connsiteX6" fmla="*/ 972346 w 1629569"/>
              <a:gd name="connsiteY6" fmla="*/ 775494 h 927100"/>
              <a:gd name="connsiteX7" fmla="*/ 896145 w 1629569"/>
              <a:gd name="connsiteY7" fmla="*/ 751681 h 927100"/>
              <a:gd name="connsiteX8" fmla="*/ 841376 w 1629569"/>
              <a:gd name="connsiteY8" fmla="*/ 754062 h 927100"/>
              <a:gd name="connsiteX9" fmla="*/ 810420 w 1629569"/>
              <a:gd name="connsiteY9" fmla="*/ 701675 h 927100"/>
              <a:gd name="connsiteX10" fmla="*/ 767558 w 1629569"/>
              <a:gd name="connsiteY10" fmla="*/ 739775 h 927100"/>
              <a:gd name="connsiteX11" fmla="*/ 734219 w 1629569"/>
              <a:gd name="connsiteY11" fmla="*/ 742156 h 927100"/>
              <a:gd name="connsiteX12" fmla="*/ 688977 w 1629569"/>
              <a:gd name="connsiteY12" fmla="*/ 749300 h 927100"/>
              <a:gd name="connsiteX13" fmla="*/ 603251 w 1629569"/>
              <a:gd name="connsiteY13" fmla="*/ 735012 h 927100"/>
              <a:gd name="connsiteX14" fmla="*/ 362745 w 1629569"/>
              <a:gd name="connsiteY14" fmla="*/ 830263 h 927100"/>
              <a:gd name="connsiteX15" fmla="*/ 264318 w 1629569"/>
              <a:gd name="connsiteY15" fmla="*/ 801687 h 927100"/>
              <a:gd name="connsiteX16" fmla="*/ 284164 w 1629569"/>
              <a:gd name="connsiteY16" fmla="*/ 742156 h 927100"/>
              <a:gd name="connsiteX17" fmla="*/ 272258 w 1629569"/>
              <a:gd name="connsiteY17" fmla="*/ 642144 h 927100"/>
              <a:gd name="connsiteX18" fmla="*/ 324644 w 1629569"/>
              <a:gd name="connsiteY18" fmla="*/ 588169 h 927100"/>
              <a:gd name="connsiteX19" fmla="*/ 365126 w 1629569"/>
              <a:gd name="connsiteY19" fmla="*/ 480219 h 927100"/>
              <a:gd name="connsiteX20" fmla="*/ 429420 w 1629569"/>
              <a:gd name="connsiteY20" fmla="*/ 461169 h 927100"/>
              <a:gd name="connsiteX21" fmla="*/ 465139 w 1629569"/>
              <a:gd name="connsiteY21" fmla="*/ 492125 h 927100"/>
              <a:gd name="connsiteX22" fmla="*/ 474663 w 1629569"/>
              <a:gd name="connsiteY22" fmla="*/ 287338 h 927100"/>
              <a:gd name="connsiteX23" fmla="*/ 794 w 1629569"/>
              <a:gd name="connsiteY23" fmla="*/ 282574 h 927100"/>
              <a:gd name="connsiteX24" fmla="*/ 0 w 1629569"/>
              <a:gd name="connsiteY24" fmla="*/ 0 h 927100"/>
              <a:gd name="connsiteX25" fmla="*/ 788988 w 1629569"/>
              <a:gd name="connsiteY25" fmla="*/ 5556 h 927100"/>
              <a:gd name="connsiteX26" fmla="*/ 810419 w 1629569"/>
              <a:gd name="connsiteY26" fmla="*/ 32544 h 927100"/>
              <a:gd name="connsiteX27" fmla="*/ 846137 w 1629569"/>
              <a:gd name="connsiteY27" fmla="*/ 15875 h 927100"/>
              <a:gd name="connsiteX28" fmla="*/ 1562894 w 1629569"/>
              <a:gd name="connsiteY28" fmla="*/ 425450 h 927100"/>
              <a:gd name="connsiteX29" fmla="*/ 1544638 w 1629569"/>
              <a:gd name="connsiteY29" fmla="*/ 711200 h 927100"/>
              <a:gd name="connsiteX30" fmla="*/ 1629569 w 1629569"/>
              <a:gd name="connsiteY30" fmla="*/ 746125 h 927100"/>
              <a:gd name="connsiteX0" fmla="*/ 1629569 w 1629569"/>
              <a:gd name="connsiteY0" fmla="*/ 746125 h 927100"/>
              <a:gd name="connsiteX1" fmla="*/ 1596232 w 1629569"/>
              <a:gd name="connsiteY1" fmla="*/ 849312 h 927100"/>
              <a:gd name="connsiteX2" fmla="*/ 1560514 w 1629569"/>
              <a:gd name="connsiteY2" fmla="*/ 846932 h 927100"/>
              <a:gd name="connsiteX3" fmla="*/ 1536700 w 1629569"/>
              <a:gd name="connsiteY3" fmla="*/ 927100 h 927100"/>
              <a:gd name="connsiteX4" fmla="*/ 1184275 w 1629569"/>
              <a:gd name="connsiteY4" fmla="*/ 927100 h 927100"/>
              <a:gd name="connsiteX5" fmla="*/ 1119983 w 1629569"/>
              <a:gd name="connsiteY5" fmla="*/ 896937 h 927100"/>
              <a:gd name="connsiteX6" fmla="*/ 1096170 w 1629569"/>
              <a:gd name="connsiteY6" fmla="*/ 875506 h 927100"/>
              <a:gd name="connsiteX7" fmla="*/ 972346 w 1629569"/>
              <a:gd name="connsiteY7" fmla="*/ 775494 h 927100"/>
              <a:gd name="connsiteX8" fmla="*/ 896145 w 1629569"/>
              <a:gd name="connsiteY8" fmla="*/ 751681 h 927100"/>
              <a:gd name="connsiteX9" fmla="*/ 841376 w 1629569"/>
              <a:gd name="connsiteY9" fmla="*/ 754062 h 927100"/>
              <a:gd name="connsiteX10" fmla="*/ 810420 w 1629569"/>
              <a:gd name="connsiteY10" fmla="*/ 701675 h 927100"/>
              <a:gd name="connsiteX11" fmla="*/ 767558 w 1629569"/>
              <a:gd name="connsiteY11" fmla="*/ 739775 h 927100"/>
              <a:gd name="connsiteX12" fmla="*/ 734219 w 1629569"/>
              <a:gd name="connsiteY12" fmla="*/ 742156 h 927100"/>
              <a:gd name="connsiteX13" fmla="*/ 688977 w 1629569"/>
              <a:gd name="connsiteY13" fmla="*/ 749300 h 927100"/>
              <a:gd name="connsiteX14" fmla="*/ 603251 w 1629569"/>
              <a:gd name="connsiteY14" fmla="*/ 735012 h 927100"/>
              <a:gd name="connsiteX15" fmla="*/ 362745 w 1629569"/>
              <a:gd name="connsiteY15" fmla="*/ 830263 h 927100"/>
              <a:gd name="connsiteX16" fmla="*/ 264318 w 1629569"/>
              <a:gd name="connsiteY16" fmla="*/ 801687 h 927100"/>
              <a:gd name="connsiteX17" fmla="*/ 284164 w 1629569"/>
              <a:gd name="connsiteY17" fmla="*/ 742156 h 927100"/>
              <a:gd name="connsiteX18" fmla="*/ 272258 w 1629569"/>
              <a:gd name="connsiteY18" fmla="*/ 642144 h 927100"/>
              <a:gd name="connsiteX19" fmla="*/ 324644 w 1629569"/>
              <a:gd name="connsiteY19" fmla="*/ 588169 h 927100"/>
              <a:gd name="connsiteX20" fmla="*/ 365126 w 1629569"/>
              <a:gd name="connsiteY20" fmla="*/ 480219 h 927100"/>
              <a:gd name="connsiteX21" fmla="*/ 429420 w 1629569"/>
              <a:gd name="connsiteY21" fmla="*/ 461169 h 927100"/>
              <a:gd name="connsiteX22" fmla="*/ 465139 w 1629569"/>
              <a:gd name="connsiteY22" fmla="*/ 492125 h 927100"/>
              <a:gd name="connsiteX23" fmla="*/ 474663 w 1629569"/>
              <a:gd name="connsiteY23" fmla="*/ 287338 h 927100"/>
              <a:gd name="connsiteX24" fmla="*/ 794 w 1629569"/>
              <a:gd name="connsiteY24" fmla="*/ 282574 h 927100"/>
              <a:gd name="connsiteX25" fmla="*/ 0 w 1629569"/>
              <a:gd name="connsiteY25" fmla="*/ 0 h 927100"/>
              <a:gd name="connsiteX26" fmla="*/ 788988 w 1629569"/>
              <a:gd name="connsiteY26" fmla="*/ 5556 h 927100"/>
              <a:gd name="connsiteX27" fmla="*/ 810419 w 1629569"/>
              <a:gd name="connsiteY27" fmla="*/ 32544 h 927100"/>
              <a:gd name="connsiteX28" fmla="*/ 846137 w 1629569"/>
              <a:gd name="connsiteY28" fmla="*/ 15875 h 927100"/>
              <a:gd name="connsiteX29" fmla="*/ 1562894 w 1629569"/>
              <a:gd name="connsiteY29" fmla="*/ 425450 h 927100"/>
              <a:gd name="connsiteX30" fmla="*/ 1544638 w 1629569"/>
              <a:gd name="connsiteY30" fmla="*/ 711200 h 927100"/>
              <a:gd name="connsiteX31" fmla="*/ 1629569 w 1629569"/>
              <a:gd name="connsiteY31" fmla="*/ 746125 h 927100"/>
              <a:gd name="connsiteX0" fmla="*/ 1629569 w 1629569"/>
              <a:gd name="connsiteY0" fmla="*/ 746125 h 1108869"/>
              <a:gd name="connsiteX1" fmla="*/ 1596232 w 1629569"/>
              <a:gd name="connsiteY1" fmla="*/ 849312 h 1108869"/>
              <a:gd name="connsiteX2" fmla="*/ 1560514 w 1629569"/>
              <a:gd name="connsiteY2" fmla="*/ 846932 h 1108869"/>
              <a:gd name="connsiteX3" fmla="*/ 1536700 w 1629569"/>
              <a:gd name="connsiteY3" fmla="*/ 927100 h 1108869"/>
              <a:gd name="connsiteX4" fmla="*/ 1184275 w 1629569"/>
              <a:gd name="connsiteY4" fmla="*/ 927100 h 1108869"/>
              <a:gd name="connsiteX5" fmla="*/ 1119983 w 1629569"/>
              <a:gd name="connsiteY5" fmla="*/ 896937 h 1108869"/>
              <a:gd name="connsiteX6" fmla="*/ 867570 w 1629569"/>
              <a:gd name="connsiteY6" fmla="*/ 1108869 h 1108869"/>
              <a:gd name="connsiteX7" fmla="*/ 972346 w 1629569"/>
              <a:gd name="connsiteY7" fmla="*/ 775494 h 1108869"/>
              <a:gd name="connsiteX8" fmla="*/ 896145 w 1629569"/>
              <a:gd name="connsiteY8" fmla="*/ 751681 h 1108869"/>
              <a:gd name="connsiteX9" fmla="*/ 841376 w 1629569"/>
              <a:gd name="connsiteY9" fmla="*/ 754062 h 1108869"/>
              <a:gd name="connsiteX10" fmla="*/ 810420 w 1629569"/>
              <a:gd name="connsiteY10" fmla="*/ 701675 h 1108869"/>
              <a:gd name="connsiteX11" fmla="*/ 767558 w 1629569"/>
              <a:gd name="connsiteY11" fmla="*/ 739775 h 1108869"/>
              <a:gd name="connsiteX12" fmla="*/ 734219 w 1629569"/>
              <a:gd name="connsiteY12" fmla="*/ 742156 h 1108869"/>
              <a:gd name="connsiteX13" fmla="*/ 688977 w 1629569"/>
              <a:gd name="connsiteY13" fmla="*/ 749300 h 1108869"/>
              <a:gd name="connsiteX14" fmla="*/ 603251 w 1629569"/>
              <a:gd name="connsiteY14" fmla="*/ 735012 h 1108869"/>
              <a:gd name="connsiteX15" fmla="*/ 362745 w 1629569"/>
              <a:gd name="connsiteY15" fmla="*/ 830263 h 1108869"/>
              <a:gd name="connsiteX16" fmla="*/ 264318 w 1629569"/>
              <a:gd name="connsiteY16" fmla="*/ 801687 h 1108869"/>
              <a:gd name="connsiteX17" fmla="*/ 284164 w 1629569"/>
              <a:gd name="connsiteY17" fmla="*/ 742156 h 1108869"/>
              <a:gd name="connsiteX18" fmla="*/ 272258 w 1629569"/>
              <a:gd name="connsiteY18" fmla="*/ 642144 h 1108869"/>
              <a:gd name="connsiteX19" fmla="*/ 324644 w 1629569"/>
              <a:gd name="connsiteY19" fmla="*/ 588169 h 1108869"/>
              <a:gd name="connsiteX20" fmla="*/ 365126 w 1629569"/>
              <a:gd name="connsiteY20" fmla="*/ 480219 h 1108869"/>
              <a:gd name="connsiteX21" fmla="*/ 429420 w 1629569"/>
              <a:gd name="connsiteY21" fmla="*/ 461169 h 1108869"/>
              <a:gd name="connsiteX22" fmla="*/ 465139 w 1629569"/>
              <a:gd name="connsiteY22" fmla="*/ 492125 h 1108869"/>
              <a:gd name="connsiteX23" fmla="*/ 474663 w 1629569"/>
              <a:gd name="connsiteY23" fmla="*/ 287338 h 1108869"/>
              <a:gd name="connsiteX24" fmla="*/ 794 w 1629569"/>
              <a:gd name="connsiteY24" fmla="*/ 282574 h 1108869"/>
              <a:gd name="connsiteX25" fmla="*/ 0 w 1629569"/>
              <a:gd name="connsiteY25" fmla="*/ 0 h 1108869"/>
              <a:gd name="connsiteX26" fmla="*/ 788988 w 1629569"/>
              <a:gd name="connsiteY26" fmla="*/ 5556 h 1108869"/>
              <a:gd name="connsiteX27" fmla="*/ 810419 w 1629569"/>
              <a:gd name="connsiteY27" fmla="*/ 32544 h 1108869"/>
              <a:gd name="connsiteX28" fmla="*/ 846137 w 1629569"/>
              <a:gd name="connsiteY28" fmla="*/ 15875 h 1108869"/>
              <a:gd name="connsiteX29" fmla="*/ 1562894 w 1629569"/>
              <a:gd name="connsiteY29" fmla="*/ 425450 h 1108869"/>
              <a:gd name="connsiteX30" fmla="*/ 1544638 w 1629569"/>
              <a:gd name="connsiteY30" fmla="*/ 711200 h 1108869"/>
              <a:gd name="connsiteX31" fmla="*/ 1629569 w 1629569"/>
              <a:gd name="connsiteY31" fmla="*/ 746125 h 1108869"/>
              <a:gd name="connsiteX0" fmla="*/ 1629569 w 1629569"/>
              <a:gd name="connsiteY0" fmla="*/ 746125 h 927100"/>
              <a:gd name="connsiteX1" fmla="*/ 1596232 w 1629569"/>
              <a:gd name="connsiteY1" fmla="*/ 849312 h 927100"/>
              <a:gd name="connsiteX2" fmla="*/ 1560514 w 1629569"/>
              <a:gd name="connsiteY2" fmla="*/ 846932 h 927100"/>
              <a:gd name="connsiteX3" fmla="*/ 1536700 w 1629569"/>
              <a:gd name="connsiteY3" fmla="*/ 927100 h 927100"/>
              <a:gd name="connsiteX4" fmla="*/ 1184275 w 1629569"/>
              <a:gd name="connsiteY4" fmla="*/ 927100 h 927100"/>
              <a:gd name="connsiteX5" fmla="*/ 1119983 w 1629569"/>
              <a:gd name="connsiteY5" fmla="*/ 896937 h 927100"/>
              <a:gd name="connsiteX6" fmla="*/ 1093789 w 1629569"/>
              <a:gd name="connsiteY6" fmla="*/ 899319 h 927100"/>
              <a:gd name="connsiteX7" fmla="*/ 972346 w 1629569"/>
              <a:gd name="connsiteY7" fmla="*/ 775494 h 927100"/>
              <a:gd name="connsiteX8" fmla="*/ 896145 w 1629569"/>
              <a:gd name="connsiteY8" fmla="*/ 751681 h 927100"/>
              <a:gd name="connsiteX9" fmla="*/ 841376 w 1629569"/>
              <a:gd name="connsiteY9" fmla="*/ 754062 h 927100"/>
              <a:gd name="connsiteX10" fmla="*/ 810420 w 1629569"/>
              <a:gd name="connsiteY10" fmla="*/ 701675 h 927100"/>
              <a:gd name="connsiteX11" fmla="*/ 767558 w 1629569"/>
              <a:gd name="connsiteY11" fmla="*/ 739775 h 927100"/>
              <a:gd name="connsiteX12" fmla="*/ 734219 w 1629569"/>
              <a:gd name="connsiteY12" fmla="*/ 742156 h 927100"/>
              <a:gd name="connsiteX13" fmla="*/ 688977 w 1629569"/>
              <a:gd name="connsiteY13" fmla="*/ 749300 h 927100"/>
              <a:gd name="connsiteX14" fmla="*/ 603251 w 1629569"/>
              <a:gd name="connsiteY14" fmla="*/ 735012 h 927100"/>
              <a:gd name="connsiteX15" fmla="*/ 362745 w 1629569"/>
              <a:gd name="connsiteY15" fmla="*/ 830263 h 927100"/>
              <a:gd name="connsiteX16" fmla="*/ 264318 w 1629569"/>
              <a:gd name="connsiteY16" fmla="*/ 801687 h 927100"/>
              <a:gd name="connsiteX17" fmla="*/ 284164 w 1629569"/>
              <a:gd name="connsiteY17" fmla="*/ 742156 h 927100"/>
              <a:gd name="connsiteX18" fmla="*/ 272258 w 1629569"/>
              <a:gd name="connsiteY18" fmla="*/ 642144 h 927100"/>
              <a:gd name="connsiteX19" fmla="*/ 324644 w 1629569"/>
              <a:gd name="connsiteY19" fmla="*/ 588169 h 927100"/>
              <a:gd name="connsiteX20" fmla="*/ 365126 w 1629569"/>
              <a:gd name="connsiteY20" fmla="*/ 480219 h 927100"/>
              <a:gd name="connsiteX21" fmla="*/ 429420 w 1629569"/>
              <a:gd name="connsiteY21" fmla="*/ 461169 h 927100"/>
              <a:gd name="connsiteX22" fmla="*/ 465139 w 1629569"/>
              <a:gd name="connsiteY22" fmla="*/ 492125 h 927100"/>
              <a:gd name="connsiteX23" fmla="*/ 474663 w 1629569"/>
              <a:gd name="connsiteY23" fmla="*/ 287338 h 927100"/>
              <a:gd name="connsiteX24" fmla="*/ 794 w 1629569"/>
              <a:gd name="connsiteY24" fmla="*/ 282574 h 927100"/>
              <a:gd name="connsiteX25" fmla="*/ 0 w 1629569"/>
              <a:gd name="connsiteY25" fmla="*/ 0 h 927100"/>
              <a:gd name="connsiteX26" fmla="*/ 788988 w 1629569"/>
              <a:gd name="connsiteY26" fmla="*/ 5556 h 927100"/>
              <a:gd name="connsiteX27" fmla="*/ 810419 w 1629569"/>
              <a:gd name="connsiteY27" fmla="*/ 32544 h 927100"/>
              <a:gd name="connsiteX28" fmla="*/ 846137 w 1629569"/>
              <a:gd name="connsiteY28" fmla="*/ 15875 h 927100"/>
              <a:gd name="connsiteX29" fmla="*/ 1562894 w 1629569"/>
              <a:gd name="connsiteY29" fmla="*/ 425450 h 927100"/>
              <a:gd name="connsiteX30" fmla="*/ 1544638 w 1629569"/>
              <a:gd name="connsiteY30" fmla="*/ 711200 h 927100"/>
              <a:gd name="connsiteX31" fmla="*/ 1629569 w 1629569"/>
              <a:gd name="connsiteY31" fmla="*/ 746125 h 927100"/>
              <a:gd name="connsiteX0" fmla="*/ 1629569 w 1629569"/>
              <a:gd name="connsiteY0" fmla="*/ 746125 h 927100"/>
              <a:gd name="connsiteX1" fmla="*/ 1596232 w 1629569"/>
              <a:gd name="connsiteY1" fmla="*/ 849312 h 927100"/>
              <a:gd name="connsiteX2" fmla="*/ 1560514 w 1629569"/>
              <a:gd name="connsiteY2" fmla="*/ 846932 h 927100"/>
              <a:gd name="connsiteX3" fmla="*/ 1536700 w 1629569"/>
              <a:gd name="connsiteY3" fmla="*/ 927100 h 927100"/>
              <a:gd name="connsiteX4" fmla="*/ 1184275 w 1629569"/>
              <a:gd name="connsiteY4" fmla="*/ 927100 h 927100"/>
              <a:gd name="connsiteX5" fmla="*/ 1119983 w 1629569"/>
              <a:gd name="connsiteY5" fmla="*/ 896937 h 927100"/>
              <a:gd name="connsiteX6" fmla="*/ 1093789 w 1629569"/>
              <a:gd name="connsiteY6" fmla="*/ 899319 h 927100"/>
              <a:gd name="connsiteX7" fmla="*/ 1039020 w 1629569"/>
              <a:gd name="connsiteY7" fmla="*/ 835025 h 927100"/>
              <a:gd name="connsiteX8" fmla="*/ 972346 w 1629569"/>
              <a:gd name="connsiteY8" fmla="*/ 775494 h 927100"/>
              <a:gd name="connsiteX9" fmla="*/ 896145 w 1629569"/>
              <a:gd name="connsiteY9" fmla="*/ 751681 h 927100"/>
              <a:gd name="connsiteX10" fmla="*/ 841376 w 1629569"/>
              <a:gd name="connsiteY10" fmla="*/ 754062 h 927100"/>
              <a:gd name="connsiteX11" fmla="*/ 810420 w 1629569"/>
              <a:gd name="connsiteY11" fmla="*/ 701675 h 927100"/>
              <a:gd name="connsiteX12" fmla="*/ 767558 w 1629569"/>
              <a:gd name="connsiteY12" fmla="*/ 739775 h 927100"/>
              <a:gd name="connsiteX13" fmla="*/ 734219 w 1629569"/>
              <a:gd name="connsiteY13" fmla="*/ 742156 h 927100"/>
              <a:gd name="connsiteX14" fmla="*/ 688977 w 1629569"/>
              <a:gd name="connsiteY14" fmla="*/ 749300 h 927100"/>
              <a:gd name="connsiteX15" fmla="*/ 603251 w 1629569"/>
              <a:gd name="connsiteY15" fmla="*/ 735012 h 927100"/>
              <a:gd name="connsiteX16" fmla="*/ 362745 w 1629569"/>
              <a:gd name="connsiteY16" fmla="*/ 830263 h 927100"/>
              <a:gd name="connsiteX17" fmla="*/ 264318 w 1629569"/>
              <a:gd name="connsiteY17" fmla="*/ 801687 h 927100"/>
              <a:gd name="connsiteX18" fmla="*/ 284164 w 1629569"/>
              <a:gd name="connsiteY18" fmla="*/ 742156 h 927100"/>
              <a:gd name="connsiteX19" fmla="*/ 272258 w 1629569"/>
              <a:gd name="connsiteY19" fmla="*/ 642144 h 927100"/>
              <a:gd name="connsiteX20" fmla="*/ 324644 w 1629569"/>
              <a:gd name="connsiteY20" fmla="*/ 588169 h 927100"/>
              <a:gd name="connsiteX21" fmla="*/ 365126 w 1629569"/>
              <a:gd name="connsiteY21" fmla="*/ 480219 h 927100"/>
              <a:gd name="connsiteX22" fmla="*/ 429420 w 1629569"/>
              <a:gd name="connsiteY22" fmla="*/ 461169 h 927100"/>
              <a:gd name="connsiteX23" fmla="*/ 465139 w 1629569"/>
              <a:gd name="connsiteY23" fmla="*/ 492125 h 927100"/>
              <a:gd name="connsiteX24" fmla="*/ 474663 w 1629569"/>
              <a:gd name="connsiteY24" fmla="*/ 287338 h 927100"/>
              <a:gd name="connsiteX25" fmla="*/ 794 w 1629569"/>
              <a:gd name="connsiteY25" fmla="*/ 282574 h 927100"/>
              <a:gd name="connsiteX26" fmla="*/ 0 w 1629569"/>
              <a:gd name="connsiteY26" fmla="*/ 0 h 927100"/>
              <a:gd name="connsiteX27" fmla="*/ 788988 w 1629569"/>
              <a:gd name="connsiteY27" fmla="*/ 5556 h 927100"/>
              <a:gd name="connsiteX28" fmla="*/ 810419 w 1629569"/>
              <a:gd name="connsiteY28" fmla="*/ 32544 h 927100"/>
              <a:gd name="connsiteX29" fmla="*/ 846137 w 1629569"/>
              <a:gd name="connsiteY29" fmla="*/ 15875 h 927100"/>
              <a:gd name="connsiteX30" fmla="*/ 1562894 w 1629569"/>
              <a:gd name="connsiteY30" fmla="*/ 425450 h 927100"/>
              <a:gd name="connsiteX31" fmla="*/ 1544638 w 1629569"/>
              <a:gd name="connsiteY31" fmla="*/ 711200 h 927100"/>
              <a:gd name="connsiteX32" fmla="*/ 1629569 w 1629569"/>
              <a:gd name="connsiteY32" fmla="*/ 746125 h 927100"/>
              <a:gd name="connsiteX0" fmla="*/ 1629569 w 1629569"/>
              <a:gd name="connsiteY0" fmla="*/ 746125 h 963613"/>
              <a:gd name="connsiteX1" fmla="*/ 1596232 w 1629569"/>
              <a:gd name="connsiteY1" fmla="*/ 849312 h 963613"/>
              <a:gd name="connsiteX2" fmla="*/ 1560514 w 1629569"/>
              <a:gd name="connsiteY2" fmla="*/ 846932 h 963613"/>
              <a:gd name="connsiteX3" fmla="*/ 1536700 w 1629569"/>
              <a:gd name="connsiteY3" fmla="*/ 927100 h 963613"/>
              <a:gd name="connsiteX4" fmla="*/ 1184275 w 1629569"/>
              <a:gd name="connsiteY4" fmla="*/ 927100 h 963613"/>
              <a:gd name="connsiteX5" fmla="*/ 1119983 w 1629569"/>
              <a:gd name="connsiteY5" fmla="*/ 896937 h 963613"/>
              <a:gd name="connsiteX6" fmla="*/ 1093789 w 1629569"/>
              <a:gd name="connsiteY6" fmla="*/ 899319 h 963613"/>
              <a:gd name="connsiteX7" fmla="*/ 919958 w 1629569"/>
              <a:gd name="connsiteY7" fmla="*/ 963613 h 963613"/>
              <a:gd name="connsiteX8" fmla="*/ 972346 w 1629569"/>
              <a:gd name="connsiteY8" fmla="*/ 775494 h 963613"/>
              <a:gd name="connsiteX9" fmla="*/ 896145 w 1629569"/>
              <a:gd name="connsiteY9" fmla="*/ 751681 h 963613"/>
              <a:gd name="connsiteX10" fmla="*/ 841376 w 1629569"/>
              <a:gd name="connsiteY10" fmla="*/ 754062 h 963613"/>
              <a:gd name="connsiteX11" fmla="*/ 810420 w 1629569"/>
              <a:gd name="connsiteY11" fmla="*/ 701675 h 963613"/>
              <a:gd name="connsiteX12" fmla="*/ 767558 w 1629569"/>
              <a:gd name="connsiteY12" fmla="*/ 739775 h 963613"/>
              <a:gd name="connsiteX13" fmla="*/ 734219 w 1629569"/>
              <a:gd name="connsiteY13" fmla="*/ 742156 h 963613"/>
              <a:gd name="connsiteX14" fmla="*/ 688977 w 1629569"/>
              <a:gd name="connsiteY14" fmla="*/ 749300 h 963613"/>
              <a:gd name="connsiteX15" fmla="*/ 603251 w 1629569"/>
              <a:gd name="connsiteY15" fmla="*/ 735012 h 963613"/>
              <a:gd name="connsiteX16" fmla="*/ 362745 w 1629569"/>
              <a:gd name="connsiteY16" fmla="*/ 830263 h 963613"/>
              <a:gd name="connsiteX17" fmla="*/ 264318 w 1629569"/>
              <a:gd name="connsiteY17" fmla="*/ 801687 h 963613"/>
              <a:gd name="connsiteX18" fmla="*/ 284164 w 1629569"/>
              <a:gd name="connsiteY18" fmla="*/ 742156 h 963613"/>
              <a:gd name="connsiteX19" fmla="*/ 272258 w 1629569"/>
              <a:gd name="connsiteY19" fmla="*/ 642144 h 963613"/>
              <a:gd name="connsiteX20" fmla="*/ 324644 w 1629569"/>
              <a:gd name="connsiteY20" fmla="*/ 588169 h 963613"/>
              <a:gd name="connsiteX21" fmla="*/ 365126 w 1629569"/>
              <a:gd name="connsiteY21" fmla="*/ 480219 h 963613"/>
              <a:gd name="connsiteX22" fmla="*/ 429420 w 1629569"/>
              <a:gd name="connsiteY22" fmla="*/ 461169 h 963613"/>
              <a:gd name="connsiteX23" fmla="*/ 465139 w 1629569"/>
              <a:gd name="connsiteY23" fmla="*/ 492125 h 963613"/>
              <a:gd name="connsiteX24" fmla="*/ 474663 w 1629569"/>
              <a:gd name="connsiteY24" fmla="*/ 287338 h 963613"/>
              <a:gd name="connsiteX25" fmla="*/ 794 w 1629569"/>
              <a:gd name="connsiteY25" fmla="*/ 282574 h 963613"/>
              <a:gd name="connsiteX26" fmla="*/ 0 w 1629569"/>
              <a:gd name="connsiteY26" fmla="*/ 0 h 963613"/>
              <a:gd name="connsiteX27" fmla="*/ 788988 w 1629569"/>
              <a:gd name="connsiteY27" fmla="*/ 5556 h 963613"/>
              <a:gd name="connsiteX28" fmla="*/ 810419 w 1629569"/>
              <a:gd name="connsiteY28" fmla="*/ 32544 h 963613"/>
              <a:gd name="connsiteX29" fmla="*/ 846137 w 1629569"/>
              <a:gd name="connsiteY29" fmla="*/ 15875 h 963613"/>
              <a:gd name="connsiteX30" fmla="*/ 1562894 w 1629569"/>
              <a:gd name="connsiteY30" fmla="*/ 425450 h 963613"/>
              <a:gd name="connsiteX31" fmla="*/ 1544638 w 1629569"/>
              <a:gd name="connsiteY31" fmla="*/ 711200 h 963613"/>
              <a:gd name="connsiteX32" fmla="*/ 1629569 w 1629569"/>
              <a:gd name="connsiteY32" fmla="*/ 746125 h 963613"/>
              <a:gd name="connsiteX0" fmla="*/ 1629569 w 1629569"/>
              <a:gd name="connsiteY0" fmla="*/ 746125 h 927100"/>
              <a:gd name="connsiteX1" fmla="*/ 1596232 w 1629569"/>
              <a:gd name="connsiteY1" fmla="*/ 849312 h 927100"/>
              <a:gd name="connsiteX2" fmla="*/ 1560514 w 1629569"/>
              <a:gd name="connsiteY2" fmla="*/ 846932 h 927100"/>
              <a:gd name="connsiteX3" fmla="*/ 1536700 w 1629569"/>
              <a:gd name="connsiteY3" fmla="*/ 927100 h 927100"/>
              <a:gd name="connsiteX4" fmla="*/ 1184275 w 1629569"/>
              <a:gd name="connsiteY4" fmla="*/ 927100 h 927100"/>
              <a:gd name="connsiteX5" fmla="*/ 1119983 w 1629569"/>
              <a:gd name="connsiteY5" fmla="*/ 896937 h 927100"/>
              <a:gd name="connsiteX6" fmla="*/ 1093789 w 1629569"/>
              <a:gd name="connsiteY6" fmla="*/ 899319 h 927100"/>
              <a:gd name="connsiteX7" fmla="*/ 1039021 w 1629569"/>
              <a:gd name="connsiteY7" fmla="*/ 854075 h 927100"/>
              <a:gd name="connsiteX8" fmla="*/ 972346 w 1629569"/>
              <a:gd name="connsiteY8" fmla="*/ 775494 h 927100"/>
              <a:gd name="connsiteX9" fmla="*/ 896145 w 1629569"/>
              <a:gd name="connsiteY9" fmla="*/ 751681 h 927100"/>
              <a:gd name="connsiteX10" fmla="*/ 841376 w 1629569"/>
              <a:gd name="connsiteY10" fmla="*/ 754062 h 927100"/>
              <a:gd name="connsiteX11" fmla="*/ 810420 w 1629569"/>
              <a:gd name="connsiteY11" fmla="*/ 701675 h 927100"/>
              <a:gd name="connsiteX12" fmla="*/ 767558 w 1629569"/>
              <a:gd name="connsiteY12" fmla="*/ 739775 h 927100"/>
              <a:gd name="connsiteX13" fmla="*/ 734219 w 1629569"/>
              <a:gd name="connsiteY13" fmla="*/ 742156 h 927100"/>
              <a:gd name="connsiteX14" fmla="*/ 688977 w 1629569"/>
              <a:gd name="connsiteY14" fmla="*/ 749300 h 927100"/>
              <a:gd name="connsiteX15" fmla="*/ 603251 w 1629569"/>
              <a:gd name="connsiteY15" fmla="*/ 735012 h 927100"/>
              <a:gd name="connsiteX16" fmla="*/ 362745 w 1629569"/>
              <a:gd name="connsiteY16" fmla="*/ 830263 h 927100"/>
              <a:gd name="connsiteX17" fmla="*/ 264318 w 1629569"/>
              <a:gd name="connsiteY17" fmla="*/ 801687 h 927100"/>
              <a:gd name="connsiteX18" fmla="*/ 284164 w 1629569"/>
              <a:gd name="connsiteY18" fmla="*/ 742156 h 927100"/>
              <a:gd name="connsiteX19" fmla="*/ 272258 w 1629569"/>
              <a:gd name="connsiteY19" fmla="*/ 642144 h 927100"/>
              <a:gd name="connsiteX20" fmla="*/ 324644 w 1629569"/>
              <a:gd name="connsiteY20" fmla="*/ 588169 h 927100"/>
              <a:gd name="connsiteX21" fmla="*/ 365126 w 1629569"/>
              <a:gd name="connsiteY21" fmla="*/ 480219 h 927100"/>
              <a:gd name="connsiteX22" fmla="*/ 429420 w 1629569"/>
              <a:gd name="connsiteY22" fmla="*/ 461169 h 927100"/>
              <a:gd name="connsiteX23" fmla="*/ 465139 w 1629569"/>
              <a:gd name="connsiteY23" fmla="*/ 492125 h 927100"/>
              <a:gd name="connsiteX24" fmla="*/ 474663 w 1629569"/>
              <a:gd name="connsiteY24" fmla="*/ 287338 h 927100"/>
              <a:gd name="connsiteX25" fmla="*/ 794 w 1629569"/>
              <a:gd name="connsiteY25" fmla="*/ 282574 h 927100"/>
              <a:gd name="connsiteX26" fmla="*/ 0 w 1629569"/>
              <a:gd name="connsiteY26" fmla="*/ 0 h 927100"/>
              <a:gd name="connsiteX27" fmla="*/ 788988 w 1629569"/>
              <a:gd name="connsiteY27" fmla="*/ 5556 h 927100"/>
              <a:gd name="connsiteX28" fmla="*/ 810419 w 1629569"/>
              <a:gd name="connsiteY28" fmla="*/ 32544 h 927100"/>
              <a:gd name="connsiteX29" fmla="*/ 846137 w 1629569"/>
              <a:gd name="connsiteY29" fmla="*/ 15875 h 927100"/>
              <a:gd name="connsiteX30" fmla="*/ 1562894 w 1629569"/>
              <a:gd name="connsiteY30" fmla="*/ 425450 h 927100"/>
              <a:gd name="connsiteX31" fmla="*/ 1544638 w 1629569"/>
              <a:gd name="connsiteY31" fmla="*/ 711200 h 927100"/>
              <a:gd name="connsiteX32" fmla="*/ 1629569 w 1629569"/>
              <a:gd name="connsiteY32" fmla="*/ 746125 h 927100"/>
              <a:gd name="connsiteX0" fmla="*/ 1629569 w 1629569"/>
              <a:gd name="connsiteY0" fmla="*/ 746125 h 927100"/>
              <a:gd name="connsiteX1" fmla="*/ 1596232 w 1629569"/>
              <a:gd name="connsiteY1" fmla="*/ 849312 h 927100"/>
              <a:gd name="connsiteX2" fmla="*/ 1560514 w 1629569"/>
              <a:gd name="connsiteY2" fmla="*/ 846932 h 927100"/>
              <a:gd name="connsiteX3" fmla="*/ 1536700 w 1629569"/>
              <a:gd name="connsiteY3" fmla="*/ 927100 h 927100"/>
              <a:gd name="connsiteX4" fmla="*/ 1184275 w 1629569"/>
              <a:gd name="connsiteY4" fmla="*/ 927100 h 927100"/>
              <a:gd name="connsiteX5" fmla="*/ 1119983 w 1629569"/>
              <a:gd name="connsiteY5" fmla="*/ 896937 h 927100"/>
              <a:gd name="connsiteX6" fmla="*/ 1093789 w 1629569"/>
              <a:gd name="connsiteY6" fmla="*/ 899319 h 927100"/>
              <a:gd name="connsiteX7" fmla="*/ 1039021 w 1629569"/>
              <a:gd name="connsiteY7" fmla="*/ 854075 h 927100"/>
              <a:gd name="connsiteX8" fmla="*/ 1003301 w 1629569"/>
              <a:gd name="connsiteY8" fmla="*/ 811212 h 927100"/>
              <a:gd name="connsiteX9" fmla="*/ 972346 w 1629569"/>
              <a:gd name="connsiteY9" fmla="*/ 775494 h 927100"/>
              <a:gd name="connsiteX10" fmla="*/ 896145 w 1629569"/>
              <a:gd name="connsiteY10" fmla="*/ 751681 h 927100"/>
              <a:gd name="connsiteX11" fmla="*/ 841376 w 1629569"/>
              <a:gd name="connsiteY11" fmla="*/ 754062 h 927100"/>
              <a:gd name="connsiteX12" fmla="*/ 810420 w 1629569"/>
              <a:gd name="connsiteY12" fmla="*/ 701675 h 927100"/>
              <a:gd name="connsiteX13" fmla="*/ 767558 w 1629569"/>
              <a:gd name="connsiteY13" fmla="*/ 739775 h 927100"/>
              <a:gd name="connsiteX14" fmla="*/ 734219 w 1629569"/>
              <a:gd name="connsiteY14" fmla="*/ 742156 h 927100"/>
              <a:gd name="connsiteX15" fmla="*/ 688977 w 1629569"/>
              <a:gd name="connsiteY15" fmla="*/ 749300 h 927100"/>
              <a:gd name="connsiteX16" fmla="*/ 603251 w 1629569"/>
              <a:gd name="connsiteY16" fmla="*/ 735012 h 927100"/>
              <a:gd name="connsiteX17" fmla="*/ 362745 w 1629569"/>
              <a:gd name="connsiteY17" fmla="*/ 830263 h 927100"/>
              <a:gd name="connsiteX18" fmla="*/ 264318 w 1629569"/>
              <a:gd name="connsiteY18" fmla="*/ 801687 h 927100"/>
              <a:gd name="connsiteX19" fmla="*/ 284164 w 1629569"/>
              <a:gd name="connsiteY19" fmla="*/ 742156 h 927100"/>
              <a:gd name="connsiteX20" fmla="*/ 272258 w 1629569"/>
              <a:gd name="connsiteY20" fmla="*/ 642144 h 927100"/>
              <a:gd name="connsiteX21" fmla="*/ 324644 w 1629569"/>
              <a:gd name="connsiteY21" fmla="*/ 588169 h 927100"/>
              <a:gd name="connsiteX22" fmla="*/ 365126 w 1629569"/>
              <a:gd name="connsiteY22" fmla="*/ 480219 h 927100"/>
              <a:gd name="connsiteX23" fmla="*/ 429420 w 1629569"/>
              <a:gd name="connsiteY23" fmla="*/ 461169 h 927100"/>
              <a:gd name="connsiteX24" fmla="*/ 465139 w 1629569"/>
              <a:gd name="connsiteY24" fmla="*/ 492125 h 927100"/>
              <a:gd name="connsiteX25" fmla="*/ 474663 w 1629569"/>
              <a:gd name="connsiteY25" fmla="*/ 287338 h 927100"/>
              <a:gd name="connsiteX26" fmla="*/ 794 w 1629569"/>
              <a:gd name="connsiteY26" fmla="*/ 282574 h 927100"/>
              <a:gd name="connsiteX27" fmla="*/ 0 w 1629569"/>
              <a:gd name="connsiteY27" fmla="*/ 0 h 927100"/>
              <a:gd name="connsiteX28" fmla="*/ 788988 w 1629569"/>
              <a:gd name="connsiteY28" fmla="*/ 5556 h 927100"/>
              <a:gd name="connsiteX29" fmla="*/ 810419 w 1629569"/>
              <a:gd name="connsiteY29" fmla="*/ 32544 h 927100"/>
              <a:gd name="connsiteX30" fmla="*/ 846137 w 1629569"/>
              <a:gd name="connsiteY30" fmla="*/ 15875 h 927100"/>
              <a:gd name="connsiteX31" fmla="*/ 1562894 w 1629569"/>
              <a:gd name="connsiteY31" fmla="*/ 425450 h 927100"/>
              <a:gd name="connsiteX32" fmla="*/ 1544638 w 1629569"/>
              <a:gd name="connsiteY32" fmla="*/ 711200 h 927100"/>
              <a:gd name="connsiteX33" fmla="*/ 1629569 w 1629569"/>
              <a:gd name="connsiteY33" fmla="*/ 746125 h 927100"/>
              <a:gd name="connsiteX0" fmla="*/ 1629569 w 1629569"/>
              <a:gd name="connsiteY0" fmla="*/ 746125 h 927100"/>
              <a:gd name="connsiteX1" fmla="*/ 1596232 w 1629569"/>
              <a:gd name="connsiteY1" fmla="*/ 849312 h 927100"/>
              <a:gd name="connsiteX2" fmla="*/ 1560514 w 1629569"/>
              <a:gd name="connsiteY2" fmla="*/ 846932 h 927100"/>
              <a:gd name="connsiteX3" fmla="*/ 1536700 w 1629569"/>
              <a:gd name="connsiteY3" fmla="*/ 927100 h 927100"/>
              <a:gd name="connsiteX4" fmla="*/ 1184275 w 1629569"/>
              <a:gd name="connsiteY4" fmla="*/ 927100 h 927100"/>
              <a:gd name="connsiteX5" fmla="*/ 1119983 w 1629569"/>
              <a:gd name="connsiteY5" fmla="*/ 896937 h 927100"/>
              <a:gd name="connsiteX6" fmla="*/ 1093789 w 1629569"/>
              <a:gd name="connsiteY6" fmla="*/ 899319 h 927100"/>
              <a:gd name="connsiteX7" fmla="*/ 1039021 w 1629569"/>
              <a:gd name="connsiteY7" fmla="*/ 854075 h 927100"/>
              <a:gd name="connsiteX8" fmla="*/ 993776 w 1629569"/>
              <a:gd name="connsiteY8" fmla="*/ 825499 h 927100"/>
              <a:gd name="connsiteX9" fmla="*/ 972346 w 1629569"/>
              <a:gd name="connsiteY9" fmla="*/ 775494 h 927100"/>
              <a:gd name="connsiteX10" fmla="*/ 896145 w 1629569"/>
              <a:gd name="connsiteY10" fmla="*/ 751681 h 927100"/>
              <a:gd name="connsiteX11" fmla="*/ 841376 w 1629569"/>
              <a:gd name="connsiteY11" fmla="*/ 754062 h 927100"/>
              <a:gd name="connsiteX12" fmla="*/ 810420 w 1629569"/>
              <a:gd name="connsiteY12" fmla="*/ 701675 h 927100"/>
              <a:gd name="connsiteX13" fmla="*/ 767558 w 1629569"/>
              <a:gd name="connsiteY13" fmla="*/ 739775 h 927100"/>
              <a:gd name="connsiteX14" fmla="*/ 734219 w 1629569"/>
              <a:gd name="connsiteY14" fmla="*/ 742156 h 927100"/>
              <a:gd name="connsiteX15" fmla="*/ 688977 w 1629569"/>
              <a:gd name="connsiteY15" fmla="*/ 749300 h 927100"/>
              <a:gd name="connsiteX16" fmla="*/ 603251 w 1629569"/>
              <a:gd name="connsiteY16" fmla="*/ 735012 h 927100"/>
              <a:gd name="connsiteX17" fmla="*/ 362745 w 1629569"/>
              <a:gd name="connsiteY17" fmla="*/ 830263 h 927100"/>
              <a:gd name="connsiteX18" fmla="*/ 264318 w 1629569"/>
              <a:gd name="connsiteY18" fmla="*/ 801687 h 927100"/>
              <a:gd name="connsiteX19" fmla="*/ 284164 w 1629569"/>
              <a:gd name="connsiteY19" fmla="*/ 742156 h 927100"/>
              <a:gd name="connsiteX20" fmla="*/ 272258 w 1629569"/>
              <a:gd name="connsiteY20" fmla="*/ 642144 h 927100"/>
              <a:gd name="connsiteX21" fmla="*/ 324644 w 1629569"/>
              <a:gd name="connsiteY21" fmla="*/ 588169 h 927100"/>
              <a:gd name="connsiteX22" fmla="*/ 365126 w 1629569"/>
              <a:gd name="connsiteY22" fmla="*/ 480219 h 927100"/>
              <a:gd name="connsiteX23" fmla="*/ 429420 w 1629569"/>
              <a:gd name="connsiteY23" fmla="*/ 461169 h 927100"/>
              <a:gd name="connsiteX24" fmla="*/ 465139 w 1629569"/>
              <a:gd name="connsiteY24" fmla="*/ 492125 h 927100"/>
              <a:gd name="connsiteX25" fmla="*/ 474663 w 1629569"/>
              <a:gd name="connsiteY25" fmla="*/ 287338 h 927100"/>
              <a:gd name="connsiteX26" fmla="*/ 794 w 1629569"/>
              <a:gd name="connsiteY26" fmla="*/ 282574 h 927100"/>
              <a:gd name="connsiteX27" fmla="*/ 0 w 1629569"/>
              <a:gd name="connsiteY27" fmla="*/ 0 h 927100"/>
              <a:gd name="connsiteX28" fmla="*/ 788988 w 1629569"/>
              <a:gd name="connsiteY28" fmla="*/ 5556 h 927100"/>
              <a:gd name="connsiteX29" fmla="*/ 810419 w 1629569"/>
              <a:gd name="connsiteY29" fmla="*/ 32544 h 927100"/>
              <a:gd name="connsiteX30" fmla="*/ 846137 w 1629569"/>
              <a:gd name="connsiteY30" fmla="*/ 15875 h 927100"/>
              <a:gd name="connsiteX31" fmla="*/ 1562894 w 1629569"/>
              <a:gd name="connsiteY31" fmla="*/ 425450 h 927100"/>
              <a:gd name="connsiteX32" fmla="*/ 1544638 w 1629569"/>
              <a:gd name="connsiteY32" fmla="*/ 711200 h 927100"/>
              <a:gd name="connsiteX33" fmla="*/ 1629569 w 1629569"/>
              <a:gd name="connsiteY33" fmla="*/ 746125 h 92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29569" h="927100">
                <a:moveTo>
                  <a:pt x="1629569" y="746125"/>
                </a:moveTo>
                <a:lnTo>
                  <a:pt x="1596232" y="849312"/>
                </a:lnTo>
                <a:lnTo>
                  <a:pt x="1560514" y="846932"/>
                </a:lnTo>
                <a:lnTo>
                  <a:pt x="1536700" y="927100"/>
                </a:lnTo>
                <a:lnTo>
                  <a:pt x="1184275" y="927100"/>
                </a:lnTo>
                <a:lnTo>
                  <a:pt x="1119983" y="896937"/>
                </a:lnTo>
                <a:lnTo>
                  <a:pt x="1093789" y="899319"/>
                </a:lnTo>
                <a:lnTo>
                  <a:pt x="1039021" y="854075"/>
                </a:lnTo>
                <a:lnTo>
                  <a:pt x="993776" y="825499"/>
                </a:lnTo>
                <a:lnTo>
                  <a:pt x="972346" y="775494"/>
                </a:lnTo>
                <a:lnTo>
                  <a:pt x="896145" y="751681"/>
                </a:lnTo>
                <a:lnTo>
                  <a:pt x="841376" y="754062"/>
                </a:lnTo>
                <a:lnTo>
                  <a:pt x="810420" y="701675"/>
                </a:lnTo>
                <a:lnTo>
                  <a:pt x="767558" y="739775"/>
                </a:lnTo>
                <a:lnTo>
                  <a:pt x="734219" y="742156"/>
                </a:lnTo>
                <a:lnTo>
                  <a:pt x="688977" y="749300"/>
                </a:lnTo>
                <a:lnTo>
                  <a:pt x="603251" y="735012"/>
                </a:lnTo>
                <a:lnTo>
                  <a:pt x="362745" y="830263"/>
                </a:lnTo>
                <a:lnTo>
                  <a:pt x="264318" y="801687"/>
                </a:lnTo>
                <a:lnTo>
                  <a:pt x="284164" y="742156"/>
                </a:lnTo>
                <a:lnTo>
                  <a:pt x="272258" y="642144"/>
                </a:lnTo>
                <a:lnTo>
                  <a:pt x="324644" y="588169"/>
                </a:lnTo>
                <a:lnTo>
                  <a:pt x="365126" y="480219"/>
                </a:lnTo>
                <a:lnTo>
                  <a:pt x="429420" y="461169"/>
                </a:lnTo>
                <a:lnTo>
                  <a:pt x="465139" y="492125"/>
                </a:lnTo>
                <a:lnTo>
                  <a:pt x="474663" y="287338"/>
                </a:lnTo>
                <a:lnTo>
                  <a:pt x="794" y="282574"/>
                </a:lnTo>
                <a:cubicBezTo>
                  <a:pt x="529" y="188383"/>
                  <a:pt x="265" y="94191"/>
                  <a:pt x="0" y="0"/>
                </a:cubicBezTo>
                <a:lnTo>
                  <a:pt x="788988" y="5556"/>
                </a:lnTo>
                <a:lnTo>
                  <a:pt x="810419" y="32544"/>
                </a:lnTo>
                <a:lnTo>
                  <a:pt x="846137" y="15875"/>
                </a:lnTo>
                <a:lnTo>
                  <a:pt x="1562894" y="425450"/>
                </a:lnTo>
                <a:lnTo>
                  <a:pt x="1544638" y="711200"/>
                </a:lnTo>
                <a:lnTo>
                  <a:pt x="1629569" y="746125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"/>
            <a:endParaRPr lang="en-US" sz="1200" b="1" dirty="0" smtClean="0">
              <a:solidFill>
                <a:srgbClr val="000000"/>
              </a:solidFill>
            </a:endParaRPr>
          </a:p>
          <a:p>
            <a:pPr algn="r" fontAlgn="b"/>
            <a:r>
              <a:rPr lang="en-US" sz="1200" b="1" dirty="0">
                <a:solidFill>
                  <a:srgbClr val="000000"/>
                </a:solidFill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</a:rPr>
              <a:t>                Mara 44 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1764507" y="91056"/>
            <a:ext cx="1464467" cy="1518669"/>
          </a:xfrm>
          <a:custGeom>
            <a:avLst/>
            <a:gdLst>
              <a:gd name="connsiteX0" fmla="*/ 232229 w 827314"/>
              <a:gd name="connsiteY0" fmla="*/ 0 h 827315"/>
              <a:gd name="connsiteX1" fmla="*/ 0 w 827314"/>
              <a:gd name="connsiteY1" fmla="*/ 827315 h 827315"/>
              <a:gd name="connsiteX2" fmla="*/ 798286 w 827314"/>
              <a:gd name="connsiteY2" fmla="*/ 740229 h 827315"/>
              <a:gd name="connsiteX3" fmla="*/ 827314 w 827314"/>
              <a:gd name="connsiteY3" fmla="*/ 290286 h 827315"/>
              <a:gd name="connsiteX4" fmla="*/ 232229 w 827314"/>
              <a:gd name="connsiteY4" fmla="*/ 0 h 827315"/>
              <a:gd name="connsiteX0" fmla="*/ 232229 w 1322614"/>
              <a:gd name="connsiteY0" fmla="*/ 100239 h 927554"/>
              <a:gd name="connsiteX1" fmla="*/ 0 w 1322614"/>
              <a:gd name="connsiteY1" fmla="*/ 927554 h 927554"/>
              <a:gd name="connsiteX2" fmla="*/ 798286 w 1322614"/>
              <a:gd name="connsiteY2" fmla="*/ 840468 h 927554"/>
              <a:gd name="connsiteX3" fmla="*/ 1322614 w 1322614"/>
              <a:gd name="connsiteY3" fmla="*/ 0 h 927554"/>
              <a:gd name="connsiteX4" fmla="*/ 232229 w 1322614"/>
              <a:gd name="connsiteY4" fmla="*/ 100239 h 927554"/>
              <a:gd name="connsiteX0" fmla="*/ 232229 w 1327603"/>
              <a:gd name="connsiteY0" fmla="*/ 100239 h 927554"/>
              <a:gd name="connsiteX1" fmla="*/ 0 w 1327603"/>
              <a:gd name="connsiteY1" fmla="*/ 927554 h 927554"/>
              <a:gd name="connsiteX2" fmla="*/ 798286 w 1327603"/>
              <a:gd name="connsiteY2" fmla="*/ 840468 h 927554"/>
              <a:gd name="connsiteX3" fmla="*/ 1327603 w 1327603"/>
              <a:gd name="connsiteY3" fmla="*/ 268514 h 927554"/>
              <a:gd name="connsiteX4" fmla="*/ 1322614 w 1327603"/>
              <a:gd name="connsiteY4" fmla="*/ 0 h 927554"/>
              <a:gd name="connsiteX5" fmla="*/ 232229 w 1327603"/>
              <a:gd name="connsiteY5" fmla="*/ 100239 h 927554"/>
              <a:gd name="connsiteX0" fmla="*/ 232229 w 1327603"/>
              <a:gd name="connsiteY0" fmla="*/ 100239 h 927554"/>
              <a:gd name="connsiteX1" fmla="*/ 0 w 1327603"/>
              <a:gd name="connsiteY1" fmla="*/ 927554 h 927554"/>
              <a:gd name="connsiteX2" fmla="*/ 798286 w 1327603"/>
              <a:gd name="connsiteY2" fmla="*/ 840468 h 927554"/>
              <a:gd name="connsiteX3" fmla="*/ 1327603 w 1327603"/>
              <a:gd name="connsiteY3" fmla="*/ 268514 h 927554"/>
              <a:gd name="connsiteX4" fmla="*/ 1322614 w 1327603"/>
              <a:gd name="connsiteY4" fmla="*/ 0 h 927554"/>
              <a:gd name="connsiteX5" fmla="*/ 232229 w 1327603"/>
              <a:gd name="connsiteY5" fmla="*/ 100239 h 927554"/>
              <a:gd name="connsiteX0" fmla="*/ 98879 w 1327603"/>
              <a:gd name="connsiteY0" fmla="*/ 0 h 936852"/>
              <a:gd name="connsiteX1" fmla="*/ 0 w 1327603"/>
              <a:gd name="connsiteY1" fmla="*/ 936852 h 936852"/>
              <a:gd name="connsiteX2" fmla="*/ 798286 w 1327603"/>
              <a:gd name="connsiteY2" fmla="*/ 849766 h 936852"/>
              <a:gd name="connsiteX3" fmla="*/ 1327603 w 1327603"/>
              <a:gd name="connsiteY3" fmla="*/ 277812 h 936852"/>
              <a:gd name="connsiteX4" fmla="*/ 1322614 w 1327603"/>
              <a:gd name="connsiteY4" fmla="*/ 9298 h 936852"/>
              <a:gd name="connsiteX5" fmla="*/ 98879 w 1327603"/>
              <a:gd name="connsiteY5" fmla="*/ 0 h 936852"/>
              <a:gd name="connsiteX0" fmla="*/ 96498 w 1327603"/>
              <a:gd name="connsiteY0" fmla="*/ 0 h 941614"/>
              <a:gd name="connsiteX1" fmla="*/ 0 w 1327603"/>
              <a:gd name="connsiteY1" fmla="*/ 941614 h 941614"/>
              <a:gd name="connsiteX2" fmla="*/ 798286 w 1327603"/>
              <a:gd name="connsiteY2" fmla="*/ 854528 h 941614"/>
              <a:gd name="connsiteX3" fmla="*/ 1327603 w 1327603"/>
              <a:gd name="connsiteY3" fmla="*/ 282574 h 941614"/>
              <a:gd name="connsiteX4" fmla="*/ 1322614 w 1327603"/>
              <a:gd name="connsiteY4" fmla="*/ 14060 h 941614"/>
              <a:gd name="connsiteX5" fmla="*/ 96498 w 1327603"/>
              <a:gd name="connsiteY5" fmla="*/ 0 h 941614"/>
              <a:gd name="connsiteX0" fmla="*/ 96498 w 1327603"/>
              <a:gd name="connsiteY0" fmla="*/ 0 h 941614"/>
              <a:gd name="connsiteX1" fmla="*/ 0 w 1327603"/>
              <a:gd name="connsiteY1" fmla="*/ 941614 h 941614"/>
              <a:gd name="connsiteX2" fmla="*/ 798286 w 1327603"/>
              <a:gd name="connsiteY2" fmla="*/ 854528 h 941614"/>
              <a:gd name="connsiteX3" fmla="*/ 1327603 w 1327603"/>
              <a:gd name="connsiteY3" fmla="*/ 282574 h 941614"/>
              <a:gd name="connsiteX4" fmla="*/ 1327377 w 1327603"/>
              <a:gd name="connsiteY4" fmla="*/ 2154 h 941614"/>
              <a:gd name="connsiteX5" fmla="*/ 96498 w 1327603"/>
              <a:gd name="connsiteY5" fmla="*/ 0 h 941614"/>
              <a:gd name="connsiteX0" fmla="*/ 110786 w 1327603"/>
              <a:gd name="connsiteY0" fmla="*/ 9752 h 939460"/>
              <a:gd name="connsiteX1" fmla="*/ 0 w 1327603"/>
              <a:gd name="connsiteY1" fmla="*/ 939460 h 939460"/>
              <a:gd name="connsiteX2" fmla="*/ 798286 w 1327603"/>
              <a:gd name="connsiteY2" fmla="*/ 852374 h 939460"/>
              <a:gd name="connsiteX3" fmla="*/ 1327603 w 1327603"/>
              <a:gd name="connsiteY3" fmla="*/ 280420 h 939460"/>
              <a:gd name="connsiteX4" fmla="*/ 1327377 w 1327603"/>
              <a:gd name="connsiteY4" fmla="*/ 0 h 939460"/>
              <a:gd name="connsiteX5" fmla="*/ 110786 w 1327603"/>
              <a:gd name="connsiteY5" fmla="*/ 9752 h 939460"/>
              <a:gd name="connsiteX0" fmla="*/ 110786 w 1327603"/>
              <a:gd name="connsiteY0" fmla="*/ 9752 h 939460"/>
              <a:gd name="connsiteX1" fmla="*/ 0 w 1327603"/>
              <a:gd name="connsiteY1" fmla="*/ 939460 h 939460"/>
              <a:gd name="connsiteX2" fmla="*/ 798286 w 1327603"/>
              <a:gd name="connsiteY2" fmla="*/ 852374 h 939460"/>
              <a:gd name="connsiteX3" fmla="*/ 863259 w 1327603"/>
              <a:gd name="connsiteY3" fmla="*/ 639989 h 939460"/>
              <a:gd name="connsiteX4" fmla="*/ 1327603 w 1327603"/>
              <a:gd name="connsiteY4" fmla="*/ 280420 h 939460"/>
              <a:gd name="connsiteX5" fmla="*/ 1327377 w 1327603"/>
              <a:gd name="connsiteY5" fmla="*/ 0 h 939460"/>
              <a:gd name="connsiteX6" fmla="*/ 110786 w 1327603"/>
              <a:gd name="connsiteY6" fmla="*/ 9752 h 939460"/>
              <a:gd name="connsiteX0" fmla="*/ 110786 w 1327603"/>
              <a:gd name="connsiteY0" fmla="*/ 9752 h 939460"/>
              <a:gd name="connsiteX1" fmla="*/ 0 w 1327603"/>
              <a:gd name="connsiteY1" fmla="*/ 939460 h 939460"/>
              <a:gd name="connsiteX2" fmla="*/ 798286 w 1327603"/>
              <a:gd name="connsiteY2" fmla="*/ 852374 h 939460"/>
              <a:gd name="connsiteX3" fmla="*/ 863259 w 1327603"/>
              <a:gd name="connsiteY3" fmla="*/ 639989 h 939460"/>
              <a:gd name="connsiteX4" fmla="*/ 1327603 w 1327603"/>
              <a:gd name="connsiteY4" fmla="*/ 280420 h 939460"/>
              <a:gd name="connsiteX5" fmla="*/ 1327377 w 1327603"/>
              <a:gd name="connsiteY5" fmla="*/ 0 h 939460"/>
              <a:gd name="connsiteX6" fmla="*/ 110786 w 1327603"/>
              <a:gd name="connsiteY6" fmla="*/ 9752 h 939460"/>
              <a:gd name="connsiteX0" fmla="*/ 110786 w 1327603"/>
              <a:gd name="connsiteY0" fmla="*/ 9752 h 939460"/>
              <a:gd name="connsiteX1" fmla="*/ 0 w 1327603"/>
              <a:gd name="connsiteY1" fmla="*/ 939460 h 939460"/>
              <a:gd name="connsiteX2" fmla="*/ 772092 w 1327603"/>
              <a:gd name="connsiteY2" fmla="*/ 714261 h 939460"/>
              <a:gd name="connsiteX3" fmla="*/ 863259 w 1327603"/>
              <a:gd name="connsiteY3" fmla="*/ 639989 h 939460"/>
              <a:gd name="connsiteX4" fmla="*/ 1327603 w 1327603"/>
              <a:gd name="connsiteY4" fmla="*/ 280420 h 939460"/>
              <a:gd name="connsiteX5" fmla="*/ 1327377 w 1327603"/>
              <a:gd name="connsiteY5" fmla="*/ 0 h 939460"/>
              <a:gd name="connsiteX6" fmla="*/ 110786 w 1327603"/>
              <a:gd name="connsiteY6" fmla="*/ 9752 h 939460"/>
              <a:gd name="connsiteX0" fmla="*/ 110786 w 1327603"/>
              <a:gd name="connsiteY0" fmla="*/ 9752 h 939460"/>
              <a:gd name="connsiteX1" fmla="*/ 101259 w 1327603"/>
              <a:gd name="connsiteY1" fmla="*/ 106589 h 939460"/>
              <a:gd name="connsiteX2" fmla="*/ 0 w 1327603"/>
              <a:gd name="connsiteY2" fmla="*/ 939460 h 939460"/>
              <a:gd name="connsiteX3" fmla="*/ 772092 w 1327603"/>
              <a:gd name="connsiteY3" fmla="*/ 714261 h 939460"/>
              <a:gd name="connsiteX4" fmla="*/ 863259 w 1327603"/>
              <a:gd name="connsiteY4" fmla="*/ 639989 h 939460"/>
              <a:gd name="connsiteX5" fmla="*/ 1327603 w 1327603"/>
              <a:gd name="connsiteY5" fmla="*/ 280420 h 939460"/>
              <a:gd name="connsiteX6" fmla="*/ 1327377 w 1327603"/>
              <a:gd name="connsiteY6" fmla="*/ 0 h 939460"/>
              <a:gd name="connsiteX7" fmla="*/ 110786 w 1327603"/>
              <a:gd name="connsiteY7" fmla="*/ 9752 h 939460"/>
              <a:gd name="connsiteX0" fmla="*/ 110786 w 1327603"/>
              <a:gd name="connsiteY0" fmla="*/ 9752 h 939460"/>
              <a:gd name="connsiteX1" fmla="*/ 41728 w 1327603"/>
              <a:gd name="connsiteY1" fmla="*/ 20864 h 939460"/>
              <a:gd name="connsiteX2" fmla="*/ 0 w 1327603"/>
              <a:gd name="connsiteY2" fmla="*/ 939460 h 939460"/>
              <a:gd name="connsiteX3" fmla="*/ 772092 w 1327603"/>
              <a:gd name="connsiteY3" fmla="*/ 714261 h 939460"/>
              <a:gd name="connsiteX4" fmla="*/ 863259 w 1327603"/>
              <a:gd name="connsiteY4" fmla="*/ 639989 h 939460"/>
              <a:gd name="connsiteX5" fmla="*/ 1327603 w 1327603"/>
              <a:gd name="connsiteY5" fmla="*/ 280420 h 939460"/>
              <a:gd name="connsiteX6" fmla="*/ 1327377 w 1327603"/>
              <a:gd name="connsiteY6" fmla="*/ 0 h 939460"/>
              <a:gd name="connsiteX7" fmla="*/ 110786 w 1327603"/>
              <a:gd name="connsiteY7" fmla="*/ 9752 h 939460"/>
              <a:gd name="connsiteX0" fmla="*/ 110786 w 1327603"/>
              <a:gd name="connsiteY0" fmla="*/ 9752 h 939460"/>
              <a:gd name="connsiteX1" fmla="*/ 41728 w 1327603"/>
              <a:gd name="connsiteY1" fmla="*/ 20864 h 939460"/>
              <a:gd name="connsiteX2" fmla="*/ 41728 w 1327603"/>
              <a:gd name="connsiteY2" fmla="*/ 111351 h 939460"/>
              <a:gd name="connsiteX3" fmla="*/ 0 w 1327603"/>
              <a:gd name="connsiteY3" fmla="*/ 939460 h 939460"/>
              <a:gd name="connsiteX4" fmla="*/ 772092 w 1327603"/>
              <a:gd name="connsiteY4" fmla="*/ 714261 h 939460"/>
              <a:gd name="connsiteX5" fmla="*/ 863259 w 1327603"/>
              <a:gd name="connsiteY5" fmla="*/ 639989 h 939460"/>
              <a:gd name="connsiteX6" fmla="*/ 1327603 w 1327603"/>
              <a:gd name="connsiteY6" fmla="*/ 280420 h 939460"/>
              <a:gd name="connsiteX7" fmla="*/ 1327377 w 1327603"/>
              <a:gd name="connsiteY7" fmla="*/ 0 h 939460"/>
              <a:gd name="connsiteX8" fmla="*/ 110786 w 1327603"/>
              <a:gd name="connsiteY8" fmla="*/ 9752 h 939460"/>
              <a:gd name="connsiteX0" fmla="*/ 110786 w 1327603"/>
              <a:gd name="connsiteY0" fmla="*/ 9752 h 939460"/>
              <a:gd name="connsiteX1" fmla="*/ 41728 w 1327603"/>
              <a:gd name="connsiteY1" fmla="*/ 20864 h 939460"/>
              <a:gd name="connsiteX2" fmla="*/ 13153 w 1327603"/>
              <a:gd name="connsiteY2" fmla="*/ 56582 h 939460"/>
              <a:gd name="connsiteX3" fmla="*/ 0 w 1327603"/>
              <a:gd name="connsiteY3" fmla="*/ 939460 h 939460"/>
              <a:gd name="connsiteX4" fmla="*/ 772092 w 1327603"/>
              <a:gd name="connsiteY4" fmla="*/ 714261 h 939460"/>
              <a:gd name="connsiteX5" fmla="*/ 863259 w 1327603"/>
              <a:gd name="connsiteY5" fmla="*/ 639989 h 939460"/>
              <a:gd name="connsiteX6" fmla="*/ 1327603 w 1327603"/>
              <a:gd name="connsiteY6" fmla="*/ 280420 h 939460"/>
              <a:gd name="connsiteX7" fmla="*/ 1327377 w 1327603"/>
              <a:gd name="connsiteY7" fmla="*/ 0 h 939460"/>
              <a:gd name="connsiteX8" fmla="*/ 110786 w 1327603"/>
              <a:gd name="connsiteY8" fmla="*/ 9752 h 939460"/>
              <a:gd name="connsiteX0" fmla="*/ 597695 w 1814512"/>
              <a:gd name="connsiteY0" fmla="*/ 9752 h 939460"/>
              <a:gd name="connsiteX1" fmla="*/ 528637 w 1814512"/>
              <a:gd name="connsiteY1" fmla="*/ 20864 h 939460"/>
              <a:gd name="connsiteX2" fmla="*/ 500062 w 1814512"/>
              <a:gd name="connsiteY2" fmla="*/ 56582 h 939460"/>
              <a:gd name="connsiteX3" fmla="*/ 0 w 1814512"/>
              <a:gd name="connsiteY3" fmla="*/ 156595 h 939460"/>
              <a:gd name="connsiteX4" fmla="*/ 486909 w 1814512"/>
              <a:gd name="connsiteY4" fmla="*/ 939460 h 939460"/>
              <a:gd name="connsiteX5" fmla="*/ 1259001 w 1814512"/>
              <a:gd name="connsiteY5" fmla="*/ 714261 h 939460"/>
              <a:gd name="connsiteX6" fmla="*/ 1350168 w 1814512"/>
              <a:gd name="connsiteY6" fmla="*/ 639989 h 939460"/>
              <a:gd name="connsiteX7" fmla="*/ 1814512 w 1814512"/>
              <a:gd name="connsiteY7" fmla="*/ 280420 h 939460"/>
              <a:gd name="connsiteX8" fmla="*/ 1814286 w 1814512"/>
              <a:gd name="connsiteY8" fmla="*/ 0 h 939460"/>
              <a:gd name="connsiteX9" fmla="*/ 597695 w 1814512"/>
              <a:gd name="connsiteY9" fmla="*/ 9752 h 939460"/>
              <a:gd name="connsiteX0" fmla="*/ 597695 w 1814512"/>
              <a:gd name="connsiteY0" fmla="*/ 9752 h 939460"/>
              <a:gd name="connsiteX1" fmla="*/ 528637 w 1814512"/>
              <a:gd name="connsiteY1" fmla="*/ 20864 h 939460"/>
              <a:gd name="connsiteX2" fmla="*/ 500062 w 1814512"/>
              <a:gd name="connsiteY2" fmla="*/ 56582 h 939460"/>
              <a:gd name="connsiteX3" fmla="*/ 0 w 1814512"/>
              <a:gd name="connsiteY3" fmla="*/ 156595 h 939460"/>
              <a:gd name="connsiteX4" fmla="*/ 486909 w 1814512"/>
              <a:gd name="connsiteY4" fmla="*/ 939460 h 939460"/>
              <a:gd name="connsiteX5" fmla="*/ 1259001 w 1814512"/>
              <a:gd name="connsiteY5" fmla="*/ 714261 h 939460"/>
              <a:gd name="connsiteX6" fmla="*/ 1350168 w 1814512"/>
              <a:gd name="connsiteY6" fmla="*/ 639989 h 939460"/>
              <a:gd name="connsiteX7" fmla="*/ 1814512 w 1814512"/>
              <a:gd name="connsiteY7" fmla="*/ 280420 h 939460"/>
              <a:gd name="connsiteX8" fmla="*/ 1814286 w 1814512"/>
              <a:gd name="connsiteY8" fmla="*/ 0 h 939460"/>
              <a:gd name="connsiteX9" fmla="*/ 597695 w 1814512"/>
              <a:gd name="connsiteY9" fmla="*/ 9752 h 939460"/>
              <a:gd name="connsiteX0" fmla="*/ 150020 w 1366837"/>
              <a:gd name="connsiteY0" fmla="*/ 9752 h 939460"/>
              <a:gd name="connsiteX1" fmla="*/ 80962 w 1366837"/>
              <a:gd name="connsiteY1" fmla="*/ 20864 h 939460"/>
              <a:gd name="connsiteX2" fmla="*/ 52387 w 1366837"/>
              <a:gd name="connsiteY2" fmla="*/ 56582 h 939460"/>
              <a:gd name="connsiteX3" fmla="*/ 0 w 1366837"/>
              <a:gd name="connsiteY3" fmla="*/ 49439 h 939460"/>
              <a:gd name="connsiteX4" fmla="*/ 39234 w 1366837"/>
              <a:gd name="connsiteY4" fmla="*/ 939460 h 939460"/>
              <a:gd name="connsiteX5" fmla="*/ 811326 w 1366837"/>
              <a:gd name="connsiteY5" fmla="*/ 714261 h 939460"/>
              <a:gd name="connsiteX6" fmla="*/ 902493 w 1366837"/>
              <a:gd name="connsiteY6" fmla="*/ 639989 h 939460"/>
              <a:gd name="connsiteX7" fmla="*/ 1366837 w 1366837"/>
              <a:gd name="connsiteY7" fmla="*/ 280420 h 939460"/>
              <a:gd name="connsiteX8" fmla="*/ 1366611 w 1366837"/>
              <a:gd name="connsiteY8" fmla="*/ 0 h 939460"/>
              <a:gd name="connsiteX9" fmla="*/ 150020 w 1366837"/>
              <a:gd name="connsiteY9" fmla="*/ 9752 h 939460"/>
              <a:gd name="connsiteX0" fmla="*/ 150020 w 1366837"/>
              <a:gd name="connsiteY0" fmla="*/ 9752 h 939460"/>
              <a:gd name="connsiteX1" fmla="*/ 80962 w 1366837"/>
              <a:gd name="connsiteY1" fmla="*/ 20864 h 939460"/>
              <a:gd name="connsiteX2" fmla="*/ 52387 w 1366837"/>
              <a:gd name="connsiteY2" fmla="*/ 56582 h 939460"/>
              <a:gd name="connsiteX3" fmla="*/ 0 w 1366837"/>
              <a:gd name="connsiteY3" fmla="*/ 49439 h 939460"/>
              <a:gd name="connsiteX4" fmla="*/ 0 w 1366837"/>
              <a:gd name="connsiteY4" fmla="*/ 101826 h 939460"/>
              <a:gd name="connsiteX5" fmla="*/ 39234 w 1366837"/>
              <a:gd name="connsiteY5" fmla="*/ 939460 h 939460"/>
              <a:gd name="connsiteX6" fmla="*/ 811326 w 1366837"/>
              <a:gd name="connsiteY6" fmla="*/ 714261 h 939460"/>
              <a:gd name="connsiteX7" fmla="*/ 902493 w 1366837"/>
              <a:gd name="connsiteY7" fmla="*/ 639989 h 939460"/>
              <a:gd name="connsiteX8" fmla="*/ 1366837 w 1366837"/>
              <a:gd name="connsiteY8" fmla="*/ 280420 h 939460"/>
              <a:gd name="connsiteX9" fmla="*/ 1366611 w 1366837"/>
              <a:gd name="connsiteY9" fmla="*/ 0 h 939460"/>
              <a:gd name="connsiteX10" fmla="*/ 150020 w 1366837"/>
              <a:gd name="connsiteY10" fmla="*/ 9752 h 939460"/>
              <a:gd name="connsiteX0" fmla="*/ 204789 w 1421606"/>
              <a:gd name="connsiteY0" fmla="*/ 9752 h 939460"/>
              <a:gd name="connsiteX1" fmla="*/ 135731 w 1421606"/>
              <a:gd name="connsiteY1" fmla="*/ 20864 h 939460"/>
              <a:gd name="connsiteX2" fmla="*/ 107156 w 1421606"/>
              <a:gd name="connsiteY2" fmla="*/ 56582 h 939460"/>
              <a:gd name="connsiteX3" fmla="*/ 54769 w 1421606"/>
              <a:gd name="connsiteY3" fmla="*/ 49439 h 939460"/>
              <a:gd name="connsiteX4" fmla="*/ 0 w 1421606"/>
              <a:gd name="connsiteY4" fmla="*/ 73251 h 939460"/>
              <a:gd name="connsiteX5" fmla="*/ 94003 w 1421606"/>
              <a:gd name="connsiteY5" fmla="*/ 939460 h 939460"/>
              <a:gd name="connsiteX6" fmla="*/ 866095 w 1421606"/>
              <a:gd name="connsiteY6" fmla="*/ 714261 h 939460"/>
              <a:gd name="connsiteX7" fmla="*/ 957262 w 1421606"/>
              <a:gd name="connsiteY7" fmla="*/ 639989 h 939460"/>
              <a:gd name="connsiteX8" fmla="*/ 1421606 w 1421606"/>
              <a:gd name="connsiteY8" fmla="*/ 280420 h 939460"/>
              <a:gd name="connsiteX9" fmla="*/ 1421380 w 1421606"/>
              <a:gd name="connsiteY9" fmla="*/ 0 h 939460"/>
              <a:gd name="connsiteX10" fmla="*/ 204789 w 1421606"/>
              <a:gd name="connsiteY10" fmla="*/ 9752 h 939460"/>
              <a:gd name="connsiteX0" fmla="*/ 204789 w 1421606"/>
              <a:gd name="connsiteY0" fmla="*/ 9752 h 939460"/>
              <a:gd name="connsiteX1" fmla="*/ 135731 w 1421606"/>
              <a:gd name="connsiteY1" fmla="*/ 20864 h 939460"/>
              <a:gd name="connsiteX2" fmla="*/ 107156 w 1421606"/>
              <a:gd name="connsiteY2" fmla="*/ 56582 h 939460"/>
              <a:gd name="connsiteX3" fmla="*/ 54769 w 1421606"/>
              <a:gd name="connsiteY3" fmla="*/ 49439 h 939460"/>
              <a:gd name="connsiteX4" fmla="*/ 0 w 1421606"/>
              <a:gd name="connsiteY4" fmla="*/ 73251 h 939460"/>
              <a:gd name="connsiteX5" fmla="*/ 11906 w 1421606"/>
              <a:gd name="connsiteY5" fmla="*/ 194695 h 939460"/>
              <a:gd name="connsiteX6" fmla="*/ 94003 w 1421606"/>
              <a:gd name="connsiteY6" fmla="*/ 939460 h 939460"/>
              <a:gd name="connsiteX7" fmla="*/ 866095 w 1421606"/>
              <a:gd name="connsiteY7" fmla="*/ 714261 h 939460"/>
              <a:gd name="connsiteX8" fmla="*/ 957262 w 1421606"/>
              <a:gd name="connsiteY8" fmla="*/ 639989 h 939460"/>
              <a:gd name="connsiteX9" fmla="*/ 1421606 w 1421606"/>
              <a:gd name="connsiteY9" fmla="*/ 280420 h 939460"/>
              <a:gd name="connsiteX10" fmla="*/ 1421380 w 1421606"/>
              <a:gd name="connsiteY10" fmla="*/ 0 h 939460"/>
              <a:gd name="connsiteX11" fmla="*/ 204789 w 1421606"/>
              <a:gd name="connsiteY11" fmla="*/ 9752 h 939460"/>
              <a:gd name="connsiteX0" fmla="*/ 204789 w 1421606"/>
              <a:gd name="connsiteY0" fmla="*/ 9752 h 939460"/>
              <a:gd name="connsiteX1" fmla="*/ 135731 w 1421606"/>
              <a:gd name="connsiteY1" fmla="*/ 20864 h 939460"/>
              <a:gd name="connsiteX2" fmla="*/ 107156 w 1421606"/>
              <a:gd name="connsiteY2" fmla="*/ 56582 h 939460"/>
              <a:gd name="connsiteX3" fmla="*/ 54769 w 1421606"/>
              <a:gd name="connsiteY3" fmla="*/ 49439 h 939460"/>
              <a:gd name="connsiteX4" fmla="*/ 0 w 1421606"/>
              <a:gd name="connsiteY4" fmla="*/ 73251 h 939460"/>
              <a:gd name="connsiteX5" fmla="*/ 61913 w 1421606"/>
              <a:gd name="connsiteY5" fmla="*/ 170882 h 939460"/>
              <a:gd name="connsiteX6" fmla="*/ 94003 w 1421606"/>
              <a:gd name="connsiteY6" fmla="*/ 939460 h 939460"/>
              <a:gd name="connsiteX7" fmla="*/ 866095 w 1421606"/>
              <a:gd name="connsiteY7" fmla="*/ 714261 h 939460"/>
              <a:gd name="connsiteX8" fmla="*/ 957262 w 1421606"/>
              <a:gd name="connsiteY8" fmla="*/ 639989 h 939460"/>
              <a:gd name="connsiteX9" fmla="*/ 1421606 w 1421606"/>
              <a:gd name="connsiteY9" fmla="*/ 280420 h 939460"/>
              <a:gd name="connsiteX10" fmla="*/ 1421380 w 1421606"/>
              <a:gd name="connsiteY10" fmla="*/ 0 h 939460"/>
              <a:gd name="connsiteX11" fmla="*/ 204789 w 1421606"/>
              <a:gd name="connsiteY11" fmla="*/ 9752 h 939460"/>
              <a:gd name="connsiteX0" fmla="*/ 204789 w 1421606"/>
              <a:gd name="connsiteY0" fmla="*/ 9752 h 939460"/>
              <a:gd name="connsiteX1" fmla="*/ 135731 w 1421606"/>
              <a:gd name="connsiteY1" fmla="*/ 20864 h 939460"/>
              <a:gd name="connsiteX2" fmla="*/ 107156 w 1421606"/>
              <a:gd name="connsiteY2" fmla="*/ 56582 h 939460"/>
              <a:gd name="connsiteX3" fmla="*/ 54769 w 1421606"/>
              <a:gd name="connsiteY3" fmla="*/ 49439 h 939460"/>
              <a:gd name="connsiteX4" fmla="*/ 0 w 1421606"/>
              <a:gd name="connsiteY4" fmla="*/ 73251 h 939460"/>
              <a:gd name="connsiteX5" fmla="*/ 61913 w 1421606"/>
              <a:gd name="connsiteY5" fmla="*/ 170882 h 939460"/>
              <a:gd name="connsiteX6" fmla="*/ 69056 w 1421606"/>
              <a:gd name="connsiteY6" fmla="*/ 304233 h 939460"/>
              <a:gd name="connsiteX7" fmla="*/ 94003 w 1421606"/>
              <a:gd name="connsiteY7" fmla="*/ 939460 h 939460"/>
              <a:gd name="connsiteX8" fmla="*/ 866095 w 1421606"/>
              <a:gd name="connsiteY8" fmla="*/ 714261 h 939460"/>
              <a:gd name="connsiteX9" fmla="*/ 957262 w 1421606"/>
              <a:gd name="connsiteY9" fmla="*/ 639989 h 939460"/>
              <a:gd name="connsiteX10" fmla="*/ 1421606 w 1421606"/>
              <a:gd name="connsiteY10" fmla="*/ 280420 h 939460"/>
              <a:gd name="connsiteX11" fmla="*/ 1421380 w 1421606"/>
              <a:gd name="connsiteY11" fmla="*/ 0 h 939460"/>
              <a:gd name="connsiteX12" fmla="*/ 204789 w 1421606"/>
              <a:gd name="connsiteY12" fmla="*/ 9752 h 939460"/>
              <a:gd name="connsiteX0" fmla="*/ 204789 w 1421606"/>
              <a:gd name="connsiteY0" fmla="*/ 9752 h 939460"/>
              <a:gd name="connsiteX1" fmla="*/ 135731 w 1421606"/>
              <a:gd name="connsiteY1" fmla="*/ 20864 h 939460"/>
              <a:gd name="connsiteX2" fmla="*/ 107156 w 1421606"/>
              <a:gd name="connsiteY2" fmla="*/ 56582 h 939460"/>
              <a:gd name="connsiteX3" fmla="*/ 54769 w 1421606"/>
              <a:gd name="connsiteY3" fmla="*/ 49439 h 939460"/>
              <a:gd name="connsiteX4" fmla="*/ 0 w 1421606"/>
              <a:gd name="connsiteY4" fmla="*/ 73251 h 939460"/>
              <a:gd name="connsiteX5" fmla="*/ 61913 w 1421606"/>
              <a:gd name="connsiteY5" fmla="*/ 170882 h 939460"/>
              <a:gd name="connsiteX6" fmla="*/ 64293 w 1421606"/>
              <a:gd name="connsiteY6" fmla="*/ 220890 h 939460"/>
              <a:gd name="connsiteX7" fmla="*/ 94003 w 1421606"/>
              <a:gd name="connsiteY7" fmla="*/ 939460 h 939460"/>
              <a:gd name="connsiteX8" fmla="*/ 866095 w 1421606"/>
              <a:gd name="connsiteY8" fmla="*/ 714261 h 939460"/>
              <a:gd name="connsiteX9" fmla="*/ 957262 w 1421606"/>
              <a:gd name="connsiteY9" fmla="*/ 639989 h 939460"/>
              <a:gd name="connsiteX10" fmla="*/ 1421606 w 1421606"/>
              <a:gd name="connsiteY10" fmla="*/ 280420 h 939460"/>
              <a:gd name="connsiteX11" fmla="*/ 1421380 w 1421606"/>
              <a:gd name="connsiteY11" fmla="*/ 0 h 939460"/>
              <a:gd name="connsiteX12" fmla="*/ 204789 w 1421606"/>
              <a:gd name="connsiteY12" fmla="*/ 9752 h 939460"/>
              <a:gd name="connsiteX0" fmla="*/ 204789 w 1421606"/>
              <a:gd name="connsiteY0" fmla="*/ 9752 h 939460"/>
              <a:gd name="connsiteX1" fmla="*/ 135731 w 1421606"/>
              <a:gd name="connsiteY1" fmla="*/ 20864 h 939460"/>
              <a:gd name="connsiteX2" fmla="*/ 107156 w 1421606"/>
              <a:gd name="connsiteY2" fmla="*/ 56582 h 939460"/>
              <a:gd name="connsiteX3" fmla="*/ 54769 w 1421606"/>
              <a:gd name="connsiteY3" fmla="*/ 49439 h 939460"/>
              <a:gd name="connsiteX4" fmla="*/ 0 w 1421606"/>
              <a:gd name="connsiteY4" fmla="*/ 73251 h 939460"/>
              <a:gd name="connsiteX5" fmla="*/ 61913 w 1421606"/>
              <a:gd name="connsiteY5" fmla="*/ 170882 h 939460"/>
              <a:gd name="connsiteX6" fmla="*/ 64293 w 1421606"/>
              <a:gd name="connsiteY6" fmla="*/ 220890 h 939460"/>
              <a:gd name="connsiteX7" fmla="*/ 76200 w 1421606"/>
              <a:gd name="connsiteY7" fmla="*/ 570933 h 939460"/>
              <a:gd name="connsiteX8" fmla="*/ 94003 w 1421606"/>
              <a:gd name="connsiteY8" fmla="*/ 939460 h 939460"/>
              <a:gd name="connsiteX9" fmla="*/ 866095 w 1421606"/>
              <a:gd name="connsiteY9" fmla="*/ 714261 h 939460"/>
              <a:gd name="connsiteX10" fmla="*/ 957262 w 1421606"/>
              <a:gd name="connsiteY10" fmla="*/ 639989 h 939460"/>
              <a:gd name="connsiteX11" fmla="*/ 1421606 w 1421606"/>
              <a:gd name="connsiteY11" fmla="*/ 280420 h 939460"/>
              <a:gd name="connsiteX12" fmla="*/ 1421380 w 1421606"/>
              <a:gd name="connsiteY12" fmla="*/ 0 h 939460"/>
              <a:gd name="connsiteX13" fmla="*/ 204789 w 1421606"/>
              <a:gd name="connsiteY13" fmla="*/ 9752 h 939460"/>
              <a:gd name="connsiteX0" fmla="*/ 204789 w 1421606"/>
              <a:gd name="connsiteY0" fmla="*/ 9752 h 939460"/>
              <a:gd name="connsiteX1" fmla="*/ 135731 w 1421606"/>
              <a:gd name="connsiteY1" fmla="*/ 20864 h 939460"/>
              <a:gd name="connsiteX2" fmla="*/ 107156 w 1421606"/>
              <a:gd name="connsiteY2" fmla="*/ 56582 h 939460"/>
              <a:gd name="connsiteX3" fmla="*/ 54769 w 1421606"/>
              <a:gd name="connsiteY3" fmla="*/ 49439 h 939460"/>
              <a:gd name="connsiteX4" fmla="*/ 0 w 1421606"/>
              <a:gd name="connsiteY4" fmla="*/ 73251 h 939460"/>
              <a:gd name="connsiteX5" fmla="*/ 61913 w 1421606"/>
              <a:gd name="connsiteY5" fmla="*/ 170882 h 939460"/>
              <a:gd name="connsiteX6" fmla="*/ 64293 w 1421606"/>
              <a:gd name="connsiteY6" fmla="*/ 220890 h 939460"/>
              <a:gd name="connsiteX7" fmla="*/ 102394 w 1421606"/>
              <a:gd name="connsiteY7" fmla="*/ 228033 h 939460"/>
              <a:gd name="connsiteX8" fmla="*/ 94003 w 1421606"/>
              <a:gd name="connsiteY8" fmla="*/ 939460 h 939460"/>
              <a:gd name="connsiteX9" fmla="*/ 866095 w 1421606"/>
              <a:gd name="connsiteY9" fmla="*/ 714261 h 939460"/>
              <a:gd name="connsiteX10" fmla="*/ 957262 w 1421606"/>
              <a:gd name="connsiteY10" fmla="*/ 639989 h 939460"/>
              <a:gd name="connsiteX11" fmla="*/ 1421606 w 1421606"/>
              <a:gd name="connsiteY11" fmla="*/ 280420 h 939460"/>
              <a:gd name="connsiteX12" fmla="*/ 1421380 w 1421606"/>
              <a:gd name="connsiteY12" fmla="*/ 0 h 939460"/>
              <a:gd name="connsiteX13" fmla="*/ 204789 w 1421606"/>
              <a:gd name="connsiteY13" fmla="*/ 9752 h 939460"/>
              <a:gd name="connsiteX0" fmla="*/ 204789 w 1421606"/>
              <a:gd name="connsiteY0" fmla="*/ 9752 h 939460"/>
              <a:gd name="connsiteX1" fmla="*/ 135731 w 1421606"/>
              <a:gd name="connsiteY1" fmla="*/ 20864 h 939460"/>
              <a:gd name="connsiteX2" fmla="*/ 107156 w 1421606"/>
              <a:gd name="connsiteY2" fmla="*/ 56582 h 939460"/>
              <a:gd name="connsiteX3" fmla="*/ 54769 w 1421606"/>
              <a:gd name="connsiteY3" fmla="*/ 49439 h 939460"/>
              <a:gd name="connsiteX4" fmla="*/ 0 w 1421606"/>
              <a:gd name="connsiteY4" fmla="*/ 73251 h 939460"/>
              <a:gd name="connsiteX5" fmla="*/ 61913 w 1421606"/>
              <a:gd name="connsiteY5" fmla="*/ 170882 h 939460"/>
              <a:gd name="connsiteX6" fmla="*/ 64293 w 1421606"/>
              <a:gd name="connsiteY6" fmla="*/ 220890 h 939460"/>
              <a:gd name="connsiteX7" fmla="*/ 102394 w 1421606"/>
              <a:gd name="connsiteY7" fmla="*/ 228033 h 939460"/>
              <a:gd name="connsiteX8" fmla="*/ 102394 w 1421606"/>
              <a:gd name="connsiteY8" fmla="*/ 587601 h 939460"/>
              <a:gd name="connsiteX9" fmla="*/ 94003 w 1421606"/>
              <a:gd name="connsiteY9" fmla="*/ 939460 h 939460"/>
              <a:gd name="connsiteX10" fmla="*/ 866095 w 1421606"/>
              <a:gd name="connsiteY10" fmla="*/ 714261 h 939460"/>
              <a:gd name="connsiteX11" fmla="*/ 957262 w 1421606"/>
              <a:gd name="connsiteY11" fmla="*/ 639989 h 939460"/>
              <a:gd name="connsiteX12" fmla="*/ 1421606 w 1421606"/>
              <a:gd name="connsiteY12" fmla="*/ 280420 h 939460"/>
              <a:gd name="connsiteX13" fmla="*/ 1421380 w 1421606"/>
              <a:gd name="connsiteY13" fmla="*/ 0 h 939460"/>
              <a:gd name="connsiteX14" fmla="*/ 204789 w 1421606"/>
              <a:gd name="connsiteY14" fmla="*/ 9752 h 939460"/>
              <a:gd name="connsiteX0" fmla="*/ 204789 w 1421606"/>
              <a:gd name="connsiteY0" fmla="*/ 9752 h 939460"/>
              <a:gd name="connsiteX1" fmla="*/ 135731 w 1421606"/>
              <a:gd name="connsiteY1" fmla="*/ 20864 h 939460"/>
              <a:gd name="connsiteX2" fmla="*/ 107156 w 1421606"/>
              <a:gd name="connsiteY2" fmla="*/ 56582 h 939460"/>
              <a:gd name="connsiteX3" fmla="*/ 54769 w 1421606"/>
              <a:gd name="connsiteY3" fmla="*/ 49439 h 939460"/>
              <a:gd name="connsiteX4" fmla="*/ 0 w 1421606"/>
              <a:gd name="connsiteY4" fmla="*/ 73251 h 939460"/>
              <a:gd name="connsiteX5" fmla="*/ 61913 w 1421606"/>
              <a:gd name="connsiteY5" fmla="*/ 170882 h 939460"/>
              <a:gd name="connsiteX6" fmla="*/ 64293 w 1421606"/>
              <a:gd name="connsiteY6" fmla="*/ 220890 h 939460"/>
              <a:gd name="connsiteX7" fmla="*/ 102394 w 1421606"/>
              <a:gd name="connsiteY7" fmla="*/ 228033 h 939460"/>
              <a:gd name="connsiteX8" fmla="*/ 116681 w 1421606"/>
              <a:gd name="connsiteY8" fmla="*/ 247082 h 939460"/>
              <a:gd name="connsiteX9" fmla="*/ 94003 w 1421606"/>
              <a:gd name="connsiteY9" fmla="*/ 939460 h 939460"/>
              <a:gd name="connsiteX10" fmla="*/ 866095 w 1421606"/>
              <a:gd name="connsiteY10" fmla="*/ 714261 h 939460"/>
              <a:gd name="connsiteX11" fmla="*/ 957262 w 1421606"/>
              <a:gd name="connsiteY11" fmla="*/ 639989 h 939460"/>
              <a:gd name="connsiteX12" fmla="*/ 1421606 w 1421606"/>
              <a:gd name="connsiteY12" fmla="*/ 280420 h 939460"/>
              <a:gd name="connsiteX13" fmla="*/ 1421380 w 1421606"/>
              <a:gd name="connsiteY13" fmla="*/ 0 h 939460"/>
              <a:gd name="connsiteX14" fmla="*/ 204789 w 1421606"/>
              <a:gd name="connsiteY14" fmla="*/ 9752 h 939460"/>
              <a:gd name="connsiteX0" fmla="*/ 204789 w 1421606"/>
              <a:gd name="connsiteY0" fmla="*/ 9752 h 939460"/>
              <a:gd name="connsiteX1" fmla="*/ 135731 w 1421606"/>
              <a:gd name="connsiteY1" fmla="*/ 20864 h 939460"/>
              <a:gd name="connsiteX2" fmla="*/ 107156 w 1421606"/>
              <a:gd name="connsiteY2" fmla="*/ 56582 h 939460"/>
              <a:gd name="connsiteX3" fmla="*/ 54769 w 1421606"/>
              <a:gd name="connsiteY3" fmla="*/ 49439 h 939460"/>
              <a:gd name="connsiteX4" fmla="*/ 0 w 1421606"/>
              <a:gd name="connsiteY4" fmla="*/ 73251 h 939460"/>
              <a:gd name="connsiteX5" fmla="*/ 61913 w 1421606"/>
              <a:gd name="connsiteY5" fmla="*/ 170882 h 939460"/>
              <a:gd name="connsiteX6" fmla="*/ 64293 w 1421606"/>
              <a:gd name="connsiteY6" fmla="*/ 220890 h 939460"/>
              <a:gd name="connsiteX7" fmla="*/ 102394 w 1421606"/>
              <a:gd name="connsiteY7" fmla="*/ 228033 h 939460"/>
              <a:gd name="connsiteX8" fmla="*/ 116681 w 1421606"/>
              <a:gd name="connsiteY8" fmla="*/ 247082 h 939460"/>
              <a:gd name="connsiteX9" fmla="*/ 114300 w 1421606"/>
              <a:gd name="connsiteY9" fmla="*/ 363764 h 939460"/>
              <a:gd name="connsiteX10" fmla="*/ 94003 w 1421606"/>
              <a:gd name="connsiteY10" fmla="*/ 939460 h 939460"/>
              <a:gd name="connsiteX11" fmla="*/ 866095 w 1421606"/>
              <a:gd name="connsiteY11" fmla="*/ 714261 h 939460"/>
              <a:gd name="connsiteX12" fmla="*/ 957262 w 1421606"/>
              <a:gd name="connsiteY12" fmla="*/ 639989 h 939460"/>
              <a:gd name="connsiteX13" fmla="*/ 1421606 w 1421606"/>
              <a:gd name="connsiteY13" fmla="*/ 280420 h 939460"/>
              <a:gd name="connsiteX14" fmla="*/ 1421380 w 1421606"/>
              <a:gd name="connsiteY14" fmla="*/ 0 h 939460"/>
              <a:gd name="connsiteX15" fmla="*/ 204789 w 1421606"/>
              <a:gd name="connsiteY15" fmla="*/ 9752 h 939460"/>
              <a:gd name="connsiteX0" fmla="*/ 204789 w 1421606"/>
              <a:gd name="connsiteY0" fmla="*/ 9752 h 939460"/>
              <a:gd name="connsiteX1" fmla="*/ 135731 w 1421606"/>
              <a:gd name="connsiteY1" fmla="*/ 20864 h 939460"/>
              <a:gd name="connsiteX2" fmla="*/ 107156 w 1421606"/>
              <a:gd name="connsiteY2" fmla="*/ 56582 h 939460"/>
              <a:gd name="connsiteX3" fmla="*/ 54769 w 1421606"/>
              <a:gd name="connsiteY3" fmla="*/ 49439 h 939460"/>
              <a:gd name="connsiteX4" fmla="*/ 0 w 1421606"/>
              <a:gd name="connsiteY4" fmla="*/ 73251 h 939460"/>
              <a:gd name="connsiteX5" fmla="*/ 61913 w 1421606"/>
              <a:gd name="connsiteY5" fmla="*/ 170882 h 939460"/>
              <a:gd name="connsiteX6" fmla="*/ 64293 w 1421606"/>
              <a:gd name="connsiteY6" fmla="*/ 220890 h 939460"/>
              <a:gd name="connsiteX7" fmla="*/ 102394 w 1421606"/>
              <a:gd name="connsiteY7" fmla="*/ 228033 h 939460"/>
              <a:gd name="connsiteX8" fmla="*/ 116681 w 1421606"/>
              <a:gd name="connsiteY8" fmla="*/ 247082 h 939460"/>
              <a:gd name="connsiteX9" fmla="*/ 173832 w 1421606"/>
              <a:gd name="connsiteY9" fmla="*/ 294708 h 939460"/>
              <a:gd name="connsiteX10" fmla="*/ 94003 w 1421606"/>
              <a:gd name="connsiteY10" fmla="*/ 939460 h 939460"/>
              <a:gd name="connsiteX11" fmla="*/ 866095 w 1421606"/>
              <a:gd name="connsiteY11" fmla="*/ 714261 h 939460"/>
              <a:gd name="connsiteX12" fmla="*/ 957262 w 1421606"/>
              <a:gd name="connsiteY12" fmla="*/ 639989 h 939460"/>
              <a:gd name="connsiteX13" fmla="*/ 1421606 w 1421606"/>
              <a:gd name="connsiteY13" fmla="*/ 280420 h 939460"/>
              <a:gd name="connsiteX14" fmla="*/ 1421380 w 1421606"/>
              <a:gd name="connsiteY14" fmla="*/ 0 h 939460"/>
              <a:gd name="connsiteX15" fmla="*/ 204789 w 1421606"/>
              <a:gd name="connsiteY15" fmla="*/ 9752 h 939460"/>
              <a:gd name="connsiteX0" fmla="*/ 204789 w 1421606"/>
              <a:gd name="connsiteY0" fmla="*/ 9752 h 939460"/>
              <a:gd name="connsiteX1" fmla="*/ 135731 w 1421606"/>
              <a:gd name="connsiteY1" fmla="*/ 20864 h 939460"/>
              <a:gd name="connsiteX2" fmla="*/ 107156 w 1421606"/>
              <a:gd name="connsiteY2" fmla="*/ 56582 h 939460"/>
              <a:gd name="connsiteX3" fmla="*/ 54769 w 1421606"/>
              <a:gd name="connsiteY3" fmla="*/ 49439 h 939460"/>
              <a:gd name="connsiteX4" fmla="*/ 0 w 1421606"/>
              <a:gd name="connsiteY4" fmla="*/ 73251 h 939460"/>
              <a:gd name="connsiteX5" fmla="*/ 61913 w 1421606"/>
              <a:gd name="connsiteY5" fmla="*/ 170882 h 939460"/>
              <a:gd name="connsiteX6" fmla="*/ 64293 w 1421606"/>
              <a:gd name="connsiteY6" fmla="*/ 220890 h 939460"/>
              <a:gd name="connsiteX7" fmla="*/ 102394 w 1421606"/>
              <a:gd name="connsiteY7" fmla="*/ 228033 h 939460"/>
              <a:gd name="connsiteX8" fmla="*/ 116681 w 1421606"/>
              <a:gd name="connsiteY8" fmla="*/ 247082 h 939460"/>
              <a:gd name="connsiteX9" fmla="*/ 173832 w 1421606"/>
              <a:gd name="connsiteY9" fmla="*/ 294708 h 939460"/>
              <a:gd name="connsiteX10" fmla="*/ 94003 w 1421606"/>
              <a:gd name="connsiteY10" fmla="*/ 939460 h 939460"/>
              <a:gd name="connsiteX11" fmla="*/ 866095 w 1421606"/>
              <a:gd name="connsiteY11" fmla="*/ 714261 h 939460"/>
              <a:gd name="connsiteX12" fmla="*/ 957262 w 1421606"/>
              <a:gd name="connsiteY12" fmla="*/ 639989 h 939460"/>
              <a:gd name="connsiteX13" fmla="*/ 1421606 w 1421606"/>
              <a:gd name="connsiteY13" fmla="*/ 280420 h 939460"/>
              <a:gd name="connsiteX14" fmla="*/ 1421380 w 1421606"/>
              <a:gd name="connsiteY14" fmla="*/ 0 h 939460"/>
              <a:gd name="connsiteX15" fmla="*/ 204789 w 1421606"/>
              <a:gd name="connsiteY15" fmla="*/ 9752 h 939460"/>
              <a:gd name="connsiteX0" fmla="*/ 204789 w 1421606"/>
              <a:gd name="connsiteY0" fmla="*/ 9752 h 939460"/>
              <a:gd name="connsiteX1" fmla="*/ 135731 w 1421606"/>
              <a:gd name="connsiteY1" fmla="*/ 20864 h 939460"/>
              <a:gd name="connsiteX2" fmla="*/ 107156 w 1421606"/>
              <a:gd name="connsiteY2" fmla="*/ 56582 h 939460"/>
              <a:gd name="connsiteX3" fmla="*/ 54769 w 1421606"/>
              <a:gd name="connsiteY3" fmla="*/ 49439 h 939460"/>
              <a:gd name="connsiteX4" fmla="*/ 0 w 1421606"/>
              <a:gd name="connsiteY4" fmla="*/ 73251 h 939460"/>
              <a:gd name="connsiteX5" fmla="*/ 61913 w 1421606"/>
              <a:gd name="connsiteY5" fmla="*/ 170882 h 939460"/>
              <a:gd name="connsiteX6" fmla="*/ 64293 w 1421606"/>
              <a:gd name="connsiteY6" fmla="*/ 220890 h 939460"/>
              <a:gd name="connsiteX7" fmla="*/ 102394 w 1421606"/>
              <a:gd name="connsiteY7" fmla="*/ 228033 h 939460"/>
              <a:gd name="connsiteX8" fmla="*/ 116681 w 1421606"/>
              <a:gd name="connsiteY8" fmla="*/ 247082 h 939460"/>
              <a:gd name="connsiteX9" fmla="*/ 173832 w 1421606"/>
              <a:gd name="connsiteY9" fmla="*/ 294708 h 939460"/>
              <a:gd name="connsiteX10" fmla="*/ 161925 w 1421606"/>
              <a:gd name="connsiteY10" fmla="*/ 425676 h 939460"/>
              <a:gd name="connsiteX11" fmla="*/ 94003 w 1421606"/>
              <a:gd name="connsiteY11" fmla="*/ 939460 h 939460"/>
              <a:gd name="connsiteX12" fmla="*/ 866095 w 1421606"/>
              <a:gd name="connsiteY12" fmla="*/ 714261 h 939460"/>
              <a:gd name="connsiteX13" fmla="*/ 957262 w 1421606"/>
              <a:gd name="connsiteY13" fmla="*/ 639989 h 939460"/>
              <a:gd name="connsiteX14" fmla="*/ 1421606 w 1421606"/>
              <a:gd name="connsiteY14" fmla="*/ 280420 h 939460"/>
              <a:gd name="connsiteX15" fmla="*/ 1421380 w 1421606"/>
              <a:gd name="connsiteY15" fmla="*/ 0 h 939460"/>
              <a:gd name="connsiteX16" fmla="*/ 204789 w 1421606"/>
              <a:gd name="connsiteY16" fmla="*/ 9752 h 939460"/>
              <a:gd name="connsiteX0" fmla="*/ 204789 w 1421606"/>
              <a:gd name="connsiteY0" fmla="*/ 9752 h 939460"/>
              <a:gd name="connsiteX1" fmla="*/ 135731 w 1421606"/>
              <a:gd name="connsiteY1" fmla="*/ 20864 h 939460"/>
              <a:gd name="connsiteX2" fmla="*/ 107156 w 1421606"/>
              <a:gd name="connsiteY2" fmla="*/ 56582 h 939460"/>
              <a:gd name="connsiteX3" fmla="*/ 54769 w 1421606"/>
              <a:gd name="connsiteY3" fmla="*/ 49439 h 939460"/>
              <a:gd name="connsiteX4" fmla="*/ 0 w 1421606"/>
              <a:gd name="connsiteY4" fmla="*/ 73251 h 939460"/>
              <a:gd name="connsiteX5" fmla="*/ 61913 w 1421606"/>
              <a:gd name="connsiteY5" fmla="*/ 170882 h 939460"/>
              <a:gd name="connsiteX6" fmla="*/ 64293 w 1421606"/>
              <a:gd name="connsiteY6" fmla="*/ 220890 h 939460"/>
              <a:gd name="connsiteX7" fmla="*/ 102394 w 1421606"/>
              <a:gd name="connsiteY7" fmla="*/ 228033 h 939460"/>
              <a:gd name="connsiteX8" fmla="*/ 116681 w 1421606"/>
              <a:gd name="connsiteY8" fmla="*/ 247082 h 939460"/>
              <a:gd name="connsiteX9" fmla="*/ 173832 w 1421606"/>
              <a:gd name="connsiteY9" fmla="*/ 294708 h 939460"/>
              <a:gd name="connsiteX10" fmla="*/ 219075 w 1421606"/>
              <a:gd name="connsiteY10" fmla="*/ 418533 h 939460"/>
              <a:gd name="connsiteX11" fmla="*/ 94003 w 1421606"/>
              <a:gd name="connsiteY11" fmla="*/ 939460 h 939460"/>
              <a:gd name="connsiteX12" fmla="*/ 866095 w 1421606"/>
              <a:gd name="connsiteY12" fmla="*/ 714261 h 939460"/>
              <a:gd name="connsiteX13" fmla="*/ 957262 w 1421606"/>
              <a:gd name="connsiteY13" fmla="*/ 639989 h 939460"/>
              <a:gd name="connsiteX14" fmla="*/ 1421606 w 1421606"/>
              <a:gd name="connsiteY14" fmla="*/ 280420 h 939460"/>
              <a:gd name="connsiteX15" fmla="*/ 1421380 w 1421606"/>
              <a:gd name="connsiteY15" fmla="*/ 0 h 939460"/>
              <a:gd name="connsiteX16" fmla="*/ 204789 w 1421606"/>
              <a:gd name="connsiteY16" fmla="*/ 9752 h 939460"/>
              <a:gd name="connsiteX0" fmla="*/ 204789 w 1421606"/>
              <a:gd name="connsiteY0" fmla="*/ 9752 h 939460"/>
              <a:gd name="connsiteX1" fmla="*/ 135731 w 1421606"/>
              <a:gd name="connsiteY1" fmla="*/ 20864 h 939460"/>
              <a:gd name="connsiteX2" fmla="*/ 107156 w 1421606"/>
              <a:gd name="connsiteY2" fmla="*/ 56582 h 939460"/>
              <a:gd name="connsiteX3" fmla="*/ 54769 w 1421606"/>
              <a:gd name="connsiteY3" fmla="*/ 49439 h 939460"/>
              <a:gd name="connsiteX4" fmla="*/ 0 w 1421606"/>
              <a:gd name="connsiteY4" fmla="*/ 73251 h 939460"/>
              <a:gd name="connsiteX5" fmla="*/ 61913 w 1421606"/>
              <a:gd name="connsiteY5" fmla="*/ 170882 h 939460"/>
              <a:gd name="connsiteX6" fmla="*/ 64293 w 1421606"/>
              <a:gd name="connsiteY6" fmla="*/ 220890 h 939460"/>
              <a:gd name="connsiteX7" fmla="*/ 102394 w 1421606"/>
              <a:gd name="connsiteY7" fmla="*/ 228033 h 939460"/>
              <a:gd name="connsiteX8" fmla="*/ 116681 w 1421606"/>
              <a:gd name="connsiteY8" fmla="*/ 247082 h 939460"/>
              <a:gd name="connsiteX9" fmla="*/ 173832 w 1421606"/>
              <a:gd name="connsiteY9" fmla="*/ 294708 h 939460"/>
              <a:gd name="connsiteX10" fmla="*/ 219075 w 1421606"/>
              <a:gd name="connsiteY10" fmla="*/ 418533 h 939460"/>
              <a:gd name="connsiteX11" fmla="*/ 164306 w 1421606"/>
              <a:gd name="connsiteY11" fmla="*/ 649514 h 939460"/>
              <a:gd name="connsiteX12" fmla="*/ 94003 w 1421606"/>
              <a:gd name="connsiteY12" fmla="*/ 939460 h 939460"/>
              <a:gd name="connsiteX13" fmla="*/ 866095 w 1421606"/>
              <a:gd name="connsiteY13" fmla="*/ 714261 h 939460"/>
              <a:gd name="connsiteX14" fmla="*/ 957262 w 1421606"/>
              <a:gd name="connsiteY14" fmla="*/ 639989 h 939460"/>
              <a:gd name="connsiteX15" fmla="*/ 1421606 w 1421606"/>
              <a:gd name="connsiteY15" fmla="*/ 280420 h 939460"/>
              <a:gd name="connsiteX16" fmla="*/ 1421380 w 1421606"/>
              <a:gd name="connsiteY16" fmla="*/ 0 h 939460"/>
              <a:gd name="connsiteX17" fmla="*/ 204789 w 1421606"/>
              <a:gd name="connsiteY17" fmla="*/ 9752 h 939460"/>
              <a:gd name="connsiteX0" fmla="*/ 204789 w 1421606"/>
              <a:gd name="connsiteY0" fmla="*/ 9752 h 939460"/>
              <a:gd name="connsiteX1" fmla="*/ 135731 w 1421606"/>
              <a:gd name="connsiteY1" fmla="*/ 20864 h 939460"/>
              <a:gd name="connsiteX2" fmla="*/ 107156 w 1421606"/>
              <a:gd name="connsiteY2" fmla="*/ 56582 h 939460"/>
              <a:gd name="connsiteX3" fmla="*/ 54769 w 1421606"/>
              <a:gd name="connsiteY3" fmla="*/ 49439 h 939460"/>
              <a:gd name="connsiteX4" fmla="*/ 0 w 1421606"/>
              <a:gd name="connsiteY4" fmla="*/ 73251 h 939460"/>
              <a:gd name="connsiteX5" fmla="*/ 61913 w 1421606"/>
              <a:gd name="connsiteY5" fmla="*/ 170882 h 939460"/>
              <a:gd name="connsiteX6" fmla="*/ 64293 w 1421606"/>
              <a:gd name="connsiteY6" fmla="*/ 220890 h 939460"/>
              <a:gd name="connsiteX7" fmla="*/ 102394 w 1421606"/>
              <a:gd name="connsiteY7" fmla="*/ 228033 h 939460"/>
              <a:gd name="connsiteX8" fmla="*/ 116681 w 1421606"/>
              <a:gd name="connsiteY8" fmla="*/ 247082 h 939460"/>
              <a:gd name="connsiteX9" fmla="*/ 173832 w 1421606"/>
              <a:gd name="connsiteY9" fmla="*/ 294708 h 939460"/>
              <a:gd name="connsiteX10" fmla="*/ 219075 w 1421606"/>
              <a:gd name="connsiteY10" fmla="*/ 418533 h 939460"/>
              <a:gd name="connsiteX11" fmla="*/ 195262 w 1421606"/>
              <a:gd name="connsiteY11" fmla="*/ 518545 h 939460"/>
              <a:gd name="connsiteX12" fmla="*/ 164306 w 1421606"/>
              <a:gd name="connsiteY12" fmla="*/ 649514 h 939460"/>
              <a:gd name="connsiteX13" fmla="*/ 94003 w 1421606"/>
              <a:gd name="connsiteY13" fmla="*/ 939460 h 939460"/>
              <a:gd name="connsiteX14" fmla="*/ 866095 w 1421606"/>
              <a:gd name="connsiteY14" fmla="*/ 714261 h 939460"/>
              <a:gd name="connsiteX15" fmla="*/ 957262 w 1421606"/>
              <a:gd name="connsiteY15" fmla="*/ 639989 h 939460"/>
              <a:gd name="connsiteX16" fmla="*/ 1421606 w 1421606"/>
              <a:gd name="connsiteY16" fmla="*/ 280420 h 939460"/>
              <a:gd name="connsiteX17" fmla="*/ 1421380 w 1421606"/>
              <a:gd name="connsiteY17" fmla="*/ 0 h 939460"/>
              <a:gd name="connsiteX18" fmla="*/ 204789 w 1421606"/>
              <a:gd name="connsiteY18" fmla="*/ 9752 h 939460"/>
              <a:gd name="connsiteX0" fmla="*/ 204789 w 1421606"/>
              <a:gd name="connsiteY0" fmla="*/ 9752 h 939460"/>
              <a:gd name="connsiteX1" fmla="*/ 135731 w 1421606"/>
              <a:gd name="connsiteY1" fmla="*/ 20864 h 939460"/>
              <a:gd name="connsiteX2" fmla="*/ 107156 w 1421606"/>
              <a:gd name="connsiteY2" fmla="*/ 56582 h 939460"/>
              <a:gd name="connsiteX3" fmla="*/ 54769 w 1421606"/>
              <a:gd name="connsiteY3" fmla="*/ 49439 h 939460"/>
              <a:gd name="connsiteX4" fmla="*/ 0 w 1421606"/>
              <a:gd name="connsiteY4" fmla="*/ 73251 h 939460"/>
              <a:gd name="connsiteX5" fmla="*/ 61913 w 1421606"/>
              <a:gd name="connsiteY5" fmla="*/ 170882 h 939460"/>
              <a:gd name="connsiteX6" fmla="*/ 64293 w 1421606"/>
              <a:gd name="connsiteY6" fmla="*/ 220890 h 939460"/>
              <a:gd name="connsiteX7" fmla="*/ 102394 w 1421606"/>
              <a:gd name="connsiteY7" fmla="*/ 228033 h 939460"/>
              <a:gd name="connsiteX8" fmla="*/ 116681 w 1421606"/>
              <a:gd name="connsiteY8" fmla="*/ 247082 h 939460"/>
              <a:gd name="connsiteX9" fmla="*/ 173832 w 1421606"/>
              <a:gd name="connsiteY9" fmla="*/ 294708 h 939460"/>
              <a:gd name="connsiteX10" fmla="*/ 219075 w 1421606"/>
              <a:gd name="connsiteY10" fmla="*/ 418533 h 939460"/>
              <a:gd name="connsiteX11" fmla="*/ 240506 w 1421606"/>
              <a:gd name="connsiteY11" fmla="*/ 559026 h 939460"/>
              <a:gd name="connsiteX12" fmla="*/ 164306 w 1421606"/>
              <a:gd name="connsiteY12" fmla="*/ 649514 h 939460"/>
              <a:gd name="connsiteX13" fmla="*/ 94003 w 1421606"/>
              <a:gd name="connsiteY13" fmla="*/ 939460 h 939460"/>
              <a:gd name="connsiteX14" fmla="*/ 866095 w 1421606"/>
              <a:gd name="connsiteY14" fmla="*/ 714261 h 939460"/>
              <a:gd name="connsiteX15" fmla="*/ 957262 w 1421606"/>
              <a:gd name="connsiteY15" fmla="*/ 639989 h 939460"/>
              <a:gd name="connsiteX16" fmla="*/ 1421606 w 1421606"/>
              <a:gd name="connsiteY16" fmla="*/ 280420 h 939460"/>
              <a:gd name="connsiteX17" fmla="*/ 1421380 w 1421606"/>
              <a:gd name="connsiteY17" fmla="*/ 0 h 939460"/>
              <a:gd name="connsiteX18" fmla="*/ 204789 w 1421606"/>
              <a:gd name="connsiteY18" fmla="*/ 9752 h 939460"/>
              <a:gd name="connsiteX0" fmla="*/ 204789 w 1421606"/>
              <a:gd name="connsiteY0" fmla="*/ 9752 h 939460"/>
              <a:gd name="connsiteX1" fmla="*/ 135731 w 1421606"/>
              <a:gd name="connsiteY1" fmla="*/ 20864 h 939460"/>
              <a:gd name="connsiteX2" fmla="*/ 107156 w 1421606"/>
              <a:gd name="connsiteY2" fmla="*/ 56582 h 939460"/>
              <a:gd name="connsiteX3" fmla="*/ 54769 w 1421606"/>
              <a:gd name="connsiteY3" fmla="*/ 49439 h 939460"/>
              <a:gd name="connsiteX4" fmla="*/ 0 w 1421606"/>
              <a:gd name="connsiteY4" fmla="*/ 73251 h 939460"/>
              <a:gd name="connsiteX5" fmla="*/ 61913 w 1421606"/>
              <a:gd name="connsiteY5" fmla="*/ 170882 h 939460"/>
              <a:gd name="connsiteX6" fmla="*/ 64293 w 1421606"/>
              <a:gd name="connsiteY6" fmla="*/ 220890 h 939460"/>
              <a:gd name="connsiteX7" fmla="*/ 102394 w 1421606"/>
              <a:gd name="connsiteY7" fmla="*/ 228033 h 939460"/>
              <a:gd name="connsiteX8" fmla="*/ 116681 w 1421606"/>
              <a:gd name="connsiteY8" fmla="*/ 247082 h 939460"/>
              <a:gd name="connsiteX9" fmla="*/ 173832 w 1421606"/>
              <a:gd name="connsiteY9" fmla="*/ 294708 h 939460"/>
              <a:gd name="connsiteX10" fmla="*/ 219075 w 1421606"/>
              <a:gd name="connsiteY10" fmla="*/ 418533 h 939460"/>
              <a:gd name="connsiteX11" fmla="*/ 240506 w 1421606"/>
              <a:gd name="connsiteY11" fmla="*/ 559026 h 939460"/>
              <a:gd name="connsiteX12" fmla="*/ 183356 w 1421606"/>
              <a:gd name="connsiteY12" fmla="*/ 604271 h 939460"/>
              <a:gd name="connsiteX13" fmla="*/ 94003 w 1421606"/>
              <a:gd name="connsiteY13" fmla="*/ 939460 h 939460"/>
              <a:gd name="connsiteX14" fmla="*/ 866095 w 1421606"/>
              <a:gd name="connsiteY14" fmla="*/ 714261 h 939460"/>
              <a:gd name="connsiteX15" fmla="*/ 957262 w 1421606"/>
              <a:gd name="connsiteY15" fmla="*/ 639989 h 939460"/>
              <a:gd name="connsiteX16" fmla="*/ 1421606 w 1421606"/>
              <a:gd name="connsiteY16" fmla="*/ 280420 h 939460"/>
              <a:gd name="connsiteX17" fmla="*/ 1421380 w 1421606"/>
              <a:gd name="connsiteY17" fmla="*/ 0 h 939460"/>
              <a:gd name="connsiteX18" fmla="*/ 204789 w 1421606"/>
              <a:gd name="connsiteY18" fmla="*/ 9752 h 939460"/>
              <a:gd name="connsiteX0" fmla="*/ 204789 w 1421606"/>
              <a:gd name="connsiteY0" fmla="*/ 9752 h 939460"/>
              <a:gd name="connsiteX1" fmla="*/ 135731 w 1421606"/>
              <a:gd name="connsiteY1" fmla="*/ 20864 h 939460"/>
              <a:gd name="connsiteX2" fmla="*/ 107156 w 1421606"/>
              <a:gd name="connsiteY2" fmla="*/ 56582 h 939460"/>
              <a:gd name="connsiteX3" fmla="*/ 54769 w 1421606"/>
              <a:gd name="connsiteY3" fmla="*/ 49439 h 939460"/>
              <a:gd name="connsiteX4" fmla="*/ 0 w 1421606"/>
              <a:gd name="connsiteY4" fmla="*/ 73251 h 939460"/>
              <a:gd name="connsiteX5" fmla="*/ 61913 w 1421606"/>
              <a:gd name="connsiteY5" fmla="*/ 170882 h 939460"/>
              <a:gd name="connsiteX6" fmla="*/ 64293 w 1421606"/>
              <a:gd name="connsiteY6" fmla="*/ 220890 h 939460"/>
              <a:gd name="connsiteX7" fmla="*/ 102394 w 1421606"/>
              <a:gd name="connsiteY7" fmla="*/ 228033 h 939460"/>
              <a:gd name="connsiteX8" fmla="*/ 116681 w 1421606"/>
              <a:gd name="connsiteY8" fmla="*/ 247082 h 939460"/>
              <a:gd name="connsiteX9" fmla="*/ 173832 w 1421606"/>
              <a:gd name="connsiteY9" fmla="*/ 294708 h 939460"/>
              <a:gd name="connsiteX10" fmla="*/ 219075 w 1421606"/>
              <a:gd name="connsiteY10" fmla="*/ 418533 h 939460"/>
              <a:gd name="connsiteX11" fmla="*/ 235744 w 1421606"/>
              <a:gd name="connsiteY11" fmla="*/ 549501 h 939460"/>
              <a:gd name="connsiteX12" fmla="*/ 183356 w 1421606"/>
              <a:gd name="connsiteY12" fmla="*/ 604271 h 939460"/>
              <a:gd name="connsiteX13" fmla="*/ 94003 w 1421606"/>
              <a:gd name="connsiteY13" fmla="*/ 939460 h 939460"/>
              <a:gd name="connsiteX14" fmla="*/ 866095 w 1421606"/>
              <a:gd name="connsiteY14" fmla="*/ 714261 h 939460"/>
              <a:gd name="connsiteX15" fmla="*/ 957262 w 1421606"/>
              <a:gd name="connsiteY15" fmla="*/ 639989 h 939460"/>
              <a:gd name="connsiteX16" fmla="*/ 1421606 w 1421606"/>
              <a:gd name="connsiteY16" fmla="*/ 280420 h 939460"/>
              <a:gd name="connsiteX17" fmla="*/ 1421380 w 1421606"/>
              <a:gd name="connsiteY17" fmla="*/ 0 h 939460"/>
              <a:gd name="connsiteX18" fmla="*/ 204789 w 1421606"/>
              <a:gd name="connsiteY18" fmla="*/ 9752 h 939460"/>
              <a:gd name="connsiteX0" fmla="*/ 204789 w 1421606"/>
              <a:gd name="connsiteY0" fmla="*/ 9752 h 939460"/>
              <a:gd name="connsiteX1" fmla="*/ 135731 w 1421606"/>
              <a:gd name="connsiteY1" fmla="*/ 20864 h 939460"/>
              <a:gd name="connsiteX2" fmla="*/ 107156 w 1421606"/>
              <a:gd name="connsiteY2" fmla="*/ 56582 h 939460"/>
              <a:gd name="connsiteX3" fmla="*/ 54769 w 1421606"/>
              <a:gd name="connsiteY3" fmla="*/ 49439 h 939460"/>
              <a:gd name="connsiteX4" fmla="*/ 0 w 1421606"/>
              <a:gd name="connsiteY4" fmla="*/ 73251 h 939460"/>
              <a:gd name="connsiteX5" fmla="*/ 61913 w 1421606"/>
              <a:gd name="connsiteY5" fmla="*/ 170882 h 939460"/>
              <a:gd name="connsiteX6" fmla="*/ 64293 w 1421606"/>
              <a:gd name="connsiteY6" fmla="*/ 220890 h 939460"/>
              <a:gd name="connsiteX7" fmla="*/ 102394 w 1421606"/>
              <a:gd name="connsiteY7" fmla="*/ 228033 h 939460"/>
              <a:gd name="connsiteX8" fmla="*/ 116681 w 1421606"/>
              <a:gd name="connsiteY8" fmla="*/ 247082 h 939460"/>
              <a:gd name="connsiteX9" fmla="*/ 173832 w 1421606"/>
              <a:gd name="connsiteY9" fmla="*/ 294708 h 939460"/>
              <a:gd name="connsiteX10" fmla="*/ 219075 w 1421606"/>
              <a:gd name="connsiteY10" fmla="*/ 418533 h 939460"/>
              <a:gd name="connsiteX11" fmla="*/ 235744 w 1421606"/>
              <a:gd name="connsiteY11" fmla="*/ 549501 h 939460"/>
              <a:gd name="connsiteX12" fmla="*/ 183356 w 1421606"/>
              <a:gd name="connsiteY12" fmla="*/ 604271 h 939460"/>
              <a:gd name="connsiteX13" fmla="*/ 152400 w 1421606"/>
              <a:gd name="connsiteY13" fmla="*/ 725714 h 939460"/>
              <a:gd name="connsiteX14" fmla="*/ 94003 w 1421606"/>
              <a:gd name="connsiteY14" fmla="*/ 939460 h 939460"/>
              <a:gd name="connsiteX15" fmla="*/ 866095 w 1421606"/>
              <a:gd name="connsiteY15" fmla="*/ 714261 h 939460"/>
              <a:gd name="connsiteX16" fmla="*/ 957262 w 1421606"/>
              <a:gd name="connsiteY16" fmla="*/ 639989 h 939460"/>
              <a:gd name="connsiteX17" fmla="*/ 1421606 w 1421606"/>
              <a:gd name="connsiteY17" fmla="*/ 280420 h 939460"/>
              <a:gd name="connsiteX18" fmla="*/ 1421380 w 1421606"/>
              <a:gd name="connsiteY18" fmla="*/ 0 h 939460"/>
              <a:gd name="connsiteX19" fmla="*/ 204789 w 1421606"/>
              <a:gd name="connsiteY19" fmla="*/ 9752 h 939460"/>
              <a:gd name="connsiteX0" fmla="*/ 204789 w 1421606"/>
              <a:gd name="connsiteY0" fmla="*/ 9752 h 939460"/>
              <a:gd name="connsiteX1" fmla="*/ 135731 w 1421606"/>
              <a:gd name="connsiteY1" fmla="*/ 20864 h 939460"/>
              <a:gd name="connsiteX2" fmla="*/ 107156 w 1421606"/>
              <a:gd name="connsiteY2" fmla="*/ 56582 h 939460"/>
              <a:gd name="connsiteX3" fmla="*/ 54769 w 1421606"/>
              <a:gd name="connsiteY3" fmla="*/ 49439 h 939460"/>
              <a:gd name="connsiteX4" fmla="*/ 0 w 1421606"/>
              <a:gd name="connsiteY4" fmla="*/ 73251 h 939460"/>
              <a:gd name="connsiteX5" fmla="*/ 61913 w 1421606"/>
              <a:gd name="connsiteY5" fmla="*/ 170882 h 939460"/>
              <a:gd name="connsiteX6" fmla="*/ 64293 w 1421606"/>
              <a:gd name="connsiteY6" fmla="*/ 220890 h 939460"/>
              <a:gd name="connsiteX7" fmla="*/ 102394 w 1421606"/>
              <a:gd name="connsiteY7" fmla="*/ 228033 h 939460"/>
              <a:gd name="connsiteX8" fmla="*/ 116681 w 1421606"/>
              <a:gd name="connsiteY8" fmla="*/ 247082 h 939460"/>
              <a:gd name="connsiteX9" fmla="*/ 173832 w 1421606"/>
              <a:gd name="connsiteY9" fmla="*/ 294708 h 939460"/>
              <a:gd name="connsiteX10" fmla="*/ 219075 w 1421606"/>
              <a:gd name="connsiteY10" fmla="*/ 418533 h 939460"/>
              <a:gd name="connsiteX11" fmla="*/ 235744 w 1421606"/>
              <a:gd name="connsiteY11" fmla="*/ 549501 h 939460"/>
              <a:gd name="connsiteX12" fmla="*/ 183356 w 1421606"/>
              <a:gd name="connsiteY12" fmla="*/ 604271 h 939460"/>
              <a:gd name="connsiteX13" fmla="*/ 216694 w 1421606"/>
              <a:gd name="connsiteY13" fmla="*/ 649514 h 939460"/>
              <a:gd name="connsiteX14" fmla="*/ 94003 w 1421606"/>
              <a:gd name="connsiteY14" fmla="*/ 939460 h 939460"/>
              <a:gd name="connsiteX15" fmla="*/ 866095 w 1421606"/>
              <a:gd name="connsiteY15" fmla="*/ 714261 h 939460"/>
              <a:gd name="connsiteX16" fmla="*/ 957262 w 1421606"/>
              <a:gd name="connsiteY16" fmla="*/ 639989 h 939460"/>
              <a:gd name="connsiteX17" fmla="*/ 1421606 w 1421606"/>
              <a:gd name="connsiteY17" fmla="*/ 280420 h 939460"/>
              <a:gd name="connsiteX18" fmla="*/ 1421380 w 1421606"/>
              <a:gd name="connsiteY18" fmla="*/ 0 h 939460"/>
              <a:gd name="connsiteX19" fmla="*/ 204789 w 1421606"/>
              <a:gd name="connsiteY19" fmla="*/ 9752 h 939460"/>
              <a:gd name="connsiteX0" fmla="*/ 204789 w 1421606"/>
              <a:gd name="connsiteY0" fmla="*/ 9752 h 939460"/>
              <a:gd name="connsiteX1" fmla="*/ 135731 w 1421606"/>
              <a:gd name="connsiteY1" fmla="*/ 20864 h 939460"/>
              <a:gd name="connsiteX2" fmla="*/ 107156 w 1421606"/>
              <a:gd name="connsiteY2" fmla="*/ 56582 h 939460"/>
              <a:gd name="connsiteX3" fmla="*/ 54769 w 1421606"/>
              <a:gd name="connsiteY3" fmla="*/ 49439 h 939460"/>
              <a:gd name="connsiteX4" fmla="*/ 0 w 1421606"/>
              <a:gd name="connsiteY4" fmla="*/ 73251 h 939460"/>
              <a:gd name="connsiteX5" fmla="*/ 61913 w 1421606"/>
              <a:gd name="connsiteY5" fmla="*/ 170882 h 939460"/>
              <a:gd name="connsiteX6" fmla="*/ 64293 w 1421606"/>
              <a:gd name="connsiteY6" fmla="*/ 220890 h 939460"/>
              <a:gd name="connsiteX7" fmla="*/ 102394 w 1421606"/>
              <a:gd name="connsiteY7" fmla="*/ 228033 h 939460"/>
              <a:gd name="connsiteX8" fmla="*/ 116681 w 1421606"/>
              <a:gd name="connsiteY8" fmla="*/ 247082 h 939460"/>
              <a:gd name="connsiteX9" fmla="*/ 173832 w 1421606"/>
              <a:gd name="connsiteY9" fmla="*/ 294708 h 939460"/>
              <a:gd name="connsiteX10" fmla="*/ 219075 w 1421606"/>
              <a:gd name="connsiteY10" fmla="*/ 418533 h 939460"/>
              <a:gd name="connsiteX11" fmla="*/ 235744 w 1421606"/>
              <a:gd name="connsiteY11" fmla="*/ 549501 h 939460"/>
              <a:gd name="connsiteX12" fmla="*/ 183356 w 1421606"/>
              <a:gd name="connsiteY12" fmla="*/ 604271 h 939460"/>
              <a:gd name="connsiteX13" fmla="*/ 195262 w 1421606"/>
              <a:gd name="connsiteY13" fmla="*/ 618558 h 939460"/>
              <a:gd name="connsiteX14" fmla="*/ 216694 w 1421606"/>
              <a:gd name="connsiteY14" fmla="*/ 649514 h 939460"/>
              <a:gd name="connsiteX15" fmla="*/ 94003 w 1421606"/>
              <a:gd name="connsiteY15" fmla="*/ 939460 h 939460"/>
              <a:gd name="connsiteX16" fmla="*/ 866095 w 1421606"/>
              <a:gd name="connsiteY16" fmla="*/ 714261 h 939460"/>
              <a:gd name="connsiteX17" fmla="*/ 957262 w 1421606"/>
              <a:gd name="connsiteY17" fmla="*/ 639989 h 939460"/>
              <a:gd name="connsiteX18" fmla="*/ 1421606 w 1421606"/>
              <a:gd name="connsiteY18" fmla="*/ 280420 h 939460"/>
              <a:gd name="connsiteX19" fmla="*/ 1421380 w 1421606"/>
              <a:gd name="connsiteY19" fmla="*/ 0 h 939460"/>
              <a:gd name="connsiteX20" fmla="*/ 204789 w 1421606"/>
              <a:gd name="connsiteY20" fmla="*/ 9752 h 939460"/>
              <a:gd name="connsiteX0" fmla="*/ 204789 w 1421606"/>
              <a:gd name="connsiteY0" fmla="*/ 9752 h 939460"/>
              <a:gd name="connsiteX1" fmla="*/ 135731 w 1421606"/>
              <a:gd name="connsiteY1" fmla="*/ 20864 h 939460"/>
              <a:gd name="connsiteX2" fmla="*/ 107156 w 1421606"/>
              <a:gd name="connsiteY2" fmla="*/ 56582 h 939460"/>
              <a:gd name="connsiteX3" fmla="*/ 54769 w 1421606"/>
              <a:gd name="connsiteY3" fmla="*/ 49439 h 939460"/>
              <a:gd name="connsiteX4" fmla="*/ 0 w 1421606"/>
              <a:gd name="connsiteY4" fmla="*/ 73251 h 939460"/>
              <a:gd name="connsiteX5" fmla="*/ 61913 w 1421606"/>
              <a:gd name="connsiteY5" fmla="*/ 170882 h 939460"/>
              <a:gd name="connsiteX6" fmla="*/ 64293 w 1421606"/>
              <a:gd name="connsiteY6" fmla="*/ 220890 h 939460"/>
              <a:gd name="connsiteX7" fmla="*/ 102394 w 1421606"/>
              <a:gd name="connsiteY7" fmla="*/ 228033 h 939460"/>
              <a:gd name="connsiteX8" fmla="*/ 116681 w 1421606"/>
              <a:gd name="connsiteY8" fmla="*/ 247082 h 939460"/>
              <a:gd name="connsiteX9" fmla="*/ 173832 w 1421606"/>
              <a:gd name="connsiteY9" fmla="*/ 294708 h 939460"/>
              <a:gd name="connsiteX10" fmla="*/ 219075 w 1421606"/>
              <a:gd name="connsiteY10" fmla="*/ 418533 h 939460"/>
              <a:gd name="connsiteX11" fmla="*/ 235744 w 1421606"/>
              <a:gd name="connsiteY11" fmla="*/ 549501 h 939460"/>
              <a:gd name="connsiteX12" fmla="*/ 183356 w 1421606"/>
              <a:gd name="connsiteY12" fmla="*/ 604271 h 939460"/>
              <a:gd name="connsiteX13" fmla="*/ 233362 w 1421606"/>
              <a:gd name="connsiteY13" fmla="*/ 606651 h 939460"/>
              <a:gd name="connsiteX14" fmla="*/ 216694 w 1421606"/>
              <a:gd name="connsiteY14" fmla="*/ 649514 h 939460"/>
              <a:gd name="connsiteX15" fmla="*/ 94003 w 1421606"/>
              <a:gd name="connsiteY15" fmla="*/ 939460 h 939460"/>
              <a:gd name="connsiteX16" fmla="*/ 866095 w 1421606"/>
              <a:gd name="connsiteY16" fmla="*/ 714261 h 939460"/>
              <a:gd name="connsiteX17" fmla="*/ 957262 w 1421606"/>
              <a:gd name="connsiteY17" fmla="*/ 639989 h 939460"/>
              <a:gd name="connsiteX18" fmla="*/ 1421606 w 1421606"/>
              <a:gd name="connsiteY18" fmla="*/ 280420 h 939460"/>
              <a:gd name="connsiteX19" fmla="*/ 1421380 w 1421606"/>
              <a:gd name="connsiteY19" fmla="*/ 0 h 939460"/>
              <a:gd name="connsiteX20" fmla="*/ 204789 w 1421606"/>
              <a:gd name="connsiteY20" fmla="*/ 9752 h 939460"/>
              <a:gd name="connsiteX0" fmla="*/ 204789 w 1421606"/>
              <a:gd name="connsiteY0" fmla="*/ 9752 h 939460"/>
              <a:gd name="connsiteX1" fmla="*/ 135731 w 1421606"/>
              <a:gd name="connsiteY1" fmla="*/ 20864 h 939460"/>
              <a:gd name="connsiteX2" fmla="*/ 107156 w 1421606"/>
              <a:gd name="connsiteY2" fmla="*/ 56582 h 939460"/>
              <a:gd name="connsiteX3" fmla="*/ 54769 w 1421606"/>
              <a:gd name="connsiteY3" fmla="*/ 49439 h 939460"/>
              <a:gd name="connsiteX4" fmla="*/ 0 w 1421606"/>
              <a:gd name="connsiteY4" fmla="*/ 73251 h 939460"/>
              <a:gd name="connsiteX5" fmla="*/ 61913 w 1421606"/>
              <a:gd name="connsiteY5" fmla="*/ 170882 h 939460"/>
              <a:gd name="connsiteX6" fmla="*/ 64293 w 1421606"/>
              <a:gd name="connsiteY6" fmla="*/ 220890 h 939460"/>
              <a:gd name="connsiteX7" fmla="*/ 102394 w 1421606"/>
              <a:gd name="connsiteY7" fmla="*/ 228033 h 939460"/>
              <a:gd name="connsiteX8" fmla="*/ 116681 w 1421606"/>
              <a:gd name="connsiteY8" fmla="*/ 247082 h 939460"/>
              <a:gd name="connsiteX9" fmla="*/ 173832 w 1421606"/>
              <a:gd name="connsiteY9" fmla="*/ 294708 h 939460"/>
              <a:gd name="connsiteX10" fmla="*/ 219075 w 1421606"/>
              <a:gd name="connsiteY10" fmla="*/ 418533 h 939460"/>
              <a:gd name="connsiteX11" fmla="*/ 235744 w 1421606"/>
              <a:gd name="connsiteY11" fmla="*/ 549501 h 939460"/>
              <a:gd name="connsiteX12" fmla="*/ 195262 w 1421606"/>
              <a:gd name="connsiteY12" fmla="*/ 589984 h 939460"/>
              <a:gd name="connsiteX13" fmla="*/ 233362 w 1421606"/>
              <a:gd name="connsiteY13" fmla="*/ 606651 h 939460"/>
              <a:gd name="connsiteX14" fmla="*/ 216694 w 1421606"/>
              <a:gd name="connsiteY14" fmla="*/ 649514 h 939460"/>
              <a:gd name="connsiteX15" fmla="*/ 94003 w 1421606"/>
              <a:gd name="connsiteY15" fmla="*/ 939460 h 939460"/>
              <a:gd name="connsiteX16" fmla="*/ 866095 w 1421606"/>
              <a:gd name="connsiteY16" fmla="*/ 714261 h 939460"/>
              <a:gd name="connsiteX17" fmla="*/ 957262 w 1421606"/>
              <a:gd name="connsiteY17" fmla="*/ 639989 h 939460"/>
              <a:gd name="connsiteX18" fmla="*/ 1421606 w 1421606"/>
              <a:gd name="connsiteY18" fmla="*/ 280420 h 939460"/>
              <a:gd name="connsiteX19" fmla="*/ 1421380 w 1421606"/>
              <a:gd name="connsiteY19" fmla="*/ 0 h 939460"/>
              <a:gd name="connsiteX20" fmla="*/ 204789 w 1421606"/>
              <a:gd name="connsiteY20" fmla="*/ 9752 h 939460"/>
              <a:gd name="connsiteX0" fmla="*/ 204789 w 1421606"/>
              <a:gd name="connsiteY0" fmla="*/ 9752 h 939460"/>
              <a:gd name="connsiteX1" fmla="*/ 135731 w 1421606"/>
              <a:gd name="connsiteY1" fmla="*/ 20864 h 939460"/>
              <a:gd name="connsiteX2" fmla="*/ 107156 w 1421606"/>
              <a:gd name="connsiteY2" fmla="*/ 56582 h 939460"/>
              <a:gd name="connsiteX3" fmla="*/ 54769 w 1421606"/>
              <a:gd name="connsiteY3" fmla="*/ 49439 h 939460"/>
              <a:gd name="connsiteX4" fmla="*/ 0 w 1421606"/>
              <a:gd name="connsiteY4" fmla="*/ 73251 h 939460"/>
              <a:gd name="connsiteX5" fmla="*/ 61913 w 1421606"/>
              <a:gd name="connsiteY5" fmla="*/ 170882 h 939460"/>
              <a:gd name="connsiteX6" fmla="*/ 64293 w 1421606"/>
              <a:gd name="connsiteY6" fmla="*/ 220890 h 939460"/>
              <a:gd name="connsiteX7" fmla="*/ 102394 w 1421606"/>
              <a:gd name="connsiteY7" fmla="*/ 228033 h 939460"/>
              <a:gd name="connsiteX8" fmla="*/ 116681 w 1421606"/>
              <a:gd name="connsiteY8" fmla="*/ 247082 h 939460"/>
              <a:gd name="connsiteX9" fmla="*/ 173832 w 1421606"/>
              <a:gd name="connsiteY9" fmla="*/ 294708 h 939460"/>
              <a:gd name="connsiteX10" fmla="*/ 219075 w 1421606"/>
              <a:gd name="connsiteY10" fmla="*/ 418533 h 939460"/>
              <a:gd name="connsiteX11" fmla="*/ 235744 w 1421606"/>
              <a:gd name="connsiteY11" fmla="*/ 549501 h 939460"/>
              <a:gd name="connsiteX12" fmla="*/ 195262 w 1421606"/>
              <a:gd name="connsiteY12" fmla="*/ 589984 h 939460"/>
              <a:gd name="connsiteX13" fmla="*/ 233362 w 1421606"/>
              <a:gd name="connsiteY13" fmla="*/ 606651 h 939460"/>
              <a:gd name="connsiteX14" fmla="*/ 216694 w 1421606"/>
              <a:gd name="connsiteY14" fmla="*/ 649514 h 939460"/>
              <a:gd name="connsiteX15" fmla="*/ 197644 w 1421606"/>
              <a:gd name="connsiteY15" fmla="*/ 704283 h 939460"/>
              <a:gd name="connsiteX16" fmla="*/ 94003 w 1421606"/>
              <a:gd name="connsiteY16" fmla="*/ 939460 h 939460"/>
              <a:gd name="connsiteX17" fmla="*/ 866095 w 1421606"/>
              <a:gd name="connsiteY17" fmla="*/ 714261 h 939460"/>
              <a:gd name="connsiteX18" fmla="*/ 957262 w 1421606"/>
              <a:gd name="connsiteY18" fmla="*/ 639989 h 939460"/>
              <a:gd name="connsiteX19" fmla="*/ 1421606 w 1421606"/>
              <a:gd name="connsiteY19" fmla="*/ 280420 h 939460"/>
              <a:gd name="connsiteX20" fmla="*/ 1421380 w 1421606"/>
              <a:gd name="connsiteY20" fmla="*/ 0 h 939460"/>
              <a:gd name="connsiteX21" fmla="*/ 204789 w 1421606"/>
              <a:gd name="connsiteY21" fmla="*/ 9752 h 939460"/>
              <a:gd name="connsiteX0" fmla="*/ 204789 w 1421606"/>
              <a:gd name="connsiteY0" fmla="*/ 9752 h 939460"/>
              <a:gd name="connsiteX1" fmla="*/ 135731 w 1421606"/>
              <a:gd name="connsiteY1" fmla="*/ 20864 h 939460"/>
              <a:gd name="connsiteX2" fmla="*/ 107156 w 1421606"/>
              <a:gd name="connsiteY2" fmla="*/ 56582 h 939460"/>
              <a:gd name="connsiteX3" fmla="*/ 54769 w 1421606"/>
              <a:gd name="connsiteY3" fmla="*/ 49439 h 939460"/>
              <a:gd name="connsiteX4" fmla="*/ 0 w 1421606"/>
              <a:gd name="connsiteY4" fmla="*/ 73251 h 939460"/>
              <a:gd name="connsiteX5" fmla="*/ 61913 w 1421606"/>
              <a:gd name="connsiteY5" fmla="*/ 170882 h 939460"/>
              <a:gd name="connsiteX6" fmla="*/ 64293 w 1421606"/>
              <a:gd name="connsiteY6" fmla="*/ 220890 h 939460"/>
              <a:gd name="connsiteX7" fmla="*/ 102394 w 1421606"/>
              <a:gd name="connsiteY7" fmla="*/ 228033 h 939460"/>
              <a:gd name="connsiteX8" fmla="*/ 116681 w 1421606"/>
              <a:gd name="connsiteY8" fmla="*/ 247082 h 939460"/>
              <a:gd name="connsiteX9" fmla="*/ 173832 w 1421606"/>
              <a:gd name="connsiteY9" fmla="*/ 294708 h 939460"/>
              <a:gd name="connsiteX10" fmla="*/ 219075 w 1421606"/>
              <a:gd name="connsiteY10" fmla="*/ 418533 h 939460"/>
              <a:gd name="connsiteX11" fmla="*/ 235744 w 1421606"/>
              <a:gd name="connsiteY11" fmla="*/ 549501 h 939460"/>
              <a:gd name="connsiteX12" fmla="*/ 195262 w 1421606"/>
              <a:gd name="connsiteY12" fmla="*/ 589984 h 939460"/>
              <a:gd name="connsiteX13" fmla="*/ 233362 w 1421606"/>
              <a:gd name="connsiteY13" fmla="*/ 606651 h 939460"/>
              <a:gd name="connsiteX14" fmla="*/ 216694 w 1421606"/>
              <a:gd name="connsiteY14" fmla="*/ 649514 h 939460"/>
              <a:gd name="connsiteX15" fmla="*/ 278607 w 1421606"/>
              <a:gd name="connsiteY15" fmla="*/ 670946 h 939460"/>
              <a:gd name="connsiteX16" fmla="*/ 94003 w 1421606"/>
              <a:gd name="connsiteY16" fmla="*/ 939460 h 939460"/>
              <a:gd name="connsiteX17" fmla="*/ 866095 w 1421606"/>
              <a:gd name="connsiteY17" fmla="*/ 714261 h 939460"/>
              <a:gd name="connsiteX18" fmla="*/ 957262 w 1421606"/>
              <a:gd name="connsiteY18" fmla="*/ 639989 h 939460"/>
              <a:gd name="connsiteX19" fmla="*/ 1421606 w 1421606"/>
              <a:gd name="connsiteY19" fmla="*/ 280420 h 939460"/>
              <a:gd name="connsiteX20" fmla="*/ 1421380 w 1421606"/>
              <a:gd name="connsiteY20" fmla="*/ 0 h 939460"/>
              <a:gd name="connsiteX21" fmla="*/ 204789 w 1421606"/>
              <a:gd name="connsiteY21" fmla="*/ 9752 h 939460"/>
              <a:gd name="connsiteX0" fmla="*/ 204789 w 1421606"/>
              <a:gd name="connsiteY0" fmla="*/ 9752 h 939460"/>
              <a:gd name="connsiteX1" fmla="*/ 135731 w 1421606"/>
              <a:gd name="connsiteY1" fmla="*/ 20864 h 939460"/>
              <a:gd name="connsiteX2" fmla="*/ 107156 w 1421606"/>
              <a:gd name="connsiteY2" fmla="*/ 56582 h 939460"/>
              <a:gd name="connsiteX3" fmla="*/ 54769 w 1421606"/>
              <a:gd name="connsiteY3" fmla="*/ 49439 h 939460"/>
              <a:gd name="connsiteX4" fmla="*/ 0 w 1421606"/>
              <a:gd name="connsiteY4" fmla="*/ 73251 h 939460"/>
              <a:gd name="connsiteX5" fmla="*/ 61913 w 1421606"/>
              <a:gd name="connsiteY5" fmla="*/ 170882 h 939460"/>
              <a:gd name="connsiteX6" fmla="*/ 64293 w 1421606"/>
              <a:gd name="connsiteY6" fmla="*/ 220890 h 939460"/>
              <a:gd name="connsiteX7" fmla="*/ 102394 w 1421606"/>
              <a:gd name="connsiteY7" fmla="*/ 228033 h 939460"/>
              <a:gd name="connsiteX8" fmla="*/ 116681 w 1421606"/>
              <a:gd name="connsiteY8" fmla="*/ 247082 h 939460"/>
              <a:gd name="connsiteX9" fmla="*/ 173832 w 1421606"/>
              <a:gd name="connsiteY9" fmla="*/ 294708 h 939460"/>
              <a:gd name="connsiteX10" fmla="*/ 219075 w 1421606"/>
              <a:gd name="connsiteY10" fmla="*/ 418533 h 939460"/>
              <a:gd name="connsiteX11" fmla="*/ 235744 w 1421606"/>
              <a:gd name="connsiteY11" fmla="*/ 549501 h 939460"/>
              <a:gd name="connsiteX12" fmla="*/ 195262 w 1421606"/>
              <a:gd name="connsiteY12" fmla="*/ 589984 h 939460"/>
              <a:gd name="connsiteX13" fmla="*/ 233362 w 1421606"/>
              <a:gd name="connsiteY13" fmla="*/ 606651 h 939460"/>
              <a:gd name="connsiteX14" fmla="*/ 216694 w 1421606"/>
              <a:gd name="connsiteY14" fmla="*/ 649514 h 939460"/>
              <a:gd name="connsiteX15" fmla="*/ 278607 w 1421606"/>
              <a:gd name="connsiteY15" fmla="*/ 670946 h 939460"/>
              <a:gd name="connsiteX16" fmla="*/ 204787 w 1421606"/>
              <a:gd name="connsiteY16" fmla="*/ 780483 h 939460"/>
              <a:gd name="connsiteX17" fmla="*/ 94003 w 1421606"/>
              <a:gd name="connsiteY17" fmla="*/ 939460 h 939460"/>
              <a:gd name="connsiteX18" fmla="*/ 866095 w 1421606"/>
              <a:gd name="connsiteY18" fmla="*/ 714261 h 939460"/>
              <a:gd name="connsiteX19" fmla="*/ 957262 w 1421606"/>
              <a:gd name="connsiteY19" fmla="*/ 639989 h 939460"/>
              <a:gd name="connsiteX20" fmla="*/ 1421606 w 1421606"/>
              <a:gd name="connsiteY20" fmla="*/ 280420 h 939460"/>
              <a:gd name="connsiteX21" fmla="*/ 1421380 w 1421606"/>
              <a:gd name="connsiteY21" fmla="*/ 0 h 939460"/>
              <a:gd name="connsiteX22" fmla="*/ 204789 w 1421606"/>
              <a:gd name="connsiteY22" fmla="*/ 9752 h 939460"/>
              <a:gd name="connsiteX0" fmla="*/ 204789 w 1421606"/>
              <a:gd name="connsiteY0" fmla="*/ 9752 h 939460"/>
              <a:gd name="connsiteX1" fmla="*/ 135731 w 1421606"/>
              <a:gd name="connsiteY1" fmla="*/ 20864 h 939460"/>
              <a:gd name="connsiteX2" fmla="*/ 107156 w 1421606"/>
              <a:gd name="connsiteY2" fmla="*/ 56582 h 939460"/>
              <a:gd name="connsiteX3" fmla="*/ 54769 w 1421606"/>
              <a:gd name="connsiteY3" fmla="*/ 49439 h 939460"/>
              <a:gd name="connsiteX4" fmla="*/ 0 w 1421606"/>
              <a:gd name="connsiteY4" fmla="*/ 73251 h 939460"/>
              <a:gd name="connsiteX5" fmla="*/ 61913 w 1421606"/>
              <a:gd name="connsiteY5" fmla="*/ 170882 h 939460"/>
              <a:gd name="connsiteX6" fmla="*/ 64293 w 1421606"/>
              <a:gd name="connsiteY6" fmla="*/ 220890 h 939460"/>
              <a:gd name="connsiteX7" fmla="*/ 102394 w 1421606"/>
              <a:gd name="connsiteY7" fmla="*/ 228033 h 939460"/>
              <a:gd name="connsiteX8" fmla="*/ 116681 w 1421606"/>
              <a:gd name="connsiteY8" fmla="*/ 247082 h 939460"/>
              <a:gd name="connsiteX9" fmla="*/ 173832 w 1421606"/>
              <a:gd name="connsiteY9" fmla="*/ 294708 h 939460"/>
              <a:gd name="connsiteX10" fmla="*/ 219075 w 1421606"/>
              <a:gd name="connsiteY10" fmla="*/ 418533 h 939460"/>
              <a:gd name="connsiteX11" fmla="*/ 235744 w 1421606"/>
              <a:gd name="connsiteY11" fmla="*/ 549501 h 939460"/>
              <a:gd name="connsiteX12" fmla="*/ 195262 w 1421606"/>
              <a:gd name="connsiteY12" fmla="*/ 589984 h 939460"/>
              <a:gd name="connsiteX13" fmla="*/ 233362 w 1421606"/>
              <a:gd name="connsiteY13" fmla="*/ 606651 h 939460"/>
              <a:gd name="connsiteX14" fmla="*/ 216694 w 1421606"/>
              <a:gd name="connsiteY14" fmla="*/ 649514 h 939460"/>
              <a:gd name="connsiteX15" fmla="*/ 278607 w 1421606"/>
              <a:gd name="connsiteY15" fmla="*/ 670946 h 939460"/>
              <a:gd name="connsiteX16" fmla="*/ 233362 w 1421606"/>
              <a:gd name="connsiteY16" fmla="*/ 794771 h 939460"/>
              <a:gd name="connsiteX17" fmla="*/ 94003 w 1421606"/>
              <a:gd name="connsiteY17" fmla="*/ 939460 h 939460"/>
              <a:gd name="connsiteX18" fmla="*/ 866095 w 1421606"/>
              <a:gd name="connsiteY18" fmla="*/ 714261 h 939460"/>
              <a:gd name="connsiteX19" fmla="*/ 957262 w 1421606"/>
              <a:gd name="connsiteY19" fmla="*/ 639989 h 939460"/>
              <a:gd name="connsiteX20" fmla="*/ 1421606 w 1421606"/>
              <a:gd name="connsiteY20" fmla="*/ 280420 h 939460"/>
              <a:gd name="connsiteX21" fmla="*/ 1421380 w 1421606"/>
              <a:gd name="connsiteY21" fmla="*/ 0 h 939460"/>
              <a:gd name="connsiteX22" fmla="*/ 204789 w 1421606"/>
              <a:gd name="connsiteY22" fmla="*/ 9752 h 939460"/>
              <a:gd name="connsiteX0" fmla="*/ 204789 w 1421606"/>
              <a:gd name="connsiteY0" fmla="*/ 9752 h 939460"/>
              <a:gd name="connsiteX1" fmla="*/ 135731 w 1421606"/>
              <a:gd name="connsiteY1" fmla="*/ 20864 h 939460"/>
              <a:gd name="connsiteX2" fmla="*/ 107156 w 1421606"/>
              <a:gd name="connsiteY2" fmla="*/ 56582 h 939460"/>
              <a:gd name="connsiteX3" fmla="*/ 54769 w 1421606"/>
              <a:gd name="connsiteY3" fmla="*/ 49439 h 939460"/>
              <a:gd name="connsiteX4" fmla="*/ 0 w 1421606"/>
              <a:gd name="connsiteY4" fmla="*/ 73251 h 939460"/>
              <a:gd name="connsiteX5" fmla="*/ 61913 w 1421606"/>
              <a:gd name="connsiteY5" fmla="*/ 170882 h 939460"/>
              <a:gd name="connsiteX6" fmla="*/ 64293 w 1421606"/>
              <a:gd name="connsiteY6" fmla="*/ 220890 h 939460"/>
              <a:gd name="connsiteX7" fmla="*/ 102394 w 1421606"/>
              <a:gd name="connsiteY7" fmla="*/ 228033 h 939460"/>
              <a:gd name="connsiteX8" fmla="*/ 116681 w 1421606"/>
              <a:gd name="connsiteY8" fmla="*/ 247082 h 939460"/>
              <a:gd name="connsiteX9" fmla="*/ 173832 w 1421606"/>
              <a:gd name="connsiteY9" fmla="*/ 294708 h 939460"/>
              <a:gd name="connsiteX10" fmla="*/ 219075 w 1421606"/>
              <a:gd name="connsiteY10" fmla="*/ 418533 h 939460"/>
              <a:gd name="connsiteX11" fmla="*/ 235744 w 1421606"/>
              <a:gd name="connsiteY11" fmla="*/ 549501 h 939460"/>
              <a:gd name="connsiteX12" fmla="*/ 195262 w 1421606"/>
              <a:gd name="connsiteY12" fmla="*/ 589984 h 939460"/>
              <a:gd name="connsiteX13" fmla="*/ 233362 w 1421606"/>
              <a:gd name="connsiteY13" fmla="*/ 606651 h 939460"/>
              <a:gd name="connsiteX14" fmla="*/ 216694 w 1421606"/>
              <a:gd name="connsiteY14" fmla="*/ 649514 h 939460"/>
              <a:gd name="connsiteX15" fmla="*/ 278607 w 1421606"/>
              <a:gd name="connsiteY15" fmla="*/ 670946 h 939460"/>
              <a:gd name="connsiteX16" fmla="*/ 233362 w 1421606"/>
              <a:gd name="connsiteY16" fmla="*/ 794771 h 939460"/>
              <a:gd name="connsiteX17" fmla="*/ 94003 w 1421606"/>
              <a:gd name="connsiteY17" fmla="*/ 939460 h 939460"/>
              <a:gd name="connsiteX18" fmla="*/ 257175 w 1421606"/>
              <a:gd name="connsiteY18" fmla="*/ 892401 h 939460"/>
              <a:gd name="connsiteX19" fmla="*/ 866095 w 1421606"/>
              <a:gd name="connsiteY19" fmla="*/ 714261 h 939460"/>
              <a:gd name="connsiteX20" fmla="*/ 957262 w 1421606"/>
              <a:gd name="connsiteY20" fmla="*/ 639989 h 939460"/>
              <a:gd name="connsiteX21" fmla="*/ 1421606 w 1421606"/>
              <a:gd name="connsiteY21" fmla="*/ 280420 h 939460"/>
              <a:gd name="connsiteX22" fmla="*/ 1421380 w 1421606"/>
              <a:gd name="connsiteY22" fmla="*/ 0 h 939460"/>
              <a:gd name="connsiteX23" fmla="*/ 204789 w 1421606"/>
              <a:gd name="connsiteY23" fmla="*/ 9752 h 939460"/>
              <a:gd name="connsiteX0" fmla="*/ 204789 w 1421606"/>
              <a:gd name="connsiteY0" fmla="*/ 9752 h 1259113"/>
              <a:gd name="connsiteX1" fmla="*/ 135731 w 1421606"/>
              <a:gd name="connsiteY1" fmla="*/ 20864 h 1259113"/>
              <a:gd name="connsiteX2" fmla="*/ 107156 w 1421606"/>
              <a:gd name="connsiteY2" fmla="*/ 56582 h 1259113"/>
              <a:gd name="connsiteX3" fmla="*/ 54769 w 1421606"/>
              <a:gd name="connsiteY3" fmla="*/ 49439 h 1259113"/>
              <a:gd name="connsiteX4" fmla="*/ 0 w 1421606"/>
              <a:gd name="connsiteY4" fmla="*/ 73251 h 1259113"/>
              <a:gd name="connsiteX5" fmla="*/ 61913 w 1421606"/>
              <a:gd name="connsiteY5" fmla="*/ 170882 h 1259113"/>
              <a:gd name="connsiteX6" fmla="*/ 64293 w 1421606"/>
              <a:gd name="connsiteY6" fmla="*/ 220890 h 1259113"/>
              <a:gd name="connsiteX7" fmla="*/ 102394 w 1421606"/>
              <a:gd name="connsiteY7" fmla="*/ 228033 h 1259113"/>
              <a:gd name="connsiteX8" fmla="*/ 116681 w 1421606"/>
              <a:gd name="connsiteY8" fmla="*/ 247082 h 1259113"/>
              <a:gd name="connsiteX9" fmla="*/ 173832 w 1421606"/>
              <a:gd name="connsiteY9" fmla="*/ 294708 h 1259113"/>
              <a:gd name="connsiteX10" fmla="*/ 219075 w 1421606"/>
              <a:gd name="connsiteY10" fmla="*/ 418533 h 1259113"/>
              <a:gd name="connsiteX11" fmla="*/ 235744 w 1421606"/>
              <a:gd name="connsiteY11" fmla="*/ 549501 h 1259113"/>
              <a:gd name="connsiteX12" fmla="*/ 195262 w 1421606"/>
              <a:gd name="connsiteY12" fmla="*/ 589984 h 1259113"/>
              <a:gd name="connsiteX13" fmla="*/ 233362 w 1421606"/>
              <a:gd name="connsiteY13" fmla="*/ 606651 h 1259113"/>
              <a:gd name="connsiteX14" fmla="*/ 216694 w 1421606"/>
              <a:gd name="connsiteY14" fmla="*/ 649514 h 1259113"/>
              <a:gd name="connsiteX15" fmla="*/ 278607 w 1421606"/>
              <a:gd name="connsiteY15" fmla="*/ 670946 h 1259113"/>
              <a:gd name="connsiteX16" fmla="*/ 233362 w 1421606"/>
              <a:gd name="connsiteY16" fmla="*/ 794771 h 1259113"/>
              <a:gd name="connsiteX17" fmla="*/ 94003 w 1421606"/>
              <a:gd name="connsiteY17" fmla="*/ 939460 h 1259113"/>
              <a:gd name="connsiteX18" fmla="*/ 185738 w 1421606"/>
              <a:gd name="connsiteY18" fmla="*/ 1259113 h 1259113"/>
              <a:gd name="connsiteX19" fmla="*/ 866095 w 1421606"/>
              <a:gd name="connsiteY19" fmla="*/ 714261 h 1259113"/>
              <a:gd name="connsiteX20" fmla="*/ 957262 w 1421606"/>
              <a:gd name="connsiteY20" fmla="*/ 639989 h 1259113"/>
              <a:gd name="connsiteX21" fmla="*/ 1421606 w 1421606"/>
              <a:gd name="connsiteY21" fmla="*/ 280420 h 1259113"/>
              <a:gd name="connsiteX22" fmla="*/ 1421380 w 1421606"/>
              <a:gd name="connsiteY22" fmla="*/ 0 h 1259113"/>
              <a:gd name="connsiteX23" fmla="*/ 204789 w 1421606"/>
              <a:gd name="connsiteY23" fmla="*/ 9752 h 1259113"/>
              <a:gd name="connsiteX0" fmla="*/ 575130 w 1791947"/>
              <a:gd name="connsiteY0" fmla="*/ 9752 h 1259113"/>
              <a:gd name="connsiteX1" fmla="*/ 506072 w 1791947"/>
              <a:gd name="connsiteY1" fmla="*/ 20864 h 1259113"/>
              <a:gd name="connsiteX2" fmla="*/ 477497 w 1791947"/>
              <a:gd name="connsiteY2" fmla="*/ 56582 h 1259113"/>
              <a:gd name="connsiteX3" fmla="*/ 425110 w 1791947"/>
              <a:gd name="connsiteY3" fmla="*/ 49439 h 1259113"/>
              <a:gd name="connsiteX4" fmla="*/ 370341 w 1791947"/>
              <a:gd name="connsiteY4" fmla="*/ 73251 h 1259113"/>
              <a:gd name="connsiteX5" fmla="*/ 432254 w 1791947"/>
              <a:gd name="connsiteY5" fmla="*/ 170882 h 1259113"/>
              <a:gd name="connsiteX6" fmla="*/ 434634 w 1791947"/>
              <a:gd name="connsiteY6" fmla="*/ 220890 h 1259113"/>
              <a:gd name="connsiteX7" fmla="*/ 472735 w 1791947"/>
              <a:gd name="connsiteY7" fmla="*/ 228033 h 1259113"/>
              <a:gd name="connsiteX8" fmla="*/ 487022 w 1791947"/>
              <a:gd name="connsiteY8" fmla="*/ 247082 h 1259113"/>
              <a:gd name="connsiteX9" fmla="*/ 544173 w 1791947"/>
              <a:gd name="connsiteY9" fmla="*/ 294708 h 1259113"/>
              <a:gd name="connsiteX10" fmla="*/ 589416 w 1791947"/>
              <a:gd name="connsiteY10" fmla="*/ 418533 h 1259113"/>
              <a:gd name="connsiteX11" fmla="*/ 606085 w 1791947"/>
              <a:gd name="connsiteY11" fmla="*/ 549501 h 1259113"/>
              <a:gd name="connsiteX12" fmla="*/ 565603 w 1791947"/>
              <a:gd name="connsiteY12" fmla="*/ 589984 h 1259113"/>
              <a:gd name="connsiteX13" fmla="*/ 603703 w 1791947"/>
              <a:gd name="connsiteY13" fmla="*/ 606651 h 1259113"/>
              <a:gd name="connsiteX14" fmla="*/ 587035 w 1791947"/>
              <a:gd name="connsiteY14" fmla="*/ 649514 h 1259113"/>
              <a:gd name="connsiteX15" fmla="*/ 648948 w 1791947"/>
              <a:gd name="connsiteY15" fmla="*/ 670946 h 1259113"/>
              <a:gd name="connsiteX16" fmla="*/ 603703 w 1791947"/>
              <a:gd name="connsiteY16" fmla="*/ 794771 h 1259113"/>
              <a:gd name="connsiteX17" fmla="*/ 0 w 1791947"/>
              <a:gd name="connsiteY17" fmla="*/ 872785 h 1259113"/>
              <a:gd name="connsiteX18" fmla="*/ 556079 w 1791947"/>
              <a:gd name="connsiteY18" fmla="*/ 1259113 h 1259113"/>
              <a:gd name="connsiteX19" fmla="*/ 1236436 w 1791947"/>
              <a:gd name="connsiteY19" fmla="*/ 714261 h 1259113"/>
              <a:gd name="connsiteX20" fmla="*/ 1327603 w 1791947"/>
              <a:gd name="connsiteY20" fmla="*/ 639989 h 1259113"/>
              <a:gd name="connsiteX21" fmla="*/ 1791947 w 1791947"/>
              <a:gd name="connsiteY21" fmla="*/ 280420 h 1259113"/>
              <a:gd name="connsiteX22" fmla="*/ 1791721 w 1791947"/>
              <a:gd name="connsiteY22" fmla="*/ 0 h 1259113"/>
              <a:gd name="connsiteX23" fmla="*/ 575130 w 1791947"/>
              <a:gd name="connsiteY23" fmla="*/ 9752 h 1259113"/>
              <a:gd name="connsiteX0" fmla="*/ 575130 w 1791947"/>
              <a:gd name="connsiteY0" fmla="*/ 9752 h 1259113"/>
              <a:gd name="connsiteX1" fmla="*/ 506072 w 1791947"/>
              <a:gd name="connsiteY1" fmla="*/ 20864 h 1259113"/>
              <a:gd name="connsiteX2" fmla="*/ 477497 w 1791947"/>
              <a:gd name="connsiteY2" fmla="*/ 56582 h 1259113"/>
              <a:gd name="connsiteX3" fmla="*/ 425110 w 1791947"/>
              <a:gd name="connsiteY3" fmla="*/ 49439 h 1259113"/>
              <a:gd name="connsiteX4" fmla="*/ 370341 w 1791947"/>
              <a:gd name="connsiteY4" fmla="*/ 73251 h 1259113"/>
              <a:gd name="connsiteX5" fmla="*/ 432254 w 1791947"/>
              <a:gd name="connsiteY5" fmla="*/ 170882 h 1259113"/>
              <a:gd name="connsiteX6" fmla="*/ 434634 w 1791947"/>
              <a:gd name="connsiteY6" fmla="*/ 220890 h 1259113"/>
              <a:gd name="connsiteX7" fmla="*/ 472735 w 1791947"/>
              <a:gd name="connsiteY7" fmla="*/ 228033 h 1259113"/>
              <a:gd name="connsiteX8" fmla="*/ 487022 w 1791947"/>
              <a:gd name="connsiteY8" fmla="*/ 247082 h 1259113"/>
              <a:gd name="connsiteX9" fmla="*/ 544173 w 1791947"/>
              <a:gd name="connsiteY9" fmla="*/ 294708 h 1259113"/>
              <a:gd name="connsiteX10" fmla="*/ 589416 w 1791947"/>
              <a:gd name="connsiteY10" fmla="*/ 418533 h 1259113"/>
              <a:gd name="connsiteX11" fmla="*/ 606085 w 1791947"/>
              <a:gd name="connsiteY11" fmla="*/ 549501 h 1259113"/>
              <a:gd name="connsiteX12" fmla="*/ 565603 w 1791947"/>
              <a:gd name="connsiteY12" fmla="*/ 589984 h 1259113"/>
              <a:gd name="connsiteX13" fmla="*/ 603703 w 1791947"/>
              <a:gd name="connsiteY13" fmla="*/ 606651 h 1259113"/>
              <a:gd name="connsiteX14" fmla="*/ 587035 w 1791947"/>
              <a:gd name="connsiteY14" fmla="*/ 649514 h 1259113"/>
              <a:gd name="connsiteX15" fmla="*/ 648948 w 1791947"/>
              <a:gd name="connsiteY15" fmla="*/ 670946 h 1259113"/>
              <a:gd name="connsiteX16" fmla="*/ 603703 w 1791947"/>
              <a:gd name="connsiteY16" fmla="*/ 794771 h 1259113"/>
              <a:gd name="connsiteX17" fmla="*/ 0 w 1791947"/>
              <a:gd name="connsiteY17" fmla="*/ 872785 h 1259113"/>
              <a:gd name="connsiteX18" fmla="*/ 298904 w 1791947"/>
              <a:gd name="connsiteY18" fmla="*/ 1085283 h 1259113"/>
              <a:gd name="connsiteX19" fmla="*/ 556079 w 1791947"/>
              <a:gd name="connsiteY19" fmla="*/ 1259113 h 1259113"/>
              <a:gd name="connsiteX20" fmla="*/ 1236436 w 1791947"/>
              <a:gd name="connsiteY20" fmla="*/ 714261 h 1259113"/>
              <a:gd name="connsiteX21" fmla="*/ 1327603 w 1791947"/>
              <a:gd name="connsiteY21" fmla="*/ 639989 h 1259113"/>
              <a:gd name="connsiteX22" fmla="*/ 1791947 w 1791947"/>
              <a:gd name="connsiteY22" fmla="*/ 280420 h 1259113"/>
              <a:gd name="connsiteX23" fmla="*/ 1791721 w 1791947"/>
              <a:gd name="connsiteY23" fmla="*/ 0 h 1259113"/>
              <a:gd name="connsiteX24" fmla="*/ 575130 w 1791947"/>
              <a:gd name="connsiteY24" fmla="*/ 9752 h 1259113"/>
              <a:gd name="connsiteX0" fmla="*/ 575130 w 1791947"/>
              <a:gd name="connsiteY0" fmla="*/ 9752 h 1292452"/>
              <a:gd name="connsiteX1" fmla="*/ 506072 w 1791947"/>
              <a:gd name="connsiteY1" fmla="*/ 20864 h 1292452"/>
              <a:gd name="connsiteX2" fmla="*/ 477497 w 1791947"/>
              <a:gd name="connsiteY2" fmla="*/ 56582 h 1292452"/>
              <a:gd name="connsiteX3" fmla="*/ 425110 w 1791947"/>
              <a:gd name="connsiteY3" fmla="*/ 49439 h 1292452"/>
              <a:gd name="connsiteX4" fmla="*/ 370341 w 1791947"/>
              <a:gd name="connsiteY4" fmla="*/ 73251 h 1292452"/>
              <a:gd name="connsiteX5" fmla="*/ 432254 w 1791947"/>
              <a:gd name="connsiteY5" fmla="*/ 170882 h 1292452"/>
              <a:gd name="connsiteX6" fmla="*/ 434634 w 1791947"/>
              <a:gd name="connsiteY6" fmla="*/ 220890 h 1292452"/>
              <a:gd name="connsiteX7" fmla="*/ 472735 w 1791947"/>
              <a:gd name="connsiteY7" fmla="*/ 228033 h 1292452"/>
              <a:gd name="connsiteX8" fmla="*/ 487022 w 1791947"/>
              <a:gd name="connsiteY8" fmla="*/ 247082 h 1292452"/>
              <a:gd name="connsiteX9" fmla="*/ 544173 w 1791947"/>
              <a:gd name="connsiteY9" fmla="*/ 294708 h 1292452"/>
              <a:gd name="connsiteX10" fmla="*/ 589416 w 1791947"/>
              <a:gd name="connsiteY10" fmla="*/ 418533 h 1292452"/>
              <a:gd name="connsiteX11" fmla="*/ 606085 w 1791947"/>
              <a:gd name="connsiteY11" fmla="*/ 549501 h 1292452"/>
              <a:gd name="connsiteX12" fmla="*/ 565603 w 1791947"/>
              <a:gd name="connsiteY12" fmla="*/ 589984 h 1292452"/>
              <a:gd name="connsiteX13" fmla="*/ 603703 w 1791947"/>
              <a:gd name="connsiteY13" fmla="*/ 606651 h 1292452"/>
              <a:gd name="connsiteX14" fmla="*/ 587035 w 1791947"/>
              <a:gd name="connsiteY14" fmla="*/ 649514 h 1292452"/>
              <a:gd name="connsiteX15" fmla="*/ 648948 w 1791947"/>
              <a:gd name="connsiteY15" fmla="*/ 670946 h 1292452"/>
              <a:gd name="connsiteX16" fmla="*/ 603703 w 1791947"/>
              <a:gd name="connsiteY16" fmla="*/ 794771 h 1292452"/>
              <a:gd name="connsiteX17" fmla="*/ 0 w 1791947"/>
              <a:gd name="connsiteY17" fmla="*/ 872785 h 1292452"/>
              <a:gd name="connsiteX18" fmla="*/ 213179 w 1791947"/>
              <a:gd name="connsiteY18" fmla="*/ 1292452 h 1292452"/>
              <a:gd name="connsiteX19" fmla="*/ 556079 w 1791947"/>
              <a:gd name="connsiteY19" fmla="*/ 1259113 h 1292452"/>
              <a:gd name="connsiteX20" fmla="*/ 1236436 w 1791947"/>
              <a:gd name="connsiteY20" fmla="*/ 714261 h 1292452"/>
              <a:gd name="connsiteX21" fmla="*/ 1327603 w 1791947"/>
              <a:gd name="connsiteY21" fmla="*/ 639989 h 1292452"/>
              <a:gd name="connsiteX22" fmla="*/ 1791947 w 1791947"/>
              <a:gd name="connsiteY22" fmla="*/ 280420 h 1292452"/>
              <a:gd name="connsiteX23" fmla="*/ 1791721 w 1791947"/>
              <a:gd name="connsiteY23" fmla="*/ 0 h 1292452"/>
              <a:gd name="connsiteX24" fmla="*/ 575130 w 1791947"/>
              <a:gd name="connsiteY24" fmla="*/ 9752 h 1292452"/>
              <a:gd name="connsiteX0" fmla="*/ 575130 w 1791947"/>
              <a:gd name="connsiteY0" fmla="*/ 9752 h 1292452"/>
              <a:gd name="connsiteX1" fmla="*/ 506072 w 1791947"/>
              <a:gd name="connsiteY1" fmla="*/ 20864 h 1292452"/>
              <a:gd name="connsiteX2" fmla="*/ 477497 w 1791947"/>
              <a:gd name="connsiteY2" fmla="*/ 56582 h 1292452"/>
              <a:gd name="connsiteX3" fmla="*/ 425110 w 1791947"/>
              <a:gd name="connsiteY3" fmla="*/ 49439 h 1292452"/>
              <a:gd name="connsiteX4" fmla="*/ 370341 w 1791947"/>
              <a:gd name="connsiteY4" fmla="*/ 73251 h 1292452"/>
              <a:gd name="connsiteX5" fmla="*/ 432254 w 1791947"/>
              <a:gd name="connsiteY5" fmla="*/ 170882 h 1292452"/>
              <a:gd name="connsiteX6" fmla="*/ 434634 w 1791947"/>
              <a:gd name="connsiteY6" fmla="*/ 220890 h 1292452"/>
              <a:gd name="connsiteX7" fmla="*/ 472735 w 1791947"/>
              <a:gd name="connsiteY7" fmla="*/ 228033 h 1292452"/>
              <a:gd name="connsiteX8" fmla="*/ 487022 w 1791947"/>
              <a:gd name="connsiteY8" fmla="*/ 247082 h 1292452"/>
              <a:gd name="connsiteX9" fmla="*/ 544173 w 1791947"/>
              <a:gd name="connsiteY9" fmla="*/ 294708 h 1292452"/>
              <a:gd name="connsiteX10" fmla="*/ 589416 w 1791947"/>
              <a:gd name="connsiteY10" fmla="*/ 418533 h 1292452"/>
              <a:gd name="connsiteX11" fmla="*/ 606085 w 1791947"/>
              <a:gd name="connsiteY11" fmla="*/ 549501 h 1292452"/>
              <a:gd name="connsiteX12" fmla="*/ 565603 w 1791947"/>
              <a:gd name="connsiteY12" fmla="*/ 589984 h 1292452"/>
              <a:gd name="connsiteX13" fmla="*/ 603703 w 1791947"/>
              <a:gd name="connsiteY13" fmla="*/ 606651 h 1292452"/>
              <a:gd name="connsiteX14" fmla="*/ 587035 w 1791947"/>
              <a:gd name="connsiteY14" fmla="*/ 649514 h 1292452"/>
              <a:gd name="connsiteX15" fmla="*/ 648948 w 1791947"/>
              <a:gd name="connsiteY15" fmla="*/ 670946 h 1292452"/>
              <a:gd name="connsiteX16" fmla="*/ 603703 w 1791947"/>
              <a:gd name="connsiteY16" fmla="*/ 794771 h 1292452"/>
              <a:gd name="connsiteX17" fmla="*/ 0 w 1791947"/>
              <a:gd name="connsiteY17" fmla="*/ 872785 h 1292452"/>
              <a:gd name="connsiteX18" fmla="*/ 213179 w 1791947"/>
              <a:gd name="connsiteY18" fmla="*/ 1292452 h 1292452"/>
              <a:gd name="connsiteX19" fmla="*/ 429873 w 1791947"/>
              <a:gd name="connsiteY19" fmla="*/ 1275782 h 1292452"/>
              <a:gd name="connsiteX20" fmla="*/ 556079 w 1791947"/>
              <a:gd name="connsiteY20" fmla="*/ 1259113 h 1292452"/>
              <a:gd name="connsiteX21" fmla="*/ 1236436 w 1791947"/>
              <a:gd name="connsiteY21" fmla="*/ 714261 h 1292452"/>
              <a:gd name="connsiteX22" fmla="*/ 1327603 w 1791947"/>
              <a:gd name="connsiteY22" fmla="*/ 639989 h 1292452"/>
              <a:gd name="connsiteX23" fmla="*/ 1791947 w 1791947"/>
              <a:gd name="connsiteY23" fmla="*/ 280420 h 1292452"/>
              <a:gd name="connsiteX24" fmla="*/ 1791721 w 1791947"/>
              <a:gd name="connsiteY24" fmla="*/ 0 h 1292452"/>
              <a:gd name="connsiteX25" fmla="*/ 575130 w 1791947"/>
              <a:gd name="connsiteY25" fmla="*/ 9752 h 1292452"/>
              <a:gd name="connsiteX0" fmla="*/ 575130 w 1791947"/>
              <a:gd name="connsiteY0" fmla="*/ 9752 h 1292452"/>
              <a:gd name="connsiteX1" fmla="*/ 506072 w 1791947"/>
              <a:gd name="connsiteY1" fmla="*/ 20864 h 1292452"/>
              <a:gd name="connsiteX2" fmla="*/ 477497 w 1791947"/>
              <a:gd name="connsiteY2" fmla="*/ 56582 h 1292452"/>
              <a:gd name="connsiteX3" fmla="*/ 425110 w 1791947"/>
              <a:gd name="connsiteY3" fmla="*/ 49439 h 1292452"/>
              <a:gd name="connsiteX4" fmla="*/ 370341 w 1791947"/>
              <a:gd name="connsiteY4" fmla="*/ 73251 h 1292452"/>
              <a:gd name="connsiteX5" fmla="*/ 432254 w 1791947"/>
              <a:gd name="connsiteY5" fmla="*/ 170882 h 1292452"/>
              <a:gd name="connsiteX6" fmla="*/ 434634 w 1791947"/>
              <a:gd name="connsiteY6" fmla="*/ 220890 h 1292452"/>
              <a:gd name="connsiteX7" fmla="*/ 472735 w 1791947"/>
              <a:gd name="connsiteY7" fmla="*/ 228033 h 1292452"/>
              <a:gd name="connsiteX8" fmla="*/ 487022 w 1791947"/>
              <a:gd name="connsiteY8" fmla="*/ 247082 h 1292452"/>
              <a:gd name="connsiteX9" fmla="*/ 544173 w 1791947"/>
              <a:gd name="connsiteY9" fmla="*/ 294708 h 1292452"/>
              <a:gd name="connsiteX10" fmla="*/ 589416 w 1791947"/>
              <a:gd name="connsiteY10" fmla="*/ 418533 h 1292452"/>
              <a:gd name="connsiteX11" fmla="*/ 606085 w 1791947"/>
              <a:gd name="connsiteY11" fmla="*/ 549501 h 1292452"/>
              <a:gd name="connsiteX12" fmla="*/ 565603 w 1791947"/>
              <a:gd name="connsiteY12" fmla="*/ 589984 h 1292452"/>
              <a:gd name="connsiteX13" fmla="*/ 603703 w 1791947"/>
              <a:gd name="connsiteY13" fmla="*/ 606651 h 1292452"/>
              <a:gd name="connsiteX14" fmla="*/ 587035 w 1791947"/>
              <a:gd name="connsiteY14" fmla="*/ 649514 h 1292452"/>
              <a:gd name="connsiteX15" fmla="*/ 648948 w 1791947"/>
              <a:gd name="connsiteY15" fmla="*/ 670946 h 1292452"/>
              <a:gd name="connsiteX16" fmla="*/ 603703 w 1791947"/>
              <a:gd name="connsiteY16" fmla="*/ 794771 h 1292452"/>
              <a:gd name="connsiteX17" fmla="*/ 0 w 1791947"/>
              <a:gd name="connsiteY17" fmla="*/ 872785 h 1292452"/>
              <a:gd name="connsiteX18" fmla="*/ 213179 w 1791947"/>
              <a:gd name="connsiteY18" fmla="*/ 1292452 h 1292452"/>
              <a:gd name="connsiteX19" fmla="*/ 501310 w 1791947"/>
              <a:gd name="connsiteY19" fmla="*/ 1242445 h 1292452"/>
              <a:gd name="connsiteX20" fmla="*/ 556079 w 1791947"/>
              <a:gd name="connsiteY20" fmla="*/ 1259113 h 1292452"/>
              <a:gd name="connsiteX21" fmla="*/ 1236436 w 1791947"/>
              <a:gd name="connsiteY21" fmla="*/ 714261 h 1292452"/>
              <a:gd name="connsiteX22" fmla="*/ 1327603 w 1791947"/>
              <a:gd name="connsiteY22" fmla="*/ 639989 h 1292452"/>
              <a:gd name="connsiteX23" fmla="*/ 1791947 w 1791947"/>
              <a:gd name="connsiteY23" fmla="*/ 280420 h 1292452"/>
              <a:gd name="connsiteX24" fmla="*/ 1791721 w 1791947"/>
              <a:gd name="connsiteY24" fmla="*/ 0 h 1292452"/>
              <a:gd name="connsiteX25" fmla="*/ 575130 w 1791947"/>
              <a:gd name="connsiteY25" fmla="*/ 9752 h 1292452"/>
              <a:gd name="connsiteX0" fmla="*/ 575130 w 1791947"/>
              <a:gd name="connsiteY0" fmla="*/ 9752 h 1292452"/>
              <a:gd name="connsiteX1" fmla="*/ 506072 w 1791947"/>
              <a:gd name="connsiteY1" fmla="*/ 20864 h 1292452"/>
              <a:gd name="connsiteX2" fmla="*/ 477497 w 1791947"/>
              <a:gd name="connsiteY2" fmla="*/ 56582 h 1292452"/>
              <a:gd name="connsiteX3" fmla="*/ 425110 w 1791947"/>
              <a:gd name="connsiteY3" fmla="*/ 49439 h 1292452"/>
              <a:gd name="connsiteX4" fmla="*/ 370341 w 1791947"/>
              <a:gd name="connsiteY4" fmla="*/ 73251 h 1292452"/>
              <a:gd name="connsiteX5" fmla="*/ 432254 w 1791947"/>
              <a:gd name="connsiteY5" fmla="*/ 170882 h 1292452"/>
              <a:gd name="connsiteX6" fmla="*/ 434634 w 1791947"/>
              <a:gd name="connsiteY6" fmla="*/ 220890 h 1292452"/>
              <a:gd name="connsiteX7" fmla="*/ 472735 w 1791947"/>
              <a:gd name="connsiteY7" fmla="*/ 228033 h 1292452"/>
              <a:gd name="connsiteX8" fmla="*/ 487022 w 1791947"/>
              <a:gd name="connsiteY8" fmla="*/ 247082 h 1292452"/>
              <a:gd name="connsiteX9" fmla="*/ 544173 w 1791947"/>
              <a:gd name="connsiteY9" fmla="*/ 294708 h 1292452"/>
              <a:gd name="connsiteX10" fmla="*/ 589416 w 1791947"/>
              <a:gd name="connsiteY10" fmla="*/ 418533 h 1292452"/>
              <a:gd name="connsiteX11" fmla="*/ 606085 w 1791947"/>
              <a:gd name="connsiteY11" fmla="*/ 549501 h 1292452"/>
              <a:gd name="connsiteX12" fmla="*/ 565603 w 1791947"/>
              <a:gd name="connsiteY12" fmla="*/ 589984 h 1292452"/>
              <a:gd name="connsiteX13" fmla="*/ 603703 w 1791947"/>
              <a:gd name="connsiteY13" fmla="*/ 606651 h 1292452"/>
              <a:gd name="connsiteX14" fmla="*/ 587035 w 1791947"/>
              <a:gd name="connsiteY14" fmla="*/ 649514 h 1292452"/>
              <a:gd name="connsiteX15" fmla="*/ 648948 w 1791947"/>
              <a:gd name="connsiteY15" fmla="*/ 670946 h 1292452"/>
              <a:gd name="connsiteX16" fmla="*/ 603703 w 1791947"/>
              <a:gd name="connsiteY16" fmla="*/ 794771 h 1292452"/>
              <a:gd name="connsiteX17" fmla="*/ 0 w 1791947"/>
              <a:gd name="connsiteY17" fmla="*/ 872785 h 1292452"/>
              <a:gd name="connsiteX18" fmla="*/ 213179 w 1791947"/>
              <a:gd name="connsiteY18" fmla="*/ 1292452 h 1292452"/>
              <a:gd name="connsiteX19" fmla="*/ 341767 w 1791947"/>
              <a:gd name="connsiteY19" fmla="*/ 1266257 h 1292452"/>
              <a:gd name="connsiteX20" fmla="*/ 501310 w 1791947"/>
              <a:gd name="connsiteY20" fmla="*/ 1242445 h 1292452"/>
              <a:gd name="connsiteX21" fmla="*/ 556079 w 1791947"/>
              <a:gd name="connsiteY21" fmla="*/ 1259113 h 1292452"/>
              <a:gd name="connsiteX22" fmla="*/ 1236436 w 1791947"/>
              <a:gd name="connsiteY22" fmla="*/ 714261 h 1292452"/>
              <a:gd name="connsiteX23" fmla="*/ 1327603 w 1791947"/>
              <a:gd name="connsiteY23" fmla="*/ 639989 h 1292452"/>
              <a:gd name="connsiteX24" fmla="*/ 1791947 w 1791947"/>
              <a:gd name="connsiteY24" fmla="*/ 280420 h 1292452"/>
              <a:gd name="connsiteX25" fmla="*/ 1791721 w 1791947"/>
              <a:gd name="connsiteY25" fmla="*/ 0 h 1292452"/>
              <a:gd name="connsiteX26" fmla="*/ 575130 w 1791947"/>
              <a:gd name="connsiteY26" fmla="*/ 9752 h 1292452"/>
              <a:gd name="connsiteX0" fmla="*/ 575130 w 1791947"/>
              <a:gd name="connsiteY0" fmla="*/ 9752 h 1292452"/>
              <a:gd name="connsiteX1" fmla="*/ 506072 w 1791947"/>
              <a:gd name="connsiteY1" fmla="*/ 20864 h 1292452"/>
              <a:gd name="connsiteX2" fmla="*/ 477497 w 1791947"/>
              <a:gd name="connsiteY2" fmla="*/ 56582 h 1292452"/>
              <a:gd name="connsiteX3" fmla="*/ 425110 w 1791947"/>
              <a:gd name="connsiteY3" fmla="*/ 49439 h 1292452"/>
              <a:gd name="connsiteX4" fmla="*/ 370341 w 1791947"/>
              <a:gd name="connsiteY4" fmla="*/ 73251 h 1292452"/>
              <a:gd name="connsiteX5" fmla="*/ 432254 w 1791947"/>
              <a:gd name="connsiteY5" fmla="*/ 170882 h 1292452"/>
              <a:gd name="connsiteX6" fmla="*/ 434634 w 1791947"/>
              <a:gd name="connsiteY6" fmla="*/ 220890 h 1292452"/>
              <a:gd name="connsiteX7" fmla="*/ 472735 w 1791947"/>
              <a:gd name="connsiteY7" fmla="*/ 228033 h 1292452"/>
              <a:gd name="connsiteX8" fmla="*/ 487022 w 1791947"/>
              <a:gd name="connsiteY8" fmla="*/ 247082 h 1292452"/>
              <a:gd name="connsiteX9" fmla="*/ 544173 w 1791947"/>
              <a:gd name="connsiteY9" fmla="*/ 294708 h 1292452"/>
              <a:gd name="connsiteX10" fmla="*/ 589416 w 1791947"/>
              <a:gd name="connsiteY10" fmla="*/ 418533 h 1292452"/>
              <a:gd name="connsiteX11" fmla="*/ 606085 w 1791947"/>
              <a:gd name="connsiteY11" fmla="*/ 549501 h 1292452"/>
              <a:gd name="connsiteX12" fmla="*/ 565603 w 1791947"/>
              <a:gd name="connsiteY12" fmla="*/ 589984 h 1292452"/>
              <a:gd name="connsiteX13" fmla="*/ 603703 w 1791947"/>
              <a:gd name="connsiteY13" fmla="*/ 606651 h 1292452"/>
              <a:gd name="connsiteX14" fmla="*/ 587035 w 1791947"/>
              <a:gd name="connsiteY14" fmla="*/ 649514 h 1292452"/>
              <a:gd name="connsiteX15" fmla="*/ 648948 w 1791947"/>
              <a:gd name="connsiteY15" fmla="*/ 670946 h 1292452"/>
              <a:gd name="connsiteX16" fmla="*/ 603703 w 1791947"/>
              <a:gd name="connsiteY16" fmla="*/ 794771 h 1292452"/>
              <a:gd name="connsiteX17" fmla="*/ 0 w 1791947"/>
              <a:gd name="connsiteY17" fmla="*/ 872785 h 1292452"/>
              <a:gd name="connsiteX18" fmla="*/ 213179 w 1791947"/>
              <a:gd name="connsiteY18" fmla="*/ 1292452 h 1292452"/>
              <a:gd name="connsiteX19" fmla="*/ 434635 w 1791947"/>
              <a:gd name="connsiteY19" fmla="*/ 1185295 h 1292452"/>
              <a:gd name="connsiteX20" fmla="*/ 501310 w 1791947"/>
              <a:gd name="connsiteY20" fmla="*/ 1242445 h 1292452"/>
              <a:gd name="connsiteX21" fmla="*/ 556079 w 1791947"/>
              <a:gd name="connsiteY21" fmla="*/ 1259113 h 1292452"/>
              <a:gd name="connsiteX22" fmla="*/ 1236436 w 1791947"/>
              <a:gd name="connsiteY22" fmla="*/ 714261 h 1292452"/>
              <a:gd name="connsiteX23" fmla="*/ 1327603 w 1791947"/>
              <a:gd name="connsiteY23" fmla="*/ 639989 h 1292452"/>
              <a:gd name="connsiteX24" fmla="*/ 1791947 w 1791947"/>
              <a:gd name="connsiteY24" fmla="*/ 280420 h 1292452"/>
              <a:gd name="connsiteX25" fmla="*/ 1791721 w 1791947"/>
              <a:gd name="connsiteY25" fmla="*/ 0 h 1292452"/>
              <a:gd name="connsiteX26" fmla="*/ 575130 w 1791947"/>
              <a:gd name="connsiteY26" fmla="*/ 9752 h 1292452"/>
              <a:gd name="connsiteX0" fmla="*/ 575130 w 1791947"/>
              <a:gd name="connsiteY0" fmla="*/ 9752 h 1292452"/>
              <a:gd name="connsiteX1" fmla="*/ 506072 w 1791947"/>
              <a:gd name="connsiteY1" fmla="*/ 20864 h 1292452"/>
              <a:gd name="connsiteX2" fmla="*/ 477497 w 1791947"/>
              <a:gd name="connsiteY2" fmla="*/ 56582 h 1292452"/>
              <a:gd name="connsiteX3" fmla="*/ 425110 w 1791947"/>
              <a:gd name="connsiteY3" fmla="*/ 49439 h 1292452"/>
              <a:gd name="connsiteX4" fmla="*/ 370341 w 1791947"/>
              <a:gd name="connsiteY4" fmla="*/ 73251 h 1292452"/>
              <a:gd name="connsiteX5" fmla="*/ 432254 w 1791947"/>
              <a:gd name="connsiteY5" fmla="*/ 170882 h 1292452"/>
              <a:gd name="connsiteX6" fmla="*/ 434634 w 1791947"/>
              <a:gd name="connsiteY6" fmla="*/ 220890 h 1292452"/>
              <a:gd name="connsiteX7" fmla="*/ 472735 w 1791947"/>
              <a:gd name="connsiteY7" fmla="*/ 228033 h 1292452"/>
              <a:gd name="connsiteX8" fmla="*/ 487022 w 1791947"/>
              <a:gd name="connsiteY8" fmla="*/ 247082 h 1292452"/>
              <a:gd name="connsiteX9" fmla="*/ 544173 w 1791947"/>
              <a:gd name="connsiteY9" fmla="*/ 294708 h 1292452"/>
              <a:gd name="connsiteX10" fmla="*/ 589416 w 1791947"/>
              <a:gd name="connsiteY10" fmla="*/ 418533 h 1292452"/>
              <a:gd name="connsiteX11" fmla="*/ 606085 w 1791947"/>
              <a:gd name="connsiteY11" fmla="*/ 549501 h 1292452"/>
              <a:gd name="connsiteX12" fmla="*/ 565603 w 1791947"/>
              <a:gd name="connsiteY12" fmla="*/ 589984 h 1292452"/>
              <a:gd name="connsiteX13" fmla="*/ 603703 w 1791947"/>
              <a:gd name="connsiteY13" fmla="*/ 606651 h 1292452"/>
              <a:gd name="connsiteX14" fmla="*/ 587035 w 1791947"/>
              <a:gd name="connsiteY14" fmla="*/ 649514 h 1292452"/>
              <a:gd name="connsiteX15" fmla="*/ 648948 w 1791947"/>
              <a:gd name="connsiteY15" fmla="*/ 670946 h 1292452"/>
              <a:gd name="connsiteX16" fmla="*/ 603703 w 1791947"/>
              <a:gd name="connsiteY16" fmla="*/ 794771 h 1292452"/>
              <a:gd name="connsiteX17" fmla="*/ 0 w 1791947"/>
              <a:gd name="connsiteY17" fmla="*/ 872785 h 1292452"/>
              <a:gd name="connsiteX18" fmla="*/ 213179 w 1791947"/>
              <a:gd name="connsiteY18" fmla="*/ 1292452 h 1292452"/>
              <a:gd name="connsiteX19" fmla="*/ 315573 w 1791947"/>
              <a:gd name="connsiteY19" fmla="*/ 1244825 h 1292452"/>
              <a:gd name="connsiteX20" fmla="*/ 434635 w 1791947"/>
              <a:gd name="connsiteY20" fmla="*/ 1185295 h 1292452"/>
              <a:gd name="connsiteX21" fmla="*/ 501310 w 1791947"/>
              <a:gd name="connsiteY21" fmla="*/ 1242445 h 1292452"/>
              <a:gd name="connsiteX22" fmla="*/ 556079 w 1791947"/>
              <a:gd name="connsiteY22" fmla="*/ 1259113 h 1292452"/>
              <a:gd name="connsiteX23" fmla="*/ 1236436 w 1791947"/>
              <a:gd name="connsiteY23" fmla="*/ 714261 h 1292452"/>
              <a:gd name="connsiteX24" fmla="*/ 1327603 w 1791947"/>
              <a:gd name="connsiteY24" fmla="*/ 639989 h 1292452"/>
              <a:gd name="connsiteX25" fmla="*/ 1791947 w 1791947"/>
              <a:gd name="connsiteY25" fmla="*/ 280420 h 1292452"/>
              <a:gd name="connsiteX26" fmla="*/ 1791721 w 1791947"/>
              <a:gd name="connsiteY26" fmla="*/ 0 h 1292452"/>
              <a:gd name="connsiteX27" fmla="*/ 575130 w 1791947"/>
              <a:gd name="connsiteY27" fmla="*/ 9752 h 1292452"/>
              <a:gd name="connsiteX0" fmla="*/ 575130 w 1791947"/>
              <a:gd name="connsiteY0" fmla="*/ 9752 h 1292452"/>
              <a:gd name="connsiteX1" fmla="*/ 506072 w 1791947"/>
              <a:gd name="connsiteY1" fmla="*/ 20864 h 1292452"/>
              <a:gd name="connsiteX2" fmla="*/ 477497 w 1791947"/>
              <a:gd name="connsiteY2" fmla="*/ 56582 h 1292452"/>
              <a:gd name="connsiteX3" fmla="*/ 425110 w 1791947"/>
              <a:gd name="connsiteY3" fmla="*/ 49439 h 1292452"/>
              <a:gd name="connsiteX4" fmla="*/ 370341 w 1791947"/>
              <a:gd name="connsiteY4" fmla="*/ 73251 h 1292452"/>
              <a:gd name="connsiteX5" fmla="*/ 432254 w 1791947"/>
              <a:gd name="connsiteY5" fmla="*/ 170882 h 1292452"/>
              <a:gd name="connsiteX6" fmla="*/ 434634 w 1791947"/>
              <a:gd name="connsiteY6" fmla="*/ 220890 h 1292452"/>
              <a:gd name="connsiteX7" fmla="*/ 472735 w 1791947"/>
              <a:gd name="connsiteY7" fmla="*/ 228033 h 1292452"/>
              <a:gd name="connsiteX8" fmla="*/ 487022 w 1791947"/>
              <a:gd name="connsiteY8" fmla="*/ 247082 h 1292452"/>
              <a:gd name="connsiteX9" fmla="*/ 544173 w 1791947"/>
              <a:gd name="connsiteY9" fmla="*/ 294708 h 1292452"/>
              <a:gd name="connsiteX10" fmla="*/ 589416 w 1791947"/>
              <a:gd name="connsiteY10" fmla="*/ 418533 h 1292452"/>
              <a:gd name="connsiteX11" fmla="*/ 606085 w 1791947"/>
              <a:gd name="connsiteY11" fmla="*/ 549501 h 1292452"/>
              <a:gd name="connsiteX12" fmla="*/ 565603 w 1791947"/>
              <a:gd name="connsiteY12" fmla="*/ 589984 h 1292452"/>
              <a:gd name="connsiteX13" fmla="*/ 603703 w 1791947"/>
              <a:gd name="connsiteY13" fmla="*/ 606651 h 1292452"/>
              <a:gd name="connsiteX14" fmla="*/ 587035 w 1791947"/>
              <a:gd name="connsiteY14" fmla="*/ 649514 h 1292452"/>
              <a:gd name="connsiteX15" fmla="*/ 648948 w 1791947"/>
              <a:gd name="connsiteY15" fmla="*/ 670946 h 1292452"/>
              <a:gd name="connsiteX16" fmla="*/ 603703 w 1791947"/>
              <a:gd name="connsiteY16" fmla="*/ 794771 h 1292452"/>
              <a:gd name="connsiteX17" fmla="*/ 0 w 1791947"/>
              <a:gd name="connsiteY17" fmla="*/ 872785 h 1292452"/>
              <a:gd name="connsiteX18" fmla="*/ 213179 w 1791947"/>
              <a:gd name="connsiteY18" fmla="*/ 1292452 h 1292452"/>
              <a:gd name="connsiteX19" fmla="*/ 384629 w 1791947"/>
              <a:gd name="connsiteY19" fmla="*/ 1228156 h 1292452"/>
              <a:gd name="connsiteX20" fmla="*/ 434635 w 1791947"/>
              <a:gd name="connsiteY20" fmla="*/ 1185295 h 1292452"/>
              <a:gd name="connsiteX21" fmla="*/ 501310 w 1791947"/>
              <a:gd name="connsiteY21" fmla="*/ 1242445 h 1292452"/>
              <a:gd name="connsiteX22" fmla="*/ 556079 w 1791947"/>
              <a:gd name="connsiteY22" fmla="*/ 1259113 h 1292452"/>
              <a:gd name="connsiteX23" fmla="*/ 1236436 w 1791947"/>
              <a:gd name="connsiteY23" fmla="*/ 714261 h 1292452"/>
              <a:gd name="connsiteX24" fmla="*/ 1327603 w 1791947"/>
              <a:gd name="connsiteY24" fmla="*/ 639989 h 1292452"/>
              <a:gd name="connsiteX25" fmla="*/ 1791947 w 1791947"/>
              <a:gd name="connsiteY25" fmla="*/ 280420 h 1292452"/>
              <a:gd name="connsiteX26" fmla="*/ 1791721 w 1791947"/>
              <a:gd name="connsiteY26" fmla="*/ 0 h 1292452"/>
              <a:gd name="connsiteX27" fmla="*/ 575130 w 1791947"/>
              <a:gd name="connsiteY27" fmla="*/ 9752 h 1292452"/>
              <a:gd name="connsiteX0" fmla="*/ 575130 w 1791947"/>
              <a:gd name="connsiteY0" fmla="*/ 9752 h 1259113"/>
              <a:gd name="connsiteX1" fmla="*/ 506072 w 1791947"/>
              <a:gd name="connsiteY1" fmla="*/ 20864 h 1259113"/>
              <a:gd name="connsiteX2" fmla="*/ 477497 w 1791947"/>
              <a:gd name="connsiteY2" fmla="*/ 56582 h 1259113"/>
              <a:gd name="connsiteX3" fmla="*/ 425110 w 1791947"/>
              <a:gd name="connsiteY3" fmla="*/ 49439 h 1259113"/>
              <a:gd name="connsiteX4" fmla="*/ 370341 w 1791947"/>
              <a:gd name="connsiteY4" fmla="*/ 73251 h 1259113"/>
              <a:gd name="connsiteX5" fmla="*/ 432254 w 1791947"/>
              <a:gd name="connsiteY5" fmla="*/ 170882 h 1259113"/>
              <a:gd name="connsiteX6" fmla="*/ 434634 w 1791947"/>
              <a:gd name="connsiteY6" fmla="*/ 220890 h 1259113"/>
              <a:gd name="connsiteX7" fmla="*/ 472735 w 1791947"/>
              <a:gd name="connsiteY7" fmla="*/ 228033 h 1259113"/>
              <a:gd name="connsiteX8" fmla="*/ 487022 w 1791947"/>
              <a:gd name="connsiteY8" fmla="*/ 247082 h 1259113"/>
              <a:gd name="connsiteX9" fmla="*/ 544173 w 1791947"/>
              <a:gd name="connsiteY9" fmla="*/ 294708 h 1259113"/>
              <a:gd name="connsiteX10" fmla="*/ 589416 w 1791947"/>
              <a:gd name="connsiteY10" fmla="*/ 418533 h 1259113"/>
              <a:gd name="connsiteX11" fmla="*/ 606085 w 1791947"/>
              <a:gd name="connsiteY11" fmla="*/ 549501 h 1259113"/>
              <a:gd name="connsiteX12" fmla="*/ 565603 w 1791947"/>
              <a:gd name="connsiteY12" fmla="*/ 589984 h 1259113"/>
              <a:gd name="connsiteX13" fmla="*/ 603703 w 1791947"/>
              <a:gd name="connsiteY13" fmla="*/ 606651 h 1259113"/>
              <a:gd name="connsiteX14" fmla="*/ 587035 w 1791947"/>
              <a:gd name="connsiteY14" fmla="*/ 649514 h 1259113"/>
              <a:gd name="connsiteX15" fmla="*/ 648948 w 1791947"/>
              <a:gd name="connsiteY15" fmla="*/ 670946 h 1259113"/>
              <a:gd name="connsiteX16" fmla="*/ 603703 w 1791947"/>
              <a:gd name="connsiteY16" fmla="*/ 794771 h 1259113"/>
              <a:gd name="connsiteX17" fmla="*/ 0 w 1791947"/>
              <a:gd name="connsiteY17" fmla="*/ 872785 h 1259113"/>
              <a:gd name="connsiteX18" fmla="*/ 363197 w 1791947"/>
              <a:gd name="connsiteY18" fmla="*/ 1199584 h 1259113"/>
              <a:gd name="connsiteX19" fmla="*/ 384629 w 1791947"/>
              <a:gd name="connsiteY19" fmla="*/ 1228156 h 1259113"/>
              <a:gd name="connsiteX20" fmla="*/ 434635 w 1791947"/>
              <a:gd name="connsiteY20" fmla="*/ 1185295 h 1259113"/>
              <a:gd name="connsiteX21" fmla="*/ 501310 w 1791947"/>
              <a:gd name="connsiteY21" fmla="*/ 1242445 h 1259113"/>
              <a:gd name="connsiteX22" fmla="*/ 556079 w 1791947"/>
              <a:gd name="connsiteY22" fmla="*/ 1259113 h 1259113"/>
              <a:gd name="connsiteX23" fmla="*/ 1236436 w 1791947"/>
              <a:gd name="connsiteY23" fmla="*/ 714261 h 1259113"/>
              <a:gd name="connsiteX24" fmla="*/ 1327603 w 1791947"/>
              <a:gd name="connsiteY24" fmla="*/ 639989 h 1259113"/>
              <a:gd name="connsiteX25" fmla="*/ 1791947 w 1791947"/>
              <a:gd name="connsiteY25" fmla="*/ 280420 h 1259113"/>
              <a:gd name="connsiteX26" fmla="*/ 1791721 w 1791947"/>
              <a:gd name="connsiteY26" fmla="*/ 0 h 1259113"/>
              <a:gd name="connsiteX27" fmla="*/ 575130 w 1791947"/>
              <a:gd name="connsiteY27" fmla="*/ 9752 h 1259113"/>
              <a:gd name="connsiteX0" fmla="*/ 575130 w 1791947"/>
              <a:gd name="connsiteY0" fmla="*/ 9752 h 1259113"/>
              <a:gd name="connsiteX1" fmla="*/ 506072 w 1791947"/>
              <a:gd name="connsiteY1" fmla="*/ 20864 h 1259113"/>
              <a:gd name="connsiteX2" fmla="*/ 477497 w 1791947"/>
              <a:gd name="connsiteY2" fmla="*/ 56582 h 1259113"/>
              <a:gd name="connsiteX3" fmla="*/ 425110 w 1791947"/>
              <a:gd name="connsiteY3" fmla="*/ 49439 h 1259113"/>
              <a:gd name="connsiteX4" fmla="*/ 370341 w 1791947"/>
              <a:gd name="connsiteY4" fmla="*/ 73251 h 1259113"/>
              <a:gd name="connsiteX5" fmla="*/ 432254 w 1791947"/>
              <a:gd name="connsiteY5" fmla="*/ 170882 h 1259113"/>
              <a:gd name="connsiteX6" fmla="*/ 434634 w 1791947"/>
              <a:gd name="connsiteY6" fmla="*/ 220890 h 1259113"/>
              <a:gd name="connsiteX7" fmla="*/ 472735 w 1791947"/>
              <a:gd name="connsiteY7" fmla="*/ 228033 h 1259113"/>
              <a:gd name="connsiteX8" fmla="*/ 487022 w 1791947"/>
              <a:gd name="connsiteY8" fmla="*/ 247082 h 1259113"/>
              <a:gd name="connsiteX9" fmla="*/ 544173 w 1791947"/>
              <a:gd name="connsiteY9" fmla="*/ 294708 h 1259113"/>
              <a:gd name="connsiteX10" fmla="*/ 589416 w 1791947"/>
              <a:gd name="connsiteY10" fmla="*/ 418533 h 1259113"/>
              <a:gd name="connsiteX11" fmla="*/ 606085 w 1791947"/>
              <a:gd name="connsiteY11" fmla="*/ 549501 h 1259113"/>
              <a:gd name="connsiteX12" fmla="*/ 565603 w 1791947"/>
              <a:gd name="connsiteY12" fmla="*/ 589984 h 1259113"/>
              <a:gd name="connsiteX13" fmla="*/ 603703 w 1791947"/>
              <a:gd name="connsiteY13" fmla="*/ 606651 h 1259113"/>
              <a:gd name="connsiteX14" fmla="*/ 587035 w 1791947"/>
              <a:gd name="connsiteY14" fmla="*/ 649514 h 1259113"/>
              <a:gd name="connsiteX15" fmla="*/ 648948 w 1791947"/>
              <a:gd name="connsiteY15" fmla="*/ 670946 h 1259113"/>
              <a:gd name="connsiteX16" fmla="*/ 603703 w 1791947"/>
              <a:gd name="connsiteY16" fmla="*/ 794771 h 1259113"/>
              <a:gd name="connsiteX17" fmla="*/ 0 w 1791947"/>
              <a:gd name="connsiteY17" fmla="*/ 872785 h 1259113"/>
              <a:gd name="connsiteX18" fmla="*/ 177461 w 1791947"/>
              <a:gd name="connsiteY18" fmla="*/ 1037658 h 1259113"/>
              <a:gd name="connsiteX19" fmla="*/ 363197 w 1791947"/>
              <a:gd name="connsiteY19" fmla="*/ 1199584 h 1259113"/>
              <a:gd name="connsiteX20" fmla="*/ 384629 w 1791947"/>
              <a:gd name="connsiteY20" fmla="*/ 1228156 h 1259113"/>
              <a:gd name="connsiteX21" fmla="*/ 434635 w 1791947"/>
              <a:gd name="connsiteY21" fmla="*/ 1185295 h 1259113"/>
              <a:gd name="connsiteX22" fmla="*/ 501310 w 1791947"/>
              <a:gd name="connsiteY22" fmla="*/ 1242445 h 1259113"/>
              <a:gd name="connsiteX23" fmla="*/ 556079 w 1791947"/>
              <a:gd name="connsiteY23" fmla="*/ 1259113 h 1259113"/>
              <a:gd name="connsiteX24" fmla="*/ 1236436 w 1791947"/>
              <a:gd name="connsiteY24" fmla="*/ 714261 h 1259113"/>
              <a:gd name="connsiteX25" fmla="*/ 1327603 w 1791947"/>
              <a:gd name="connsiteY25" fmla="*/ 639989 h 1259113"/>
              <a:gd name="connsiteX26" fmla="*/ 1791947 w 1791947"/>
              <a:gd name="connsiteY26" fmla="*/ 280420 h 1259113"/>
              <a:gd name="connsiteX27" fmla="*/ 1791721 w 1791947"/>
              <a:gd name="connsiteY27" fmla="*/ 0 h 1259113"/>
              <a:gd name="connsiteX28" fmla="*/ 575130 w 1791947"/>
              <a:gd name="connsiteY28" fmla="*/ 9752 h 1259113"/>
              <a:gd name="connsiteX0" fmla="*/ 575130 w 1791947"/>
              <a:gd name="connsiteY0" fmla="*/ 9752 h 1259113"/>
              <a:gd name="connsiteX1" fmla="*/ 506072 w 1791947"/>
              <a:gd name="connsiteY1" fmla="*/ 20864 h 1259113"/>
              <a:gd name="connsiteX2" fmla="*/ 477497 w 1791947"/>
              <a:gd name="connsiteY2" fmla="*/ 56582 h 1259113"/>
              <a:gd name="connsiteX3" fmla="*/ 425110 w 1791947"/>
              <a:gd name="connsiteY3" fmla="*/ 49439 h 1259113"/>
              <a:gd name="connsiteX4" fmla="*/ 370341 w 1791947"/>
              <a:gd name="connsiteY4" fmla="*/ 73251 h 1259113"/>
              <a:gd name="connsiteX5" fmla="*/ 432254 w 1791947"/>
              <a:gd name="connsiteY5" fmla="*/ 170882 h 1259113"/>
              <a:gd name="connsiteX6" fmla="*/ 434634 w 1791947"/>
              <a:gd name="connsiteY6" fmla="*/ 220890 h 1259113"/>
              <a:gd name="connsiteX7" fmla="*/ 472735 w 1791947"/>
              <a:gd name="connsiteY7" fmla="*/ 228033 h 1259113"/>
              <a:gd name="connsiteX8" fmla="*/ 487022 w 1791947"/>
              <a:gd name="connsiteY8" fmla="*/ 247082 h 1259113"/>
              <a:gd name="connsiteX9" fmla="*/ 544173 w 1791947"/>
              <a:gd name="connsiteY9" fmla="*/ 294708 h 1259113"/>
              <a:gd name="connsiteX10" fmla="*/ 589416 w 1791947"/>
              <a:gd name="connsiteY10" fmla="*/ 418533 h 1259113"/>
              <a:gd name="connsiteX11" fmla="*/ 606085 w 1791947"/>
              <a:gd name="connsiteY11" fmla="*/ 549501 h 1259113"/>
              <a:gd name="connsiteX12" fmla="*/ 565603 w 1791947"/>
              <a:gd name="connsiteY12" fmla="*/ 589984 h 1259113"/>
              <a:gd name="connsiteX13" fmla="*/ 603703 w 1791947"/>
              <a:gd name="connsiteY13" fmla="*/ 606651 h 1259113"/>
              <a:gd name="connsiteX14" fmla="*/ 587035 w 1791947"/>
              <a:gd name="connsiteY14" fmla="*/ 649514 h 1259113"/>
              <a:gd name="connsiteX15" fmla="*/ 648948 w 1791947"/>
              <a:gd name="connsiteY15" fmla="*/ 670946 h 1259113"/>
              <a:gd name="connsiteX16" fmla="*/ 603703 w 1791947"/>
              <a:gd name="connsiteY16" fmla="*/ 794771 h 1259113"/>
              <a:gd name="connsiteX17" fmla="*/ 0 w 1791947"/>
              <a:gd name="connsiteY17" fmla="*/ 872785 h 1259113"/>
              <a:gd name="connsiteX18" fmla="*/ 327480 w 1791947"/>
              <a:gd name="connsiteY18" fmla="*/ 1140052 h 1259113"/>
              <a:gd name="connsiteX19" fmla="*/ 363197 w 1791947"/>
              <a:gd name="connsiteY19" fmla="*/ 1199584 h 1259113"/>
              <a:gd name="connsiteX20" fmla="*/ 384629 w 1791947"/>
              <a:gd name="connsiteY20" fmla="*/ 1228156 h 1259113"/>
              <a:gd name="connsiteX21" fmla="*/ 434635 w 1791947"/>
              <a:gd name="connsiteY21" fmla="*/ 1185295 h 1259113"/>
              <a:gd name="connsiteX22" fmla="*/ 501310 w 1791947"/>
              <a:gd name="connsiteY22" fmla="*/ 1242445 h 1259113"/>
              <a:gd name="connsiteX23" fmla="*/ 556079 w 1791947"/>
              <a:gd name="connsiteY23" fmla="*/ 1259113 h 1259113"/>
              <a:gd name="connsiteX24" fmla="*/ 1236436 w 1791947"/>
              <a:gd name="connsiteY24" fmla="*/ 714261 h 1259113"/>
              <a:gd name="connsiteX25" fmla="*/ 1327603 w 1791947"/>
              <a:gd name="connsiteY25" fmla="*/ 639989 h 1259113"/>
              <a:gd name="connsiteX26" fmla="*/ 1791947 w 1791947"/>
              <a:gd name="connsiteY26" fmla="*/ 280420 h 1259113"/>
              <a:gd name="connsiteX27" fmla="*/ 1791721 w 1791947"/>
              <a:gd name="connsiteY27" fmla="*/ 0 h 1259113"/>
              <a:gd name="connsiteX28" fmla="*/ 575130 w 1791947"/>
              <a:gd name="connsiteY28" fmla="*/ 9752 h 1259113"/>
              <a:gd name="connsiteX0" fmla="*/ 575130 w 1791947"/>
              <a:gd name="connsiteY0" fmla="*/ 9752 h 1259113"/>
              <a:gd name="connsiteX1" fmla="*/ 506072 w 1791947"/>
              <a:gd name="connsiteY1" fmla="*/ 20864 h 1259113"/>
              <a:gd name="connsiteX2" fmla="*/ 477497 w 1791947"/>
              <a:gd name="connsiteY2" fmla="*/ 56582 h 1259113"/>
              <a:gd name="connsiteX3" fmla="*/ 425110 w 1791947"/>
              <a:gd name="connsiteY3" fmla="*/ 49439 h 1259113"/>
              <a:gd name="connsiteX4" fmla="*/ 370341 w 1791947"/>
              <a:gd name="connsiteY4" fmla="*/ 73251 h 1259113"/>
              <a:gd name="connsiteX5" fmla="*/ 432254 w 1791947"/>
              <a:gd name="connsiteY5" fmla="*/ 170882 h 1259113"/>
              <a:gd name="connsiteX6" fmla="*/ 434634 w 1791947"/>
              <a:gd name="connsiteY6" fmla="*/ 220890 h 1259113"/>
              <a:gd name="connsiteX7" fmla="*/ 472735 w 1791947"/>
              <a:gd name="connsiteY7" fmla="*/ 228033 h 1259113"/>
              <a:gd name="connsiteX8" fmla="*/ 487022 w 1791947"/>
              <a:gd name="connsiteY8" fmla="*/ 247082 h 1259113"/>
              <a:gd name="connsiteX9" fmla="*/ 544173 w 1791947"/>
              <a:gd name="connsiteY9" fmla="*/ 294708 h 1259113"/>
              <a:gd name="connsiteX10" fmla="*/ 589416 w 1791947"/>
              <a:gd name="connsiteY10" fmla="*/ 418533 h 1259113"/>
              <a:gd name="connsiteX11" fmla="*/ 606085 w 1791947"/>
              <a:gd name="connsiteY11" fmla="*/ 549501 h 1259113"/>
              <a:gd name="connsiteX12" fmla="*/ 565603 w 1791947"/>
              <a:gd name="connsiteY12" fmla="*/ 589984 h 1259113"/>
              <a:gd name="connsiteX13" fmla="*/ 603703 w 1791947"/>
              <a:gd name="connsiteY13" fmla="*/ 606651 h 1259113"/>
              <a:gd name="connsiteX14" fmla="*/ 587035 w 1791947"/>
              <a:gd name="connsiteY14" fmla="*/ 649514 h 1259113"/>
              <a:gd name="connsiteX15" fmla="*/ 648948 w 1791947"/>
              <a:gd name="connsiteY15" fmla="*/ 670946 h 1259113"/>
              <a:gd name="connsiteX16" fmla="*/ 603703 w 1791947"/>
              <a:gd name="connsiteY16" fmla="*/ 794771 h 1259113"/>
              <a:gd name="connsiteX17" fmla="*/ 0 w 1791947"/>
              <a:gd name="connsiteY17" fmla="*/ 872785 h 1259113"/>
              <a:gd name="connsiteX18" fmla="*/ 141742 w 1791947"/>
              <a:gd name="connsiteY18" fmla="*/ 992414 h 1259113"/>
              <a:gd name="connsiteX19" fmla="*/ 327480 w 1791947"/>
              <a:gd name="connsiteY19" fmla="*/ 1140052 h 1259113"/>
              <a:gd name="connsiteX20" fmla="*/ 363197 w 1791947"/>
              <a:gd name="connsiteY20" fmla="*/ 1199584 h 1259113"/>
              <a:gd name="connsiteX21" fmla="*/ 384629 w 1791947"/>
              <a:gd name="connsiteY21" fmla="*/ 1228156 h 1259113"/>
              <a:gd name="connsiteX22" fmla="*/ 434635 w 1791947"/>
              <a:gd name="connsiteY22" fmla="*/ 1185295 h 1259113"/>
              <a:gd name="connsiteX23" fmla="*/ 501310 w 1791947"/>
              <a:gd name="connsiteY23" fmla="*/ 1242445 h 1259113"/>
              <a:gd name="connsiteX24" fmla="*/ 556079 w 1791947"/>
              <a:gd name="connsiteY24" fmla="*/ 1259113 h 1259113"/>
              <a:gd name="connsiteX25" fmla="*/ 1236436 w 1791947"/>
              <a:gd name="connsiteY25" fmla="*/ 714261 h 1259113"/>
              <a:gd name="connsiteX26" fmla="*/ 1327603 w 1791947"/>
              <a:gd name="connsiteY26" fmla="*/ 639989 h 1259113"/>
              <a:gd name="connsiteX27" fmla="*/ 1791947 w 1791947"/>
              <a:gd name="connsiteY27" fmla="*/ 280420 h 1259113"/>
              <a:gd name="connsiteX28" fmla="*/ 1791721 w 1791947"/>
              <a:gd name="connsiteY28" fmla="*/ 0 h 1259113"/>
              <a:gd name="connsiteX29" fmla="*/ 575130 w 1791947"/>
              <a:gd name="connsiteY29" fmla="*/ 9752 h 1259113"/>
              <a:gd name="connsiteX0" fmla="*/ 575130 w 1791947"/>
              <a:gd name="connsiteY0" fmla="*/ 9752 h 1259113"/>
              <a:gd name="connsiteX1" fmla="*/ 506072 w 1791947"/>
              <a:gd name="connsiteY1" fmla="*/ 20864 h 1259113"/>
              <a:gd name="connsiteX2" fmla="*/ 477497 w 1791947"/>
              <a:gd name="connsiteY2" fmla="*/ 56582 h 1259113"/>
              <a:gd name="connsiteX3" fmla="*/ 425110 w 1791947"/>
              <a:gd name="connsiteY3" fmla="*/ 49439 h 1259113"/>
              <a:gd name="connsiteX4" fmla="*/ 370341 w 1791947"/>
              <a:gd name="connsiteY4" fmla="*/ 73251 h 1259113"/>
              <a:gd name="connsiteX5" fmla="*/ 432254 w 1791947"/>
              <a:gd name="connsiteY5" fmla="*/ 170882 h 1259113"/>
              <a:gd name="connsiteX6" fmla="*/ 434634 w 1791947"/>
              <a:gd name="connsiteY6" fmla="*/ 220890 h 1259113"/>
              <a:gd name="connsiteX7" fmla="*/ 472735 w 1791947"/>
              <a:gd name="connsiteY7" fmla="*/ 228033 h 1259113"/>
              <a:gd name="connsiteX8" fmla="*/ 487022 w 1791947"/>
              <a:gd name="connsiteY8" fmla="*/ 247082 h 1259113"/>
              <a:gd name="connsiteX9" fmla="*/ 544173 w 1791947"/>
              <a:gd name="connsiteY9" fmla="*/ 294708 h 1259113"/>
              <a:gd name="connsiteX10" fmla="*/ 589416 w 1791947"/>
              <a:gd name="connsiteY10" fmla="*/ 418533 h 1259113"/>
              <a:gd name="connsiteX11" fmla="*/ 606085 w 1791947"/>
              <a:gd name="connsiteY11" fmla="*/ 549501 h 1259113"/>
              <a:gd name="connsiteX12" fmla="*/ 565603 w 1791947"/>
              <a:gd name="connsiteY12" fmla="*/ 589984 h 1259113"/>
              <a:gd name="connsiteX13" fmla="*/ 603703 w 1791947"/>
              <a:gd name="connsiteY13" fmla="*/ 606651 h 1259113"/>
              <a:gd name="connsiteX14" fmla="*/ 587035 w 1791947"/>
              <a:gd name="connsiteY14" fmla="*/ 649514 h 1259113"/>
              <a:gd name="connsiteX15" fmla="*/ 648948 w 1791947"/>
              <a:gd name="connsiteY15" fmla="*/ 670946 h 1259113"/>
              <a:gd name="connsiteX16" fmla="*/ 603703 w 1791947"/>
              <a:gd name="connsiteY16" fmla="*/ 794771 h 1259113"/>
              <a:gd name="connsiteX17" fmla="*/ 0 w 1791947"/>
              <a:gd name="connsiteY17" fmla="*/ 872785 h 1259113"/>
              <a:gd name="connsiteX18" fmla="*/ 358436 w 1791947"/>
              <a:gd name="connsiteY18" fmla="*/ 1099570 h 1259113"/>
              <a:gd name="connsiteX19" fmla="*/ 327480 w 1791947"/>
              <a:gd name="connsiteY19" fmla="*/ 1140052 h 1259113"/>
              <a:gd name="connsiteX20" fmla="*/ 363197 w 1791947"/>
              <a:gd name="connsiteY20" fmla="*/ 1199584 h 1259113"/>
              <a:gd name="connsiteX21" fmla="*/ 384629 w 1791947"/>
              <a:gd name="connsiteY21" fmla="*/ 1228156 h 1259113"/>
              <a:gd name="connsiteX22" fmla="*/ 434635 w 1791947"/>
              <a:gd name="connsiteY22" fmla="*/ 1185295 h 1259113"/>
              <a:gd name="connsiteX23" fmla="*/ 501310 w 1791947"/>
              <a:gd name="connsiteY23" fmla="*/ 1242445 h 1259113"/>
              <a:gd name="connsiteX24" fmla="*/ 556079 w 1791947"/>
              <a:gd name="connsiteY24" fmla="*/ 1259113 h 1259113"/>
              <a:gd name="connsiteX25" fmla="*/ 1236436 w 1791947"/>
              <a:gd name="connsiteY25" fmla="*/ 714261 h 1259113"/>
              <a:gd name="connsiteX26" fmla="*/ 1327603 w 1791947"/>
              <a:gd name="connsiteY26" fmla="*/ 639989 h 1259113"/>
              <a:gd name="connsiteX27" fmla="*/ 1791947 w 1791947"/>
              <a:gd name="connsiteY27" fmla="*/ 280420 h 1259113"/>
              <a:gd name="connsiteX28" fmla="*/ 1791721 w 1791947"/>
              <a:gd name="connsiteY28" fmla="*/ 0 h 1259113"/>
              <a:gd name="connsiteX29" fmla="*/ 575130 w 1791947"/>
              <a:gd name="connsiteY29" fmla="*/ 9752 h 1259113"/>
              <a:gd name="connsiteX0" fmla="*/ 575130 w 1791947"/>
              <a:gd name="connsiteY0" fmla="*/ 9752 h 1259113"/>
              <a:gd name="connsiteX1" fmla="*/ 506072 w 1791947"/>
              <a:gd name="connsiteY1" fmla="*/ 20864 h 1259113"/>
              <a:gd name="connsiteX2" fmla="*/ 477497 w 1791947"/>
              <a:gd name="connsiteY2" fmla="*/ 56582 h 1259113"/>
              <a:gd name="connsiteX3" fmla="*/ 425110 w 1791947"/>
              <a:gd name="connsiteY3" fmla="*/ 49439 h 1259113"/>
              <a:gd name="connsiteX4" fmla="*/ 370341 w 1791947"/>
              <a:gd name="connsiteY4" fmla="*/ 73251 h 1259113"/>
              <a:gd name="connsiteX5" fmla="*/ 432254 w 1791947"/>
              <a:gd name="connsiteY5" fmla="*/ 170882 h 1259113"/>
              <a:gd name="connsiteX6" fmla="*/ 434634 w 1791947"/>
              <a:gd name="connsiteY6" fmla="*/ 220890 h 1259113"/>
              <a:gd name="connsiteX7" fmla="*/ 472735 w 1791947"/>
              <a:gd name="connsiteY7" fmla="*/ 228033 h 1259113"/>
              <a:gd name="connsiteX8" fmla="*/ 487022 w 1791947"/>
              <a:gd name="connsiteY8" fmla="*/ 247082 h 1259113"/>
              <a:gd name="connsiteX9" fmla="*/ 544173 w 1791947"/>
              <a:gd name="connsiteY9" fmla="*/ 294708 h 1259113"/>
              <a:gd name="connsiteX10" fmla="*/ 589416 w 1791947"/>
              <a:gd name="connsiteY10" fmla="*/ 418533 h 1259113"/>
              <a:gd name="connsiteX11" fmla="*/ 606085 w 1791947"/>
              <a:gd name="connsiteY11" fmla="*/ 549501 h 1259113"/>
              <a:gd name="connsiteX12" fmla="*/ 565603 w 1791947"/>
              <a:gd name="connsiteY12" fmla="*/ 589984 h 1259113"/>
              <a:gd name="connsiteX13" fmla="*/ 603703 w 1791947"/>
              <a:gd name="connsiteY13" fmla="*/ 606651 h 1259113"/>
              <a:gd name="connsiteX14" fmla="*/ 587035 w 1791947"/>
              <a:gd name="connsiteY14" fmla="*/ 649514 h 1259113"/>
              <a:gd name="connsiteX15" fmla="*/ 648948 w 1791947"/>
              <a:gd name="connsiteY15" fmla="*/ 670946 h 1259113"/>
              <a:gd name="connsiteX16" fmla="*/ 603703 w 1791947"/>
              <a:gd name="connsiteY16" fmla="*/ 794771 h 1259113"/>
              <a:gd name="connsiteX17" fmla="*/ 0 w 1791947"/>
              <a:gd name="connsiteY17" fmla="*/ 872785 h 1259113"/>
              <a:gd name="connsiteX18" fmla="*/ 194129 w 1791947"/>
              <a:gd name="connsiteY18" fmla="*/ 994795 h 1259113"/>
              <a:gd name="connsiteX19" fmla="*/ 358436 w 1791947"/>
              <a:gd name="connsiteY19" fmla="*/ 1099570 h 1259113"/>
              <a:gd name="connsiteX20" fmla="*/ 327480 w 1791947"/>
              <a:gd name="connsiteY20" fmla="*/ 1140052 h 1259113"/>
              <a:gd name="connsiteX21" fmla="*/ 363197 w 1791947"/>
              <a:gd name="connsiteY21" fmla="*/ 1199584 h 1259113"/>
              <a:gd name="connsiteX22" fmla="*/ 384629 w 1791947"/>
              <a:gd name="connsiteY22" fmla="*/ 1228156 h 1259113"/>
              <a:gd name="connsiteX23" fmla="*/ 434635 w 1791947"/>
              <a:gd name="connsiteY23" fmla="*/ 1185295 h 1259113"/>
              <a:gd name="connsiteX24" fmla="*/ 501310 w 1791947"/>
              <a:gd name="connsiteY24" fmla="*/ 1242445 h 1259113"/>
              <a:gd name="connsiteX25" fmla="*/ 556079 w 1791947"/>
              <a:gd name="connsiteY25" fmla="*/ 1259113 h 1259113"/>
              <a:gd name="connsiteX26" fmla="*/ 1236436 w 1791947"/>
              <a:gd name="connsiteY26" fmla="*/ 714261 h 1259113"/>
              <a:gd name="connsiteX27" fmla="*/ 1327603 w 1791947"/>
              <a:gd name="connsiteY27" fmla="*/ 639989 h 1259113"/>
              <a:gd name="connsiteX28" fmla="*/ 1791947 w 1791947"/>
              <a:gd name="connsiteY28" fmla="*/ 280420 h 1259113"/>
              <a:gd name="connsiteX29" fmla="*/ 1791721 w 1791947"/>
              <a:gd name="connsiteY29" fmla="*/ 0 h 1259113"/>
              <a:gd name="connsiteX30" fmla="*/ 575130 w 1791947"/>
              <a:gd name="connsiteY30" fmla="*/ 9752 h 1259113"/>
              <a:gd name="connsiteX0" fmla="*/ 575130 w 1791947"/>
              <a:gd name="connsiteY0" fmla="*/ 9752 h 1259113"/>
              <a:gd name="connsiteX1" fmla="*/ 506072 w 1791947"/>
              <a:gd name="connsiteY1" fmla="*/ 20864 h 1259113"/>
              <a:gd name="connsiteX2" fmla="*/ 477497 w 1791947"/>
              <a:gd name="connsiteY2" fmla="*/ 56582 h 1259113"/>
              <a:gd name="connsiteX3" fmla="*/ 425110 w 1791947"/>
              <a:gd name="connsiteY3" fmla="*/ 49439 h 1259113"/>
              <a:gd name="connsiteX4" fmla="*/ 370341 w 1791947"/>
              <a:gd name="connsiteY4" fmla="*/ 73251 h 1259113"/>
              <a:gd name="connsiteX5" fmla="*/ 432254 w 1791947"/>
              <a:gd name="connsiteY5" fmla="*/ 170882 h 1259113"/>
              <a:gd name="connsiteX6" fmla="*/ 434634 w 1791947"/>
              <a:gd name="connsiteY6" fmla="*/ 220890 h 1259113"/>
              <a:gd name="connsiteX7" fmla="*/ 472735 w 1791947"/>
              <a:gd name="connsiteY7" fmla="*/ 228033 h 1259113"/>
              <a:gd name="connsiteX8" fmla="*/ 487022 w 1791947"/>
              <a:gd name="connsiteY8" fmla="*/ 247082 h 1259113"/>
              <a:gd name="connsiteX9" fmla="*/ 544173 w 1791947"/>
              <a:gd name="connsiteY9" fmla="*/ 294708 h 1259113"/>
              <a:gd name="connsiteX10" fmla="*/ 589416 w 1791947"/>
              <a:gd name="connsiteY10" fmla="*/ 418533 h 1259113"/>
              <a:gd name="connsiteX11" fmla="*/ 606085 w 1791947"/>
              <a:gd name="connsiteY11" fmla="*/ 549501 h 1259113"/>
              <a:gd name="connsiteX12" fmla="*/ 565603 w 1791947"/>
              <a:gd name="connsiteY12" fmla="*/ 589984 h 1259113"/>
              <a:gd name="connsiteX13" fmla="*/ 603703 w 1791947"/>
              <a:gd name="connsiteY13" fmla="*/ 606651 h 1259113"/>
              <a:gd name="connsiteX14" fmla="*/ 587035 w 1791947"/>
              <a:gd name="connsiteY14" fmla="*/ 649514 h 1259113"/>
              <a:gd name="connsiteX15" fmla="*/ 648948 w 1791947"/>
              <a:gd name="connsiteY15" fmla="*/ 670946 h 1259113"/>
              <a:gd name="connsiteX16" fmla="*/ 603703 w 1791947"/>
              <a:gd name="connsiteY16" fmla="*/ 794771 h 1259113"/>
              <a:gd name="connsiteX17" fmla="*/ 0 w 1791947"/>
              <a:gd name="connsiteY17" fmla="*/ 872785 h 1259113"/>
              <a:gd name="connsiteX18" fmla="*/ 387010 w 1791947"/>
              <a:gd name="connsiteY18" fmla="*/ 1073376 h 1259113"/>
              <a:gd name="connsiteX19" fmla="*/ 358436 w 1791947"/>
              <a:gd name="connsiteY19" fmla="*/ 1099570 h 1259113"/>
              <a:gd name="connsiteX20" fmla="*/ 327480 w 1791947"/>
              <a:gd name="connsiteY20" fmla="*/ 1140052 h 1259113"/>
              <a:gd name="connsiteX21" fmla="*/ 363197 w 1791947"/>
              <a:gd name="connsiteY21" fmla="*/ 1199584 h 1259113"/>
              <a:gd name="connsiteX22" fmla="*/ 384629 w 1791947"/>
              <a:gd name="connsiteY22" fmla="*/ 1228156 h 1259113"/>
              <a:gd name="connsiteX23" fmla="*/ 434635 w 1791947"/>
              <a:gd name="connsiteY23" fmla="*/ 1185295 h 1259113"/>
              <a:gd name="connsiteX24" fmla="*/ 501310 w 1791947"/>
              <a:gd name="connsiteY24" fmla="*/ 1242445 h 1259113"/>
              <a:gd name="connsiteX25" fmla="*/ 556079 w 1791947"/>
              <a:gd name="connsiteY25" fmla="*/ 1259113 h 1259113"/>
              <a:gd name="connsiteX26" fmla="*/ 1236436 w 1791947"/>
              <a:gd name="connsiteY26" fmla="*/ 714261 h 1259113"/>
              <a:gd name="connsiteX27" fmla="*/ 1327603 w 1791947"/>
              <a:gd name="connsiteY27" fmla="*/ 639989 h 1259113"/>
              <a:gd name="connsiteX28" fmla="*/ 1791947 w 1791947"/>
              <a:gd name="connsiteY28" fmla="*/ 280420 h 1259113"/>
              <a:gd name="connsiteX29" fmla="*/ 1791721 w 1791947"/>
              <a:gd name="connsiteY29" fmla="*/ 0 h 1259113"/>
              <a:gd name="connsiteX30" fmla="*/ 575130 w 1791947"/>
              <a:gd name="connsiteY30" fmla="*/ 9752 h 1259113"/>
              <a:gd name="connsiteX0" fmla="*/ 575130 w 1791947"/>
              <a:gd name="connsiteY0" fmla="*/ 9752 h 1259113"/>
              <a:gd name="connsiteX1" fmla="*/ 506072 w 1791947"/>
              <a:gd name="connsiteY1" fmla="*/ 20864 h 1259113"/>
              <a:gd name="connsiteX2" fmla="*/ 477497 w 1791947"/>
              <a:gd name="connsiteY2" fmla="*/ 56582 h 1259113"/>
              <a:gd name="connsiteX3" fmla="*/ 425110 w 1791947"/>
              <a:gd name="connsiteY3" fmla="*/ 49439 h 1259113"/>
              <a:gd name="connsiteX4" fmla="*/ 370341 w 1791947"/>
              <a:gd name="connsiteY4" fmla="*/ 73251 h 1259113"/>
              <a:gd name="connsiteX5" fmla="*/ 432254 w 1791947"/>
              <a:gd name="connsiteY5" fmla="*/ 170882 h 1259113"/>
              <a:gd name="connsiteX6" fmla="*/ 434634 w 1791947"/>
              <a:gd name="connsiteY6" fmla="*/ 220890 h 1259113"/>
              <a:gd name="connsiteX7" fmla="*/ 472735 w 1791947"/>
              <a:gd name="connsiteY7" fmla="*/ 228033 h 1259113"/>
              <a:gd name="connsiteX8" fmla="*/ 487022 w 1791947"/>
              <a:gd name="connsiteY8" fmla="*/ 247082 h 1259113"/>
              <a:gd name="connsiteX9" fmla="*/ 544173 w 1791947"/>
              <a:gd name="connsiteY9" fmla="*/ 294708 h 1259113"/>
              <a:gd name="connsiteX10" fmla="*/ 589416 w 1791947"/>
              <a:gd name="connsiteY10" fmla="*/ 418533 h 1259113"/>
              <a:gd name="connsiteX11" fmla="*/ 606085 w 1791947"/>
              <a:gd name="connsiteY11" fmla="*/ 549501 h 1259113"/>
              <a:gd name="connsiteX12" fmla="*/ 565603 w 1791947"/>
              <a:gd name="connsiteY12" fmla="*/ 589984 h 1259113"/>
              <a:gd name="connsiteX13" fmla="*/ 603703 w 1791947"/>
              <a:gd name="connsiteY13" fmla="*/ 606651 h 1259113"/>
              <a:gd name="connsiteX14" fmla="*/ 587035 w 1791947"/>
              <a:gd name="connsiteY14" fmla="*/ 649514 h 1259113"/>
              <a:gd name="connsiteX15" fmla="*/ 648948 w 1791947"/>
              <a:gd name="connsiteY15" fmla="*/ 670946 h 1259113"/>
              <a:gd name="connsiteX16" fmla="*/ 603703 w 1791947"/>
              <a:gd name="connsiteY16" fmla="*/ 794771 h 1259113"/>
              <a:gd name="connsiteX17" fmla="*/ 0 w 1791947"/>
              <a:gd name="connsiteY17" fmla="*/ 872785 h 1259113"/>
              <a:gd name="connsiteX18" fmla="*/ 167936 w 1791947"/>
              <a:gd name="connsiteY18" fmla="*/ 963839 h 1259113"/>
              <a:gd name="connsiteX19" fmla="*/ 387010 w 1791947"/>
              <a:gd name="connsiteY19" fmla="*/ 1073376 h 1259113"/>
              <a:gd name="connsiteX20" fmla="*/ 358436 w 1791947"/>
              <a:gd name="connsiteY20" fmla="*/ 1099570 h 1259113"/>
              <a:gd name="connsiteX21" fmla="*/ 327480 w 1791947"/>
              <a:gd name="connsiteY21" fmla="*/ 1140052 h 1259113"/>
              <a:gd name="connsiteX22" fmla="*/ 363197 w 1791947"/>
              <a:gd name="connsiteY22" fmla="*/ 1199584 h 1259113"/>
              <a:gd name="connsiteX23" fmla="*/ 384629 w 1791947"/>
              <a:gd name="connsiteY23" fmla="*/ 1228156 h 1259113"/>
              <a:gd name="connsiteX24" fmla="*/ 434635 w 1791947"/>
              <a:gd name="connsiteY24" fmla="*/ 1185295 h 1259113"/>
              <a:gd name="connsiteX25" fmla="*/ 501310 w 1791947"/>
              <a:gd name="connsiteY25" fmla="*/ 1242445 h 1259113"/>
              <a:gd name="connsiteX26" fmla="*/ 556079 w 1791947"/>
              <a:gd name="connsiteY26" fmla="*/ 1259113 h 1259113"/>
              <a:gd name="connsiteX27" fmla="*/ 1236436 w 1791947"/>
              <a:gd name="connsiteY27" fmla="*/ 714261 h 1259113"/>
              <a:gd name="connsiteX28" fmla="*/ 1327603 w 1791947"/>
              <a:gd name="connsiteY28" fmla="*/ 639989 h 1259113"/>
              <a:gd name="connsiteX29" fmla="*/ 1791947 w 1791947"/>
              <a:gd name="connsiteY29" fmla="*/ 280420 h 1259113"/>
              <a:gd name="connsiteX30" fmla="*/ 1791721 w 1791947"/>
              <a:gd name="connsiteY30" fmla="*/ 0 h 1259113"/>
              <a:gd name="connsiteX31" fmla="*/ 575130 w 1791947"/>
              <a:gd name="connsiteY31" fmla="*/ 9752 h 1259113"/>
              <a:gd name="connsiteX0" fmla="*/ 575130 w 1791947"/>
              <a:gd name="connsiteY0" fmla="*/ 9752 h 1259113"/>
              <a:gd name="connsiteX1" fmla="*/ 506072 w 1791947"/>
              <a:gd name="connsiteY1" fmla="*/ 20864 h 1259113"/>
              <a:gd name="connsiteX2" fmla="*/ 477497 w 1791947"/>
              <a:gd name="connsiteY2" fmla="*/ 56582 h 1259113"/>
              <a:gd name="connsiteX3" fmla="*/ 425110 w 1791947"/>
              <a:gd name="connsiteY3" fmla="*/ 49439 h 1259113"/>
              <a:gd name="connsiteX4" fmla="*/ 370341 w 1791947"/>
              <a:gd name="connsiteY4" fmla="*/ 73251 h 1259113"/>
              <a:gd name="connsiteX5" fmla="*/ 432254 w 1791947"/>
              <a:gd name="connsiteY5" fmla="*/ 170882 h 1259113"/>
              <a:gd name="connsiteX6" fmla="*/ 434634 w 1791947"/>
              <a:gd name="connsiteY6" fmla="*/ 220890 h 1259113"/>
              <a:gd name="connsiteX7" fmla="*/ 472735 w 1791947"/>
              <a:gd name="connsiteY7" fmla="*/ 228033 h 1259113"/>
              <a:gd name="connsiteX8" fmla="*/ 487022 w 1791947"/>
              <a:gd name="connsiteY8" fmla="*/ 247082 h 1259113"/>
              <a:gd name="connsiteX9" fmla="*/ 544173 w 1791947"/>
              <a:gd name="connsiteY9" fmla="*/ 294708 h 1259113"/>
              <a:gd name="connsiteX10" fmla="*/ 589416 w 1791947"/>
              <a:gd name="connsiteY10" fmla="*/ 418533 h 1259113"/>
              <a:gd name="connsiteX11" fmla="*/ 606085 w 1791947"/>
              <a:gd name="connsiteY11" fmla="*/ 549501 h 1259113"/>
              <a:gd name="connsiteX12" fmla="*/ 565603 w 1791947"/>
              <a:gd name="connsiteY12" fmla="*/ 589984 h 1259113"/>
              <a:gd name="connsiteX13" fmla="*/ 603703 w 1791947"/>
              <a:gd name="connsiteY13" fmla="*/ 606651 h 1259113"/>
              <a:gd name="connsiteX14" fmla="*/ 587035 w 1791947"/>
              <a:gd name="connsiteY14" fmla="*/ 649514 h 1259113"/>
              <a:gd name="connsiteX15" fmla="*/ 648948 w 1791947"/>
              <a:gd name="connsiteY15" fmla="*/ 670946 h 1259113"/>
              <a:gd name="connsiteX16" fmla="*/ 603703 w 1791947"/>
              <a:gd name="connsiteY16" fmla="*/ 794771 h 1259113"/>
              <a:gd name="connsiteX17" fmla="*/ 0 w 1791947"/>
              <a:gd name="connsiteY17" fmla="*/ 872785 h 1259113"/>
              <a:gd name="connsiteX18" fmla="*/ 408442 w 1791947"/>
              <a:gd name="connsiteY18" fmla="*/ 1040039 h 1259113"/>
              <a:gd name="connsiteX19" fmla="*/ 387010 w 1791947"/>
              <a:gd name="connsiteY19" fmla="*/ 1073376 h 1259113"/>
              <a:gd name="connsiteX20" fmla="*/ 358436 w 1791947"/>
              <a:gd name="connsiteY20" fmla="*/ 1099570 h 1259113"/>
              <a:gd name="connsiteX21" fmla="*/ 327480 w 1791947"/>
              <a:gd name="connsiteY21" fmla="*/ 1140052 h 1259113"/>
              <a:gd name="connsiteX22" fmla="*/ 363197 w 1791947"/>
              <a:gd name="connsiteY22" fmla="*/ 1199584 h 1259113"/>
              <a:gd name="connsiteX23" fmla="*/ 384629 w 1791947"/>
              <a:gd name="connsiteY23" fmla="*/ 1228156 h 1259113"/>
              <a:gd name="connsiteX24" fmla="*/ 434635 w 1791947"/>
              <a:gd name="connsiteY24" fmla="*/ 1185295 h 1259113"/>
              <a:gd name="connsiteX25" fmla="*/ 501310 w 1791947"/>
              <a:gd name="connsiteY25" fmla="*/ 1242445 h 1259113"/>
              <a:gd name="connsiteX26" fmla="*/ 556079 w 1791947"/>
              <a:gd name="connsiteY26" fmla="*/ 1259113 h 1259113"/>
              <a:gd name="connsiteX27" fmla="*/ 1236436 w 1791947"/>
              <a:gd name="connsiteY27" fmla="*/ 714261 h 1259113"/>
              <a:gd name="connsiteX28" fmla="*/ 1327603 w 1791947"/>
              <a:gd name="connsiteY28" fmla="*/ 639989 h 1259113"/>
              <a:gd name="connsiteX29" fmla="*/ 1791947 w 1791947"/>
              <a:gd name="connsiteY29" fmla="*/ 280420 h 1259113"/>
              <a:gd name="connsiteX30" fmla="*/ 1791721 w 1791947"/>
              <a:gd name="connsiteY30" fmla="*/ 0 h 1259113"/>
              <a:gd name="connsiteX31" fmla="*/ 575130 w 1791947"/>
              <a:gd name="connsiteY31" fmla="*/ 9752 h 1259113"/>
              <a:gd name="connsiteX0" fmla="*/ 575130 w 1791947"/>
              <a:gd name="connsiteY0" fmla="*/ 9752 h 1259113"/>
              <a:gd name="connsiteX1" fmla="*/ 506072 w 1791947"/>
              <a:gd name="connsiteY1" fmla="*/ 20864 h 1259113"/>
              <a:gd name="connsiteX2" fmla="*/ 477497 w 1791947"/>
              <a:gd name="connsiteY2" fmla="*/ 56582 h 1259113"/>
              <a:gd name="connsiteX3" fmla="*/ 425110 w 1791947"/>
              <a:gd name="connsiteY3" fmla="*/ 49439 h 1259113"/>
              <a:gd name="connsiteX4" fmla="*/ 370341 w 1791947"/>
              <a:gd name="connsiteY4" fmla="*/ 73251 h 1259113"/>
              <a:gd name="connsiteX5" fmla="*/ 432254 w 1791947"/>
              <a:gd name="connsiteY5" fmla="*/ 170882 h 1259113"/>
              <a:gd name="connsiteX6" fmla="*/ 434634 w 1791947"/>
              <a:gd name="connsiteY6" fmla="*/ 220890 h 1259113"/>
              <a:gd name="connsiteX7" fmla="*/ 472735 w 1791947"/>
              <a:gd name="connsiteY7" fmla="*/ 228033 h 1259113"/>
              <a:gd name="connsiteX8" fmla="*/ 487022 w 1791947"/>
              <a:gd name="connsiteY8" fmla="*/ 247082 h 1259113"/>
              <a:gd name="connsiteX9" fmla="*/ 544173 w 1791947"/>
              <a:gd name="connsiteY9" fmla="*/ 294708 h 1259113"/>
              <a:gd name="connsiteX10" fmla="*/ 589416 w 1791947"/>
              <a:gd name="connsiteY10" fmla="*/ 418533 h 1259113"/>
              <a:gd name="connsiteX11" fmla="*/ 606085 w 1791947"/>
              <a:gd name="connsiteY11" fmla="*/ 549501 h 1259113"/>
              <a:gd name="connsiteX12" fmla="*/ 565603 w 1791947"/>
              <a:gd name="connsiteY12" fmla="*/ 589984 h 1259113"/>
              <a:gd name="connsiteX13" fmla="*/ 603703 w 1791947"/>
              <a:gd name="connsiteY13" fmla="*/ 606651 h 1259113"/>
              <a:gd name="connsiteX14" fmla="*/ 587035 w 1791947"/>
              <a:gd name="connsiteY14" fmla="*/ 649514 h 1259113"/>
              <a:gd name="connsiteX15" fmla="*/ 648948 w 1791947"/>
              <a:gd name="connsiteY15" fmla="*/ 670946 h 1259113"/>
              <a:gd name="connsiteX16" fmla="*/ 603703 w 1791947"/>
              <a:gd name="connsiteY16" fmla="*/ 794771 h 1259113"/>
              <a:gd name="connsiteX17" fmla="*/ 0 w 1791947"/>
              <a:gd name="connsiteY17" fmla="*/ 872785 h 1259113"/>
              <a:gd name="connsiteX18" fmla="*/ 210798 w 1791947"/>
              <a:gd name="connsiteY18" fmla="*/ 961458 h 1259113"/>
              <a:gd name="connsiteX19" fmla="*/ 408442 w 1791947"/>
              <a:gd name="connsiteY19" fmla="*/ 1040039 h 1259113"/>
              <a:gd name="connsiteX20" fmla="*/ 387010 w 1791947"/>
              <a:gd name="connsiteY20" fmla="*/ 1073376 h 1259113"/>
              <a:gd name="connsiteX21" fmla="*/ 358436 w 1791947"/>
              <a:gd name="connsiteY21" fmla="*/ 1099570 h 1259113"/>
              <a:gd name="connsiteX22" fmla="*/ 327480 w 1791947"/>
              <a:gd name="connsiteY22" fmla="*/ 1140052 h 1259113"/>
              <a:gd name="connsiteX23" fmla="*/ 363197 w 1791947"/>
              <a:gd name="connsiteY23" fmla="*/ 1199584 h 1259113"/>
              <a:gd name="connsiteX24" fmla="*/ 384629 w 1791947"/>
              <a:gd name="connsiteY24" fmla="*/ 1228156 h 1259113"/>
              <a:gd name="connsiteX25" fmla="*/ 434635 w 1791947"/>
              <a:gd name="connsiteY25" fmla="*/ 1185295 h 1259113"/>
              <a:gd name="connsiteX26" fmla="*/ 501310 w 1791947"/>
              <a:gd name="connsiteY26" fmla="*/ 1242445 h 1259113"/>
              <a:gd name="connsiteX27" fmla="*/ 556079 w 1791947"/>
              <a:gd name="connsiteY27" fmla="*/ 1259113 h 1259113"/>
              <a:gd name="connsiteX28" fmla="*/ 1236436 w 1791947"/>
              <a:gd name="connsiteY28" fmla="*/ 714261 h 1259113"/>
              <a:gd name="connsiteX29" fmla="*/ 1327603 w 1791947"/>
              <a:gd name="connsiteY29" fmla="*/ 639989 h 1259113"/>
              <a:gd name="connsiteX30" fmla="*/ 1791947 w 1791947"/>
              <a:gd name="connsiteY30" fmla="*/ 280420 h 1259113"/>
              <a:gd name="connsiteX31" fmla="*/ 1791721 w 1791947"/>
              <a:gd name="connsiteY31" fmla="*/ 0 h 1259113"/>
              <a:gd name="connsiteX32" fmla="*/ 575130 w 1791947"/>
              <a:gd name="connsiteY32" fmla="*/ 9752 h 1259113"/>
              <a:gd name="connsiteX0" fmla="*/ 575130 w 1791947"/>
              <a:gd name="connsiteY0" fmla="*/ 9752 h 1259113"/>
              <a:gd name="connsiteX1" fmla="*/ 506072 w 1791947"/>
              <a:gd name="connsiteY1" fmla="*/ 20864 h 1259113"/>
              <a:gd name="connsiteX2" fmla="*/ 477497 w 1791947"/>
              <a:gd name="connsiteY2" fmla="*/ 56582 h 1259113"/>
              <a:gd name="connsiteX3" fmla="*/ 425110 w 1791947"/>
              <a:gd name="connsiteY3" fmla="*/ 49439 h 1259113"/>
              <a:gd name="connsiteX4" fmla="*/ 370341 w 1791947"/>
              <a:gd name="connsiteY4" fmla="*/ 73251 h 1259113"/>
              <a:gd name="connsiteX5" fmla="*/ 432254 w 1791947"/>
              <a:gd name="connsiteY5" fmla="*/ 170882 h 1259113"/>
              <a:gd name="connsiteX6" fmla="*/ 434634 w 1791947"/>
              <a:gd name="connsiteY6" fmla="*/ 220890 h 1259113"/>
              <a:gd name="connsiteX7" fmla="*/ 472735 w 1791947"/>
              <a:gd name="connsiteY7" fmla="*/ 228033 h 1259113"/>
              <a:gd name="connsiteX8" fmla="*/ 487022 w 1791947"/>
              <a:gd name="connsiteY8" fmla="*/ 247082 h 1259113"/>
              <a:gd name="connsiteX9" fmla="*/ 544173 w 1791947"/>
              <a:gd name="connsiteY9" fmla="*/ 294708 h 1259113"/>
              <a:gd name="connsiteX10" fmla="*/ 589416 w 1791947"/>
              <a:gd name="connsiteY10" fmla="*/ 418533 h 1259113"/>
              <a:gd name="connsiteX11" fmla="*/ 606085 w 1791947"/>
              <a:gd name="connsiteY11" fmla="*/ 549501 h 1259113"/>
              <a:gd name="connsiteX12" fmla="*/ 565603 w 1791947"/>
              <a:gd name="connsiteY12" fmla="*/ 589984 h 1259113"/>
              <a:gd name="connsiteX13" fmla="*/ 603703 w 1791947"/>
              <a:gd name="connsiteY13" fmla="*/ 606651 h 1259113"/>
              <a:gd name="connsiteX14" fmla="*/ 587035 w 1791947"/>
              <a:gd name="connsiteY14" fmla="*/ 649514 h 1259113"/>
              <a:gd name="connsiteX15" fmla="*/ 648948 w 1791947"/>
              <a:gd name="connsiteY15" fmla="*/ 670946 h 1259113"/>
              <a:gd name="connsiteX16" fmla="*/ 603703 w 1791947"/>
              <a:gd name="connsiteY16" fmla="*/ 794771 h 1259113"/>
              <a:gd name="connsiteX17" fmla="*/ 0 w 1791947"/>
              <a:gd name="connsiteY17" fmla="*/ 872785 h 1259113"/>
              <a:gd name="connsiteX18" fmla="*/ 356054 w 1791947"/>
              <a:gd name="connsiteY18" fmla="*/ 1059090 h 1259113"/>
              <a:gd name="connsiteX19" fmla="*/ 408442 w 1791947"/>
              <a:gd name="connsiteY19" fmla="*/ 1040039 h 1259113"/>
              <a:gd name="connsiteX20" fmla="*/ 387010 w 1791947"/>
              <a:gd name="connsiteY20" fmla="*/ 1073376 h 1259113"/>
              <a:gd name="connsiteX21" fmla="*/ 358436 w 1791947"/>
              <a:gd name="connsiteY21" fmla="*/ 1099570 h 1259113"/>
              <a:gd name="connsiteX22" fmla="*/ 327480 w 1791947"/>
              <a:gd name="connsiteY22" fmla="*/ 1140052 h 1259113"/>
              <a:gd name="connsiteX23" fmla="*/ 363197 w 1791947"/>
              <a:gd name="connsiteY23" fmla="*/ 1199584 h 1259113"/>
              <a:gd name="connsiteX24" fmla="*/ 384629 w 1791947"/>
              <a:gd name="connsiteY24" fmla="*/ 1228156 h 1259113"/>
              <a:gd name="connsiteX25" fmla="*/ 434635 w 1791947"/>
              <a:gd name="connsiteY25" fmla="*/ 1185295 h 1259113"/>
              <a:gd name="connsiteX26" fmla="*/ 501310 w 1791947"/>
              <a:gd name="connsiteY26" fmla="*/ 1242445 h 1259113"/>
              <a:gd name="connsiteX27" fmla="*/ 556079 w 1791947"/>
              <a:gd name="connsiteY27" fmla="*/ 1259113 h 1259113"/>
              <a:gd name="connsiteX28" fmla="*/ 1236436 w 1791947"/>
              <a:gd name="connsiteY28" fmla="*/ 714261 h 1259113"/>
              <a:gd name="connsiteX29" fmla="*/ 1327603 w 1791947"/>
              <a:gd name="connsiteY29" fmla="*/ 639989 h 1259113"/>
              <a:gd name="connsiteX30" fmla="*/ 1791947 w 1791947"/>
              <a:gd name="connsiteY30" fmla="*/ 280420 h 1259113"/>
              <a:gd name="connsiteX31" fmla="*/ 1791721 w 1791947"/>
              <a:gd name="connsiteY31" fmla="*/ 0 h 1259113"/>
              <a:gd name="connsiteX32" fmla="*/ 575130 w 1791947"/>
              <a:gd name="connsiteY32" fmla="*/ 9752 h 1259113"/>
              <a:gd name="connsiteX0" fmla="*/ 575130 w 1791947"/>
              <a:gd name="connsiteY0" fmla="*/ 9752 h 1259113"/>
              <a:gd name="connsiteX1" fmla="*/ 506072 w 1791947"/>
              <a:gd name="connsiteY1" fmla="*/ 20864 h 1259113"/>
              <a:gd name="connsiteX2" fmla="*/ 477497 w 1791947"/>
              <a:gd name="connsiteY2" fmla="*/ 56582 h 1259113"/>
              <a:gd name="connsiteX3" fmla="*/ 425110 w 1791947"/>
              <a:gd name="connsiteY3" fmla="*/ 49439 h 1259113"/>
              <a:gd name="connsiteX4" fmla="*/ 370341 w 1791947"/>
              <a:gd name="connsiteY4" fmla="*/ 73251 h 1259113"/>
              <a:gd name="connsiteX5" fmla="*/ 432254 w 1791947"/>
              <a:gd name="connsiteY5" fmla="*/ 170882 h 1259113"/>
              <a:gd name="connsiteX6" fmla="*/ 434634 w 1791947"/>
              <a:gd name="connsiteY6" fmla="*/ 220890 h 1259113"/>
              <a:gd name="connsiteX7" fmla="*/ 472735 w 1791947"/>
              <a:gd name="connsiteY7" fmla="*/ 228033 h 1259113"/>
              <a:gd name="connsiteX8" fmla="*/ 487022 w 1791947"/>
              <a:gd name="connsiteY8" fmla="*/ 247082 h 1259113"/>
              <a:gd name="connsiteX9" fmla="*/ 544173 w 1791947"/>
              <a:gd name="connsiteY9" fmla="*/ 294708 h 1259113"/>
              <a:gd name="connsiteX10" fmla="*/ 589416 w 1791947"/>
              <a:gd name="connsiteY10" fmla="*/ 418533 h 1259113"/>
              <a:gd name="connsiteX11" fmla="*/ 606085 w 1791947"/>
              <a:gd name="connsiteY11" fmla="*/ 549501 h 1259113"/>
              <a:gd name="connsiteX12" fmla="*/ 565603 w 1791947"/>
              <a:gd name="connsiteY12" fmla="*/ 589984 h 1259113"/>
              <a:gd name="connsiteX13" fmla="*/ 603703 w 1791947"/>
              <a:gd name="connsiteY13" fmla="*/ 606651 h 1259113"/>
              <a:gd name="connsiteX14" fmla="*/ 587035 w 1791947"/>
              <a:gd name="connsiteY14" fmla="*/ 649514 h 1259113"/>
              <a:gd name="connsiteX15" fmla="*/ 648948 w 1791947"/>
              <a:gd name="connsiteY15" fmla="*/ 670946 h 1259113"/>
              <a:gd name="connsiteX16" fmla="*/ 603703 w 1791947"/>
              <a:gd name="connsiteY16" fmla="*/ 794771 h 1259113"/>
              <a:gd name="connsiteX17" fmla="*/ 0 w 1791947"/>
              <a:gd name="connsiteY17" fmla="*/ 872785 h 1259113"/>
              <a:gd name="connsiteX18" fmla="*/ 106023 w 1791947"/>
              <a:gd name="connsiteY18" fmla="*/ 932883 h 1259113"/>
              <a:gd name="connsiteX19" fmla="*/ 356054 w 1791947"/>
              <a:gd name="connsiteY19" fmla="*/ 1059090 h 1259113"/>
              <a:gd name="connsiteX20" fmla="*/ 408442 w 1791947"/>
              <a:gd name="connsiteY20" fmla="*/ 1040039 h 1259113"/>
              <a:gd name="connsiteX21" fmla="*/ 387010 w 1791947"/>
              <a:gd name="connsiteY21" fmla="*/ 1073376 h 1259113"/>
              <a:gd name="connsiteX22" fmla="*/ 358436 w 1791947"/>
              <a:gd name="connsiteY22" fmla="*/ 1099570 h 1259113"/>
              <a:gd name="connsiteX23" fmla="*/ 327480 w 1791947"/>
              <a:gd name="connsiteY23" fmla="*/ 1140052 h 1259113"/>
              <a:gd name="connsiteX24" fmla="*/ 363197 w 1791947"/>
              <a:gd name="connsiteY24" fmla="*/ 1199584 h 1259113"/>
              <a:gd name="connsiteX25" fmla="*/ 384629 w 1791947"/>
              <a:gd name="connsiteY25" fmla="*/ 1228156 h 1259113"/>
              <a:gd name="connsiteX26" fmla="*/ 434635 w 1791947"/>
              <a:gd name="connsiteY26" fmla="*/ 1185295 h 1259113"/>
              <a:gd name="connsiteX27" fmla="*/ 501310 w 1791947"/>
              <a:gd name="connsiteY27" fmla="*/ 1242445 h 1259113"/>
              <a:gd name="connsiteX28" fmla="*/ 556079 w 1791947"/>
              <a:gd name="connsiteY28" fmla="*/ 1259113 h 1259113"/>
              <a:gd name="connsiteX29" fmla="*/ 1236436 w 1791947"/>
              <a:gd name="connsiteY29" fmla="*/ 714261 h 1259113"/>
              <a:gd name="connsiteX30" fmla="*/ 1327603 w 1791947"/>
              <a:gd name="connsiteY30" fmla="*/ 639989 h 1259113"/>
              <a:gd name="connsiteX31" fmla="*/ 1791947 w 1791947"/>
              <a:gd name="connsiteY31" fmla="*/ 280420 h 1259113"/>
              <a:gd name="connsiteX32" fmla="*/ 1791721 w 1791947"/>
              <a:gd name="connsiteY32" fmla="*/ 0 h 1259113"/>
              <a:gd name="connsiteX33" fmla="*/ 575130 w 1791947"/>
              <a:gd name="connsiteY33" fmla="*/ 9752 h 1259113"/>
              <a:gd name="connsiteX0" fmla="*/ 575130 w 1791947"/>
              <a:gd name="connsiteY0" fmla="*/ 9752 h 1259113"/>
              <a:gd name="connsiteX1" fmla="*/ 506072 w 1791947"/>
              <a:gd name="connsiteY1" fmla="*/ 20864 h 1259113"/>
              <a:gd name="connsiteX2" fmla="*/ 477497 w 1791947"/>
              <a:gd name="connsiteY2" fmla="*/ 56582 h 1259113"/>
              <a:gd name="connsiteX3" fmla="*/ 425110 w 1791947"/>
              <a:gd name="connsiteY3" fmla="*/ 49439 h 1259113"/>
              <a:gd name="connsiteX4" fmla="*/ 370341 w 1791947"/>
              <a:gd name="connsiteY4" fmla="*/ 73251 h 1259113"/>
              <a:gd name="connsiteX5" fmla="*/ 432254 w 1791947"/>
              <a:gd name="connsiteY5" fmla="*/ 170882 h 1259113"/>
              <a:gd name="connsiteX6" fmla="*/ 434634 w 1791947"/>
              <a:gd name="connsiteY6" fmla="*/ 220890 h 1259113"/>
              <a:gd name="connsiteX7" fmla="*/ 472735 w 1791947"/>
              <a:gd name="connsiteY7" fmla="*/ 228033 h 1259113"/>
              <a:gd name="connsiteX8" fmla="*/ 487022 w 1791947"/>
              <a:gd name="connsiteY8" fmla="*/ 247082 h 1259113"/>
              <a:gd name="connsiteX9" fmla="*/ 544173 w 1791947"/>
              <a:gd name="connsiteY9" fmla="*/ 294708 h 1259113"/>
              <a:gd name="connsiteX10" fmla="*/ 589416 w 1791947"/>
              <a:gd name="connsiteY10" fmla="*/ 418533 h 1259113"/>
              <a:gd name="connsiteX11" fmla="*/ 606085 w 1791947"/>
              <a:gd name="connsiteY11" fmla="*/ 549501 h 1259113"/>
              <a:gd name="connsiteX12" fmla="*/ 565603 w 1791947"/>
              <a:gd name="connsiteY12" fmla="*/ 589984 h 1259113"/>
              <a:gd name="connsiteX13" fmla="*/ 603703 w 1791947"/>
              <a:gd name="connsiteY13" fmla="*/ 606651 h 1259113"/>
              <a:gd name="connsiteX14" fmla="*/ 587035 w 1791947"/>
              <a:gd name="connsiteY14" fmla="*/ 649514 h 1259113"/>
              <a:gd name="connsiteX15" fmla="*/ 648948 w 1791947"/>
              <a:gd name="connsiteY15" fmla="*/ 670946 h 1259113"/>
              <a:gd name="connsiteX16" fmla="*/ 603703 w 1791947"/>
              <a:gd name="connsiteY16" fmla="*/ 794771 h 1259113"/>
              <a:gd name="connsiteX17" fmla="*/ 0 w 1791947"/>
              <a:gd name="connsiteY17" fmla="*/ 872785 h 1259113"/>
              <a:gd name="connsiteX18" fmla="*/ 337005 w 1791947"/>
              <a:gd name="connsiteY18" fmla="*/ 1047183 h 1259113"/>
              <a:gd name="connsiteX19" fmla="*/ 356054 w 1791947"/>
              <a:gd name="connsiteY19" fmla="*/ 1059090 h 1259113"/>
              <a:gd name="connsiteX20" fmla="*/ 408442 w 1791947"/>
              <a:gd name="connsiteY20" fmla="*/ 1040039 h 1259113"/>
              <a:gd name="connsiteX21" fmla="*/ 387010 w 1791947"/>
              <a:gd name="connsiteY21" fmla="*/ 1073376 h 1259113"/>
              <a:gd name="connsiteX22" fmla="*/ 358436 w 1791947"/>
              <a:gd name="connsiteY22" fmla="*/ 1099570 h 1259113"/>
              <a:gd name="connsiteX23" fmla="*/ 327480 w 1791947"/>
              <a:gd name="connsiteY23" fmla="*/ 1140052 h 1259113"/>
              <a:gd name="connsiteX24" fmla="*/ 363197 w 1791947"/>
              <a:gd name="connsiteY24" fmla="*/ 1199584 h 1259113"/>
              <a:gd name="connsiteX25" fmla="*/ 384629 w 1791947"/>
              <a:gd name="connsiteY25" fmla="*/ 1228156 h 1259113"/>
              <a:gd name="connsiteX26" fmla="*/ 434635 w 1791947"/>
              <a:gd name="connsiteY26" fmla="*/ 1185295 h 1259113"/>
              <a:gd name="connsiteX27" fmla="*/ 501310 w 1791947"/>
              <a:gd name="connsiteY27" fmla="*/ 1242445 h 1259113"/>
              <a:gd name="connsiteX28" fmla="*/ 556079 w 1791947"/>
              <a:gd name="connsiteY28" fmla="*/ 1259113 h 1259113"/>
              <a:gd name="connsiteX29" fmla="*/ 1236436 w 1791947"/>
              <a:gd name="connsiteY29" fmla="*/ 714261 h 1259113"/>
              <a:gd name="connsiteX30" fmla="*/ 1327603 w 1791947"/>
              <a:gd name="connsiteY30" fmla="*/ 639989 h 1259113"/>
              <a:gd name="connsiteX31" fmla="*/ 1791947 w 1791947"/>
              <a:gd name="connsiteY31" fmla="*/ 280420 h 1259113"/>
              <a:gd name="connsiteX32" fmla="*/ 1791721 w 1791947"/>
              <a:gd name="connsiteY32" fmla="*/ 0 h 1259113"/>
              <a:gd name="connsiteX33" fmla="*/ 575130 w 1791947"/>
              <a:gd name="connsiteY33" fmla="*/ 9752 h 1259113"/>
              <a:gd name="connsiteX0" fmla="*/ 247650 w 1464467"/>
              <a:gd name="connsiteY0" fmla="*/ 9752 h 1259113"/>
              <a:gd name="connsiteX1" fmla="*/ 178592 w 1464467"/>
              <a:gd name="connsiteY1" fmla="*/ 20864 h 1259113"/>
              <a:gd name="connsiteX2" fmla="*/ 150017 w 1464467"/>
              <a:gd name="connsiteY2" fmla="*/ 56582 h 1259113"/>
              <a:gd name="connsiteX3" fmla="*/ 97630 w 1464467"/>
              <a:gd name="connsiteY3" fmla="*/ 49439 h 1259113"/>
              <a:gd name="connsiteX4" fmla="*/ 42861 w 1464467"/>
              <a:gd name="connsiteY4" fmla="*/ 73251 h 1259113"/>
              <a:gd name="connsiteX5" fmla="*/ 104774 w 1464467"/>
              <a:gd name="connsiteY5" fmla="*/ 170882 h 1259113"/>
              <a:gd name="connsiteX6" fmla="*/ 107154 w 1464467"/>
              <a:gd name="connsiteY6" fmla="*/ 220890 h 1259113"/>
              <a:gd name="connsiteX7" fmla="*/ 145255 w 1464467"/>
              <a:gd name="connsiteY7" fmla="*/ 228033 h 1259113"/>
              <a:gd name="connsiteX8" fmla="*/ 159542 w 1464467"/>
              <a:gd name="connsiteY8" fmla="*/ 247082 h 1259113"/>
              <a:gd name="connsiteX9" fmla="*/ 216693 w 1464467"/>
              <a:gd name="connsiteY9" fmla="*/ 294708 h 1259113"/>
              <a:gd name="connsiteX10" fmla="*/ 261936 w 1464467"/>
              <a:gd name="connsiteY10" fmla="*/ 418533 h 1259113"/>
              <a:gd name="connsiteX11" fmla="*/ 278605 w 1464467"/>
              <a:gd name="connsiteY11" fmla="*/ 549501 h 1259113"/>
              <a:gd name="connsiteX12" fmla="*/ 238123 w 1464467"/>
              <a:gd name="connsiteY12" fmla="*/ 589984 h 1259113"/>
              <a:gd name="connsiteX13" fmla="*/ 276223 w 1464467"/>
              <a:gd name="connsiteY13" fmla="*/ 606651 h 1259113"/>
              <a:gd name="connsiteX14" fmla="*/ 259555 w 1464467"/>
              <a:gd name="connsiteY14" fmla="*/ 649514 h 1259113"/>
              <a:gd name="connsiteX15" fmla="*/ 321468 w 1464467"/>
              <a:gd name="connsiteY15" fmla="*/ 670946 h 1259113"/>
              <a:gd name="connsiteX16" fmla="*/ 276223 w 1464467"/>
              <a:gd name="connsiteY16" fmla="*/ 794771 h 1259113"/>
              <a:gd name="connsiteX17" fmla="*/ 43995 w 1464467"/>
              <a:gd name="connsiteY17" fmla="*/ 982322 h 1259113"/>
              <a:gd name="connsiteX18" fmla="*/ 9525 w 1464467"/>
              <a:gd name="connsiteY18" fmla="*/ 1047183 h 1259113"/>
              <a:gd name="connsiteX19" fmla="*/ 28574 w 1464467"/>
              <a:gd name="connsiteY19" fmla="*/ 1059090 h 1259113"/>
              <a:gd name="connsiteX20" fmla="*/ 80962 w 1464467"/>
              <a:gd name="connsiteY20" fmla="*/ 1040039 h 1259113"/>
              <a:gd name="connsiteX21" fmla="*/ 59530 w 1464467"/>
              <a:gd name="connsiteY21" fmla="*/ 1073376 h 1259113"/>
              <a:gd name="connsiteX22" fmla="*/ 30956 w 1464467"/>
              <a:gd name="connsiteY22" fmla="*/ 1099570 h 1259113"/>
              <a:gd name="connsiteX23" fmla="*/ 0 w 1464467"/>
              <a:gd name="connsiteY23" fmla="*/ 1140052 h 1259113"/>
              <a:gd name="connsiteX24" fmla="*/ 35717 w 1464467"/>
              <a:gd name="connsiteY24" fmla="*/ 1199584 h 1259113"/>
              <a:gd name="connsiteX25" fmla="*/ 57149 w 1464467"/>
              <a:gd name="connsiteY25" fmla="*/ 1228156 h 1259113"/>
              <a:gd name="connsiteX26" fmla="*/ 107155 w 1464467"/>
              <a:gd name="connsiteY26" fmla="*/ 1185295 h 1259113"/>
              <a:gd name="connsiteX27" fmla="*/ 173830 w 1464467"/>
              <a:gd name="connsiteY27" fmla="*/ 1242445 h 1259113"/>
              <a:gd name="connsiteX28" fmla="*/ 228599 w 1464467"/>
              <a:gd name="connsiteY28" fmla="*/ 1259113 h 1259113"/>
              <a:gd name="connsiteX29" fmla="*/ 908956 w 1464467"/>
              <a:gd name="connsiteY29" fmla="*/ 714261 h 1259113"/>
              <a:gd name="connsiteX30" fmla="*/ 1000123 w 1464467"/>
              <a:gd name="connsiteY30" fmla="*/ 639989 h 1259113"/>
              <a:gd name="connsiteX31" fmla="*/ 1464467 w 1464467"/>
              <a:gd name="connsiteY31" fmla="*/ 280420 h 1259113"/>
              <a:gd name="connsiteX32" fmla="*/ 1464241 w 1464467"/>
              <a:gd name="connsiteY32" fmla="*/ 0 h 1259113"/>
              <a:gd name="connsiteX33" fmla="*/ 247650 w 1464467"/>
              <a:gd name="connsiteY33" fmla="*/ 9752 h 1259113"/>
              <a:gd name="connsiteX0" fmla="*/ 247650 w 1464467"/>
              <a:gd name="connsiteY0" fmla="*/ 9752 h 1259113"/>
              <a:gd name="connsiteX1" fmla="*/ 178592 w 1464467"/>
              <a:gd name="connsiteY1" fmla="*/ 20864 h 1259113"/>
              <a:gd name="connsiteX2" fmla="*/ 150017 w 1464467"/>
              <a:gd name="connsiteY2" fmla="*/ 56582 h 1259113"/>
              <a:gd name="connsiteX3" fmla="*/ 97630 w 1464467"/>
              <a:gd name="connsiteY3" fmla="*/ 49439 h 1259113"/>
              <a:gd name="connsiteX4" fmla="*/ 42861 w 1464467"/>
              <a:gd name="connsiteY4" fmla="*/ 73251 h 1259113"/>
              <a:gd name="connsiteX5" fmla="*/ 104774 w 1464467"/>
              <a:gd name="connsiteY5" fmla="*/ 170882 h 1259113"/>
              <a:gd name="connsiteX6" fmla="*/ 107154 w 1464467"/>
              <a:gd name="connsiteY6" fmla="*/ 220890 h 1259113"/>
              <a:gd name="connsiteX7" fmla="*/ 145255 w 1464467"/>
              <a:gd name="connsiteY7" fmla="*/ 228033 h 1259113"/>
              <a:gd name="connsiteX8" fmla="*/ 159542 w 1464467"/>
              <a:gd name="connsiteY8" fmla="*/ 247082 h 1259113"/>
              <a:gd name="connsiteX9" fmla="*/ 216693 w 1464467"/>
              <a:gd name="connsiteY9" fmla="*/ 294708 h 1259113"/>
              <a:gd name="connsiteX10" fmla="*/ 261936 w 1464467"/>
              <a:gd name="connsiteY10" fmla="*/ 418533 h 1259113"/>
              <a:gd name="connsiteX11" fmla="*/ 278605 w 1464467"/>
              <a:gd name="connsiteY11" fmla="*/ 549501 h 1259113"/>
              <a:gd name="connsiteX12" fmla="*/ 238123 w 1464467"/>
              <a:gd name="connsiteY12" fmla="*/ 589984 h 1259113"/>
              <a:gd name="connsiteX13" fmla="*/ 276223 w 1464467"/>
              <a:gd name="connsiteY13" fmla="*/ 606651 h 1259113"/>
              <a:gd name="connsiteX14" fmla="*/ 259555 w 1464467"/>
              <a:gd name="connsiteY14" fmla="*/ 649514 h 1259113"/>
              <a:gd name="connsiteX15" fmla="*/ 321468 w 1464467"/>
              <a:gd name="connsiteY15" fmla="*/ 670946 h 1259113"/>
              <a:gd name="connsiteX16" fmla="*/ 276223 w 1464467"/>
              <a:gd name="connsiteY16" fmla="*/ 794771 h 1259113"/>
              <a:gd name="connsiteX17" fmla="*/ 166687 w 1464467"/>
              <a:gd name="connsiteY17" fmla="*/ 885258 h 1259113"/>
              <a:gd name="connsiteX18" fmla="*/ 43995 w 1464467"/>
              <a:gd name="connsiteY18" fmla="*/ 982322 h 1259113"/>
              <a:gd name="connsiteX19" fmla="*/ 9525 w 1464467"/>
              <a:gd name="connsiteY19" fmla="*/ 1047183 h 1259113"/>
              <a:gd name="connsiteX20" fmla="*/ 28574 w 1464467"/>
              <a:gd name="connsiteY20" fmla="*/ 1059090 h 1259113"/>
              <a:gd name="connsiteX21" fmla="*/ 80962 w 1464467"/>
              <a:gd name="connsiteY21" fmla="*/ 1040039 h 1259113"/>
              <a:gd name="connsiteX22" fmla="*/ 59530 w 1464467"/>
              <a:gd name="connsiteY22" fmla="*/ 1073376 h 1259113"/>
              <a:gd name="connsiteX23" fmla="*/ 30956 w 1464467"/>
              <a:gd name="connsiteY23" fmla="*/ 1099570 h 1259113"/>
              <a:gd name="connsiteX24" fmla="*/ 0 w 1464467"/>
              <a:gd name="connsiteY24" fmla="*/ 1140052 h 1259113"/>
              <a:gd name="connsiteX25" fmla="*/ 35717 w 1464467"/>
              <a:gd name="connsiteY25" fmla="*/ 1199584 h 1259113"/>
              <a:gd name="connsiteX26" fmla="*/ 57149 w 1464467"/>
              <a:gd name="connsiteY26" fmla="*/ 1228156 h 1259113"/>
              <a:gd name="connsiteX27" fmla="*/ 107155 w 1464467"/>
              <a:gd name="connsiteY27" fmla="*/ 1185295 h 1259113"/>
              <a:gd name="connsiteX28" fmla="*/ 173830 w 1464467"/>
              <a:gd name="connsiteY28" fmla="*/ 1242445 h 1259113"/>
              <a:gd name="connsiteX29" fmla="*/ 228599 w 1464467"/>
              <a:gd name="connsiteY29" fmla="*/ 1259113 h 1259113"/>
              <a:gd name="connsiteX30" fmla="*/ 908956 w 1464467"/>
              <a:gd name="connsiteY30" fmla="*/ 714261 h 1259113"/>
              <a:gd name="connsiteX31" fmla="*/ 1000123 w 1464467"/>
              <a:gd name="connsiteY31" fmla="*/ 639989 h 1259113"/>
              <a:gd name="connsiteX32" fmla="*/ 1464467 w 1464467"/>
              <a:gd name="connsiteY32" fmla="*/ 280420 h 1259113"/>
              <a:gd name="connsiteX33" fmla="*/ 1464241 w 1464467"/>
              <a:gd name="connsiteY33" fmla="*/ 0 h 1259113"/>
              <a:gd name="connsiteX34" fmla="*/ 247650 w 1464467"/>
              <a:gd name="connsiteY34" fmla="*/ 9752 h 1259113"/>
              <a:gd name="connsiteX0" fmla="*/ 442913 w 1659730"/>
              <a:gd name="connsiteY0" fmla="*/ 9752 h 1259113"/>
              <a:gd name="connsiteX1" fmla="*/ 373855 w 1659730"/>
              <a:gd name="connsiteY1" fmla="*/ 20864 h 1259113"/>
              <a:gd name="connsiteX2" fmla="*/ 345280 w 1659730"/>
              <a:gd name="connsiteY2" fmla="*/ 56582 h 1259113"/>
              <a:gd name="connsiteX3" fmla="*/ 292893 w 1659730"/>
              <a:gd name="connsiteY3" fmla="*/ 49439 h 1259113"/>
              <a:gd name="connsiteX4" fmla="*/ 238124 w 1659730"/>
              <a:gd name="connsiteY4" fmla="*/ 73251 h 1259113"/>
              <a:gd name="connsiteX5" fmla="*/ 300037 w 1659730"/>
              <a:gd name="connsiteY5" fmla="*/ 170882 h 1259113"/>
              <a:gd name="connsiteX6" fmla="*/ 302417 w 1659730"/>
              <a:gd name="connsiteY6" fmla="*/ 220890 h 1259113"/>
              <a:gd name="connsiteX7" fmla="*/ 340518 w 1659730"/>
              <a:gd name="connsiteY7" fmla="*/ 228033 h 1259113"/>
              <a:gd name="connsiteX8" fmla="*/ 354805 w 1659730"/>
              <a:gd name="connsiteY8" fmla="*/ 247082 h 1259113"/>
              <a:gd name="connsiteX9" fmla="*/ 411956 w 1659730"/>
              <a:gd name="connsiteY9" fmla="*/ 294708 h 1259113"/>
              <a:gd name="connsiteX10" fmla="*/ 457199 w 1659730"/>
              <a:gd name="connsiteY10" fmla="*/ 418533 h 1259113"/>
              <a:gd name="connsiteX11" fmla="*/ 473868 w 1659730"/>
              <a:gd name="connsiteY11" fmla="*/ 549501 h 1259113"/>
              <a:gd name="connsiteX12" fmla="*/ 433386 w 1659730"/>
              <a:gd name="connsiteY12" fmla="*/ 589984 h 1259113"/>
              <a:gd name="connsiteX13" fmla="*/ 471486 w 1659730"/>
              <a:gd name="connsiteY13" fmla="*/ 606651 h 1259113"/>
              <a:gd name="connsiteX14" fmla="*/ 454818 w 1659730"/>
              <a:gd name="connsiteY14" fmla="*/ 649514 h 1259113"/>
              <a:gd name="connsiteX15" fmla="*/ 516731 w 1659730"/>
              <a:gd name="connsiteY15" fmla="*/ 670946 h 1259113"/>
              <a:gd name="connsiteX16" fmla="*/ 471486 w 1659730"/>
              <a:gd name="connsiteY16" fmla="*/ 794771 h 1259113"/>
              <a:gd name="connsiteX17" fmla="*/ 0 w 1659730"/>
              <a:gd name="connsiteY17" fmla="*/ 656658 h 1259113"/>
              <a:gd name="connsiteX18" fmla="*/ 239258 w 1659730"/>
              <a:gd name="connsiteY18" fmla="*/ 982322 h 1259113"/>
              <a:gd name="connsiteX19" fmla="*/ 204788 w 1659730"/>
              <a:gd name="connsiteY19" fmla="*/ 1047183 h 1259113"/>
              <a:gd name="connsiteX20" fmla="*/ 223837 w 1659730"/>
              <a:gd name="connsiteY20" fmla="*/ 1059090 h 1259113"/>
              <a:gd name="connsiteX21" fmla="*/ 276225 w 1659730"/>
              <a:gd name="connsiteY21" fmla="*/ 1040039 h 1259113"/>
              <a:gd name="connsiteX22" fmla="*/ 254793 w 1659730"/>
              <a:gd name="connsiteY22" fmla="*/ 1073376 h 1259113"/>
              <a:gd name="connsiteX23" fmla="*/ 226219 w 1659730"/>
              <a:gd name="connsiteY23" fmla="*/ 1099570 h 1259113"/>
              <a:gd name="connsiteX24" fmla="*/ 195263 w 1659730"/>
              <a:gd name="connsiteY24" fmla="*/ 1140052 h 1259113"/>
              <a:gd name="connsiteX25" fmla="*/ 230980 w 1659730"/>
              <a:gd name="connsiteY25" fmla="*/ 1199584 h 1259113"/>
              <a:gd name="connsiteX26" fmla="*/ 252412 w 1659730"/>
              <a:gd name="connsiteY26" fmla="*/ 1228156 h 1259113"/>
              <a:gd name="connsiteX27" fmla="*/ 302418 w 1659730"/>
              <a:gd name="connsiteY27" fmla="*/ 1185295 h 1259113"/>
              <a:gd name="connsiteX28" fmla="*/ 369093 w 1659730"/>
              <a:gd name="connsiteY28" fmla="*/ 1242445 h 1259113"/>
              <a:gd name="connsiteX29" fmla="*/ 423862 w 1659730"/>
              <a:gd name="connsiteY29" fmla="*/ 1259113 h 1259113"/>
              <a:gd name="connsiteX30" fmla="*/ 1104219 w 1659730"/>
              <a:gd name="connsiteY30" fmla="*/ 714261 h 1259113"/>
              <a:gd name="connsiteX31" fmla="*/ 1195386 w 1659730"/>
              <a:gd name="connsiteY31" fmla="*/ 639989 h 1259113"/>
              <a:gd name="connsiteX32" fmla="*/ 1659730 w 1659730"/>
              <a:gd name="connsiteY32" fmla="*/ 280420 h 1259113"/>
              <a:gd name="connsiteX33" fmla="*/ 1659504 w 1659730"/>
              <a:gd name="connsiteY33" fmla="*/ 0 h 1259113"/>
              <a:gd name="connsiteX34" fmla="*/ 442913 w 1659730"/>
              <a:gd name="connsiteY34" fmla="*/ 9752 h 1259113"/>
              <a:gd name="connsiteX0" fmla="*/ 442913 w 1659730"/>
              <a:gd name="connsiteY0" fmla="*/ 9752 h 1259113"/>
              <a:gd name="connsiteX1" fmla="*/ 373855 w 1659730"/>
              <a:gd name="connsiteY1" fmla="*/ 20864 h 1259113"/>
              <a:gd name="connsiteX2" fmla="*/ 345280 w 1659730"/>
              <a:gd name="connsiteY2" fmla="*/ 56582 h 1259113"/>
              <a:gd name="connsiteX3" fmla="*/ 292893 w 1659730"/>
              <a:gd name="connsiteY3" fmla="*/ 49439 h 1259113"/>
              <a:gd name="connsiteX4" fmla="*/ 238124 w 1659730"/>
              <a:gd name="connsiteY4" fmla="*/ 73251 h 1259113"/>
              <a:gd name="connsiteX5" fmla="*/ 300037 w 1659730"/>
              <a:gd name="connsiteY5" fmla="*/ 170882 h 1259113"/>
              <a:gd name="connsiteX6" fmla="*/ 302417 w 1659730"/>
              <a:gd name="connsiteY6" fmla="*/ 220890 h 1259113"/>
              <a:gd name="connsiteX7" fmla="*/ 340518 w 1659730"/>
              <a:gd name="connsiteY7" fmla="*/ 228033 h 1259113"/>
              <a:gd name="connsiteX8" fmla="*/ 354805 w 1659730"/>
              <a:gd name="connsiteY8" fmla="*/ 247082 h 1259113"/>
              <a:gd name="connsiteX9" fmla="*/ 411956 w 1659730"/>
              <a:gd name="connsiteY9" fmla="*/ 294708 h 1259113"/>
              <a:gd name="connsiteX10" fmla="*/ 457199 w 1659730"/>
              <a:gd name="connsiteY10" fmla="*/ 418533 h 1259113"/>
              <a:gd name="connsiteX11" fmla="*/ 473868 w 1659730"/>
              <a:gd name="connsiteY11" fmla="*/ 549501 h 1259113"/>
              <a:gd name="connsiteX12" fmla="*/ 433386 w 1659730"/>
              <a:gd name="connsiteY12" fmla="*/ 589984 h 1259113"/>
              <a:gd name="connsiteX13" fmla="*/ 471486 w 1659730"/>
              <a:gd name="connsiteY13" fmla="*/ 606651 h 1259113"/>
              <a:gd name="connsiteX14" fmla="*/ 454818 w 1659730"/>
              <a:gd name="connsiteY14" fmla="*/ 649514 h 1259113"/>
              <a:gd name="connsiteX15" fmla="*/ 516731 w 1659730"/>
              <a:gd name="connsiteY15" fmla="*/ 670946 h 1259113"/>
              <a:gd name="connsiteX16" fmla="*/ 471486 w 1659730"/>
              <a:gd name="connsiteY16" fmla="*/ 794771 h 1259113"/>
              <a:gd name="connsiteX17" fmla="*/ 347662 w 1659730"/>
              <a:gd name="connsiteY17" fmla="*/ 756670 h 1259113"/>
              <a:gd name="connsiteX18" fmla="*/ 0 w 1659730"/>
              <a:gd name="connsiteY18" fmla="*/ 656658 h 1259113"/>
              <a:gd name="connsiteX19" fmla="*/ 239258 w 1659730"/>
              <a:gd name="connsiteY19" fmla="*/ 982322 h 1259113"/>
              <a:gd name="connsiteX20" fmla="*/ 204788 w 1659730"/>
              <a:gd name="connsiteY20" fmla="*/ 1047183 h 1259113"/>
              <a:gd name="connsiteX21" fmla="*/ 223837 w 1659730"/>
              <a:gd name="connsiteY21" fmla="*/ 1059090 h 1259113"/>
              <a:gd name="connsiteX22" fmla="*/ 276225 w 1659730"/>
              <a:gd name="connsiteY22" fmla="*/ 1040039 h 1259113"/>
              <a:gd name="connsiteX23" fmla="*/ 254793 w 1659730"/>
              <a:gd name="connsiteY23" fmla="*/ 1073376 h 1259113"/>
              <a:gd name="connsiteX24" fmla="*/ 226219 w 1659730"/>
              <a:gd name="connsiteY24" fmla="*/ 1099570 h 1259113"/>
              <a:gd name="connsiteX25" fmla="*/ 195263 w 1659730"/>
              <a:gd name="connsiteY25" fmla="*/ 1140052 h 1259113"/>
              <a:gd name="connsiteX26" fmla="*/ 230980 w 1659730"/>
              <a:gd name="connsiteY26" fmla="*/ 1199584 h 1259113"/>
              <a:gd name="connsiteX27" fmla="*/ 252412 w 1659730"/>
              <a:gd name="connsiteY27" fmla="*/ 1228156 h 1259113"/>
              <a:gd name="connsiteX28" fmla="*/ 302418 w 1659730"/>
              <a:gd name="connsiteY28" fmla="*/ 1185295 h 1259113"/>
              <a:gd name="connsiteX29" fmla="*/ 369093 w 1659730"/>
              <a:gd name="connsiteY29" fmla="*/ 1242445 h 1259113"/>
              <a:gd name="connsiteX30" fmla="*/ 423862 w 1659730"/>
              <a:gd name="connsiteY30" fmla="*/ 1259113 h 1259113"/>
              <a:gd name="connsiteX31" fmla="*/ 1104219 w 1659730"/>
              <a:gd name="connsiteY31" fmla="*/ 714261 h 1259113"/>
              <a:gd name="connsiteX32" fmla="*/ 1195386 w 1659730"/>
              <a:gd name="connsiteY32" fmla="*/ 639989 h 1259113"/>
              <a:gd name="connsiteX33" fmla="*/ 1659730 w 1659730"/>
              <a:gd name="connsiteY33" fmla="*/ 280420 h 1259113"/>
              <a:gd name="connsiteX34" fmla="*/ 1659504 w 1659730"/>
              <a:gd name="connsiteY34" fmla="*/ 0 h 1259113"/>
              <a:gd name="connsiteX35" fmla="*/ 442913 w 1659730"/>
              <a:gd name="connsiteY35" fmla="*/ 9752 h 1259113"/>
              <a:gd name="connsiteX0" fmla="*/ 442913 w 1659730"/>
              <a:gd name="connsiteY0" fmla="*/ 9752 h 1259113"/>
              <a:gd name="connsiteX1" fmla="*/ 373855 w 1659730"/>
              <a:gd name="connsiteY1" fmla="*/ 20864 h 1259113"/>
              <a:gd name="connsiteX2" fmla="*/ 345280 w 1659730"/>
              <a:gd name="connsiteY2" fmla="*/ 56582 h 1259113"/>
              <a:gd name="connsiteX3" fmla="*/ 292893 w 1659730"/>
              <a:gd name="connsiteY3" fmla="*/ 49439 h 1259113"/>
              <a:gd name="connsiteX4" fmla="*/ 238124 w 1659730"/>
              <a:gd name="connsiteY4" fmla="*/ 73251 h 1259113"/>
              <a:gd name="connsiteX5" fmla="*/ 300037 w 1659730"/>
              <a:gd name="connsiteY5" fmla="*/ 170882 h 1259113"/>
              <a:gd name="connsiteX6" fmla="*/ 302417 w 1659730"/>
              <a:gd name="connsiteY6" fmla="*/ 220890 h 1259113"/>
              <a:gd name="connsiteX7" fmla="*/ 340518 w 1659730"/>
              <a:gd name="connsiteY7" fmla="*/ 228033 h 1259113"/>
              <a:gd name="connsiteX8" fmla="*/ 354805 w 1659730"/>
              <a:gd name="connsiteY8" fmla="*/ 247082 h 1259113"/>
              <a:gd name="connsiteX9" fmla="*/ 411956 w 1659730"/>
              <a:gd name="connsiteY9" fmla="*/ 294708 h 1259113"/>
              <a:gd name="connsiteX10" fmla="*/ 457199 w 1659730"/>
              <a:gd name="connsiteY10" fmla="*/ 418533 h 1259113"/>
              <a:gd name="connsiteX11" fmla="*/ 473868 w 1659730"/>
              <a:gd name="connsiteY11" fmla="*/ 549501 h 1259113"/>
              <a:gd name="connsiteX12" fmla="*/ 433386 w 1659730"/>
              <a:gd name="connsiteY12" fmla="*/ 589984 h 1259113"/>
              <a:gd name="connsiteX13" fmla="*/ 471486 w 1659730"/>
              <a:gd name="connsiteY13" fmla="*/ 606651 h 1259113"/>
              <a:gd name="connsiteX14" fmla="*/ 454818 w 1659730"/>
              <a:gd name="connsiteY14" fmla="*/ 649514 h 1259113"/>
              <a:gd name="connsiteX15" fmla="*/ 516731 w 1659730"/>
              <a:gd name="connsiteY15" fmla="*/ 670946 h 1259113"/>
              <a:gd name="connsiteX16" fmla="*/ 471486 w 1659730"/>
              <a:gd name="connsiteY16" fmla="*/ 794771 h 1259113"/>
              <a:gd name="connsiteX17" fmla="*/ 481012 w 1659730"/>
              <a:gd name="connsiteY17" fmla="*/ 849538 h 1259113"/>
              <a:gd name="connsiteX18" fmla="*/ 0 w 1659730"/>
              <a:gd name="connsiteY18" fmla="*/ 656658 h 1259113"/>
              <a:gd name="connsiteX19" fmla="*/ 239258 w 1659730"/>
              <a:gd name="connsiteY19" fmla="*/ 982322 h 1259113"/>
              <a:gd name="connsiteX20" fmla="*/ 204788 w 1659730"/>
              <a:gd name="connsiteY20" fmla="*/ 1047183 h 1259113"/>
              <a:gd name="connsiteX21" fmla="*/ 223837 w 1659730"/>
              <a:gd name="connsiteY21" fmla="*/ 1059090 h 1259113"/>
              <a:gd name="connsiteX22" fmla="*/ 276225 w 1659730"/>
              <a:gd name="connsiteY22" fmla="*/ 1040039 h 1259113"/>
              <a:gd name="connsiteX23" fmla="*/ 254793 w 1659730"/>
              <a:gd name="connsiteY23" fmla="*/ 1073376 h 1259113"/>
              <a:gd name="connsiteX24" fmla="*/ 226219 w 1659730"/>
              <a:gd name="connsiteY24" fmla="*/ 1099570 h 1259113"/>
              <a:gd name="connsiteX25" fmla="*/ 195263 w 1659730"/>
              <a:gd name="connsiteY25" fmla="*/ 1140052 h 1259113"/>
              <a:gd name="connsiteX26" fmla="*/ 230980 w 1659730"/>
              <a:gd name="connsiteY26" fmla="*/ 1199584 h 1259113"/>
              <a:gd name="connsiteX27" fmla="*/ 252412 w 1659730"/>
              <a:gd name="connsiteY27" fmla="*/ 1228156 h 1259113"/>
              <a:gd name="connsiteX28" fmla="*/ 302418 w 1659730"/>
              <a:gd name="connsiteY28" fmla="*/ 1185295 h 1259113"/>
              <a:gd name="connsiteX29" fmla="*/ 369093 w 1659730"/>
              <a:gd name="connsiteY29" fmla="*/ 1242445 h 1259113"/>
              <a:gd name="connsiteX30" fmla="*/ 423862 w 1659730"/>
              <a:gd name="connsiteY30" fmla="*/ 1259113 h 1259113"/>
              <a:gd name="connsiteX31" fmla="*/ 1104219 w 1659730"/>
              <a:gd name="connsiteY31" fmla="*/ 714261 h 1259113"/>
              <a:gd name="connsiteX32" fmla="*/ 1195386 w 1659730"/>
              <a:gd name="connsiteY32" fmla="*/ 639989 h 1259113"/>
              <a:gd name="connsiteX33" fmla="*/ 1659730 w 1659730"/>
              <a:gd name="connsiteY33" fmla="*/ 280420 h 1259113"/>
              <a:gd name="connsiteX34" fmla="*/ 1659504 w 1659730"/>
              <a:gd name="connsiteY34" fmla="*/ 0 h 1259113"/>
              <a:gd name="connsiteX35" fmla="*/ 442913 w 1659730"/>
              <a:gd name="connsiteY35" fmla="*/ 9752 h 1259113"/>
              <a:gd name="connsiteX0" fmla="*/ 442913 w 1659730"/>
              <a:gd name="connsiteY0" fmla="*/ 9752 h 1259113"/>
              <a:gd name="connsiteX1" fmla="*/ 373855 w 1659730"/>
              <a:gd name="connsiteY1" fmla="*/ 20864 h 1259113"/>
              <a:gd name="connsiteX2" fmla="*/ 345280 w 1659730"/>
              <a:gd name="connsiteY2" fmla="*/ 56582 h 1259113"/>
              <a:gd name="connsiteX3" fmla="*/ 292893 w 1659730"/>
              <a:gd name="connsiteY3" fmla="*/ 49439 h 1259113"/>
              <a:gd name="connsiteX4" fmla="*/ 238124 w 1659730"/>
              <a:gd name="connsiteY4" fmla="*/ 73251 h 1259113"/>
              <a:gd name="connsiteX5" fmla="*/ 300037 w 1659730"/>
              <a:gd name="connsiteY5" fmla="*/ 170882 h 1259113"/>
              <a:gd name="connsiteX6" fmla="*/ 302417 w 1659730"/>
              <a:gd name="connsiteY6" fmla="*/ 220890 h 1259113"/>
              <a:gd name="connsiteX7" fmla="*/ 340518 w 1659730"/>
              <a:gd name="connsiteY7" fmla="*/ 228033 h 1259113"/>
              <a:gd name="connsiteX8" fmla="*/ 354805 w 1659730"/>
              <a:gd name="connsiteY8" fmla="*/ 247082 h 1259113"/>
              <a:gd name="connsiteX9" fmla="*/ 411956 w 1659730"/>
              <a:gd name="connsiteY9" fmla="*/ 294708 h 1259113"/>
              <a:gd name="connsiteX10" fmla="*/ 457199 w 1659730"/>
              <a:gd name="connsiteY10" fmla="*/ 418533 h 1259113"/>
              <a:gd name="connsiteX11" fmla="*/ 473868 w 1659730"/>
              <a:gd name="connsiteY11" fmla="*/ 549501 h 1259113"/>
              <a:gd name="connsiteX12" fmla="*/ 433386 w 1659730"/>
              <a:gd name="connsiteY12" fmla="*/ 589984 h 1259113"/>
              <a:gd name="connsiteX13" fmla="*/ 471486 w 1659730"/>
              <a:gd name="connsiteY13" fmla="*/ 606651 h 1259113"/>
              <a:gd name="connsiteX14" fmla="*/ 454818 w 1659730"/>
              <a:gd name="connsiteY14" fmla="*/ 649514 h 1259113"/>
              <a:gd name="connsiteX15" fmla="*/ 516731 w 1659730"/>
              <a:gd name="connsiteY15" fmla="*/ 670946 h 1259113"/>
              <a:gd name="connsiteX16" fmla="*/ 471486 w 1659730"/>
              <a:gd name="connsiteY16" fmla="*/ 794771 h 1259113"/>
              <a:gd name="connsiteX17" fmla="*/ 481012 w 1659730"/>
              <a:gd name="connsiteY17" fmla="*/ 849538 h 1259113"/>
              <a:gd name="connsiteX18" fmla="*/ 257175 w 1659730"/>
              <a:gd name="connsiteY18" fmla="*/ 763814 h 1259113"/>
              <a:gd name="connsiteX19" fmla="*/ 0 w 1659730"/>
              <a:gd name="connsiteY19" fmla="*/ 656658 h 1259113"/>
              <a:gd name="connsiteX20" fmla="*/ 239258 w 1659730"/>
              <a:gd name="connsiteY20" fmla="*/ 982322 h 1259113"/>
              <a:gd name="connsiteX21" fmla="*/ 204788 w 1659730"/>
              <a:gd name="connsiteY21" fmla="*/ 1047183 h 1259113"/>
              <a:gd name="connsiteX22" fmla="*/ 223837 w 1659730"/>
              <a:gd name="connsiteY22" fmla="*/ 1059090 h 1259113"/>
              <a:gd name="connsiteX23" fmla="*/ 276225 w 1659730"/>
              <a:gd name="connsiteY23" fmla="*/ 1040039 h 1259113"/>
              <a:gd name="connsiteX24" fmla="*/ 254793 w 1659730"/>
              <a:gd name="connsiteY24" fmla="*/ 1073376 h 1259113"/>
              <a:gd name="connsiteX25" fmla="*/ 226219 w 1659730"/>
              <a:gd name="connsiteY25" fmla="*/ 1099570 h 1259113"/>
              <a:gd name="connsiteX26" fmla="*/ 195263 w 1659730"/>
              <a:gd name="connsiteY26" fmla="*/ 1140052 h 1259113"/>
              <a:gd name="connsiteX27" fmla="*/ 230980 w 1659730"/>
              <a:gd name="connsiteY27" fmla="*/ 1199584 h 1259113"/>
              <a:gd name="connsiteX28" fmla="*/ 252412 w 1659730"/>
              <a:gd name="connsiteY28" fmla="*/ 1228156 h 1259113"/>
              <a:gd name="connsiteX29" fmla="*/ 302418 w 1659730"/>
              <a:gd name="connsiteY29" fmla="*/ 1185295 h 1259113"/>
              <a:gd name="connsiteX30" fmla="*/ 369093 w 1659730"/>
              <a:gd name="connsiteY30" fmla="*/ 1242445 h 1259113"/>
              <a:gd name="connsiteX31" fmla="*/ 423862 w 1659730"/>
              <a:gd name="connsiteY31" fmla="*/ 1259113 h 1259113"/>
              <a:gd name="connsiteX32" fmla="*/ 1104219 w 1659730"/>
              <a:gd name="connsiteY32" fmla="*/ 714261 h 1259113"/>
              <a:gd name="connsiteX33" fmla="*/ 1195386 w 1659730"/>
              <a:gd name="connsiteY33" fmla="*/ 639989 h 1259113"/>
              <a:gd name="connsiteX34" fmla="*/ 1659730 w 1659730"/>
              <a:gd name="connsiteY34" fmla="*/ 280420 h 1259113"/>
              <a:gd name="connsiteX35" fmla="*/ 1659504 w 1659730"/>
              <a:gd name="connsiteY35" fmla="*/ 0 h 1259113"/>
              <a:gd name="connsiteX36" fmla="*/ 442913 w 1659730"/>
              <a:gd name="connsiteY36" fmla="*/ 9752 h 1259113"/>
              <a:gd name="connsiteX0" fmla="*/ 442913 w 1659730"/>
              <a:gd name="connsiteY0" fmla="*/ 9752 h 1259113"/>
              <a:gd name="connsiteX1" fmla="*/ 373855 w 1659730"/>
              <a:gd name="connsiteY1" fmla="*/ 20864 h 1259113"/>
              <a:gd name="connsiteX2" fmla="*/ 345280 w 1659730"/>
              <a:gd name="connsiteY2" fmla="*/ 56582 h 1259113"/>
              <a:gd name="connsiteX3" fmla="*/ 292893 w 1659730"/>
              <a:gd name="connsiteY3" fmla="*/ 49439 h 1259113"/>
              <a:gd name="connsiteX4" fmla="*/ 238124 w 1659730"/>
              <a:gd name="connsiteY4" fmla="*/ 73251 h 1259113"/>
              <a:gd name="connsiteX5" fmla="*/ 300037 w 1659730"/>
              <a:gd name="connsiteY5" fmla="*/ 170882 h 1259113"/>
              <a:gd name="connsiteX6" fmla="*/ 302417 w 1659730"/>
              <a:gd name="connsiteY6" fmla="*/ 220890 h 1259113"/>
              <a:gd name="connsiteX7" fmla="*/ 340518 w 1659730"/>
              <a:gd name="connsiteY7" fmla="*/ 228033 h 1259113"/>
              <a:gd name="connsiteX8" fmla="*/ 354805 w 1659730"/>
              <a:gd name="connsiteY8" fmla="*/ 247082 h 1259113"/>
              <a:gd name="connsiteX9" fmla="*/ 411956 w 1659730"/>
              <a:gd name="connsiteY9" fmla="*/ 294708 h 1259113"/>
              <a:gd name="connsiteX10" fmla="*/ 457199 w 1659730"/>
              <a:gd name="connsiteY10" fmla="*/ 418533 h 1259113"/>
              <a:gd name="connsiteX11" fmla="*/ 473868 w 1659730"/>
              <a:gd name="connsiteY11" fmla="*/ 549501 h 1259113"/>
              <a:gd name="connsiteX12" fmla="*/ 433386 w 1659730"/>
              <a:gd name="connsiteY12" fmla="*/ 589984 h 1259113"/>
              <a:gd name="connsiteX13" fmla="*/ 471486 w 1659730"/>
              <a:gd name="connsiteY13" fmla="*/ 606651 h 1259113"/>
              <a:gd name="connsiteX14" fmla="*/ 454818 w 1659730"/>
              <a:gd name="connsiteY14" fmla="*/ 649514 h 1259113"/>
              <a:gd name="connsiteX15" fmla="*/ 516731 w 1659730"/>
              <a:gd name="connsiteY15" fmla="*/ 670946 h 1259113"/>
              <a:gd name="connsiteX16" fmla="*/ 471486 w 1659730"/>
              <a:gd name="connsiteY16" fmla="*/ 794771 h 1259113"/>
              <a:gd name="connsiteX17" fmla="*/ 481012 w 1659730"/>
              <a:gd name="connsiteY17" fmla="*/ 849538 h 1259113"/>
              <a:gd name="connsiteX18" fmla="*/ 426243 w 1659730"/>
              <a:gd name="connsiteY18" fmla="*/ 880495 h 1259113"/>
              <a:gd name="connsiteX19" fmla="*/ 0 w 1659730"/>
              <a:gd name="connsiteY19" fmla="*/ 656658 h 1259113"/>
              <a:gd name="connsiteX20" fmla="*/ 239258 w 1659730"/>
              <a:gd name="connsiteY20" fmla="*/ 982322 h 1259113"/>
              <a:gd name="connsiteX21" fmla="*/ 204788 w 1659730"/>
              <a:gd name="connsiteY21" fmla="*/ 1047183 h 1259113"/>
              <a:gd name="connsiteX22" fmla="*/ 223837 w 1659730"/>
              <a:gd name="connsiteY22" fmla="*/ 1059090 h 1259113"/>
              <a:gd name="connsiteX23" fmla="*/ 276225 w 1659730"/>
              <a:gd name="connsiteY23" fmla="*/ 1040039 h 1259113"/>
              <a:gd name="connsiteX24" fmla="*/ 254793 w 1659730"/>
              <a:gd name="connsiteY24" fmla="*/ 1073376 h 1259113"/>
              <a:gd name="connsiteX25" fmla="*/ 226219 w 1659730"/>
              <a:gd name="connsiteY25" fmla="*/ 1099570 h 1259113"/>
              <a:gd name="connsiteX26" fmla="*/ 195263 w 1659730"/>
              <a:gd name="connsiteY26" fmla="*/ 1140052 h 1259113"/>
              <a:gd name="connsiteX27" fmla="*/ 230980 w 1659730"/>
              <a:gd name="connsiteY27" fmla="*/ 1199584 h 1259113"/>
              <a:gd name="connsiteX28" fmla="*/ 252412 w 1659730"/>
              <a:gd name="connsiteY28" fmla="*/ 1228156 h 1259113"/>
              <a:gd name="connsiteX29" fmla="*/ 302418 w 1659730"/>
              <a:gd name="connsiteY29" fmla="*/ 1185295 h 1259113"/>
              <a:gd name="connsiteX30" fmla="*/ 369093 w 1659730"/>
              <a:gd name="connsiteY30" fmla="*/ 1242445 h 1259113"/>
              <a:gd name="connsiteX31" fmla="*/ 423862 w 1659730"/>
              <a:gd name="connsiteY31" fmla="*/ 1259113 h 1259113"/>
              <a:gd name="connsiteX32" fmla="*/ 1104219 w 1659730"/>
              <a:gd name="connsiteY32" fmla="*/ 714261 h 1259113"/>
              <a:gd name="connsiteX33" fmla="*/ 1195386 w 1659730"/>
              <a:gd name="connsiteY33" fmla="*/ 639989 h 1259113"/>
              <a:gd name="connsiteX34" fmla="*/ 1659730 w 1659730"/>
              <a:gd name="connsiteY34" fmla="*/ 280420 h 1259113"/>
              <a:gd name="connsiteX35" fmla="*/ 1659504 w 1659730"/>
              <a:gd name="connsiteY35" fmla="*/ 0 h 1259113"/>
              <a:gd name="connsiteX36" fmla="*/ 442913 w 1659730"/>
              <a:gd name="connsiteY36" fmla="*/ 9752 h 1259113"/>
              <a:gd name="connsiteX0" fmla="*/ 442913 w 1659730"/>
              <a:gd name="connsiteY0" fmla="*/ 9752 h 1259113"/>
              <a:gd name="connsiteX1" fmla="*/ 373855 w 1659730"/>
              <a:gd name="connsiteY1" fmla="*/ 20864 h 1259113"/>
              <a:gd name="connsiteX2" fmla="*/ 345280 w 1659730"/>
              <a:gd name="connsiteY2" fmla="*/ 56582 h 1259113"/>
              <a:gd name="connsiteX3" fmla="*/ 292893 w 1659730"/>
              <a:gd name="connsiteY3" fmla="*/ 49439 h 1259113"/>
              <a:gd name="connsiteX4" fmla="*/ 238124 w 1659730"/>
              <a:gd name="connsiteY4" fmla="*/ 73251 h 1259113"/>
              <a:gd name="connsiteX5" fmla="*/ 300037 w 1659730"/>
              <a:gd name="connsiteY5" fmla="*/ 170882 h 1259113"/>
              <a:gd name="connsiteX6" fmla="*/ 302417 w 1659730"/>
              <a:gd name="connsiteY6" fmla="*/ 220890 h 1259113"/>
              <a:gd name="connsiteX7" fmla="*/ 340518 w 1659730"/>
              <a:gd name="connsiteY7" fmla="*/ 228033 h 1259113"/>
              <a:gd name="connsiteX8" fmla="*/ 354805 w 1659730"/>
              <a:gd name="connsiteY8" fmla="*/ 247082 h 1259113"/>
              <a:gd name="connsiteX9" fmla="*/ 411956 w 1659730"/>
              <a:gd name="connsiteY9" fmla="*/ 294708 h 1259113"/>
              <a:gd name="connsiteX10" fmla="*/ 457199 w 1659730"/>
              <a:gd name="connsiteY10" fmla="*/ 418533 h 1259113"/>
              <a:gd name="connsiteX11" fmla="*/ 473868 w 1659730"/>
              <a:gd name="connsiteY11" fmla="*/ 549501 h 1259113"/>
              <a:gd name="connsiteX12" fmla="*/ 433386 w 1659730"/>
              <a:gd name="connsiteY12" fmla="*/ 589984 h 1259113"/>
              <a:gd name="connsiteX13" fmla="*/ 471486 w 1659730"/>
              <a:gd name="connsiteY13" fmla="*/ 606651 h 1259113"/>
              <a:gd name="connsiteX14" fmla="*/ 454818 w 1659730"/>
              <a:gd name="connsiteY14" fmla="*/ 649514 h 1259113"/>
              <a:gd name="connsiteX15" fmla="*/ 516731 w 1659730"/>
              <a:gd name="connsiteY15" fmla="*/ 670946 h 1259113"/>
              <a:gd name="connsiteX16" fmla="*/ 471486 w 1659730"/>
              <a:gd name="connsiteY16" fmla="*/ 794771 h 1259113"/>
              <a:gd name="connsiteX17" fmla="*/ 481012 w 1659730"/>
              <a:gd name="connsiteY17" fmla="*/ 849538 h 1259113"/>
              <a:gd name="connsiteX18" fmla="*/ 426243 w 1659730"/>
              <a:gd name="connsiteY18" fmla="*/ 880495 h 1259113"/>
              <a:gd name="connsiteX19" fmla="*/ 161925 w 1659730"/>
              <a:gd name="connsiteY19" fmla="*/ 744764 h 1259113"/>
              <a:gd name="connsiteX20" fmla="*/ 0 w 1659730"/>
              <a:gd name="connsiteY20" fmla="*/ 656658 h 1259113"/>
              <a:gd name="connsiteX21" fmla="*/ 239258 w 1659730"/>
              <a:gd name="connsiteY21" fmla="*/ 982322 h 1259113"/>
              <a:gd name="connsiteX22" fmla="*/ 204788 w 1659730"/>
              <a:gd name="connsiteY22" fmla="*/ 1047183 h 1259113"/>
              <a:gd name="connsiteX23" fmla="*/ 223837 w 1659730"/>
              <a:gd name="connsiteY23" fmla="*/ 1059090 h 1259113"/>
              <a:gd name="connsiteX24" fmla="*/ 276225 w 1659730"/>
              <a:gd name="connsiteY24" fmla="*/ 1040039 h 1259113"/>
              <a:gd name="connsiteX25" fmla="*/ 254793 w 1659730"/>
              <a:gd name="connsiteY25" fmla="*/ 1073376 h 1259113"/>
              <a:gd name="connsiteX26" fmla="*/ 226219 w 1659730"/>
              <a:gd name="connsiteY26" fmla="*/ 1099570 h 1259113"/>
              <a:gd name="connsiteX27" fmla="*/ 195263 w 1659730"/>
              <a:gd name="connsiteY27" fmla="*/ 1140052 h 1259113"/>
              <a:gd name="connsiteX28" fmla="*/ 230980 w 1659730"/>
              <a:gd name="connsiteY28" fmla="*/ 1199584 h 1259113"/>
              <a:gd name="connsiteX29" fmla="*/ 252412 w 1659730"/>
              <a:gd name="connsiteY29" fmla="*/ 1228156 h 1259113"/>
              <a:gd name="connsiteX30" fmla="*/ 302418 w 1659730"/>
              <a:gd name="connsiteY30" fmla="*/ 1185295 h 1259113"/>
              <a:gd name="connsiteX31" fmla="*/ 369093 w 1659730"/>
              <a:gd name="connsiteY31" fmla="*/ 1242445 h 1259113"/>
              <a:gd name="connsiteX32" fmla="*/ 423862 w 1659730"/>
              <a:gd name="connsiteY32" fmla="*/ 1259113 h 1259113"/>
              <a:gd name="connsiteX33" fmla="*/ 1104219 w 1659730"/>
              <a:gd name="connsiteY33" fmla="*/ 714261 h 1259113"/>
              <a:gd name="connsiteX34" fmla="*/ 1195386 w 1659730"/>
              <a:gd name="connsiteY34" fmla="*/ 639989 h 1259113"/>
              <a:gd name="connsiteX35" fmla="*/ 1659730 w 1659730"/>
              <a:gd name="connsiteY35" fmla="*/ 280420 h 1259113"/>
              <a:gd name="connsiteX36" fmla="*/ 1659504 w 1659730"/>
              <a:gd name="connsiteY36" fmla="*/ 0 h 1259113"/>
              <a:gd name="connsiteX37" fmla="*/ 442913 w 1659730"/>
              <a:gd name="connsiteY37" fmla="*/ 9752 h 1259113"/>
              <a:gd name="connsiteX0" fmla="*/ 442913 w 1659730"/>
              <a:gd name="connsiteY0" fmla="*/ 9752 h 1259113"/>
              <a:gd name="connsiteX1" fmla="*/ 373855 w 1659730"/>
              <a:gd name="connsiteY1" fmla="*/ 20864 h 1259113"/>
              <a:gd name="connsiteX2" fmla="*/ 345280 w 1659730"/>
              <a:gd name="connsiteY2" fmla="*/ 56582 h 1259113"/>
              <a:gd name="connsiteX3" fmla="*/ 292893 w 1659730"/>
              <a:gd name="connsiteY3" fmla="*/ 49439 h 1259113"/>
              <a:gd name="connsiteX4" fmla="*/ 238124 w 1659730"/>
              <a:gd name="connsiteY4" fmla="*/ 73251 h 1259113"/>
              <a:gd name="connsiteX5" fmla="*/ 300037 w 1659730"/>
              <a:gd name="connsiteY5" fmla="*/ 170882 h 1259113"/>
              <a:gd name="connsiteX6" fmla="*/ 302417 w 1659730"/>
              <a:gd name="connsiteY6" fmla="*/ 220890 h 1259113"/>
              <a:gd name="connsiteX7" fmla="*/ 340518 w 1659730"/>
              <a:gd name="connsiteY7" fmla="*/ 228033 h 1259113"/>
              <a:gd name="connsiteX8" fmla="*/ 354805 w 1659730"/>
              <a:gd name="connsiteY8" fmla="*/ 247082 h 1259113"/>
              <a:gd name="connsiteX9" fmla="*/ 411956 w 1659730"/>
              <a:gd name="connsiteY9" fmla="*/ 294708 h 1259113"/>
              <a:gd name="connsiteX10" fmla="*/ 457199 w 1659730"/>
              <a:gd name="connsiteY10" fmla="*/ 418533 h 1259113"/>
              <a:gd name="connsiteX11" fmla="*/ 473868 w 1659730"/>
              <a:gd name="connsiteY11" fmla="*/ 549501 h 1259113"/>
              <a:gd name="connsiteX12" fmla="*/ 433386 w 1659730"/>
              <a:gd name="connsiteY12" fmla="*/ 589984 h 1259113"/>
              <a:gd name="connsiteX13" fmla="*/ 471486 w 1659730"/>
              <a:gd name="connsiteY13" fmla="*/ 606651 h 1259113"/>
              <a:gd name="connsiteX14" fmla="*/ 454818 w 1659730"/>
              <a:gd name="connsiteY14" fmla="*/ 649514 h 1259113"/>
              <a:gd name="connsiteX15" fmla="*/ 516731 w 1659730"/>
              <a:gd name="connsiteY15" fmla="*/ 670946 h 1259113"/>
              <a:gd name="connsiteX16" fmla="*/ 471486 w 1659730"/>
              <a:gd name="connsiteY16" fmla="*/ 794771 h 1259113"/>
              <a:gd name="connsiteX17" fmla="*/ 481012 w 1659730"/>
              <a:gd name="connsiteY17" fmla="*/ 849538 h 1259113"/>
              <a:gd name="connsiteX18" fmla="*/ 426243 w 1659730"/>
              <a:gd name="connsiteY18" fmla="*/ 880495 h 1259113"/>
              <a:gd name="connsiteX19" fmla="*/ 378618 w 1659730"/>
              <a:gd name="connsiteY19" fmla="*/ 866207 h 1259113"/>
              <a:gd name="connsiteX20" fmla="*/ 0 w 1659730"/>
              <a:gd name="connsiteY20" fmla="*/ 656658 h 1259113"/>
              <a:gd name="connsiteX21" fmla="*/ 239258 w 1659730"/>
              <a:gd name="connsiteY21" fmla="*/ 982322 h 1259113"/>
              <a:gd name="connsiteX22" fmla="*/ 204788 w 1659730"/>
              <a:gd name="connsiteY22" fmla="*/ 1047183 h 1259113"/>
              <a:gd name="connsiteX23" fmla="*/ 223837 w 1659730"/>
              <a:gd name="connsiteY23" fmla="*/ 1059090 h 1259113"/>
              <a:gd name="connsiteX24" fmla="*/ 276225 w 1659730"/>
              <a:gd name="connsiteY24" fmla="*/ 1040039 h 1259113"/>
              <a:gd name="connsiteX25" fmla="*/ 254793 w 1659730"/>
              <a:gd name="connsiteY25" fmla="*/ 1073376 h 1259113"/>
              <a:gd name="connsiteX26" fmla="*/ 226219 w 1659730"/>
              <a:gd name="connsiteY26" fmla="*/ 1099570 h 1259113"/>
              <a:gd name="connsiteX27" fmla="*/ 195263 w 1659730"/>
              <a:gd name="connsiteY27" fmla="*/ 1140052 h 1259113"/>
              <a:gd name="connsiteX28" fmla="*/ 230980 w 1659730"/>
              <a:gd name="connsiteY28" fmla="*/ 1199584 h 1259113"/>
              <a:gd name="connsiteX29" fmla="*/ 252412 w 1659730"/>
              <a:gd name="connsiteY29" fmla="*/ 1228156 h 1259113"/>
              <a:gd name="connsiteX30" fmla="*/ 302418 w 1659730"/>
              <a:gd name="connsiteY30" fmla="*/ 1185295 h 1259113"/>
              <a:gd name="connsiteX31" fmla="*/ 369093 w 1659730"/>
              <a:gd name="connsiteY31" fmla="*/ 1242445 h 1259113"/>
              <a:gd name="connsiteX32" fmla="*/ 423862 w 1659730"/>
              <a:gd name="connsiteY32" fmla="*/ 1259113 h 1259113"/>
              <a:gd name="connsiteX33" fmla="*/ 1104219 w 1659730"/>
              <a:gd name="connsiteY33" fmla="*/ 714261 h 1259113"/>
              <a:gd name="connsiteX34" fmla="*/ 1195386 w 1659730"/>
              <a:gd name="connsiteY34" fmla="*/ 639989 h 1259113"/>
              <a:gd name="connsiteX35" fmla="*/ 1659730 w 1659730"/>
              <a:gd name="connsiteY35" fmla="*/ 280420 h 1259113"/>
              <a:gd name="connsiteX36" fmla="*/ 1659504 w 1659730"/>
              <a:gd name="connsiteY36" fmla="*/ 0 h 1259113"/>
              <a:gd name="connsiteX37" fmla="*/ 442913 w 1659730"/>
              <a:gd name="connsiteY37" fmla="*/ 9752 h 1259113"/>
              <a:gd name="connsiteX0" fmla="*/ 442913 w 1659730"/>
              <a:gd name="connsiteY0" fmla="*/ 9752 h 1259113"/>
              <a:gd name="connsiteX1" fmla="*/ 373855 w 1659730"/>
              <a:gd name="connsiteY1" fmla="*/ 20864 h 1259113"/>
              <a:gd name="connsiteX2" fmla="*/ 345280 w 1659730"/>
              <a:gd name="connsiteY2" fmla="*/ 56582 h 1259113"/>
              <a:gd name="connsiteX3" fmla="*/ 292893 w 1659730"/>
              <a:gd name="connsiteY3" fmla="*/ 49439 h 1259113"/>
              <a:gd name="connsiteX4" fmla="*/ 238124 w 1659730"/>
              <a:gd name="connsiteY4" fmla="*/ 73251 h 1259113"/>
              <a:gd name="connsiteX5" fmla="*/ 300037 w 1659730"/>
              <a:gd name="connsiteY5" fmla="*/ 170882 h 1259113"/>
              <a:gd name="connsiteX6" fmla="*/ 302417 w 1659730"/>
              <a:gd name="connsiteY6" fmla="*/ 220890 h 1259113"/>
              <a:gd name="connsiteX7" fmla="*/ 340518 w 1659730"/>
              <a:gd name="connsiteY7" fmla="*/ 228033 h 1259113"/>
              <a:gd name="connsiteX8" fmla="*/ 354805 w 1659730"/>
              <a:gd name="connsiteY8" fmla="*/ 247082 h 1259113"/>
              <a:gd name="connsiteX9" fmla="*/ 411956 w 1659730"/>
              <a:gd name="connsiteY9" fmla="*/ 294708 h 1259113"/>
              <a:gd name="connsiteX10" fmla="*/ 457199 w 1659730"/>
              <a:gd name="connsiteY10" fmla="*/ 418533 h 1259113"/>
              <a:gd name="connsiteX11" fmla="*/ 473868 w 1659730"/>
              <a:gd name="connsiteY11" fmla="*/ 549501 h 1259113"/>
              <a:gd name="connsiteX12" fmla="*/ 433386 w 1659730"/>
              <a:gd name="connsiteY12" fmla="*/ 589984 h 1259113"/>
              <a:gd name="connsiteX13" fmla="*/ 471486 w 1659730"/>
              <a:gd name="connsiteY13" fmla="*/ 606651 h 1259113"/>
              <a:gd name="connsiteX14" fmla="*/ 454818 w 1659730"/>
              <a:gd name="connsiteY14" fmla="*/ 649514 h 1259113"/>
              <a:gd name="connsiteX15" fmla="*/ 516731 w 1659730"/>
              <a:gd name="connsiteY15" fmla="*/ 670946 h 1259113"/>
              <a:gd name="connsiteX16" fmla="*/ 471486 w 1659730"/>
              <a:gd name="connsiteY16" fmla="*/ 794771 h 1259113"/>
              <a:gd name="connsiteX17" fmla="*/ 481012 w 1659730"/>
              <a:gd name="connsiteY17" fmla="*/ 849538 h 1259113"/>
              <a:gd name="connsiteX18" fmla="*/ 426243 w 1659730"/>
              <a:gd name="connsiteY18" fmla="*/ 880495 h 1259113"/>
              <a:gd name="connsiteX19" fmla="*/ 378618 w 1659730"/>
              <a:gd name="connsiteY19" fmla="*/ 866207 h 1259113"/>
              <a:gd name="connsiteX20" fmla="*/ 161925 w 1659730"/>
              <a:gd name="connsiteY20" fmla="*/ 747145 h 1259113"/>
              <a:gd name="connsiteX21" fmla="*/ 0 w 1659730"/>
              <a:gd name="connsiteY21" fmla="*/ 656658 h 1259113"/>
              <a:gd name="connsiteX22" fmla="*/ 239258 w 1659730"/>
              <a:gd name="connsiteY22" fmla="*/ 982322 h 1259113"/>
              <a:gd name="connsiteX23" fmla="*/ 204788 w 1659730"/>
              <a:gd name="connsiteY23" fmla="*/ 1047183 h 1259113"/>
              <a:gd name="connsiteX24" fmla="*/ 223837 w 1659730"/>
              <a:gd name="connsiteY24" fmla="*/ 1059090 h 1259113"/>
              <a:gd name="connsiteX25" fmla="*/ 276225 w 1659730"/>
              <a:gd name="connsiteY25" fmla="*/ 1040039 h 1259113"/>
              <a:gd name="connsiteX26" fmla="*/ 254793 w 1659730"/>
              <a:gd name="connsiteY26" fmla="*/ 1073376 h 1259113"/>
              <a:gd name="connsiteX27" fmla="*/ 226219 w 1659730"/>
              <a:gd name="connsiteY27" fmla="*/ 1099570 h 1259113"/>
              <a:gd name="connsiteX28" fmla="*/ 195263 w 1659730"/>
              <a:gd name="connsiteY28" fmla="*/ 1140052 h 1259113"/>
              <a:gd name="connsiteX29" fmla="*/ 230980 w 1659730"/>
              <a:gd name="connsiteY29" fmla="*/ 1199584 h 1259113"/>
              <a:gd name="connsiteX30" fmla="*/ 252412 w 1659730"/>
              <a:gd name="connsiteY30" fmla="*/ 1228156 h 1259113"/>
              <a:gd name="connsiteX31" fmla="*/ 302418 w 1659730"/>
              <a:gd name="connsiteY31" fmla="*/ 1185295 h 1259113"/>
              <a:gd name="connsiteX32" fmla="*/ 369093 w 1659730"/>
              <a:gd name="connsiteY32" fmla="*/ 1242445 h 1259113"/>
              <a:gd name="connsiteX33" fmla="*/ 423862 w 1659730"/>
              <a:gd name="connsiteY33" fmla="*/ 1259113 h 1259113"/>
              <a:gd name="connsiteX34" fmla="*/ 1104219 w 1659730"/>
              <a:gd name="connsiteY34" fmla="*/ 714261 h 1259113"/>
              <a:gd name="connsiteX35" fmla="*/ 1195386 w 1659730"/>
              <a:gd name="connsiteY35" fmla="*/ 639989 h 1259113"/>
              <a:gd name="connsiteX36" fmla="*/ 1659730 w 1659730"/>
              <a:gd name="connsiteY36" fmla="*/ 280420 h 1259113"/>
              <a:gd name="connsiteX37" fmla="*/ 1659504 w 1659730"/>
              <a:gd name="connsiteY37" fmla="*/ 0 h 1259113"/>
              <a:gd name="connsiteX38" fmla="*/ 442913 w 1659730"/>
              <a:gd name="connsiteY38" fmla="*/ 9752 h 1259113"/>
              <a:gd name="connsiteX0" fmla="*/ 442913 w 1659730"/>
              <a:gd name="connsiteY0" fmla="*/ 9752 h 1259113"/>
              <a:gd name="connsiteX1" fmla="*/ 373855 w 1659730"/>
              <a:gd name="connsiteY1" fmla="*/ 20864 h 1259113"/>
              <a:gd name="connsiteX2" fmla="*/ 345280 w 1659730"/>
              <a:gd name="connsiteY2" fmla="*/ 56582 h 1259113"/>
              <a:gd name="connsiteX3" fmla="*/ 292893 w 1659730"/>
              <a:gd name="connsiteY3" fmla="*/ 49439 h 1259113"/>
              <a:gd name="connsiteX4" fmla="*/ 238124 w 1659730"/>
              <a:gd name="connsiteY4" fmla="*/ 73251 h 1259113"/>
              <a:gd name="connsiteX5" fmla="*/ 300037 w 1659730"/>
              <a:gd name="connsiteY5" fmla="*/ 170882 h 1259113"/>
              <a:gd name="connsiteX6" fmla="*/ 302417 w 1659730"/>
              <a:gd name="connsiteY6" fmla="*/ 220890 h 1259113"/>
              <a:gd name="connsiteX7" fmla="*/ 340518 w 1659730"/>
              <a:gd name="connsiteY7" fmla="*/ 228033 h 1259113"/>
              <a:gd name="connsiteX8" fmla="*/ 354805 w 1659730"/>
              <a:gd name="connsiteY8" fmla="*/ 247082 h 1259113"/>
              <a:gd name="connsiteX9" fmla="*/ 411956 w 1659730"/>
              <a:gd name="connsiteY9" fmla="*/ 294708 h 1259113"/>
              <a:gd name="connsiteX10" fmla="*/ 457199 w 1659730"/>
              <a:gd name="connsiteY10" fmla="*/ 418533 h 1259113"/>
              <a:gd name="connsiteX11" fmla="*/ 473868 w 1659730"/>
              <a:gd name="connsiteY11" fmla="*/ 549501 h 1259113"/>
              <a:gd name="connsiteX12" fmla="*/ 433386 w 1659730"/>
              <a:gd name="connsiteY12" fmla="*/ 589984 h 1259113"/>
              <a:gd name="connsiteX13" fmla="*/ 471486 w 1659730"/>
              <a:gd name="connsiteY13" fmla="*/ 606651 h 1259113"/>
              <a:gd name="connsiteX14" fmla="*/ 454818 w 1659730"/>
              <a:gd name="connsiteY14" fmla="*/ 649514 h 1259113"/>
              <a:gd name="connsiteX15" fmla="*/ 516731 w 1659730"/>
              <a:gd name="connsiteY15" fmla="*/ 670946 h 1259113"/>
              <a:gd name="connsiteX16" fmla="*/ 471486 w 1659730"/>
              <a:gd name="connsiteY16" fmla="*/ 794771 h 1259113"/>
              <a:gd name="connsiteX17" fmla="*/ 481012 w 1659730"/>
              <a:gd name="connsiteY17" fmla="*/ 849538 h 1259113"/>
              <a:gd name="connsiteX18" fmla="*/ 426243 w 1659730"/>
              <a:gd name="connsiteY18" fmla="*/ 880495 h 1259113"/>
              <a:gd name="connsiteX19" fmla="*/ 378618 w 1659730"/>
              <a:gd name="connsiteY19" fmla="*/ 866207 h 1259113"/>
              <a:gd name="connsiteX20" fmla="*/ 311944 w 1659730"/>
              <a:gd name="connsiteY20" fmla="*/ 885258 h 1259113"/>
              <a:gd name="connsiteX21" fmla="*/ 0 w 1659730"/>
              <a:gd name="connsiteY21" fmla="*/ 656658 h 1259113"/>
              <a:gd name="connsiteX22" fmla="*/ 239258 w 1659730"/>
              <a:gd name="connsiteY22" fmla="*/ 982322 h 1259113"/>
              <a:gd name="connsiteX23" fmla="*/ 204788 w 1659730"/>
              <a:gd name="connsiteY23" fmla="*/ 1047183 h 1259113"/>
              <a:gd name="connsiteX24" fmla="*/ 223837 w 1659730"/>
              <a:gd name="connsiteY24" fmla="*/ 1059090 h 1259113"/>
              <a:gd name="connsiteX25" fmla="*/ 276225 w 1659730"/>
              <a:gd name="connsiteY25" fmla="*/ 1040039 h 1259113"/>
              <a:gd name="connsiteX26" fmla="*/ 254793 w 1659730"/>
              <a:gd name="connsiteY26" fmla="*/ 1073376 h 1259113"/>
              <a:gd name="connsiteX27" fmla="*/ 226219 w 1659730"/>
              <a:gd name="connsiteY27" fmla="*/ 1099570 h 1259113"/>
              <a:gd name="connsiteX28" fmla="*/ 195263 w 1659730"/>
              <a:gd name="connsiteY28" fmla="*/ 1140052 h 1259113"/>
              <a:gd name="connsiteX29" fmla="*/ 230980 w 1659730"/>
              <a:gd name="connsiteY29" fmla="*/ 1199584 h 1259113"/>
              <a:gd name="connsiteX30" fmla="*/ 252412 w 1659730"/>
              <a:gd name="connsiteY30" fmla="*/ 1228156 h 1259113"/>
              <a:gd name="connsiteX31" fmla="*/ 302418 w 1659730"/>
              <a:gd name="connsiteY31" fmla="*/ 1185295 h 1259113"/>
              <a:gd name="connsiteX32" fmla="*/ 369093 w 1659730"/>
              <a:gd name="connsiteY32" fmla="*/ 1242445 h 1259113"/>
              <a:gd name="connsiteX33" fmla="*/ 423862 w 1659730"/>
              <a:gd name="connsiteY33" fmla="*/ 1259113 h 1259113"/>
              <a:gd name="connsiteX34" fmla="*/ 1104219 w 1659730"/>
              <a:gd name="connsiteY34" fmla="*/ 714261 h 1259113"/>
              <a:gd name="connsiteX35" fmla="*/ 1195386 w 1659730"/>
              <a:gd name="connsiteY35" fmla="*/ 639989 h 1259113"/>
              <a:gd name="connsiteX36" fmla="*/ 1659730 w 1659730"/>
              <a:gd name="connsiteY36" fmla="*/ 280420 h 1259113"/>
              <a:gd name="connsiteX37" fmla="*/ 1659504 w 1659730"/>
              <a:gd name="connsiteY37" fmla="*/ 0 h 1259113"/>
              <a:gd name="connsiteX38" fmla="*/ 442913 w 1659730"/>
              <a:gd name="connsiteY38" fmla="*/ 9752 h 1259113"/>
              <a:gd name="connsiteX0" fmla="*/ 247650 w 1464467"/>
              <a:gd name="connsiteY0" fmla="*/ 9752 h 1259113"/>
              <a:gd name="connsiteX1" fmla="*/ 178592 w 1464467"/>
              <a:gd name="connsiteY1" fmla="*/ 20864 h 1259113"/>
              <a:gd name="connsiteX2" fmla="*/ 150017 w 1464467"/>
              <a:gd name="connsiteY2" fmla="*/ 56582 h 1259113"/>
              <a:gd name="connsiteX3" fmla="*/ 97630 w 1464467"/>
              <a:gd name="connsiteY3" fmla="*/ 49439 h 1259113"/>
              <a:gd name="connsiteX4" fmla="*/ 42861 w 1464467"/>
              <a:gd name="connsiteY4" fmla="*/ 73251 h 1259113"/>
              <a:gd name="connsiteX5" fmla="*/ 104774 w 1464467"/>
              <a:gd name="connsiteY5" fmla="*/ 170882 h 1259113"/>
              <a:gd name="connsiteX6" fmla="*/ 107154 w 1464467"/>
              <a:gd name="connsiteY6" fmla="*/ 220890 h 1259113"/>
              <a:gd name="connsiteX7" fmla="*/ 145255 w 1464467"/>
              <a:gd name="connsiteY7" fmla="*/ 228033 h 1259113"/>
              <a:gd name="connsiteX8" fmla="*/ 159542 w 1464467"/>
              <a:gd name="connsiteY8" fmla="*/ 247082 h 1259113"/>
              <a:gd name="connsiteX9" fmla="*/ 216693 w 1464467"/>
              <a:gd name="connsiteY9" fmla="*/ 294708 h 1259113"/>
              <a:gd name="connsiteX10" fmla="*/ 261936 w 1464467"/>
              <a:gd name="connsiteY10" fmla="*/ 418533 h 1259113"/>
              <a:gd name="connsiteX11" fmla="*/ 278605 w 1464467"/>
              <a:gd name="connsiteY11" fmla="*/ 549501 h 1259113"/>
              <a:gd name="connsiteX12" fmla="*/ 238123 w 1464467"/>
              <a:gd name="connsiteY12" fmla="*/ 589984 h 1259113"/>
              <a:gd name="connsiteX13" fmla="*/ 276223 w 1464467"/>
              <a:gd name="connsiteY13" fmla="*/ 606651 h 1259113"/>
              <a:gd name="connsiteX14" fmla="*/ 259555 w 1464467"/>
              <a:gd name="connsiteY14" fmla="*/ 649514 h 1259113"/>
              <a:gd name="connsiteX15" fmla="*/ 321468 w 1464467"/>
              <a:gd name="connsiteY15" fmla="*/ 670946 h 1259113"/>
              <a:gd name="connsiteX16" fmla="*/ 276223 w 1464467"/>
              <a:gd name="connsiteY16" fmla="*/ 794771 h 1259113"/>
              <a:gd name="connsiteX17" fmla="*/ 285749 w 1464467"/>
              <a:gd name="connsiteY17" fmla="*/ 849538 h 1259113"/>
              <a:gd name="connsiteX18" fmla="*/ 230980 w 1464467"/>
              <a:gd name="connsiteY18" fmla="*/ 880495 h 1259113"/>
              <a:gd name="connsiteX19" fmla="*/ 183355 w 1464467"/>
              <a:gd name="connsiteY19" fmla="*/ 866207 h 1259113"/>
              <a:gd name="connsiteX20" fmla="*/ 116681 w 1464467"/>
              <a:gd name="connsiteY20" fmla="*/ 885258 h 1259113"/>
              <a:gd name="connsiteX21" fmla="*/ 78581 w 1464467"/>
              <a:gd name="connsiteY21" fmla="*/ 925739 h 1259113"/>
              <a:gd name="connsiteX22" fmla="*/ 43995 w 1464467"/>
              <a:gd name="connsiteY22" fmla="*/ 982322 h 1259113"/>
              <a:gd name="connsiteX23" fmla="*/ 9525 w 1464467"/>
              <a:gd name="connsiteY23" fmla="*/ 1047183 h 1259113"/>
              <a:gd name="connsiteX24" fmla="*/ 28574 w 1464467"/>
              <a:gd name="connsiteY24" fmla="*/ 1059090 h 1259113"/>
              <a:gd name="connsiteX25" fmla="*/ 80962 w 1464467"/>
              <a:gd name="connsiteY25" fmla="*/ 1040039 h 1259113"/>
              <a:gd name="connsiteX26" fmla="*/ 59530 w 1464467"/>
              <a:gd name="connsiteY26" fmla="*/ 1073376 h 1259113"/>
              <a:gd name="connsiteX27" fmla="*/ 30956 w 1464467"/>
              <a:gd name="connsiteY27" fmla="*/ 1099570 h 1259113"/>
              <a:gd name="connsiteX28" fmla="*/ 0 w 1464467"/>
              <a:gd name="connsiteY28" fmla="*/ 1140052 h 1259113"/>
              <a:gd name="connsiteX29" fmla="*/ 35717 w 1464467"/>
              <a:gd name="connsiteY29" fmla="*/ 1199584 h 1259113"/>
              <a:gd name="connsiteX30" fmla="*/ 57149 w 1464467"/>
              <a:gd name="connsiteY30" fmla="*/ 1228156 h 1259113"/>
              <a:gd name="connsiteX31" fmla="*/ 107155 w 1464467"/>
              <a:gd name="connsiteY31" fmla="*/ 1185295 h 1259113"/>
              <a:gd name="connsiteX32" fmla="*/ 173830 w 1464467"/>
              <a:gd name="connsiteY32" fmla="*/ 1242445 h 1259113"/>
              <a:gd name="connsiteX33" fmla="*/ 228599 w 1464467"/>
              <a:gd name="connsiteY33" fmla="*/ 1259113 h 1259113"/>
              <a:gd name="connsiteX34" fmla="*/ 908956 w 1464467"/>
              <a:gd name="connsiteY34" fmla="*/ 714261 h 1259113"/>
              <a:gd name="connsiteX35" fmla="*/ 1000123 w 1464467"/>
              <a:gd name="connsiteY35" fmla="*/ 639989 h 1259113"/>
              <a:gd name="connsiteX36" fmla="*/ 1464467 w 1464467"/>
              <a:gd name="connsiteY36" fmla="*/ 280420 h 1259113"/>
              <a:gd name="connsiteX37" fmla="*/ 1464241 w 1464467"/>
              <a:gd name="connsiteY37" fmla="*/ 0 h 1259113"/>
              <a:gd name="connsiteX38" fmla="*/ 247650 w 1464467"/>
              <a:gd name="connsiteY38" fmla="*/ 9752 h 1259113"/>
              <a:gd name="connsiteX0" fmla="*/ 247650 w 1464467"/>
              <a:gd name="connsiteY0" fmla="*/ 9752 h 1259113"/>
              <a:gd name="connsiteX1" fmla="*/ 178592 w 1464467"/>
              <a:gd name="connsiteY1" fmla="*/ 20864 h 1259113"/>
              <a:gd name="connsiteX2" fmla="*/ 150017 w 1464467"/>
              <a:gd name="connsiteY2" fmla="*/ 56582 h 1259113"/>
              <a:gd name="connsiteX3" fmla="*/ 97630 w 1464467"/>
              <a:gd name="connsiteY3" fmla="*/ 49439 h 1259113"/>
              <a:gd name="connsiteX4" fmla="*/ 42861 w 1464467"/>
              <a:gd name="connsiteY4" fmla="*/ 73251 h 1259113"/>
              <a:gd name="connsiteX5" fmla="*/ 104774 w 1464467"/>
              <a:gd name="connsiteY5" fmla="*/ 170882 h 1259113"/>
              <a:gd name="connsiteX6" fmla="*/ 107154 w 1464467"/>
              <a:gd name="connsiteY6" fmla="*/ 220890 h 1259113"/>
              <a:gd name="connsiteX7" fmla="*/ 145255 w 1464467"/>
              <a:gd name="connsiteY7" fmla="*/ 228033 h 1259113"/>
              <a:gd name="connsiteX8" fmla="*/ 159542 w 1464467"/>
              <a:gd name="connsiteY8" fmla="*/ 247082 h 1259113"/>
              <a:gd name="connsiteX9" fmla="*/ 216693 w 1464467"/>
              <a:gd name="connsiteY9" fmla="*/ 294708 h 1259113"/>
              <a:gd name="connsiteX10" fmla="*/ 261936 w 1464467"/>
              <a:gd name="connsiteY10" fmla="*/ 418533 h 1259113"/>
              <a:gd name="connsiteX11" fmla="*/ 278605 w 1464467"/>
              <a:gd name="connsiteY11" fmla="*/ 549501 h 1259113"/>
              <a:gd name="connsiteX12" fmla="*/ 238123 w 1464467"/>
              <a:gd name="connsiteY12" fmla="*/ 589984 h 1259113"/>
              <a:gd name="connsiteX13" fmla="*/ 276223 w 1464467"/>
              <a:gd name="connsiteY13" fmla="*/ 606651 h 1259113"/>
              <a:gd name="connsiteX14" fmla="*/ 259555 w 1464467"/>
              <a:gd name="connsiteY14" fmla="*/ 649514 h 1259113"/>
              <a:gd name="connsiteX15" fmla="*/ 321468 w 1464467"/>
              <a:gd name="connsiteY15" fmla="*/ 670946 h 1259113"/>
              <a:gd name="connsiteX16" fmla="*/ 276223 w 1464467"/>
              <a:gd name="connsiteY16" fmla="*/ 794771 h 1259113"/>
              <a:gd name="connsiteX17" fmla="*/ 285749 w 1464467"/>
              <a:gd name="connsiteY17" fmla="*/ 849538 h 1259113"/>
              <a:gd name="connsiteX18" fmla="*/ 230980 w 1464467"/>
              <a:gd name="connsiteY18" fmla="*/ 880495 h 1259113"/>
              <a:gd name="connsiteX19" fmla="*/ 183355 w 1464467"/>
              <a:gd name="connsiteY19" fmla="*/ 866207 h 1259113"/>
              <a:gd name="connsiteX20" fmla="*/ 116681 w 1464467"/>
              <a:gd name="connsiteY20" fmla="*/ 885258 h 1259113"/>
              <a:gd name="connsiteX21" fmla="*/ 78581 w 1464467"/>
              <a:gd name="connsiteY21" fmla="*/ 925739 h 1259113"/>
              <a:gd name="connsiteX22" fmla="*/ 43995 w 1464467"/>
              <a:gd name="connsiteY22" fmla="*/ 982322 h 1259113"/>
              <a:gd name="connsiteX23" fmla="*/ 9525 w 1464467"/>
              <a:gd name="connsiteY23" fmla="*/ 1047183 h 1259113"/>
              <a:gd name="connsiteX24" fmla="*/ 28574 w 1464467"/>
              <a:gd name="connsiteY24" fmla="*/ 1059090 h 1259113"/>
              <a:gd name="connsiteX25" fmla="*/ 80962 w 1464467"/>
              <a:gd name="connsiteY25" fmla="*/ 1040039 h 1259113"/>
              <a:gd name="connsiteX26" fmla="*/ 59530 w 1464467"/>
              <a:gd name="connsiteY26" fmla="*/ 1073376 h 1259113"/>
              <a:gd name="connsiteX27" fmla="*/ 30956 w 1464467"/>
              <a:gd name="connsiteY27" fmla="*/ 1099570 h 1259113"/>
              <a:gd name="connsiteX28" fmla="*/ 0 w 1464467"/>
              <a:gd name="connsiteY28" fmla="*/ 1140052 h 1259113"/>
              <a:gd name="connsiteX29" fmla="*/ 35717 w 1464467"/>
              <a:gd name="connsiteY29" fmla="*/ 1199584 h 1259113"/>
              <a:gd name="connsiteX30" fmla="*/ 57149 w 1464467"/>
              <a:gd name="connsiteY30" fmla="*/ 1228156 h 1259113"/>
              <a:gd name="connsiteX31" fmla="*/ 107155 w 1464467"/>
              <a:gd name="connsiteY31" fmla="*/ 1185295 h 1259113"/>
              <a:gd name="connsiteX32" fmla="*/ 173830 w 1464467"/>
              <a:gd name="connsiteY32" fmla="*/ 1242445 h 1259113"/>
              <a:gd name="connsiteX33" fmla="*/ 228599 w 1464467"/>
              <a:gd name="connsiteY33" fmla="*/ 1259113 h 1259113"/>
              <a:gd name="connsiteX34" fmla="*/ 414337 w 1464467"/>
              <a:gd name="connsiteY34" fmla="*/ 1111476 h 1259113"/>
              <a:gd name="connsiteX35" fmla="*/ 908956 w 1464467"/>
              <a:gd name="connsiteY35" fmla="*/ 714261 h 1259113"/>
              <a:gd name="connsiteX36" fmla="*/ 1000123 w 1464467"/>
              <a:gd name="connsiteY36" fmla="*/ 639989 h 1259113"/>
              <a:gd name="connsiteX37" fmla="*/ 1464467 w 1464467"/>
              <a:gd name="connsiteY37" fmla="*/ 280420 h 1259113"/>
              <a:gd name="connsiteX38" fmla="*/ 1464241 w 1464467"/>
              <a:gd name="connsiteY38" fmla="*/ 0 h 1259113"/>
              <a:gd name="connsiteX39" fmla="*/ 247650 w 1464467"/>
              <a:gd name="connsiteY39" fmla="*/ 9752 h 1259113"/>
              <a:gd name="connsiteX0" fmla="*/ 247650 w 1464467"/>
              <a:gd name="connsiteY0" fmla="*/ 9752 h 1259113"/>
              <a:gd name="connsiteX1" fmla="*/ 178592 w 1464467"/>
              <a:gd name="connsiteY1" fmla="*/ 20864 h 1259113"/>
              <a:gd name="connsiteX2" fmla="*/ 150017 w 1464467"/>
              <a:gd name="connsiteY2" fmla="*/ 56582 h 1259113"/>
              <a:gd name="connsiteX3" fmla="*/ 97630 w 1464467"/>
              <a:gd name="connsiteY3" fmla="*/ 49439 h 1259113"/>
              <a:gd name="connsiteX4" fmla="*/ 42861 w 1464467"/>
              <a:gd name="connsiteY4" fmla="*/ 73251 h 1259113"/>
              <a:gd name="connsiteX5" fmla="*/ 104774 w 1464467"/>
              <a:gd name="connsiteY5" fmla="*/ 170882 h 1259113"/>
              <a:gd name="connsiteX6" fmla="*/ 107154 w 1464467"/>
              <a:gd name="connsiteY6" fmla="*/ 220890 h 1259113"/>
              <a:gd name="connsiteX7" fmla="*/ 145255 w 1464467"/>
              <a:gd name="connsiteY7" fmla="*/ 228033 h 1259113"/>
              <a:gd name="connsiteX8" fmla="*/ 159542 w 1464467"/>
              <a:gd name="connsiteY8" fmla="*/ 247082 h 1259113"/>
              <a:gd name="connsiteX9" fmla="*/ 216693 w 1464467"/>
              <a:gd name="connsiteY9" fmla="*/ 294708 h 1259113"/>
              <a:gd name="connsiteX10" fmla="*/ 261936 w 1464467"/>
              <a:gd name="connsiteY10" fmla="*/ 418533 h 1259113"/>
              <a:gd name="connsiteX11" fmla="*/ 278605 w 1464467"/>
              <a:gd name="connsiteY11" fmla="*/ 549501 h 1259113"/>
              <a:gd name="connsiteX12" fmla="*/ 238123 w 1464467"/>
              <a:gd name="connsiteY12" fmla="*/ 589984 h 1259113"/>
              <a:gd name="connsiteX13" fmla="*/ 276223 w 1464467"/>
              <a:gd name="connsiteY13" fmla="*/ 606651 h 1259113"/>
              <a:gd name="connsiteX14" fmla="*/ 259555 w 1464467"/>
              <a:gd name="connsiteY14" fmla="*/ 649514 h 1259113"/>
              <a:gd name="connsiteX15" fmla="*/ 321468 w 1464467"/>
              <a:gd name="connsiteY15" fmla="*/ 670946 h 1259113"/>
              <a:gd name="connsiteX16" fmla="*/ 276223 w 1464467"/>
              <a:gd name="connsiteY16" fmla="*/ 794771 h 1259113"/>
              <a:gd name="connsiteX17" fmla="*/ 285749 w 1464467"/>
              <a:gd name="connsiteY17" fmla="*/ 849538 h 1259113"/>
              <a:gd name="connsiteX18" fmla="*/ 230980 w 1464467"/>
              <a:gd name="connsiteY18" fmla="*/ 880495 h 1259113"/>
              <a:gd name="connsiteX19" fmla="*/ 183355 w 1464467"/>
              <a:gd name="connsiteY19" fmla="*/ 866207 h 1259113"/>
              <a:gd name="connsiteX20" fmla="*/ 116681 w 1464467"/>
              <a:gd name="connsiteY20" fmla="*/ 885258 h 1259113"/>
              <a:gd name="connsiteX21" fmla="*/ 78581 w 1464467"/>
              <a:gd name="connsiteY21" fmla="*/ 925739 h 1259113"/>
              <a:gd name="connsiteX22" fmla="*/ 43995 w 1464467"/>
              <a:gd name="connsiteY22" fmla="*/ 982322 h 1259113"/>
              <a:gd name="connsiteX23" fmla="*/ 9525 w 1464467"/>
              <a:gd name="connsiteY23" fmla="*/ 1047183 h 1259113"/>
              <a:gd name="connsiteX24" fmla="*/ 28574 w 1464467"/>
              <a:gd name="connsiteY24" fmla="*/ 1059090 h 1259113"/>
              <a:gd name="connsiteX25" fmla="*/ 80962 w 1464467"/>
              <a:gd name="connsiteY25" fmla="*/ 1040039 h 1259113"/>
              <a:gd name="connsiteX26" fmla="*/ 59530 w 1464467"/>
              <a:gd name="connsiteY26" fmla="*/ 1073376 h 1259113"/>
              <a:gd name="connsiteX27" fmla="*/ 30956 w 1464467"/>
              <a:gd name="connsiteY27" fmla="*/ 1099570 h 1259113"/>
              <a:gd name="connsiteX28" fmla="*/ 0 w 1464467"/>
              <a:gd name="connsiteY28" fmla="*/ 1140052 h 1259113"/>
              <a:gd name="connsiteX29" fmla="*/ 35717 w 1464467"/>
              <a:gd name="connsiteY29" fmla="*/ 1199584 h 1259113"/>
              <a:gd name="connsiteX30" fmla="*/ 57149 w 1464467"/>
              <a:gd name="connsiteY30" fmla="*/ 1228156 h 1259113"/>
              <a:gd name="connsiteX31" fmla="*/ 107155 w 1464467"/>
              <a:gd name="connsiteY31" fmla="*/ 1185295 h 1259113"/>
              <a:gd name="connsiteX32" fmla="*/ 173830 w 1464467"/>
              <a:gd name="connsiteY32" fmla="*/ 1242445 h 1259113"/>
              <a:gd name="connsiteX33" fmla="*/ 228599 w 1464467"/>
              <a:gd name="connsiteY33" fmla="*/ 1259113 h 1259113"/>
              <a:gd name="connsiteX34" fmla="*/ 366712 w 1464467"/>
              <a:gd name="connsiteY34" fmla="*/ 1144814 h 1259113"/>
              <a:gd name="connsiteX35" fmla="*/ 414337 w 1464467"/>
              <a:gd name="connsiteY35" fmla="*/ 1111476 h 1259113"/>
              <a:gd name="connsiteX36" fmla="*/ 908956 w 1464467"/>
              <a:gd name="connsiteY36" fmla="*/ 714261 h 1259113"/>
              <a:gd name="connsiteX37" fmla="*/ 1000123 w 1464467"/>
              <a:gd name="connsiteY37" fmla="*/ 639989 h 1259113"/>
              <a:gd name="connsiteX38" fmla="*/ 1464467 w 1464467"/>
              <a:gd name="connsiteY38" fmla="*/ 280420 h 1259113"/>
              <a:gd name="connsiteX39" fmla="*/ 1464241 w 1464467"/>
              <a:gd name="connsiteY39" fmla="*/ 0 h 1259113"/>
              <a:gd name="connsiteX40" fmla="*/ 247650 w 1464467"/>
              <a:gd name="connsiteY40" fmla="*/ 9752 h 1259113"/>
              <a:gd name="connsiteX0" fmla="*/ 247650 w 1464467"/>
              <a:gd name="connsiteY0" fmla="*/ 9752 h 1259113"/>
              <a:gd name="connsiteX1" fmla="*/ 178592 w 1464467"/>
              <a:gd name="connsiteY1" fmla="*/ 20864 h 1259113"/>
              <a:gd name="connsiteX2" fmla="*/ 150017 w 1464467"/>
              <a:gd name="connsiteY2" fmla="*/ 56582 h 1259113"/>
              <a:gd name="connsiteX3" fmla="*/ 97630 w 1464467"/>
              <a:gd name="connsiteY3" fmla="*/ 49439 h 1259113"/>
              <a:gd name="connsiteX4" fmla="*/ 42861 w 1464467"/>
              <a:gd name="connsiteY4" fmla="*/ 73251 h 1259113"/>
              <a:gd name="connsiteX5" fmla="*/ 104774 w 1464467"/>
              <a:gd name="connsiteY5" fmla="*/ 170882 h 1259113"/>
              <a:gd name="connsiteX6" fmla="*/ 107154 w 1464467"/>
              <a:gd name="connsiteY6" fmla="*/ 220890 h 1259113"/>
              <a:gd name="connsiteX7" fmla="*/ 145255 w 1464467"/>
              <a:gd name="connsiteY7" fmla="*/ 228033 h 1259113"/>
              <a:gd name="connsiteX8" fmla="*/ 159542 w 1464467"/>
              <a:gd name="connsiteY8" fmla="*/ 247082 h 1259113"/>
              <a:gd name="connsiteX9" fmla="*/ 216693 w 1464467"/>
              <a:gd name="connsiteY9" fmla="*/ 294708 h 1259113"/>
              <a:gd name="connsiteX10" fmla="*/ 261936 w 1464467"/>
              <a:gd name="connsiteY10" fmla="*/ 418533 h 1259113"/>
              <a:gd name="connsiteX11" fmla="*/ 278605 w 1464467"/>
              <a:gd name="connsiteY11" fmla="*/ 549501 h 1259113"/>
              <a:gd name="connsiteX12" fmla="*/ 238123 w 1464467"/>
              <a:gd name="connsiteY12" fmla="*/ 589984 h 1259113"/>
              <a:gd name="connsiteX13" fmla="*/ 276223 w 1464467"/>
              <a:gd name="connsiteY13" fmla="*/ 606651 h 1259113"/>
              <a:gd name="connsiteX14" fmla="*/ 259555 w 1464467"/>
              <a:gd name="connsiteY14" fmla="*/ 649514 h 1259113"/>
              <a:gd name="connsiteX15" fmla="*/ 321468 w 1464467"/>
              <a:gd name="connsiteY15" fmla="*/ 670946 h 1259113"/>
              <a:gd name="connsiteX16" fmla="*/ 276223 w 1464467"/>
              <a:gd name="connsiteY16" fmla="*/ 794771 h 1259113"/>
              <a:gd name="connsiteX17" fmla="*/ 285749 w 1464467"/>
              <a:gd name="connsiteY17" fmla="*/ 849538 h 1259113"/>
              <a:gd name="connsiteX18" fmla="*/ 230980 w 1464467"/>
              <a:gd name="connsiteY18" fmla="*/ 880495 h 1259113"/>
              <a:gd name="connsiteX19" fmla="*/ 183355 w 1464467"/>
              <a:gd name="connsiteY19" fmla="*/ 866207 h 1259113"/>
              <a:gd name="connsiteX20" fmla="*/ 116681 w 1464467"/>
              <a:gd name="connsiteY20" fmla="*/ 885258 h 1259113"/>
              <a:gd name="connsiteX21" fmla="*/ 78581 w 1464467"/>
              <a:gd name="connsiteY21" fmla="*/ 925739 h 1259113"/>
              <a:gd name="connsiteX22" fmla="*/ 43995 w 1464467"/>
              <a:gd name="connsiteY22" fmla="*/ 982322 h 1259113"/>
              <a:gd name="connsiteX23" fmla="*/ 9525 w 1464467"/>
              <a:gd name="connsiteY23" fmla="*/ 1047183 h 1259113"/>
              <a:gd name="connsiteX24" fmla="*/ 28574 w 1464467"/>
              <a:gd name="connsiteY24" fmla="*/ 1059090 h 1259113"/>
              <a:gd name="connsiteX25" fmla="*/ 80962 w 1464467"/>
              <a:gd name="connsiteY25" fmla="*/ 1040039 h 1259113"/>
              <a:gd name="connsiteX26" fmla="*/ 59530 w 1464467"/>
              <a:gd name="connsiteY26" fmla="*/ 1073376 h 1259113"/>
              <a:gd name="connsiteX27" fmla="*/ 30956 w 1464467"/>
              <a:gd name="connsiteY27" fmla="*/ 1099570 h 1259113"/>
              <a:gd name="connsiteX28" fmla="*/ 0 w 1464467"/>
              <a:gd name="connsiteY28" fmla="*/ 1140052 h 1259113"/>
              <a:gd name="connsiteX29" fmla="*/ 35717 w 1464467"/>
              <a:gd name="connsiteY29" fmla="*/ 1199584 h 1259113"/>
              <a:gd name="connsiteX30" fmla="*/ 57149 w 1464467"/>
              <a:gd name="connsiteY30" fmla="*/ 1228156 h 1259113"/>
              <a:gd name="connsiteX31" fmla="*/ 107155 w 1464467"/>
              <a:gd name="connsiteY31" fmla="*/ 1185295 h 1259113"/>
              <a:gd name="connsiteX32" fmla="*/ 173830 w 1464467"/>
              <a:gd name="connsiteY32" fmla="*/ 1242445 h 1259113"/>
              <a:gd name="connsiteX33" fmla="*/ 228599 w 1464467"/>
              <a:gd name="connsiteY33" fmla="*/ 1259113 h 1259113"/>
              <a:gd name="connsiteX34" fmla="*/ 366712 w 1464467"/>
              <a:gd name="connsiteY34" fmla="*/ 1144814 h 1259113"/>
              <a:gd name="connsiteX35" fmla="*/ 397669 w 1464467"/>
              <a:gd name="connsiteY35" fmla="*/ 1154339 h 1259113"/>
              <a:gd name="connsiteX36" fmla="*/ 908956 w 1464467"/>
              <a:gd name="connsiteY36" fmla="*/ 714261 h 1259113"/>
              <a:gd name="connsiteX37" fmla="*/ 1000123 w 1464467"/>
              <a:gd name="connsiteY37" fmla="*/ 639989 h 1259113"/>
              <a:gd name="connsiteX38" fmla="*/ 1464467 w 1464467"/>
              <a:gd name="connsiteY38" fmla="*/ 280420 h 1259113"/>
              <a:gd name="connsiteX39" fmla="*/ 1464241 w 1464467"/>
              <a:gd name="connsiteY39" fmla="*/ 0 h 1259113"/>
              <a:gd name="connsiteX40" fmla="*/ 247650 w 1464467"/>
              <a:gd name="connsiteY40" fmla="*/ 9752 h 1259113"/>
              <a:gd name="connsiteX0" fmla="*/ 247650 w 1464467"/>
              <a:gd name="connsiteY0" fmla="*/ 9752 h 1259113"/>
              <a:gd name="connsiteX1" fmla="*/ 178592 w 1464467"/>
              <a:gd name="connsiteY1" fmla="*/ 20864 h 1259113"/>
              <a:gd name="connsiteX2" fmla="*/ 150017 w 1464467"/>
              <a:gd name="connsiteY2" fmla="*/ 56582 h 1259113"/>
              <a:gd name="connsiteX3" fmla="*/ 97630 w 1464467"/>
              <a:gd name="connsiteY3" fmla="*/ 49439 h 1259113"/>
              <a:gd name="connsiteX4" fmla="*/ 42861 w 1464467"/>
              <a:gd name="connsiteY4" fmla="*/ 73251 h 1259113"/>
              <a:gd name="connsiteX5" fmla="*/ 104774 w 1464467"/>
              <a:gd name="connsiteY5" fmla="*/ 170882 h 1259113"/>
              <a:gd name="connsiteX6" fmla="*/ 107154 w 1464467"/>
              <a:gd name="connsiteY6" fmla="*/ 220890 h 1259113"/>
              <a:gd name="connsiteX7" fmla="*/ 145255 w 1464467"/>
              <a:gd name="connsiteY7" fmla="*/ 228033 h 1259113"/>
              <a:gd name="connsiteX8" fmla="*/ 159542 w 1464467"/>
              <a:gd name="connsiteY8" fmla="*/ 247082 h 1259113"/>
              <a:gd name="connsiteX9" fmla="*/ 216693 w 1464467"/>
              <a:gd name="connsiteY9" fmla="*/ 294708 h 1259113"/>
              <a:gd name="connsiteX10" fmla="*/ 261936 w 1464467"/>
              <a:gd name="connsiteY10" fmla="*/ 418533 h 1259113"/>
              <a:gd name="connsiteX11" fmla="*/ 278605 w 1464467"/>
              <a:gd name="connsiteY11" fmla="*/ 549501 h 1259113"/>
              <a:gd name="connsiteX12" fmla="*/ 238123 w 1464467"/>
              <a:gd name="connsiteY12" fmla="*/ 589984 h 1259113"/>
              <a:gd name="connsiteX13" fmla="*/ 276223 w 1464467"/>
              <a:gd name="connsiteY13" fmla="*/ 606651 h 1259113"/>
              <a:gd name="connsiteX14" fmla="*/ 259555 w 1464467"/>
              <a:gd name="connsiteY14" fmla="*/ 649514 h 1259113"/>
              <a:gd name="connsiteX15" fmla="*/ 321468 w 1464467"/>
              <a:gd name="connsiteY15" fmla="*/ 670946 h 1259113"/>
              <a:gd name="connsiteX16" fmla="*/ 276223 w 1464467"/>
              <a:gd name="connsiteY16" fmla="*/ 794771 h 1259113"/>
              <a:gd name="connsiteX17" fmla="*/ 285749 w 1464467"/>
              <a:gd name="connsiteY17" fmla="*/ 849538 h 1259113"/>
              <a:gd name="connsiteX18" fmla="*/ 230980 w 1464467"/>
              <a:gd name="connsiteY18" fmla="*/ 880495 h 1259113"/>
              <a:gd name="connsiteX19" fmla="*/ 183355 w 1464467"/>
              <a:gd name="connsiteY19" fmla="*/ 866207 h 1259113"/>
              <a:gd name="connsiteX20" fmla="*/ 116681 w 1464467"/>
              <a:gd name="connsiteY20" fmla="*/ 885258 h 1259113"/>
              <a:gd name="connsiteX21" fmla="*/ 78581 w 1464467"/>
              <a:gd name="connsiteY21" fmla="*/ 925739 h 1259113"/>
              <a:gd name="connsiteX22" fmla="*/ 43995 w 1464467"/>
              <a:gd name="connsiteY22" fmla="*/ 982322 h 1259113"/>
              <a:gd name="connsiteX23" fmla="*/ 9525 w 1464467"/>
              <a:gd name="connsiteY23" fmla="*/ 1047183 h 1259113"/>
              <a:gd name="connsiteX24" fmla="*/ 28574 w 1464467"/>
              <a:gd name="connsiteY24" fmla="*/ 1059090 h 1259113"/>
              <a:gd name="connsiteX25" fmla="*/ 80962 w 1464467"/>
              <a:gd name="connsiteY25" fmla="*/ 1040039 h 1259113"/>
              <a:gd name="connsiteX26" fmla="*/ 59530 w 1464467"/>
              <a:gd name="connsiteY26" fmla="*/ 1073376 h 1259113"/>
              <a:gd name="connsiteX27" fmla="*/ 30956 w 1464467"/>
              <a:gd name="connsiteY27" fmla="*/ 1099570 h 1259113"/>
              <a:gd name="connsiteX28" fmla="*/ 0 w 1464467"/>
              <a:gd name="connsiteY28" fmla="*/ 1140052 h 1259113"/>
              <a:gd name="connsiteX29" fmla="*/ 35717 w 1464467"/>
              <a:gd name="connsiteY29" fmla="*/ 1199584 h 1259113"/>
              <a:gd name="connsiteX30" fmla="*/ 57149 w 1464467"/>
              <a:gd name="connsiteY30" fmla="*/ 1228156 h 1259113"/>
              <a:gd name="connsiteX31" fmla="*/ 107155 w 1464467"/>
              <a:gd name="connsiteY31" fmla="*/ 1185295 h 1259113"/>
              <a:gd name="connsiteX32" fmla="*/ 173830 w 1464467"/>
              <a:gd name="connsiteY32" fmla="*/ 1242445 h 1259113"/>
              <a:gd name="connsiteX33" fmla="*/ 228599 w 1464467"/>
              <a:gd name="connsiteY33" fmla="*/ 1259113 h 1259113"/>
              <a:gd name="connsiteX34" fmla="*/ 366712 w 1464467"/>
              <a:gd name="connsiteY34" fmla="*/ 1144814 h 1259113"/>
              <a:gd name="connsiteX35" fmla="*/ 397669 w 1464467"/>
              <a:gd name="connsiteY35" fmla="*/ 1154339 h 1259113"/>
              <a:gd name="connsiteX36" fmla="*/ 440531 w 1464467"/>
              <a:gd name="connsiteY36" fmla="*/ 1116239 h 1259113"/>
              <a:gd name="connsiteX37" fmla="*/ 908956 w 1464467"/>
              <a:gd name="connsiteY37" fmla="*/ 714261 h 1259113"/>
              <a:gd name="connsiteX38" fmla="*/ 1000123 w 1464467"/>
              <a:gd name="connsiteY38" fmla="*/ 639989 h 1259113"/>
              <a:gd name="connsiteX39" fmla="*/ 1464467 w 1464467"/>
              <a:gd name="connsiteY39" fmla="*/ 280420 h 1259113"/>
              <a:gd name="connsiteX40" fmla="*/ 1464241 w 1464467"/>
              <a:gd name="connsiteY40" fmla="*/ 0 h 1259113"/>
              <a:gd name="connsiteX41" fmla="*/ 247650 w 1464467"/>
              <a:gd name="connsiteY41" fmla="*/ 9752 h 1259113"/>
              <a:gd name="connsiteX0" fmla="*/ 247650 w 1464467"/>
              <a:gd name="connsiteY0" fmla="*/ 9752 h 1259113"/>
              <a:gd name="connsiteX1" fmla="*/ 178592 w 1464467"/>
              <a:gd name="connsiteY1" fmla="*/ 20864 h 1259113"/>
              <a:gd name="connsiteX2" fmla="*/ 150017 w 1464467"/>
              <a:gd name="connsiteY2" fmla="*/ 56582 h 1259113"/>
              <a:gd name="connsiteX3" fmla="*/ 97630 w 1464467"/>
              <a:gd name="connsiteY3" fmla="*/ 49439 h 1259113"/>
              <a:gd name="connsiteX4" fmla="*/ 42861 w 1464467"/>
              <a:gd name="connsiteY4" fmla="*/ 73251 h 1259113"/>
              <a:gd name="connsiteX5" fmla="*/ 104774 w 1464467"/>
              <a:gd name="connsiteY5" fmla="*/ 170882 h 1259113"/>
              <a:gd name="connsiteX6" fmla="*/ 107154 w 1464467"/>
              <a:gd name="connsiteY6" fmla="*/ 220890 h 1259113"/>
              <a:gd name="connsiteX7" fmla="*/ 145255 w 1464467"/>
              <a:gd name="connsiteY7" fmla="*/ 228033 h 1259113"/>
              <a:gd name="connsiteX8" fmla="*/ 159542 w 1464467"/>
              <a:gd name="connsiteY8" fmla="*/ 247082 h 1259113"/>
              <a:gd name="connsiteX9" fmla="*/ 216693 w 1464467"/>
              <a:gd name="connsiteY9" fmla="*/ 294708 h 1259113"/>
              <a:gd name="connsiteX10" fmla="*/ 261936 w 1464467"/>
              <a:gd name="connsiteY10" fmla="*/ 418533 h 1259113"/>
              <a:gd name="connsiteX11" fmla="*/ 278605 w 1464467"/>
              <a:gd name="connsiteY11" fmla="*/ 549501 h 1259113"/>
              <a:gd name="connsiteX12" fmla="*/ 238123 w 1464467"/>
              <a:gd name="connsiteY12" fmla="*/ 589984 h 1259113"/>
              <a:gd name="connsiteX13" fmla="*/ 276223 w 1464467"/>
              <a:gd name="connsiteY13" fmla="*/ 606651 h 1259113"/>
              <a:gd name="connsiteX14" fmla="*/ 259555 w 1464467"/>
              <a:gd name="connsiteY14" fmla="*/ 649514 h 1259113"/>
              <a:gd name="connsiteX15" fmla="*/ 321468 w 1464467"/>
              <a:gd name="connsiteY15" fmla="*/ 670946 h 1259113"/>
              <a:gd name="connsiteX16" fmla="*/ 276223 w 1464467"/>
              <a:gd name="connsiteY16" fmla="*/ 794771 h 1259113"/>
              <a:gd name="connsiteX17" fmla="*/ 285749 w 1464467"/>
              <a:gd name="connsiteY17" fmla="*/ 849538 h 1259113"/>
              <a:gd name="connsiteX18" fmla="*/ 230980 w 1464467"/>
              <a:gd name="connsiteY18" fmla="*/ 880495 h 1259113"/>
              <a:gd name="connsiteX19" fmla="*/ 183355 w 1464467"/>
              <a:gd name="connsiteY19" fmla="*/ 866207 h 1259113"/>
              <a:gd name="connsiteX20" fmla="*/ 116681 w 1464467"/>
              <a:gd name="connsiteY20" fmla="*/ 885258 h 1259113"/>
              <a:gd name="connsiteX21" fmla="*/ 78581 w 1464467"/>
              <a:gd name="connsiteY21" fmla="*/ 925739 h 1259113"/>
              <a:gd name="connsiteX22" fmla="*/ 43995 w 1464467"/>
              <a:gd name="connsiteY22" fmla="*/ 982322 h 1259113"/>
              <a:gd name="connsiteX23" fmla="*/ 9525 w 1464467"/>
              <a:gd name="connsiteY23" fmla="*/ 1047183 h 1259113"/>
              <a:gd name="connsiteX24" fmla="*/ 28574 w 1464467"/>
              <a:gd name="connsiteY24" fmla="*/ 1059090 h 1259113"/>
              <a:gd name="connsiteX25" fmla="*/ 80962 w 1464467"/>
              <a:gd name="connsiteY25" fmla="*/ 1040039 h 1259113"/>
              <a:gd name="connsiteX26" fmla="*/ 59530 w 1464467"/>
              <a:gd name="connsiteY26" fmla="*/ 1073376 h 1259113"/>
              <a:gd name="connsiteX27" fmla="*/ 30956 w 1464467"/>
              <a:gd name="connsiteY27" fmla="*/ 1099570 h 1259113"/>
              <a:gd name="connsiteX28" fmla="*/ 0 w 1464467"/>
              <a:gd name="connsiteY28" fmla="*/ 1140052 h 1259113"/>
              <a:gd name="connsiteX29" fmla="*/ 35717 w 1464467"/>
              <a:gd name="connsiteY29" fmla="*/ 1199584 h 1259113"/>
              <a:gd name="connsiteX30" fmla="*/ 57149 w 1464467"/>
              <a:gd name="connsiteY30" fmla="*/ 1228156 h 1259113"/>
              <a:gd name="connsiteX31" fmla="*/ 107155 w 1464467"/>
              <a:gd name="connsiteY31" fmla="*/ 1185295 h 1259113"/>
              <a:gd name="connsiteX32" fmla="*/ 173830 w 1464467"/>
              <a:gd name="connsiteY32" fmla="*/ 1242445 h 1259113"/>
              <a:gd name="connsiteX33" fmla="*/ 228599 w 1464467"/>
              <a:gd name="connsiteY33" fmla="*/ 1259113 h 1259113"/>
              <a:gd name="connsiteX34" fmla="*/ 366712 w 1464467"/>
              <a:gd name="connsiteY34" fmla="*/ 1144814 h 1259113"/>
              <a:gd name="connsiteX35" fmla="*/ 397669 w 1464467"/>
              <a:gd name="connsiteY35" fmla="*/ 1154339 h 1259113"/>
              <a:gd name="connsiteX36" fmla="*/ 421481 w 1464467"/>
              <a:gd name="connsiteY36" fmla="*/ 1237682 h 1259113"/>
              <a:gd name="connsiteX37" fmla="*/ 908956 w 1464467"/>
              <a:gd name="connsiteY37" fmla="*/ 714261 h 1259113"/>
              <a:gd name="connsiteX38" fmla="*/ 1000123 w 1464467"/>
              <a:gd name="connsiteY38" fmla="*/ 639989 h 1259113"/>
              <a:gd name="connsiteX39" fmla="*/ 1464467 w 1464467"/>
              <a:gd name="connsiteY39" fmla="*/ 280420 h 1259113"/>
              <a:gd name="connsiteX40" fmla="*/ 1464241 w 1464467"/>
              <a:gd name="connsiteY40" fmla="*/ 0 h 1259113"/>
              <a:gd name="connsiteX41" fmla="*/ 247650 w 1464467"/>
              <a:gd name="connsiteY41" fmla="*/ 9752 h 1259113"/>
              <a:gd name="connsiteX0" fmla="*/ 247650 w 1464467"/>
              <a:gd name="connsiteY0" fmla="*/ 9752 h 1259113"/>
              <a:gd name="connsiteX1" fmla="*/ 178592 w 1464467"/>
              <a:gd name="connsiteY1" fmla="*/ 20864 h 1259113"/>
              <a:gd name="connsiteX2" fmla="*/ 150017 w 1464467"/>
              <a:gd name="connsiteY2" fmla="*/ 56582 h 1259113"/>
              <a:gd name="connsiteX3" fmla="*/ 97630 w 1464467"/>
              <a:gd name="connsiteY3" fmla="*/ 49439 h 1259113"/>
              <a:gd name="connsiteX4" fmla="*/ 42861 w 1464467"/>
              <a:gd name="connsiteY4" fmla="*/ 73251 h 1259113"/>
              <a:gd name="connsiteX5" fmla="*/ 104774 w 1464467"/>
              <a:gd name="connsiteY5" fmla="*/ 170882 h 1259113"/>
              <a:gd name="connsiteX6" fmla="*/ 107154 w 1464467"/>
              <a:gd name="connsiteY6" fmla="*/ 220890 h 1259113"/>
              <a:gd name="connsiteX7" fmla="*/ 145255 w 1464467"/>
              <a:gd name="connsiteY7" fmla="*/ 228033 h 1259113"/>
              <a:gd name="connsiteX8" fmla="*/ 159542 w 1464467"/>
              <a:gd name="connsiteY8" fmla="*/ 247082 h 1259113"/>
              <a:gd name="connsiteX9" fmla="*/ 216693 w 1464467"/>
              <a:gd name="connsiteY9" fmla="*/ 294708 h 1259113"/>
              <a:gd name="connsiteX10" fmla="*/ 261936 w 1464467"/>
              <a:gd name="connsiteY10" fmla="*/ 418533 h 1259113"/>
              <a:gd name="connsiteX11" fmla="*/ 278605 w 1464467"/>
              <a:gd name="connsiteY11" fmla="*/ 549501 h 1259113"/>
              <a:gd name="connsiteX12" fmla="*/ 238123 w 1464467"/>
              <a:gd name="connsiteY12" fmla="*/ 589984 h 1259113"/>
              <a:gd name="connsiteX13" fmla="*/ 276223 w 1464467"/>
              <a:gd name="connsiteY13" fmla="*/ 606651 h 1259113"/>
              <a:gd name="connsiteX14" fmla="*/ 259555 w 1464467"/>
              <a:gd name="connsiteY14" fmla="*/ 649514 h 1259113"/>
              <a:gd name="connsiteX15" fmla="*/ 321468 w 1464467"/>
              <a:gd name="connsiteY15" fmla="*/ 670946 h 1259113"/>
              <a:gd name="connsiteX16" fmla="*/ 276223 w 1464467"/>
              <a:gd name="connsiteY16" fmla="*/ 794771 h 1259113"/>
              <a:gd name="connsiteX17" fmla="*/ 285749 w 1464467"/>
              <a:gd name="connsiteY17" fmla="*/ 849538 h 1259113"/>
              <a:gd name="connsiteX18" fmla="*/ 230980 w 1464467"/>
              <a:gd name="connsiteY18" fmla="*/ 880495 h 1259113"/>
              <a:gd name="connsiteX19" fmla="*/ 183355 w 1464467"/>
              <a:gd name="connsiteY19" fmla="*/ 866207 h 1259113"/>
              <a:gd name="connsiteX20" fmla="*/ 116681 w 1464467"/>
              <a:gd name="connsiteY20" fmla="*/ 885258 h 1259113"/>
              <a:gd name="connsiteX21" fmla="*/ 78581 w 1464467"/>
              <a:gd name="connsiteY21" fmla="*/ 925739 h 1259113"/>
              <a:gd name="connsiteX22" fmla="*/ 43995 w 1464467"/>
              <a:gd name="connsiteY22" fmla="*/ 982322 h 1259113"/>
              <a:gd name="connsiteX23" fmla="*/ 9525 w 1464467"/>
              <a:gd name="connsiteY23" fmla="*/ 1047183 h 1259113"/>
              <a:gd name="connsiteX24" fmla="*/ 28574 w 1464467"/>
              <a:gd name="connsiteY24" fmla="*/ 1059090 h 1259113"/>
              <a:gd name="connsiteX25" fmla="*/ 80962 w 1464467"/>
              <a:gd name="connsiteY25" fmla="*/ 1040039 h 1259113"/>
              <a:gd name="connsiteX26" fmla="*/ 59530 w 1464467"/>
              <a:gd name="connsiteY26" fmla="*/ 1073376 h 1259113"/>
              <a:gd name="connsiteX27" fmla="*/ 30956 w 1464467"/>
              <a:gd name="connsiteY27" fmla="*/ 1099570 h 1259113"/>
              <a:gd name="connsiteX28" fmla="*/ 0 w 1464467"/>
              <a:gd name="connsiteY28" fmla="*/ 1140052 h 1259113"/>
              <a:gd name="connsiteX29" fmla="*/ 35717 w 1464467"/>
              <a:gd name="connsiteY29" fmla="*/ 1199584 h 1259113"/>
              <a:gd name="connsiteX30" fmla="*/ 57149 w 1464467"/>
              <a:gd name="connsiteY30" fmla="*/ 1228156 h 1259113"/>
              <a:gd name="connsiteX31" fmla="*/ 107155 w 1464467"/>
              <a:gd name="connsiteY31" fmla="*/ 1185295 h 1259113"/>
              <a:gd name="connsiteX32" fmla="*/ 173830 w 1464467"/>
              <a:gd name="connsiteY32" fmla="*/ 1242445 h 1259113"/>
              <a:gd name="connsiteX33" fmla="*/ 228599 w 1464467"/>
              <a:gd name="connsiteY33" fmla="*/ 1259113 h 1259113"/>
              <a:gd name="connsiteX34" fmla="*/ 366712 w 1464467"/>
              <a:gd name="connsiteY34" fmla="*/ 1144814 h 1259113"/>
              <a:gd name="connsiteX35" fmla="*/ 397669 w 1464467"/>
              <a:gd name="connsiteY35" fmla="*/ 1154339 h 1259113"/>
              <a:gd name="connsiteX36" fmla="*/ 421481 w 1464467"/>
              <a:gd name="connsiteY36" fmla="*/ 1237682 h 1259113"/>
              <a:gd name="connsiteX37" fmla="*/ 511968 w 1464467"/>
              <a:gd name="connsiteY37" fmla="*/ 1144814 h 1259113"/>
              <a:gd name="connsiteX38" fmla="*/ 908956 w 1464467"/>
              <a:gd name="connsiteY38" fmla="*/ 714261 h 1259113"/>
              <a:gd name="connsiteX39" fmla="*/ 1000123 w 1464467"/>
              <a:gd name="connsiteY39" fmla="*/ 639989 h 1259113"/>
              <a:gd name="connsiteX40" fmla="*/ 1464467 w 1464467"/>
              <a:gd name="connsiteY40" fmla="*/ 280420 h 1259113"/>
              <a:gd name="connsiteX41" fmla="*/ 1464241 w 1464467"/>
              <a:gd name="connsiteY41" fmla="*/ 0 h 1259113"/>
              <a:gd name="connsiteX42" fmla="*/ 247650 w 1464467"/>
              <a:gd name="connsiteY42" fmla="*/ 9752 h 1259113"/>
              <a:gd name="connsiteX0" fmla="*/ 247650 w 1464467"/>
              <a:gd name="connsiteY0" fmla="*/ 9752 h 1275783"/>
              <a:gd name="connsiteX1" fmla="*/ 178592 w 1464467"/>
              <a:gd name="connsiteY1" fmla="*/ 20864 h 1275783"/>
              <a:gd name="connsiteX2" fmla="*/ 150017 w 1464467"/>
              <a:gd name="connsiteY2" fmla="*/ 56582 h 1275783"/>
              <a:gd name="connsiteX3" fmla="*/ 97630 w 1464467"/>
              <a:gd name="connsiteY3" fmla="*/ 49439 h 1275783"/>
              <a:gd name="connsiteX4" fmla="*/ 42861 w 1464467"/>
              <a:gd name="connsiteY4" fmla="*/ 73251 h 1275783"/>
              <a:gd name="connsiteX5" fmla="*/ 104774 w 1464467"/>
              <a:gd name="connsiteY5" fmla="*/ 170882 h 1275783"/>
              <a:gd name="connsiteX6" fmla="*/ 107154 w 1464467"/>
              <a:gd name="connsiteY6" fmla="*/ 220890 h 1275783"/>
              <a:gd name="connsiteX7" fmla="*/ 145255 w 1464467"/>
              <a:gd name="connsiteY7" fmla="*/ 228033 h 1275783"/>
              <a:gd name="connsiteX8" fmla="*/ 159542 w 1464467"/>
              <a:gd name="connsiteY8" fmla="*/ 247082 h 1275783"/>
              <a:gd name="connsiteX9" fmla="*/ 216693 w 1464467"/>
              <a:gd name="connsiteY9" fmla="*/ 294708 h 1275783"/>
              <a:gd name="connsiteX10" fmla="*/ 261936 w 1464467"/>
              <a:gd name="connsiteY10" fmla="*/ 418533 h 1275783"/>
              <a:gd name="connsiteX11" fmla="*/ 278605 w 1464467"/>
              <a:gd name="connsiteY11" fmla="*/ 549501 h 1275783"/>
              <a:gd name="connsiteX12" fmla="*/ 238123 w 1464467"/>
              <a:gd name="connsiteY12" fmla="*/ 589984 h 1275783"/>
              <a:gd name="connsiteX13" fmla="*/ 276223 w 1464467"/>
              <a:gd name="connsiteY13" fmla="*/ 606651 h 1275783"/>
              <a:gd name="connsiteX14" fmla="*/ 259555 w 1464467"/>
              <a:gd name="connsiteY14" fmla="*/ 649514 h 1275783"/>
              <a:gd name="connsiteX15" fmla="*/ 321468 w 1464467"/>
              <a:gd name="connsiteY15" fmla="*/ 670946 h 1275783"/>
              <a:gd name="connsiteX16" fmla="*/ 276223 w 1464467"/>
              <a:gd name="connsiteY16" fmla="*/ 794771 h 1275783"/>
              <a:gd name="connsiteX17" fmla="*/ 285749 w 1464467"/>
              <a:gd name="connsiteY17" fmla="*/ 849538 h 1275783"/>
              <a:gd name="connsiteX18" fmla="*/ 230980 w 1464467"/>
              <a:gd name="connsiteY18" fmla="*/ 880495 h 1275783"/>
              <a:gd name="connsiteX19" fmla="*/ 183355 w 1464467"/>
              <a:gd name="connsiteY19" fmla="*/ 866207 h 1275783"/>
              <a:gd name="connsiteX20" fmla="*/ 116681 w 1464467"/>
              <a:gd name="connsiteY20" fmla="*/ 885258 h 1275783"/>
              <a:gd name="connsiteX21" fmla="*/ 78581 w 1464467"/>
              <a:gd name="connsiteY21" fmla="*/ 925739 h 1275783"/>
              <a:gd name="connsiteX22" fmla="*/ 43995 w 1464467"/>
              <a:gd name="connsiteY22" fmla="*/ 982322 h 1275783"/>
              <a:gd name="connsiteX23" fmla="*/ 9525 w 1464467"/>
              <a:gd name="connsiteY23" fmla="*/ 1047183 h 1275783"/>
              <a:gd name="connsiteX24" fmla="*/ 28574 w 1464467"/>
              <a:gd name="connsiteY24" fmla="*/ 1059090 h 1275783"/>
              <a:gd name="connsiteX25" fmla="*/ 80962 w 1464467"/>
              <a:gd name="connsiteY25" fmla="*/ 1040039 h 1275783"/>
              <a:gd name="connsiteX26" fmla="*/ 59530 w 1464467"/>
              <a:gd name="connsiteY26" fmla="*/ 1073376 h 1275783"/>
              <a:gd name="connsiteX27" fmla="*/ 30956 w 1464467"/>
              <a:gd name="connsiteY27" fmla="*/ 1099570 h 1275783"/>
              <a:gd name="connsiteX28" fmla="*/ 0 w 1464467"/>
              <a:gd name="connsiteY28" fmla="*/ 1140052 h 1275783"/>
              <a:gd name="connsiteX29" fmla="*/ 35717 w 1464467"/>
              <a:gd name="connsiteY29" fmla="*/ 1199584 h 1275783"/>
              <a:gd name="connsiteX30" fmla="*/ 57149 w 1464467"/>
              <a:gd name="connsiteY30" fmla="*/ 1228156 h 1275783"/>
              <a:gd name="connsiteX31" fmla="*/ 107155 w 1464467"/>
              <a:gd name="connsiteY31" fmla="*/ 1185295 h 1275783"/>
              <a:gd name="connsiteX32" fmla="*/ 173830 w 1464467"/>
              <a:gd name="connsiteY32" fmla="*/ 1242445 h 1275783"/>
              <a:gd name="connsiteX33" fmla="*/ 228599 w 1464467"/>
              <a:gd name="connsiteY33" fmla="*/ 1259113 h 1275783"/>
              <a:gd name="connsiteX34" fmla="*/ 366712 w 1464467"/>
              <a:gd name="connsiteY34" fmla="*/ 1144814 h 1275783"/>
              <a:gd name="connsiteX35" fmla="*/ 397669 w 1464467"/>
              <a:gd name="connsiteY35" fmla="*/ 1154339 h 1275783"/>
              <a:gd name="connsiteX36" fmla="*/ 421481 w 1464467"/>
              <a:gd name="connsiteY36" fmla="*/ 1237682 h 1275783"/>
              <a:gd name="connsiteX37" fmla="*/ 416718 w 1464467"/>
              <a:gd name="connsiteY37" fmla="*/ 1275783 h 1275783"/>
              <a:gd name="connsiteX38" fmla="*/ 908956 w 1464467"/>
              <a:gd name="connsiteY38" fmla="*/ 714261 h 1275783"/>
              <a:gd name="connsiteX39" fmla="*/ 1000123 w 1464467"/>
              <a:gd name="connsiteY39" fmla="*/ 639989 h 1275783"/>
              <a:gd name="connsiteX40" fmla="*/ 1464467 w 1464467"/>
              <a:gd name="connsiteY40" fmla="*/ 280420 h 1275783"/>
              <a:gd name="connsiteX41" fmla="*/ 1464241 w 1464467"/>
              <a:gd name="connsiteY41" fmla="*/ 0 h 1275783"/>
              <a:gd name="connsiteX42" fmla="*/ 247650 w 1464467"/>
              <a:gd name="connsiteY42" fmla="*/ 9752 h 1275783"/>
              <a:gd name="connsiteX0" fmla="*/ 247650 w 1464467"/>
              <a:gd name="connsiteY0" fmla="*/ 9752 h 1275783"/>
              <a:gd name="connsiteX1" fmla="*/ 178592 w 1464467"/>
              <a:gd name="connsiteY1" fmla="*/ 20864 h 1275783"/>
              <a:gd name="connsiteX2" fmla="*/ 150017 w 1464467"/>
              <a:gd name="connsiteY2" fmla="*/ 56582 h 1275783"/>
              <a:gd name="connsiteX3" fmla="*/ 97630 w 1464467"/>
              <a:gd name="connsiteY3" fmla="*/ 49439 h 1275783"/>
              <a:gd name="connsiteX4" fmla="*/ 42861 w 1464467"/>
              <a:gd name="connsiteY4" fmla="*/ 73251 h 1275783"/>
              <a:gd name="connsiteX5" fmla="*/ 104774 w 1464467"/>
              <a:gd name="connsiteY5" fmla="*/ 170882 h 1275783"/>
              <a:gd name="connsiteX6" fmla="*/ 107154 w 1464467"/>
              <a:gd name="connsiteY6" fmla="*/ 220890 h 1275783"/>
              <a:gd name="connsiteX7" fmla="*/ 145255 w 1464467"/>
              <a:gd name="connsiteY7" fmla="*/ 228033 h 1275783"/>
              <a:gd name="connsiteX8" fmla="*/ 159542 w 1464467"/>
              <a:gd name="connsiteY8" fmla="*/ 247082 h 1275783"/>
              <a:gd name="connsiteX9" fmla="*/ 216693 w 1464467"/>
              <a:gd name="connsiteY9" fmla="*/ 294708 h 1275783"/>
              <a:gd name="connsiteX10" fmla="*/ 261936 w 1464467"/>
              <a:gd name="connsiteY10" fmla="*/ 418533 h 1275783"/>
              <a:gd name="connsiteX11" fmla="*/ 278605 w 1464467"/>
              <a:gd name="connsiteY11" fmla="*/ 549501 h 1275783"/>
              <a:gd name="connsiteX12" fmla="*/ 238123 w 1464467"/>
              <a:gd name="connsiteY12" fmla="*/ 589984 h 1275783"/>
              <a:gd name="connsiteX13" fmla="*/ 276223 w 1464467"/>
              <a:gd name="connsiteY13" fmla="*/ 606651 h 1275783"/>
              <a:gd name="connsiteX14" fmla="*/ 259555 w 1464467"/>
              <a:gd name="connsiteY14" fmla="*/ 649514 h 1275783"/>
              <a:gd name="connsiteX15" fmla="*/ 321468 w 1464467"/>
              <a:gd name="connsiteY15" fmla="*/ 670946 h 1275783"/>
              <a:gd name="connsiteX16" fmla="*/ 276223 w 1464467"/>
              <a:gd name="connsiteY16" fmla="*/ 794771 h 1275783"/>
              <a:gd name="connsiteX17" fmla="*/ 285749 w 1464467"/>
              <a:gd name="connsiteY17" fmla="*/ 849538 h 1275783"/>
              <a:gd name="connsiteX18" fmla="*/ 230980 w 1464467"/>
              <a:gd name="connsiteY18" fmla="*/ 880495 h 1275783"/>
              <a:gd name="connsiteX19" fmla="*/ 183355 w 1464467"/>
              <a:gd name="connsiteY19" fmla="*/ 866207 h 1275783"/>
              <a:gd name="connsiteX20" fmla="*/ 116681 w 1464467"/>
              <a:gd name="connsiteY20" fmla="*/ 885258 h 1275783"/>
              <a:gd name="connsiteX21" fmla="*/ 78581 w 1464467"/>
              <a:gd name="connsiteY21" fmla="*/ 925739 h 1275783"/>
              <a:gd name="connsiteX22" fmla="*/ 43995 w 1464467"/>
              <a:gd name="connsiteY22" fmla="*/ 982322 h 1275783"/>
              <a:gd name="connsiteX23" fmla="*/ 9525 w 1464467"/>
              <a:gd name="connsiteY23" fmla="*/ 1047183 h 1275783"/>
              <a:gd name="connsiteX24" fmla="*/ 28574 w 1464467"/>
              <a:gd name="connsiteY24" fmla="*/ 1059090 h 1275783"/>
              <a:gd name="connsiteX25" fmla="*/ 80962 w 1464467"/>
              <a:gd name="connsiteY25" fmla="*/ 1040039 h 1275783"/>
              <a:gd name="connsiteX26" fmla="*/ 59530 w 1464467"/>
              <a:gd name="connsiteY26" fmla="*/ 1073376 h 1275783"/>
              <a:gd name="connsiteX27" fmla="*/ 30956 w 1464467"/>
              <a:gd name="connsiteY27" fmla="*/ 1099570 h 1275783"/>
              <a:gd name="connsiteX28" fmla="*/ 0 w 1464467"/>
              <a:gd name="connsiteY28" fmla="*/ 1140052 h 1275783"/>
              <a:gd name="connsiteX29" fmla="*/ 35717 w 1464467"/>
              <a:gd name="connsiteY29" fmla="*/ 1199584 h 1275783"/>
              <a:gd name="connsiteX30" fmla="*/ 57149 w 1464467"/>
              <a:gd name="connsiteY30" fmla="*/ 1228156 h 1275783"/>
              <a:gd name="connsiteX31" fmla="*/ 107155 w 1464467"/>
              <a:gd name="connsiteY31" fmla="*/ 1185295 h 1275783"/>
              <a:gd name="connsiteX32" fmla="*/ 173830 w 1464467"/>
              <a:gd name="connsiteY32" fmla="*/ 1242445 h 1275783"/>
              <a:gd name="connsiteX33" fmla="*/ 228599 w 1464467"/>
              <a:gd name="connsiteY33" fmla="*/ 1259113 h 1275783"/>
              <a:gd name="connsiteX34" fmla="*/ 366712 w 1464467"/>
              <a:gd name="connsiteY34" fmla="*/ 1144814 h 1275783"/>
              <a:gd name="connsiteX35" fmla="*/ 397669 w 1464467"/>
              <a:gd name="connsiteY35" fmla="*/ 1154339 h 1275783"/>
              <a:gd name="connsiteX36" fmla="*/ 421481 w 1464467"/>
              <a:gd name="connsiteY36" fmla="*/ 1237682 h 1275783"/>
              <a:gd name="connsiteX37" fmla="*/ 416718 w 1464467"/>
              <a:gd name="connsiteY37" fmla="*/ 1275783 h 1275783"/>
              <a:gd name="connsiteX38" fmla="*/ 523874 w 1464467"/>
              <a:gd name="connsiteY38" fmla="*/ 1154339 h 1275783"/>
              <a:gd name="connsiteX39" fmla="*/ 908956 w 1464467"/>
              <a:gd name="connsiteY39" fmla="*/ 714261 h 1275783"/>
              <a:gd name="connsiteX40" fmla="*/ 1000123 w 1464467"/>
              <a:gd name="connsiteY40" fmla="*/ 639989 h 1275783"/>
              <a:gd name="connsiteX41" fmla="*/ 1464467 w 1464467"/>
              <a:gd name="connsiteY41" fmla="*/ 280420 h 1275783"/>
              <a:gd name="connsiteX42" fmla="*/ 1464241 w 1464467"/>
              <a:gd name="connsiteY42" fmla="*/ 0 h 1275783"/>
              <a:gd name="connsiteX43" fmla="*/ 247650 w 1464467"/>
              <a:gd name="connsiteY43" fmla="*/ 9752 h 1275783"/>
              <a:gd name="connsiteX0" fmla="*/ 247650 w 1464467"/>
              <a:gd name="connsiteY0" fmla="*/ 9752 h 1373414"/>
              <a:gd name="connsiteX1" fmla="*/ 178592 w 1464467"/>
              <a:gd name="connsiteY1" fmla="*/ 20864 h 1373414"/>
              <a:gd name="connsiteX2" fmla="*/ 150017 w 1464467"/>
              <a:gd name="connsiteY2" fmla="*/ 56582 h 1373414"/>
              <a:gd name="connsiteX3" fmla="*/ 97630 w 1464467"/>
              <a:gd name="connsiteY3" fmla="*/ 49439 h 1373414"/>
              <a:gd name="connsiteX4" fmla="*/ 42861 w 1464467"/>
              <a:gd name="connsiteY4" fmla="*/ 73251 h 1373414"/>
              <a:gd name="connsiteX5" fmla="*/ 104774 w 1464467"/>
              <a:gd name="connsiteY5" fmla="*/ 170882 h 1373414"/>
              <a:gd name="connsiteX6" fmla="*/ 107154 w 1464467"/>
              <a:gd name="connsiteY6" fmla="*/ 220890 h 1373414"/>
              <a:gd name="connsiteX7" fmla="*/ 145255 w 1464467"/>
              <a:gd name="connsiteY7" fmla="*/ 228033 h 1373414"/>
              <a:gd name="connsiteX8" fmla="*/ 159542 w 1464467"/>
              <a:gd name="connsiteY8" fmla="*/ 247082 h 1373414"/>
              <a:gd name="connsiteX9" fmla="*/ 216693 w 1464467"/>
              <a:gd name="connsiteY9" fmla="*/ 294708 h 1373414"/>
              <a:gd name="connsiteX10" fmla="*/ 261936 w 1464467"/>
              <a:gd name="connsiteY10" fmla="*/ 418533 h 1373414"/>
              <a:gd name="connsiteX11" fmla="*/ 278605 w 1464467"/>
              <a:gd name="connsiteY11" fmla="*/ 549501 h 1373414"/>
              <a:gd name="connsiteX12" fmla="*/ 238123 w 1464467"/>
              <a:gd name="connsiteY12" fmla="*/ 589984 h 1373414"/>
              <a:gd name="connsiteX13" fmla="*/ 276223 w 1464467"/>
              <a:gd name="connsiteY13" fmla="*/ 606651 h 1373414"/>
              <a:gd name="connsiteX14" fmla="*/ 259555 w 1464467"/>
              <a:gd name="connsiteY14" fmla="*/ 649514 h 1373414"/>
              <a:gd name="connsiteX15" fmla="*/ 321468 w 1464467"/>
              <a:gd name="connsiteY15" fmla="*/ 670946 h 1373414"/>
              <a:gd name="connsiteX16" fmla="*/ 276223 w 1464467"/>
              <a:gd name="connsiteY16" fmla="*/ 794771 h 1373414"/>
              <a:gd name="connsiteX17" fmla="*/ 285749 w 1464467"/>
              <a:gd name="connsiteY17" fmla="*/ 849538 h 1373414"/>
              <a:gd name="connsiteX18" fmla="*/ 230980 w 1464467"/>
              <a:gd name="connsiteY18" fmla="*/ 880495 h 1373414"/>
              <a:gd name="connsiteX19" fmla="*/ 183355 w 1464467"/>
              <a:gd name="connsiteY19" fmla="*/ 866207 h 1373414"/>
              <a:gd name="connsiteX20" fmla="*/ 116681 w 1464467"/>
              <a:gd name="connsiteY20" fmla="*/ 885258 h 1373414"/>
              <a:gd name="connsiteX21" fmla="*/ 78581 w 1464467"/>
              <a:gd name="connsiteY21" fmla="*/ 925739 h 1373414"/>
              <a:gd name="connsiteX22" fmla="*/ 43995 w 1464467"/>
              <a:gd name="connsiteY22" fmla="*/ 982322 h 1373414"/>
              <a:gd name="connsiteX23" fmla="*/ 9525 w 1464467"/>
              <a:gd name="connsiteY23" fmla="*/ 1047183 h 1373414"/>
              <a:gd name="connsiteX24" fmla="*/ 28574 w 1464467"/>
              <a:gd name="connsiteY24" fmla="*/ 1059090 h 1373414"/>
              <a:gd name="connsiteX25" fmla="*/ 80962 w 1464467"/>
              <a:gd name="connsiteY25" fmla="*/ 1040039 h 1373414"/>
              <a:gd name="connsiteX26" fmla="*/ 59530 w 1464467"/>
              <a:gd name="connsiteY26" fmla="*/ 1073376 h 1373414"/>
              <a:gd name="connsiteX27" fmla="*/ 30956 w 1464467"/>
              <a:gd name="connsiteY27" fmla="*/ 1099570 h 1373414"/>
              <a:gd name="connsiteX28" fmla="*/ 0 w 1464467"/>
              <a:gd name="connsiteY28" fmla="*/ 1140052 h 1373414"/>
              <a:gd name="connsiteX29" fmla="*/ 35717 w 1464467"/>
              <a:gd name="connsiteY29" fmla="*/ 1199584 h 1373414"/>
              <a:gd name="connsiteX30" fmla="*/ 57149 w 1464467"/>
              <a:gd name="connsiteY30" fmla="*/ 1228156 h 1373414"/>
              <a:gd name="connsiteX31" fmla="*/ 107155 w 1464467"/>
              <a:gd name="connsiteY31" fmla="*/ 1185295 h 1373414"/>
              <a:gd name="connsiteX32" fmla="*/ 173830 w 1464467"/>
              <a:gd name="connsiteY32" fmla="*/ 1242445 h 1373414"/>
              <a:gd name="connsiteX33" fmla="*/ 228599 w 1464467"/>
              <a:gd name="connsiteY33" fmla="*/ 1259113 h 1373414"/>
              <a:gd name="connsiteX34" fmla="*/ 366712 w 1464467"/>
              <a:gd name="connsiteY34" fmla="*/ 1144814 h 1373414"/>
              <a:gd name="connsiteX35" fmla="*/ 397669 w 1464467"/>
              <a:gd name="connsiteY35" fmla="*/ 1154339 h 1373414"/>
              <a:gd name="connsiteX36" fmla="*/ 421481 w 1464467"/>
              <a:gd name="connsiteY36" fmla="*/ 1237682 h 1373414"/>
              <a:gd name="connsiteX37" fmla="*/ 416718 w 1464467"/>
              <a:gd name="connsiteY37" fmla="*/ 1275783 h 1373414"/>
              <a:gd name="connsiteX38" fmla="*/ 378618 w 1464467"/>
              <a:gd name="connsiteY38" fmla="*/ 1373414 h 1373414"/>
              <a:gd name="connsiteX39" fmla="*/ 908956 w 1464467"/>
              <a:gd name="connsiteY39" fmla="*/ 714261 h 1373414"/>
              <a:gd name="connsiteX40" fmla="*/ 1000123 w 1464467"/>
              <a:gd name="connsiteY40" fmla="*/ 639989 h 1373414"/>
              <a:gd name="connsiteX41" fmla="*/ 1464467 w 1464467"/>
              <a:gd name="connsiteY41" fmla="*/ 280420 h 1373414"/>
              <a:gd name="connsiteX42" fmla="*/ 1464241 w 1464467"/>
              <a:gd name="connsiteY42" fmla="*/ 0 h 1373414"/>
              <a:gd name="connsiteX43" fmla="*/ 247650 w 1464467"/>
              <a:gd name="connsiteY43" fmla="*/ 9752 h 1373414"/>
              <a:gd name="connsiteX0" fmla="*/ 247650 w 1464467"/>
              <a:gd name="connsiteY0" fmla="*/ 9752 h 1373414"/>
              <a:gd name="connsiteX1" fmla="*/ 178592 w 1464467"/>
              <a:gd name="connsiteY1" fmla="*/ 20864 h 1373414"/>
              <a:gd name="connsiteX2" fmla="*/ 150017 w 1464467"/>
              <a:gd name="connsiteY2" fmla="*/ 56582 h 1373414"/>
              <a:gd name="connsiteX3" fmla="*/ 97630 w 1464467"/>
              <a:gd name="connsiteY3" fmla="*/ 49439 h 1373414"/>
              <a:gd name="connsiteX4" fmla="*/ 42861 w 1464467"/>
              <a:gd name="connsiteY4" fmla="*/ 73251 h 1373414"/>
              <a:gd name="connsiteX5" fmla="*/ 104774 w 1464467"/>
              <a:gd name="connsiteY5" fmla="*/ 170882 h 1373414"/>
              <a:gd name="connsiteX6" fmla="*/ 107154 w 1464467"/>
              <a:gd name="connsiteY6" fmla="*/ 220890 h 1373414"/>
              <a:gd name="connsiteX7" fmla="*/ 145255 w 1464467"/>
              <a:gd name="connsiteY7" fmla="*/ 228033 h 1373414"/>
              <a:gd name="connsiteX8" fmla="*/ 159542 w 1464467"/>
              <a:gd name="connsiteY8" fmla="*/ 247082 h 1373414"/>
              <a:gd name="connsiteX9" fmla="*/ 216693 w 1464467"/>
              <a:gd name="connsiteY9" fmla="*/ 294708 h 1373414"/>
              <a:gd name="connsiteX10" fmla="*/ 261936 w 1464467"/>
              <a:gd name="connsiteY10" fmla="*/ 418533 h 1373414"/>
              <a:gd name="connsiteX11" fmla="*/ 278605 w 1464467"/>
              <a:gd name="connsiteY11" fmla="*/ 549501 h 1373414"/>
              <a:gd name="connsiteX12" fmla="*/ 238123 w 1464467"/>
              <a:gd name="connsiteY12" fmla="*/ 589984 h 1373414"/>
              <a:gd name="connsiteX13" fmla="*/ 276223 w 1464467"/>
              <a:gd name="connsiteY13" fmla="*/ 606651 h 1373414"/>
              <a:gd name="connsiteX14" fmla="*/ 259555 w 1464467"/>
              <a:gd name="connsiteY14" fmla="*/ 649514 h 1373414"/>
              <a:gd name="connsiteX15" fmla="*/ 321468 w 1464467"/>
              <a:gd name="connsiteY15" fmla="*/ 670946 h 1373414"/>
              <a:gd name="connsiteX16" fmla="*/ 276223 w 1464467"/>
              <a:gd name="connsiteY16" fmla="*/ 794771 h 1373414"/>
              <a:gd name="connsiteX17" fmla="*/ 285749 w 1464467"/>
              <a:gd name="connsiteY17" fmla="*/ 849538 h 1373414"/>
              <a:gd name="connsiteX18" fmla="*/ 230980 w 1464467"/>
              <a:gd name="connsiteY18" fmla="*/ 880495 h 1373414"/>
              <a:gd name="connsiteX19" fmla="*/ 183355 w 1464467"/>
              <a:gd name="connsiteY19" fmla="*/ 866207 h 1373414"/>
              <a:gd name="connsiteX20" fmla="*/ 116681 w 1464467"/>
              <a:gd name="connsiteY20" fmla="*/ 885258 h 1373414"/>
              <a:gd name="connsiteX21" fmla="*/ 78581 w 1464467"/>
              <a:gd name="connsiteY21" fmla="*/ 925739 h 1373414"/>
              <a:gd name="connsiteX22" fmla="*/ 43995 w 1464467"/>
              <a:gd name="connsiteY22" fmla="*/ 982322 h 1373414"/>
              <a:gd name="connsiteX23" fmla="*/ 9525 w 1464467"/>
              <a:gd name="connsiteY23" fmla="*/ 1047183 h 1373414"/>
              <a:gd name="connsiteX24" fmla="*/ 28574 w 1464467"/>
              <a:gd name="connsiteY24" fmla="*/ 1059090 h 1373414"/>
              <a:gd name="connsiteX25" fmla="*/ 80962 w 1464467"/>
              <a:gd name="connsiteY25" fmla="*/ 1040039 h 1373414"/>
              <a:gd name="connsiteX26" fmla="*/ 59530 w 1464467"/>
              <a:gd name="connsiteY26" fmla="*/ 1073376 h 1373414"/>
              <a:gd name="connsiteX27" fmla="*/ 30956 w 1464467"/>
              <a:gd name="connsiteY27" fmla="*/ 1099570 h 1373414"/>
              <a:gd name="connsiteX28" fmla="*/ 0 w 1464467"/>
              <a:gd name="connsiteY28" fmla="*/ 1140052 h 1373414"/>
              <a:gd name="connsiteX29" fmla="*/ 35717 w 1464467"/>
              <a:gd name="connsiteY29" fmla="*/ 1199584 h 1373414"/>
              <a:gd name="connsiteX30" fmla="*/ 57149 w 1464467"/>
              <a:gd name="connsiteY30" fmla="*/ 1228156 h 1373414"/>
              <a:gd name="connsiteX31" fmla="*/ 107155 w 1464467"/>
              <a:gd name="connsiteY31" fmla="*/ 1185295 h 1373414"/>
              <a:gd name="connsiteX32" fmla="*/ 173830 w 1464467"/>
              <a:gd name="connsiteY32" fmla="*/ 1242445 h 1373414"/>
              <a:gd name="connsiteX33" fmla="*/ 228599 w 1464467"/>
              <a:gd name="connsiteY33" fmla="*/ 1259113 h 1373414"/>
              <a:gd name="connsiteX34" fmla="*/ 366712 w 1464467"/>
              <a:gd name="connsiteY34" fmla="*/ 1144814 h 1373414"/>
              <a:gd name="connsiteX35" fmla="*/ 397669 w 1464467"/>
              <a:gd name="connsiteY35" fmla="*/ 1154339 h 1373414"/>
              <a:gd name="connsiteX36" fmla="*/ 421481 w 1464467"/>
              <a:gd name="connsiteY36" fmla="*/ 1237682 h 1373414"/>
              <a:gd name="connsiteX37" fmla="*/ 416718 w 1464467"/>
              <a:gd name="connsiteY37" fmla="*/ 1275783 h 1373414"/>
              <a:gd name="connsiteX38" fmla="*/ 378618 w 1464467"/>
              <a:gd name="connsiteY38" fmla="*/ 1373414 h 1373414"/>
              <a:gd name="connsiteX39" fmla="*/ 516731 w 1464467"/>
              <a:gd name="connsiteY39" fmla="*/ 1194819 h 1373414"/>
              <a:gd name="connsiteX40" fmla="*/ 908956 w 1464467"/>
              <a:gd name="connsiteY40" fmla="*/ 714261 h 1373414"/>
              <a:gd name="connsiteX41" fmla="*/ 1000123 w 1464467"/>
              <a:gd name="connsiteY41" fmla="*/ 639989 h 1373414"/>
              <a:gd name="connsiteX42" fmla="*/ 1464467 w 1464467"/>
              <a:gd name="connsiteY42" fmla="*/ 280420 h 1373414"/>
              <a:gd name="connsiteX43" fmla="*/ 1464241 w 1464467"/>
              <a:gd name="connsiteY43" fmla="*/ 0 h 1373414"/>
              <a:gd name="connsiteX44" fmla="*/ 247650 w 1464467"/>
              <a:gd name="connsiteY44" fmla="*/ 9752 h 1373414"/>
              <a:gd name="connsiteX0" fmla="*/ 247650 w 1464467"/>
              <a:gd name="connsiteY0" fmla="*/ 9752 h 1387700"/>
              <a:gd name="connsiteX1" fmla="*/ 178592 w 1464467"/>
              <a:gd name="connsiteY1" fmla="*/ 20864 h 1387700"/>
              <a:gd name="connsiteX2" fmla="*/ 150017 w 1464467"/>
              <a:gd name="connsiteY2" fmla="*/ 56582 h 1387700"/>
              <a:gd name="connsiteX3" fmla="*/ 97630 w 1464467"/>
              <a:gd name="connsiteY3" fmla="*/ 49439 h 1387700"/>
              <a:gd name="connsiteX4" fmla="*/ 42861 w 1464467"/>
              <a:gd name="connsiteY4" fmla="*/ 73251 h 1387700"/>
              <a:gd name="connsiteX5" fmla="*/ 104774 w 1464467"/>
              <a:gd name="connsiteY5" fmla="*/ 170882 h 1387700"/>
              <a:gd name="connsiteX6" fmla="*/ 107154 w 1464467"/>
              <a:gd name="connsiteY6" fmla="*/ 220890 h 1387700"/>
              <a:gd name="connsiteX7" fmla="*/ 145255 w 1464467"/>
              <a:gd name="connsiteY7" fmla="*/ 228033 h 1387700"/>
              <a:gd name="connsiteX8" fmla="*/ 159542 w 1464467"/>
              <a:gd name="connsiteY8" fmla="*/ 247082 h 1387700"/>
              <a:gd name="connsiteX9" fmla="*/ 216693 w 1464467"/>
              <a:gd name="connsiteY9" fmla="*/ 294708 h 1387700"/>
              <a:gd name="connsiteX10" fmla="*/ 261936 w 1464467"/>
              <a:gd name="connsiteY10" fmla="*/ 418533 h 1387700"/>
              <a:gd name="connsiteX11" fmla="*/ 278605 w 1464467"/>
              <a:gd name="connsiteY11" fmla="*/ 549501 h 1387700"/>
              <a:gd name="connsiteX12" fmla="*/ 238123 w 1464467"/>
              <a:gd name="connsiteY12" fmla="*/ 589984 h 1387700"/>
              <a:gd name="connsiteX13" fmla="*/ 276223 w 1464467"/>
              <a:gd name="connsiteY13" fmla="*/ 606651 h 1387700"/>
              <a:gd name="connsiteX14" fmla="*/ 259555 w 1464467"/>
              <a:gd name="connsiteY14" fmla="*/ 649514 h 1387700"/>
              <a:gd name="connsiteX15" fmla="*/ 321468 w 1464467"/>
              <a:gd name="connsiteY15" fmla="*/ 670946 h 1387700"/>
              <a:gd name="connsiteX16" fmla="*/ 276223 w 1464467"/>
              <a:gd name="connsiteY16" fmla="*/ 794771 h 1387700"/>
              <a:gd name="connsiteX17" fmla="*/ 285749 w 1464467"/>
              <a:gd name="connsiteY17" fmla="*/ 849538 h 1387700"/>
              <a:gd name="connsiteX18" fmla="*/ 230980 w 1464467"/>
              <a:gd name="connsiteY18" fmla="*/ 880495 h 1387700"/>
              <a:gd name="connsiteX19" fmla="*/ 183355 w 1464467"/>
              <a:gd name="connsiteY19" fmla="*/ 866207 h 1387700"/>
              <a:gd name="connsiteX20" fmla="*/ 116681 w 1464467"/>
              <a:gd name="connsiteY20" fmla="*/ 885258 h 1387700"/>
              <a:gd name="connsiteX21" fmla="*/ 78581 w 1464467"/>
              <a:gd name="connsiteY21" fmla="*/ 925739 h 1387700"/>
              <a:gd name="connsiteX22" fmla="*/ 43995 w 1464467"/>
              <a:gd name="connsiteY22" fmla="*/ 982322 h 1387700"/>
              <a:gd name="connsiteX23" fmla="*/ 9525 w 1464467"/>
              <a:gd name="connsiteY23" fmla="*/ 1047183 h 1387700"/>
              <a:gd name="connsiteX24" fmla="*/ 28574 w 1464467"/>
              <a:gd name="connsiteY24" fmla="*/ 1059090 h 1387700"/>
              <a:gd name="connsiteX25" fmla="*/ 80962 w 1464467"/>
              <a:gd name="connsiteY25" fmla="*/ 1040039 h 1387700"/>
              <a:gd name="connsiteX26" fmla="*/ 59530 w 1464467"/>
              <a:gd name="connsiteY26" fmla="*/ 1073376 h 1387700"/>
              <a:gd name="connsiteX27" fmla="*/ 30956 w 1464467"/>
              <a:gd name="connsiteY27" fmla="*/ 1099570 h 1387700"/>
              <a:gd name="connsiteX28" fmla="*/ 0 w 1464467"/>
              <a:gd name="connsiteY28" fmla="*/ 1140052 h 1387700"/>
              <a:gd name="connsiteX29" fmla="*/ 35717 w 1464467"/>
              <a:gd name="connsiteY29" fmla="*/ 1199584 h 1387700"/>
              <a:gd name="connsiteX30" fmla="*/ 57149 w 1464467"/>
              <a:gd name="connsiteY30" fmla="*/ 1228156 h 1387700"/>
              <a:gd name="connsiteX31" fmla="*/ 107155 w 1464467"/>
              <a:gd name="connsiteY31" fmla="*/ 1185295 h 1387700"/>
              <a:gd name="connsiteX32" fmla="*/ 173830 w 1464467"/>
              <a:gd name="connsiteY32" fmla="*/ 1242445 h 1387700"/>
              <a:gd name="connsiteX33" fmla="*/ 228599 w 1464467"/>
              <a:gd name="connsiteY33" fmla="*/ 1259113 h 1387700"/>
              <a:gd name="connsiteX34" fmla="*/ 366712 w 1464467"/>
              <a:gd name="connsiteY34" fmla="*/ 1144814 h 1387700"/>
              <a:gd name="connsiteX35" fmla="*/ 397669 w 1464467"/>
              <a:gd name="connsiteY35" fmla="*/ 1154339 h 1387700"/>
              <a:gd name="connsiteX36" fmla="*/ 421481 w 1464467"/>
              <a:gd name="connsiteY36" fmla="*/ 1237682 h 1387700"/>
              <a:gd name="connsiteX37" fmla="*/ 416718 w 1464467"/>
              <a:gd name="connsiteY37" fmla="*/ 1275783 h 1387700"/>
              <a:gd name="connsiteX38" fmla="*/ 378618 w 1464467"/>
              <a:gd name="connsiteY38" fmla="*/ 1373414 h 1387700"/>
              <a:gd name="connsiteX39" fmla="*/ 400050 w 1464467"/>
              <a:gd name="connsiteY39" fmla="*/ 1387700 h 1387700"/>
              <a:gd name="connsiteX40" fmla="*/ 908956 w 1464467"/>
              <a:gd name="connsiteY40" fmla="*/ 714261 h 1387700"/>
              <a:gd name="connsiteX41" fmla="*/ 1000123 w 1464467"/>
              <a:gd name="connsiteY41" fmla="*/ 639989 h 1387700"/>
              <a:gd name="connsiteX42" fmla="*/ 1464467 w 1464467"/>
              <a:gd name="connsiteY42" fmla="*/ 280420 h 1387700"/>
              <a:gd name="connsiteX43" fmla="*/ 1464241 w 1464467"/>
              <a:gd name="connsiteY43" fmla="*/ 0 h 1387700"/>
              <a:gd name="connsiteX44" fmla="*/ 247650 w 1464467"/>
              <a:gd name="connsiteY44" fmla="*/ 9752 h 1387700"/>
              <a:gd name="connsiteX0" fmla="*/ 247650 w 1464467"/>
              <a:gd name="connsiteY0" fmla="*/ 9752 h 1387700"/>
              <a:gd name="connsiteX1" fmla="*/ 178592 w 1464467"/>
              <a:gd name="connsiteY1" fmla="*/ 20864 h 1387700"/>
              <a:gd name="connsiteX2" fmla="*/ 150017 w 1464467"/>
              <a:gd name="connsiteY2" fmla="*/ 56582 h 1387700"/>
              <a:gd name="connsiteX3" fmla="*/ 97630 w 1464467"/>
              <a:gd name="connsiteY3" fmla="*/ 49439 h 1387700"/>
              <a:gd name="connsiteX4" fmla="*/ 42861 w 1464467"/>
              <a:gd name="connsiteY4" fmla="*/ 73251 h 1387700"/>
              <a:gd name="connsiteX5" fmla="*/ 104774 w 1464467"/>
              <a:gd name="connsiteY5" fmla="*/ 170882 h 1387700"/>
              <a:gd name="connsiteX6" fmla="*/ 107154 w 1464467"/>
              <a:gd name="connsiteY6" fmla="*/ 220890 h 1387700"/>
              <a:gd name="connsiteX7" fmla="*/ 145255 w 1464467"/>
              <a:gd name="connsiteY7" fmla="*/ 228033 h 1387700"/>
              <a:gd name="connsiteX8" fmla="*/ 159542 w 1464467"/>
              <a:gd name="connsiteY8" fmla="*/ 247082 h 1387700"/>
              <a:gd name="connsiteX9" fmla="*/ 216693 w 1464467"/>
              <a:gd name="connsiteY9" fmla="*/ 294708 h 1387700"/>
              <a:gd name="connsiteX10" fmla="*/ 261936 w 1464467"/>
              <a:gd name="connsiteY10" fmla="*/ 418533 h 1387700"/>
              <a:gd name="connsiteX11" fmla="*/ 278605 w 1464467"/>
              <a:gd name="connsiteY11" fmla="*/ 549501 h 1387700"/>
              <a:gd name="connsiteX12" fmla="*/ 238123 w 1464467"/>
              <a:gd name="connsiteY12" fmla="*/ 589984 h 1387700"/>
              <a:gd name="connsiteX13" fmla="*/ 276223 w 1464467"/>
              <a:gd name="connsiteY13" fmla="*/ 606651 h 1387700"/>
              <a:gd name="connsiteX14" fmla="*/ 259555 w 1464467"/>
              <a:gd name="connsiteY14" fmla="*/ 649514 h 1387700"/>
              <a:gd name="connsiteX15" fmla="*/ 321468 w 1464467"/>
              <a:gd name="connsiteY15" fmla="*/ 670946 h 1387700"/>
              <a:gd name="connsiteX16" fmla="*/ 276223 w 1464467"/>
              <a:gd name="connsiteY16" fmla="*/ 794771 h 1387700"/>
              <a:gd name="connsiteX17" fmla="*/ 285749 w 1464467"/>
              <a:gd name="connsiteY17" fmla="*/ 849538 h 1387700"/>
              <a:gd name="connsiteX18" fmla="*/ 230980 w 1464467"/>
              <a:gd name="connsiteY18" fmla="*/ 880495 h 1387700"/>
              <a:gd name="connsiteX19" fmla="*/ 183355 w 1464467"/>
              <a:gd name="connsiteY19" fmla="*/ 866207 h 1387700"/>
              <a:gd name="connsiteX20" fmla="*/ 116681 w 1464467"/>
              <a:gd name="connsiteY20" fmla="*/ 885258 h 1387700"/>
              <a:gd name="connsiteX21" fmla="*/ 78581 w 1464467"/>
              <a:gd name="connsiteY21" fmla="*/ 925739 h 1387700"/>
              <a:gd name="connsiteX22" fmla="*/ 43995 w 1464467"/>
              <a:gd name="connsiteY22" fmla="*/ 982322 h 1387700"/>
              <a:gd name="connsiteX23" fmla="*/ 9525 w 1464467"/>
              <a:gd name="connsiteY23" fmla="*/ 1047183 h 1387700"/>
              <a:gd name="connsiteX24" fmla="*/ 28574 w 1464467"/>
              <a:gd name="connsiteY24" fmla="*/ 1059090 h 1387700"/>
              <a:gd name="connsiteX25" fmla="*/ 80962 w 1464467"/>
              <a:gd name="connsiteY25" fmla="*/ 1040039 h 1387700"/>
              <a:gd name="connsiteX26" fmla="*/ 59530 w 1464467"/>
              <a:gd name="connsiteY26" fmla="*/ 1073376 h 1387700"/>
              <a:gd name="connsiteX27" fmla="*/ 30956 w 1464467"/>
              <a:gd name="connsiteY27" fmla="*/ 1099570 h 1387700"/>
              <a:gd name="connsiteX28" fmla="*/ 0 w 1464467"/>
              <a:gd name="connsiteY28" fmla="*/ 1140052 h 1387700"/>
              <a:gd name="connsiteX29" fmla="*/ 35717 w 1464467"/>
              <a:gd name="connsiteY29" fmla="*/ 1199584 h 1387700"/>
              <a:gd name="connsiteX30" fmla="*/ 57149 w 1464467"/>
              <a:gd name="connsiteY30" fmla="*/ 1228156 h 1387700"/>
              <a:gd name="connsiteX31" fmla="*/ 107155 w 1464467"/>
              <a:gd name="connsiteY31" fmla="*/ 1185295 h 1387700"/>
              <a:gd name="connsiteX32" fmla="*/ 173830 w 1464467"/>
              <a:gd name="connsiteY32" fmla="*/ 1242445 h 1387700"/>
              <a:gd name="connsiteX33" fmla="*/ 228599 w 1464467"/>
              <a:gd name="connsiteY33" fmla="*/ 1259113 h 1387700"/>
              <a:gd name="connsiteX34" fmla="*/ 366712 w 1464467"/>
              <a:gd name="connsiteY34" fmla="*/ 1144814 h 1387700"/>
              <a:gd name="connsiteX35" fmla="*/ 397669 w 1464467"/>
              <a:gd name="connsiteY35" fmla="*/ 1154339 h 1387700"/>
              <a:gd name="connsiteX36" fmla="*/ 421481 w 1464467"/>
              <a:gd name="connsiteY36" fmla="*/ 1237682 h 1387700"/>
              <a:gd name="connsiteX37" fmla="*/ 416718 w 1464467"/>
              <a:gd name="connsiteY37" fmla="*/ 1275783 h 1387700"/>
              <a:gd name="connsiteX38" fmla="*/ 378618 w 1464467"/>
              <a:gd name="connsiteY38" fmla="*/ 1373414 h 1387700"/>
              <a:gd name="connsiteX39" fmla="*/ 400050 w 1464467"/>
              <a:gd name="connsiteY39" fmla="*/ 1387700 h 1387700"/>
              <a:gd name="connsiteX40" fmla="*/ 454818 w 1464467"/>
              <a:gd name="connsiteY40" fmla="*/ 1309119 h 1387700"/>
              <a:gd name="connsiteX41" fmla="*/ 908956 w 1464467"/>
              <a:gd name="connsiteY41" fmla="*/ 714261 h 1387700"/>
              <a:gd name="connsiteX42" fmla="*/ 1000123 w 1464467"/>
              <a:gd name="connsiteY42" fmla="*/ 639989 h 1387700"/>
              <a:gd name="connsiteX43" fmla="*/ 1464467 w 1464467"/>
              <a:gd name="connsiteY43" fmla="*/ 280420 h 1387700"/>
              <a:gd name="connsiteX44" fmla="*/ 1464241 w 1464467"/>
              <a:gd name="connsiteY44" fmla="*/ 0 h 1387700"/>
              <a:gd name="connsiteX45" fmla="*/ 247650 w 1464467"/>
              <a:gd name="connsiteY45" fmla="*/ 9752 h 1387700"/>
              <a:gd name="connsiteX0" fmla="*/ 247650 w 1464467"/>
              <a:gd name="connsiteY0" fmla="*/ 9752 h 1387700"/>
              <a:gd name="connsiteX1" fmla="*/ 178592 w 1464467"/>
              <a:gd name="connsiteY1" fmla="*/ 20864 h 1387700"/>
              <a:gd name="connsiteX2" fmla="*/ 150017 w 1464467"/>
              <a:gd name="connsiteY2" fmla="*/ 56582 h 1387700"/>
              <a:gd name="connsiteX3" fmla="*/ 97630 w 1464467"/>
              <a:gd name="connsiteY3" fmla="*/ 49439 h 1387700"/>
              <a:gd name="connsiteX4" fmla="*/ 42861 w 1464467"/>
              <a:gd name="connsiteY4" fmla="*/ 73251 h 1387700"/>
              <a:gd name="connsiteX5" fmla="*/ 104774 w 1464467"/>
              <a:gd name="connsiteY5" fmla="*/ 170882 h 1387700"/>
              <a:gd name="connsiteX6" fmla="*/ 107154 w 1464467"/>
              <a:gd name="connsiteY6" fmla="*/ 220890 h 1387700"/>
              <a:gd name="connsiteX7" fmla="*/ 145255 w 1464467"/>
              <a:gd name="connsiteY7" fmla="*/ 228033 h 1387700"/>
              <a:gd name="connsiteX8" fmla="*/ 159542 w 1464467"/>
              <a:gd name="connsiteY8" fmla="*/ 247082 h 1387700"/>
              <a:gd name="connsiteX9" fmla="*/ 216693 w 1464467"/>
              <a:gd name="connsiteY9" fmla="*/ 294708 h 1387700"/>
              <a:gd name="connsiteX10" fmla="*/ 261936 w 1464467"/>
              <a:gd name="connsiteY10" fmla="*/ 418533 h 1387700"/>
              <a:gd name="connsiteX11" fmla="*/ 278605 w 1464467"/>
              <a:gd name="connsiteY11" fmla="*/ 549501 h 1387700"/>
              <a:gd name="connsiteX12" fmla="*/ 238123 w 1464467"/>
              <a:gd name="connsiteY12" fmla="*/ 589984 h 1387700"/>
              <a:gd name="connsiteX13" fmla="*/ 276223 w 1464467"/>
              <a:gd name="connsiteY13" fmla="*/ 606651 h 1387700"/>
              <a:gd name="connsiteX14" fmla="*/ 259555 w 1464467"/>
              <a:gd name="connsiteY14" fmla="*/ 649514 h 1387700"/>
              <a:gd name="connsiteX15" fmla="*/ 321468 w 1464467"/>
              <a:gd name="connsiteY15" fmla="*/ 670946 h 1387700"/>
              <a:gd name="connsiteX16" fmla="*/ 276223 w 1464467"/>
              <a:gd name="connsiteY16" fmla="*/ 794771 h 1387700"/>
              <a:gd name="connsiteX17" fmla="*/ 285749 w 1464467"/>
              <a:gd name="connsiteY17" fmla="*/ 849538 h 1387700"/>
              <a:gd name="connsiteX18" fmla="*/ 230980 w 1464467"/>
              <a:gd name="connsiteY18" fmla="*/ 880495 h 1387700"/>
              <a:gd name="connsiteX19" fmla="*/ 183355 w 1464467"/>
              <a:gd name="connsiteY19" fmla="*/ 866207 h 1387700"/>
              <a:gd name="connsiteX20" fmla="*/ 116681 w 1464467"/>
              <a:gd name="connsiteY20" fmla="*/ 885258 h 1387700"/>
              <a:gd name="connsiteX21" fmla="*/ 78581 w 1464467"/>
              <a:gd name="connsiteY21" fmla="*/ 925739 h 1387700"/>
              <a:gd name="connsiteX22" fmla="*/ 43995 w 1464467"/>
              <a:gd name="connsiteY22" fmla="*/ 982322 h 1387700"/>
              <a:gd name="connsiteX23" fmla="*/ 9525 w 1464467"/>
              <a:gd name="connsiteY23" fmla="*/ 1047183 h 1387700"/>
              <a:gd name="connsiteX24" fmla="*/ 28574 w 1464467"/>
              <a:gd name="connsiteY24" fmla="*/ 1059090 h 1387700"/>
              <a:gd name="connsiteX25" fmla="*/ 80962 w 1464467"/>
              <a:gd name="connsiteY25" fmla="*/ 1040039 h 1387700"/>
              <a:gd name="connsiteX26" fmla="*/ 59530 w 1464467"/>
              <a:gd name="connsiteY26" fmla="*/ 1073376 h 1387700"/>
              <a:gd name="connsiteX27" fmla="*/ 30956 w 1464467"/>
              <a:gd name="connsiteY27" fmla="*/ 1099570 h 1387700"/>
              <a:gd name="connsiteX28" fmla="*/ 0 w 1464467"/>
              <a:gd name="connsiteY28" fmla="*/ 1140052 h 1387700"/>
              <a:gd name="connsiteX29" fmla="*/ 35717 w 1464467"/>
              <a:gd name="connsiteY29" fmla="*/ 1199584 h 1387700"/>
              <a:gd name="connsiteX30" fmla="*/ 57149 w 1464467"/>
              <a:gd name="connsiteY30" fmla="*/ 1228156 h 1387700"/>
              <a:gd name="connsiteX31" fmla="*/ 107155 w 1464467"/>
              <a:gd name="connsiteY31" fmla="*/ 1185295 h 1387700"/>
              <a:gd name="connsiteX32" fmla="*/ 173830 w 1464467"/>
              <a:gd name="connsiteY32" fmla="*/ 1242445 h 1387700"/>
              <a:gd name="connsiteX33" fmla="*/ 228599 w 1464467"/>
              <a:gd name="connsiteY33" fmla="*/ 1259113 h 1387700"/>
              <a:gd name="connsiteX34" fmla="*/ 366712 w 1464467"/>
              <a:gd name="connsiteY34" fmla="*/ 1144814 h 1387700"/>
              <a:gd name="connsiteX35" fmla="*/ 397669 w 1464467"/>
              <a:gd name="connsiteY35" fmla="*/ 1154339 h 1387700"/>
              <a:gd name="connsiteX36" fmla="*/ 421481 w 1464467"/>
              <a:gd name="connsiteY36" fmla="*/ 1237682 h 1387700"/>
              <a:gd name="connsiteX37" fmla="*/ 416718 w 1464467"/>
              <a:gd name="connsiteY37" fmla="*/ 1275783 h 1387700"/>
              <a:gd name="connsiteX38" fmla="*/ 378618 w 1464467"/>
              <a:gd name="connsiteY38" fmla="*/ 1373414 h 1387700"/>
              <a:gd name="connsiteX39" fmla="*/ 400050 w 1464467"/>
              <a:gd name="connsiteY39" fmla="*/ 1387700 h 1387700"/>
              <a:gd name="connsiteX40" fmla="*/ 414337 w 1464467"/>
              <a:gd name="connsiteY40" fmla="*/ 1359125 h 1387700"/>
              <a:gd name="connsiteX41" fmla="*/ 908956 w 1464467"/>
              <a:gd name="connsiteY41" fmla="*/ 714261 h 1387700"/>
              <a:gd name="connsiteX42" fmla="*/ 1000123 w 1464467"/>
              <a:gd name="connsiteY42" fmla="*/ 639989 h 1387700"/>
              <a:gd name="connsiteX43" fmla="*/ 1464467 w 1464467"/>
              <a:gd name="connsiteY43" fmla="*/ 280420 h 1387700"/>
              <a:gd name="connsiteX44" fmla="*/ 1464241 w 1464467"/>
              <a:gd name="connsiteY44" fmla="*/ 0 h 1387700"/>
              <a:gd name="connsiteX45" fmla="*/ 247650 w 1464467"/>
              <a:gd name="connsiteY45" fmla="*/ 9752 h 1387700"/>
              <a:gd name="connsiteX0" fmla="*/ 247650 w 1464467"/>
              <a:gd name="connsiteY0" fmla="*/ 9752 h 1387700"/>
              <a:gd name="connsiteX1" fmla="*/ 178592 w 1464467"/>
              <a:gd name="connsiteY1" fmla="*/ 20864 h 1387700"/>
              <a:gd name="connsiteX2" fmla="*/ 150017 w 1464467"/>
              <a:gd name="connsiteY2" fmla="*/ 56582 h 1387700"/>
              <a:gd name="connsiteX3" fmla="*/ 97630 w 1464467"/>
              <a:gd name="connsiteY3" fmla="*/ 49439 h 1387700"/>
              <a:gd name="connsiteX4" fmla="*/ 42861 w 1464467"/>
              <a:gd name="connsiteY4" fmla="*/ 73251 h 1387700"/>
              <a:gd name="connsiteX5" fmla="*/ 104774 w 1464467"/>
              <a:gd name="connsiteY5" fmla="*/ 170882 h 1387700"/>
              <a:gd name="connsiteX6" fmla="*/ 107154 w 1464467"/>
              <a:gd name="connsiteY6" fmla="*/ 220890 h 1387700"/>
              <a:gd name="connsiteX7" fmla="*/ 145255 w 1464467"/>
              <a:gd name="connsiteY7" fmla="*/ 228033 h 1387700"/>
              <a:gd name="connsiteX8" fmla="*/ 159542 w 1464467"/>
              <a:gd name="connsiteY8" fmla="*/ 247082 h 1387700"/>
              <a:gd name="connsiteX9" fmla="*/ 216693 w 1464467"/>
              <a:gd name="connsiteY9" fmla="*/ 294708 h 1387700"/>
              <a:gd name="connsiteX10" fmla="*/ 261936 w 1464467"/>
              <a:gd name="connsiteY10" fmla="*/ 418533 h 1387700"/>
              <a:gd name="connsiteX11" fmla="*/ 278605 w 1464467"/>
              <a:gd name="connsiteY11" fmla="*/ 549501 h 1387700"/>
              <a:gd name="connsiteX12" fmla="*/ 238123 w 1464467"/>
              <a:gd name="connsiteY12" fmla="*/ 589984 h 1387700"/>
              <a:gd name="connsiteX13" fmla="*/ 276223 w 1464467"/>
              <a:gd name="connsiteY13" fmla="*/ 606651 h 1387700"/>
              <a:gd name="connsiteX14" fmla="*/ 259555 w 1464467"/>
              <a:gd name="connsiteY14" fmla="*/ 649514 h 1387700"/>
              <a:gd name="connsiteX15" fmla="*/ 321468 w 1464467"/>
              <a:gd name="connsiteY15" fmla="*/ 670946 h 1387700"/>
              <a:gd name="connsiteX16" fmla="*/ 276223 w 1464467"/>
              <a:gd name="connsiteY16" fmla="*/ 794771 h 1387700"/>
              <a:gd name="connsiteX17" fmla="*/ 285749 w 1464467"/>
              <a:gd name="connsiteY17" fmla="*/ 849538 h 1387700"/>
              <a:gd name="connsiteX18" fmla="*/ 230980 w 1464467"/>
              <a:gd name="connsiteY18" fmla="*/ 880495 h 1387700"/>
              <a:gd name="connsiteX19" fmla="*/ 183355 w 1464467"/>
              <a:gd name="connsiteY19" fmla="*/ 866207 h 1387700"/>
              <a:gd name="connsiteX20" fmla="*/ 116681 w 1464467"/>
              <a:gd name="connsiteY20" fmla="*/ 885258 h 1387700"/>
              <a:gd name="connsiteX21" fmla="*/ 78581 w 1464467"/>
              <a:gd name="connsiteY21" fmla="*/ 925739 h 1387700"/>
              <a:gd name="connsiteX22" fmla="*/ 43995 w 1464467"/>
              <a:gd name="connsiteY22" fmla="*/ 982322 h 1387700"/>
              <a:gd name="connsiteX23" fmla="*/ 9525 w 1464467"/>
              <a:gd name="connsiteY23" fmla="*/ 1047183 h 1387700"/>
              <a:gd name="connsiteX24" fmla="*/ 28574 w 1464467"/>
              <a:gd name="connsiteY24" fmla="*/ 1059090 h 1387700"/>
              <a:gd name="connsiteX25" fmla="*/ 80962 w 1464467"/>
              <a:gd name="connsiteY25" fmla="*/ 1040039 h 1387700"/>
              <a:gd name="connsiteX26" fmla="*/ 59530 w 1464467"/>
              <a:gd name="connsiteY26" fmla="*/ 1073376 h 1387700"/>
              <a:gd name="connsiteX27" fmla="*/ 30956 w 1464467"/>
              <a:gd name="connsiteY27" fmla="*/ 1099570 h 1387700"/>
              <a:gd name="connsiteX28" fmla="*/ 0 w 1464467"/>
              <a:gd name="connsiteY28" fmla="*/ 1140052 h 1387700"/>
              <a:gd name="connsiteX29" fmla="*/ 35717 w 1464467"/>
              <a:gd name="connsiteY29" fmla="*/ 1199584 h 1387700"/>
              <a:gd name="connsiteX30" fmla="*/ 57149 w 1464467"/>
              <a:gd name="connsiteY30" fmla="*/ 1228156 h 1387700"/>
              <a:gd name="connsiteX31" fmla="*/ 107155 w 1464467"/>
              <a:gd name="connsiteY31" fmla="*/ 1185295 h 1387700"/>
              <a:gd name="connsiteX32" fmla="*/ 173830 w 1464467"/>
              <a:gd name="connsiteY32" fmla="*/ 1242445 h 1387700"/>
              <a:gd name="connsiteX33" fmla="*/ 228599 w 1464467"/>
              <a:gd name="connsiteY33" fmla="*/ 1259113 h 1387700"/>
              <a:gd name="connsiteX34" fmla="*/ 366712 w 1464467"/>
              <a:gd name="connsiteY34" fmla="*/ 1144814 h 1387700"/>
              <a:gd name="connsiteX35" fmla="*/ 397669 w 1464467"/>
              <a:gd name="connsiteY35" fmla="*/ 1154339 h 1387700"/>
              <a:gd name="connsiteX36" fmla="*/ 421481 w 1464467"/>
              <a:gd name="connsiteY36" fmla="*/ 1237682 h 1387700"/>
              <a:gd name="connsiteX37" fmla="*/ 416718 w 1464467"/>
              <a:gd name="connsiteY37" fmla="*/ 1275783 h 1387700"/>
              <a:gd name="connsiteX38" fmla="*/ 378618 w 1464467"/>
              <a:gd name="connsiteY38" fmla="*/ 1373414 h 1387700"/>
              <a:gd name="connsiteX39" fmla="*/ 400050 w 1464467"/>
              <a:gd name="connsiteY39" fmla="*/ 1387700 h 1387700"/>
              <a:gd name="connsiteX40" fmla="*/ 414337 w 1464467"/>
              <a:gd name="connsiteY40" fmla="*/ 1359125 h 1387700"/>
              <a:gd name="connsiteX41" fmla="*/ 514349 w 1464467"/>
              <a:gd name="connsiteY41" fmla="*/ 1230538 h 1387700"/>
              <a:gd name="connsiteX42" fmla="*/ 908956 w 1464467"/>
              <a:gd name="connsiteY42" fmla="*/ 714261 h 1387700"/>
              <a:gd name="connsiteX43" fmla="*/ 1000123 w 1464467"/>
              <a:gd name="connsiteY43" fmla="*/ 639989 h 1387700"/>
              <a:gd name="connsiteX44" fmla="*/ 1464467 w 1464467"/>
              <a:gd name="connsiteY44" fmla="*/ 280420 h 1387700"/>
              <a:gd name="connsiteX45" fmla="*/ 1464241 w 1464467"/>
              <a:gd name="connsiteY45" fmla="*/ 0 h 1387700"/>
              <a:gd name="connsiteX46" fmla="*/ 247650 w 1464467"/>
              <a:gd name="connsiteY46" fmla="*/ 9752 h 1387700"/>
              <a:gd name="connsiteX0" fmla="*/ 247650 w 1464467"/>
              <a:gd name="connsiteY0" fmla="*/ 9752 h 1392463"/>
              <a:gd name="connsiteX1" fmla="*/ 178592 w 1464467"/>
              <a:gd name="connsiteY1" fmla="*/ 20864 h 1392463"/>
              <a:gd name="connsiteX2" fmla="*/ 150017 w 1464467"/>
              <a:gd name="connsiteY2" fmla="*/ 56582 h 1392463"/>
              <a:gd name="connsiteX3" fmla="*/ 97630 w 1464467"/>
              <a:gd name="connsiteY3" fmla="*/ 49439 h 1392463"/>
              <a:gd name="connsiteX4" fmla="*/ 42861 w 1464467"/>
              <a:gd name="connsiteY4" fmla="*/ 73251 h 1392463"/>
              <a:gd name="connsiteX5" fmla="*/ 104774 w 1464467"/>
              <a:gd name="connsiteY5" fmla="*/ 170882 h 1392463"/>
              <a:gd name="connsiteX6" fmla="*/ 107154 w 1464467"/>
              <a:gd name="connsiteY6" fmla="*/ 220890 h 1392463"/>
              <a:gd name="connsiteX7" fmla="*/ 145255 w 1464467"/>
              <a:gd name="connsiteY7" fmla="*/ 228033 h 1392463"/>
              <a:gd name="connsiteX8" fmla="*/ 159542 w 1464467"/>
              <a:gd name="connsiteY8" fmla="*/ 247082 h 1392463"/>
              <a:gd name="connsiteX9" fmla="*/ 216693 w 1464467"/>
              <a:gd name="connsiteY9" fmla="*/ 294708 h 1392463"/>
              <a:gd name="connsiteX10" fmla="*/ 261936 w 1464467"/>
              <a:gd name="connsiteY10" fmla="*/ 418533 h 1392463"/>
              <a:gd name="connsiteX11" fmla="*/ 278605 w 1464467"/>
              <a:gd name="connsiteY11" fmla="*/ 549501 h 1392463"/>
              <a:gd name="connsiteX12" fmla="*/ 238123 w 1464467"/>
              <a:gd name="connsiteY12" fmla="*/ 589984 h 1392463"/>
              <a:gd name="connsiteX13" fmla="*/ 276223 w 1464467"/>
              <a:gd name="connsiteY13" fmla="*/ 606651 h 1392463"/>
              <a:gd name="connsiteX14" fmla="*/ 259555 w 1464467"/>
              <a:gd name="connsiteY14" fmla="*/ 649514 h 1392463"/>
              <a:gd name="connsiteX15" fmla="*/ 321468 w 1464467"/>
              <a:gd name="connsiteY15" fmla="*/ 670946 h 1392463"/>
              <a:gd name="connsiteX16" fmla="*/ 276223 w 1464467"/>
              <a:gd name="connsiteY16" fmla="*/ 794771 h 1392463"/>
              <a:gd name="connsiteX17" fmla="*/ 285749 w 1464467"/>
              <a:gd name="connsiteY17" fmla="*/ 849538 h 1392463"/>
              <a:gd name="connsiteX18" fmla="*/ 230980 w 1464467"/>
              <a:gd name="connsiteY18" fmla="*/ 880495 h 1392463"/>
              <a:gd name="connsiteX19" fmla="*/ 183355 w 1464467"/>
              <a:gd name="connsiteY19" fmla="*/ 866207 h 1392463"/>
              <a:gd name="connsiteX20" fmla="*/ 116681 w 1464467"/>
              <a:gd name="connsiteY20" fmla="*/ 885258 h 1392463"/>
              <a:gd name="connsiteX21" fmla="*/ 78581 w 1464467"/>
              <a:gd name="connsiteY21" fmla="*/ 925739 h 1392463"/>
              <a:gd name="connsiteX22" fmla="*/ 43995 w 1464467"/>
              <a:gd name="connsiteY22" fmla="*/ 982322 h 1392463"/>
              <a:gd name="connsiteX23" fmla="*/ 9525 w 1464467"/>
              <a:gd name="connsiteY23" fmla="*/ 1047183 h 1392463"/>
              <a:gd name="connsiteX24" fmla="*/ 28574 w 1464467"/>
              <a:gd name="connsiteY24" fmla="*/ 1059090 h 1392463"/>
              <a:gd name="connsiteX25" fmla="*/ 80962 w 1464467"/>
              <a:gd name="connsiteY25" fmla="*/ 1040039 h 1392463"/>
              <a:gd name="connsiteX26" fmla="*/ 59530 w 1464467"/>
              <a:gd name="connsiteY26" fmla="*/ 1073376 h 1392463"/>
              <a:gd name="connsiteX27" fmla="*/ 30956 w 1464467"/>
              <a:gd name="connsiteY27" fmla="*/ 1099570 h 1392463"/>
              <a:gd name="connsiteX28" fmla="*/ 0 w 1464467"/>
              <a:gd name="connsiteY28" fmla="*/ 1140052 h 1392463"/>
              <a:gd name="connsiteX29" fmla="*/ 35717 w 1464467"/>
              <a:gd name="connsiteY29" fmla="*/ 1199584 h 1392463"/>
              <a:gd name="connsiteX30" fmla="*/ 57149 w 1464467"/>
              <a:gd name="connsiteY30" fmla="*/ 1228156 h 1392463"/>
              <a:gd name="connsiteX31" fmla="*/ 107155 w 1464467"/>
              <a:gd name="connsiteY31" fmla="*/ 1185295 h 1392463"/>
              <a:gd name="connsiteX32" fmla="*/ 173830 w 1464467"/>
              <a:gd name="connsiteY32" fmla="*/ 1242445 h 1392463"/>
              <a:gd name="connsiteX33" fmla="*/ 228599 w 1464467"/>
              <a:gd name="connsiteY33" fmla="*/ 1259113 h 1392463"/>
              <a:gd name="connsiteX34" fmla="*/ 366712 w 1464467"/>
              <a:gd name="connsiteY34" fmla="*/ 1144814 h 1392463"/>
              <a:gd name="connsiteX35" fmla="*/ 397669 w 1464467"/>
              <a:gd name="connsiteY35" fmla="*/ 1154339 h 1392463"/>
              <a:gd name="connsiteX36" fmla="*/ 421481 w 1464467"/>
              <a:gd name="connsiteY36" fmla="*/ 1237682 h 1392463"/>
              <a:gd name="connsiteX37" fmla="*/ 416718 w 1464467"/>
              <a:gd name="connsiteY37" fmla="*/ 1275783 h 1392463"/>
              <a:gd name="connsiteX38" fmla="*/ 378618 w 1464467"/>
              <a:gd name="connsiteY38" fmla="*/ 1373414 h 1392463"/>
              <a:gd name="connsiteX39" fmla="*/ 400050 w 1464467"/>
              <a:gd name="connsiteY39" fmla="*/ 1387700 h 1392463"/>
              <a:gd name="connsiteX40" fmla="*/ 414337 w 1464467"/>
              <a:gd name="connsiteY40" fmla="*/ 1359125 h 1392463"/>
              <a:gd name="connsiteX41" fmla="*/ 450055 w 1464467"/>
              <a:gd name="connsiteY41" fmla="*/ 1392463 h 1392463"/>
              <a:gd name="connsiteX42" fmla="*/ 908956 w 1464467"/>
              <a:gd name="connsiteY42" fmla="*/ 714261 h 1392463"/>
              <a:gd name="connsiteX43" fmla="*/ 1000123 w 1464467"/>
              <a:gd name="connsiteY43" fmla="*/ 639989 h 1392463"/>
              <a:gd name="connsiteX44" fmla="*/ 1464467 w 1464467"/>
              <a:gd name="connsiteY44" fmla="*/ 280420 h 1392463"/>
              <a:gd name="connsiteX45" fmla="*/ 1464241 w 1464467"/>
              <a:gd name="connsiteY45" fmla="*/ 0 h 1392463"/>
              <a:gd name="connsiteX46" fmla="*/ 247650 w 1464467"/>
              <a:gd name="connsiteY46" fmla="*/ 9752 h 1392463"/>
              <a:gd name="connsiteX0" fmla="*/ 247650 w 1464467"/>
              <a:gd name="connsiteY0" fmla="*/ 9752 h 1392463"/>
              <a:gd name="connsiteX1" fmla="*/ 178592 w 1464467"/>
              <a:gd name="connsiteY1" fmla="*/ 20864 h 1392463"/>
              <a:gd name="connsiteX2" fmla="*/ 150017 w 1464467"/>
              <a:gd name="connsiteY2" fmla="*/ 56582 h 1392463"/>
              <a:gd name="connsiteX3" fmla="*/ 97630 w 1464467"/>
              <a:gd name="connsiteY3" fmla="*/ 49439 h 1392463"/>
              <a:gd name="connsiteX4" fmla="*/ 42861 w 1464467"/>
              <a:gd name="connsiteY4" fmla="*/ 73251 h 1392463"/>
              <a:gd name="connsiteX5" fmla="*/ 104774 w 1464467"/>
              <a:gd name="connsiteY5" fmla="*/ 170882 h 1392463"/>
              <a:gd name="connsiteX6" fmla="*/ 107154 w 1464467"/>
              <a:gd name="connsiteY6" fmla="*/ 220890 h 1392463"/>
              <a:gd name="connsiteX7" fmla="*/ 145255 w 1464467"/>
              <a:gd name="connsiteY7" fmla="*/ 228033 h 1392463"/>
              <a:gd name="connsiteX8" fmla="*/ 159542 w 1464467"/>
              <a:gd name="connsiteY8" fmla="*/ 247082 h 1392463"/>
              <a:gd name="connsiteX9" fmla="*/ 216693 w 1464467"/>
              <a:gd name="connsiteY9" fmla="*/ 294708 h 1392463"/>
              <a:gd name="connsiteX10" fmla="*/ 261936 w 1464467"/>
              <a:gd name="connsiteY10" fmla="*/ 418533 h 1392463"/>
              <a:gd name="connsiteX11" fmla="*/ 278605 w 1464467"/>
              <a:gd name="connsiteY11" fmla="*/ 549501 h 1392463"/>
              <a:gd name="connsiteX12" fmla="*/ 238123 w 1464467"/>
              <a:gd name="connsiteY12" fmla="*/ 589984 h 1392463"/>
              <a:gd name="connsiteX13" fmla="*/ 276223 w 1464467"/>
              <a:gd name="connsiteY13" fmla="*/ 606651 h 1392463"/>
              <a:gd name="connsiteX14" fmla="*/ 259555 w 1464467"/>
              <a:gd name="connsiteY14" fmla="*/ 649514 h 1392463"/>
              <a:gd name="connsiteX15" fmla="*/ 321468 w 1464467"/>
              <a:gd name="connsiteY15" fmla="*/ 670946 h 1392463"/>
              <a:gd name="connsiteX16" fmla="*/ 276223 w 1464467"/>
              <a:gd name="connsiteY16" fmla="*/ 794771 h 1392463"/>
              <a:gd name="connsiteX17" fmla="*/ 285749 w 1464467"/>
              <a:gd name="connsiteY17" fmla="*/ 849538 h 1392463"/>
              <a:gd name="connsiteX18" fmla="*/ 230980 w 1464467"/>
              <a:gd name="connsiteY18" fmla="*/ 880495 h 1392463"/>
              <a:gd name="connsiteX19" fmla="*/ 183355 w 1464467"/>
              <a:gd name="connsiteY19" fmla="*/ 866207 h 1392463"/>
              <a:gd name="connsiteX20" fmla="*/ 116681 w 1464467"/>
              <a:gd name="connsiteY20" fmla="*/ 885258 h 1392463"/>
              <a:gd name="connsiteX21" fmla="*/ 78581 w 1464467"/>
              <a:gd name="connsiteY21" fmla="*/ 925739 h 1392463"/>
              <a:gd name="connsiteX22" fmla="*/ 43995 w 1464467"/>
              <a:gd name="connsiteY22" fmla="*/ 982322 h 1392463"/>
              <a:gd name="connsiteX23" fmla="*/ 9525 w 1464467"/>
              <a:gd name="connsiteY23" fmla="*/ 1047183 h 1392463"/>
              <a:gd name="connsiteX24" fmla="*/ 28574 w 1464467"/>
              <a:gd name="connsiteY24" fmla="*/ 1059090 h 1392463"/>
              <a:gd name="connsiteX25" fmla="*/ 80962 w 1464467"/>
              <a:gd name="connsiteY25" fmla="*/ 1040039 h 1392463"/>
              <a:gd name="connsiteX26" fmla="*/ 59530 w 1464467"/>
              <a:gd name="connsiteY26" fmla="*/ 1073376 h 1392463"/>
              <a:gd name="connsiteX27" fmla="*/ 30956 w 1464467"/>
              <a:gd name="connsiteY27" fmla="*/ 1099570 h 1392463"/>
              <a:gd name="connsiteX28" fmla="*/ 0 w 1464467"/>
              <a:gd name="connsiteY28" fmla="*/ 1140052 h 1392463"/>
              <a:gd name="connsiteX29" fmla="*/ 35717 w 1464467"/>
              <a:gd name="connsiteY29" fmla="*/ 1199584 h 1392463"/>
              <a:gd name="connsiteX30" fmla="*/ 57149 w 1464467"/>
              <a:gd name="connsiteY30" fmla="*/ 1228156 h 1392463"/>
              <a:gd name="connsiteX31" fmla="*/ 107155 w 1464467"/>
              <a:gd name="connsiteY31" fmla="*/ 1185295 h 1392463"/>
              <a:gd name="connsiteX32" fmla="*/ 173830 w 1464467"/>
              <a:gd name="connsiteY32" fmla="*/ 1242445 h 1392463"/>
              <a:gd name="connsiteX33" fmla="*/ 228599 w 1464467"/>
              <a:gd name="connsiteY33" fmla="*/ 1259113 h 1392463"/>
              <a:gd name="connsiteX34" fmla="*/ 366712 w 1464467"/>
              <a:gd name="connsiteY34" fmla="*/ 1144814 h 1392463"/>
              <a:gd name="connsiteX35" fmla="*/ 397669 w 1464467"/>
              <a:gd name="connsiteY35" fmla="*/ 1154339 h 1392463"/>
              <a:gd name="connsiteX36" fmla="*/ 421481 w 1464467"/>
              <a:gd name="connsiteY36" fmla="*/ 1237682 h 1392463"/>
              <a:gd name="connsiteX37" fmla="*/ 416718 w 1464467"/>
              <a:gd name="connsiteY37" fmla="*/ 1275783 h 1392463"/>
              <a:gd name="connsiteX38" fmla="*/ 378618 w 1464467"/>
              <a:gd name="connsiteY38" fmla="*/ 1373414 h 1392463"/>
              <a:gd name="connsiteX39" fmla="*/ 400050 w 1464467"/>
              <a:gd name="connsiteY39" fmla="*/ 1387700 h 1392463"/>
              <a:gd name="connsiteX40" fmla="*/ 414337 w 1464467"/>
              <a:gd name="connsiteY40" fmla="*/ 1359125 h 1392463"/>
              <a:gd name="connsiteX41" fmla="*/ 450055 w 1464467"/>
              <a:gd name="connsiteY41" fmla="*/ 1392463 h 1392463"/>
              <a:gd name="connsiteX42" fmla="*/ 538162 w 1464467"/>
              <a:gd name="connsiteY42" fmla="*/ 1259113 h 1392463"/>
              <a:gd name="connsiteX43" fmla="*/ 908956 w 1464467"/>
              <a:gd name="connsiteY43" fmla="*/ 714261 h 1392463"/>
              <a:gd name="connsiteX44" fmla="*/ 1000123 w 1464467"/>
              <a:gd name="connsiteY44" fmla="*/ 639989 h 1392463"/>
              <a:gd name="connsiteX45" fmla="*/ 1464467 w 1464467"/>
              <a:gd name="connsiteY45" fmla="*/ 280420 h 1392463"/>
              <a:gd name="connsiteX46" fmla="*/ 1464241 w 1464467"/>
              <a:gd name="connsiteY46" fmla="*/ 0 h 1392463"/>
              <a:gd name="connsiteX47" fmla="*/ 247650 w 1464467"/>
              <a:gd name="connsiteY47" fmla="*/ 9752 h 1392463"/>
              <a:gd name="connsiteX0" fmla="*/ 247650 w 1464467"/>
              <a:gd name="connsiteY0" fmla="*/ 9752 h 1518669"/>
              <a:gd name="connsiteX1" fmla="*/ 178592 w 1464467"/>
              <a:gd name="connsiteY1" fmla="*/ 20864 h 1518669"/>
              <a:gd name="connsiteX2" fmla="*/ 150017 w 1464467"/>
              <a:gd name="connsiteY2" fmla="*/ 56582 h 1518669"/>
              <a:gd name="connsiteX3" fmla="*/ 97630 w 1464467"/>
              <a:gd name="connsiteY3" fmla="*/ 49439 h 1518669"/>
              <a:gd name="connsiteX4" fmla="*/ 42861 w 1464467"/>
              <a:gd name="connsiteY4" fmla="*/ 73251 h 1518669"/>
              <a:gd name="connsiteX5" fmla="*/ 104774 w 1464467"/>
              <a:gd name="connsiteY5" fmla="*/ 170882 h 1518669"/>
              <a:gd name="connsiteX6" fmla="*/ 107154 w 1464467"/>
              <a:gd name="connsiteY6" fmla="*/ 220890 h 1518669"/>
              <a:gd name="connsiteX7" fmla="*/ 145255 w 1464467"/>
              <a:gd name="connsiteY7" fmla="*/ 228033 h 1518669"/>
              <a:gd name="connsiteX8" fmla="*/ 159542 w 1464467"/>
              <a:gd name="connsiteY8" fmla="*/ 247082 h 1518669"/>
              <a:gd name="connsiteX9" fmla="*/ 216693 w 1464467"/>
              <a:gd name="connsiteY9" fmla="*/ 294708 h 1518669"/>
              <a:gd name="connsiteX10" fmla="*/ 261936 w 1464467"/>
              <a:gd name="connsiteY10" fmla="*/ 418533 h 1518669"/>
              <a:gd name="connsiteX11" fmla="*/ 278605 w 1464467"/>
              <a:gd name="connsiteY11" fmla="*/ 549501 h 1518669"/>
              <a:gd name="connsiteX12" fmla="*/ 238123 w 1464467"/>
              <a:gd name="connsiteY12" fmla="*/ 589984 h 1518669"/>
              <a:gd name="connsiteX13" fmla="*/ 276223 w 1464467"/>
              <a:gd name="connsiteY13" fmla="*/ 606651 h 1518669"/>
              <a:gd name="connsiteX14" fmla="*/ 259555 w 1464467"/>
              <a:gd name="connsiteY14" fmla="*/ 649514 h 1518669"/>
              <a:gd name="connsiteX15" fmla="*/ 321468 w 1464467"/>
              <a:gd name="connsiteY15" fmla="*/ 670946 h 1518669"/>
              <a:gd name="connsiteX16" fmla="*/ 276223 w 1464467"/>
              <a:gd name="connsiteY16" fmla="*/ 794771 h 1518669"/>
              <a:gd name="connsiteX17" fmla="*/ 285749 w 1464467"/>
              <a:gd name="connsiteY17" fmla="*/ 849538 h 1518669"/>
              <a:gd name="connsiteX18" fmla="*/ 230980 w 1464467"/>
              <a:gd name="connsiteY18" fmla="*/ 880495 h 1518669"/>
              <a:gd name="connsiteX19" fmla="*/ 183355 w 1464467"/>
              <a:gd name="connsiteY19" fmla="*/ 866207 h 1518669"/>
              <a:gd name="connsiteX20" fmla="*/ 116681 w 1464467"/>
              <a:gd name="connsiteY20" fmla="*/ 885258 h 1518669"/>
              <a:gd name="connsiteX21" fmla="*/ 78581 w 1464467"/>
              <a:gd name="connsiteY21" fmla="*/ 925739 h 1518669"/>
              <a:gd name="connsiteX22" fmla="*/ 43995 w 1464467"/>
              <a:gd name="connsiteY22" fmla="*/ 982322 h 1518669"/>
              <a:gd name="connsiteX23" fmla="*/ 9525 w 1464467"/>
              <a:gd name="connsiteY23" fmla="*/ 1047183 h 1518669"/>
              <a:gd name="connsiteX24" fmla="*/ 28574 w 1464467"/>
              <a:gd name="connsiteY24" fmla="*/ 1059090 h 1518669"/>
              <a:gd name="connsiteX25" fmla="*/ 80962 w 1464467"/>
              <a:gd name="connsiteY25" fmla="*/ 1040039 h 1518669"/>
              <a:gd name="connsiteX26" fmla="*/ 59530 w 1464467"/>
              <a:gd name="connsiteY26" fmla="*/ 1073376 h 1518669"/>
              <a:gd name="connsiteX27" fmla="*/ 30956 w 1464467"/>
              <a:gd name="connsiteY27" fmla="*/ 1099570 h 1518669"/>
              <a:gd name="connsiteX28" fmla="*/ 0 w 1464467"/>
              <a:gd name="connsiteY28" fmla="*/ 1140052 h 1518669"/>
              <a:gd name="connsiteX29" fmla="*/ 35717 w 1464467"/>
              <a:gd name="connsiteY29" fmla="*/ 1199584 h 1518669"/>
              <a:gd name="connsiteX30" fmla="*/ 57149 w 1464467"/>
              <a:gd name="connsiteY30" fmla="*/ 1228156 h 1518669"/>
              <a:gd name="connsiteX31" fmla="*/ 107155 w 1464467"/>
              <a:gd name="connsiteY31" fmla="*/ 1185295 h 1518669"/>
              <a:gd name="connsiteX32" fmla="*/ 173830 w 1464467"/>
              <a:gd name="connsiteY32" fmla="*/ 1242445 h 1518669"/>
              <a:gd name="connsiteX33" fmla="*/ 228599 w 1464467"/>
              <a:gd name="connsiteY33" fmla="*/ 1259113 h 1518669"/>
              <a:gd name="connsiteX34" fmla="*/ 366712 w 1464467"/>
              <a:gd name="connsiteY34" fmla="*/ 1144814 h 1518669"/>
              <a:gd name="connsiteX35" fmla="*/ 397669 w 1464467"/>
              <a:gd name="connsiteY35" fmla="*/ 1154339 h 1518669"/>
              <a:gd name="connsiteX36" fmla="*/ 421481 w 1464467"/>
              <a:gd name="connsiteY36" fmla="*/ 1237682 h 1518669"/>
              <a:gd name="connsiteX37" fmla="*/ 416718 w 1464467"/>
              <a:gd name="connsiteY37" fmla="*/ 1275783 h 1518669"/>
              <a:gd name="connsiteX38" fmla="*/ 378618 w 1464467"/>
              <a:gd name="connsiteY38" fmla="*/ 1373414 h 1518669"/>
              <a:gd name="connsiteX39" fmla="*/ 400050 w 1464467"/>
              <a:gd name="connsiteY39" fmla="*/ 1387700 h 1518669"/>
              <a:gd name="connsiteX40" fmla="*/ 414337 w 1464467"/>
              <a:gd name="connsiteY40" fmla="*/ 1359125 h 1518669"/>
              <a:gd name="connsiteX41" fmla="*/ 450055 w 1464467"/>
              <a:gd name="connsiteY41" fmla="*/ 1392463 h 1518669"/>
              <a:gd name="connsiteX42" fmla="*/ 488156 w 1464467"/>
              <a:gd name="connsiteY42" fmla="*/ 1518669 h 1518669"/>
              <a:gd name="connsiteX43" fmla="*/ 908956 w 1464467"/>
              <a:gd name="connsiteY43" fmla="*/ 714261 h 1518669"/>
              <a:gd name="connsiteX44" fmla="*/ 1000123 w 1464467"/>
              <a:gd name="connsiteY44" fmla="*/ 639989 h 1518669"/>
              <a:gd name="connsiteX45" fmla="*/ 1464467 w 1464467"/>
              <a:gd name="connsiteY45" fmla="*/ 280420 h 1518669"/>
              <a:gd name="connsiteX46" fmla="*/ 1464241 w 1464467"/>
              <a:gd name="connsiteY46" fmla="*/ 0 h 1518669"/>
              <a:gd name="connsiteX47" fmla="*/ 247650 w 1464467"/>
              <a:gd name="connsiteY47" fmla="*/ 9752 h 1518669"/>
              <a:gd name="connsiteX0" fmla="*/ 247650 w 1464467"/>
              <a:gd name="connsiteY0" fmla="*/ 9752 h 1518669"/>
              <a:gd name="connsiteX1" fmla="*/ 178592 w 1464467"/>
              <a:gd name="connsiteY1" fmla="*/ 20864 h 1518669"/>
              <a:gd name="connsiteX2" fmla="*/ 150017 w 1464467"/>
              <a:gd name="connsiteY2" fmla="*/ 56582 h 1518669"/>
              <a:gd name="connsiteX3" fmla="*/ 97630 w 1464467"/>
              <a:gd name="connsiteY3" fmla="*/ 49439 h 1518669"/>
              <a:gd name="connsiteX4" fmla="*/ 42861 w 1464467"/>
              <a:gd name="connsiteY4" fmla="*/ 73251 h 1518669"/>
              <a:gd name="connsiteX5" fmla="*/ 104774 w 1464467"/>
              <a:gd name="connsiteY5" fmla="*/ 170882 h 1518669"/>
              <a:gd name="connsiteX6" fmla="*/ 107154 w 1464467"/>
              <a:gd name="connsiteY6" fmla="*/ 220890 h 1518669"/>
              <a:gd name="connsiteX7" fmla="*/ 145255 w 1464467"/>
              <a:gd name="connsiteY7" fmla="*/ 228033 h 1518669"/>
              <a:gd name="connsiteX8" fmla="*/ 159542 w 1464467"/>
              <a:gd name="connsiteY8" fmla="*/ 247082 h 1518669"/>
              <a:gd name="connsiteX9" fmla="*/ 216693 w 1464467"/>
              <a:gd name="connsiteY9" fmla="*/ 294708 h 1518669"/>
              <a:gd name="connsiteX10" fmla="*/ 261936 w 1464467"/>
              <a:gd name="connsiteY10" fmla="*/ 418533 h 1518669"/>
              <a:gd name="connsiteX11" fmla="*/ 278605 w 1464467"/>
              <a:gd name="connsiteY11" fmla="*/ 549501 h 1518669"/>
              <a:gd name="connsiteX12" fmla="*/ 238123 w 1464467"/>
              <a:gd name="connsiteY12" fmla="*/ 589984 h 1518669"/>
              <a:gd name="connsiteX13" fmla="*/ 276223 w 1464467"/>
              <a:gd name="connsiteY13" fmla="*/ 606651 h 1518669"/>
              <a:gd name="connsiteX14" fmla="*/ 259555 w 1464467"/>
              <a:gd name="connsiteY14" fmla="*/ 649514 h 1518669"/>
              <a:gd name="connsiteX15" fmla="*/ 321468 w 1464467"/>
              <a:gd name="connsiteY15" fmla="*/ 670946 h 1518669"/>
              <a:gd name="connsiteX16" fmla="*/ 276223 w 1464467"/>
              <a:gd name="connsiteY16" fmla="*/ 794771 h 1518669"/>
              <a:gd name="connsiteX17" fmla="*/ 285749 w 1464467"/>
              <a:gd name="connsiteY17" fmla="*/ 849538 h 1518669"/>
              <a:gd name="connsiteX18" fmla="*/ 230980 w 1464467"/>
              <a:gd name="connsiteY18" fmla="*/ 880495 h 1518669"/>
              <a:gd name="connsiteX19" fmla="*/ 183355 w 1464467"/>
              <a:gd name="connsiteY19" fmla="*/ 866207 h 1518669"/>
              <a:gd name="connsiteX20" fmla="*/ 116681 w 1464467"/>
              <a:gd name="connsiteY20" fmla="*/ 885258 h 1518669"/>
              <a:gd name="connsiteX21" fmla="*/ 78581 w 1464467"/>
              <a:gd name="connsiteY21" fmla="*/ 925739 h 1518669"/>
              <a:gd name="connsiteX22" fmla="*/ 43995 w 1464467"/>
              <a:gd name="connsiteY22" fmla="*/ 982322 h 1518669"/>
              <a:gd name="connsiteX23" fmla="*/ 9525 w 1464467"/>
              <a:gd name="connsiteY23" fmla="*/ 1047183 h 1518669"/>
              <a:gd name="connsiteX24" fmla="*/ 28574 w 1464467"/>
              <a:gd name="connsiteY24" fmla="*/ 1059090 h 1518669"/>
              <a:gd name="connsiteX25" fmla="*/ 80962 w 1464467"/>
              <a:gd name="connsiteY25" fmla="*/ 1040039 h 1518669"/>
              <a:gd name="connsiteX26" fmla="*/ 59530 w 1464467"/>
              <a:gd name="connsiteY26" fmla="*/ 1073376 h 1518669"/>
              <a:gd name="connsiteX27" fmla="*/ 30956 w 1464467"/>
              <a:gd name="connsiteY27" fmla="*/ 1099570 h 1518669"/>
              <a:gd name="connsiteX28" fmla="*/ 0 w 1464467"/>
              <a:gd name="connsiteY28" fmla="*/ 1140052 h 1518669"/>
              <a:gd name="connsiteX29" fmla="*/ 35717 w 1464467"/>
              <a:gd name="connsiteY29" fmla="*/ 1199584 h 1518669"/>
              <a:gd name="connsiteX30" fmla="*/ 57149 w 1464467"/>
              <a:gd name="connsiteY30" fmla="*/ 1228156 h 1518669"/>
              <a:gd name="connsiteX31" fmla="*/ 107155 w 1464467"/>
              <a:gd name="connsiteY31" fmla="*/ 1185295 h 1518669"/>
              <a:gd name="connsiteX32" fmla="*/ 173830 w 1464467"/>
              <a:gd name="connsiteY32" fmla="*/ 1242445 h 1518669"/>
              <a:gd name="connsiteX33" fmla="*/ 228599 w 1464467"/>
              <a:gd name="connsiteY33" fmla="*/ 1259113 h 1518669"/>
              <a:gd name="connsiteX34" fmla="*/ 366712 w 1464467"/>
              <a:gd name="connsiteY34" fmla="*/ 1144814 h 1518669"/>
              <a:gd name="connsiteX35" fmla="*/ 397669 w 1464467"/>
              <a:gd name="connsiteY35" fmla="*/ 1154339 h 1518669"/>
              <a:gd name="connsiteX36" fmla="*/ 421481 w 1464467"/>
              <a:gd name="connsiteY36" fmla="*/ 1237682 h 1518669"/>
              <a:gd name="connsiteX37" fmla="*/ 416718 w 1464467"/>
              <a:gd name="connsiteY37" fmla="*/ 1275783 h 1518669"/>
              <a:gd name="connsiteX38" fmla="*/ 378618 w 1464467"/>
              <a:gd name="connsiteY38" fmla="*/ 1373414 h 1518669"/>
              <a:gd name="connsiteX39" fmla="*/ 400050 w 1464467"/>
              <a:gd name="connsiteY39" fmla="*/ 1387700 h 1518669"/>
              <a:gd name="connsiteX40" fmla="*/ 414337 w 1464467"/>
              <a:gd name="connsiteY40" fmla="*/ 1359125 h 1518669"/>
              <a:gd name="connsiteX41" fmla="*/ 450055 w 1464467"/>
              <a:gd name="connsiteY41" fmla="*/ 1392463 h 1518669"/>
              <a:gd name="connsiteX42" fmla="*/ 488156 w 1464467"/>
              <a:gd name="connsiteY42" fmla="*/ 1518669 h 1518669"/>
              <a:gd name="connsiteX43" fmla="*/ 514349 w 1464467"/>
              <a:gd name="connsiteY43" fmla="*/ 1468663 h 1518669"/>
              <a:gd name="connsiteX44" fmla="*/ 908956 w 1464467"/>
              <a:gd name="connsiteY44" fmla="*/ 714261 h 1518669"/>
              <a:gd name="connsiteX45" fmla="*/ 1000123 w 1464467"/>
              <a:gd name="connsiteY45" fmla="*/ 639989 h 1518669"/>
              <a:gd name="connsiteX46" fmla="*/ 1464467 w 1464467"/>
              <a:gd name="connsiteY46" fmla="*/ 280420 h 1518669"/>
              <a:gd name="connsiteX47" fmla="*/ 1464241 w 1464467"/>
              <a:gd name="connsiteY47" fmla="*/ 0 h 1518669"/>
              <a:gd name="connsiteX48" fmla="*/ 247650 w 1464467"/>
              <a:gd name="connsiteY48" fmla="*/ 9752 h 1518669"/>
              <a:gd name="connsiteX0" fmla="*/ 247650 w 1464467"/>
              <a:gd name="connsiteY0" fmla="*/ 9752 h 1518669"/>
              <a:gd name="connsiteX1" fmla="*/ 178592 w 1464467"/>
              <a:gd name="connsiteY1" fmla="*/ 20864 h 1518669"/>
              <a:gd name="connsiteX2" fmla="*/ 150017 w 1464467"/>
              <a:gd name="connsiteY2" fmla="*/ 56582 h 1518669"/>
              <a:gd name="connsiteX3" fmla="*/ 97630 w 1464467"/>
              <a:gd name="connsiteY3" fmla="*/ 49439 h 1518669"/>
              <a:gd name="connsiteX4" fmla="*/ 42861 w 1464467"/>
              <a:gd name="connsiteY4" fmla="*/ 73251 h 1518669"/>
              <a:gd name="connsiteX5" fmla="*/ 104774 w 1464467"/>
              <a:gd name="connsiteY5" fmla="*/ 170882 h 1518669"/>
              <a:gd name="connsiteX6" fmla="*/ 107154 w 1464467"/>
              <a:gd name="connsiteY6" fmla="*/ 220890 h 1518669"/>
              <a:gd name="connsiteX7" fmla="*/ 145255 w 1464467"/>
              <a:gd name="connsiteY7" fmla="*/ 228033 h 1518669"/>
              <a:gd name="connsiteX8" fmla="*/ 159542 w 1464467"/>
              <a:gd name="connsiteY8" fmla="*/ 247082 h 1518669"/>
              <a:gd name="connsiteX9" fmla="*/ 216693 w 1464467"/>
              <a:gd name="connsiteY9" fmla="*/ 294708 h 1518669"/>
              <a:gd name="connsiteX10" fmla="*/ 261936 w 1464467"/>
              <a:gd name="connsiteY10" fmla="*/ 418533 h 1518669"/>
              <a:gd name="connsiteX11" fmla="*/ 278605 w 1464467"/>
              <a:gd name="connsiteY11" fmla="*/ 549501 h 1518669"/>
              <a:gd name="connsiteX12" fmla="*/ 238123 w 1464467"/>
              <a:gd name="connsiteY12" fmla="*/ 589984 h 1518669"/>
              <a:gd name="connsiteX13" fmla="*/ 276223 w 1464467"/>
              <a:gd name="connsiteY13" fmla="*/ 606651 h 1518669"/>
              <a:gd name="connsiteX14" fmla="*/ 259555 w 1464467"/>
              <a:gd name="connsiteY14" fmla="*/ 649514 h 1518669"/>
              <a:gd name="connsiteX15" fmla="*/ 321468 w 1464467"/>
              <a:gd name="connsiteY15" fmla="*/ 670946 h 1518669"/>
              <a:gd name="connsiteX16" fmla="*/ 276223 w 1464467"/>
              <a:gd name="connsiteY16" fmla="*/ 794771 h 1518669"/>
              <a:gd name="connsiteX17" fmla="*/ 285749 w 1464467"/>
              <a:gd name="connsiteY17" fmla="*/ 849538 h 1518669"/>
              <a:gd name="connsiteX18" fmla="*/ 230980 w 1464467"/>
              <a:gd name="connsiteY18" fmla="*/ 880495 h 1518669"/>
              <a:gd name="connsiteX19" fmla="*/ 183355 w 1464467"/>
              <a:gd name="connsiteY19" fmla="*/ 866207 h 1518669"/>
              <a:gd name="connsiteX20" fmla="*/ 116681 w 1464467"/>
              <a:gd name="connsiteY20" fmla="*/ 885258 h 1518669"/>
              <a:gd name="connsiteX21" fmla="*/ 78581 w 1464467"/>
              <a:gd name="connsiteY21" fmla="*/ 925739 h 1518669"/>
              <a:gd name="connsiteX22" fmla="*/ 43995 w 1464467"/>
              <a:gd name="connsiteY22" fmla="*/ 982322 h 1518669"/>
              <a:gd name="connsiteX23" fmla="*/ 9525 w 1464467"/>
              <a:gd name="connsiteY23" fmla="*/ 1047183 h 1518669"/>
              <a:gd name="connsiteX24" fmla="*/ 28574 w 1464467"/>
              <a:gd name="connsiteY24" fmla="*/ 1059090 h 1518669"/>
              <a:gd name="connsiteX25" fmla="*/ 80962 w 1464467"/>
              <a:gd name="connsiteY25" fmla="*/ 1040039 h 1518669"/>
              <a:gd name="connsiteX26" fmla="*/ 59530 w 1464467"/>
              <a:gd name="connsiteY26" fmla="*/ 1073376 h 1518669"/>
              <a:gd name="connsiteX27" fmla="*/ 30956 w 1464467"/>
              <a:gd name="connsiteY27" fmla="*/ 1099570 h 1518669"/>
              <a:gd name="connsiteX28" fmla="*/ 0 w 1464467"/>
              <a:gd name="connsiteY28" fmla="*/ 1140052 h 1518669"/>
              <a:gd name="connsiteX29" fmla="*/ 35717 w 1464467"/>
              <a:gd name="connsiteY29" fmla="*/ 1199584 h 1518669"/>
              <a:gd name="connsiteX30" fmla="*/ 57149 w 1464467"/>
              <a:gd name="connsiteY30" fmla="*/ 1228156 h 1518669"/>
              <a:gd name="connsiteX31" fmla="*/ 107155 w 1464467"/>
              <a:gd name="connsiteY31" fmla="*/ 1185295 h 1518669"/>
              <a:gd name="connsiteX32" fmla="*/ 173830 w 1464467"/>
              <a:gd name="connsiteY32" fmla="*/ 1242445 h 1518669"/>
              <a:gd name="connsiteX33" fmla="*/ 228599 w 1464467"/>
              <a:gd name="connsiteY33" fmla="*/ 1259113 h 1518669"/>
              <a:gd name="connsiteX34" fmla="*/ 366712 w 1464467"/>
              <a:gd name="connsiteY34" fmla="*/ 1144814 h 1518669"/>
              <a:gd name="connsiteX35" fmla="*/ 397669 w 1464467"/>
              <a:gd name="connsiteY35" fmla="*/ 1154339 h 1518669"/>
              <a:gd name="connsiteX36" fmla="*/ 421481 w 1464467"/>
              <a:gd name="connsiteY36" fmla="*/ 1237682 h 1518669"/>
              <a:gd name="connsiteX37" fmla="*/ 416718 w 1464467"/>
              <a:gd name="connsiteY37" fmla="*/ 1275783 h 1518669"/>
              <a:gd name="connsiteX38" fmla="*/ 378618 w 1464467"/>
              <a:gd name="connsiteY38" fmla="*/ 1373414 h 1518669"/>
              <a:gd name="connsiteX39" fmla="*/ 400050 w 1464467"/>
              <a:gd name="connsiteY39" fmla="*/ 1387700 h 1518669"/>
              <a:gd name="connsiteX40" fmla="*/ 414337 w 1464467"/>
              <a:gd name="connsiteY40" fmla="*/ 1359125 h 1518669"/>
              <a:gd name="connsiteX41" fmla="*/ 450055 w 1464467"/>
              <a:gd name="connsiteY41" fmla="*/ 1392463 h 1518669"/>
              <a:gd name="connsiteX42" fmla="*/ 488156 w 1464467"/>
              <a:gd name="connsiteY42" fmla="*/ 1518669 h 1518669"/>
              <a:gd name="connsiteX43" fmla="*/ 511968 w 1464467"/>
              <a:gd name="connsiteY43" fmla="*/ 1490094 h 1518669"/>
              <a:gd name="connsiteX44" fmla="*/ 908956 w 1464467"/>
              <a:gd name="connsiteY44" fmla="*/ 714261 h 1518669"/>
              <a:gd name="connsiteX45" fmla="*/ 1000123 w 1464467"/>
              <a:gd name="connsiteY45" fmla="*/ 639989 h 1518669"/>
              <a:gd name="connsiteX46" fmla="*/ 1464467 w 1464467"/>
              <a:gd name="connsiteY46" fmla="*/ 280420 h 1518669"/>
              <a:gd name="connsiteX47" fmla="*/ 1464241 w 1464467"/>
              <a:gd name="connsiteY47" fmla="*/ 0 h 1518669"/>
              <a:gd name="connsiteX48" fmla="*/ 247650 w 1464467"/>
              <a:gd name="connsiteY48" fmla="*/ 9752 h 1518669"/>
              <a:gd name="connsiteX0" fmla="*/ 247650 w 1464467"/>
              <a:gd name="connsiteY0" fmla="*/ 9752 h 1518669"/>
              <a:gd name="connsiteX1" fmla="*/ 178592 w 1464467"/>
              <a:gd name="connsiteY1" fmla="*/ 20864 h 1518669"/>
              <a:gd name="connsiteX2" fmla="*/ 150017 w 1464467"/>
              <a:gd name="connsiteY2" fmla="*/ 56582 h 1518669"/>
              <a:gd name="connsiteX3" fmla="*/ 97630 w 1464467"/>
              <a:gd name="connsiteY3" fmla="*/ 49439 h 1518669"/>
              <a:gd name="connsiteX4" fmla="*/ 42861 w 1464467"/>
              <a:gd name="connsiteY4" fmla="*/ 73251 h 1518669"/>
              <a:gd name="connsiteX5" fmla="*/ 104774 w 1464467"/>
              <a:gd name="connsiteY5" fmla="*/ 170882 h 1518669"/>
              <a:gd name="connsiteX6" fmla="*/ 107154 w 1464467"/>
              <a:gd name="connsiteY6" fmla="*/ 220890 h 1518669"/>
              <a:gd name="connsiteX7" fmla="*/ 145255 w 1464467"/>
              <a:gd name="connsiteY7" fmla="*/ 228033 h 1518669"/>
              <a:gd name="connsiteX8" fmla="*/ 159542 w 1464467"/>
              <a:gd name="connsiteY8" fmla="*/ 247082 h 1518669"/>
              <a:gd name="connsiteX9" fmla="*/ 216693 w 1464467"/>
              <a:gd name="connsiteY9" fmla="*/ 294708 h 1518669"/>
              <a:gd name="connsiteX10" fmla="*/ 261936 w 1464467"/>
              <a:gd name="connsiteY10" fmla="*/ 418533 h 1518669"/>
              <a:gd name="connsiteX11" fmla="*/ 278605 w 1464467"/>
              <a:gd name="connsiteY11" fmla="*/ 549501 h 1518669"/>
              <a:gd name="connsiteX12" fmla="*/ 238123 w 1464467"/>
              <a:gd name="connsiteY12" fmla="*/ 589984 h 1518669"/>
              <a:gd name="connsiteX13" fmla="*/ 276223 w 1464467"/>
              <a:gd name="connsiteY13" fmla="*/ 606651 h 1518669"/>
              <a:gd name="connsiteX14" fmla="*/ 259555 w 1464467"/>
              <a:gd name="connsiteY14" fmla="*/ 649514 h 1518669"/>
              <a:gd name="connsiteX15" fmla="*/ 321468 w 1464467"/>
              <a:gd name="connsiteY15" fmla="*/ 670946 h 1518669"/>
              <a:gd name="connsiteX16" fmla="*/ 276223 w 1464467"/>
              <a:gd name="connsiteY16" fmla="*/ 794771 h 1518669"/>
              <a:gd name="connsiteX17" fmla="*/ 285749 w 1464467"/>
              <a:gd name="connsiteY17" fmla="*/ 849538 h 1518669"/>
              <a:gd name="connsiteX18" fmla="*/ 230980 w 1464467"/>
              <a:gd name="connsiteY18" fmla="*/ 880495 h 1518669"/>
              <a:gd name="connsiteX19" fmla="*/ 183355 w 1464467"/>
              <a:gd name="connsiteY19" fmla="*/ 866207 h 1518669"/>
              <a:gd name="connsiteX20" fmla="*/ 116681 w 1464467"/>
              <a:gd name="connsiteY20" fmla="*/ 885258 h 1518669"/>
              <a:gd name="connsiteX21" fmla="*/ 78581 w 1464467"/>
              <a:gd name="connsiteY21" fmla="*/ 925739 h 1518669"/>
              <a:gd name="connsiteX22" fmla="*/ 43995 w 1464467"/>
              <a:gd name="connsiteY22" fmla="*/ 982322 h 1518669"/>
              <a:gd name="connsiteX23" fmla="*/ 9525 w 1464467"/>
              <a:gd name="connsiteY23" fmla="*/ 1047183 h 1518669"/>
              <a:gd name="connsiteX24" fmla="*/ 28574 w 1464467"/>
              <a:gd name="connsiteY24" fmla="*/ 1059090 h 1518669"/>
              <a:gd name="connsiteX25" fmla="*/ 80962 w 1464467"/>
              <a:gd name="connsiteY25" fmla="*/ 1040039 h 1518669"/>
              <a:gd name="connsiteX26" fmla="*/ 59530 w 1464467"/>
              <a:gd name="connsiteY26" fmla="*/ 1073376 h 1518669"/>
              <a:gd name="connsiteX27" fmla="*/ 30956 w 1464467"/>
              <a:gd name="connsiteY27" fmla="*/ 1099570 h 1518669"/>
              <a:gd name="connsiteX28" fmla="*/ 0 w 1464467"/>
              <a:gd name="connsiteY28" fmla="*/ 1140052 h 1518669"/>
              <a:gd name="connsiteX29" fmla="*/ 35717 w 1464467"/>
              <a:gd name="connsiteY29" fmla="*/ 1199584 h 1518669"/>
              <a:gd name="connsiteX30" fmla="*/ 57149 w 1464467"/>
              <a:gd name="connsiteY30" fmla="*/ 1228156 h 1518669"/>
              <a:gd name="connsiteX31" fmla="*/ 107155 w 1464467"/>
              <a:gd name="connsiteY31" fmla="*/ 1185295 h 1518669"/>
              <a:gd name="connsiteX32" fmla="*/ 173830 w 1464467"/>
              <a:gd name="connsiteY32" fmla="*/ 1242445 h 1518669"/>
              <a:gd name="connsiteX33" fmla="*/ 228599 w 1464467"/>
              <a:gd name="connsiteY33" fmla="*/ 1259113 h 1518669"/>
              <a:gd name="connsiteX34" fmla="*/ 366712 w 1464467"/>
              <a:gd name="connsiteY34" fmla="*/ 1144814 h 1518669"/>
              <a:gd name="connsiteX35" fmla="*/ 397669 w 1464467"/>
              <a:gd name="connsiteY35" fmla="*/ 1154339 h 1518669"/>
              <a:gd name="connsiteX36" fmla="*/ 421481 w 1464467"/>
              <a:gd name="connsiteY36" fmla="*/ 1237682 h 1518669"/>
              <a:gd name="connsiteX37" fmla="*/ 416718 w 1464467"/>
              <a:gd name="connsiteY37" fmla="*/ 1275783 h 1518669"/>
              <a:gd name="connsiteX38" fmla="*/ 378618 w 1464467"/>
              <a:gd name="connsiteY38" fmla="*/ 1373414 h 1518669"/>
              <a:gd name="connsiteX39" fmla="*/ 400050 w 1464467"/>
              <a:gd name="connsiteY39" fmla="*/ 1387700 h 1518669"/>
              <a:gd name="connsiteX40" fmla="*/ 414337 w 1464467"/>
              <a:gd name="connsiteY40" fmla="*/ 1359125 h 1518669"/>
              <a:gd name="connsiteX41" fmla="*/ 450055 w 1464467"/>
              <a:gd name="connsiteY41" fmla="*/ 1392463 h 1518669"/>
              <a:gd name="connsiteX42" fmla="*/ 488156 w 1464467"/>
              <a:gd name="connsiteY42" fmla="*/ 1518669 h 1518669"/>
              <a:gd name="connsiteX43" fmla="*/ 511968 w 1464467"/>
              <a:gd name="connsiteY43" fmla="*/ 1490094 h 1518669"/>
              <a:gd name="connsiteX44" fmla="*/ 559593 w 1464467"/>
              <a:gd name="connsiteY44" fmla="*/ 1404369 h 1518669"/>
              <a:gd name="connsiteX45" fmla="*/ 908956 w 1464467"/>
              <a:gd name="connsiteY45" fmla="*/ 714261 h 1518669"/>
              <a:gd name="connsiteX46" fmla="*/ 1000123 w 1464467"/>
              <a:gd name="connsiteY46" fmla="*/ 639989 h 1518669"/>
              <a:gd name="connsiteX47" fmla="*/ 1464467 w 1464467"/>
              <a:gd name="connsiteY47" fmla="*/ 280420 h 1518669"/>
              <a:gd name="connsiteX48" fmla="*/ 1464241 w 1464467"/>
              <a:gd name="connsiteY48" fmla="*/ 0 h 1518669"/>
              <a:gd name="connsiteX49" fmla="*/ 247650 w 1464467"/>
              <a:gd name="connsiteY49" fmla="*/ 9752 h 1518669"/>
              <a:gd name="connsiteX0" fmla="*/ 247650 w 1464467"/>
              <a:gd name="connsiteY0" fmla="*/ 9752 h 1518669"/>
              <a:gd name="connsiteX1" fmla="*/ 178592 w 1464467"/>
              <a:gd name="connsiteY1" fmla="*/ 20864 h 1518669"/>
              <a:gd name="connsiteX2" fmla="*/ 150017 w 1464467"/>
              <a:gd name="connsiteY2" fmla="*/ 56582 h 1518669"/>
              <a:gd name="connsiteX3" fmla="*/ 97630 w 1464467"/>
              <a:gd name="connsiteY3" fmla="*/ 49439 h 1518669"/>
              <a:gd name="connsiteX4" fmla="*/ 42861 w 1464467"/>
              <a:gd name="connsiteY4" fmla="*/ 73251 h 1518669"/>
              <a:gd name="connsiteX5" fmla="*/ 104774 w 1464467"/>
              <a:gd name="connsiteY5" fmla="*/ 170882 h 1518669"/>
              <a:gd name="connsiteX6" fmla="*/ 107154 w 1464467"/>
              <a:gd name="connsiteY6" fmla="*/ 220890 h 1518669"/>
              <a:gd name="connsiteX7" fmla="*/ 145255 w 1464467"/>
              <a:gd name="connsiteY7" fmla="*/ 228033 h 1518669"/>
              <a:gd name="connsiteX8" fmla="*/ 159542 w 1464467"/>
              <a:gd name="connsiteY8" fmla="*/ 247082 h 1518669"/>
              <a:gd name="connsiteX9" fmla="*/ 216693 w 1464467"/>
              <a:gd name="connsiteY9" fmla="*/ 294708 h 1518669"/>
              <a:gd name="connsiteX10" fmla="*/ 261936 w 1464467"/>
              <a:gd name="connsiteY10" fmla="*/ 418533 h 1518669"/>
              <a:gd name="connsiteX11" fmla="*/ 278605 w 1464467"/>
              <a:gd name="connsiteY11" fmla="*/ 549501 h 1518669"/>
              <a:gd name="connsiteX12" fmla="*/ 238123 w 1464467"/>
              <a:gd name="connsiteY12" fmla="*/ 589984 h 1518669"/>
              <a:gd name="connsiteX13" fmla="*/ 276223 w 1464467"/>
              <a:gd name="connsiteY13" fmla="*/ 606651 h 1518669"/>
              <a:gd name="connsiteX14" fmla="*/ 259555 w 1464467"/>
              <a:gd name="connsiteY14" fmla="*/ 649514 h 1518669"/>
              <a:gd name="connsiteX15" fmla="*/ 321468 w 1464467"/>
              <a:gd name="connsiteY15" fmla="*/ 670946 h 1518669"/>
              <a:gd name="connsiteX16" fmla="*/ 276223 w 1464467"/>
              <a:gd name="connsiteY16" fmla="*/ 794771 h 1518669"/>
              <a:gd name="connsiteX17" fmla="*/ 285749 w 1464467"/>
              <a:gd name="connsiteY17" fmla="*/ 849538 h 1518669"/>
              <a:gd name="connsiteX18" fmla="*/ 230980 w 1464467"/>
              <a:gd name="connsiteY18" fmla="*/ 880495 h 1518669"/>
              <a:gd name="connsiteX19" fmla="*/ 183355 w 1464467"/>
              <a:gd name="connsiteY19" fmla="*/ 866207 h 1518669"/>
              <a:gd name="connsiteX20" fmla="*/ 116681 w 1464467"/>
              <a:gd name="connsiteY20" fmla="*/ 885258 h 1518669"/>
              <a:gd name="connsiteX21" fmla="*/ 78581 w 1464467"/>
              <a:gd name="connsiteY21" fmla="*/ 925739 h 1518669"/>
              <a:gd name="connsiteX22" fmla="*/ 43995 w 1464467"/>
              <a:gd name="connsiteY22" fmla="*/ 982322 h 1518669"/>
              <a:gd name="connsiteX23" fmla="*/ 9525 w 1464467"/>
              <a:gd name="connsiteY23" fmla="*/ 1047183 h 1518669"/>
              <a:gd name="connsiteX24" fmla="*/ 28574 w 1464467"/>
              <a:gd name="connsiteY24" fmla="*/ 1059090 h 1518669"/>
              <a:gd name="connsiteX25" fmla="*/ 80962 w 1464467"/>
              <a:gd name="connsiteY25" fmla="*/ 1040039 h 1518669"/>
              <a:gd name="connsiteX26" fmla="*/ 59530 w 1464467"/>
              <a:gd name="connsiteY26" fmla="*/ 1073376 h 1518669"/>
              <a:gd name="connsiteX27" fmla="*/ 30956 w 1464467"/>
              <a:gd name="connsiteY27" fmla="*/ 1099570 h 1518669"/>
              <a:gd name="connsiteX28" fmla="*/ 0 w 1464467"/>
              <a:gd name="connsiteY28" fmla="*/ 1140052 h 1518669"/>
              <a:gd name="connsiteX29" fmla="*/ 35717 w 1464467"/>
              <a:gd name="connsiteY29" fmla="*/ 1199584 h 1518669"/>
              <a:gd name="connsiteX30" fmla="*/ 57149 w 1464467"/>
              <a:gd name="connsiteY30" fmla="*/ 1228156 h 1518669"/>
              <a:gd name="connsiteX31" fmla="*/ 107155 w 1464467"/>
              <a:gd name="connsiteY31" fmla="*/ 1185295 h 1518669"/>
              <a:gd name="connsiteX32" fmla="*/ 173830 w 1464467"/>
              <a:gd name="connsiteY32" fmla="*/ 1242445 h 1518669"/>
              <a:gd name="connsiteX33" fmla="*/ 228599 w 1464467"/>
              <a:gd name="connsiteY33" fmla="*/ 1259113 h 1518669"/>
              <a:gd name="connsiteX34" fmla="*/ 366712 w 1464467"/>
              <a:gd name="connsiteY34" fmla="*/ 1144814 h 1518669"/>
              <a:gd name="connsiteX35" fmla="*/ 397669 w 1464467"/>
              <a:gd name="connsiteY35" fmla="*/ 1154339 h 1518669"/>
              <a:gd name="connsiteX36" fmla="*/ 421481 w 1464467"/>
              <a:gd name="connsiteY36" fmla="*/ 1237682 h 1518669"/>
              <a:gd name="connsiteX37" fmla="*/ 416718 w 1464467"/>
              <a:gd name="connsiteY37" fmla="*/ 1275783 h 1518669"/>
              <a:gd name="connsiteX38" fmla="*/ 378618 w 1464467"/>
              <a:gd name="connsiteY38" fmla="*/ 1373414 h 1518669"/>
              <a:gd name="connsiteX39" fmla="*/ 400050 w 1464467"/>
              <a:gd name="connsiteY39" fmla="*/ 1387700 h 1518669"/>
              <a:gd name="connsiteX40" fmla="*/ 414337 w 1464467"/>
              <a:gd name="connsiteY40" fmla="*/ 1359125 h 1518669"/>
              <a:gd name="connsiteX41" fmla="*/ 450055 w 1464467"/>
              <a:gd name="connsiteY41" fmla="*/ 1392463 h 1518669"/>
              <a:gd name="connsiteX42" fmla="*/ 488156 w 1464467"/>
              <a:gd name="connsiteY42" fmla="*/ 1518669 h 1518669"/>
              <a:gd name="connsiteX43" fmla="*/ 511968 w 1464467"/>
              <a:gd name="connsiteY43" fmla="*/ 1490094 h 1518669"/>
              <a:gd name="connsiteX44" fmla="*/ 507205 w 1464467"/>
              <a:gd name="connsiteY44" fmla="*/ 1440088 h 1518669"/>
              <a:gd name="connsiteX45" fmla="*/ 908956 w 1464467"/>
              <a:gd name="connsiteY45" fmla="*/ 714261 h 1518669"/>
              <a:gd name="connsiteX46" fmla="*/ 1000123 w 1464467"/>
              <a:gd name="connsiteY46" fmla="*/ 639989 h 1518669"/>
              <a:gd name="connsiteX47" fmla="*/ 1464467 w 1464467"/>
              <a:gd name="connsiteY47" fmla="*/ 280420 h 1518669"/>
              <a:gd name="connsiteX48" fmla="*/ 1464241 w 1464467"/>
              <a:gd name="connsiteY48" fmla="*/ 0 h 1518669"/>
              <a:gd name="connsiteX49" fmla="*/ 247650 w 1464467"/>
              <a:gd name="connsiteY49" fmla="*/ 9752 h 1518669"/>
              <a:gd name="connsiteX0" fmla="*/ 247650 w 1464467"/>
              <a:gd name="connsiteY0" fmla="*/ 9752 h 1518669"/>
              <a:gd name="connsiteX1" fmla="*/ 178592 w 1464467"/>
              <a:gd name="connsiteY1" fmla="*/ 20864 h 1518669"/>
              <a:gd name="connsiteX2" fmla="*/ 150017 w 1464467"/>
              <a:gd name="connsiteY2" fmla="*/ 56582 h 1518669"/>
              <a:gd name="connsiteX3" fmla="*/ 97630 w 1464467"/>
              <a:gd name="connsiteY3" fmla="*/ 49439 h 1518669"/>
              <a:gd name="connsiteX4" fmla="*/ 42861 w 1464467"/>
              <a:gd name="connsiteY4" fmla="*/ 73251 h 1518669"/>
              <a:gd name="connsiteX5" fmla="*/ 104774 w 1464467"/>
              <a:gd name="connsiteY5" fmla="*/ 170882 h 1518669"/>
              <a:gd name="connsiteX6" fmla="*/ 107154 w 1464467"/>
              <a:gd name="connsiteY6" fmla="*/ 220890 h 1518669"/>
              <a:gd name="connsiteX7" fmla="*/ 145255 w 1464467"/>
              <a:gd name="connsiteY7" fmla="*/ 228033 h 1518669"/>
              <a:gd name="connsiteX8" fmla="*/ 159542 w 1464467"/>
              <a:gd name="connsiteY8" fmla="*/ 247082 h 1518669"/>
              <a:gd name="connsiteX9" fmla="*/ 216693 w 1464467"/>
              <a:gd name="connsiteY9" fmla="*/ 294708 h 1518669"/>
              <a:gd name="connsiteX10" fmla="*/ 261936 w 1464467"/>
              <a:gd name="connsiteY10" fmla="*/ 418533 h 1518669"/>
              <a:gd name="connsiteX11" fmla="*/ 278605 w 1464467"/>
              <a:gd name="connsiteY11" fmla="*/ 549501 h 1518669"/>
              <a:gd name="connsiteX12" fmla="*/ 238123 w 1464467"/>
              <a:gd name="connsiteY12" fmla="*/ 589984 h 1518669"/>
              <a:gd name="connsiteX13" fmla="*/ 276223 w 1464467"/>
              <a:gd name="connsiteY13" fmla="*/ 606651 h 1518669"/>
              <a:gd name="connsiteX14" fmla="*/ 259555 w 1464467"/>
              <a:gd name="connsiteY14" fmla="*/ 649514 h 1518669"/>
              <a:gd name="connsiteX15" fmla="*/ 321468 w 1464467"/>
              <a:gd name="connsiteY15" fmla="*/ 670946 h 1518669"/>
              <a:gd name="connsiteX16" fmla="*/ 276223 w 1464467"/>
              <a:gd name="connsiteY16" fmla="*/ 794771 h 1518669"/>
              <a:gd name="connsiteX17" fmla="*/ 285749 w 1464467"/>
              <a:gd name="connsiteY17" fmla="*/ 849538 h 1518669"/>
              <a:gd name="connsiteX18" fmla="*/ 230980 w 1464467"/>
              <a:gd name="connsiteY18" fmla="*/ 880495 h 1518669"/>
              <a:gd name="connsiteX19" fmla="*/ 183355 w 1464467"/>
              <a:gd name="connsiteY19" fmla="*/ 866207 h 1518669"/>
              <a:gd name="connsiteX20" fmla="*/ 116681 w 1464467"/>
              <a:gd name="connsiteY20" fmla="*/ 885258 h 1518669"/>
              <a:gd name="connsiteX21" fmla="*/ 78581 w 1464467"/>
              <a:gd name="connsiteY21" fmla="*/ 925739 h 1518669"/>
              <a:gd name="connsiteX22" fmla="*/ 43995 w 1464467"/>
              <a:gd name="connsiteY22" fmla="*/ 982322 h 1518669"/>
              <a:gd name="connsiteX23" fmla="*/ 9525 w 1464467"/>
              <a:gd name="connsiteY23" fmla="*/ 1047183 h 1518669"/>
              <a:gd name="connsiteX24" fmla="*/ 28574 w 1464467"/>
              <a:gd name="connsiteY24" fmla="*/ 1059090 h 1518669"/>
              <a:gd name="connsiteX25" fmla="*/ 80962 w 1464467"/>
              <a:gd name="connsiteY25" fmla="*/ 1040039 h 1518669"/>
              <a:gd name="connsiteX26" fmla="*/ 59530 w 1464467"/>
              <a:gd name="connsiteY26" fmla="*/ 1073376 h 1518669"/>
              <a:gd name="connsiteX27" fmla="*/ 30956 w 1464467"/>
              <a:gd name="connsiteY27" fmla="*/ 1099570 h 1518669"/>
              <a:gd name="connsiteX28" fmla="*/ 0 w 1464467"/>
              <a:gd name="connsiteY28" fmla="*/ 1140052 h 1518669"/>
              <a:gd name="connsiteX29" fmla="*/ 35717 w 1464467"/>
              <a:gd name="connsiteY29" fmla="*/ 1199584 h 1518669"/>
              <a:gd name="connsiteX30" fmla="*/ 57149 w 1464467"/>
              <a:gd name="connsiteY30" fmla="*/ 1228156 h 1518669"/>
              <a:gd name="connsiteX31" fmla="*/ 107155 w 1464467"/>
              <a:gd name="connsiteY31" fmla="*/ 1185295 h 1518669"/>
              <a:gd name="connsiteX32" fmla="*/ 173830 w 1464467"/>
              <a:gd name="connsiteY32" fmla="*/ 1242445 h 1518669"/>
              <a:gd name="connsiteX33" fmla="*/ 228599 w 1464467"/>
              <a:gd name="connsiteY33" fmla="*/ 1259113 h 1518669"/>
              <a:gd name="connsiteX34" fmla="*/ 366712 w 1464467"/>
              <a:gd name="connsiteY34" fmla="*/ 1144814 h 1518669"/>
              <a:gd name="connsiteX35" fmla="*/ 397669 w 1464467"/>
              <a:gd name="connsiteY35" fmla="*/ 1154339 h 1518669"/>
              <a:gd name="connsiteX36" fmla="*/ 421481 w 1464467"/>
              <a:gd name="connsiteY36" fmla="*/ 1237682 h 1518669"/>
              <a:gd name="connsiteX37" fmla="*/ 416718 w 1464467"/>
              <a:gd name="connsiteY37" fmla="*/ 1275783 h 1518669"/>
              <a:gd name="connsiteX38" fmla="*/ 378618 w 1464467"/>
              <a:gd name="connsiteY38" fmla="*/ 1373414 h 1518669"/>
              <a:gd name="connsiteX39" fmla="*/ 400050 w 1464467"/>
              <a:gd name="connsiteY39" fmla="*/ 1387700 h 1518669"/>
              <a:gd name="connsiteX40" fmla="*/ 414337 w 1464467"/>
              <a:gd name="connsiteY40" fmla="*/ 1359125 h 1518669"/>
              <a:gd name="connsiteX41" fmla="*/ 450055 w 1464467"/>
              <a:gd name="connsiteY41" fmla="*/ 1392463 h 1518669"/>
              <a:gd name="connsiteX42" fmla="*/ 488156 w 1464467"/>
              <a:gd name="connsiteY42" fmla="*/ 1518669 h 1518669"/>
              <a:gd name="connsiteX43" fmla="*/ 511968 w 1464467"/>
              <a:gd name="connsiteY43" fmla="*/ 1490094 h 1518669"/>
              <a:gd name="connsiteX44" fmla="*/ 507205 w 1464467"/>
              <a:gd name="connsiteY44" fmla="*/ 1440088 h 1518669"/>
              <a:gd name="connsiteX45" fmla="*/ 552449 w 1464467"/>
              <a:gd name="connsiteY45" fmla="*/ 1351982 h 1518669"/>
              <a:gd name="connsiteX46" fmla="*/ 908956 w 1464467"/>
              <a:gd name="connsiteY46" fmla="*/ 714261 h 1518669"/>
              <a:gd name="connsiteX47" fmla="*/ 1000123 w 1464467"/>
              <a:gd name="connsiteY47" fmla="*/ 639989 h 1518669"/>
              <a:gd name="connsiteX48" fmla="*/ 1464467 w 1464467"/>
              <a:gd name="connsiteY48" fmla="*/ 280420 h 1518669"/>
              <a:gd name="connsiteX49" fmla="*/ 1464241 w 1464467"/>
              <a:gd name="connsiteY49" fmla="*/ 0 h 1518669"/>
              <a:gd name="connsiteX50" fmla="*/ 247650 w 1464467"/>
              <a:gd name="connsiteY50" fmla="*/ 9752 h 1518669"/>
              <a:gd name="connsiteX0" fmla="*/ 247650 w 1464467"/>
              <a:gd name="connsiteY0" fmla="*/ 9752 h 1518669"/>
              <a:gd name="connsiteX1" fmla="*/ 178592 w 1464467"/>
              <a:gd name="connsiteY1" fmla="*/ 20864 h 1518669"/>
              <a:gd name="connsiteX2" fmla="*/ 150017 w 1464467"/>
              <a:gd name="connsiteY2" fmla="*/ 56582 h 1518669"/>
              <a:gd name="connsiteX3" fmla="*/ 97630 w 1464467"/>
              <a:gd name="connsiteY3" fmla="*/ 49439 h 1518669"/>
              <a:gd name="connsiteX4" fmla="*/ 42861 w 1464467"/>
              <a:gd name="connsiteY4" fmla="*/ 73251 h 1518669"/>
              <a:gd name="connsiteX5" fmla="*/ 104774 w 1464467"/>
              <a:gd name="connsiteY5" fmla="*/ 170882 h 1518669"/>
              <a:gd name="connsiteX6" fmla="*/ 107154 w 1464467"/>
              <a:gd name="connsiteY6" fmla="*/ 220890 h 1518669"/>
              <a:gd name="connsiteX7" fmla="*/ 145255 w 1464467"/>
              <a:gd name="connsiteY7" fmla="*/ 228033 h 1518669"/>
              <a:gd name="connsiteX8" fmla="*/ 159542 w 1464467"/>
              <a:gd name="connsiteY8" fmla="*/ 247082 h 1518669"/>
              <a:gd name="connsiteX9" fmla="*/ 216693 w 1464467"/>
              <a:gd name="connsiteY9" fmla="*/ 294708 h 1518669"/>
              <a:gd name="connsiteX10" fmla="*/ 261936 w 1464467"/>
              <a:gd name="connsiteY10" fmla="*/ 418533 h 1518669"/>
              <a:gd name="connsiteX11" fmla="*/ 278605 w 1464467"/>
              <a:gd name="connsiteY11" fmla="*/ 549501 h 1518669"/>
              <a:gd name="connsiteX12" fmla="*/ 238123 w 1464467"/>
              <a:gd name="connsiteY12" fmla="*/ 589984 h 1518669"/>
              <a:gd name="connsiteX13" fmla="*/ 276223 w 1464467"/>
              <a:gd name="connsiteY13" fmla="*/ 606651 h 1518669"/>
              <a:gd name="connsiteX14" fmla="*/ 259555 w 1464467"/>
              <a:gd name="connsiteY14" fmla="*/ 649514 h 1518669"/>
              <a:gd name="connsiteX15" fmla="*/ 321468 w 1464467"/>
              <a:gd name="connsiteY15" fmla="*/ 670946 h 1518669"/>
              <a:gd name="connsiteX16" fmla="*/ 276223 w 1464467"/>
              <a:gd name="connsiteY16" fmla="*/ 794771 h 1518669"/>
              <a:gd name="connsiteX17" fmla="*/ 285749 w 1464467"/>
              <a:gd name="connsiteY17" fmla="*/ 849538 h 1518669"/>
              <a:gd name="connsiteX18" fmla="*/ 230980 w 1464467"/>
              <a:gd name="connsiteY18" fmla="*/ 880495 h 1518669"/>
              <a:gd name="connsiteX19" fmla="*/ 183355 w 1464467"/>
              <a:gd name="connsiteY19" fmla="*/ 866207 h 1518669"/>
              <a:gd name="connsiteX20" fmla="*/ 116681 w 1464467"/>
              <a:gd name="connsiteY20" fmla="*/ 885258 h 1518669"/>
              <a:gd name="connsiteX21" fmla="*/ 78581 w 1464467"/>
              <a:gd name="connsiteY21" fmla="*/ 925739 h 1518669"/>
              <a:gd name="connsiteX22" fmla="*/ 43995 w 1464467"/>
              <a:gd name="connsiteY22" fmla="*/ 982322 h 1518669"/>
              <a:gd name="connsiteX23" fmla="*/ 9525 w 1464467"/>
              <a:gd name="connsiteY23" fmla="*/ 1047183 h 1518669"/>
              <a:gd name="connsiteX24" fmla="*/ 28574 w 1464467"/>
              <a:gd name="connsiteY24" fmla="*/ 1059090 h 1518669"/>
              <a:gd name="connsiteX25" fmla="*/ 80962 w 1464467"/>
              <a:gd name="connsiteY25" fmla="*/ 1040039 h 1518669"/>
              <a:gd name="connsiteX26" fmla="*/ 59530 w 1464467"/>
              <a:gd name="connsiteY26" fmla="*/ 1073376 h 1518669"/>
              <a:gd name="connsiteX27" fmla="*/ 30956 w 1464467"/>
              <a:gd name="connsiteY27" fmla="*/ 1099570 h 1518669"/>
              <a:gd name="connsiteX28" fmla="*/ 0 w 1464467"/>
              <a:gd name="connsiteY28" fmla="*/ 1140052 h 1518669"/>
              <a:gd name="connsiteX29" fmla="*/ 35717 w 1464467"/>
              <a:gd name="connsiteY29" fmla="*/ 1199584 h 1518669"/>
              <a:gd name="connsiteX30" fmla="*/ 57149 w 1464467"/>
              <a:gd name="connsiteY30" fmla="*/ 1228156 h 1518669"/>
              <a:gd name="connsiteX31" fmla="*/ 107155 w 1464467"/>
              <a:gd name="connsiteY31" fmla="*/ 1185295 h 1518669"/>
              <a:gd name="connsiteX32" fmla="*/ 173830 w 1464467"/>
              <a:gd name="connsiteY32" fmla="*/ 1242445 h 1518669"/>
              <a:gd name="connsiteX33" fmla="*/ 228599 w 1464467"/>
              <a:gd name="connsiteY33" fmla="*/ 1259113 h 1518669"/>
              <a:gd name="connsiteX34" fmla="*/ 366712 w 1464467"/>
              <a:gd name="connsiteY34" fmla="*/ 1144814 h 1518669"/>
              <a:gd name="connsiteX35" fmla="*/ 397669 w 1464467"/>
              <a:gd name="connsiteY35" fmla="*/ 1154339 h 1518669"/>
              <a:gd name="connsiteX36" fmla="*/ 421481 w 1464467"/>
              <a:gd name="connsiteY36" fmla="*/ 1237682 h 1518669"/>
              <a:gd name="connsiteX37" fmla="*/ 416718 w 1464467"/>
              <a:gd name="connsiteY37" fmla="*/ 1275783 h 1518669"/>
              <a:gd name="connsiteX38" fmla="*/ 378618 w 1464467"/>
              <a:gd name="connsiteY38" fmla="*/ 1373414 h 1518669"/>
              <a:gd name="connsiteX39" fmla="*/ 400050 w 1464467"/>
              <a:gd name="connsiteY39" fmla="*/ 1387700 h 1518669"/>
              <a:gd name="connsiteX40" fmla="*/ 414337 w 1464467"/>
              <a:gd name="connsiteY40" fmla="*/ 1359125 h 1518669"/>
              <a:gd name="connsiteX41" fmla="*/ 450055 w 1464467"/>
              <a:gd name="connsiteY41" fmla="*/ 1392463 h 1518669"/>
              <a:gd name="connsiteX42" fmla="*/ 488156 w 1464467"/>
              <a:gd name="connsiteY42" fmla="*/ 1518669 h 1518669"/>
              <a:gd name="connsiteX43" fmla="*/ 511968 w 1464467"/>
              <a:gd name="connsiteY43" fmla="*/ 1490094 h 1518669"/>
              <a:gd name="connsiteX44" fmla="*/ 507205 w 1464467"/>
              <a:gd name="connsiteY44" fmla="*/ 1440088 h 1518669"/>
              <a:gd name="connsiteX45" fmla="*/ 607218 w 1464467"/>
              <a:gd name="connsiteY45" fmla="*/ 1390082 h 1518669"/>
              <a:gd name="connsiteX46" fmla="*/ 908956 w 1464467"/>
              <a:gd name="connsiteY46" fmla="*/ 714261 h 1518669"/>
              <a:gd name="connsiteX47" fmla="*/ 1000123 w 1464467"/>
              <a:gd name="connsiteY47" fmla="*/ 639989 h 1518669"/>
              <a:gd name="connsiteX48" fmla="*/ 1464467 w 1464467"/>
              <a:gd name="connsiteY48" fmla="*/ 280420 h 1518669"/>
              <a:gd name="connsiteX49" fmla="*/ 1464241 w 1464467"/>
              <a:gd name="connsiteY49" fmla="*/ 0 h 1518669"/>
              <a:gd name="connsiteX50" fmla="*/ 247650 w 1464467"/>
              <a:gd name="connsiteY50" fmla="*/ 9752 h 1518669"/>
              <a:gd name="connsiteX0" fmla="*/ 247650 w 1464467"/>
              <a:gd name="connsiteY0" fmla="*/ 9752 h 1518669"/>
              <a:gd name="connsiteX1" fmla="*/ 178592 w 1464467"/>
              <a:gd name="connsiteY1" fmla="*/ 20864 h 1518669"/>
              <a:gd name="connsiteX2" fmla="*/ 150017 w 1464467"/>
              <a:gd name="connsiteY2" fmla="*/ 56582 h 1518669"/>
              <a:gd name="connsiteX3" fmla="*/ 97630 w 1464467"/>
              <a:gd name="connsiteY3" fmla="*/ 49439 h 1518669"/>
              <a:gd name="connsiteX4" fmla="*/ 42861 w 1464467"/>
              <a:gd name="connsiteY4" fmla="*/ 73251 h 1518669"/>
              <a:gd name="connsiteX5" fmla="*/ 104774 w 1464467"/>
              <a:gd name="connsiteY5" fmla="*/ 170882 h 1518669"/>
              <a:gd name="connsiteX6" fmla="*/ 107154 w 1464467"/>
              <a:gd name="connsiteY6" fmla="*/ 220890 h 1518669"/>
              <a:gd name="connsiteX7" fmla="*/ 145255 w 1464467"/>
              <a:gd name="connsiteY7" fmla="*/ 228033 h 1518669"/>
              <a:gd name="connsiteX8" fmla="*/ 159542 w 1464467"/>
              <a:gd name="connsiteY8" fmla="*/ 247082 h 1518669"/>
              <a:gd name="connsiteX9" fmla="*/ 216693 w 1464467"/>
              <a:gd name="connsiteY9" fmla="*/ 294708 h 1518669"/>
              <a:gd name="connsiteX10" fmla="*/ 261936 w 1464467"/>
              <a:gd name="connsiteY10" fmla="*/ 418533 h 1518669"/>
              <a:gd name="connsiteX11" fmla="*/ 278605 w 1464467"/>
              <a:gd name="connsiteY11" fmla="*/ 549501 h 1518669"/>
              <a:gd name="connsiteX12" fmla="*/ 238123 w 1464467"/>
              <a:gd name="connsiteY12" fmla="*/ 589984 h 1518669"/>
              <a:gd name="connsiteX13" fmla="*/ 276223 w 1464467"/>
              <a:gd name="connsiteY13" fmla="*/ 606651 h 1518669"/>
              <a:gd name="connsiteX14" fmla="*/ 259555 w 1464467"/>
              <a:gd name="connsiteY14" fmla="*/ 649514 h 1518669"/>
              <a:gd name="connsiteX15" fmla="*/ 321468 w 1464467"/>
              <a:gd name="connsiteY15" fmla="*/ 670946 h 1518669"/>
              <a:gd name="connsiteX16" fmla="*/ 276223 w 1464467"/>
              <a:gd name="connsiteY16" fmla="*/ 794771 h 1518669"/>
              <a:gd name="connsiteX17" fmla="*/ 285749 w 1464467"/>
              <a:gd name="connsiteY17" fmla="*/ 849538 h 1518669"/>
              <a:gd name="connsiteX18" fmla="*/ 230980 w 1464467"/>
              <a:gd name="connsiteY18" fmla="*/ 880495 h 1518669"/>
              <a:gd name="connsiteX19" fmla="*/ 183355 w 1464467"/>
              <a:gd name="connsiteY19" fmla="*/ 866207 h 1518669"/>
              <a:gd name="connsiteX20" fmla="*/ 116681 w 1464467"/>
              <a:gd name="connsiteY20" fmla="*/ 885258 h 1518669"/>
              <a:gd name="connsiteX21" fmla="*/ 78581 w 1464467"/>
              <a:gd name="connsiteY21" fmla="*/ 925739 h 1518669"/>
              <a:gd name="connsiteX22" fmla="*/ 43995 w 1464467"/>
              <a:gd name="connsiteY22" fmla="*/ 982322 h 1518669"/>
              <a:gd name="connsiteX23" fmla="*/ 9525 w 1464467"/>
              <a:gd name="connsiteY23" fmla="*/ 1047183 h 1518669"/>
              <a:gd name="connsiteX24" fmla="*/ 28574 w 1464467"/>
              <a:gd name="connsiteY24" fmla="*/ 1059090 h 1518669"/>
              <a:gd name="connsiteX25" fmla="*/ 80962 w 1464467"/>
              <a:gd name="connsiteY25" fmla="*/ 1040039 h 1518669"/>
              <a:gd name="connsiteX26" fmla="*/ 59530 w 1464467"/>
              <a:gd name="connsiteY26" fmla="*/ 1073376 h 1518669"/>
              <a:gd name="connsiteX27" fmla="*/ 30956 w 1464467"/>
              <a:gd name="connsiteY27" fmla="*/ 1099570 h 1518669"/>
              <a:gd name="connsiteX28" fmla="*/ 0 w 1464467"/>
              <a:gd name="connsiteY28" fmla="*/ 1140052 h 1518669"/>
              <a:gd name="connsiteX29" fmla="*/ 35717 w 1464467"/>
              <a:gd name="connsiteY29" fmla="*/ 1199584 h 1518669"/>
              <a:gd name="connsiteX30" fmla="*/ 57149 w 1464467"/>
              <a:gd name="connsiteY30" fmla="*/ 1228156 h 1518669"/>
              <a:gd name="connsiteX31" fmla="*/ 107155 w 1464467"/>
              <a:gd name="connsiteY31" fmla="*/ 1185295 h 1518669"/>
              <a:gd name="connsiteX32" fmla="*/ 173830 w 1464467"/>
              <a:gd name="connsiteY32" fmla="*/ 1242445 h 1518669"/>
              <a:gd name="connsiteX33" fmla="*/ 228599 w 1464467"/>
              <a:gd name="connsiteY33" fmla="*/ 1259113 h 1518669"/>
              <a:gd name="connsiteX34" fmla="*/ 366712 w 1464467"/>
              <a:gd name="connsiteY34" fmla="*/ 1144814 h 1518669"/>
              <a:gd name="connsiteX35" fmla="*/ 397669 w 1464467"/>
              <a:gd name="connsiteY35" fmla="*/ 1154339 h 1518669"/>
              <a:gd name="connsiteX36" fmla="*/ 421481 w 1464467"/>
              <a:gd name="connsiteY36" fmla="*/ 1237682 h 1518669"/>
              <a:gd name="connsiteX37" fmla="*/ 416718 w 1464467"/>
              <a:gd name="connsiteY37" fmla="*/ 1275783 h 1518669"/>
              <a:gd name="connsiteX38" fmla="*/ 378618 w 1464467"/>
              <a:gd name="connsiteY38" fmla="*/ 1373414 h 1518669"/>
              <a:gd name="connsiteX39" fmla="*/ 400050 w 1464467"/>
              <a:gd name="connsiteY39" fmla="*/ 1387700 h 1518669"/>
              <a:gd name="connsiteX40" fmla="*/ 414337 w 1464467"/>
              <a:gd name="connsiteY40" fmla="*/ 1359125 h 1518669"/>
              <a:gd name="connsiteX41" fmla="*/ 450055 w 1464467"/>
              <a:gd name="connsiteY41" fmla="*/ 1392463 h 1518669"/>
              <a:gd name="connsiteX42" fmla="*/ 488156 w 1464467"/>
              <a:gd name="connsiteY42" fmla="*/ 1518669 h 1518669"/>
              <a:gd name="connsiteX43" fmla="*/ 511968 w 1464467"/>
              <a:gd name="connsiteY43" fmla="*/ 1490094 h 1518669"/>
              <a:gd name="connsiteX44" fmla="*/ 507205 w 1464467"/>
              <a:gd name="connsiteY44" fmla="*/ 1440088 h 1518669"/>
              <a:gd name="connsiteX45" fmla="*/ 607218 w 1464467"/>
              <a:gd name="connsiteY45" fmla="*/ 1390082 h 1518669"/>
              <a:gd name="connsiteX46" fmla="*/ 652462 w 1464467"/>
              <a:gd name="connsiteY46" fmla="*/ 1287688 h 1518669"/>
              <a:gd name="connsiteX47" fmla="*/ 908956 w 1464467"/>
              <a:gd name="connsiteY47" fmla="*/ 714261 h 1518669"/>
              <a:gd name="connsiteX48" fmla="*/ 1000123 w 1464467"/>
              <a:gd name="connsiteY48" fmla="*/ 639989 h 1518669"/>
              <a:gd name="connsiteX49" fmla="*/ 1464467 w 1464467"/>
              <a:gd name="connsiteY49" fmla="*/ 280420 h 1518669"/>
              <a:gd name="connsiteX50" fmla="*/ 1464241 w 1464467"/>
              <a:gd name="connsiteY50" fmla="*/ 0 h 1518669"/>
              <a:gd name="connsiteX51" fmla="*/ 247650 w 1464467"/>
              <a:gd name="connsiteY51" fmla="*/ 9752 h 1518669"/>
              <a:gd name="connsiteX0" fmla="*/ 247650 w 1464467"/>
              <a:gd name="connsiteY0" fmla="*/ 9752 h 1518669"/>
              <a:gd name="connsiteX1" fmla="*/ 178592 w 1464467"/>
              <a:gd name="connsiteY1" fmla="*/ 20864 h 1518669"/>
              <a:gd name="connsiteX2" fmla="*/ 150017 w 1464467"/>
              <a:gd name="connsiteY2" fmla="*/ 56582 h 1518669"/>
              <a:gd name="connsiteX3" fmla="*/ 97630 w 1464467"/>
              <a:gd name="connsiteY3" fmla="*/ 49439 h 1518669"/>
              <a:gd name="connsiteX4" fmla="*/ 42861 w 1464467"/>
              <a:gd name="connsiteY4" fmla="*/ 73251 h 1518669"/>
              <a:gd name="connsiteX5" fmla="*/ 104774 w 1464467"/>
              <a:gd name="connsiteY5" fmla="*/ 170882 h 1518669"/>
              <a:gd name="connsiteX6" fmla="*/ 107154 w 1464467"/>
              <a:gd name="connsiteY6" fmla="*/ 220890 h 1518669"/>
              <a:gd name="connsiteX7" fmla="*/ 145255 w 1464467"/>
              <a:gd name="connsiteY7" fmla="*/ 228033 h 1518669"/>
              <a:gd name="connsiteX8" fmla="*/ 159542 w 1464467"/>
              <a:gd name="connsiteY8" fmla="*/ 247082 h 1518669"/>
              <a:gd name="connsiteX9" fmla="*/ 216693 w 1464467"/>
              <a:gd name="connsiteY9" fmla="*/ 294708 h 1518669"/>
              <a:gd name="connsiteX10" fmla="*/ 261936 w 1464467"/>
              <a:gd name="connsiteY10" fmla="*/ 418533 h 1518669"/>
              <a:gd name="connsiteX11" fmla="*/ 278605 w 1464467"/>
              <a:gd name="connsiteY11" fmla="*/ 549501 h 1518669"/>
              <a:gd name="connsiteX12" fmla="*/ 238123 w 1464467"/>
              <a:gd name="connsiteY12" fmla="*/ 589984 h 1518669"/>
              <a:gd name="connsiteX13" fmla="*/ 276223 w 1464467"/>
              <a:gd name="connsiteY13" fmla="*/ 606651 h 1518669"/>
              <a:gd name="connsiteX14" fmla="*/ 259555 w 1464467"/>
              <a:gd name="connsiteY14" fmla="*/ 649514 h 1518669"/>
              <a:gd name="connsiteX15" fmla="*/ 321468 w 1464467"/>
              <a:gd name="connsiteY15" fmla="*/ 670946 h 1518669"/>
              <a:gd name="connsiteX16" fmla="*/ 276223 w 1464467"/>
              <a:gd name="connsiteY16" fmla="*/ 794771 h 1518669"/>
              <a:gd name="connsiteX17" fmla="*/ 285749 w 1464467"/>
              <a:gd name="connsiteY17" fmla="*/ 849538 h 1518669"/>
              <a:gd name="connsiteX18" fmla="*/ 230980 w 1464467"/>
              <a:gd name="connsiteY18" fmla="*/ 880495 h 1518669"/>
              <a:gd name="connsiteX19" fmla="*/ 183355 w 1464467"/>
              <a:gd name="connsiteY19" fmla="*/ 866207 h 1518669"/>
              <a:gd name="connsiteX20" fmla="*/ 116681 w 1464467"/>
              <a:gd name="connsiteY20" fmla="*/ 885258 h 1518669"/>
              <a:gd name="connsiteX21" fmla="*/ 78581 w 1464467"/>
              <a:gd name="connsiteY21" fmla="*/ 925739 h 1518669"/>
              <a:gd name="connsiteX22" fmla="*/ 43995 w 1464467"/>
              <a:gd name="connsiteY22" fmla="*/ 982322 h 1518669"/>
              <a:gd name="connsiteX23" fmla="*/ 9525 w 1464467"/>
              <a:gd name="connsiteY23" fmla="*/ 1047183 h 1518669"/>
              <a:gd name="connsiteX24" fmla="*/ 28574 w 1464467"/>
              <a:gd name="connsiteY24" fmla="*/ 1059090 h 1518669"/>
              <a:gd name="connsiteX25" fmla="*/ 80962 w 1464467"/>
              <a:gd name="connsiteY25" fmla="*/ 1040039 h 1518669"/>
              <a:gd name="connsiteX26" fmla="*/ 59530 w 1464467"/>
              <a:gd name="connsiteY26" fmla="*/ 1073376 h 1518669"/>
              <a:gd name="connsiteX27" fmla="*/ 30956 w 1464467"/>
              <a:gd name="connsiteY27" fmla="*/ 1099570 h 1518669"/>
              <a:gd name="connsiteX28" fmla="*/ 0 w 1464467"/>
              <a:gd name="connsiteY28" fmla="*/ 1140052 h 1518669"/>
              <a:gd name="connsiteX29" fmla="*/ 35717 w 1464467"/>
              <a:gd name="connsiteY29" fmla="*/ 1199584 h 1518669"/>
              <a:gd name="connsiteX30" fmla="*/ 57149 w 1464467"/>
              <a:gd name="connsiteY30" fmla="*/ 1228156 h 1518669"/>
              <a:gd name="connsiteX31" fmla="*/ 107155 w 1464467"/>
              <a:gd name="connsiteY31" fmla="*/ 1185295 h 1518669"/>
              <a:gd name="connsiteX32" fmla="*/ 173830 w 1464467"/>
              <a:gd name="connsiteY32" fmla="*/ 1242445 h 1518669"/>
              <a:gd name="connsiteX33" fmla="*/ 228599 w 1464467"/>
              <a:gd name="connsiteY33" fmla="*/ 1259113 h 1518669"/>
              <a:gd name="connsiteX34" fmla="*/ 366712 w 1464467"/>
              <a:gd name="connsiteY34" fmla="*/ 1144814 h 1518669"/>
              <a:gd name="connsiteX35" fmla="*/ 397669 w 1464467"/>
              <a:gd name="connsiteY35" fmla="*/ 1154339 h 1518669"/>
              <a:gd name="connsiteX36" fmla="*/ 421481 w 1464467"/>
              <a:gd name="connsiteY36" fmla="*/ 1237682 h 1518669"/>
              <a:gd name="connsiteX37" fmla="*/ 416718 w 1464467"/>
              <a:gd name="connsiteY37" fmla="*/ 1275783 h 1518669"/>
              <a:gd name="connsiteX38" fmla="*/ 378618 w 1464467"/>
              <a:gd name="connsiteY38" fmla="*/ 1373414 h 1518669"/>
              <a:gd name="connsiteX39" fmla="*/ 400050 w 1464467"/>
              <a:gd name="connsiteY39" fmla="*/ 1387700 h 1518669"/>
              <a:gd name="connsiteX40" fmla="*/ 414337 w 1464467"/>
              <a:gd name="connsiteY40" fmla="*/ 1359125 h 1518669"/>
              <a:gd name="connsiteX41" fmla="*/ 450055 w 1464467"/>
              <a:gd name="connsiteY41" fmla="*/ 1392463 h 1518669"/>
              <a:gd name="connsiteX42" fmla="*/ 488156 w 1464467"/>
              <a:gd name="connsiteY42" fmla="*/ 1518669 h 1518669"/>
              <a:gd name="connsiteX43" fmla="*/ 511968 w 1464467"/>
              <a:gd name="connsiteY43" fmla="*/ 1490094 h 1518669"/>
              <a:gd name="connsiteX44" fmla="*/ 507205 w 1464467"/>
              <a:gd name="connsiteY44" fmla="*/ 1440088 h 1518669"/>
              <a:gd name="connsiteX45" fmla="*/ 607218 w 1464467"/>
              <a:gd name="connsiteY45" fmla="*/ 1390082 h 1518669"/>
              <a:gd name="connsiteX46" fmla="*/ 650080 w 1464467"/>
              <a:gd name="connsiteY46" fmla="*/ 1385319 h 1518669"/>
              <a:gd name="connsiteX47" fmla="*/ 908956 w 1464467"/>
              <a:gd name="connsiteY47" fmla="*/ 714261 h 1518669"/>
              <a:gd name="connsiteX48" fmla="*/ 1000123 w 1464467"/>
              <a:gd name="connsiteY48" fmla="*/ 639989 h 1518669"/>
              <a:gd name="connsiteX49" fmla="*/ 1464467 w 1464467"/>
              <a:gd name="connsiteY49" fmla="*/ 280420 h 1518669"/>
              <a:gd name="connsiteX50" fmla="*/ 1464241 w 1464467"/>
              <a:gd name="connsiteY50" fmla="*/ 0 h 1518669"/>
              <a:gd name="connsiteX51" fmla="*/ 247650 w 1464467"/>
              <a:gd name="connsiteY51" fmla="*/ 9752 h 1518669"/>
              <a:gd name="connsiteX0" fmla="*/ 247650 w 1464467"/>
              <a:gd name="connsiteY0" fmla="*/ 9752 h 1518669"/>
              <a:gd name="connsiteX1" fmla="*/ 178592 w 1464467"/>
              <a:gd name="connsiteY1" fmla="*/ 20864 h 1518669"/>
              <a:gd name="connsiteX2" fmla="*/ 150017 w 1464467"/>
              <a:gd name="connsiteY2" fmla="*/ 56582 h 1518669"/>
              <a:gd name="connsiteX3" fmla="*/ 97630 w 1464467"/>
              <a:gd name="connsiteY3" fmla="*/ 49439 h 1518669"/>
              <a:gd name="connsiteX4" fmla="*/ 42861 w 1464467"/>
              <a:gd name="connsiteY4" fmla="*/ 73251 h 1518669"/>
              <a:gd name="connsiteX5" fmla="*/ 104774 w 1464467"/>
              <a:gd name="connsiteY5" fmla="*/ 170882 h 1518669"/>
              <a:gd name="connsiteX6" fmla="*/ 107154 w 1464467"/>
              <a:gd name="connsiteY6" fmla="*/ 220890 h 1518669"/>
              <a:gd name="connsiteX7" fmla="*/ 145255 w 1464467"/>
              <a:gd name="connsiteY7" fmla="*/ 228033 h 1518669"/>
              <a:gd name="connsiteX8" fmla="*/ 159542 w 1464467"/>
              <a:gd name="connsiteY8" fmla="*/ 247082 h 1518669"/>
              <a:gd name="connsiteX9" fmla="*/ 216693 w 1464467"/>
              <a:gd name="connsiteY9" fmla="*/ 294708 h 1518669"/>
              <a:gd name="connsiteX10" fmla="*/ 261936 w 1464467"/>
              <a:gd name="connsiteY10" fmla="*/ 418533 h 1518669"/>
              <a:gd name="connsiteX11" fmla="*/ 278605 w 1464467"/>
              <a:gd name="connsiteY11" fmla="*/ 549501 h 1518669"/>
              <a:gd name="connsiteX12" fmla="*/ 238123 w 1464467"/>
              <a:gd name="connsiteY12" fmla="*/ 589984 h 1518669"/>
              <a:gd name="connsiteX13" fmla="*/ 276223 w 1464467"/>
              <a:gd name="connsiteY13" fmla="*/ 606651 h 1518669"/>
              <a:gd name="connsiteX14" fmla="*/ 259555 w 1464467"/>
              <a:gd name="connsiteY14" fmla="*/ 649514 h 1518669"/>
              <a:gd name="connsiteX15" fmla="*/ 321468 w 1464467"/>
              <a:gd name="connsiteY15" fmla="*/ 670946 h 1518669"/>
              <a:gd name="connsiteX16" fmla="*/ 276223 w 1464467"/>
              <a:gd name="connsiteY16" fmla="*/ 794771 h 1518669"/>
              <a:gd name="connsiteX17" fmla="*/ 285749 w 1464467"/>
              <a:gd name="connsiteY17" fmla="*/ 849538 h 1518669"/>
              <a:gd name="connsiteX18" fmla="*/ 230980 w 1464467"/>
              <a:gd name="connsiteY18" fmla="*/ 880495 h 1518669"/>
              <a:gd name="connsiteX19" fmla="*/ 183355 w 1464467"/>
              <a:gd name="connsiteY19" fmla="*/ 866207 h 1518669"/>
              <a:gd name="connsiteX20" fmla="*/ 116681 w 1464467"/>
              <a:gd name="connsiteY20" fmla="*/ 885258 h 1518669"/>
              <a:gd name="connsiteX21" fmla="*/ 78581 w 1464467"/>
              <a:gd name="connsiteY21" fmla="*/ 925739 h 1518669"/>
              <a:gd name="connsiteX22" fmla="*/ 43995 w 1464467"/>
              <a:gd name="connsiteY22" fmla="*/ 982322 h 1518669"/>
              <a:gd name="connsiteX23" fmla="*/ 9525 w 1464467"/>
              <a:gd name="connsiteY23" fmla="*/ 1047183 h 1518669"/>
              <a:gd name="connsiteX24" fmla="*/ 28574 w 1464467"/>
              <a:gd name="connsiteY24" fmla="*/ 1059090 h 1518669"/>
              <a:gd name="connsiteX25" fmla="*/ 80962 w 1464467"/>
              <a:gd name="connsiteY25" fmla="*/ 1040039 h 1518669"/>
              <a:gd name="connsiteX26" fmla="*/ 59530 w 1464467"/>
              <a:gd name="connsiteY26" fmla="*/ 1073376 h 1518669"/>
              <a:gd name="connsiteX27" fmla="*/ 30956 w 1464467"/>
              <a:gd name="connsiteY27" fmla="*/ 1099570 h 1518669"/>
              <a:gd name="connsiteX28" fmla="*/ 0 w 1464467"/>
              <a:gd name="connsiteY28" fmla="*/ 1140052 h 1518669"/>
              <a:gd name="connsiteX29" fmla="*/ 35717 w 1464467"/>
              <a:gd name="connsiteY29" fmla="*/ 1199584 h 1518669"/>
              <a:gd name="connsiteX30" fmla="*/ 57149 w 1464467"/>
              <a:gd name="connsiteY30" fmla="*/ 1228156 h 1518669"/>
              <a:gd name="connsiteX31" fmla="*/ 107155 w 1464467"/>
              <a:gd name="connsiteY31" fmla="*/ 1185295 h 1518669"/>
              <a:gd name="connsiteX32" fmla="*/ 173830 w 1464467"/>
              <a:gd name="connsiteY32" fmla="*/ 1242445 h 1518669"/>
              <a:gd name="connsiteX33" fmla="*/ 228599 w 1464467"/>
              <a:gd name="connsiteY33" fmla="*/ 1259113 h 1518669"/>
              <a:gd name="connsiteX34" fmla="*/ 366712 w 1464467"/>
              <a:gd name="connsiteY34" fmla="*/ 1144814 h 1518669"/>
              <a:gd name="connsiteX35" fmla="*/ 397669 w 1464467"/>
              <a:gd name="connsiteY35" fmla="*/ 1154339 h 1518669"/>
              <a:gd name="connsiteX36" fmla="*/ 421481 w 1464467"/>
              <a:gd name="connsiteY36" fmla="*/ 1237682 h 1518669"/>
              <a:gd name="connsiteX37" fmla="*/ 416718 w 1464467"/>
              <a:gd name="connsiteY37" fmla="*/ 1275783 h 1518669"/>
              <a:gd name="connsiteX38" fmla="*/ 378618 w 1464467"/>
              <a:gd name="connsiteY38" fmla="*/ 1373414 h 1518669"/>
              <a:gd name="connsiteX39" fmla="*/ 400050 w 1464467"/>
              <a:gd name="connsiteY39" fmla="*/ 1387700 h 1518669"/>
              <a:gd name="connsiteX40" fmla="*/ 414337 w 1464467"/>
              <a:gd name="connsiteY40" fmla="*/ 1359125 h 1518669"/>
              <a:gd name="connsiteX41" fmla="*/ 450055 w 1464467"/>
              <a:gd name="connsiteY41" fmla="*/ 1392463 h 1518669"/>
              <a:gd name="connsiteX42" fmla="*/ 488156 w 1464467"/>
              <a:gd name="connsiteY42" fmla="*/ 1518669 h 1518669"/>
              <a:gd name="connsiteX43" fmla="*/ 511968 w 1464467"/>
              <a:gd name="connsiteY43" fmla="*/ 1490094 h 1518669"/>
              <a:gd name="connsiteX44" fmla="*/ 507205 w 1464467"/>
              <a:gd name="connsiteY44" fmla="*/ 1440088 h 1518669"/>
              <a:gd name="connsiteX45" fmla="*/ 607218 w 1464467"/>
              <a:gd name="connsiteY45" fmla="*/ 1390082 h 1518669"/>
              <a:gd name="connsiteX46" fmla="*/ 650080 w 1464467"/>
              <a:gd name="connsiteY46" fmla="*/ 1385319 h 1518669"/>
              <a:gd name="connsiteX47" fmla="*/ 688181 w 1464467"/>
              <a:gd name="connsiteY47" fmla="*/ 1292450 h 1518669"/>
              <a:gd name="connsiteX48" fmla="*/ 908956 w 1464467"/>
              <a:gd name="connsiteY48" fmla="*/ 714261 h 1518669"/>
              <a:gd name="connsiteX49" fmla="*/ 1000123 w 1464467"/>
              <a:gd name="connsiteY49" fmla="*/ 639989 h 1518669"/>
              <a:gd name="connsiteX50" fmla="*/ 1464467 w 1464467"/>
              <a:gd name="connsiteY50" fmla="*/ 280420 h 1518669"/>
              <a:gd name="connsiteX51" fmla="*/ 1464241 w 1464467"/>
              <a:gd name="connsiteY51" fmla="*/ 0 h 1518669"/>
              <a:gd name="connsiteX52" fmla="*/ 247650 w 1464467"/>
              <a:gd name="connsiteY52" fmla="*/ 9752 h 1518669"/>
              <a:gd name="connsiteX0" fmla="*/ 247650 w 1464467"/>
              <a:gd name="connsiteY0" fmla="*/ 9752 h 1518669"/>
              <a:gd name="connsiteX1" fmla="*/ 178592 w 1464467"/>
              <a:gd name="connsiteY1" fmla="*/ 20864 h 1518669"/>
              <a:gd name="connsiteX2" fmla="*/ 150017 w 1464467"/>
              <a:gd name="connsiteY2" fmla="*/ 56582 h 1518669"/>
              <a:gd name="connsiteX3" fmla="*/ 97630 w 1464467"/>
              <a:gd name="connsiteY3" fmla="*/ 49439 h 1518669"/>
              <a:gd name="connsiteX4" fmla="*/ 42861 w 1464467"/>
              <a:gd name="connsiteY4" fmla="*/ 73251 h 1518669"/>
              <a:gd name="connsiteX5" fmla="*/ 104774 w 1464467"/>
              <a:gd name="connsiteY5" fmla="*/ 170882 h 1518669"/>
              <a:gd name="connsiteX6" fmla="*/ 107154 w 1464467"/>
              <a:gd name="connsiteY6" fmla="*/ 220890 h 1518669"/>
              <a:gd name="connsiteX7" fmla="*/ 145255 w 1464467"/>
              <a:gd name="connsiteY7" fmla="*/ 228033 h 1518669"/>
              <a:gd name="connsiteX8" fmla="*/ 159542 w 1464467"/>
              <a:gd name="connsiteY8" fmla="*/ 247082 h 1518669"/>
              <a:gd name="connsiteX9" fmla="*/ 216693 w 1464467"/>
              <a:gd name="connsiteY9" fmla="*/ 294708 h 1518669"/>
              <a:gd name="connsiteX10" fmla="*/ 261936 w 1464467"/>
              <a:gd name="connsiteY10" fmla="*/ 418533 h 1518669"/>
              <a:gd name="connsiteX11" fmla="*/ 278605 w 1464467"/>
              <a:gd name="connsiteY11" fmla="*/ 549501 h 1518669"/>
              <a:gd name="connsiteX12" fmla="*/ 238123 w 1464467"/>
              <a:gd name="connsiteY12" fmla="*/ 589984 h 1518669"/>
              <a:gd name="connsiteX13" fmla="*/ 276223 w 1464467"/>
              <a:gd name="connsiteY13" fmla="*/ 606651 h 1518669"/>
              <a:gd name="connsiteX14" fmla="*/ 259555 w 1464467"/>
              <a:gd name="connsiteY14" fmla="*/ 649514 h 1518669"/>
              <a:gd name="connsiteX15" fmla="*/ 321468 w 1464467"/>
              <a:gd name="connsiteY15" fmla="*/ 670946 h 1518669"/>
              <a:gd name="connsiteX16" fmla="*/ 276223 w 1464467"/>
              <a:gd name="connsiteY16" fmla="*/ 794771 h 1518669"/>
              <a:gd name="connsiteX17" fmla="*/ 285749 w 1464467"/>
              <a:gd name="connsiteY17" fmla="*/ 849538 h 1518669"/>
              <a:gd name="connsiteX18" fmla="*/ 230980 w 1464467"/>
              <a:gd name="connsiteY18" fmla="*/ 880495 h 1518669"/>
              <a:gd name="connsiteX19" fmla="*/ 183355 w 1464467"/>
              <a:gd name="connsiteY19" fmla="*/ 866207 h 1518669"/>
              <a:gd name="connsiteX20" fmla="*/ 116681 w 1464467"/>
              <a:gd name="connsiteY20" fmla="*/ 885258 h 1518669"/>
              <a:gd name="connsiteX21" fmla="*/ 78581 w 1464467"/>
              <a:gd name="connsiteY21" fmla="*/ 925739 h 1518669"/>
              <a:gd name="connsiteX22" fmla="*/ 43995 w 1464467"/>
              <a:gd name="connsiteY22" fmla="*/ 982322 h 1518669"/>
              <a:gd name="connsiteX23" fmla="*/ 9525 w 1464467"/>
              <a:gd name="connsiteY23" fmla="*/ 1047183 h 1518669"/>
              <a:gd name="connsiteX24" fmla="*/ 28574 w 1464467"/>
              <a:gd name="connsiteY24" fmla="*/ 1059090 h 1518669"/>
              <a:gd name="connsiteX25" fmla="*/ 80962 w 1464467"/>
              <a:gd name="connsiteY25" fmla="*/ 1040039 h 1518669"/>
              <a:gd name="connsiteX26" fmla="*/ 59530 w 1464467"/>
              <a:gd name="connsiteY26" fmla="*/ 1073376 h 1518669"/>
              <a:gd name="connsiteX27" fmla="*/ 30956 w 1464467"/>
              <a:gd name="connsiteY27" fmla="*/ 1099570 h 1518669"/>
              <a:gd name="connsiteX28" fmla="*/ 0 w 1464467"/>
              <a:gd name="connsiteY28" fmla="*/ 1140052 h 1518669"/>
              <a:gd name="connsiteX29" fmla="*/ 35717 w 1464467"/>
              <a:gd name="connsiteY29" fmla="*/ 1199584 h 1518669"/>
              <a:gd name="connsiteX30" fmla="*/ 57149 w 1464467"/>
              <a:gd name="connsiteY30" fmla="*/ 1228156 h 1518669"/>
              <a:gd name="connsiteX31" fmla="*/ 107155 w 1464467"/>
              <a:gd name="connsiteY31" fmla="*/ 1185295 h 1518669"/>
              <a:gd name="connsiteX32" fmla="*/ 173830 w 1464467"/>
              <a:gd name="connsiteY32" fmla="*/ 1242445 h 1518669"/>
              <a:gd name="connsiteX33" fmla="*/ 228599 w 1464467"/>
              <a:gd name="connsiteY33" fmla="*/ 1259113 h 1518669"/>
              <a:gd name="connsiteX34" fmla="*/ 366712 w 1464467"/>
              <a:gd name="connsiteY34" fmla="*/ 1144814 h 1518669"/>
              <a:gd name="connsiteX35" fmla="*/ 397669 w 1464467"/>
              <a:gd name="connsiteY35" fmla="*/ 1154339 h 1518669"/>
              <a:gd name="connsiteX36" fmla="*/ 421481 w 1464467"/>
              <a:gd name="connsiteY36" fmla="*/ 1237682 h 1518669"/>
              <a:gd name="connsiteX37" fmla="*/ 416718 w 1464467"/>
              <a:gd name="connsiteY37" fmla="*/ 1275783 h 1518669"/>
              <a:gd name="connsiteX38" fmla="*/ 378618 w 1464467"/>
              <a:gd name="connsiteY38" fmla="*/ 1373414 h 1518669"/>
              <a:gd name="connsiteX39" fmla="*/ 400050 w 1464467"/>
              <a:gd name="connsiteY39" fmla="*/ 1387700 h 1518669"/>
              <a:gd name="connsiteX40" fmla="*/ 414337 w 1464467"/>
              <a:gd name="connsiteY40" fmla="*/ 1359125 h 1518669"/>
              <a:gd name="connsiteX41" fmla="*/ 450055 w 1464467"/>
              <a:gd name="connsiteY41" fmla="*/ 1392463 h 1518669"/>
              <a:gd name="connsiteX42" fmla="*/ 488156 w 1464467"/>
              <a:gd name="connsiteY42" fmla="*/ 1518669 h 1518669"/>
              <a:gd name="connsiteX43" fmla="*/ 511968 w 1464467"/>
              <a:gd name="connsiteY43" fmla="*/ 1490094 h 1518669"/>
              <a:gd name="connsiteX44" fmla="*/ 507205 w 1464467"/>
              <a:gd name="connsiteY44" fmla="*/ 1440088 h 1518669"/>
              <a:gd name="connsiteX45" fmla="*/ 607218 w 1464467"/>
              <a:gd name="connsiteY45" fmla="*/ 1390082 h 1518669"/>
              <a:gd name="connsiteX46" fmla="*/ 650080 w 1464467"/>
              <a:gd name="connsiteY46" fmla="*/ 1385319 h 1518669"/>
              <a:gd name="connsiteX47" fmla="*/ 688181 w 1464467"/>
              <a:gd name="connsiteY47" fmla="*/ 1442469 h 1518669"/>
              <a:gd name="connsiteX48" fmla="*/ 908956 w 1464467"/>
              <a:gd name="connsiteY48" fmla="*/ 714261 h 1518669"/>
              <a:gd name="connsiteX49" fmla="*/ 1000123 w 1464467"/>
              <a:gd name="connsiteY49" fmla="*/ 639989 h 1518669"/>
              <a:gd name="connsiteX50" fmla="*/ 1464467 w 1464467"/>
              <a:gd name="connsiteY50" fmla="*/ 280420 h 1518669"/>
              <a:gd name="connsiteX51" fmla="*/ 1464241 w 1464467"/>
              <a:gd name="connsiteY51" fmla="*/ 0 h 1518669"/>
              <a:gd name="connsiteX52" fmla="*/ 247650 w 1464467"/>
              <a:gd name="connsiteY52" fmla="*/ 9752 h 1518669"/>
              <a:gd name="connsiteX0" fmla="*/ 247650 w 1464467"/>
              <a:gd name="connsiteY0" fmla="*/ 9752 h 1518669"/>
              <a:gd name="connsiteX1" fmla="*/ 178592 w 1464467"/>
              <a:gd name="connsiteY1" fmla="*/ 20864 h 1518669"/>
              <a:gd name="connsiteX2" fmla="*/ 150017 w 1464467"/>
              <a:gd name="connsiteY2" fmla="*/ 56582 h 1518669"/>
              <a:gd name="connsiteX3" fmla="*/ 97630 w 1464467"/>
              <a:gd name="connsiteY3" fmla="*/ 49439 h 1518669"/>
              <a:gd name="connsiteX4" fmla="*/ 42861 w 1464467"/>
              <a:gd name="connsiteY4" fmla="*/ 73251 h 1518669"/>
              <a:gd name="connsiteX5" fmla="*/ 104774 w 1464467"/>
              <a:gd name="connsiteY5" fmla="*/ 170882 h 1518669"/>
              <a:gd name="connsiteX6" fmla="*/ 107154 w 1464467"/>
              <a:gd name="connsiteY6" fmla="*/ 220890 h 1518669"/>
              <a:gd name="connsiteX7" fmla="*/ 145255 w 1464467"/>
              <a:gd name="connsiteY7" fmla="*/ 228033 h 1518669"/>
              <a:gd name="connsiteX8" fmla="*/ 159542 w 1464467"/>
              <a:gd name="connsiteY8" fmla="*/ 247082 h 1518669"/>
              <a:gd name="connsiteX9" fmla="*/ 216693 w 1464467"/>
              <a:gd name="connsiteY9" fmla="*/ 294708 h 1518669"/>
              <a:gd name="connsiteX10" fmla="*/ 261936 w 1464467"/>
              <a:gd name="connsiteY10" fmla="*/ 418533 h 1518669"/>
              <a:gd name="connsiteX11" fmla="*/ 278605 w 1464467"/>
              <a:gd name="connsiteY11" fmla="*/ 549501 h 1518669"/>
              <a:gd name="connsiteX12" fmla="*/ 238123 w 1464467"/>
              <a:gd name="connsiteY12" fmla="*/ 589984 h 1518669"/>
              <a:gd name="connsiteX13" fmla="*/ 276223 w 1464467"/>
              <a:gd name="connsiteY13" fmla="*/ 606651 h 1518669"/>
              <a:gd name="connsiteX14" fmla="*/ 259555 w 1464467"/>
              <a:gd name="connsiteY14" fmla="*/ 649514 h 1518669"/>
              <a:gd name="connsiteX15" fmla="*/ 321468 w 1464467"/>
              <a:gd name="connsiteY15" fmla="*/ 670946 h 1518669"/>
              <a:gd name="connsiteX16" fmla="*/ 276223 w 1464467"/>
              <a:gd name="connsiteY16" fmla="*/ 794771 h 1518669"/>
              <a:gd name="connsiteX17" fmla="*/ 285749 w 1464467"/>
              <a:gd name="connsiteY17" fmla="*/ 849538 h 1518669"/>
              <a:gd name="connsiteX18" fmla="*/ 230980 w 1464467"/>
              <a:gd name="connsiteY18" fmla="*/ 880495 h 1518669"/>
              <a:gd name="connsiteX19" fmla="*/ 183355 w 1464467"/>
              <a:gd name="connsiteY19" fmla="*/ 866207 h 1518669"/>
              <a:gd name="connsiteX20" fmla="*/ 116681 w 1464467"/>
              <a:gd name="connsiteY20" fmla="*/ 885258 h 1518669"/>
              <a:gd name="connsiteX21" fmla="*/ 78581 w 1464467"/>
              <a:gd name="connsiteY21" fmla="*/ 925739 h 1518669"/>
              <a:gd name="connsiteX22" fmla="*/ 43995 w 1464467"/>
              <a:gd name="connsiteY22" fmla="*/ 982322 h 1518669"/>
              <a:gd name="connsiteX23" fmla="*/ 9525 w 1464467"/>
              <a:gd name="connsiteY23" fmla="*/ 1047183 h 1518669"/>
              <a:gd name="connsiteX24" fmla="*/ 28574 w 1464467"/>
              <a:gd name="connsiteY24" fmla="*/ 1059090 h 1518669"/>
              <a:gd name="connsiteX25" fmla="*/ 80962 w 1464467"/>
              <a:gd name="connsiteY25" fmla="*/ 1040039 h 1518669"/>
              <a:gd name="connsiteX26" fmla="*/ 59530 w 1464467"/>
              <a:gd name="connsiteY26" fmla="*/ 1073376 h 1518669"/>
              <a:gd name="connsiteX27" fmla="*/ 30956 w 1464467"/>
              <a:gd name="connsiteY27" fmla="*/ 1099570 h 1518669"/>
              <a:gd name="connsiteX28" fmla="*/ 0 w 1464467"/>
              <a:gd name="connsiteY28" fmla="*/ 1140052 h 1518669"/>
              <a:gd name="connsiteX29" fmla="*/ 35717 w 1464467"/>
              <a:gd name="connsiteY29" fmla="*/ 1199584 h 1518669"/>
              <a:gd name="connsiteX30" fmla="*/ 57149 w 1464467"/>
              <a:gd name="connsiteY30" fmla="*/ 1228156 h 1518669"/>
              <a:gd name="connsiteX31" fmla="*/ 107155 w 1464467"/>
              <a:gd name="connsiteY31" fmla="*/ 1185295 h 1518669"/>
              <a:gd name="connsiteX32" fmla="*/ 173830 w 1464467"/>
              <a:gd name="connsiteY32" fmla="*/ 1242445 h 1518669"/>
              <a:gd name="connsiteX33" fmla="*/ 228599 w 1464467"/>
              <a:gd name="connsiteY33" fmla="*/ 1259113 h 1518669"/>
              <a:gd name="connsiteX34" fmla="*/ 366712 w 1464467"/>
              <a:gd name="connsiteY34" fmla="*/ 1144814 h 1518669"/>
              <a:gd name="connsiteX35" fmla="*/ 397669 w 1464467"/>
              <a:gd name="connsiteY35" fmla="*/ 1154339 h 1518669"/>
              <a:gd name="connsiteX36" fmla="*/ 421481 w 1464467"/>
              <a:gd name="connsiteY36" fmla="*/ 1237682 h 1518669"/>
              <a:gd name="connsiteX37" fmla="*/ 416718 w 1464467"/>
              <a:gd name="connsiteY37" fmla="*/ 1275783 h 1518669"/>
              <a:gd name="connsiteX38" fmla="*/ 378618 w 1464467"/>
              <a:gd name="connsiteY38" fmla="*/ 1373414 h 1518669"/>
              <a:gd name="connsiteX39" fmla="*/ 400050 w 1464467"/>
              <a:gd name="connsiteY39" fmla="*/ 1387700 h 1518669"/>
              <a:gd name="connsiteX40" fmla="*/ 414337 w 1464467"/>
              <a:gd name="connsiteY40" fmla="*/ 1359125 h 1518669"/>
              <a:gd name="connsiteX41" fmla="*/ 450055 w 1464467"/>
              <a:gd name="connsiteY41" fmla="*/ 1392463 h 1518669"/>
              <a:gd name="connsiteX42" fmla="*/ 488156 w 1464467"/>
              <a:gd name="connsiteY42" fmla="*/ 1518669 h 1518669"/>
              <a:gd name="connsiteX43" fmla="*/ 511968 w 1464467"/>
              <a:gd name="connsiteY43" fmla="*/ 1490094 h 1518669"/>
              <a:gd name="connsiteX44" fmla="*/ 507205 w 1464467"/>
              <a:gd name="connsiteY44" fmla="*/ 1440088 h 1518669"/>
              <a:gd name="connsiteX45" fmla="*/ 607218 w 1464467"/>
              <a:gd name="connsiteY45" fmla="*/ 1390082 h 1518669"/>
              <a:gd name="connsiteX46" fmla="*/ 650080 w 1464467"/>
              <a:gd name="connsiteY46" fmla="*/ 1385319 h 1518669"/>
              <a:gd name="connsiteX47" fmla="*/ 688181 w 1464467"/>
              <a:gd name="connsiteY47" fmla="*/ 1442469 h 1518669"/>
              <a:gd name="connsiteX48" fmla="*/ 714374 w 1464467"/>
              <a:gd name="connsiteY48" fmla="*/ 1363888 h 1518669"/>
              <a:gd name="connsiteX49" fmla="*/ 908956 w 1464467"/>
              <a:gd name="connsiteY49" fmla="*/ 714261 h 1518669"/>
              <a:gd name="connsiteX50" fmla="*/ 1000123 w 1464467"/>
              <a:gd name="connsiteY50" fmla="*/ 639989 h 1518669"/>
              <a:gd name="connsiteX51" fmla="*/ 1464467 w 1464467"/>
              <a:gd name="connsiteY51" fmla="*/ 280420 h 1518669"/>
              <a:gd name="connsiteX52" fmla="*/ 1464241 w 1464467"/>
              <a:gd name="connsiteY52" fmla="*/ 0 h 1518669"/>
              <a:gd name="connsiteX53" fmla="*/ 247650 w 1464467"/>
              <a:gd name="connsiteY53" fmla="*/ 9752 h 1518669"/>
              <a:gd name="connsiteX0" fmla="*/ 247650 w 1464467"/>
              <a:gd name="connsiteY0" fmla="*/ 9752 h 1518669"/>
              <a:gd name="connsiteX1" fmla="*/ 178592 w 1464467"/>
              <a:gd name="connsiteY1" fmla="*/ 20864 h 1518669"/>
              <a:gd name="connsiteX2" fmla="*/ 150017 w 1464467"/>
              <a:gd name="connsiteY2" fmla="*/ 56582 h 1518669"/>
              <a:gd name="connsiteX3" fmla="*/ 97630 w 1464467"/>
              <a:gd name="connsiteY3" fmla="*/ 49439 h 1518669"/>
              <a:gd name="connsiteX4" fmla="*/ 42861 w 1464467"/>
              <a:gd name="connsiteY4" fmla="*/ 73251 h 1518669"/>
              <a:gd name="connsiteX5" fmla="*/ 104774 w 1464467"/>
              <a:gd name="connsiteY5" fmla="*/ 170882 h 1518669"/>
              <a:gd name="connsiteX6" fmla="*/ 107154 w 1464467"/>
              <a:gd name="connsiteY6" fmla="*/ 220890 h 1518669"/>
              <a:gd name="connsiteX7" fmla="*/ 145255 w 1464467"/>
              <a:gd name="connsiteY7" fmla="*/ 228033 h 1518669"/>
              <a:gd name="connsiteX8" fmla="*/ 159542 w 1464467"/>
              <a:gd name="connsiteY8" fmla="*/ 247082 h 1518669"/>
              <a:gd name="connsiteX9" fmla="*/ 216693 w 1464467"/>
              <a:gd name="connsiteY9" fmla="*/ 294708 h 1518669"/>
              <a:gd name="connsiteX10" fmla="*/ 261936 w 1464467"/>
              <a:gd name="connsiteY10" fmla="*/ 418533 h 1518669"/>
              <a:gd name="connsiteX11" fmla="*/ 278605 w 1464467"/>
              <a:gd name="connsiteY11" fmla="*/ 549501 h 1518669"/>
              <a:gd name="connsiteX12" fmla="*/ 238123 w 1464467"/>
              <a:gd name="connsiteY12" fmla="*/ 589984 h 1518669"/>
              <a:gd name="connsiteX13" fmla="*/ 276223 w 1464467"/>
              <a:gd name="connsiteY13" fmla="*/ 606651 h 1518669"/>
              <a:gd name="connsiteX14" fmla="*/ 259555 w 1464467"/>
              <a:gd name="connsiteY14" fmla="*/ 649514 h 1518669"/>
              <a:gd name="connsiteX15" fmla="*/ 321468 w 1464467"/>
              <a:gd name="connsiteY15" fmla="*/ 670946 h 1518669"/>
              <a:gd name="connsiteX16" fmla="*/ 276223 w 1464467"/>
              <a:gd name="connsiteY16" fmla="*/ 794771 h 1518669"/>
              <a:gd name="connsiteX17" fmla="*/ 285749 w 1464467"/>
              <a:gd name="connsiteY17" fmla="*/ 849538 h 1518669"/>
              <a:gd name="connsiteX18" fmla="*/ 230980 w 1464467"/>
              <a:gd name="connsiteY18" fmla="*/ 880495 h 1518669"/>
              <a:gd name="connsiteX19" fmla="*/ 183355 w 1464467"/>
              <a:gd name="connsiteY19" fmla="*/ 866207 h 1518669"/>
              <a:gd name="connsiteX20" fmla="*/ 116681 w 1464467"/>
              <a:gd name="connsiteY20" fmla="*/ 885258 h 1518669"/>
              <a:gd name="connsiteX21" fmla="*/ 78581 w 1464467"/>
              <a:gd name="connsiteY21" fmla="*/ 925739 h 1518669"/>
              <a:gd name="connsiteX22" fmla="*/ 43995 w 1464467"/>
              <a:gd name="connsiteY22" fmla="*/ 982322 h 1518669"/>
              <a:gd name="connsiteX23" fmla="*/ 9525 w 1464467"/>
              <a:gd name="connsiteY23" fmla="*/ 1047183 h 1518669"/>
              <a:gd name="connsiteX24" fmla="*/ 28574 w 1464467"/>
              <a:gd name="connsiteY24" fmla="*/ 1059090 h 1518669"/>
              <a:gd name="connsiteX25" fmla="*/ 80962 w 1464467"/>
              <a:gd name="connsiteY25" fmla="*/ 1040039 h 1518669"/>
              <a:gd name="connsiteX26" fmla="*/ 59530 w 1464467"/>
              <a:gd name="connsiteY26" fmla="*/ 1073376 h 1518669"/>
              <a:gd name="connsiteX27" fmla="*/ 30956 w 1464467"/>
              <a:gd name="connsiteY27" fmla="*/ 1099570 h 1518669"/>
              <a:gd name="connsiteX28" fmla="*/ 0 w 1464467"/>
              <a:gd name="connsiteY28" fmla="*/ 1140052 h 1518669"/>
              <a:gd name="connsiteX29" fmla="*/ 35717 w 1464467"/>
              <a:gd name="connsiteY29" fmla="*/ 1199584 h 1518669"/>
              <a:gd name="connsiteX30" fmla="*/ 57149 w 1464467"/>
              <a:gd name="connsiteY30" fmla="*/ 1228156 h 1518669"/>
              <a:gd name="connsiteX31" fmla="*/ 107155 w 1464467"/>
              <a:gd name="connsiteY31" fmla="*/ 1185295 h 1518669"/>
              <a:gd name="connsiteX32" fmla="*/ 173830 w 1464467"/>
              <a:gd name="connsiteY32" fmla="*/ 1242445 h 1518669"/>
              <a:gd name="connsiteX33" fmla="*/ 228599 w 1464467"/>
              <a:gd name="connsiteY33" fmla="*/ 1259113 h 1518669"/>
              <a:gd name="connsiteX34" fmla="*/ 366712 w 1464467"/>
              <a:gd name="connsiteY34" fmla="*/ 1144814 h 1518669"/>
              <a:gd name="connsiteX35" fmla="*/ 397669 w 1464467"/>
              <a:gd name="connsiteY35" fmla="*/ 1154339 h 1518669"/>
              <a:gd name="connsiteX36" fmla="*/ 421481 w 1464467"/>
              <a:gd name="connsiteY36" fmla="*/ 1237682 h 1518669"/>
              <a:gd name="connsiteX37" fmla="*/ 416718 w 1464467"/>
              <a:gd name="connsiteY37" fmla="*/ 1275783 h 1518669"/>
              <a:gd name="connsiteX38" fmla="*/ 378618 w 1464467"/>
              <a:gd name="connsiteY38" fmla="*/ 1373414 h 1518669"/>
              <a:gd name="connsiteX39" fmla="*/ 400050 w 1464467"/>
              <a:gd name="connsiteY39" fmla="*/ 1387700 h 1518669"/>
              <a:gd name="connsiteX40" fmla="*/ 414337 w 1464467"/>
              <a:gd name="connsiteY40" fmla="*/ 1359125 h 1518669"/>
              <a:gd name="connsiteX41" fmla="*/ 450055 w 1464467"/>
              <a:gd name="connsiteY41" fmla="*/ 1392463 h 1518669"/>
              <a:gd name="connsiteX42" fmla="*/ 488156 w 1464467"/>
              <a:gd name="connsiteY42" fmla="*/ 1518669 h 1518669"/>
              <a:gd name="connsiteX43" fmla="*/ 511968 w 1464467"/>
              <a:gd name="connsiteY43" fmla="*/ 1490094 h 1518669"/>
              <a:gd name="connsiteX44" fmla="*/ 507205 w 1464467"/>
              <a:gd name="connsiteY44" fmla="*/ 1440088 h 1518669"/>
              <a:gd name="connsiteX45" fmla="*/ 607218 w 1464467"/>
              <a:gd name="connsiteY45" fmla="*/ 1390082 h 1518669"/>
              <a:gd name="connsiteX46" fmla="*/ 650080 w 1464467"/>
              <a:gd name="connsiteY46" fmla="*/ 1385319 h 1518669"/>
              <a:gd name="connsiteX47" fmla="*/ 688181 w 1464467"/>
              <a:gd name="connsiteY47" fmla="*/ 1442469 h 1518669"/>
              <a:gd name="connsiteX48" fmla="*/ 692943 w 1464467"/>
              <a:gd name="connsiteY48" fmla="*/ 1387701 h 1518669"/>
              <a:gd name="connsiteX49" fmla="*/ 908956 w 1464467"/>
              <a:gd name="connsiteY49" fmla="*/ 714261 h 1518669"/>
              <a:gd name="connsiteX50" fmla="*/ 1000123 w 1464467"/>
              <a:gd name="connsiteY50" fmla="*/ 639989 h 1518669"/>
              <a:gd name="connsiteX51" fmla="*/ 1464467 w 1464467"/>
              <a:gd name="connsiteY51" fmla="*/ 280420 h 1518669"/>
              <a:gd name="connsiteX52" fmla="*/ 1464241 w 1464467"/>
              <a:gd name="connsiteY52" fmla="*/ 0 h 1518669"/>
              <a:gd name="connsiteX53" fmla="*/ 247650 w 1464467"/>
              <a:gd name="connsiteY53" fmla="*/ 9752 h 1518669"/>
              <a:gd name="connsiteX0" fmla="*/ 247650 w 1464467"/>
              <a:gd name="connsiteY0" fmla="*/ 9752 h 1518669"/>
              <a:gd name="connsiteX1" fmla="*/ 178592 w 1464467"/>
              <a:gd name="connsiteY1" fmla="*/ 20864 h 1518669"/>
              <a:gd name="connsiteX2" fmla="*/ 150017 w 1464467"/>
              <a:gd name="connsiteY2" fmla="*/ 56582 h 1518669"/>
              <a:gd name="connsiteX3" fmla="*/ 97630 w 1464467"/>
              <a:gd name="connsiteY3" fmla="*/ 49439 h 1518669"/>
              <a:gd name="connsiteX4" fmla="*/ 42861 w 1464467"/>
              <a:gd name="connsiteY4" fmla="*/ 73251 h 1518669"/>
              <a:gd name="connsiteX5" fmla="*/ 104774 w 1464467"/>
              <a:gd name="connsiteY5" fmla="*/ 170882 h 1518669"/>
              <a:gd name="connsiteX6" fmla="*/ 107154 w 1464467"/>
              <a:gd name="connsiteY6" fmla="*/ 220890 h 1518669"/>
              <a:gd name="connsiteX7" fmla="*/ 145255 w 1464467"/>
              <a:gd name="connsiteY7" fmla="*/ 228033 h 1518669"/>
              <a:gd name="connsiteX8" fmla="*/ 159542 w 1464467"/>
              <a:gd name="connsiteY8" fmla="*/ 247082 h 1518669"/>
              <a:gd name="connsiteX9" fmla="*/ 216693 w 1464467"/>
              <a:gd name="connsiteY9" fmla="*/ 294708 h 1518669"/>
              <a:gd name="connsiteX10" fmla="*/ 261936 w 1464467"/>
              <a:gd name="connsiteY10" fmla="*/ 418533 h 1518669"/>
              <a:gd name="connsiteX11" fmla="*/ 278605 w 1464467"/>
              <a:gd name="connsiteY11" fmla="*/ 549501 h 1518669"/>
              <a:gd name="connsiteX12" fmla="*/ 238123 w 1464467"/>
              <a:gd name="connsiteY12" fmla="*/ 589984 h 1518669"/>
              <a:gd name="connsiteX13" fmla="*/ 276223 w 1464467"/>
              <a:gd name="connsiteY13" fmla="*/ 606651 h 1518669"/>
              <a:gd name="connsiteX14" fmla="*/ 259555 w 1464467"/>
              <a:gd name="connsiteY14" fmla="*/ 649514 h 1518669"/>
              <a:gd name="connsiteX15" fmla="*/ 321468 w 1464467"/>
              <a:gd name="connsiteY15" fmla="*/ 670946 h 1518669"/>
              <a:gd name="connsiteX16" fmla="*/ 276223 w 1464467"/>
              <a:gd name="connsiteY16" fmla="*/ 794771 h 1518669"/>
              <a:gd name="connsiteX17" fmla="*/ 285749 w 1464467"/>
              <a:gd name="connsiteY17" fmla="*/ 849538 h 1518669"/>
              <a:gd name="connsiteX18" fmla="*/ 230980 w 1464467"/>
              <a:gd name="connsiteY18" fmla="*/ 880495 h 1518669"/>
              <a:gd name="connsiteX19" fmla="*/ 183355 w 1464467"/>
              <a:gd name="connsiteY19" fmla="*/ 866207 h 1518669"/>
              <a:gd name="connsiteX20" fmla="*/ 116681 w 1464467"/>
              <a:gd name="connsiteY20" fmla="*/ 885258 h 1518669"/>
              <a:gd name="connsiteX21" fmla="*/ 78581 w 1464467"/>
              <a:gd name="connsiteY21" fmla="*/ 925739 h 1518669"/>
              <a:gd name="connsiteX22" fmla="*/ 43995 w 1464467"/>
              <a:gd name="connsiteY22" fmla="*/ 982322 h 1518669"/>
              <a:gd name="connsiteX23" fmla="*/ 9525 w 1464467"/>
              <a:gd name="connsiteY23" fmla="*/ 1047183 h 1518669"/>
              <a:gd name="connsiteX24" fmla="*/ 28574 w 1464467"/>
              <a:gd name="connsiteY24" fmla="*/ 1059090 h 1518669"/>
              <a:gd name="connsiteX25" fmla="*/ 80962 w 1464467"/>
              <a:gd name="connsiteY25" fmla="*/ 1040039 h 1518669"/>
              <a:gd name="connsiteX26" fmla="*/ 59530 w 1464467"/>
              <a:gd name="connsiteY26" fmla="*/ 1073376 h 1518669"/>
              <a:gd name="connsiteX27" fmla="*/ 30956 w 1464467"/>
              <a:gd name="connsiteY27" fmla="*/ 1099570 h 1518669"/>
              <a:gd name="connsiteX28" fmla="*/ 0 w 1464467"/>
              <a:gd name="connsiteY28" fmla="*/ 1140052 h 1518669"/>
              <a:gd name="connsiteX29" fmla="*/ 35717 w 1464467"/>
              <a:gd name="connsiteY29" fmla="*/ 1199584 h 1518669"/>
              <a:gd name="connsiteX30" fmla="*/ 57149 w 1464467"/>
              <a:gd name="connsiteY30" fmla="*/ 1228156 h 1518669"/>
              <a:gd name="connsiteX31" fmla="*/ 107155 w 1464467"/>
              <a:gd name="connsiteY31" fmla="*/ 1185295 h 1518669"/>
              <a:gd name="connsiteX32" fmla="*/ 173830 w 1464467"/>
              <a:gd name="connsiteY32" fmla="*/ 1242445 h 1518669"/>
              <a:gd name="connsiteX33" fmla="*/ 228599 w 1464467"/>
              <a:gd name="connsiteY33" fmla="*/ 1259113 h 1518669"/>
              <a:gd name="connsiteX34" fmla="*/ 366712 w 1464467"/>
              <a:gd name="connsiteY34" fmla="*/ 1144814 h 1518669"/>
              <a:gd name="connsiteX35" fmla="*/ 397669 w 1464467"/>
              <a:gd name="connsiteY35" fmla="*/ 1154339 h 1518669"/>
              <a:gd name="connsiteX36" fmla="*/ 421481 w 1464467"/>
              <a:gd name="connsiteY36" fmla="*/ 1237682 h 1518669"/>
              <a:gd name="connsiteX37" fmla="*/ 416718 w 1464467"/>
              <a:gd name="connsiteY37" fmla="*/ 1275783 h 1518669"/>
              <a:gd name="connsiteX38" fmla="*/ 378618 w 1464467"/>
              <a:gd name="connsiteY38" fmla="*/ 1373414 h 1518669"/>
              <a:gd name="connsiteX39" fmla="*/ 400050 w 1464467"/>
              <a:gd name="connsiteY39" fmla="*/ 1387700 h 1518669"/>
              <a:gd name="connsiteX40" fmla="*/ 414337 w 1464467"/>
              <a:gd name="connsiteY40" fmla="*/ 1359125 h 1518669"/>
              <a:gd name="connsiteX41" fmla="*/ 450055 w 1464467"/>
              <a:gd name="connsiteY41" fmla="*/ 1392463 h 1518669"/>
              <a:gd name="connsiteX42" fmla="*/ 488156 w 1464467"/>
              <a:gd name="connsiteY42" fmla="*/ 1518669 h 1518669"/>
              <a:gd name="connsiteX43" fmla="*/ 511968 w 1464467"/>
              <a:gd name="connsiteY43" fmla="*/ 1490094 h 1518669"/>
              <a:gd name="connsiteX44" fmla="*/ 507205 w 1464467"/>
              <a:gd name="connsiteY44" fmla="*/ 1440088 h 1518669"/>
              <a:gd name="connsiteX45" fmla="*/ 607218 w 1464467"/>
              <a:gd name="connsiteY45" fmla="*/ 1390082 h 1518669"/>
              <a:gd name="connsiteX46" fmla="*/ 650080 w 1464467"/>
              <a:gd name="connsiteY46" fmla="*/ 1385319 h 1518669"/>
              <a:gd name="connsiteX47" fmla="*/ 688181 w 1464467"/>
              <a:gd name="connsiteY47" fmla="*/ 1442469 h 1518669"/>
              <a:gd name="connsiteX48" fmla="*/ 692943 w 1464467"/>
              <a:gd name="connsiteY48" fmla="*/ 1387701 h 1518669"/>
              <a:gd name="connsiteX49" fmla="*/ 719137 w 1464467"/>
              <a:gd name="connsiteY49" fmla="*/ 1282925 h 1518669"/>
              <a:gd name="connsiteX50" fmla="*/ 908956 w 1464467"/>
              <a:gd name="connsiteY50" fmla="*/ 714261 h 1518669"/>
              <a:gd name="connsiteX51" fmla="*/ 1000123 w 1464467"/>
              <a:gd name="connsiteY51" fmla="*/ 639989 h 1518669"/>
              <a:gd name="connsiteX52" fmla="*/ 1464467 w 1464467"/>
              <a:gd name="connsiteY52" fmla="*/ 280420 h 1518669"/>
              <a:gd name="connsiteX53" fmla="*/ 1464241 w 1464467"/>
              <a:gd name="connsiteY53" fmla="*/ 0 h 1518669"/>
              <a:gd name="connsiteX54" fmla="*/ 247650 w 1464467"/>
              <a:gd name="connsiteY54" fmla="*/ 9752 h 1518669"/>
              <a:gd name="connsiteX0" fmla="*/ 247650 w 1464467"/>
              <a:gd name="connsiteY0" fmla="*/ 9752 h 1518669"/>
              <a:gd name="connsiteX1" fmla="*/ 178592 w 1464467"/>
              <a:gd name="connsiteY1" fmla="*/ 20864 h 1518669"/>
              <a:gd name="connsiteX2" fmla="*/ 150017 w 1464467"/>
              <a:gd name="connsiteY2" fmla="*/ 56582 h 1518669"/>
              <a:gd name="connsiteX3" fmla="*/ 97630 w 1464467"/>
              <a:gd name="connsiteY3" fmla="*/ 49439 h 1518669"/>
              <a:gd name="connsiteX4" fmla="*/ 42861 w 1464467"/>
              <a:gd name="connsiteY4" fmla="*/ 73251 h 1518669"/>
              <a:gd name="connsiteX5" fmla="*/ 104774 w 1464467"/>
              <a:gd name="connsiteY5" fmla="*/ 170882 h 1518669"/>
              <a:gd name="connsiteX6" fmla="*/ 107154 w 1464467"/>
              <a:gd name="connsiteY6" fmla="*/ 220890 h 1518669"/>
              <a:gd name="connsiteX7" fmla="*/ 145255 w 1464467"/>
              <a:gd name="connsiteY7" fmla="*/ 228033 h 1518669"/>
              <a:gd name="connsiteX8" fmla="*/ 159542 w 1464467"/>
              <a:gd name="connsiteY8" fmla="*/ 247082 h 1518669"/>
              <a:gd name="connsiteX9" fmla="*/ 216693 w 1464467"/>
              <a:gd name="connsiteY9" fmla="*/ 294708 h 1518669"/>
              <a:gd name="connsiteX10" fmla="*/ 261936 w 1464467"/>
              <a:gd name="connsiteY10" fmla="*/ 418533 h 1518669"/>
              <a:gd name="connsiteX11" fmla="*/ 278605 w 1464467"/>
              <a:gd name="connsiteY11" fmla="*/ 549501 h 1518669"/>
              <a:gd name="connsiteX12" fmla="*/ 238123 w 1464467"/>
              <a:gd name="connsiteY12" fmla="*/ 589984 h 1518669"/>
              <a:gd name="connsiteX13" fmla="*/ 276223 w 1464467"/>
              <a:gd name="connsiteY13" fmla="*/ 606651 h 1518669"/>
              <a:gd name="connsiteX14" fmla="*/ 259555 w 1464467"/>
              <a:gd name="connsiteY14" fmla="*/ 649514 h 1518669"/>
              <a:gd name="connsiteX15" fmla="*/ 321468 w 1464467"/>
              <a:gd name="connsiteY15" fmla="*/ 670946 h 1518669"/>
              <a:gd name="connsiteX16" fmla="*/ 276223 w 1464467"/>
              <a:gd name="connsiteY16" fmla="*/ 794771 h 1518669"/>
              <a:gd name="connsiteX17" fmla="*/ 285749 w 1464467"/>
              <a:gd name="connsiteY17" fmla="*/ 849538 h 1518669"/>
              <a:gd name="connsiteX18" fmla="*/ 230980 w 1464467"/>
              <a:gd name="connsiteY18" fmla="*/ 880495 h 1518669"/>
              <a:gd name="connsiteX19" fmla="*/ 183355 w 1464467"/>
              <a:gd name="connsiteY19" fmla="*/ 866207 h 1518669"/>
              <a:gd name="connsiteX20" fmla="*/ 116681 w 1464467"/>
              <a:gd name="connsiteY20" fmla="*/ 885258 h 1518669"/>
              <a:gd name="connsiteX21" fmla="*/ 78581 w 1464467"/>
              <a:gd name="connsiteY21" fmla="*/ 925739 h 1518669"/>
              <a:gd name="connsiteX22" fmla="*/ 43995 w 1464467"/>
              <a:gd name="connsiteY22" fmla="*/ 982322 h 1518669"/>
              <a:gd name="connsiteX23" fmla="*/ 9525 w 1464467"/>
              <a:gd name="connsiteY23" fmla="*/ 1047183 h 1518669"/>
              <a:gd name="connsiteX24" fmla="*/ 28574 w 1464467"/>
              <a:gd name="connsiteY24" fmla="*/ 1059090 h 1518669"/>
              <a:gd name="connsiteX25" fmla="*/ 80962 w 1464467"/>
              <a:gd name="connsiteY25" fmla="*/ 1040039 h 1518669"/>
              <a:gd name="connsiteX26" fmla="*/ 59530 w 1464467"/>
              <a:gd name="connsiteY26" fmla="*/ 1073376 h 1518669"/>
              <a:gd name="connsiteX27" fmla="*/ 30956 w 1464467"/>
              <a:gd name="connsiteY27" fmla="*/ 1099570 h 1518669"/>
              <a:gd name="connsiteX28" fmla="*/ 0 w 1464467"/>
              <a:gd name="connsiteY28" fmla="*/ 1140052 h 1518669"/>
              <a:gd name="connsiteX29" fmla="*/ 35717 w 1464467"/>
              <a:gd name="connsiteY29" fmla="*/ 1199584 h 1518669"/>
              <a:gd name="connsiteX30" fmla="*/ 57149 w 1464467"/>
              <a:gd name="connsiteY30" fmla="*/ 1228156 h 1518669"/>
              <a:gd name="connsiteX31" fmla="*/ 107155 w 1464467"/>
              <a:gd name="connsiteY31" fmla="*/ 1185295 h 1518669"/>
              <a:gd name="connsiteX32" fmla="*/ 173830 w 1464467"/>
              <a:gd name="connsiteY32" fmla="*/ 1242445 h 1518669"/>
              <a:gd name="connsiteX33" fmla="*/ 228599 w 1464467"/>
              <a:gd name="connsiteY33" fmla="*/ 1259113 h 1518669"/>
              <a:gd name="connsiteX34" fmla="*/ 366712 w 1464467"/>
              <a:gd name="connsiteY34" fmla="*/ 1144814 h 1518669"/>
              <a:gd name="connsiteX35" fmla="*/ 397669 w 1464467"/>
              <a:gd name="connsiteY35" fmla="*/ 1154339 h 1518669"/>
              <a:gd name="connsiteX36" fmla="*/ 421481 w 1464467"/>
              <a:gd name="connsiteY36" fmla="*/ 1237682 h 1518669"/>
              <a:gd name="connsiteX37" fmla="*/ 416718 w 1464467"/>
              <a:gd name="connsiteY37" fmla="*/ 1275783 h 1518669"/>
              <a:gd name="connsiteX38" fmla="*/ 378618 w 1464467"/>
              <a:gd name="connsiteY38" fmla="*/ 1373414 h 1518669"/>
              <a:gd name="connsiteX39" fmla="*/ 400050 w 1464467"/>
              <a:gd name="connsiteY39" fmla="*/ 1387700 h 1518669"/>
              <a:gd name="connsiteX40" fmla="*/ 414337 w 1464467"/>
              <a:gd name="connsiteY40" fmla="*/ 1359125 h 1518669"/>
              <a:gd name="connsiteX41" fmla="*/ 450055 w 1464467"/>
              <a:gd name="connsiteY41" fmla="*/ 1392463 h 1518669"/>
              <a:gd name="connsiteX42" fmla="*/ 488156 w 1464467"/>
              <a:gd name="connsiteY42" fmla="*/ 1518669 h 1518669"/>
              <a:gd name="connsiteX43" fmla="*/ 511968 w 1464467"/>
              <a:gd name="connsiteY43" fmla="*/ 1490094 h 1518669"/>
              <a:gd name="connsiteX44" fmla="*/ 507205 w 1464467"/>
              <a:gd name="connsiteY44" fmla="*/ 1440088 h 1518669"/>
              <a:gd name="connsiteX45" fmla="*/ 607218 w 1464467"/>
              <a:gd name="connsiteY45" fmla="*/ 1390082 h 1518669"/>
              <a:gd name="connsiteX46" fmla="*/ 650080 w 1464467"/>
              <a:gd name="connsiteY46" fmla="*/ 1385319 h 1518669"/>
              <a:gd name="connsiteX47" fmla="*/ 688181 w 1464467"/>
              <a:gd name="connsiteY47" fmla="*/ 1442469 h 1518669"/>
              <a:gd name="connsiteX48" fmla="*/ 692943 w 1464467"/>
              <a:gd name="connsiteY48" fmla="*/ 1387701 h 1518669"/>
              <a:gd name="connsiteX49" fmla="*/ 731044 w 1464467"/>
              <a:gd name="connsiteY49" fmla="*/ 1397225 h 1518669"/>
              <a:gd name="connsiteX50" fmla="*/ 908956 w 1464467"/>
              <a:gd name="connsiteY50" fmla="*/ 714261 h 1518669"/>
              <a:gd name="connsiteX51" fmla="*/ 1000123 w 1464467"/>
              <a:gd name="connsiteY51" fmla="*/ 639989 h 1518669"/>
              <a:gd name="connsiteX52" fmla="*/ 1464467 w 1464467"/>
              <a:gd name="connsiteY52" fmla="*/ 280420 h 1518669"/>
              <a:gd name="connsiteX53" fmla="*/ 1464241 w 1464467"/>
              <a:gd name="connsiteY53" fmla="*/ 0 h 1518669"/>
              <a:gd name="connsiteX54" fmla="*/ 247650 w 1464467"/>
              <a:gd name="connsiteY54" fmla="*/ 9752 h 1518669"/>
              <a:gd name="connsiteX0" fmla="*/ 247650 w 1464467"/>
              <a:gd name="connsiteY0" fmla="*/ 9752 h 1518669"/>
              <a:gd name="connsiteX1" fmla="*/ 178592 w 1464467"/>
              <a:gd name="connsiteY1" fmla="*/ 20864 h 1518669"/>
              <a:gd name="connsiteX2" fmla="*/ 150017 w 1464467"/>
              <a:gd name="connsiteY2" fmla="*/ 56582 h 1518669"/>
              <a:gd name="connsiteX3" fmla="*/ 97630 w 1464467"/>
              <a:gd name="connsiteY3" fmla="*/ 49439 h 1518669"/>
              <a:gd name="connsiteX4" fmla="*/ 42861 w 1464467"/>
              <a:gd name="connsiteY4" fmla="*/ 73251 h 1518669"/>
              <a:gd name="connsiteX5" fmla="*/ 104774 w 1464467"/>
              <a:gd name="connsiteY5" fmla="*/ 170882 h 1518669"/>
              <a:gd name="connsiteX6" fmla="*/ 107154 w 1464467"/>
              <a:gd name="connsiteY6" fmla="*/ 220890 h 1518669"/>
              <a:gd name="connsiteX7" fmla="*/ 145255 w 1464467"/>
              <a:gd name="connsiteY7" fmla="*/ 228033 h 1518669"/>
              <a:gd name="connsiteX8" fmla="*/ 159542 w 1464467"/>
              <a:gd name="connsiteY8" fmla="*/ 247082 h 1518669"/>
              <a:gd name="connsiteX9" fmla="*/ 216693 w 1464467"/>
              <a:gd name="connsiteY9" fmla="*/ 294708 h 1518669"/>
              <a:gd name="connsiteX10" fmla="*/ 261936 w 1464467"/>
              <a:gd name="connsiteY10" fmla="*/ 418533 h 1518669"/>
              <a:gd name="connsiteX11" fmla="*/ 278605 w 1464467"/>
              <a:gd name="connsiteY11" fmla="*/ 549501 h 1518669"/>
              <a:gd name="connsiteX12" fmla="*/ 238123 w 1464467"/>
              <a:gd name="connsiteY12" fmla="*/ 589984 h 1518669"/>
              <a:gd name="connsiteX13" fmla="*/ 276223 w 1464467"/>
              <a:gd name="connsiteY13" fmla="*/ 606651 h 1518669"/>
              <a:gd name="connsiteX14" fmla="*/ 259555 w 1464467"/>
              <a:gd name="connsiteY14" fmla="*/ 649514 h 1518669"/>
              <a:gd name="connsiteX15" fmla="*/ 321468 w 1464467"/>
              <a:gd name="connsiteY15" fmla="*/ 670946 h 1518669"/>
              <a:gd name="connsiteX16" fmla="*/ 276223 w 1464467"/>
              <a:gd name="connsiteY16" fmla="*/ 794771 h 1518669"/>
              <a:gd name="connsiteX17" fmla="*/ 285749 w 1464467"/>
              <a:gd name="connsiteY17" fmla="*/ 849538 h 1518669"/>
              <a:gd name="connsiteX18" fmla="*/ 230980 w 1464467"/>
              <a:gd name="connsiteY18" fmla="*/ 880495 h 1518669"/>
              <a:gd name="connsiteX19" fmla="*/ 183355 w 1464467"/>
              <a:gd name="connsiteY19" fmla="*/ 866207 h 1518669"/>
              <a:gd name="connsiteX20" fmla="*/ 116681 w 1464467"/>
              <a:gd name="connsiteY20" fmla="*/ 885258 h 1518669"/>
              <a:gd name="connsiteX21" fmla="*/ 78581 w 1464467"/>
              <a:gd name="connsiteY21" fmla="*/ 925739 h 1518669"/>
              <a:gd name="connsiteX22" fmla="*/ 43995 w 1464467"/>
              <a:gd name="connsiteY22" fmla="*/ 982322 h 1518669"/>
              <a:gd name="connsiteX23" fmla="*/ 9525 w 1464467"/>
              <a:gd name="connsiteY23" fmla="*/ 1047183 h 1518669"/>
              <a:gd name="connsiteX24" fmla="*/ 28574 w 1464467"/>
              <a:gd name="connsiteY24" fmla="*/ 1059090 h 1518669"/>
              <a:gd name="connsiteX25" fmla="*/ 80962 w 1464467"/>
              <a:gd name="connsiteY25" fmla="*/ 1040039 h 1518669"/>
              <a:gd name="connsiteX26" fmla="*/ 59530 w 1464467"/>
              <a:gd name="connsiteY26" fmla="*/ 1073376 h 1518669"/>
              <a:gd name="connsiteX27" fmla="*/ 30956 w 1464467"/>
              <a:gd name="connsiteY27" fmla="*/ 1099570 h 1518669"/>
              <a:gd name="connsiteX28" fmla="*/ 0 w 1464467"/>
              <a:gd name="connsiteY28" fmla="*/ 1140052 h 1518669"/>
              <a:gd name="connsiteX29" fmla="*/ 35717 w 1464467"/>
              <a:gd name="connsiteY29" fmla="*/ 1199584 h 1518669"/>
              <a:gd name="connsiteX30" fmla="*/ 57149 w 1464467"/>
              <a:gd name="connsiteY30" fmla="*/ 1228156 h 1518669"/>
              <a:gd name="connsiteX31" fmla="*/ 107155 w 1464467"/>
              <a:gd name="connsiteY31" fmla="*/ 1185295 h 1518669"/>
              <a:gd name="connsiteX32" fmla="*/ 173830 w 1464467"/>
              <a:gd name="connsiteY32" fmla="*/ 1242445 h 1518669"/>
              <a:gd name="connsiteX33" fmla="*/ 228599 w 1464467"/>
              <a:gd name="connsiteY33" fmla="*/ 1259113 h 1518669"/>
              <a:gd name="connsiteX34" fmla="*/ 366712 w 1464467"/>
              <a:gd name="connsiteY34" fmla="*/ 1144814 h 1518669"/>
              <a:gd name="connsiteX35" fmla="*/ 397669 w 1464467"/>
              <a:gd name="connsiteY35" fmla="*/ 1154339 h 1518669"/>
              <a:gd name="connsiteX36" fmla="*/ 421481 w 1464467"/>
              <a:gd name="connsiteY36" fmla="*/ 1237682 h 1518669"/>
              <a:gd name="connsiteX37" fmla="*/ 416718 w 1464467"/>
              <a:gd name="connsiteY37" fmla="*/ 1275783 h 1518669"/>
              <a:gd name="connsiteX38" fmla="*/ 378618 w 1464467"/>
              <a:gd name="connsiteY38" fmla="*/ 1373414 h 1518669"/>
              <a:gd name="connsiteX39" fmla="*/ 400050 w 1464467"/>
              <a:gd name="connsiteY39" fmla="*/ 1387700 h 1518669"/>
              <a:gd name="connsiteX40" fmla="*/ 414337 w 1464467"/>
              <a:gd name="connsiteY40" fmla="*/ 1359125 h 1518669"/>
              <a:gd name="connsiteX41" fmla="*/ 450055 w 1464467"/>
              <a:gd name="connsiteY41" fmla="*/ 1392463 h 1518669"/>
              <a:gd name="connsiteX42" fmla="*/ 488156 w 1464467"/>
              <a:gd name="connsiteY42" fmla="*/ 1518669 h 1518669"/>
              <a:gd name="connsiteX43" fmla="*/ 511968 w 1464467"/>
              <a:gd name="connsiteY43" fmla="*/ 1490094 h 1518669"/>
              <a:gd name="connsiteX44" fmla="*/ 507205 w 1464467"/>
              <a:gd name="connsiteY44" fmla="*/ 1440088 h 1518669"/>
              <a:gd name="connsiteX45" fmla="*/ 607218 w 1464467"/>
              <a:gd name="connsiteY45" fmla="*/ 1390082 h 1518669"/>
              <a:gd name="connsiteX46" fmla="*/ 650080 w 1464467"/>
              <a:gd name="connsiteY46" fmla="*/ 1385319 h 1518669"/>
              <a:gd name="connsiteX47" fmla="*/ 688181 w 1464467"/>
              <a:gd name="connsiteY47" fmla="*/ 1442469 h 1518669"/>
              <a:gd name="connsiteX48" fmla="*/ 692943 w 1464467"/>
              <a:gd name="connsiteY48" fmla="*/ 1387701 h 1518669"/>
              <a:gd name="connsiteX49" fmla="*/ 731044 w 1464467"/>
              <a:gd name="connsiteY49" fmla="*/ 1397225 h 1518669"/>
              <a:gd name="connsiteX50" fmla="*/ 769143 w 1464467"/>
              <a:gd name="connsiteY50" fmla="*/ 1251969 h 1518669"/>
              <a:gd name="connsiteX51" fmla="*/ 908956 w 1464467"/>
              <a:gd name="connsiteY51" fmla="*/ 714261 h 1518669"/>
              <a:gd name="connsiteX52" fmla="*/ 1000123 w 1464467"/>
              <a:gd name="connsiteY52" fmla="*/ 639989 h 1518669"/>
              <a:gd name="connsiteX53" fmla="*/ 1464467 w 1464467"/>
              <a:gd name="connsiteY53" fmla="*/ 280420 h 1518669"/>
              <a:gd name="connsiteX54" fmla="*/ 1464241 w 1464467"/>
              <a:gd name="connsiteY54" fmla="*/ 0 h 1518669"/>
              <a:gd name="connsiteX55" fmla="*/ 247650 w 1464467"/>
              <a:gd name="connsiteY55" fmla="*/ 9752 h 1518669"/>
              <a:gd name="connsiteX0" fmla="*/ 247650 w 1464467"/>
              <a:gd name="connsiteY0" fmla="*/ 9752 h 1518669"/>
              <a:gd name="connsiteX1" fmla="*/ 178592 w 1464467"/>
              <a:gd name="connsiteY1" fmla="*/ 20864 h 1518669"/>
              <a:gd name="connsiteX2" fmla="*/ 150017 w 1464467"/>
              <a:gd name="connsiteY2" fmla="*/ 56582 h 1518669"/>
              <a:gd name="connsiteX3" fmla="*/ 97630 w 1464467"/>
              <a:gd name="connsiteY3" fmla="*/ 49439 h 1518669"/>
              <a:gd name="connsiteX4" fmla="*/ 42861 w 1464467"/>
              <a:gd name="connsiteY4" fmla="*/ 73251 h 1518669"/>
              <a:gd name="connsiteX5" fmla="*/ 104774 w 1464467"/>
              <a:gd name="connsiteY5" fmla="*/ 170882 h 1518669"/>
              <a:gd name="connsiteX6" fmla="*/ 107154 w 1464467"/>
              <a:gd name="connsiteY6" fmla="*/ 220890 h 1518669"/>
              <a:gd name="connsiteX7" fmla="*/ 145255 w 1464467"/>
              <a:gd name="connsiteY7" fmla="*/ 228033 h 1518669"/>
              <a:gd name="connsiteX8" fmla="*/ 159542 w 1464467"/>
              <a:gd name="connsiteY8" fmla="*/ 247082 h 1518669"/>
              <a:gd name="connsiteX9" fmla="*/ 216693 w 1464467"/>
              <a:gd name="connsiteY9" fmla="*/ 294708 h 1518669"/>
              <a:gd name="connsiteX10" fmla="*/ 261936 w 1464467"/>
              <a:gd name="connsiteY10" fmla="*/ 418533 h 1518669"/>
              <a:gd name="connsiteX11" fmla="*/ 278605 w 1464467"/>
              <a:gd name="connsiteY11" fmla="*/ 549501 h 1518669"/>
              <a:gd name="connsiteX12" fmla="*/ 238123 w 1464467"/>
              <a:gd name="connsiteY12" fmla="*/ 589984 h 1518669"/>
              <a:gd name="connsiteX13" fmla="*/ 276223 w 1464467"/>
              <a:gd name="connsiteY13" fmla="*/ 606651 h 1518669"/>
              <a:gd name="connsiteX14" fmla="*/ 259555 w 1464467"/>
              <a:gd name="connsiteY14" fmla="*/ 649514 h 1518669"/>
              <a:gd name="connsiteX15" fmla="*/ 321468 w 1464467"/>
              <a:gd name="connsiteY15" fmla="*/ 670946 h 1518669"/>
              <a:gd name="connsiteX16" fmla="*/ 276223 w 1464467"/>
              <a:gd name="connsiteY16" fmla="*/ 794771 h 1518669"/>
              <a:gd name="connsiteX17" fmla="*/ 285749 w 1464467"/>
              <a:gd name="connsiteY17" fmla="*/ 849538 h 1518669"/>
              <a:gd name="connsiteX18" fmla="*/ 230980 w 1464467"/>
              <a:gd name="connsiteY18" fmla="*/ 880495 h 1518669"/>
              <a:gd name="connsiteX19" fmla="*/ 183355 w 1464467"/>
              <a:gd name="connsiteY19" fmla="*/ 866207 h 1518669"/>
              <a:gd name="connsiteX20" fmla="*/ 116681 w 1464467"/>
              <a:gd name="connsiteY20" fmla="*/ 885258 h 1518669"/>
              <a:gd name="connsiteX21" fmla="*/ 78581 w 1464467"/>
              <a:gd name="connsiteY21" fmla="*/ 925739 h 1518669"/>
              <a:gd name="connsiteX22" fmla="*/ 43995 w 1464467"/>
              <a:gd name="connsiteY22" fmla="*/ 982322 h 1518669"/>
              <a:gd name="connsiteX23" fmla="*/ 9525 w 1464467"/>
              <a:gd name="connsiteY23" fmla="*/ 1047183 h 1518669"/>
              <a:gd name="connsiteX24" fmla="*/ 28574 w 1464467"/>
              <a:gd name="connsiteY24" fmla="*/ 1059090 h 1518669"/>
              <a:gd name="connsiteX25" fmla="*/ 80962 w 1464467"/>
              <a:gd name="connsiteY25" fmla="*/ 1040039 h 1518669"/>
              <a:gd name="connsiteX26" fmla="*/ 59530 w 1464467"/>
              <a:gd name="connsiteY26" fmla="*/ 1073376 h 1518669"/>
              <a:gd name="connsiteX27" fmla="*/ 30956 w 1464467"/>
              <a:gd name="connsiteY27" fmla="*/ 1099570 h 1518669"/>
              <a:gd name="connsiteX28" fmla="*/ 0 w 1464467"/>
              <a:gd name="connsiteY28" fmla="*/ 1140052 h 1518669"/>
              <a:gd name="connsiteX29" fmla="*/ 35717 w 1464467"/>
              <a:gd name="connsiteY29" fmla="*/ 1199584 h 1518669"/>
              <a:gd name="connsiteX30" fmla="*/ 57149 w 1464467"/>
              <a:gd name="connsiteY30" fmla="*/ 1228156 h 1518669"/>
              <a:gd name="connsiteX31" fmla="*/ 107155 w 1464467"/>
              <a:gd name="connsiteY31" fmla="*/ 1185295 h 1518669"/>
              <a:gd name="connsiteX32" fmla="*/ 173830 w 1464467"/>
              <a:gd name="connsiteY32" fmla="*/ 1242445 h 1518669"/>
              <a:gd name="connsiteX33" fmla="*/ 228599 w 1464467"/>
              <a:gd name="connsiteY33" fmla="*/ 1259113 h 1518669"/>
              <a:gd name="connsiteX34" fmla="*/ 366712 w 1464467"/>
              <a:gd name="connsiteY34" fmla="*/ 1144814 h 1518669"/>
              <a:gd name="connsiteX35" fmla="*/ 397669 w 1464467"/>
              <a:gd name="connsiteY35" fmla="*/ 1154339 h 1518669"/>
              <a:gd name="connsiteX36" fmla="*/ 421481 w 1464467"/>
              <a:gd name="connsiteY36" fmla="*/ 1237682 h 1518669"/>
              <a:gd name="connsiteX37" fmla="*/ 416718 w 1464467"/>
              <a:gd name="connsiteY37" fmla="*/ 1275783 h 1518669"/>
              <a:gd name="connsiteX38" fmla="*/ 378618 w 1464467"/>
              <a:gd name="connsiteY38" fmla="*/ 1373414 h 1518669"/>
              <a:gd name="connsiteX39" fmla="*/ 400050 w 1464467"/>
              <a:gd name="connsiteY39" fmla="*/ 1387700 h 1518669"/>
              <a:gd name="connsiteX40" fmla="*/ 414337 w 1464467"/>
              <a:gd name="connsiteY40" fmla="*/ 1359125 h 1518669"/>
              <a:gd name="connsiteX41" fmla="*/ 450055 w 1464467"/>
              <a:gd name="connsiteY41" fmla="*/ 1392463 h 1518669"/>
              <a:gd name="connsiteX42" fmla="*/ 488156 w 1464467"/>
              <a:gd name="connsiteY42" fmla="*/ 1518669 h 1518669"/>
              <a:gd name="connsiteX43" fmla="*/ 511968 w 1464467"/>
              <a:gd name="connsiteY43" fmla="*/ 1490094 h 1518669"/>
              <a:gd name="connsiteX44" fmla="*/ 507205 w 1464467"/>
              <a:gd name="connsiteY44" fmla="*/ 1440088 h 1518669"/>
              <a:gd name="connsiteX45" fmla="*/ 607218 w 1464467"/>
              <a:gd name="connsiteY45" fmla="*/ 1390082 h 1518669"/>
              <a:gd name="connsiteX46" fmla="*/ 650080 w 1464467"/>
              <a:gd name="connsiteY46" fmla="*/ 1385319 h 1518669"/>
              <a:gd name="connsiteX47" fmla="*/ 688181 w 1464467"/>
              <a:gd name="connsiteY47" fmla="*/ 1442469 h 1518669"/>
              <a:gd name="connsiteX48" fmla="*/ 692943 w 1464467"/>
              <a:gd name="connsiteY48" fmla="*/ 1387701 h 1518669"/>
              <a:gd name="connsiteX49" fmla="*/ 731044 w 1464467"/>
              <a:gd name="connsiteY49" fmla="*/ 1397225 h 1518669"/>
              <a:gd name="connsiteX50" fmla="*/ 735806 w 1464467"/>
              <a:gd name="connsiteY50" fmla="*/ 1318644 h 1518669"/>
              <a:gd name="connsiteX51" fmla="*/ 908956 w 1464467"/>
              <a:gd name="connsiteY51" fmla="*/ 714261 h 1518669"/>
              <a:gd name="connsiteX52" fmla="*/ 1000123 w 1464467"/>
              <a:gd name="connsiteY52" fmla="*/ 639989 h 1518669"/>
              <a:gd name="connsiteX53" fmla="*/ 1464467 w 1464467"/>
              <a:gd name="connsiteY53" fmla="*/ 280420 h 1518669"/>
              <a:gd name="connsiteX54" fmla="*/ 1464241 w 1464467"/>
              <a:gd name="connsiteY54" fmla="*/ 0 h 1518669"/>
              <a:gd name="connsiteX55" fmla="*/ 247650 w 1464467"/>
              <a:gd name="connsiteY55" fmla="*/ 9752 h 1518669"/>
              <a:gd name="connsiteX0" fmla="*/ 247650 w 1464467"/>
              <a:gd name="connsiteY0" fmla="*/ 9752 h 1518669"/>
              <a:gd name="connsiteX1" fmla="*/ 178592 w 1464467"/>
              <a:gd name="connsiteY1" fmla="*/ 20864 h 1518669"/>
              <a:gd name="connsiteX2" fmla="*/ 150017 w 1464467"/>
              <a:gd name="connsiteY2" fmla="*/ 56582 h 1518669"/>
              <a:gd name="connsiteX3" fmla="*/ 97630 w 1464467"/>
              <a:gd name="connsiteY3" fmla="*/ 49439 h 1518669"/>
              <a:gd name="connsiteX4" fmla="*/ 42861 w 1464467"/>
              <a:gd name="connsiteY4" fmla="*/ 73251 h 1518669"/>
              <a:gd name="connsiteX5" fmla="*/ 104774 w 1464467"/>
              <a:gd name="connsiteY5" fmla="*/ 170882 h 1518669"/>
              <a:gd name="connsiteX6" fmla="*/ 107154 w 1464467"/>
              <a:gd name="connsiteY6" fmla="*/ 220890 h 1518669"/>
              <a:gd name="connsiteX7" fmla="*/ 145255 w 1464467"/>
              <a:gd name="connsiteY7" fmla="*/ 228033 h 1518669"/>
              <a:gd name="connsiteX8" fmla="*/ 159542 w 1464467"/>
              <a:gd name="connsiteY8" fmla="*/ 247082 h 1518669"/>
              <a:gd name="connsiteX9" fmla="*/ 216693 w 1464467"/>
              <a:gd name="connsiteY9" fmla="*/ 294708 h 1518669"/>
              <a:gd name="connsiteX10" fmla="*/ 261936 w 1464467"/>
              <a:gd name="connsiteY10" fmla="*/ 418533 h 1518669"/>
              <a:gd name="connsiteX11" fmla="*/ 278605 w 1464467"/>
              <a:gd name="connsiteY11" fmla="*/ 549501 h 1518669"/>
              <a:gd name="connsiteX12" fmla="*/ 238123 w 1464467"/>
              <a:gd name="connsiteY12" fmla="*/ 589984 h 1518669"/>
              <a:gd name="connsiteX13" fmla="*/ 276223 w 1464467"/>
              <a:gd name="connsiteY13" fmla="*/ 606651 h 1518669"/>
              <a:gd name="connsiteX14" fmla="*/ 259555 w 1464467"/>
              <a:gd name="connsiteY14" fmla="*/ 649514 h 1518669"/>
              <a:gd name="connsiteX15" fmla="*/ 321468 w 1464467"/>
              <a:gd name="connsiteY15" fmla="*/ 670946 h 1518669"/>
              <a:gd name="connsiteX16" fmla="*/ 276223 w 1464467"/>
              <a:gd name="connsiteY16" fmla="*/ 794771 h 1518669"/>
              <a:gd name="connsiteX17" fmla="*/ 285749 w 1464467"/>
              <a:gd name="connsiteY17" fmla="*/ 849538 h 1518669"/>
              <a:gd name="connsiteX18" fmla="*/ 230980 w 1464467"/>
              <a:gd name="connsiteY18" fmla="*/ 880495 h 1518669"/>
              <a:gd name="connsiteX19" fmla="*/ 183355 w 1464467"/>
              <a:gd name="connsiteY19" fmla="*/ 866207 h 1518669"/>
              <a:gd name="connsiteX20" fmla="*/ 116681 w 1464467"/>
              <a:gd name="connsiteY20" fmla="*/ 885258 h 1518669"/>
              <a:gd name="connsiteX21" fmla="*/ 78581 w 1464467"/>
              <a:gd name="connsiteY21" fmla="*/ 925739 h 1518669"/>
              <a:gd name="connsiteX22" fmla="*/ 43995 w 1464467"/>
              <a:gd name="connsiteY22" fmla="*/ 982322 h 1518669"/>
              <a:gd name="connsiteX23" fmla="*/ 9525 w 1464467"/>
              <a:gd name="connsiteY23" fmla="*/ 1047183 h 1518669"/>
              <a:gd name="connsiteX24" fmla="*/ 28574 w 1464467"/>
              <a:gd name="connsiteY24" fmla="*/ 1059090 h 1518669"/>
              <a:gd name="connsiteX25" fmla="*/ 80962 w 1464467"/>
              <a:gd name="connsiteY25" fmla="*/ 1040039 h 1518669"/>
              <a:gd name="connsiteX26" fmla="*/ 59530 w 1464467"/>
              <a:gd name="connsiteY26" fmla="*/ 1073376 h 1518669"/>
              <a:gd name="connsiteX27" fmla="*/ 30956 w 1464467"/>
              <a:gd name="connsiteY27" fmla="*/ 1099570 h 1518669"/>
              <a:gd name="connsiteX28" fmla="*/ 0 w 1464467"/>
              <a:gd name="connsiteY28" fmla="*/ 1140052 h 1518669"/>
              <a:gd name="connsiteX29" fmla="*/ 35717 w 1464467"/>
              <a:gd name="connsiteY29" fmla="*/ 1199584 h 1518669"/>
              <a:gd name="connsiteX30" fmla="*/ 57149 w 1464467"/>
              <a:gd name="connsiteY30" fmla="*/ 1228156 h 1518669"/>
              <a:gd name="connsiteX31" fmla="*/ 107155 w 1464467"/>
              <a:gd name="connsiteY31" fmla="*/ 1185295 h 1518669"/>
              <a:gd name="connsiteX32" fmla="*/ 173830 w 1464467"/>
              <a:gd name="connsiteY32" fmla="*/ 1242445 h 1518669"/>
              <a:gd name="connsiteX33" fmla="*/ 228599 w 1464467"/>
              <a:gd name="connsiteY33" fmla="*/ 1259113 h 1518669"/>
              <a:gd name="connsiteX34" fmla="*/ 366712 w 1464467"/>
              <a:gd name="connsiteY34" fmla="*/ 1144814 h 1518669"/>
              <a:gd name="connsiteX35" fmla="*/ 397669 w 1464467"/>
              <a:gd name="connsiteY35" fmla="*/ 1154339 h 1518669"/>
              <a:gd name="connsiteX36" fmla="*/ 421481 w 1464467"/>
              <a:gd name="connsiteY36" fmla="*/ 1237682 h 1518669"/>
              <a:gd name="connsiteX37" fmla="*/ 416718 w 1464467"/>
              <a:gd name="connsiteY37" fmla="*/ 1275783 h 1518669"/>
              <a:gd name="connsiteX38" fmla="*/ 378618 w 1464467"/>
              <a:gd name="connsiteY38" fmla="*/ 1373414 h 1518669"/>
              <a:gd name="connsiteX39" fmla="*/ 400050 w 1464467"/>
              <a:gd name="connsiteY39" fmla="*/ 1387700 h 1518669"/>
              <a:gd name="connsiteX40" fmla="*/ 414337 w 1464467"/>
              <a:gd name="connsiteY40" fmla="*/ 1359125 h 1518669"/>
              <a:gd name="connsiteX41" fmla="*/ 450055 w 1464467"/>
              <a:gd name="connsiteY41" fmla="*/ 1392463 h 1518669"/>
              <a:gd name="connsiteX42" fmla="*/ 488156 w 1464467"/>
              <a:gd name="connsiteY42" fmla="*/ 1518669 h 1518669"/>
              <a:gd name="connsiteX43" fmla="*/ 511968 w 1464467"/>
              <a:gd name="connsiteY43" fmla="*/ 1490094 h 1518669"/>
              <a:gd name="connsiteX44" fmla="*/ 507205 w 1464467"/>
              <a:gd name="connsiteY44" fmla="*/ 1440088 h 1518669"/>
              <a:gd name="connsiteX45" fmla="*/ 607218 w 1464467"/>
              <a:gd name="connsiteY45" fmla="*/ 1390082 h 1518669"/>
              <a:gd name="connsiteX46" fmla="*/ 650080 w 1464467"/>
              <a:gd name="connsiteY46" fmla="*/ 1385319 h 1518669"/>
              <a:gd name="connsiteX47" fmla="*/ 688181 w 1464467"/>
              <a:gd name="connsiteY47" fmla="*/ 1442469 h 1518669"/>
              <a:gd name="connsiteX48" fmla="*/ 692943 w 1464467"/>
              <a:gd name="connsiteY48" fmla="*/ 1387701 h 1518669"/>
              <a:gd name="connsiteX49" fmla="*/ 731044 w 1464467"/>
              <a:gd name="connsiteY49" fmla="*/ 1397225 h 1518669"/>
              <a:gd name="connsiteX50" fmla="*/ 735806 w 1464467"/>
              <a:gd name="connsiteY50" fmla="*/ 1318644 h 1518669"/>
              <a:gd name="connsiteX51" fmla="*/ 761999 w 1464467"/>
              <a:gd name="connsiteY51" fmla="*/ 1228157 h 1518669"/>
              <a:gd name="connsiteX52" fmla="*/ 908956 w 1464467"/>
              <a:gd name="connsiteY52" fmla="*/ 714261 h 1518669"/>
              <a:gd name="connsiteX53" fmla="*/ 1000123 w 1464467"/>
              <a:gd name="connsiteY53" fmla="*/ 639989 h 1518669"/>
              <a:gd name="connsiteX54" fmla="*/ 1464467 w 1464467"/>
              <a:gd name="connsiteY54" fmla="*/ 280420 h 1518669"/>
              <a:gd name="connsiteX55" fmla="*/ 1464241 w 1464467"/>
              <a:gd name="connsiteY55" fmla="*/ 0 h 1518669"/>
              <a:gd name="connsiteX56" fmla="*/ 247650 w 1464467"/>
              <a:gd name="connsiteY56" fmla="*/ 9752 h 1518669"/>
              <a:gd name="connsiteX0" fmla="*/ 247650 w 1464467"/>
              <a:gd name="connsiteY0" fmla="*/ 9752 h 1518669"/>
              <a:gd name="connsiteX1" fmla="*/ 178592 w 1464467"/>
              <a:gd name="connsiteY1" fmla="*/ 20864 h 1518669"/>
              <a:gd name="connsiteX2" fmla="*/ 150017 w 1464467"/>
              <a:gd name="connsiteY2" fmla="*/ 56582 h 1518669"/>
              <a:gd name="connsiteX3" fmla="*/ 97630 w 1464467"/>
              <a:gd name="connsiteY3" fmla="*/ 49439 h 1518669"/>
              <a:gd name="connsiteX4" fmla="*/ 42861 w 1464467"/>
              <a:gd name="connsiteY4" fmla="*/ 73251 h 1518669"/>
              <a:gd name="connsiteX5" fmla="*/ 104774 w 1464467"/>
              <a:gd name="connsiteY5" fmla="*/ 170882 h 1518669"/>
              <a:gd name="connsiteX6" fmla="*/ 107154 w 1464467"/>
              <a:gd name="connsiteY6" fmla="*/ 220890 h 1518669"/>
              <a:gd name="connsiteX7" fmla="*/ 145255 w 1464467"/>
              <a:gd name="connsiteY7" fmla="*/ 228033 h 1518669"/>
              <a:gd name="connsiteX8" fmla="*/ 159542 w 1464467"/>
              <a:gd name="connsiteY8" fmla="*/ 247082 h 1518669"/>
              <a:gd name="connsiteX9" fmla="*/ 216693 w 1464467"/>
              <a:gd name="connsiteY9" fmla="*/ 294708 h 1518669"/>
              <a:gd name="connsiteX10" fmla="*/ 261936 w 1464467"/>
              <a:gd name="connsiteY10" fmla="*/ 418533 h 1518669"/>
              <a:gd name="connsiteX11" fmla="*/ 278605 w 1464467"/>
              <a:gd name="connsiteY11" fmla="*/ 549501 h 1518669"/>
              <a:gd name="connsiteX12" fmla="*/ 238123 w 1464467"/>
              <a:gd name="connsiteY12" fmla="*/ 589984 h 1518669"/>
              <a:gd name="connsiteX13" fmla="*/ 276223 w 1464467"/>
              <a:gd name="connsiteY13" fmla="*/ 606651 h 1518669"/>
              <a:gd name="connsiteX14" fmla="*/ 259555 w 1464467"/>
              <a:gd name="connsiteY14" fmla="*/ 649514 h 1518669"/>
              <a:gd name="connsiteX15" fmla="*/ 321468 w 1464467"/>
              <a:gd name="connsiteY15" fmla="*/ 670946 h 1518669"/>
              <a:gd name="connsiteX16" fmla="*/ 276223 w 1464467"/>
              <a:gd name="connsiteY16" fmla="*/ 794771 h 1518669"/>
              <a:gd name="connsiteX17" fmla="*/ 285749 w 1464467"/>
              <a:gd name="connsiteY17" fmla="*/ 849538 h 1518669"/>
              <a:gd name="connsiteX18" fmla="*/ 230980 w 1464467"/>
              <a:gd name="connsiteY18" fmla="*/ 880495 h 1518669"/>
              <a:gd name="connsiteX19" fmla="*/ 183355 w 1464467"/>
              <a:gd name="connsiteY19" fmla="*/ 866207 h 1518669"/>
              <a:gd name="connsiteX20" fmla="*/ 116681 w 1464467"/>
              <a:gd name="connsiteY20" fmla="*/ 885258 h 1518669"/>
              <a:gd name="connsiteX21" fmla="*/ 78581 w 1464467"/>
              <a:gd name="connsiteY21" fmla="*/ 925739 h 1518669"/>
              <a:gd name="connsiteX22" fmla="*/ 43995 w 1464467"/>
              <a:gd name="connsiteY22" fmla="*/ 982322 h 1518669"/>
              <a:gd name="connsiteX23" fmla="*/ 9525 w 1464467"/>
              <a:gd name="connsiteY23" fmla="*/ 1047183 h 1518669"/>
              <a:gd name="connsiteX24" fmla="*/ 28574 w 1464467"/>
              <a:gd name="connsiteY24" fmla="*/ 1059090 h 1518669"/>
              <a:gd name="connsiteX25" fmla="*/ 80962 w 1464467"/>
              <a:gd name="connsiteY25" fmla="*/ 1040039 h 1518669"/>
              <a:gd name="connsiteX26" fmla="*/ 59530 w 1464467"/>
              <a:gd name="connsiteY26" fmla="*/ 1073376 h 1518669"/>
              <a:gd name="connsiteX27" fmla="*/ 30956 w 1464467"/>
              <a:gd name="connsiteY27" fmla="*/ 1099570 h 1518669"/>
              <a:gd name="connsiteX28" fmla="*/ 0 w 1464467"/>
              <a:gd name="connsiteY28" fmla="*/ 1140052 h 1518669"/>
              <a:gd name="connsiteX29" fmla="*/ 35717 w 1464467"/>
              <a:gd name="connsiteY29" fmla="*/ 1199584 h 1518669"/>
              <a:gd name="connsiteX30" fmla="*/ 57149 w 1464467"/>
              <a:gd name="connsiteY30" fmla="*/ 1228156 h 1518669"/>
              <a:gd name="connsiteX31" fmla="*/ 107155 w 1464467"/>
              <a:gd name="connsiteY31" fmla="*/ 1185295 h 1518669"/>
              <a:gd name="connsiteX32" fmla="*/ 173830 w 1464467"/>
              <a:gd name="connsiteY32" fmla="*/ 1242445 h 1518669"/>
              <a:gd name="connsiteX33" fmla="*/ 228599 w 1464467"/>
              <a:gd name="connsiteY33" fmla="*/ 1259113 h 1518669"/>
              <a:gd name="connsiteX34" fmla="*/ 366712 w 1464467"/>
              <a:gd name="connsiteY34" fmla="*/ 1144814 h 1518669"/>
              <a:gd name="connsiteX35" fmla="*/ 397669 w 1464467"/>
              <a:gd name="connsiteY35" fmla="*/ 1154339 h 1518669"/>
              <a:gd name="connsiteX36" fmla="*/ 421481 w 1464467"/>
              <a:gd name="connsiteY36" fmla="*/ 1237682 h 1518669"/>
              <a:gd name="connsiteX37" fmla="*/ 416718 w 1464467"/>
              <a:gd name="connsiteY37" fmla="*/ 1275783 h 1518669"/>
              <a:gd name="connsiteX38" fmla="*/ 378618 w 1464467"/>
              <a:gd name="connsiteY38" fmla="*/ 1373414 h 1518669"/>
              <a:gd name="connsiteX39" fmla="*/ 400050 w 1464467"/>
              <a:gd name="connsiteY39" fmla="*/ 1387700 h 1518669"/>
              <a:gd name="connsiteX40" fmla="*/ 414337 w 1464467"/>
              <a:gd name="connsiteY40" fmla="*/ 1359125 h 1518669"/>
              <a:gd name="connsiteX41" fmla="*/ 450055 w 1464467"/>
              <a:gd name="connsiteY41" fmla="*/ 1392463 h 1518669"/>
              <a:gd name="connsiteX42" fmla="*/ 488156 w 1464467"/>
              <a:gd name="connsiteY42" fmla="*/ 1518669 h 1518669"/>
              <a:gd name="connsiteX43" fmla="*/ 511968 w 1464467"/>
              <a:gd name="connsiteY43" fmla="*/ 1490094 h 1518669"/>
              <a:gd name="connsiteX44" fmla="*/ 507205 w 1464467"/>
              <a:gd name="connsiteY44" fmla="*/ 1440088 h 1518669"/>
              <a:gd name="connsiteX45" fmla="*/ 607218 w 1464467"/>
              <a:gd name="connsiteY45" fmla="*/ 1390082 h 1518669"/>
              <a:gd name="connsiteX46" fmla="*/ 650080 w 1464467"/>
              <a:gd name="connsiteY46" fmla="*/ 1385319 h 1518669"/>
              <a:gd name="connsiteX47" fmla="*/ 688181 w 1464467"/>
              <a:gd name="connsiteY47" fmla="*/ 1442469 h 1518669"/>
              <a:gd name="connsiteX48" fmla="*/ 692943 w 1464467"/>
              <a:gd name="connsiteY48" fmla="*/ 1387701 h 1518669"/>
              <a:gd name="connsiteX49" fmla="*/ 731044 w 1464467"/>
              <a:gd name="connsiteY49" fmla="*/ 1397225 h 1518669"/>
              <a:gd name="connsiteX50" fmla="*/ 735806 w 1464467"/>
              <a:gd name="connsiteY50" fmla="*/ 1318644 h 1518669"/>
              <a:gd name="connsiteX51" fmla="*/ 685799 w 1464467"/>
              <a:gd name="connsiteY51" fmla="*/ 1311500 h 1518669"/>
              <a:gd name="connsiteX52" fmla="*/ 908956 w 1464467"/>
              <a:gd name="connsiteY52" fmla="*/ 714261 h 1518669"/>
              <a:gd name="connsiteX53" fmla="*/ 1000123 w 1464467"/>
              <a:gd name="connsiteY53" fmla="*/ 639989 h 1518669"/>
              <a:gd name="connsiteX54" fmla="*/ 1464467 w 1464467"/>
              <a:gd name="connsiteY54" fmla="*/ 280420 h 1518669"/>
              <a:gd name="connsiteX55" fmla="*/ 1464241 w 1464467"/>
              <a:gd name="connsiteY55" fmla="*/ 0 h 1518669"/>
              <a:gd name="connsiteX56" fmla="*/ 247650 w 1464467"/>
              <a:gd name="connsiteY56" fmla="*/ 9752 h 1518669"/>
              <a:gd name="connsiteX0" fmla="*/ 247650 w 1464467"/>
              <a:gd name="connsiteY0" fmla="*/ 9752 h 1518669"/>
              <a:gd name="connsiteX1" fmla="*/ 178592 w 1464467"/>
              <a:gd name="connsiteY1" fmla="*/ 20864 h 1518669"/>
              <a:gd name="connsiteX2" fmla="*/ 150017 w 1464467"/>
              <a:gd name="connsiteY2" fmla="*/ 56582 h 1518669"/>
              <a:gd name="connsiteX3" fmla="*/ 97630 w 1464467"/>
              <a:gd name="connsiteY3" fmla="*/ 49439 h 1518669"/>
              <a:gd name="connsiteX4" fmla="*/ 42861 w 1464467"/>
              <a:gd name="connsiteY4" fmla="*/ 73251 h 1518669"/>
              <a:gd name="connsiteX5" fmla="*/ 104774 w 1464467"/>
              <a:gd name="connsiteY5" fmla="*/ 170882 h 1518669"/>
              <a:gd name="connsiteX6" fmla="*/ 107154 w 1464467"/>
              <a:gd name="connsiteY6" fmla="*/ 220890 h 1518669"/>
              <a:gd name="connsiteX7" fmla="*/ 145255 w 1464467"/>
              <a:gd name="connsiteY7" fmla="*/ 228033 h 1518669"/>
              <a:gd name="connsiteX8" fmla="*/ 159542 w 1464467"/>
              <a:gd name="connsiteY8" fmla="*/ 247082 h 1518669"/>
              <a:gd name="connsiteX9" fmla="*/ 216693 w 1464467"/>
              <a:gd name="connsiteY9" fmla="*/ 294708 h 1518669"/>
              <a:gd name="connsiteX10" fmla="*/ 261936 w 1464467"/>
              <a:gd name="connsiteY10" fmla="*/ 418533 h 1518669"/>
              <a:gd name="connsiteX11" fmla="*/ 278605 w 1464467"/>
              <a:gd name="connsiteY11" fmla="*/ 549501 h 1518669"/>
              <a:gd name="connsiteX12" fmla="*/ 238123 w 1464467"/>
              <a:gd name="connsiteY12" fmla="*/ 589984 h 1518669"/>
              <a:gd name="connsiteX13" fmla="*/ 276223 w 1464467"/>
              <a:gd name="connsiteY13" fmla="*/ 606651 h 1518669"/>
              <a:gd name="connsiteX14" fmla="*/ 259555 w 1464467"/>
              <a:gd name="connsiteY14" fmla="*/ 649514 h 1518669"/>
              <a:gd name="connsiteX15" fmla="*/ 321468 w 1464467"/>
              <a:gd name="connsiteY15" fmla="*/ 670946 h 1518669"/>
              <a:gd name="connsiteX16" fmla="*/ 276223 w 1464467"/>
              <a:gd name="connsiteY16" fmla="*/ 794771 h 1518669"/>
              <a:gd name="connsiteX17" fmla="*/ 285749 w 1464467"/>
              <a:gd name="connsiteY17" fmla="*/ 849538 h 1518669"/>
              <a:gd name="connsiteX18" fmla="*/ 230980 w 1464467"/>
              <a:gd name="connsiteY18" fmla="*/ 880495 h 1518669"/>
              <a:gd name="connsiteX19" fmla="*/ 183355 w 1464467"/>
              <a:gd name="connsiteY19" fmla="*/ 866207 h 1518669"/>
              <a:gd name="connsiteX20" fmla="*/ 116681 w 1464467"/>
              <a:gd name="connsiteY20" fmla="*/ 885258 h 1518669"/>
              <a:gd name="connsiteX21" fmla="*/ 78581 w 1464467"/>
              <a:gd name="connsiteY21" fmla="*/ 925739 h 1518669"/>
              <a:gd name="connsiteX22" fmla="*/ 43995 w 1464467"/>
              <a:gd name="connsiteY22" fmla="*/ 982322 h 1518669"/>
              <a:gd name="connsiteX23" fmla="*/ 9525 w 1464467"/>
              <a:gd name="connsiteY23" fmla="*/ 1047183 h 1518669"/>
              <a:gd name="connsiteX24" fmla="*/ 28574 w 1464467"/>
              <a:gd name="connsiteY24" fmla="*/ 1059090 h 1518669"/>
              <a:gd name="connsiteX25" fmla="*/ 80962 w 1464467"/>
              <a:gd name="connsiteY25" fmla="*/ 1040039 h 1518669"/>
              <a:gd name="connsiteX26" fmla="*/ 59530 w 1464467"/>
              <a:gd name="connsiteY26" fmla="*/ 1073376 h 1518669"/>
              <a:gd name="connsiteX27" fmla="*/ 30956 w 1464467"/>
              <a:gd name="connsiteY27" fmla="*/ 1099570 h 1518669"/>
              <a:gd name="connsiteX28" fmla="*/ 0 w 1464467"/>
              <a:gd name="connsiteY28" fmla="*/ 1140052 h 1518669"/>
              <a:gd name="connsiteX29" fmla="*/ 35717 w 1464467"/>
              <a:gd name="connsiteY29" fmla="*/ 1199584 h 1518669"/>
              <a:gd name="connsiteX30" fmla="*/ 57149 w 1464467"/>
              <a:gd name="connsiteY30" fmla="*/ 1228156 h 1518669"/>
              <a:gd name="connsiteX31" fmla="*/ 107155 w 1464467"/>
              <a:gd name="connsiteY31" fmla="*/ 1185295 h 1518669"/>
              <a:gd name="connsiteX32" fmla="*/ 173830 w 1464467"/>
              <a:gd name="connsiteY32" fmla="*/ 1242445 h 1518669"/>
              <a:gd name="connsiteX33" fmla="*/ 228599 w 1464467"/>
              <a:gd name="connsiteY33" fmla="*/ 1259113 h 1518669"/>
              <a:gd name="connsiteX34" fmla="*/ 366712 w 1464467"/>
              <a:gd name="connsiteY34" fmla="*/ 1144814 h 1518669"/>
              <a:gd name="connsiteX35" fmla="*/ 397669 w 1464467"/>
              <a:gd name="connsiteY35" fmla="*/ 1154339 h 1518669"/>
              <a:gd name="connsiteX36" fmla="*/ 421481 w 1464467"/>
              <a:gd name="connsiteY36" fmla="*/ 1237682 h 1518669"/>
              <a:gd name="connsiteX37" fmla="*/ 416718 w 1464467"/>
              <a:gd name="connsiteY37" fmla="*/ 1275783 h 1518669"/>
              <a:gd name="connsiteX38" fmla="*/ 378618 w 1464467"/>
              <a:gd name="connsiteY38" fmla="*/ 1373414 h 1518669"/>
              <a:gd name="connsiteX39" fmla="*/ 400050 w 1464467"/>
              <a:gd name="connsiteY39" fmla="*/ 1387700 h 1518669"/>
              <a:gd name="connsiteX40" fmla="*/ 414337 w 1464467"/>
              <a:gd name="connsiteY40" fmla="*/ 1359125 h 1518669"/>
              <a:gd name="connsiteX41" fmla="*/ 450055 w 1464467"/>
              <a:gd name="connsiteY41" fmla="*/ 1392463 h 1518669"/>
              <a:gd name="connsiteX42" fmla="*/ 488156 w 1464467"/>
              <a:gd name="connsiteY42" fmla="*/ 1518669 h 1518669"/>
              <a:gd name="connsiteX43" fmla="*/ 511968 w 1464467"/>
              <a:gd name="connsiteY43" fmla="*/ 1490094 h 1518669"/>
              <a:gd name="connsiteX44" fmla="*/ 507205 w 1464467"/>
              <a:gd name="connsiteY44" fmla="*/ 1440088 h 1518669"/>
              <a:gd name="connsiteX45" fmla="*/ 607218 w 1464467"/>
              <a:gd name="connsiteY45" fmla="*/ 1390082 h 1518669"/>
              <a:gd name="connsiteX46" fmla="*/ 650080 w 1464467"/>
              <a:gd name="connsiteY46" fmla="*/ 1385319 h 1518669"/>
              <a:gd name="connsiteX47" fmla="*/ 688181 w 1464467"/>
              <a:gd name="connsiteY47" fmla="*/ 1442469 h 1518669"/>
              <a:gd name="connsiteX48" fmla="*/ 692943 w 1464467"/>
              <a:gd name="connsiteY48" fmla="*/ 1387701 h 1518669"/>
              <a:gd name="connsiteX49" fmla="*/ 731044 w 1464467"/>
              <a:gd name="connsiteY49" fmla="*/ 1397225 h 1518669"/>
              <a:gd name="connsiteX50" fmla="*/ 735806 w 1464467"/>
              <a:gd name="connsiteY50" fmla="*/ 1318644 h 1518669"/>
              <a:gd name="connsiteX51" fmla="*/ 685799 w 1464467"/>
              <a:gd name="connsiteY51" fmla="*/ 1311500 h 1518669"/>
              <a:gd name="connsiteX52" fmla="*/ 742949 w 1464467"/>
              <a:gd name="connsiteY52" fmla="*/ 1159100 h 1518669"/>
              <a:gd name="connsiteX53" fmla="*/ 908956 w 1464467"/>
              <a:gd name="connsiteY53" fmla="*/ 714261 h 1518669"/>
              <a:gd name="connsiteX54" fmla="*/ 1000123 w 1464467"/>
              <a:gd name="connsiteY54" fmla="*/ 639989 h 1518669"/>
              <a:gd name="connsiteX55" fmla="*/ 1464467 w 1464467"/>
              <a:gd name="connsiteY55" fmla="*/ 280420 h 1518669"/>
              <a:gd name="connsiteX56" fmla="*/ 1464241 w 1464467"/>
              <a:gd name="connsiteY56" fmla="*/ 0 h 1518669"/>
              <a:gd name="connsiteX57" fmla="*/ 247650 w 1464467"/>
              <a:gd name="connsiteY57" fmla="*/ 9752 h 1518669"/>
              <a:gd name="connsiteX0" fmla="*/ 247650 w 1464467"/>
              <a:gd name="connsiteY0" fmla="*/ 9752 h 1518669"/>
              <a:gd name="connsiteX1" fmla="*/ 178592 w 1464467"/>
              <a:gd name="connsiteY1" fmla="*/ 20864 h 1518669"/>
              <a:gd name="connsiteX2" fmla="*/ 150017 w 1464467"/>
              <a:gd name="connsiteY2" fmla="*/ 56582 h 1518669"/>
              <a:gd name="connsiteX3" fmla="*/ 97630 w 1464467"/>
              <a:gd name="connsiteY3" fmla="*/ 49439 h 1518669"/>
              <a:gd name="connsiteX4" fmla="*/ 42861 w 1464467"/>
              <a:gd name="connsiteY4" fmla="*/ 73251 h 1518669"/>
              <a:gd name="connsiteX5" fmla="*/ 104774 w 1464467"/>
              <a:gd name="connsiteY5" fmla="*/ 170882 h 1518669"/>
              <a:gd name="connsiteX6" fmla="*/ 107154 w 1464467"/>
              <a:gd name="connsiteY6" fmla="*/ 220890 h 1518669"/>
              <a:gd name="connsiteX7" fmla="*/ 145255 w 1464467"/>
              <a:gd name="connsiteY7" fmla="*/ 228033 h 1518669"/>
              <a:gd name="connsiteX8" fmla="*/ 159542 w 1464467"/>
              <a:gd name="connsiteY8" fmla="*/ 247082 h 1518669"/>
              <a:gd name="connsiteX9" fmla="*/ 216693 w 1464467"/>
              <a:gd name="connsiteY9" fmla="*/ 294708 h 1518669"/>
              <a:gd name="connsiteX10" fmla="*/ 261936 w 1464467"/>
              <a:gd name="connsiteY10" fmla="*/ 418533 h 1518669"/>
              <a:gd name="connsiteX11" fmla="*/ 278605 w 1464467"/>
              <a:gd name="connsiteY11" fmla="*/ 549501 h 1518669"/>
              <a:gd name="connsiteX12" fmla="*/ 238123 w 1464467"/>
              <a:gd name="connsiteY12" fmla="*/ 589984 h 1518669"/>
              <a:gd name="connsiteX13" fmla="*/ 276223 w 1464467"/>
              <a:gd name="connsiteY13" fmla="*/ 606651 h 1518669"/>
              <a:gd name="connsiteX14" fmla="*/ 259555 w 1464467"/>
              <a:gd name="connsiteY14" fmla="*/ 649514 h 1518669"/>
              <a:gd name="connsiteX15" fmla="*/ 321468 w 1464467"/>
              <a:gd name="connsiteY15" fmla="*/ 670946 h 1518669"/>
              <a:gd name="connsiteX16" fmla="*/ 276223 w 1464467"/>
              <a:gd name="connsiteY16" fmla="*/ 794771 h 1518669"/>
              <a:gd name="connsiteX17" fmla="*/ 285749 w 1464467"/>
              <a:gd name="connsiteY17" fmla="*/ 849538 h 1518669"/>
              <a:gd name="connsiteX18" fmla="*/ 230980 w 1464467"/>
              <a:gd name="connsiteY18" fmla="*/ 880495 h 1518669"/>
              <a:gd name="connsiteX19" fmla="*/ 183355 w 1464467"/>
              <a:gd name="connsiteY19" fmla="*/ 866207 h 1518669"/>
              <a:gd name="connsiteX20" fmla="*/ 116681 w 1464467"/>
              <a:gd name="connsiteY20" fmla="*/ 885258 h 1518669"/>
              <a:gd name="connsiteX21" fmla="*/ 78581 w 1464467"/>
              <a:gd name="connsiteY21" fmla="*/ 925739 h 1518669"/>
              <a:gd name="connsiteX22" fmla="*/ 43995 w 1464467"/>
              <a:gd name="connsiteY22" fmla="*/ 982322 h 1518669"/>
              <a:gd name="connsiteX23" fmla="*/ 9525 w 1464467"/>
              <a:gd name="connsiteY23" fmla="*/ 1047183 h 1518669"/>
              <a:gd name="connsiteX24" fmla="*/ 28574 w 1464467"/>
              <a:gd name="connsiteY24" fmla="*/ 1059090 h 1518669"/>
              <a:gd name="connsiteX25" fmla="*/ 80962 w 1464467"/>
              <a:gd name="connsiteY25" fmla="*/ 1040039 h 1518669"/>
              <a:gd name="connsiteX26" fmla="*/ 59530 w 1464467"/>
              <a:gd name="connsiteY26" fmla="*/ 1073376 h 1518669"/>
              <a:gd name="connsiteX27" fmla="*/ 30956 w 1464467"/>
              <a:gd name="connsiteY27" fmla="*/ 1099570 h 1518669"/>
              <a:gd name="connsiteX28" fmla="*/ 0 w 1464467"/>
              <a:gd name="connsiteY28" fmla="*/ 1140052 h 1518669"/>
              <a:gd name="connsiteX29" fmla="*/ 35717 w 1464467"/>
              <a:gd name="connsiteY29" fmla="*/ 1199584 h 1518669"/>
              <a:gd name="connsiteX30" fmla="*/ 57149 w 1464467"/>
              <a:gd name="connsiteY30" fmla="*/ 1228156 h 1518669"/>
              <a:gd name="connsiteX31" fmla="*/ 107155 w 1464467"/>
              <a:gd name="connsiteY31" fmla="*/ 1185295 h 1518669"/>
              <a:gd name="connsiteX32" fmla="*/ 173830 w 1464467"/>
              <a:gd name="connsiteY32" fmla="*/ 1242445 h 1518669"/>
              <a:gd name="connsiteX33" fmla="*/ 228599 w 1464467"/>
              <a:gd name="connsiteY33" fmla="*/ 1259113 h 1518669"/>
              <a:gd name="connsiteX34" fmla="*/ 366712 w 1464467"/>
              <a:gd name="connsiteY34" fmla="*/ 1144814 h 1518669"/>
              <a:gd name="connsiteX35" fmla="*/ 397669 w 1464467"/>
              <a:gd name="connsiteY35" fmla="*/ 1154339 h 1518669"/>
              <a:gd name="connsiteX36" fmla="*/ 421481 w 1464467"/>
              <a:gd name="connsiteY36" fmla="*/ 1237682 h 1518669"/>
              <a:gd name="connsiteX37" fmla="*/ 416718 w 1464467"/>
              <a:gd name="connsiteY37" fmla="*/ 1275783 h 1518669"/>
              <a:gd name="connsiteX38" fmla="*/ 378618 w 1464467"/>
              <a:gd name="connsiteY38" fmla="*/ 1373414 h 1518669"/>
              <a:gd name="connsiteX39" fmla="*/ 400050 w 1464467"/>
              <a:gd name="connsiteY39" fmla="*/ 1387700 h 1518669"/>
              <a:gd name="connsiteX40" fmla="*/ 414337 w 1464467"/>
              <a:gd name="connsiteY40" fmla="*/ 1359125 h 1518669"/>
              <a:gd name="connsiteX41" fmla="*/ 450055 w 1464467"/>
              <a:gd name="connsiteY41" fmla="*/ 1392463 h 1518669"/>
              <a:gd name="connsiteX42" fmla="*/ 488156 w 1464467"/>
              <a:gd name="connsiteY42" fmla="*/ 1518669 h 1518669"/>
              <a:gd name="connsiteX43" fmla="*/ 511968 w 1464467"/>
              <a:gd name="connsiteY43" fmla="*/ 1490094 h 1518669"/>
              <a:gd name="connsiteX44" fmla="*/ 507205 w 1464467"/>
              <a:gd name="connsiteY44" fmla="*/ 1440088 h 1518669"/>
              <a:gd name="connsiteX45" fmla="*/ 607218 w 1464467"/>
              <a:gd name="connsiteY45" fmla="*/ 1390082 h 1518669"/>
              <a:gd name="connsiteX46" fmla="*/ 650080 w 1464467"/>
              <a:gd name="connsiteY46" fmla="*/ 1385319 h 1518669"/>
              <a:gd name="connsiteX47" fmla="*/ 688181 w 1464467"/>
              <a:gd name="connsiteY47" fmla="*/ 1442469 h 1518669"/>
              <a:gd name="connsiteX48" fmla="*/ 692943 w 1464467"/>
              <a:gd name="connsiteY48" fmla="*/ 1387701 h 1518669"/>
              <a:gd name="connsiteX49" fmla="*/ 731044 w 1464467"/>
              <a:gd name="connsiteY49" fmla="*/ 1397225 h 1518669"/>
              <a:gd name="connsiteX50" fmla="*/ 735806 w 1464467"/>
              <a:gd name="connsiteY50" fmla="*/ 1318644 h 1518669"/>
              <a:gd name="connsiteX51" fmla="*/ 685799 w 1464467"/>
              <a:gd name="connsiteY51" fmla="*/ 1311500 h 1518669"/>
              <a:gd name="connsiteX52" fmla="*/ 666749 w 1464467"/>
              <a:gd name="connsiteY52" fmla="*/ 1221012 h 1518669"/>
              <a:gd name="connsiteX53" fmla="*/ 908956 w 1464467"/>
              <a:gd name="connsiteY53" fmla="*/ 714261 h 1518669"/>
              <a:gd name="connsiteX54" fmla="*/ 1000123 w 1464467"/>
              <a:gd name="connsiteY54" fmla="*/ 639989 h 1518669"/>
              <a:gd name="connsiteX55" fmla="*/ 1464467 w 1464467"/>
              <a:gd name="connsiteY55" fmla="*/ 280420 h 1518669"/>
              <a:gd name="connsiteX56" fmla="*/ 1464241 w 1464467"/>
              <a:gd name="connsiteY56" fmla="*/ 0 h 1518669"/>
              <a:gd name="connsiteX57" fmla="*/ 247650 w 1464467"/>
              <a:gd name="connsiteY57" fmla="*/ 9752 h 1518669"/>
              <a:gd name="connsiteX0" fmla="*/ 247650 w 1464467"/>
              <a:gd name="connsiteY0" fmla="*/ 9752 h 1518669"/>
              <a:gd name="connsiteX1" fmla="*/ 178592 w 1464467"/>
              <a:gd name="connsiteY1" fmla="*/ 20864 h 1518669"/>
              <a:gd name="connsiteX2" fmla="*/ 150017 w 1464467"/>
              <a:gd name="connsiteY2" fmla="*/ 56582 h 1518669"/>
              <a:gd name="connsiteX3" fmla="*/ 97630 w 1464467"/>
              <a:gd name="connsiteY3" fmla="*/ 49439 h 1518669"/>
              <a:gd name="connsiteX4" fmla="*/ 42861 w 1464467"/>
              <a:gd name="connsiteY4" fmla="*/ 73251 h 1518669"/>
              <a:gd name="connsiteX5" fmla="*/ 104774 w 1464467"/>
              <a:gd name="connsiteY5" fmla="*/ 170882 h 1518669"/>
              <a:gd name="connsiteX6" fmla="*/ 107154 w 1464467"/>
              <a:gd name="connsiteY6" fmla="*/ 220890 h 1518669"/>
              <a:gd name="connsiteX7" fmla="*/ 145255 w 1464467"/>
              <a:gd name="connsiteY7" fmla="*/ 228033 h 1518669"/>
              <a:gd name="connsiteX8" fmla="*/ 159542 w 1464467"/>
              <a:gd name="connsiteY8" fmla="*/ 247082 h 1518669"/>
              <a:gd name="connsiteX9" fmla="*/ 216693 w 1464467"/>
              <a:gd name="connsiteY9" fmla="*/ 294708 h 1518669"/>
              <a:gd name="connsiteX10" fmla="*/ 261936 w 1464467"/>
              <a:gd name="connsiteY10" fmla="*/ 418533 h 1518669"/>
              <a:gd name="connsiteX11" fmla="*/ 278605 w 1464467"/>
              <a:gd name="connsiteY11" fmla="*/ 549501 h 1518669"/>
              <a:gd name="connsiteX12" fmla="*/ 238123 w 1464467"/>
              <a:gd name="connsiteY12" fmla="*/ 589984 h 1518669"/>
              <a:gd name="connsiteX13" fmla="*/ 276223 w 1464467"/>
              <a:gd name="connsiteY13" fmla="*/ 606651 h 1518669"/>
              <a:gd name="connsiteX14" fmla="*/ 259555 w 1464467"/>
              <a:gd name="connsiteY14" fmla="*/ 649514 h 1518669"/>
              <a:gd name="connsiteX15" fmla="*/ 321468 w 1464467"/>
              <a:gd name="connsiteY15" fmla="*/ 670946 h 1518669"/>
              <a:gd name="connsiteX16" fmla="*/ 276223 w 1464467"/>
              <a:gd name="connsiteY16" fmla="*/ 794771 h 1518669"/>
              <a:gd name="connsiteX17" fmla="*/ 285749 w 1464467"/>
              <a:gd name="connsiteY17" fmla="*/ 849538 h 1518669"/>
              <a:gd name="connsiteX18" fmla="*/ 230980 w 1464467"/>
              <a:gd name="connsiteY18" fmla="*/ 880495 h 1518669"/>
              <a:gd name="connsiteX19" fmla="*/ 183355 w 1464467"/>
              <a:gd name="connsiteY19" fmla="*/ 866207 h 1518669"/>
              <a:gd name="connsiteX20" fmla="*/ 116681 w 1464467"/>
              <a:gd name="connsiteY20" fmla="*/ 885258 h 1518669"/>
              <a:gd name="connsiteX21" fmla="*/ 78581 w 1464467"/>
              <a:gd name="connsiteY21" fmla="*/ 925739 h 1518669"/>
              <a:gd name="connsiteX22" fmla="*/ 43995 w 1464467"/>
              <a:gd name="connsiteY22" fmla="*/ 982322 h 1518669"/>
              <a:gd name="connsiteX23" fmla="*/ 9525 w 1464467"/>
              <a:gd name="connsiteY23" fmla="*/ 1047183 h 1518669"/>
              <a:gd name="connsiteX24" fmla="*/ 28574 w 1464467"/>
              <a:gd name="connsiteY24" fmla="*/ 1059090 h 1518669"/>
              <a:gd name="connsiteX25" fmla="*/ 80962 w 1464467"/>
              <a:gd name="connsiteY25" fmla="*/ 1040039 h 1518669"/>
              <a:gd name="connsiteX26" fmla="*/ 59530 w 1464467"/>
              <a:gd name="connsiteY26" fmla="*/ 1073376 h 1518669"/>
              <a:gd name="connsiteX27" fmla="*/ 30956 w 1464467"/>
              <a:gd name="connsiteY27" fmla="*/ 1099570 h 1518669"/>
              <a:gd name="connsiteX28" fmla="*/ 0 w 1464467"/>
              <a:gd name="connsiteY28" fmla="*/ 1140052 h 1518669"/>
              <a:gd name="connsiteX29" fmla="*/ 35717 w 1464467"/>
              <a:gd name="connsiteY29" fmla="*/ 1199584 h 1518669"/>
              <a:gd name="connsiteX30" fmla="*/ 57149 w 1464467"/>
              <a:gd name="connsiteY30" fmla="*/ 1228156 h 1518669"/>
              <a:gd name="connsiteX31" fmla="*/ 107155 w 1464467"/>
              <a:gd name="connsiteY31" fmla="*/ 1185295 h 1518669"/>
              <a:gd name="connsiteX32" fmla="*/ 173830 w 1464467"/>
              <a:gd name="connsiteY32" fmla="*/ 1242445 h 1518669"/>
              <a:gd name="connsiteX33" fmla="*/ 228599 w 1464467"/>
              <a:gd name="connsiteY33" fmla="*/ 1259113 h 1518669"/>
              <a:gd name="connsiteX34" fmla="*/ 366712 w 1464467"/>
              <a:gd name="connsiteY34" fmla="*/ 1144814 h 1518669"/>
              <a:gd name="connsiteX35" fmla="*/ 397669 w 1464467"/>
              <a:gd name="connsiteY35" fmla="*/ 1154339 h 1518669"/>
              <a:gd name="connsiteX36" fmla="*/ 421481 w 1464467"/>
              <a:gd name="connsiteY36" fmla="*/ 1237682 h 1518669"/>
              <a:gd name="connsiteX37" fmla="*/ 416718 w 1464467"/>
              <a:gd name="connsiteY37" fmla="*/ 1275783 h 1518669"/>
              <a:gd name="connsiteX38" fmla="*/ 378618 w 1464467"/>
              <a:gd name="connsiteY38" fmla="*/ 1373414 h 1518669"/>
              <a:gd name="connsiteX39" fmla="*/ 400050 w 1464467"/>
              <a:gd name="connsiteY39" fmla="*/ 1387700 h 1518669"/>
              <a:gd name="connsiteX40" fmla="*/ 414337 w 1464467"/>
              <a:gd name="connsiteY40" fmla="*/ 1359125 h 1518669"/>
              <a:gd name="connsiteX41" fmla="*/ 450055 w 1464467"/>
              <a:gd name="connsiteY41" fmla="*/ 1392463 h 1518669"/>
              <a:gd name="connsiteX42" fmla="*/ 488156 w 1464467"/>
              <a:gd name="connsiteY42" fmla="*/ 1518669 h 1518669"/>
              <a:gd name="connsiteX43" fmla="*/ 511968 w 1464467"/>
              <a:gd name="connsiteY43" fmla="*/ 1490094 h 1518669"/>
              <a:gd name="connsiteX44" fmla="*/ 507205 w 1464467"/>
              <a:gd name="connsiteY44" fmla="*/ 1440088 h 1518669"/>
              <a:gd name="connsiteX45" fmla="*/ 607218 w 1464467"/>
              <a:gd name="connsiteY45" fmla="*/ 1390082 h 1518669"/>
              <a:gd name="connsiteX46" fmla="*/ 650080 w 1464467"/>
              <a:gd name="connsiteY46" fmla="*/ 1385319 h 1518669"/>
              <a:gd name="connsiteX47" fmla="*/ 688181 w 1464467"/>
              <a:gd name="connsiteY47" fmla="*/ 1442469 h 1518669"/>
              <a:gd name="connsiteX48" fmla="*/ 692943 w 1464467"/>
              <a:gd name="connsiteY48" fmla="*/ 1387701 h 1518669"/>
              <a:gd name="connsiteX49" fmla="*/ 731044 w 1464467"/>
              <a:gd name="connsiteY49" fmla="*/ 1397225 h 1518669"/>
              <a:gd name="connsiteX50" fmla="*/ 735806 w 1464467"/>
              <a:gd name="connsiteY50" fmla="*/ 1318644 h 1518669"/>
              <a:gd name="connsiteX51" fmla="*/ 685799 w 1464467"/>
              <a:gd name="connsiteY51" fmla="*/ 1311500 h 1518669"/>
              <a:gd name="connsiteX52" fmla="*/ 666749 w 1464467"/>
              <a:gd name="connsiteY52" fmla="*/ 1221012 h 1518669"/>
              <a:gd name="connsiteX53" fmla="*/ 750093 w 1464467"/>
              <a:gd name="connsiteY53" fmla="*/ 1042419 h 1518669"/>
              <a:gd name="connsiteX54" fmla="*/ 908956 w 1464467"/>
              <a:gd name="connsiteY54" fmla="*/ 714261 h 1518669"/>
              <a:gd name="connsiteX55" fmla="*/ 1000123 w 1464467"/>
              <a:gd name="connsiteY55" fmla="*/ 639989 h 1518669"/>
              <a:gd name="connsiteX56" fmla="*/ 1464467 w 1464467"/>
              <a:gd name="connsiteY56" fmla="*/ 280420 h 1518669"/>
              <a:gd name="connsiteX57" fmla="*/ 1464241 w 1464467"/>
              <a:gd name="connsiteY57" fmla="*/ 0 h 1518669"/>
              <a:gd name="connsiteX58" fmla="*/ 247650 w 1464467"/>
              <a:gd name="connsiteY58" fmla="*/ 9752 h 1518669"/>
              <a:gd name="connsiteX0" fmla="*/ 247650 w 1747836"/>
              <a:gd name="connsiteY0" fmla="*/ 9752 h 1537719"/>
              <a:gd name="connsiteX1" fmla="*/ 178592 w 1747836"/>
              <a:gd name="connsiteY1" fmla="*/ 20864 h 1537719"/>
              <a:gd name="connsiteX2" fmla="*/ 150017 w 1747836"/>
              <a:gd name="connsiteY2" fmla="*/ 56582 h 1537719"/>
              <a:gd name="connsiteX3" fmla="*/ 97630 w 1747836"/>
              <a:gd name="connsiteY3" fmla="*/ 49439 h 1537719"/>
              <a:gd name="connsiteX4" fmla="*/ 42861 w 1747836"/>
              <a:gd name="connsiteY4" fmla="*/ 73251 h 1537719"/>
              <a:gd name="connsiteX5" fmla="*/ 104774 w 1747836"/>
              <a:gd name="connsiteY5" fmla="*/ 170882 h 1537719"/>
              <a:gd name="connsiteX6" fmla="*/ 107154 w 1747836"/>
              <a:gd name="connsiteY6" fmla="*/ 220890 h 1537719"/>
              <a:gd name="connsiteX7" fmla="*/ 145255 w 1747836"/>
              <a:gd name="connsiteY7" fmla="*/ 228033 h 1537719"/>
              <a:gd name="connsiteX8" fmla="*/ 159542 w 1747836"/>
              <a:gd name="connsiteY8" fmla="*/ 247082 h 1537719"/>
              <a:gd name="connsiteX9" fmla="*/ 216693 w 1747836"/>
              <a:gd name="connsiteY9" fmla="*/ 294708 h 1537719"/>
              <a:gd name="connsiteX10" fmla="*/ 261936 w 1747836"/>
              <a:gd name="connsiteY10" fmla="*/ 418533 h 1537719"/>
              <a:gd name="connsiteX11" fmla="*/ 278605 w 1747836"/>
              <a:gd name="connsiteY11" fmla="*/ 549501 h 1537719"/>
              <a:gd name="connsiteX12" fmla="*/ 238123 w 1747836"/>
              <a:gd name="connsiteY12" fmla="*/ 589984 h 1537719"/>
              <a:gd name="connsiteX13" fmla="*/ 276223 w 1747836"/>
              <a:gd name="connsiteY13" fmla="*/ 606651 h 1537719"/>
              <a:gd name="connsiteX14" fmla="*/ 259555 w 1747836"/>
              <a:gd name="connsiteY14" fmla="*/ 649514 h 1537719"/>
              <a:gd name="connsiteX15" fmla="*/ 321468 w 1747836"/>
              <a:gd name="connsiteY15" fmla="*/ 670946 h 1537719"/>
              <a:gd name="connsiteX16" fmla="*/ 276223 w 1747836"/>
              <a:gd name="connsiteY16" fmla="*/ 794771 h 1537719"/>
              <a:gd name="connsiteX17" fmla="*/ 285749 w 1747836"/>
              <a:gd name="connsiteY17" fmla="*/ 849538 h 1537719"/>
              <a:gd name="connsiteX18" fmla="*/ 230980 w 1747836"/>
              <a:gd name="connsiteY18" fmla="*/ 880495 h 1537719"/>
              <a:gd name="connsiteX19" fmla="*/ 183355 w 1747836"/>
              <a:gd name="connsiteY19" fmla="*/ 866207 h 1537719"/>
              <a:gd name="connsiteX20" fmla="*/ 116681 w 1747836"/>
              <a:gd name="connsiteY20" fmla="*/ 885258 h 1537719"/>
              <a:gd name="connsiteX21" fmla="*/ 78581 w 1747836"/>
              <a:gd name="connsiteY21" fmla="*/ 925739 h 1537719"/>
              <a:gd name="connsiteX22" fmla="*/ 43995 w 1747836"/>
              <a:gd name="connsiteY22" fmla="*/ 982322 h 1537719"/>
              <a:gd name="connsiteX23" fmla="*/ 9525 w 1747836"/>
              <a:gd name="connsiteY23" fmla="*/ 1047183 h 1537719"/>
              <a:gd name="connsiteX24" fmla="*/ 28574 w 1747836"/>
              <a:gd name="connsiteY24" fmla="*/ 1059090 h 1537719"/>
              <a:gd name="connsiteX25" fmla="*/ 80962 w 1747836"/>
              <a:gd name="connsiteY25" fmla="*/ 1040039 h 1537719"/>
              <a:gd name="connsiteX26" fmla="*/ 59530 w 1747836"/>
              <a:gd name="connsiteY26" fmla="*/ 1073376 h 1537719"/>
              <a:gd name="connsiteX27" fmla="*/ 30956 w 1747836"/>
              <a:gd name="connsiteY27" fmla="*/ 1099570 h 1537719"/>
              <a:gd name="connsiteX28" fmla="*/ 0 w 1747836"/>
              <a:gd name="connsiteY28" fmla="*/ 1140052 h 1537719"/>
              <a:gd name="connsiteX29" fmla="*/ 35717 w 1747836"/>
              <a:gd name="connsiteY29" fmla="*/ 1199584 h 1537719"/>
              <a:gd name="connsiteX30" fmla="*/ 57149 w 1747836"/>
              <a:gd name="connsiteY30" fmla="*/ 1228156 h 1537719"/>
              <a:gd name="connsiteX31" fmla="*/ 107155 w 1747836"/>
              <a:gd name="connsiteY31" fmla="*/ 1185295 h 1537719"/>
              <a:gd name="connsiteX32" fmla="*/ 173830 w 1747836"/>
              <a:gd name="connsiteY32" fmla="*/ 1242445 h 1537719"/>
              <a:gd name="connsiteX33" fmla="*/ 228599 w 1747836"/>
              <a:gd name="connsiteY33" fmla="*/ 1259113 h 1537719"/>
              <a:gd name="connsiteX34" fmla="*/ 366712 w 1747836"/>
              <a:gd name="connsiteY34" fmla="*/ 1144814 h 1537719"/>
              <a:gd name="connsiteX35" fmla="*/ 397669 w 1747836"/>
              <a:gd name="connsiteY35" fmla="*/ 1154339 h 1537719"/>
              <a:gd name="connsiteX36" fmla="*/ 421481 w 1747836"/>
              <a:gd name="connsiteY36" fmla="*/ 1237682 h 1537719"/>
              <a:gd name="connsiteX37" fmla="*/ 416718 w 1747836"/>
              <a:gd name="connsiteY37" fmla="*/ 1275783 h 1537719"/>
              <a:gd name="connsiteX38" fmla="*/ 378618 w 1747836"/>
              <a:gd name="connsiteY38" fmla="*/ 1373414 h 1537719"/>
              <a:gd name="connsiteX39" fmla="*/ 400050 w 1747836"/>
              <a:gd name="connsiteY39" fmla="*/ 1387700 h 1537719"/>
              <a:gd name="connsiteX40" fmla="*/ 414337 w 1747836"/>
              <a:gd name="connsiteY40" fmla="*/ 1359125 h 1537719"/>
              <a:gd name="connsiteX41" fmla="*/ 450055 w 1747836"/>
              <a:gd name="connsiteY41" fmla="*/ 1392463 h 1537719"/>
              <a:gd name="connsiteX42" fmla="*/ 488156 w 1747836"/>
              <a:gd name="connsiteY42" fmla="*/ 1518669 h 1537719"/>
              <a:gd name="connsiteX43" fmla="*/ 511968 w 1747836"/>
              <a:gd name="connsiteY43" fmla="*/ 1490094 h 1537719"/>
              <a:gd name="connsiteX44" fmla="*/ 507205 w 1747836"/>
              <a:gd name="connsiteY44" fmla="*/ 1440088 h 1537719"/>
              <a:gd name="connsiteX45" fmla="*/ 607218 w 1747836"/>
              <a:gd name="connsiteY45" fmla="*/ 1390082 h 1537719"/>
              <a:gd name="connsiteX46" fmla="*/ 650080 w 1747836"/>
              <a:gd name="connsiteY46" fmla="*/ 1385319 h 1537719"/>
              <a:gd name="connsiteX47" fmla="*/ 688181 w 1747836"/>
              <a:gd name="connsiteY47" fmla="*/ 1442469 h 1537719"/>
              <a:gd name="connsiteX48" fmla="*/ 692943 w 1747836"/>
              <a:gd name="connsiteY48" fmla="*/ 1387701 h 1537719"/>
              <a:gd name="connsiteX49" fmla="*/ 731044 w 1747836"/>
              <a:gd name="connsiteY49" fmla="*/ 1397225 h 1537719"/>
              <a:gd name="connsiteX50" fmla="*/ 735806 w 1747836"/>
              <a:gd name="connsiteY50" fmla="*/ 1318644 h 1537719"/>
              <a:gd name="connsiteX51" fmla="*/ 685799 w 1747836"/>
              <a:gd name="connsiteY51" fmla="*/ 1311500 h 1537719"/>
              <a:gd name="connsiteX52" fmla="*/ 666749 w 1747836"/>
              <a:gd name="connsiteY52" fmla="*/ 1221012 h 1537719"/>
              <a:gd name="connsiteX53" fmla="*/ 1747836 w 1747836"/>
              <a:gd name="connsiteY53" fmla="*/ 1537719 h 1537719"/>
              <a:gd name="connsiteX54" fmla="*/ 908956 w 1747836"/>
              <a:gd name="connsiteY54" fmla="*/ 714261 h 1537719"/>
              <a:gd name="connsiteX55" fmla="*/ 1000123 w 1747836"/>
              <a:gd name="connsiteY55" fmla="*/ 639989 h 1537719"/>
              <a:gd name="connsiteX56" fmla="*/ 1464467 w 1747836"/>
              <a:gd name="connsiteY56" fmla="*/ 280420 h 1537719"/>
              <a:gd name="connsiteX57" fmla="*/ 1464241 w 1747836"/>
              <a:gd name="connsiteY57" fmla="*/ 0 h 1537719"/>
              <a:gd name="connsiteX58" fmla="*/ 247650 w 1747836"/>
              <a:gd name="connsiteY58" fmla="*/ 9752 h 1537719"/>
              <a:gd name="connsiteX0" fmla="*/ 247650 w 1747836"/>
              <a:gd name="connsiteY0" fmla="*/ 9752 h 1537719"/>
              <a:gd name="connsiteX1" fmla="*/ 178592 w 1747836"/>
              <a:gd name="connsiteY1" fmla="*/ 20864 h 1537719"/>
              <a:gd name="connsiteX2" fmla="*/ 150017 w 1747836"/>
              <a:gd name="connsiteY2" fmla="*/ 56582 h 1537719"/>
              <a:gd name="connsiteX3" fmla="*/ 97630 w 1747836"/>
              <a:gd name="connsiteY3" fmla="*/ 49439 h 1537719"/>
              <a:gd name="connsiteX4" fmla="*/ 42861 w 1747836"/>
              <a:gd name="connsiteY4" fmla="*/ 73251 h 1537719"/>
              <a:gd name="connsiteX5" fmla="*/ 104774 w 1747836"/>
              <a:gd name="connsiteY5" fmla="*/ 170882 h 1537719"/>
              <a:gd name="connsiteX6" fmla="*/ 107154 w 1747836"/>
              <a:gd name="connsiteY6" fmla="*/ 220890 h 1537719"/>
              <a:gd name="connsiteX7" fmla="*/ 145255 w 1747836"/>
              <a:gd name="connsiteY7" fmla="*/ 228033 h 1537719"/>
              <a:gd name="connsiteX8" fmla="*/ 159542 w 1747836"/>
              <a:gd name="connsiteY8" fmla="*/ 247082 h 1537719"/>
              <a:gd name="connsiteX9" fmla="*/ 216693 w 1747836"/>
              <a:gd name="connsiteY9" fmla="*/ 294708 h 1537719"/>
              <a:gd name="connsiteX10" fmla="*/ 261936 w 1747836"/>
              <a:gd name="connsiteY10" fmla="*/ 418533 h 1537719"/>
              <a:gd name="connsiteX11" fmla="*/ 278605 w 1747836"/>
              <a:gd name="connsiteY11" fmla="*/ 549501 h 1537719"/>
              <a:gd name="connsiteX12" fmla="*/ 238123 w 1747836"/>
              <a:gd name="connsiteY12" fmla="*/ 589984 h 1537719"/>
              <a:gd name="connsiteX13" fmla="*/ 276223 w 1747836"/>
              <a:gd name="connsiteY13" fmla="*/ 606651 h 1537719"/>
              <a:gd name="connsiteX14" fmla="*/ 259555 w 1747836"/>
              <a:gd name="connsiteY14" fmla="*/ 649514 h 1537719"/>
              <a:gd name="connsiteX15" fmla="*/ 321468 w 1747836"/>
              <a:gd name="connsiteY15" fmla="*/ 670946 h 1537719"/>
              <a:gd name="connsiteX16" fmla="*/ 276223 w 1747836"/>
              <a:gd name="connsiteY16" fmla="*/ 794771 h 1537719"/>
              <a:gd name="connsiteX17" fmla="*/ 285749 w 1747836"/>
              <a:gd name="connsiteY17" fmla="*/ 849538 h 1537719"/>
              <a:gd name="connsiteX18" fmla="*/ 230980 w 1747836"/>
              <a:gd name="connsiteY18" fmla="*/ 880495 h 1537719"/>
              <a:gd name="connsiteX19" fmla="*/ 183355 w 1747836"/>
              <a:gd name="connsiteY19" fmla="*/ 866207 h 1537719"/>
              <a:gd name="connsiteX20" fmla="*/ 116681 w 1747836"/>
              <a:gd name="connsiteY20" fmla="*/ 885258 h 1537719"/>
              <a:gd name="connsiteX21" fmla="*/ 78581 w 1747836"/>
              <a:gd name="connsiteY21" fmla="*/ 925739 h 1537719"/>
              <a:gd name="connsiteX22" fmla="*/ 43995 w 1747836"/>
              <a:gd name="connsiteY22" fmla="*/ 982322 h 1537719"/>
              <a:gd name="connsiteX23" fmla="*/ 9525 w 1747836"/>
              <a:gd name="connsiteY23" fmla="*/ 1047183 h 1537719"/>
              <a:gd name="connsiteX24" fmla="*/ 28574 w 1747836"/>
              <a:gd name="connsiteY24" fmla="*/ 1059090 h 1537719"/>
              <a:gd name="connsiteX25" fmla="*/ 80962 w 1747836"/>
              <a:gd name="connsiteY25" fmla="*/ 1040039 h 1537719"/>
              <a:gd name="connsiteX26" fmla="*/ 59530 w 1747836"/>
              <a:gd name="connsiteY26" fmla="*/ 1073376 h 1537719"/>
              <a:gd name="connsiteX27" fmla="*/ 30956 w 1747836"/>
              <a:gd name="connsiteY27" fmla="*/ 1099570 h 1537719"/>
              <a:gd name="connsiteX28" fmla="*/ 0 w 1747836"/>
              <a:gd name="connsiteY28" fmla="*/ 1140052 h 1537719"/>
              <a:gd name="connsiteX29" fmla="*/ 35717 w 1747836"/>
              <a:gd name="connsiteY29" fmla="*/ 1199584 h 1537719"/>
              <a:gd name="connsiteX30" fmla="*/ 57149 w 1747836"/>
              <a:gd name="connsiteY30" fmla="*/ 1228156 h 1537719"/>
              <a:gd name="connsiteX31" fmla="*/ 107155 w 1747836"/>
              <a:gd name="connsiteY31" fmla="*/ 1185295 h 1537719"/>
              <a:gd name="connsiteX32" fmla="*/ 173830 w 1747836"/>
              <a:gd name="connsiteY32" fmla="*/ 1242445 h 1537719"/>
              <a:gd name="connsiteX33" fmla="*/ 228599 w 1747836"/>
              <a:gd name="connsiteY33" fmla="*/ 1259113 h 1537719"/>
              <a:gd name="connsiteX34" fmla="*/ 366712 w 1747836"/>
              <a:gd name="connsiteY34" fmla="*/ 1144814 h 1537719"/>
              <a:gd name="connsiteX35" fmla="*/ 397669 w 1747836"/>
              <a:gd name="connsiteY35" fmla="*/ 1154339 h 1537719"/>
              <a:gd name="connsiteX36" fmla="*/ 421481 w 1747836"/>
              <a:gd name="connsiteY36" fmla="*/ 1237682 h 1537719"/>
              <a:gd name="connsiteX37" fmla="*/ 416718 w 1747836"/>
              <a:gd name="connsiteY37" fmla="*/ 1275783 h 1537719"/>
              <a:gd name="connsiteX38" fmla="*/ 378618 w 1747836"/>
              <a:gd name="connsiteY38" fmla="*/ 1373414 h 1537719"/>
              <a:gd name="connsiteX39" fmla="*/ 400050 w 1747836"/>
              <a:gd name="connsiteY39" fmla="*/ 1387700 h 1537719"/>
              <a:gd name="connsiteX40" fmla="*/ 414337 w 1747836"/>
              <a:gd name="connsiteY40" fmla="*/ 1359125 h 1537719"/>
              <a:gd name="connsiteX41" fmla="*/ 450055 w 1747836"/>
              <a:gd name="connsiteY41" fmla="*/ 1392463 h 1537719"/>
              <a:gd name="connsiteX42" fmla="*/ 488156 w 1747836"/>
              <a:gd name="connsiteY42" fmla="*/ 1518669 h 1537719"/>
              <a:gd name="connsiteX43" fmla="*/ 511968 w 1747836"/>
              <a:gd name="connsiteY43" fmla="*/ 1490094 h 1537719"/>
              <a:gd name="connsiteX44" fmla="*/ 507205 w 1747836"/>
              <a:gd name="connsiteY44" fmla="*/ 1440088 h 1537719"/>
              <a:gd name="connsiteX45" fmla="*/ 607218 w 1747836"/>
              <a:gd name="connsiteY45" fmla="*/ 1390082 h 1537719"/>
              <a:gd name="connsiteX46" fmla="*/ 650080 w 1747836"/>
              <a:gd name="connsiteY46" fmla="*/ 1385319 h 1537719"/>
              <a:gd name="connsiteX47" fmla="*/ 688181 w 1747836"/>
              <a:gd name="connsiteY47" fmla="*/ 1442469 h 1537719"/>
              <a:gd name="connsiteX48" fmla="*/ 692943 w 1747836"/>
              <a:gd name="connsiteY48" fmla="*/ 1387701 h 1537719"/>
              <a:gd name="connsiteX49" fmla="*/ 731044 w 1747836"/>
              <a:gd name="connsiteY49" fmla="*/ 1397225 h 1537719"/>
              <a:gd name="connsiteX50" fmla="*/ 735806 w 1747836"/>
              <a:gd name="connsiteY50" fmla="*/ 1318644 h 1537719"/>
              <a:gd name="connsiteX51" fmla="*/ 685799 w 1747836"/>
              <a:gd name="connsiteY51" fmla="*/ 1311500 h 1537719"/>
              <a:gd name="connsiteX52" fmla="*/ 666749 w 1747836"/>
              <a:gd name="connsiteY52" fmla="*/ 1221012 h 1537719"/>
              <a:gd name="connsiteX53" fmla="*/ 1747836 w 1747836"/>
              <a:gd name="connsiteY53" fmla="*/ 1537719 h 1537719"/>
              <a:gd name="connsiteX54" fmla="*/ 1000123 w 1747836"/>
              <a:gd name="connsiteY54" fmla="*/ 801913 h 1537719"/>
              <a:gd name="connsiteX55" fmla="*/ 908956 w 1747836"/>
              <a:gd name="connsiteY55" fmla="*/ 714261 h 1537719"/>
              <a:gd name="connsiteX56" fmla="*/ 1000123 w 1747836"/>
              <a:gd name="connsiteY56" fmla="*/ 639989 h 1537719"/>
              <a:gd name="connsiteX57" fmla="*/ 1464467 w 1747836"/>
              <a:gd name="connsiteY57" fmla="*/ 280420 h 1537719"/>
              <a:gd name="connsiteX58" fmla="*/ 1464241 w 1747836"/>
              <a:gd name="connsiteY58" fmla="*/ 0 h 1537719"/>
              <a:gd name="connsiteX59" fmla="*/ 247650 w 1747836"/>
              <a:gd name="connsiteY59" fmla="*/ 9752 h 1537719"/>
              <a:gd name="connsiteX0" fmla="*/ 247650 w 1747836"/>
              <a:gd name="connsiteY0" fmla="*/ 9752 h 1537719"/>
              <a:gd name="connsiteX1" fmla="*/ 178592 w 1747836"/>
              <a:gd name="connsiteY1" fmla="*/ 20864 h 1537719"/>
              <a:gd name="connsiteX2" fmla="*/ 150017 w 1747836"/>
              <a:gd name="connsiteY2" fmla="*/ 56582 h 1537719"/>
              <a:gd name="connsiteX3" fmla="*/ 97630 w 1747836"/>
              <a:gd name="connsiteY3" fmla="*/ 49439 h 1537719"/>
              <a:gd name="connsiteX4" fmla="*/ 42861 w 1747836"/>
              <a:gd name="connsiteY4" fmla="*/ 73251 h 1537719"/>
              <a:gd name="connsiteX5" fmla="*/ 104774 w 1747836"/>
              <a:gd name="connsiteY5" fmla="*/ 170882 h 1537719"/>
              <a:gd name="connsiteX6" fmla="*/ 107154 w 1747836"/>
              <a:gd name="connsiteY6" fmla="*/ 220890 h 1537719"/>
              <a:gd name="connsiteX7" fmla="*/ 145255 w 1747836"/>
              <a:gd name="connsiteY7" fmla="*/ 228033 h 1537719"/>
              <a:gd name="connsiteX8" fmla="*/ 159542 w 1747836"/>
              <a:gd name="connsiteY8" fmla="*/ 247082 h 1537719"/>
              <a:gd name="connsiteX9" fmla="*/ 216693 w 1747836"/>
              <a:gd name="connsiteY9" fmla="*/ 294708 h 1537719"/>
              <a:gd name="connsiteX10" fmla="*/ 261936 w 1747836"/>
              <a:gd name="connsiteY10" fmla="*/ 418533 h 1537719"/>
              <a:gd name="connsiteX11" fmla="*/ 278605 w 1747836"/>
              <a:gd name="connsiteY11" fmla="*/ 549501 h 1537719"/>
              <a:gd name="connsiteX12" fmla="*/ 238123 w 1747836"/>
              <a:gd name="connsiteY12" fmla="*/ 589984 h 1537719"/>
              <a:gd name="connsiteX13" fmla="*/ 276223 w 1747836"/>
              <a:gd name="connsiteY13" fmla="*/ 606651 h 1537719"/>
              <a:gd name="connsiteX14" fmla="*/ 259555 w 1747836"/>
              <a:gd name="connsiteY14" fmla="*/ 649514 h 1537719"/>
              <a:gd name="connsiteX15" fmla="*/ 321468 w 1747836"/>
              <a:gd name="connsiteY15" fmla="*/ 670946 h 1537719"/>
              <a:gd name="connsiteX16" fmla="*/ 276223 w 1747836"/>
              <a:gd name="connsiteY16" fmla="*/ 794771 h 1537719"/>
              <a:gd name="connsiteX17" fmla="*/ 285749 w 1747836"/>
              <a:gd name="connsiteY17" fmla="*/ 849538 h 1537719"/>
              <a:gd name="connsiteX18" fmla="*/ 230980 w 1747836"/>
              <a:gd name="connsiteY18" fmla="*/ 880495 h 1537719"/>
              <a:gd name="connsiteX19" fmla="*/ 183355 w 1747836"/>
              <a:gd name="connsiteY19" fmla="*/ 866207 h 1537719"/>
              <a:gd name="connsiteX20" fmla="*/ 116681 w 1747836"/>
              <a:gd name="connsiteY20" fmla="*/ 885258 h 1537719"/>
              <a:gd name="connsiteX21" fmla="*/ 78581 w 1747836"/>
              <a:gd name="connsiteY21" fmla="*/ 925739 h 1537719"/>
              <a:gd name="connsiteX22" fmla="*/ 43995 w 1747836"/>
              <a:gd name="connsiteY22" fmla="*/ 982322 h 1537719"/>
              <a:gd name="connsiteX23" fmla="*/ 9525 w 1747836"/>
              <a:gd name="connsiteY23" fmla="*/ 1047183 h 1537719"/>
              <a:gd name="connsiteX24" fmla="*/ 28574 w 1747836"/>
              <a:gd name="connsiteY24" fmla="*/ 1059090 h 1537719"/>
              <a:gd name="connsiteX25" fmla="*/ 80962 w 1747836"/>
              <a:gd name="connsiteY25" fmla="*/ 1040039 h 1537719"/>
              <a:gd name="connsiteX26" fmla="*/ 59530 w 1747836"/>
              <a:gd name="connsiteY26" fmla="*/ 1073376 h 1537719"/>
              <a:gd name="connsiteX27" fmla="*/ 30956 w 1747836"/>
              <a:gd name="connsiteY27" fmla="*/ 1099570 h 1537719"/>
              <a:gd name="connsiteX28" fmla="*/ 0 w 1747836"/>
              <a:gd name="connsiteY28" fmla="*/ 1140052 h 1537719"/>
              <a:gd name="connsiteX29" fmla="*/ 35717 w 1747836"/>
              <a:gd name="connsiteY29" fmla="*/ 1199584 h 1537719"/>
              <a:gd name="connsiteX30" fmla="*/ 57149 w 1747836"/>
              <a:gd name="connsiteY30" fmla="*/ 1228156 h 1537719"/>
              <a:gd name="connsiteX31" fmla="*/ 107155 w 1747836"/>
              <a:gd name="connsiteY31" fmla="*/ 1185295 h 1537719"/>
              <a:gd name="connsiteX32" fmla="*/ 173830 w 1747836"/>
              <a:gd name="connsiteY32" fmla="*/ 1242445 h 1537719"/>
              <a:gd name="connsiteX33" fmla="*/ 228599 w 1747836"/>
              <a:gd name="connsiteY33" fmla="*/ 1259113 h 1537719"/>
              <a:gd name="connsiteX34" fmla="*/ 366712 w 1747836"/>
              <a:gd name="connsiteY34" fmla="*/ 1144814 h 1537719"/>
              <a:gd name="connsiteX35" fmla="*/ 397669 w 1747836"/>
              <a:gd name="connsiteY35" fmla="*/ 1154339 h 1537719"/>
              <a:gd name="connsiteX36" fmla="*/ 421481 w 1747836"/>
              <a:gd name="connsiteY36" fmla="*/ 1237682 h 1537719"/>
              <a:gd name="connsiteX37" fmla="*/ 416718 w 1747836"/>
              <a:gd name="connsiteY37" fmla="*/ 1275783 h 1537719"/>
              <a:gd name="connsiteX38" fmla="*/ 378618 w 1747836"/>
              <a:gd name="connsiteY38" fmla="*/ 1373414 h 1537719"/>
              <a:gd name="connsiteX39" fmla="*/ 400050 w 1747836"/>
              <a:gd name="connsiteY39" fmla="*/ 1387700 h 1537719"/>
              <a:gd name="connsiteX40" fmla="*/ 414337 w 1747836"/>
              <a:gd name="connsiteY40" fmla="*/ 1359125 h 1537719"/>
              <a:gd name="connsiteX41" fmla="*/ 450055 w 1747836"/>
              <a:gd name="connsiteY41" fmla="*/ 1392463 h 1537719"/>
              <a:gd name="connsiteX42" fmla="*/ 488156 w 1747836"/>
              <a:gd name="connsiteY42" fmla="*/ 1518669 h 1537719"/>
              <a:gd name="connsiteX43" fmla="*/ 511968 w 1747836"/>
              <a:gd name="connsiteY43" fmla="*/ 1490094 h 1537719"/>
              <a:gd name="connsiteX44" fmla="*/ 507205 w 1747836"/>
              <a:gd name="connsiteY44" fmla="*/ 1440088 h 1537719"/>
              <a:gd name="connsiteX45" fmla="*/ 607218 w 1747836"/>
              <a:gd name="connsiteY45" fmla="*/ 1390082 h 1537719"/>
              <a:gd name="connsiteX46" fmla="*/ 650080 w 1747836"/>
              <a:gd name="connsiteY46" fmla="*/ 1385319 h 1537719"/>
              <a:gd name="connsiteX47" fmla="*/ 688181 w 1747836"/>
              <a:gd name="connsiteY47" fmla="*/ 1442469 h 1537719"/>
              <a:gd name="connsiteX48" fmla="*/ 692943 w 1747836"/>
              <a:gd name="connsiteY48" fmla="*/ 1387701 h 1537719"/>
              <a:gd name="connsiteX49" fmla="*/ 731044 w 1747836"/>
              <a:gd name="connsiteY49" fmla="*/ 1397225 h 1537719"/>
              <a:gd name="connsiteX50" fmla="*/ 735806 w 1747836"/>
              <a:gd name="connsiteY50" fmla="*/ 1318644 h 1537719"/>
              <a:gd name="connsiteX51" fmla="*/ 685799 w 1747836"/>
              <a:gd name="connsiteY51" fmla="*/ 1311500 h 1537719"/>
              <a:gd name="connsiteX52" fmla="*/ 666749 w 1747836"/>
              <a:gd name="connsiteY52" fmla="*/ 1221012 h 1537719"/>
              <a:gd name="connsiteX53" fmla="*/ 1747836 w 1747836"/>
              <a:gd name="connsiteY53" fmla="*/ 1537719 h 1537719"/>
              <a:gd name="connsiteX54" fmla="*/ 812004 w 1747836"/>
              <a:gd name="connsiteY54" fmla="*/ 811438 h 1537719"/>
              <a:gd name="connsiteX55" fmla="*/ 908956 w 1747836"/>
              <a:gd name="connsiteY55" fmla="*/ 714261 h 1537719"/>
              <a:gd name="connsiteX56" fmla="*/ 1000123 w 1747836"/>
              <a:gd name="connsiteY56" fmla="*/ 639989 h 1537719"/>
              <a:gd name="connsiteX57" fmla="*/ 1464467 w 1747836"/>
              <a:gd name="connsiteY57" fmla="*/ 280420 h 1537719"/>
              <a:gd name="connsiteX58" fmla="*/ 1464241 w 1747836"/>
              <a:gd name="connsiteY58" fmla="*/ 0 h 1537719"/>
              <a:gd name="connsiteX59" fmla="*/ 247650 w 1747836"/>
              <a:gd name="connsiteY59" fmla="*/ 9752 h 1537719"/>
              <a:gd name="connsiteX0" fmla="*/ 247650 w 1747836"/>
              <a:gd name="connsiteY0" fmla="*/ 9752 h 1537719"/>
              <a:gd name="connsiteX1" fmla="*/ 178592 w 1747836"/>
              <a:gd name="connsiteY1" fmla="*/ 20864 h 1537719"/>
              <a:gd name="connsiteX2" fmla="*/ 150017 w 1747836"/>
              <a:gd name="connsiteY2" fmla="*/ 56582 h 1537719"/>
              <a:gd name="connsiteX3" fmla="*/ 97630 w 1747836"/>
              <a:gd name="connsiteY3" fmla="*/ 49439 h 1537719"/>
              <a:gd name="connsiteX4" fmla="*/ 42861 w 1747836"/>
              <a:gd name="connsiteY4" fmla="*/ 73251 h 1537719"/>
              <a:gd name="connsiteX5" fmla="*/ 104774 w 1747836"/>
              <a:gd name="connsiteY5" fmla="*/ 170882 h 1537719"/>
              <a:gd name="connsiteX6" fmla="*/ 107154 w 1747836"/>
              <a:gd name="connsiteY6" fmla="*/ 220890 h 1537719"/>
              <a:gd name="connsiteX7" fmla="*/ 145255 w 1747836"/>
              <a:gd name="connsiteY7" fmla="*/ 228033 h 1537719"/>
              <a:gd name="connsiteX8" fmla="*/ 159542 w 1747836"/>
              <a:gd name="connsiteY8" fmla="*/ 247082 h 1537719"/>
              <a:gd name="connsiteX9" fmla="*/ 216693 w 1747836"/>
              <a:gd name="connsiteY9" fmla="*/ 294708 h 1537719"/>
              <a:gd name="connsiteX10" fmla="*/ 261936 w 1747836"/>
              <a:gd name="connsiteY10" fmla="*/ 418533 h 1537719"/>
              <a:gd name="connsiteX11" fmla="*/ 278605 w 1747836"/>
              <a:gd name="connsiteY11" fmla="*/ 549501 h 1537719"/>
              <a:gd name="connsiteX12" fmla="*/ 238123 w 1747836"/>
              <a:gd name="connsiteY12" fmla="*/ 589984 h 1537719"/>
              <a:gd name="connsiteX13" fmla="*/ 276223 w 1747836"/>
              <a:gd name="connsiteY13" fmla="*/ 606651 h 1537719"/>
              <a:gd name="connsiteX14" fmla="*/ 259555 w 1747836"/>
              <a:gd name="connsiteY14" fmla="*/ 649514 h 1537719"/>
              <a:gd name="connsiteX15" fmla="*/ 321468 w 1747836"/>
              <a:gd name="connsiteY15" fmla="*/ 670946 h 1537719"/>
              <a:gd name="connsiteX16" fmla="*/ 276223 w 1747836"/>
              <a:gd name="connsiteY16" fmla="*/ 794771 h 1537719"/>
              <a:gd name="connsiteX17" fmla="*/ 285749 w 1747836"/>
              <a:gd name="connsiteY17" fmla="*/ 849538 h 1537719"/>
              <a:gd name="connsiteX18" fmla="*/ 230980 w 1747836"/>
              <a:gd name="connsiteY18" fmla="*/ 880495 h 1537719"/>
              <a:gd name="connsiteX19" fmla="*/ 183355 w 1747836"/>
              <a:gd name="connsiteY19" fmla="*/ 866207 h 1537719"/>
              <a:gd name="connsiteX20" fmla="*/ 116681 w 1747836"/>
              <a:gd name="connsiteY20" fmla="*/ 885258 h 1537719"/>
              <a:gd name="connsiteX21" fmla="*/ 78581 w 1747836"/>
              <a:gd name="connsiteY21" fmla="*/ 925739 h 1537719"/>
              <a:gd name="connsiteX22" fmla="*/ 43995 w 1747836"/>
              <a:gd name="connsiteY22" fmla="*/ 982322 h 1537719"/>
              <a:gd name="connsiteX23" fmla="*/ 9525 w 1747836"/>
              <a:gd name="connsiteY23" fmla="*/ 1047183 h 1537719"/>
              <a:gd name="connsiteX24" fmla="*/ 28574 w 1747836"/>
              <a:gd name="connsiteY24" fmla="*/ 1059090 h 1537719"/>
              <a:gd name="connsiteX25" fmla="*/ 80962 w 1747836"/>
              <a:gd name="connsiteY25" fmla="*/ 1040039 h 1537719"/>
              <a:gd name="connsiteX26" fmla="*/ 59530 w 1747836"/>
              <a:gd name="connsiteY26" fmla="*/ 1073376 h 1537719"/>
              <a:gd name="connsiteX27" fmla="*/ 30956 w 1747836"/>
              <a:gd name="connsiteY27" fmla="*/ 1099570 h 1537719"/>
              <a:gd name="connsiteX28" fmla="*/ 0 w 1747836"/>
              <a:gd name="connsiteY28" fmla="*/ 1140052 h 1537719"/>
              <a:gd name="connsiteX29" fmla="*/ 35717 w 1747836"/>
              <a:gd name="connsiteY29" fmla="*/ 1199584 h 1537719"/>
              <a:gd name="connsiteX30" fmla="*/ 57149 w 1747836"/>
              <a:gd name="connsiteY30" fmla="*/ 1228156 h 1537719"/>
              <a:gd name="connsiteX31" fmla="*/ 107155 w 1747836"/>
              <a:gd name="connsiteY31" fmla="*/ 1185295 h 1537719"/>
              <a:gd name="connsiteX32" fmla="*/ 173830 w 1747836"/>
              <a:gd name="connsiteY32" fmla="*/ 1242445 h 1537719"/>
              <a:gd name="connsiteX33" fmla="*/ 228599 w 1747836"/>
              <a:gd name="connsiteY33" fmla="*/ 1259113 h 1537719"/>
              <a:gd name="connsiteX34" fmla="*/ 366712 w 1747836"/>
              <a:gd name="connsiteY34" fmla="*/ 1144814 h 1537719"/>
              <a:gd name="connsiteX35" fmla="*/ 397669 w 1747836"/>
              <a:gd name="connsiteY35" fmla="*/ 1154339 h 1537719"/>
              <a:gd name="connsiteX36" fmla="*/ 421481 w 1747836"/>
              <a:gd name="connsiteY36" fmla="*/ 1237682 h 1537719"/>
              <a:gd name="connsiteX37" fmla="*/ 416718 w 1747836"/>
              <a:gd name="connsiteY37" fmla="*/ 1275783 h 1537719"/>
              <a:gd name="connsiteX38" fmla="*/ 378618 w 1747836"/>
              <a:gd name="connsiteY38" fmla="*/ 1373414 h 1537719"/>
              <a:gd name="connsiteX39" fmla="*/ 400050 w 1747836"/>
              <a:gd name="connsiteY39" fmla="*/ 1387700 h 1537719"/>
              <a:gd name="connsiteX40" fmla="*/ 414337 w 1747836"/>
              <a:gd name="connsiteY40" fmla="*/ 1359125 h 1537719"/>
              <a:gd name="connsiteX41" fmla="*/ 450055 w 1747836"/>
              <a:gd name="connsiteY41" fmla="*/ 1392463 h 1537719"/>
              <a:gd name="connsiteX42" fmla="*/ 488156 w 1747836"/>
              <a:gd name="connsiteY42" fmla="*/ 1518669 h 1537719"/>
              <a:gd name="connsiteX43" fmla="*/ 511968 w 1747836"/>
              <a:gd name="connsiteY43" fmla="*/ 1490094 h 1537719"/>
              <a:gd name="connsiteX44" fmla="*/ 507205 w 1747836"/>
              <a:gd name="connsiteY44" fmla="*/ 1440088 h 1537719"/>
              <a:gd name="connsiteX45" fmla="*/ 607218 w 1747836"/>
              <a:gd name="connsiteY45" fmla="*/ 1390082 h 1537719"/>
              <a:gd name="connsiteX46" fmla="*/ 650080 w 1747836"/>
              <a:gd name="connsiteY46" fmla="*/ 1385319 h 1537719"/>
              <a:gd name="connsiteX47" fmla="*/ 688181 w 1747836"/>
              <a:gd name="connsiteY47" fmla="*/ 1442469 h 1537719"/>
              <a:gd name="connsiteX48" fmla="*/ 692943 w 1747836"/>
              <a:gd name="connsiteY48" fmla="*/ 1387701 h 1537719"/>
              <a:gd name="connsiteX49" fmla="*/ 731044 w 1747836"/>
              <a:gd name="connsiteY49" fmla="*/ 1397225 h 1537719"/>
              <a:gd name="connsiteX50" fmla="*/ 735806 w 1747836"/>
              <a:gd name="connsiteY50" fmla="*/ 1318644 h 1537719"/>
              <a:gd name="connsiteX51" fmla="*/ 685799 w 1747836"/>
              <a:gd name="connsiteY51" fmla="*/ 1311500 h 1537719"/>
              <a:gd name="connsiteX52" fmla="*/ 666749 w 1747836"/>
              <a:gd name="connsiteY52" fmla="*/ 1221012 h 1537719"/>
              <a:gd name="connsiteX53" fmla="*/ 1747836 w 1747836"/>
              <a:gd name="connsiteY53" fmla="*/ 1537719 h 1537719"/>
              <a:gd name="connsiteX54" fmla="*/ 921542 w 1747836"/>
              <a:gd name="connsiteY54" fmla="*/ 899544 h 1537719"/>
              <a:gd name="connsiteX55" fmla="*/ 812004 w 1747836"/>
              <a:gd name="connsiteY55" fmla="*/ 811438 h 1537719"/>
              <a:gd name="connsiteX56" fmla="*/ 908956 w 1747836"/>
              <a:gd name="connsiteY56" fmla="*/ 714261 h 1537719"/>
              <a:gd name="connsiteX57" fmla="*/ 1000123 w 1747836"/>
              <a:gd name="connsiteY57" fmla="*/ 639989 h 1537719"/>
              <a:gd name="connsiteX58" fmla="*/ 1464467 w 1747836"/>
              <a:gd name="connsiteY58" fmla="*/ 280420 h 1537719"/>
              <a:gd name="connsiteX59" fmla="*/ 1464241 w 1747836"/>
              <a:gd name="connsiteY59" fmla="*/ 0 h 1537719"/>
              <a:gd name="connsiteX60" fmla="*/ 247650 w 1747836"/>
              <a:gd name="connsiteY60" fmla="*/ 9752 h 1537719"/>
              <a:gd name="connsiteX0" fmla="*/ 247650 w 1747836"/>
              <a:gd name="connsiteY0" fmla="*/ 9752 h 1537719"/>
              <a:gd name="connsiteX1" fmla="*/ 178592 w 1747836"/>
              <a:gd name="connsiteY1" fmla="*/ 20864 h 1537719"/>
              <a:gd name="connsiteX2" fmla="*/ 150017 w 1747836"/>
              <a:gd name="connsiteY2" fmla="*/ 56582 h 1537719"/>
              <a:gd name="connsiteX3" fmla="*/ 97630 w 1747836"/>
              <a:gd name="connsiteY3" fmla="*/ 49439 h 1537719"/>
              <a:gd name="connsiteX4" fmla="*/ 42861 w 1747836"/>
              <a:gd name="connsiteY4" fmla="*/ 73251 h 1537719"/>
              <a:gd name="connsiteX5" fmla="*/ 104774 w 1747836"/>
              <a:gd name="connsiteY5" fmla="*/ 170882 h 1537719"/>
              <a:gd name="connsiteX6" fmla="*/ 107154 w 1747836"/>
              <a:gd name="connsiteY6" fmla="*/ 220890 h 1537719"/>
              <a:gd name="connsiteX7" fmla="*/ 145255 w 1747836"/>
              <a:gd name="connsiteY7" fmla="*/ 228033 h 1537719"/>
              <a:gd name="connsiteX8" fmla="*/ 159542 w 1747836"/>
              <a:gd name="connsiteY8" fmla="*/ 247082 h 1537719"/>
              <a:gd name="connsiteX9" fmla="*/ 216693 w 1747836"/>
              <a:gd name="connsiteY9" fmla="*/ 294708 h 1537719"/>
              <a:gd name="connsiteX10" fmla="*/ 261936 w 1747836"/>
              <a:gd name="connsiteY10" fmla="*/ 418533 h 1537719"/>
              <a:gd name="connsiteX11" fmla="*/ 278605 w 1747836"/>
              <a:gd name="connsiteY11" fmla="*/ 549501 h 1537719"/>
              <a:gd name="connsiteX12" fmla="*/ 238123 w 1747836"/>
              <a:gd name="connsiteY12" fmla="*/ 589984 h 1537719"/>
              <a:gd name="connsiteX13" fmla="*/ 276223 w 1747836"/>
              <a:gd name="connsiteY13" fmla="*/ 606651 h 1537719"/>
              <a:gd name="connsiteX14" fmla="*/ 259555 w 1747836"/>
              <a:gd name="connsiteY14" fmla="*/ 649514 h 1537719"/>
              <a:gd name="connsiteX15" fmla="*/ 321468 w 1747836"/>
              <a:gd name="connsiteY15" fmla="*/ 670946 h 1537719"/>
              <a:gd name="connsiteX16" fmla="*/ 276223 w 1747836"/>
              <a:gd name="connsiteY16" fmla="*/ 794771 h 1537719"/>
              <a:gd name="connsiteX17" fmla="*/ 285749 w 1747836"/>
              <a:gd name="connsiteY17" fmla="*/ 849538 h 1537719"/>
              <a:gd name="connsiteX18" fmla="*/ 230980 w 1747836"/>
              <a:gd name="connsiteY18" fmla="*/ 880495 h 1537719"/>
              <a:gd name="connsiteX19" fmla="*/ 183355 w 1747836"/>
              <a:gd name="connsiteY19" fmla="*/ 866207 h 1537719"/>
              <a:gd name="connsiteX20" fmla="*/ 116681 w 1747836"/>
              <a:gd name="connsiteY20" fmla="*/ 885258 h 1537719"/>
              <a:gd name="connsiteX21" fmla="*/ 78581 w 1747836"/>
              <a:gd name="connsiteY21" fmla="*/ 925739 h 1537719"/>
              <a:gd name="connsiteX22" fmla="*/ 43995 w 1747836"/>
              <a:gd name="connsiteY22" fmla="*/ 982322 h 1537719"/>
              <a:gd name="connsiteX23" fmla="*/ 9525 w 1747836"/>
              <a:gd name="connsiteY23" fmla="*/ 1047183 h 1537719"/>
              <a:gd name="connsiteX24" fmla="*/ 28574 w 1747836"/>
              <a:gd name="connsiteY24" fmla="*/ 1059090 h 1537719"/>
              <a:gd name="connsiteX25" fmla="*/ 80962 w 1747836"/>
              <a:gd name="connsiteY25" fmla="*/ 1040039 h 1537719"/>
              <a:gd name="connsiteX26" fmla="*/ 59530 w 1747836"/>
              <a:gd name="connsiteY26" fmla="*/ 1073376 h 1537719"/>
              <a:gd name="connsiteX27" fmla="*/ 30956 w 1747836"/>
              <a:gd name="connsiteY27" fmla="*/ 1099570 h 1537719"/>
              <a:gd name="connsiteX28" fmla="*/ 0 w 1747836"/>
              <a:gd name="connsiteY28" fmla="*/ 1140052 h 1537719"/>
              <a:gd name="connsiteX29" fmla="*/ 35717 w 1747836"/>
              <a:gd name="connsiteY29" fmla="*/ 1199584 h 1537719"/>
              <a:gd name="connsiteX30" fmla="*/ 57149 w 1747836"/>
              <a:gd name="connsiteY30" fmla="*/ 1228156 h 1537719"/>
              <a:gd name="connsiteX31" fmla="*/ 107155 w 1747836"/>
              <a:gd name="connsiteY31" fmla="*/ 1185295 h 1537719"/>
              <a:gd name="connsiteX32" fmla="*/ 173830 w 1747836"/>
              <a:gd name="connsiteY32" fmla="*/ 1242445 h 1537719"/>
              <a:gd name="connsiteX33" fmla="*/ 228599 w 1747836"/>
              <a:gd name="connsiteY33" fmla="*/ 1259113 h 1537719"/>
              <a:gd name="connsiteX34" fmla="*/ 366712 w 1747836"/>
              <a:gd name="connsiteY34" fmla="*/ 1144814 h 1537719"/>
              <a:gd name="connsiteX35" fmla="*/ 397669 w 1747836"/>
              <a:gd name="connsiteY35" fmla="*/ 1154339 h 1537719"/>
              <a:gd name="connsiteX36" fmla="*/ 421481 w 1747836"/>
              <a:gd name="connsiteY36" fmla="*/ 1237682 h 1537719"/>
              <a:gd name="connsiteX37" fmla="*/ 416718 w 1747836"/>
              <a:gd name="connsiteY37" fmla="*/ 1275783 h 1537719"/>
              <a:gd name="connsiteX38" fmla="*/ 378618 w 1747836"/>
              <a:gd name="connsiteY38" fmla="*/ 1373414 h 1537719"/>
              <a:gd name="connsiteX39" fmla="*/ 400050 w 1747836"/>
              <a:gd name="connsiteY39" fmla="*/ 1387700 h 1537719"/>
              <a:gd name="connsiteX40" fmla="*/ 414337 w 1747836"/>
              <a:gd name="connsiteY40" fmla="*/ 1359125 h 1537719"/>
              <a:gd name="connsiteX41" fmla="*/ 450055 w 1747836"/>
              <a:gd name="connsiteY41" fmla="*/ 1392463 h 1537719"/>
              <a:gd name="connsiteX42" fmla="*/ 488156 w 1747836"/>
              <a:gd name="connsiteY42" fmla="*/ 1518669 h 1537719"/>
              <a:gd name="connsiteX43" fmla="*/ 511968 w 1747836"/>
              <a:gd name="connsiteY43" fmla="*/ 1490094 h 1537719"/>
              <a:gd name="connsiteX44" fmla="*/ 507205 w 1747836"/>
              <a:gd name="connsiteY44" fmla="*/ 1440088 h 1537719"/>
              <a:gd name="connsiteX45" fmla="*/ 607218 w 1747836"/>
              <a:gd name="connsiteY45" fmla="*/ 1390082 h 1537719"/>
              <a:gd name="connsiteX46" fmla="*/ 650080 w 1747836"/>
              <a:gd name="connsiteY46" fmla="*/ 1385319 h 1537719"/>
              <a:gd name="connsiteX47" fmla="*/ 688181 w 1747836"/>
              <a:gd name="connsiteY47" fmla="*/ 1442469 h 1537719"/>
              <a:gd name="connsiteX48" fmla="*/ 692943 w 1747836"/>
              <a:gd name="connsiteY48" fmla="*/ 1387701 h 1537719"/>
              <a:gd name="connsiteX49" fmla="*/ 731044 w 1747836"/>
              <a:gd name="connsiteY49" fmla="*/ 1397225 h 1537719"/>
              <a:gd name="connsiteX50" fmla="*/ 735806 w 1747836"/>
              <a:gd name="connsiteY50" fmla="*/ 1318644 h 1537719"/>
              <a:gd name="connsiteX51" fmla="*/ 685799 w 1747836"/>
              <a:gd name="connsiteY51" fmla="*/ 1311500 h 1537719"/>
              <a:gd name="connsiteX52" fmla="*/ 666749 w 1747836"/>
              <a:gd name="connsiteY52" fmla="*/ 1221012 h 1537719"/>
              <a:gd name="connsiteX53" fmla="*/ 1747836 w 1747836"/>
              <a:gd name="connsiteY53" fmla="*/ 1537719 h 1537719"/>
              <a:gd name="connsiteX54" fmla="*/ 757235 w 1747836"/>
              <a:gd name="connsiteY54" fmla="*/ 863825 h 1537719"/>
              <a:gd name="connsiteX55" fmla="*/ 812004 w 1747836"/>
              <a:gd name="connsiteY55" fmla="*/ 811438 h 1537719"/>
              <a:gd name="connsiteX56" fmla="*/ 908956 w 1747836"/>
              <a:gd name="connsiteY56" fmla="*/ 714261 h 1537719"/>
              <a:gd name="connsiteX57" fmla="*/ 1000123 w 1747836"/>
              <a:gd name="connsiteY57" fmla="*/ 639989 h 1537719"/>
              <a:gd name="connsiteX58" fmla="*/ 1464467 w 1747836"/>
              <a:gd name="connsiteY58" fmla="*/ 280420 h 1537719"/>
              <a:gd name="connsiteX59" fmla="*/ 1464241 w 1747836"/>
              <a:gd name="connsiteY59" fmla="*/ 0 h 1537719"/>
              <a:gd name="connsiteX60" fmla="*/ 247650 w 1747836"/>
              <a:gd name="connsiteY60" fmla="*/ 9752 h 1537719"/>
              <a:gd name="connsiteX0" fmla="*/ 247650 w 1747836"/>
              <a:gd name="connsiteY0" fmla="*/ 9752 h 1537719"/>
              <a:gd name="connsiteX1" fmla="*/ 178592 w 1747836"/>
              <a:gd name="connsiteY1" fmla="*/ 20864 h 1537719"/>
              <a:gd name="connsiteX2" fmla="*/ 150017 w 1747836"/>
              <a:gd name="connsiteY2" fmla="*/ 56582 h 1537719"/>
              <a:gd name="connsiteX3" fmla="*/ 97630 w 1747836"/>
              <a:gd name="connsiteY3" fmla="*/ 49439 h 1537719"/>
              <a:gd name="connsiteX4" fmla="*/ 42861 w 1747836"/>
              <a:gd name="connsiteY4" fmla="*/ 73251 h 1537719"/>
              <a:gd name="connsiteX5" fmla="*/ 104774 w 1747836"/>
              <a:gd name="connsiteY5" fmla="*/ 170882 h 1537719"/>
              <a:gd name="connsiteX6" fmla="*/ 107154 w 1747836"/>
              <a:gd name="connsiteY6" fmla="*/ 220890 h 1537719"/>
              <a:gd name="connsiteX7" fmla="*/ 145255 w 1747836"/>
              <a:gd name="connsiteY7" fmla="*/ 228033 h 1537719"/>
              <a:gd name="connsiteX8" fmla="*/ 159542 w 1747836"/>
              <a:gd name="connsiteY8" fmla="*/ 247082 h 1537719"/>
              <a:gd name="connsiteX9" fmla="*/ 216693 w 1747836"/>
              <a:gd name="connsiteY9" fmla="*/ 294708 h 1537719"/>
              <a:gd name="connsiteX10" fmla="*/ 261936 w 1747836"/>
              <a:gd name="connsiteY10" fmla="*/ 418533 h 1537719"/>
              <a:gd name="connsiteX11" fmla="*/ 278605 w 1747836"/>
              <a:gd name="connsiteY11" fmla="*/ 549501 h 1537719"/>
              <a:gd name="connsiteX12" fmla="*/ 238123 w 1747836"/>
              <a:gd name="connsiteY12" fmla="*/ 589984 h 1537719"/>
              <a:gd name="connsiteX13" fmla="*/ 276223 w 1747836"/>
              <a:gd name="connsiteY13" fmla="*/ 606651 h 1537719"/>
              <a:gd name="connsiteX14" fmla="*/ 259555 w 1747836"/>
              <a:gd name="connsiteY14" fmla="*/ 649514 h 1537719"/>
              <a:gd name="connsiteX15" fmla="*/ 321468 w 1747836"/>
              <a:gd name="connsiteY15" fmla="*/ 670946 h 1537719"/>
              <a:gd name="connsiteX16" fmla="*/ 276223 w 1747836"/>
              <a:gd name="connsiteY16" fmla="*/ 794771 h 1537719"/>
              <a:gd name="connsiteX17" fmla="*/ 285749 w 1747836"/>
              <a:gd name="connsiteY17" fmla="*/ 849538 h 1537719"/>
              <a:gd name="connsiteX18" fmla="*/ 230980 w 1747836"/>
              <a:gd name="connsiteY18" fmla="*/ 880495 h 1537719"/>
              <a:gd name="connsiteX19" fmla="*/ 183355 w 1747836"/>
              <a:gd name="connsiteY19" fmla="*/ 866207 h 1537719"/>
              <a:gd name="connsiteX20" fmla="*/ 116681 w 1747836"/>
              <a:gd name="connsiteY20" fmla="*/ 885258 h 1537719"/>
              <a:gd name="connsiteX21" fmla="*/ 78581 w 1747836"/>
              <a:gd name="connsiteY21" fmla="*/ 925739 h 1537719"/>
              <a:gd name="connsiteX22" fmla="*/ 43995 w 1747836"/>
              <a:gd name="connsiteY22" fmla="*/ 982322 h 1537719"/>
              <a:gd name="connsiteX23" fmla="*/ 9525 w 1747836"/>
              <a:gd name="connsiteY23" fmla="*/ 1047183 h 1537719"/>
              <a:gd name="connsiteX24" fmla="*/ 28574 w 1747836"/>
              <a:gd name="connsiteY24" fmla="*/ 1059090 h 1537719"/>
              <a:gd name="connsiteX25" fmla="*/ 80962 w 1747836"/>
              <a:gd name="connsiteY25" fmla="*/ 1040039 h 1537719"/>
              <a:gd name="connsiteX26" fmla="*/ 59530 w 1747836"/>
              <a:gd name="connsiteY26" fmla="*/ 1073376 h 1537719"/>
              <a:gd name="connsiteX27" fmla="*/ 30956 w 1747836"/>
              <a:gd name="connsiteY27" fmla="*/ 1099570 h 1537719"/>
              <a:gd name="connsiteX28" fmla="*/ 0 w 1747836"/>
              <a:gd name="connsiteY28" fmla="*/ 1140052 h 1537719"/>
              <a:gd name="connsiteX29" fmla="*/ 35717 w 1747836"/>
              <a:gd name="connsiteY29" fmla="*/ 1199584 h 1537719"/>
              <a:gd name="connsiteX30" fmla="*/ 57149 w 1747836"/>
              <a:gd name="connsiteY30" fmla="*/ 1228156 h 1537719"/>
              <a:gd name="connsiteX31" fmla="*/ 107155 w 1747836"/>
              <a:gd name="connsiteY31" fmla="*/ 1185295 h 1537719"/>
              <a:gd name="connsiteX32" fmla="*/ 173830 w 1747836"/>
              <a:gd name="connsiteY32" fmla="*/ 1242445 h 1537719"/>
              <a:gd name="connsiteX33" fmla="*/ 228599 w 1747836"/>
              <a:gd name="connsiteY33" fmla="*/ 1259113 h 1537719"/>
              <a:gd name="connsiteX34" fmla="*/ 366712 w 1747836"/>
              <a:gd name="connsiteY34" fmla="*/ 1144814 h 1537719"/>
              <a:gd name="connsiteX35" fmla="*/ 397669 w 1747836"/>
              <a:gd name="connsiteY35" fmla="*/ 1154339 h 1537719"/>
              <a:gd name="connsiteX36" fmla="*/ 421481 w 1747836"/>
              <a:gd name="connsiteY36" fmla="*/ 1237682 h 1537719"/>
              <a:gd name="connsiteX37" fmla="*/ 416718 w 1747836"/>
              <a:gd name="connsiteY37" fmla="*/ 1275783 h 1537719"/>
              <a:gd name="connsiteX38" fmla="*/ 378618 w 1747836"/>
              <a:gd name="connsiteY38" fmla="*/ 1373414 h 1537719"/>
              <a:gd name="connsiteX39" fmla="*/ 400050 w 1747836"/>
              <a:gd name="connsiteY39" fmla="*/ 1387700 h 1537719"/>
              <a:gd name="connsiteX40" fmla="*/ 414337 w 1747836"/>
              <a:gd name="connsiteY40" fmla="*/ 1359125 h 1537719"/>
              <a:gd name="connsiteX41" fmla="*/ 450055 w 1747836"/>
              <a:gd name="connsiteY41" fmla="*/ 1392463 h 1537719"/>
              <a:gd name="connsiteX42" fmla="*/ 488156 w 1747836"/>
              <a:gd name="connsiteY42" fmla="*/ 1518669 h 1537719"/>
              <a:gd name="connsiteX43" fmla="*/ 511968 w 1747836"/>
              <a:gd name="connsiteY43" fmla="*/ 1490094 h 1537719"/>
              <a:gd name="connsiteX44" fmla="*/ 507205 w 1747836"/>
              <a:gd name="connsiteY44" fmla="*/ 1440088 h 1537719"/>
              <a:gd name="connsiteX45" fmla="*/ 607218 w 1747836"/>
              <a:gd name="connsiteY45" fmla="*/ 1390082 h 1537719"/>
              <a:gd name="connsiteX46" fmla="*/ 650080 w 1747836"/>
              <a:gd name="connsiteY46" fmla="*/ 1385319 h 1537719"/>
              <a:gd name="connsiteX47" fmla="*/ 688181 w 1747836"/>
              <a:gd name="connsiteY47" fmla="*/ 1442469 h 1537719"/>
              <a:gd name="connsiteX48" fmla="*/ 692943 w 1747836"/>
              <a:gd name="connsiteY48" fmla="*/ 1387701 h 1537719"/>
              <a:gd name="connsiteX49" fmla="*/ 731044 w 1747836"/>
              <a:gd name="connsiteY49" fmla="*/ 1397225 h 1537719"/>
              <a:gd name="connsiteX50" fmla="*/ 735806 w 1747836"/>
              <a:gd name="connsiteY50" fmla="*/ 1318644 h 1537719"/>
              <a:gd name="connsiteX51" fmla="*/ 685799 w 1747836"/>
              <a:gd name="connsiteY51" fmla="*/ 1311500 h 1537719"/>
              <a:gd name="connsiteX52" fmla="*/ 666749 w 1747836"/>
              <a:gd name="connsiteY52" fmla="*/ 1221012 h 1537719"/>
              <a:gd name="connsiteX53" fmla="*/ 1747836 w 1747836"/>
              <a:gd name="connsiteY53" fmla="*/ 1537719 h 1537719"/>
              <a:gd name="connsiteX54" fmla="*/ 862011 w 1747836"/>
              <a:gd name="connsiteY54" fmla="*/ 932882 h 1537719"/>
              <a:gd name="connsiteX55" fmla="*/ 757235 w 1747836"/>
              <a:gd name="connsiteY55" fmla="*/ 863825 h 1537719"/>
              <a:gd name="connsiteX56" fmla="*/ 812004 w 1747836"/>
              <a:gd name="connsiteY56" fmla="*/ 811438 h 1537719"/>
              <a:gd name="connsiteX57" fmla="*/ 908956 w 1747836"/>
              <a:gd name="connsiteY57" fmla="*/ 714261 h 1537719"/>
              <a:gd name="connsiteX58" fmla="*/ 1000123 w 1747836"/>
              <a:gd name="connsiteY58" fmla="*/ 639989 h 1537719"/>
              <a:gd name="connsiteX59" fmla="*/ 1464467 w 1747836"/>
              <a:gd name="connsiteY59" fmla="*/ 280420 h 1537719"/>
              <a:gd name="connsiteX60" fmla="*/ 1464241 w 1747836"/>
              <a:gd name="connsiteY60" fmla="*/ 0 h 1537719"/>
              <a:gd name="connsiteX61" fmla="*/ 247650 w 1747836"/>
              <a:gd name="connsiteY61" fmla="*/ 9752 h 1537719"/>
              <a:gd name="connsiteX0" fmla="*/ 247650 w 1747836"/>
              <a:gd name="connsiteY0" fmla="*/ 9752 h 1537719"/>
              <a:gd name="connsiteX1" fmla="*/ 178592 w 1747836"/>
              <a:gd name="connsiteY1" fmla="*/ 20864 h 1537719"/>
              <a:gd name="connsiteX2" fmla="*/ 150017 w 1747836"/>
              <a:gd name="connsiteY2" fmla="*/ 56582 h 1537719"/>
              <a:gd name="connsiteX3" fmla="*/ 97630 w 1747836"/>
              <a:gd name="connsiteY3" fmla="*/ 49439 h 1537719"/>
              <a:gd name="connsiteX4" fmla="*/ 42861 w 1747836"/>
              <a:gd name="connsiteY4" fmla="*/ 73251 h 1537719"/>
              <a:gd name="connsiteX5" fmla="*/ 104774 w 1747836"/>
              <a:gd name="connsiteY5" fmla="*/ 170882 h 1537719"/>
              <a:gd name="connsiteX6" fmla="*/ 107154 w 1747836"/>
              <a:gd name="connsiteY6" fmla="*/ 220890 h 1537719"/>
              <a:gd name="connsiteX7" fmla="*/ 145255 w 1747836"/>
              <a:gd name="connsiteY7" fmla="*/ 228033 h 1537719"/>
              <a:gd name="connsiteX8" fmla="*/ 159542 w 1747836"/>
              <a:gd name="connsiteY8" fmla="*/ 247082 h 1537719"/>
              <a:gd name="connsiteX9" fmla="*/ 216693 w 1747836"/>
              <a:gd name="connsiteY9" fmla="*/ 294708 h 1537719"/>
              <a:gd name="connsiteX10" fmla="*/ 261936 w 1747836"/>
              <a:gd name="connsiteY10" fmla="*/ 418533 h 1537719"/>
              <a:gd name="connsiteX11" fmla="*/ 278605 w 1747836"/>
              <a:gd name="connsiteY11" fmla="*/ 549501 h 1537719"/>
              <a:gd name="connsiteX12" fmla="*/ 238123 w 1747836"/>
              <a:gd name="connsiteY12" fmla="*/ 589984 h 1537719"/>
              <a:gd name="connsiteX13" fmla="*/ 276223 w 1747836"/>
              <a:gd name="connsiteY13" fmla="*/ 606651 h 1537719"/>
              <a:gd name="connsiteX14" fmla="*/ 259555 w 1747836"/>
              <a:gd name="connsiteY14" fmla="*/ 649514 h 1537719"/>
              <a:gd name="connsiteX15" fmla="*/ 321468 w 1747836"/>
              <a:gd name="connsiteY15" fmla="*/ 670946 h 1537719"/>
              <a:gd name="connsiteX16" fmla="*/ 276223 w 1747836"/>
              <a:gd name="connsiteY16" fmla="*/ 794771 h 1537719"/>
              <a:gd name="connsiteX17" fmla="*/ 285749 w 1747836"/>
              <a:gd name="connsiteY17" fmla="*/ 849538 h 1537719"/>
              <a:gd name="connsiteX18" fmla="*/ 230980 w 1747836"/>
              <a:gd name="connsiteY18" fmla="*/ 880495 h 1537719"/>
              <a:gd name="connsiteX19" fmla="*/ 183355 w 1747836"/>
              <a:gd name="connsiteY19" fmla="*/ 866207 h 1537719"/>
              <a:gd name="connsiteX20" fmla="*/ 116681 w 1747836"/>
              <a:gd name="connsiteY20" fmla="*/ 885258 h 1537719"/>
              <a:gd name="connsiteX21" fmla="*/ 78581 w 1747836"/>
              <a:gd name="connsiteY21" fmla="*/ 925739 h 1537719"/>
              <a:gd name="connsiteX22" fmla="*/ 43995 w 1747836"/>
              <a:gd name="connsiteY22" fmla="*/ 982322 h 1537719"/>
              <a:gd name="connsiteX23" fmla="*/ 9525 w 1747836"/>
              <a:gd name="connsiteY23" fmla="*/ 1047183 h 1537719"/>
              <a:gd name="connsiteX24" fmla="*/ 28574 w 1747836"/>
              <a:gd name="connsiteY24" fmla="*/ 1059090 h 1537719"/>
              <a:gd name="connsiteX25" fmla="*/ 80962 w 1747836"/>
              <a:gd name="connsiteY25" fmla="*/ 1040039 h 1537719"/>
              <a:gd name="connsiteX26" fmla="*/ 59530 w 1747836"/>
              <a:gd name="connsiteY26" fmla="*/ 1073376 h 1537719"/>
              <a:gd name="connsiteX27" fmla="*/ 30956 w 1747836"/>
              <a:gd name="connsiteY27" fmla="*/ 1099570 h 1537719"/>
              <a:gd name="connsiteX28" fmla="*/ 0 w 1747836"/>
              <a:gd name="connsiteY28" fmla="*/ 1140052 h 1537719"/>
              <a:gd name="connsiteX29" fmla="*/ 35717 w 1747836"/>
              <a:gd name="connsiteY29" fmla="*/ 1199584 h 1537719"/>
              <a:gd name="connsiteX30" fmla="*/ 57149 w 1747836"/>
              <a:gd name="connsiteY30" fmla="*/ 1228156 h 1537719"/>
              <a:gd name="connsiteX31" fmla="*/ 107155 w 1747836"/>
              <a:gd name="connsiteY31" fmla="*/ 1185295 h 1537719"/>
              <a:gd name="connsiteX32" fmla="*/ 173830 w 1747836"/>
              <a:gd name="connsiteY32" fmla="*/ 1242445 h 1537719"/>
              <a:gd name="connsiteX33" fmla="*/ 228599 w 1747836"/>
              <a:gd name="connsiteY33" fmla="*/ 1259113 h 1537719"/>
              <a:gd name="connsiteX34" fmla="*/ 366712 w 1747836"/>
              <a:gd name="connsiteY34" fmla="*/ 1144814 h 1537719"/>
              <a:gd name="connsiteX35" fmla="*/ 397669 w 1747836"/>
              <a:gd name="connsiteY35" fmla="*/ 1154339 h 1537719"/>
              <a:gd name="connsiteX36" fmla="*/ 421481 w 1747836"/>
              <a:gd name="connsiteY36" fmla="*/ 1237682 h 1537719"/>
              <a:gd name="connsiteX37" fmla="*/ 416718 w 1747836"/>
              <a:gd name="connsiteY37" fmla="*/ 1275783 h 1537719"/>
              <a:gd name="connsiteX38" fmla="*/ 378618 w 1747836"/>
              <a:gd name="connsiteY38" fmla="*/ 1373414 h 1537719"/>
              <a:gd name="connsiteX39" fmla="*/ 400050 w 1747836"/>
              <a:gd name="connsiteY39" fmla="*/ 1387700 h 1537719"/>
              <a:gd name="connsiteX40" fmla="*/ 414337 w 1747836"/>
              <a:gd name="connsiteY40" fmla="*/ 1359125 h 1537719"/>
              <a:gd name="connsiteX41" fmla="*/ 450055 w 1747836"/>
              <a:gd name="connsiteY41" fmla="*/ 1392463 h 1537719"/>
              <a:gd name="connsiteX42" fmla="*/ 488156 w 1747836"/>
              <a:gd name="connsiteY42" fmla="*/ 1518669 h 1537719"/>
              <a:gd name="connsiteX43" fmla="*/ 511968 w 1747836"/>
              <a:gd name="connsiteY43" fmla="*/ 1490094 h 1537719"/>
              <a:gd name="connsiteX44" fmla="*/ 507205 w 1747836"/>
              <a:gd name="connsiteY44" fmla="*/ 1440088 h 1537719"/>
              <a:gd name="connsiteX45" fmla="*/ 607218 w 1747836"/>
              <a:gd name="connsiteY45" fmla="*/ 1390082 h 1537719"/>
              <a:gd name="connsiteX46" fmla="*/ 650080 w 1747836"/>
              <a:gd name="connsiteY46" fmla="*/ 1385319 h 1537719"/>
              <a:gd name="connsiteX47" fmla="*/ 688181 w 1747836"/>
              <a:gd name="connsiteY47" fmla="*/ 1442469 h 1537719"/>
              <a:gd name="connsiteX48" fmla="*/ 692943 w 1747836"/>
              <a:gd name="connsiteY48" fmla="*/ 1387701 h 1537719"/>
              <a:gd name="connsiteX49" fmla="*/ 731044 w 1747836"/>
              <a:gd name="connsiteY49" fmla="*/ 1397225 h 1537719"/>
              <a:gd name="connsiteX50" fmla="*/ 735806 w 1747836"/>
              <a:gd name="connsiteY50" fmla="*/ 1318644 h 1537719"/>
              <a:gd name="connsiteX51" fmla="*/ 685799 w 1747836"/>
              <a:gd name="connsiteY51" fmla="*/ 1311500 h 1537719"/>
              <a:gd name="connsiteX52" fmla="*/ 666749 w 1747836"/>
              <a:gd name="connsiteY52" fmla="*/ 1221012 h 1537719"/>
              <a:gd name="connsiteX53" fmla="*/ 1747836 w 1747836"/>
              <a:gd name="connsiteY53" fmla="*/ 1537719 h 1537719"/>
              <a:gd name="connsiteX54" fmla="*/ 688179 w 1747836"/>
              <a:gd name="connsiteY54" fmla="*/ 890019 h 1537719"/>
              <a:gd name="connsiteX55" fmla="*/ 757235 w 1747836"/>
              <a:gd name="connsiteY55" fmla="*/ 863825 h 1537719"/>
              <a:gd name="connsiteX56" fmla="*/ 812004 w 1747836"/>
              <a:gd name="connsiteY56" fmla="*/ 811438 h 1537719"/>
              <a:gd name="connsiteX57" fmla="*/ 908956 w 1747836"/>
              <a:gd name="connsiteY57" fmla="*/ 714261 h 1537719"/>
              <a:gd name="connsiteX58" fmla="*/ 1000123 w 1747836"/>
              <a:gd name="connsiteY58" fmla="*/ 639989 h 1537719"/>
              <a:gd name="connsiteX59" fmla="*/ 1464467 w 1747836"/>
              <a:gd name="connsiteY59" fmla="*/ 280420 h 1537719"/>
              <a:gd name="connsiteX60" fmla="*/ 1464241 w 1747836"/>
              <a:gd name="connsiteY60" fmla="*/ 0 h 1537719"/>
              <a:gd name="connsiteX61" fmla="*/ 247650 w 1747836"/>
              <a:gd name="connsiteY61" fmla="*/ 9752 h 1537719"/>
              <a:gd name="connsiteX0" fmla="*/ 247650 w 1747836"/>
              <a:gd name="connsiteY0" fmla="*/ 9752 h 1537719"/>
              <a:gd name="connsiteX1" fmla="*/ 178592 w 1747836"/>
              <a:gd name="connsiteY1" fmla="*/ 20864 h 1537719"/>
              <a:gd name="connsiteX2" fmla="*/ 150017 w 1747836"/>
              <a:gd name="connsiteY2" fmla="*/ 56582 h 1537719"/>
              <a:gd name="connsiteX3" fmla="*/ 97630 w 1747836"/>
              <a:gd name="connsiteY3" fmla="*/ 49439 h 1537719"/>
              <a:gd name="connsiteX4" fmla="*/ 42861 w 1747836"/>
              <a:gd name="connsiteY4" fmla="*/ 73251 h 1537719"/>
              <a:gd name="connsiteX5" fmla="*/ 104774 w 1747836"/>
              <a:gd name="connsiteY5" fmla="*/ 170882 h 1537719"/>
              <a:gd name="connsiteX6" fmla="*/ 107154 w 1747836"/>
              <a:gd name="connsiteY6" fmla="*/ 220890 h 1537719"/>
              <a:gd name="connsiteX7" fmla="*/ 145255 w 1747836"/>
              <a:gd name="connsiteY7" fmla="*/ 228033 h 1537719"/>
              <a:gd name="connsiteX8" fmla="*/ 159542 w 1747836"/>
              <a:gd name="connsiteY8" fmla="*/ 247082 h 1537719"/>
              <a:gd name="connsiteX9" fmla="*/ 216693 w 1747836"/>
              <a:gd name="connsiteY9" fmla="*/ 294708 h 1537719"/>
              <a:gd name="connsiteX10" fmla="*/ 261936 w 1747836"/>
              <a:gd name="connsiteY10" fmla="*/ 418533 h 1537719"/>
              <a:gd name="connsiteX11" fmla="*/ 278605 w 1747836"/>
              <a:gd name="connsiteY11" fmla="*/ 549501 h 1537719"/>
              <a:gd name="connsiteX12" fmla="*/ 238123 w 1747836"/>
              <a:gd name="connsiteY12" fmla="*/ 589984 h 1537719"/>
              <a:gd name="connsiteX13" fmla="*/ 276223 w 1747836"/>
              <a:gd name="connsiteY13" fmla="*/ 606651 h 1537719"/>
              <a:gd name="connsiteX14" fmla="*/ 259555 w 1747836"/>
              <a:gd name="connsiteY14" fmla="*/ 649514 h 1537719"/>
              <a:gd name="connsiteX15" fmla="*/ 321468 w 1747836"/>
              <a:gd name="connsiteY15" fmla="*/ 670946 h 1537719"/>
              <a:gd name="connsiteX16" fmla="*/ 276223 w 1747836"/>
              <a:gd name="connsiteY16" fmla="*/ 794771 h 1537719"/>
              <a:gd name="connsiteX17" fmla="*/ 285749 w 1747836"/>
              <a:gd name="connsiteY17" fmla="*/ 849538 h 1537719"/>
              <a:gd name="connsiteX18" fmla="*/ 230980 w 1747836"/>
              <a:gd name="connsiteY18" fmla="*/ 880495 h 1537719"/>
              <a:gd name="connsiteX19" fmla="*/ 183355 w 1747836"/>
              <a:gd name="connsiteY19" fmla="*/ 866207 h 1537719"/>
              <a:gd name="connsiteX20" fmla="*/ 116681 w 1747836"/>
              <a:gd name="connsiteY20" fmla="*/ 885258 h 1537719"/>
              <a:gd name="connsiteX21" fmla="*/ 78581 w 1747836"/>
              <a:gd name="connsiteY21" fmla="*/ 925739 h 1537719"/>
              <a:gd name="connsiteX22" fmla="*/ 43995 w 1747836"/>
              <a:gd name="connsiteY22" fmla="*/ 982322 h 1537719"/>
              <a:gd name="connsiteX23" fmla="*/ 9525 w 1747836"/>
              <a:gd name="connsiteY23" fmla="*/ 1047183 h 1537719"/>
              <a:gd name="connsiteX24" fmla="*/ 28574 w 1747836"/>
              <a:gd name="connsiteY24" fmla="*/ 1059090 h 1537719"/>
              <a:gd name="connsiteX25" fmla="*/ 80962 w 1747836"/>
              <a:gd name="connsiteY25" fmla="*/ 1040039 h 1537719"/>
              <a:gd name="connsiteX26" fmla="*/ 59530 w 1747836"/>
              <a:gd name="connsiteY26" fmla="*/ 1073376 h 1537719"/>
              <a:gd name="connsiteX27" fmla="*/ 30956 w 1747836"/>
              <a:gd name="connsiteY27" fmla="*/ 1099570 h 1537719"/>
              <a:gd name="connsiteX28" fmla="*/ 0 w 1747836"/>
              <a:gd name="connsiteY28" fmla="*/ 1140052 h 1537719"/>
              <a:gd name="connsiteX29" fmla="*/ 35717 w 1747836"/>
              <a:gd name="connsiteY29" fmla="*/ 1199584 h 1537719"/>
              <a:gd name="connsiteX30" fmla="*/ 57149 w 1747836"/>
              <a:gd name="connsiteY30" fmla="*/ 1228156 h 1537719"/>
              <a:gd name="connsiteX31" fmla="*/ 107155 w 1747836"/>
              <a:gd name="connsiteY31" fmla="*/ 1185295 h 1537719"/>
              <a:gd name="connsiteX32" fmla="*/ 173830 w 1747836"/>
              <a:gd name="connsiteY32" fmla="*/ 1242445 h 1537719"/>
              <a:gd name="connsiteX33" fmla="*/ 228599 w 1747836"/>
              <a:gd name="connsiteY33" fmla="*/ 1259113 h 1537719"/>
              <a:gd name="connsiteX34" fmla="*/ 366712 w 1747836"/>
              <a:gd name="connsiteY34" fmla="*/ 1144814 h 1537719"/>
              <a:gd name="connsiteX35" fmla="*/ 397669 w 1747836"/>
              <a:gd name="connsiteY35" fmla="*/ 1154339 h 1537719"/>
              <a:gd name="connsiteX36" fmla="*/ 421481 w 1747836"/>
              <a:gd name="connsiteY36" fmla="*/ 1237682 h 1537719"/>
              <a:gd name="connsiteX37" fmla="*/ 416718 w 1747836"/>
              <a:gd name="connsiteY37" fmla="*/ 1275783 h 1537719"/>
              <a:gd name="connsiteX38" fmla="*/ 378618 w 1747836"/>
              <a:gd name="connsiteY38" fmla="*/ 1373414 h 1537719"/>
              <a:gd name="connsiteX39" fmla="*/ 400050 w 1747836"/>
              <a:gd name="connsiteY39" fmla="*/ 1387700 h 1537719"/>
              <a:gd name="connsiteX40" fmla="*/ 414337 w 1747836"/>
              <a:gd name="connsiteY40" fmla="*/ 1359125 h 1537719"/>
              <a:gd name="connsiteX41" fmla="*/ 450055 w 1747836"/>
              <a:gd name="connsiteY41" fmla="*/ 1392463 h 1537719"/>
              <a:gd name="connsiteX42" fmla="*/ 488156 w 1747836"/>
              <a:gd name="connsiteY42" fmla="*/ 1518669 h 1537719"/>
              <a:gd name="connsiteX43" fmla="*/ 511968 w 1747836"/>
              <a:gd name="connsiteY43" fmla="*/ 1490094 h 1537719"/>
              <a:gd name="connsiteX44" fmla="*/ 507205 w 1747836"/>
              <a:gd name="connsiteY44" fmla="*/ 1440088 h 1537719"/>
              <a:gd name="connsiteX45" fmla="*/ 607218 w 1747836"/>
              <a:gd name="connsiteY45" fmla="*/ 1390082 h 1537719"/>
              <a:gd name="connsiteX46" fmla="*/ 650080 w 1747836"/>
              <a:gd name="connsiteY46" fmla="*/ 1385319 h 1537719"/>
              <a:gd name="connsiteX47" fmla="*/ 688181 w 1747836"/>
              <a:gd name="connsiteY47" fmla="*/ 1442469 h 1537719"/>
              <a:gd name="connsiteX48" fmla="*/ 692943 w 1747836"/>
              <a:gd name="connsiteY48" fmla="*/ 1387701 h 1537719"/>
              <a:gd name="connsiteX49" fmla="*/ 731044 w 1747836"/>
              <a:gd name="connsiteY49" fmla="*/ 1397225 h 1537719"/>
              <a:gd name="connsiteX50" fmla="*/ 735806 w 1747836"/>
              <a:gd name="connsiteY50" fmla="*/ 1318644 h 1537719"/>
              <a:gd name="connsiteX51" fmla="*/ 685799 w 1747836"/>
              <a:gd name="connsiteY51" fmla="*/ 1311500 h 1537719"/>
              <a:gd name="connsiteX52" fmla="*/ 666749 w 1747836"/>
              <a:gd name="connsiteY52" fmla="*/ 1221012 h 1537719"/>
              <a:gd name="connsiteX53" fmla="*/ 1747836 w 1747836"/>
              <a:gd name="connsiteY53" fmla="*/ 1537719 h 1537719"/>
              <a:gd name="connsiteX54" fmla="*/ 688179 w 1747836"/>
              <a:gd name="connsiteY54" fmla="*/ 890019 h 1537719"/>
              <a:gd name="connsiteX55" fmla="*/ 759616 w 1747836"/>
              <a:gd name="connsiteY55" fmla="*/ 887638 h 1537719"/>
              <a:gd name="connsiteX56" fmla="*/ 812004 w 1747836"/>
              <a:gd name="connsiteY56" fmla="*/ 811438 h 1537719"/>
              <a:gd name="connsiteX57" fmla="*/ 908956 w 1747836"/>
              <a:gd name="connsiteY57" fmla="*/ 714261 h 1537719"/>
              <a:gd name="connsiteX58" fmla="*/ 1000123 w 1747836"/>
              <a:gd name="connsiteY58" fmla="*/ 639989 h 1537719"/>
              <a:gd name="connsiteX59" fmla="*/ 1464467 w 1747836"/>
              <a:gd name="connsiteY59" fmla="*/ 280420 h 1537719"/>
              <a:gd name="connsiteX60" fmla="*/ 1464241 w 1747836"/>
              <a:gd name="connsiteY60" fmla="*/ 0 h 1537719"/>
              <a:gd name="connsiteX61" fmla="*/ 247650 w 1747836"/>
              <a:gd name="connsiteY61" fmla="*/ 9752 h 1537719"/>
              <a:gd name="connsiteX0" fmla="*/ 247650 w 1747836"/>
              <a:gd name="connsiteY0" fmla="*/ 9752 h 1537719"/>
              <a:gd name="connsiteX1" fmla="*/ 178592 w 1747836"/>
              <a:gd name="connsiteY1" fmla="*/ 20864 h 1537719"/>
              <a:gd name="connsiteX2" fmla="*/ 150017 w 1747836"/>
              <a:gd name="connsiteY2" fmla="*/ 56582 h 1537719"/>
              <a:gd name="connsiteX3" fmla="*/ 97630 w 1747836"/>
              <a:gd name="connsiteY3" fmla="*/ 49439 h 1537719"/>
              <a:gd name="connsiteX4" fmla="*/ 42861 w 1747836"/>
              <a:gd name="connsiteY4" fmla="*/ 73251 h 1537719"/>
              <a:gd name="connsiteX5" fmla="*/ 104774 w 1747836"/>
              <a:gd name="connsiteY5" fmla="*/ 170882 h 1537719"/>
              <a:gd name="connsiteX6" fmla="*/ 107154 w 1747836"/>
              <a:gd name="connsiteY6" fmla="*/ 220890 h 1537719"/>
              <a:gd name="connsiteX7" fmla="*/ 145255 w 1747836"/>
              <a:gd name="connsiteY7" fmla="*/ 228033 h 1537719"/>
              <a:gd name="connsiteX8" fmla="*/ 159542 w 1747836"/>
              <a:gd name="connsiteY8" fmla="*/ 247082 h 1537719"/>
              <a:gd name="connsiteX9" fmla="*/ 216693 w 1747836"/>
              <a:gd name="connsiteY9" fmla="*/ 294708 h 1537719"/>
              <a:gd name="connsiteX10" fmla="*/ 261936 w 1747836"/>
              <a:gd name="connsiteY10" fmla="*/ 418533 h 1537719"/>
              <a:gd name="connsiteX11" fmla="*/ 278605 w 1747836"/>
              <a:gd name="connsiteY11" fmla="*/ 549501 h 1537719"/>
              <a:gd name="connsiteX12" fmla="*/ 238123 w 1747836"/>
              <a:gd name="connsiteY12" fmla="*/ 589984 h 1537719"/>
              <a:gd name="connsiteX13" fmla="*/ 276223 w 1747836"/>
              <a:gd name="connsiteY13" fmla="*/ 606651 h 1537719"/>
              <a:gd name="connsiteX14" fmla="*/ 259555 w 1747836"/>
              <a:gd name="connsiteY14" fmla="*/ 649514 h 1537719"/>
              <a:gd name="connsiteX15" fmla="*/ 321468 w 1747836"/>
              <a:gd name="connsiteY15" fmla="*/ 670946 h 1537719"/>
              <a:gd name="connsiteX16" fmla="*/ 276223 w 1747836"/>
              <a:gd name="connsiteY16" fmla="*/ 794771 h 1537719"/>
              <a:gd name="connsiteX17" fmla="*/ 285749 w 1747836"/>
              <a:gd name="connsiteY17" fmla="*/ 849538 h 1537719"/>
              <a:gd name="connsiteX18" fmla="*/ 230980 w 1747836"/>
              <a:gd name="connsiteY18" fmla="*/ 880495 h 1537719"/>
              <a:gd name="connsiteX19" fmla="*/ 183355 w 1747836"/>
              <a:gd name="connsiteY19" fmla="*/ 866207 h 1537719"/>
              <a:gd name="connsiteX20" fmla="*/ 116681 w 1747836"/>
              <a:gd name="connsiteY20" fmla="*/ 885258 h 1537719"/>
              <a:gd name="connsiteX21" fmla="*/ 78581 w 1747836"/>
              <a:gd name="connsiteY21" fmla="*/ 925739 h 1537719"/>
              <a:gd name="connsiteX22" fmla="*/ 43995 w 1747836"/>
              <a:gd name="connsiteY22" fmla="*/ 982322 h 1537719"/>
              <a:gd name="connsiteX23" fmla="*/ 9525 w 1747836"/>
              <a:gd name="connsiteY23" fmla="*/ 1047183 h 1537719"/>
              <a:gd name="connsiteX24" fmla="*/ 28574 w 1747836"/>
              <a:gd name="connsiteY24" fmla="*/ 1059090 h 1537719"/>
              <a:gd name="connsiteX25" fmla="*/ 80962 w 1747836"/>
              <a:gd name="connsiteY25" fmla="*/ 1040039 h 1537719"/>
              <a:gd name="connsiteX26" fmla="*/ 59530 w 1747836"/>
              <a:gd name="connsiteY26" fmla="*/ 1073376 h 1537719"/>
              <a:gd name="connsiteX27" fmla="*/ 30956 w 1747836"/>
              <a:gd name="connsiteY27" fmla="*/ 1099570 h 1537719"/>
              <a:gd name="connsiteX28" fmla="*/ 0 w 1747836"/>
              <a:gd name="connsiteY28" fmla="*/ 1140052 h 1537719"/>
              <a:gd name="connsiteX29" fmla="*/ 35717 w 1747836"/>
              <a:gd name="connsiteY29" fmla="*/ 1199584 h 1537719"/>
              <a:gd name="connsiteX30" fmla="*/ 57149 w 1747836"/>
              <a:gd name="connsiteY30" fmla="*/ 1228156 h 1537719"/>
              <a:gd name="connsiteX31" fmla="*/ 107155 w 1747836"/>
              <a:gd name="connsiteY31" fmla="*/ 1185295 h 1537719"/>
              <a:gd name="connsiteX32" fmla="*/ 173830 w 1747836"/>
              <a:gd name="connsiteY32" fmla="*/ 1242445 h 1537719"/>
              <a:gd name="connsiteX33" fmla="*/ 228599 w 1747836"/>
              <a:gd name="connsiteY33" fmla="*/ 1259113 h 1537719"/>
              <a:gd name="connsiteX34" fmla="*/ 366712 w 1747836"/>
              <a:gd name="connsiteY34" fmla="*/ 1144814 h 1537719"/>
              <a:gd name="connsiteX35" fmla="*/ 397669 w 1747836"/>
              <a:gd name="connsiteY35" fmla="*/ 1154339 h 1537719"/>
              <a:gd name="connsiteX36" fmla="*/ 421481 w 1747836"/>
              <a:gd name="connsiteY36" fmla="*/ 1237682 h 1537719"/>
              <a:gd name="connsiteX37" fmla="*/ 416718 w 1747836"/>
              <a:gd name="connsiteY37" fmla="*/ 1275783 h 1537719"/>
              <a:gd name="connsiteX38" fmla="*/ 378618 w 1747836"/>
              <a:gd name="connsiteY38" fmla="*/ 1373414 h 1537719"/>
              <a:gd name="connsiteX39" fmla="*/ 400050 w 1747836"/>
              <a:gd name="connsiteY39" fmla="*/ 1387700 h 1537719"/>
              <a:gd name="connsiteX40" fmla="*/ 414337 w 1747836"/>
              <a:gd name="connsiteY40" fmla="*/ 1359125 h 1537719"/>
              <a:gd name="connsiteX41" fmla="*/ 450055 w 1747836"/>
              <a:gd name="connsiteY41" fmla="*/ 1392463 h 1537719"/>
              <a:gd name="connsiteX42" fmla="*/ 488156 w 1747836"/>
              <a:gd name="connsiteY42" fmla="*/ 1518669 h 1537719"/>
              <a:gd name="connsiteX43" fmla="*/ 511968 w 1747836"/>
              <a:gd name="connsiteY43" fmla="*/ 1490094 h 1537719"/>
              <a:gd name="connsiteX44" fmla="*/ 507205 w 1747836"/>
              <a:gd name="connsiteY44" fmla="*/ 1440088 h 1537719"/>
              <a:gd name="connsiteX45" fmla="*/ 607218 w 1747836"/>
              <a:gd name="connsiteY45" fmla="*/ 1390082 h 1537719"/>
              <a:gd name="connsiteX46" fmla="*/ 650080 w 1747836"/>
              <a:gd name="connsiteY46" fmla="*/ 1385319 h 1537719"/>
              <a:gd name="connsiteX47" fmla="*/ 688181 w 1747836"/>
              <a:gd name="connsiteY47" fmla="*/ 1442469 h 1537719"/>
              <a:gd name="connsiteX48" fmla="*/ 692943 w 1747836"/>
              <a:gd name="connsiteY48" fmla="*/ 1387701 h 1537719"/>
              <a:gd name="connsiteX49" fmla="*/ 731044 w 1747836"/>
              <a:gd name="connsiteY49" fmla="*/ 1397225 h 1537719"/>
              <a:gd name="connsiteX50" fmla="*/ 735806 w 1747836"/>
              <a:gd name="connsiteY50" fmla="*/ 1318644 h 1537719"/>
              <a:gd name="connsiteX51" fmla="*/ 685799 w 1747836"/>
              <a:gd name="connsiteY51" fmla="*/ 1311500 h 1537719"/>
              <a:gd name="connsiteX52" fmla="*/ 666749 w 1747836"/>
              <a:gd name="connsiteY52" fmla="*/ 1221012 h 1537719"/>
              <a:gd name="connsiteX53" fmla="*/ 1747836 w 1747836"/>
              <a:gd name="connsiteY53" fmla="*/ 1537719 h 1537719"/>
              <a:gd name="connsiteX54" fmla="*/ 816767 w 1747836"/>
              <a:gd name="connsiteY54" fmla="*/ 973363 h 1537719"/>
              <a:gd name="connsiteX55" fmla="*/ 688179 w 1747836"/>
              <a:gd name="connsiteY55" fmla="*/ 890019 h 1537719"/>
              <a:gd name="connsiteX56" fmla="*/ 759616 w 1747836"/>
              <a:gd name="connsiteY56" fmla="*/ 887638 h 1537719"/>
              <a:gd name="connsiteX57" fmla="*/ 812004 w 1747836"/>
              <a:gd name="connsiteY57" fmla="*/ 811438 h 1537719"/>
              <a:gd name="connsiteX58" fmla="*/ 908956 w 1747836"/>
              <a:gd name="connsiteY58" fmla="*/ 714261 h 1537719"/>
              <a:gd name="connsiteX59" fmla="*/ 1000123 w 1747836"/>
              <a:gd name="connsiteY59" fmla="*/ 639989 h 1537719"/>
              <a:gd name="connsiteX60" fmla="*/ 1464467 w 1747836"/>
              <a:gd name="connsiteY60" fmla="*/ 280420 h 1537719"/>
              <a:gd name="connsiteX61" fmla="*/ 1464241 w 1747836"/>
              <a:gd name="connsiteY61" fmla="*/ 0 h 1537719"/>
              <a:gd name="connsiteX62" fmla="*/ 247650 w 1747836"/>
              <a:gd name="connsiteY62" fmla="*/ 9752 h 1537719"/>
              <a:gd name="connsiteX0" fmla="*/ 247650 w 1747836"/>
              <a:gd name="connsiteY0" fmla="*/ 9752 h 1537719"/>
              <a:gd name="connsiteX1" fmla="*/ 178592 w 1747836"/>
              <a:gd name="connsiteY1" fmla="*/ 20864 h 1537719"/>
              <a:gd name="connsiteX2" fmla="*/ 150017 w 1747836"/>
              <a:gd name="connsiteY2" fmla="*/ 56582 h 1537719"/>
              <a:gd name="connsiteX3" fmla="*/ 97630 w 1747836"/>
              <a:gd name="connsiteY3" fmla="*/ 49439 h 1537719"/>
              <a:gd name="connsiteX4" fmla="*/ 42861 w 1747836"/>
              <a:gd name="connsiteY4" fmla="*/ 73251 h 1537719"/>
              <a:gd name="connsiteX5" fmla="*/ 104774 w 1747836"/>
              <a:gd name="connsiteY5" fmla="*/ 170882 h 1537719"/>
              <a:gd name="connsiteX6" fmla="*/ 107154 w 1747836"/>
              <a:gd name="connsiteY6" fmla="*/ 220890 h 1537719"/>
              <a:gd name="connsiteX7" fmla="*/ 145255 w 1747836"/>
              <a:gd name="connsiteY7" fmla="*/ 228033 h 1537719"/>
              <a:gd name="connsiteX8" fmla="*/ 159542 w 1747836"/>
              <a:gd name="connsiteY8" fmla="*/ 247082 h 1537719"/>
              <a:gd name="connsiteX9" fmla="*/ 216693 w 1747836"/>
              <a:gd name="connsiteY9" fmla="*/ 294708 h 1537719"/>
              <a:gd name="connsiteX10" fmla="*/ 261936 w 1747836"/>
              <a:gd name="connsiteY10" fmla="*/ 418533 h 1537719"/>
              <a:gd name="connsiteX11" fmla="*/ 278605 w 1747836"/>
              <a:gd name="connsiteY11" fmla="*/ 549501 h 1537719"/>
              <a:gd name="connsiteX12" fmla="*/ 238123 w 1747836"/>
              <a:gd name="connsiteY12" fmla="*/ 589984 h 1537719"/>
              <a:gd name="connsiteX13" fmla="*/ 276223 w 1747836"/>
              <a:gd name="connsiteY13" fmla="*/ 606651 h 1537719"/>
              <a:gd name="connsiteX14" fmla="*/ 259555 w 1747836"/>
              <a:gd name="connsiteY14" fmla="*/ 649514 h 1537719"/>
              <a:gd name="connsiteX15" fmla="*/ 321468 w 1747836"/>
              <a:gd name="connsiteY15" fmla="*/ 670946 h 1537719"/>
              <a:gd name="connsiteX16" fmla="*/ 276223 w 1747836"/>
              <a:gd name="connsiteY16" fmla="*/ 794771 h 1537719"/>
              <a:gd name="connsiteX17" fmla="*/ 285749 w 1747836"/>
              <a:gd name="connsiteY17" fmla="*/ 849538 h 1537719"/>
              <a:gd name="connsiteX18" fmla="*/ 230980 w 1747836"/>
              <a:gd name="connsiteY18" fmla="*/ 880495 h 1537719"/>
              <a:gd name="connsiteX19" fmla="*/ 183355 w 1747836"/>
              <a:gd name="connsiteY19" fmla="*/ 866207 h 1537719"/>
              <a:gd name="connsiteX20" fmla="*/ 116681 w 1747836"/>
              <a:gd name="connsiteY20" fmla="*/ 885258 h 1537719"/>
              <a:gd name="connsiteX21" fmla="*/ 78581 w 1747836"/>
              <a:gd name="connsiteY21" fmla="*/ 925739 h 1537719"/>
              <a:gd name="connsiteX22" fmla="*/ 43995 w 1747836"/>
              <a:gd name="connsiteY22" fmla="*/ 982322 h 1537719"/>
              <a:gd name="connsiteX23" fmla="*/ 9525 w 1747836"/>
              <a:gd name="connsiteY23" fmla="*/ 1047183 h 1537719"/>
              <a:gd name="connsiteX24" fmla="*/ 28574 w 1747836"/>
              <a:gd name="connsiteY24" fmla="*/ 1059090 h 1537719"/>
              <a:gd name="connsiteX25" fmla="*/ 80962 w 1747836"/>
              <a:gd name="connsiteY25" fmla="*/ 1040039 h 1537719"/>
              <a:gd name="connsiteX26" fmla="*/ 59530 w 1747836"/>
              <a:gd name="connsiteY26" fmla="*/ 1073376 h 1537719"/>
              <a:gd name="connsiteX27" fmla="*/ 30956 w 1747836"/>
              <a:gd name="connsiteY27" fmla="*/ 1099570 h 1537719"/>
              <a:gd name="connsiteX28" fmla="*/ 0 w 1747836"/>
              <a:gd name="connsiteY28" fmla="*/ 1140052 h 1537719"/>
              <a:gd name="connsiteX29" fmla="*/ 35717 w 1747836"/>
              <a:gd name="connsiteY29" fmla="*/ 1199584 h 1537719"/>
              <a:gd name="connsiteX30" fmla="*/ 57149 w 1747836"/>
              <a:gd name="connsiteY30" fmla="*/ 1228156 h 1537719"/>
              <a:gd name="connsiteX31" fmla="*/ 107155 w 1747836"/>
              <a:gd name="connsiteY31" fmla="*/ 1185295 h 1537719"/>
              <a:gd name="connsiteX32" fmla="*/ 173830 w 1747836"/>
              <a:gd name="connsiteY32" fmla="*/ 1242445 h 1537719"/>
              <a:gd name="connsiteX33" fmla="*/ 228599 w 1747836"/>
              <a:gd name="connsiteY33" fmla="*/ 1259113 h 1537719"/>
              <a:gd name="connsiteX34" fmla="*/ 366712 w 1747836"/>
              <a:gd name="connsiteY34" fmla="*/ 1144814 h 1537719"/>
              <a:gd name="connsiteX35" fmla="*/ 397669 w 1747836"/>
              <a:gd name="connsiteY35" fmla="*/ 1154339 h 1537719"/>
              <a:gd name="connsiteX36" fmla="*/ 421481 w 1747836"/>
              <a:gd name="connsiteY36" fmla="*/ 1237682 h 1537719"/>
              <a:gd name="connsiteX37" fmla="*/ 416718 w 1747836"/>
              <a:gd name="connsiteY37" fmla="*/ 1275783 h 1537719"/>
              <a:gd name="connsiteX38" fmla="*/ 378618 w 1747836"/>
              <a:gd name="connsiteY38" fmla="*/ 1373414 h 1537719"/>
              <a:gd name="connsiteX39" fmla="*/ 400050 w 1747836"/>
              <a:gd name="connsiteY39" fmla="*/ 1387700 h 1537719"/>
              <a:gd name="connsiteX40" fmla="*/ 414337 w 1747836"/>
              <a:gd name="connsiteY40" fmla="*/ 1359125 h 1537719"/>
              <a:gd name="connsiteX41" fmla="*/ 450055 w 1747836"/>
              <a:gd name="connsiteY41" fmla="*/ 1392463 h 1537719"/>
              <a:gd name="connsiteX42" fmla="*/ 488156 w 1747836"/>
              <a:gd name="connsiteY42" fmla="*/ 1518669 h 1537719"/>
              <a:gd name="connsiteX43" fmla="*/ 511968 w 1747836"/>
              <a:gd name="connsiteY43" fmla="*/ 1490094 h 1537719"/>
              <a:gd name="connsiteX44" fmla="*/ 507205 w 1747836"/>
              <a:gd name="connsiteY44" fmla="*/ 1440088 h 1537719"/>
              <a:gd name="connsiteX45" fmla="*/ 607218 w 1747836"/>
              <a:gd name="connsiteY45" fmla="*/ 1390082 h 1537719"/>
              <a:gd name="connsiteX46" fmla="*/ 650080 w 1747836"/>
              <a:gd name="connsiteY46" fmla="*/ 1385319 h 1537719"/>
              <a:gd name="connsiteX47" fmla="*/ 688181 w 1747836"/>
              <a:gd name="connsiteY47" fmla="*/ 1442469 h 1537719"/>
              <a:gd name="connsiteX48" fmla="*/ 692943 w 1747836"/>
              <a:gd name="connsiteY48" fmla="*/ 1387701 h 1537719"/>
              <a:gd name="connsiteX49" fmla="*/ 731044 w 1747836"/>
              <a:gd name="connsiteY49" fmla="*/ 1397225 h 1537719"/>
              <a:gd name="connsiteX50" fmla="*/ 735806 w 1747836"/>
              <a:gd name="connsiteY50" fmla="*/ 1318644 h 1537719"/>
              <a:gd name="connsiteX51" fmla="*/ 685799 w 1747836"/>
              <a:gd name="connsiteY51" fmla="*/ 1311500 h 1537719"/>
              <a:gd name="connsiteX52" fmla="*/ 666749 w 1747836"/>
              <a:gd name="connsiteY52" fmla="*/ 1221012 h 1537719"/>
              <a:gd name="connsiteX53" fmla="*/ 1747836 w 1747836"/>
              <a:gd name="connsiteY53" fmla="*/ 1537719 h 1537719"/>
              <a:gd name="connsiteX54" fmla="*/ 726279 w 1747836"/>
              <a:gd name="connsiteY54" fmla="*/ 963838 h 1537719"/>
              <a:gd name="connsiteX55" fmla="*/ 688179 w 1747836"/>
              <a:gd name="connsiteY55" fmla="*/ 890019 h 1537719"/>
              <a:gd name="connsiteX56" fmla="*/ 759616 w 1747836"/>
              <a:gd name="connsiteY56" fmla="*/ 887638 h 1537719"/>
              <a:gd name="connsiteX57" fmla="*/ 812004 w 1747836"/>
              <a:gd name="connsiteY57" fmla="*/ 811438 h 1537719"/>
              <a:gd name="connsiteX58" fmla="*/ 908956 w 1747836"/>
              <a:gd name="connsiteY58" fmla="*/ 714261 h 1537719"/>
              <a:gd name="connsiteX59" fmla="*/ 1000123 w 1747836"/>
              <a:gd name="connsiteY59" fmla="*/ 639989 h 1537719"/>
              <a:gd name="connsiteX60" fmla="*/ 1464467 w 1747836"/>
              <a:gd name="connsiteY60" fmla="*/ 280420 h 1537719"/>
              <a:gd name="connsiteX61" fmla="*/ 1464241 w 1747836"/>
              <a:gd name="connsiteY61" fmla="*/ 0 h 1537719"/>
              <a:gd name="connsiteX62" fmla="*/ 247650 w 1747836"/>
              <a:gd name="connsiteY62" fmla="*/ 9752 h 1537719"/>
              <a:gd name="connsiteX0" fmla="*/ 247650 w 1747836"/>
              <a:gd name="connsiteY0" fmla="*/ 9752 h 1537719"/>
              <a:gd name="connsiteX1" fmla="*/ 178592 w 1747836"/>
              <a:gd name="connsiteY1" fmla="*/ 20864 h 1537719"/>
              <a:gd name="connsiteX2" fmla="*/ 150017 w 1747836"/>
              <a:gd name="connsiteY2" fmla="*/ 56582 h 1537719"/>
              <a:gd name="connsiteX3" fmla="*/ 97630 w 1747836"/>
              <a:gd name="connsiteY3" fmla="*/ 49439 h 1537719"/>
              <a:gd name="connsiteX4" fmla="*/ 42861 w 1747836"/>
              <a:gd name="connsiteY4" fmla="*/ 73251 h 1537719"/>
              <a:gd name="connsiteX5" fmla="*/ 104774 w 1747836"/>
              <a:gd name="connsiteY5" fmla="*/ 170882 h 1537719"/>
              <a:gd name="connsiteX6" fmla="*/ 107154 w 1747836"/>
              <a:gd name="connsiteY6" fmla="*/ 220890 h 1537719"/>
              <a:gd name="connsiteX7" fmla="*/ 145255 w 1747836"/>
              <a:gd name="connsiteY7" fmla="*/ 228033 h 1537719"/>
              <a:gd name="connsiteX8" fmla="*/ 159542 w 1747836"/>
              <a:gd name="connsiteY8" fmla="*/ 247082 h 1537719"/>
              <a:gd name="connsiteX9" fmla="*/ 216693 w 1747836"/>
              <a:gd name="connsiteY9" fmla="*/ 294708 h 1537719"/>
              <a:gd name="connsiteX10" fmla="*/ 261936 w 1747836"/>
              <a:gd name="connsiteY10" fmla="*/ 418533 h 1537719"/>
              <a:gd name="connsiteX11" fmla="*/ 278605 w 1747836"/>
              <a:gd name="connsiteY11" fmla="*/ 549501 h 1537719"/>
              <a:gd name="connsiteX12" fmla="*/ 238123 w 1747836"/>
              <a:gd name="connsiteY12" fmla="*/ 589984 h 1537719"/>
              <a:gd name="connsiteX13" fmla="*/ 276223 w 1747836"/>
              <a:gd name="connsiteY13" fmla="*/ 606651 h 1537719"/>
              <a:gd name="connsiteX14" fmla="*/ 259555 w 1747836"/>
              <a:gd name="connsiteY14" fmla="*/ 649514 h 1537719"/>
              <a:gd name="connsiteX15" fmla="*/ 321468 w 1747836"/>
              <a:gd name="connsiteY15" fmla="*/ 670946 h 1537719"/>
              <a:gd name="connsiteX16" fmla="*/ 276223 w 1747836"/>
              <a:gd name="connsiteY16" fmla="*/ 794771 h 1537719"/>
              <a:gd name="connsiteX17" fmla="*/ 285749 w 1747836"/>
              <a:gd name="connsiteY17" fmla="*/ 849538 h 1537719"/>
              <a:gd name="connsiteX18" fmla="*/ 230980 w 1747836"/>
              <a:gd name="connsiteY18" fmla="*/ 880495 h 1537719"/>
              <a:gd name="connsiteX19" fmla="*/ 183355 w 1747836"/>
              <a:gd name="connsiteY19" fmla="*/ 866207 h 1537719"/>
              <a:gd name="connsiteX20" fmla="*/ 116681 w 1747836"/>
              <a:gd name="connsiteY20" fmla="*/ 885258 h 1537719"/>
              <a:gd name="connsiteX21" fmla="*/ 78581 w 1747836"/>
              <a:gd name="connsiteY21" fmla="*/ 925739 h 1537719"/>
              <a:gd name="connsiteX22" fmla="*/ 43995 w 1747836"/>
              <a:gd name="connsiteY22" fmla="*/ 982322 h 1537719"/>
              <a:gd name="connsiteX23" fmla="*/ 9525 w 1747836"/>
              <a:gd name="connsiteY23" fmla="*/ 1047183 h 1537719"/>
              <a:gd name="connsiteX24" fmla="*/ 28574 w 1747836"/>
              <a:gd name="connsiteY24" fmla="*/ 1059090 h 1537719"/>
              <a:gd name="connsiteX25" fmla="*/ 80962 w 1747836"/>
              <a:gd name="connsiteY25" fmla="*/ 1040039 h 1537719"/>
              <a:gd name="connsiteX26" fmla="*/ 59530 w 1747836"/>
              <a:gd name="connsiteY26" fmla="*/ 1073376 h 1537719"/>
              <a:gd name="connsiteX27" fmla="*/ 30956 w 1747836"/>
              <a:gd name="connsiteY27" fmla="*/ 1099570 h 1537719"/>
              <a:gd name="connsiteX28" fmla="*/ 0 w 1747836"/>
              <a:gd name="connsiteY28" fmla="*/ 1140052 h 1537719"/>
              <a:gd name="connsiteX29" fmla="*/ 35717 w 1747836"/>
              <a:gd name="connsiteY29" fmla="*/ 1199584 h 1537719"/>
              <a:gd name="connsiteX30" fmla="*/ 57149 w 1747836"/>
              <a:gd name="connsiteY30" fmla="*/ 1228156 h 1537719"/>
              <a:gd name="connsiteX31" fmla="*/ 107155 w 1747836"/>
              <a:gd name="connsiteY31" fmla="*/ 1185295 h 1537719"/>
              <a:gd name="connsiteX32" fmla="*/ 173830 w 1747836"/>
              <a:gd name="connsiteY32" fmla="*/ 1242445 h 1537719"/>
              <a:gd name="connsiteX33" fmla="*/ 228599 w 1747836"/>
              <a:gd name="connsiteY33" fmla="*/ 1259113 h 1537719"/>
              <a:gd name="connsiteX34" fmla="*/ 366712 w 1747836"/>
              <a:gd name="connsiteY34" fmla="*/ 1144814 h 1537719"/>
              <a:gd name="connsiteX35" fmla="*/ 397669 w 1747836"/>
              <a:gd name="connsiteY35" fmla="*/ 1154339 h 1537719"/>
              <a:gd name="connsiteX36" fmla="*/ 421481 w 1747836"/>
              <a:gd name="connsiteY36" fmla="*/ 1237682 h 1537719"/>
              <a:gd name="connsiteX37" fmla="*/ 416718 w 1747836"/>
              <a:gd name="connsiteY37" fmla="*/ 1275783 h 1537719"/>
              <a:gd name="connsiteX38" fmla="*/ 378618 w 1747836"/>
              <a:gd name="connsiteY38" fmla="*/ 1373414 h 1537719"/>
              <a:gd name="connsiteX39" fmla="*/ 400050 w 1747836"/>
              <a:gd name="connsiteY39" fmla="*/ 1387700 h 1537719"/>
              <a:gd name="connsiteX40" fmla="*/ 414337 w 1747836"/>
              <a:gd name="connsiteY40" fmla="*/ 1359125 h 1537719"/>
              <a:gd name="connsiteX41" fmla="*/ 450055 w 1747836"/>
              <a:gd name="connsiteY41" fmla="*/ 1392463 h 1537719"/>
              <a:gd name="connsiteX42" fmla="*/ 488156 w 1747836"/>
              <a:gd name="connsiteY42" fmla="*/ 1518669 h 1537719"/>
              <a:gd name="connsiteX43" fmla="*/ 511968 w 1747836"/>
              <a:gd name="connsiteY43" fmla="*/ 1490094 h 1537719"/>
              <a:gd name="connsiteX44" fmla="*/ 507205 w 1747836"/>
              <a:gd name="connsiteY44" fmla="*/ 1440088 h 1537719"/>
              <a:gd name="connsiteX45" fmla="*/ 607218 w 1747836"/>
              <a:gd name="connsiteY45" fmla="*/ 1390082 h 1537719"/>
              <a:gd name="connsiteX46" fmla="*/ 650080 w 1747836"/>
              <a:gd name="connsiteY46" fmla="*/ 1385319 h 1537719"/>
              <a:gd name="connsiteX47" fmla="*/ 688181 w 1747836"/>
              <a:gd name="connsiteY47" fmla="*/ 1442469 h 1537719"/>
              <a:gd name="connsiteX48" fmla="*/ 692943 w 1747836"/>
              <a:gd name="connsiteY48" fmla="*/ 1387701 h 1537719"/>
              <a:gd name="connsiteX49" fmla="*/ 731044 w 1747836"/>
              <a:gd name="connsiteY49" fmla="*/ 1397225 h 1537719"/>
              <a:gd name="connsiteX50" fmla="*/ 735806 w 1747836"/>
              <a:gd name="connsiteY50" fmla="*/ 1318644 h 1537719"/>
              <a:gd name="connsiteX51" fmla="*/ 685799 w 1747836"/>
              <a:gd name="connsiteY51" fmla="*/ 1311500 h 1537719"/>
              <a:gd name="connsiteX52" fmla="*/ 666749 w 1747836"/>
              <a:gd name="connsiteY52" fmla="*/ 1221012 h 1537719"/>
              <a:gd name="connsiteX53" fmla="*/ 1747836 w 1747836"/>
              <a:gd name="connsiteY53" fmla="*/ 1537719 h 1537719"/>
              <a:gd name="connsiteX54" fmla="*/ 795336 w 1747836"/>
              <a:gd name="connsiteY54" fmla="*/ 1006700 h 1537719"/>
              <a:gd name="connsiteX55" fmla="*/ 726279 w 1747836"/>
              <a:gd name="connsiteY55" fmla="*/ 963838 h 1537719"/>
              <a:gd name="connsiteX56" fmla="*/ 688179 w 1747836"/>
              <a:gd name="connsiteY56" fmla="*/ 890019 h 1537719"/>
              <a:gd name="connsiteX57" fmla="*/ 759616 w 1747836"/>
              <a:gd name="connsiteY57" fmla="*/ 887638 h 1537719"/>
              <a:gd name="connsiteX58" fmla="*/ 812004 w 1747836"/>
              <a:gd name="connsiteY58" fmla="*/ 811438 h 1537719"/>
              <a:gd name="connsiteX59" fmla="*/ 908956 w 1747836"/>
              <a:gd name="connsiteY59" fmla="*/ 714261 h 1537719"/>
              <a:gd name="connsiteX60" fmla="*/ 1000123 w 1747836"/>
              <a:gd name="connsiteY60" fmla="*/ 639989 h 1537719"/>
              <a:gd name="connsiteX61" fmla="*/ 1464467 w 1747836"/>
              <a:gd name="connsiteY61" fmla="*/ 280420 h 1537719"/>
              <a:gd name="connsiteX62" fmla="*/ 1464241 w 1747836"/>
              <a:gd name="connsiteY62" fmla="*/ 0 h 1537719"/>
              <a:gd name="connsiteX63" fmla="*/ 247650 w 1747836"/>
              <a:gd name="connsiteY63" fmla="*/ 9752 h 1537719"/>
              <a:gd name="connsiteX0" fmla="*/ 247650 w 1747836"/>
              <a:gd name="connsiteY0" fmla="*/ 9752 h 1537719"/>
              <a:gd name="connsiteX1" fmla="*/ 178592 w 1747836"/>
              <a:gd name="connsiteY1" fmla="*/ 20864 h 1537719"/>
              <a:gd name="connsiteX2" fmla="*/ 150017 w 1747836"/>
              <a:gd name="connsiteY2" fmla="*/ 56582 h 1537719"/>
              <a:gd name="connsiteX3" fmla="*/ 97630 w 1747836"/>
              <a:gd name="connsiteY3" fmla="*/ 49439 h 1537719"/>
              <a:gd name="connsiteX4" fmla="*/ 42861 w 1747836"/>
              <a:gd name="connsiteY4" fmla="*/ 73251 h 1537719"/>
              <a:gd name="connsiteX5" fmla="*/ 104774 w 1747836"/>
              <a:gd name="connsiteY5" fmla="*/ 170882 h 1537719"/>
              <a:gd name="connsiteX6" fmla="*/ 107154 w 1747836"/>
              <a:gd name="connsiteY6" fmla="*/ 220890 h 1537719"/>
              <a:gd name="connsiteX7" fmla="*/ 145255 w 1747836"/>
              <a:gd name="connsiteY7" fmla="*/ 228033 h 1537719"/>
              <a:gd name="connsiteX8" fmla="*/ 159542 w 1747836"/>
              <a:gd name="connsiteY8" fmla="*/ 247082 h 1537719"/>
              <a:gd name="connsiteX9" fmla="*/ 216693 w 1747836"/>
              <a:gd name="connsiteY9" fmla="*/ 294708 h 1537719"/>
              <a:gd name="connsiteX10" fmla="*/ 261936 w 1747836"/>
              <a:gd name="connsiteY10" fmla="*/ 418533 h 1537719"/>
              <a:gd name="connsiteX11" fmla="*/ 278605 w 1747836"/>
              <a:gd name="connsiteY11" fmla="*/ 549501 h 1537719"/>
              <a:gd name="connsiteX12" fmla="*/ 238123 w 1747836"/>
              <a:gd name="connsiteY12" fmla="*/ 589984 h 1537719"/>
              <a:gd name="connsiteX13" fmla="*/ 276223 w 1747836"/>
              <a:gd name="connsiteY13" fmla="*/ 606651 h 1537719"/>
              <a:gd name="connsiteX14" fmla="*/ 259555 w 1747836"/>
              <a:gd name="connsiteY14" fmla="*/ 649514 h 1537719"/>
              <a:gd name="connsiteX15" fmla="*/ 321468 w 1747836"/>
              <a:gd name="connsiteY15" fmla="*/ 670946 h 1537719"/>
              <a:gd name="connsiteX16" fmla="*/ 276223 w 1747836"/>
              <a:gd name="connsiteY16" fmla="*/ 794771 h 1537719"/>
              <a:gd name="connsiteX17" fmla="*/ 285749 w 1747836"/>
              <a:gd name="connsiteY17" fmla="*/ 849538 h 1537719"/>
              <a:gd name="connsiteX18" fmla="*/ 230980 w 1747836"/>
              <a:gd name="connsiteY18" fmla="*/ 880495 h 1537719"/>
              <a:gd name="connsiteX19" fmla="*/ 183355 w 1747836"/>
              <a:gd name="connsiteY19" fmla="*/ 866207 h 1537719"/>
              <a:gd name="connsiteX20" fmla="*/ 116681 w 1747836"/>
              <a:gd name="connsiteY20" fmla="*/ 885258 h 1537719"/>
              <a:gd name="connsiteX21" fmla="*/ 78581 w 1747836"/>
              <a:gd name="connsiteY21" fmla="*/ 925739 h 1537719"/>
              <a:gd name="connsiteX22" fmla="*/ 43995 w 1747836"/>
              <a:gd name="connsiteY22" fmla="*/ 982322 h 1537719"/>
              <a:gd name="connsiteX23" fmla="*/ 9525 w 1747836"/>
              <a:gd name="connsiteY23" fmla="*/ 1047183 h 1537719"/>
              <a:gd name="connsiteX24" fmla="*/ 28574 w 1747836"/>
              <a:gd name="connsiteY24" fmla="*/ 1059090 h 1537719"/>
              <a:gd name="connsiteX25" fmla="*/ 80962 w 1747836"/>
              <a:gd name="connsiteY25" fmla="*/ 1040039 h 1537719"/>
              <a:gd name="connsiteX26" fmla="*/ 59530 w 1747836"/>
              <a:gd name="connsiteY26" fmla="*/ 1073376 h 1537719"/>
              <a:gd name="connsiteX27" fmla="*/ 30956 w 1747836"/>
              <a:gd name="connsiteY27" fmla="*/ 1099570 h 1537719"/>
              <a:gd name="connsiteX28" fmla="*/ 0 w 1747836"/>
              <a:gd name="connsiteY28" fmla="*/ 1140052 h 1537719"/>
              <a:gd name="connsiteX29" fmla="*/ 35717 w 1747836"/>
              <a:gd name="connsiteY29" fmla="*/ 1199584 h 1537719"/>
              <a:gd name="connsiteX30" fmla="*/ 57149 w 1747836"/>
              <a:gd name="connsiteY30" fmla="*/ 1228156 h 1537719"/>
              <a:gd name="connsiteX31" fmla="*/ 107155 w 1747836"/>
              <a:gd name="connsiteY31" fmla="*/ 1185295 h 1537719"/>
              <a:gd name="connsiteX32" fmla="*/ 173830 w 1747836"/>
              <a:gd name="connsiteY32" fmla="*/ 1242445 h 1537719"/>
              <a:gd name="connsiteX33" fmla="*/ 228599 w 1747836"/>
              <a:gd name="connsiteY33" fmla="*/ 1259113 h 1537719"/>
              <a:gd name="connsiteX34" fmla="*/ 366712 w 1747836"/>
              <a:gd name="connsiteY34" fmla="*/ 1144814 h 1537719"/>
              <a:gd name="connsiteX35" fmla="*/ 397669 w 1747836"/>
              <a:gd name="connsiteY35" fmla="*/ 1154339 h 1537719"/>
              <a:gd name="connsiteX36" fmla="*/ 421481 w 1747836"/>
              <a:gd name="connsiteY36" fmla="*/ 1237682 h 1537719"/>
              <a:gd name="connsiteX37" fmla="*/ 416718 w 1747836"/>
              <a:gd name="connsiteY37" fmla="*/ 1275783 h 1537719"/>
              <a:gd name="connsiteX38" fmla="*/ 378618 w 1747836"/>
              <a:gd name="connsiteY38" fmla="*/ 1373414 h 1537719"/>
              <a:gd name="connsiteX39" fmla="*/ 400050 w 1747836"/>
              <a:gd name="connsiteY39" fmla="*/ 1387700 h 1537719"/>
              <a:gd name="connsiteX40" fmla="*/ 414337 w 1747836"/>
              <a:gd name="connsiteY40" fmla="*/ 1359125 h 1537719"/>
              <a:gd name="connsiteX41" fmla="*/ 450055 w 1747836"/>
              <a:gd name="connsiteY41" fmla="*/ 1392463 h 1537719"/>
              <a:gd name="connsiteX42" fmla="*/ 488156 w 1747836"/>
              <a:gd name="connsiteY42" fmla="*/ 1518669 h 1537719"/>
              <a:gd name="connsiteX43" fmla="*/ 511968 w 1747836"/>
              <a:gd name="connsiteY43" fmla="*/ 1490094 h 1537719"/>
              <a:gd name="connsiteX44" fmla="*/ 507205 w 1747836"/>
              <a:gd name="connsiteY44" fmla="*/ 1440088 h 1537719"/>
              <a:gd name="connsiteX45" fmla="*/ 607218 w 1747836"/>
              <a:gd name="connsiteY45" fmla="*/ 1390082 h 1537719"/>
              <a:gd name="connsiteX46" fmla="*/ 650080 w 1747836"/>
              <a:gd name="connsiteY46" fmla="*/ 1385319 h 1537719"/>
              <a:gd name="connsiteX47" fmla="*/ 688181 w 1747836"/>
              <a:gd name="connsiteY47" fmla="*/ 1442469 h 1537719"/>
              <a:gd name="connsiteX48" fmla="*/ 692943 w 1747836"/>
              <a:gd name="connsiteY48" fmla="*/ 1387701 h 1537719"/>
              <a:gd name="connsiteX49" fmla="*/ 731044 w 1747836"/>
              <a:gd name="connsiteY49" fmla="*/ 1397225 h 1537719"/>
              <a:gd name="connsiteX50" fmla="*/ 735806 w 1747836"/>
              <a:gd name="connsiteY50" fmla="*/ 1318644 h 1537719"/>
              <a:gd name="connsiteX51" fmla="*/ 685799 w 1747836"/>
              <a:gd name="connsiteY51" fmla="*/ 1311500 h 1537719"/>
              <a:gd name="connsiteX52" fmla="*/ 666749 w 1747836"/>
              <a:gd name="connsiteY52" fmla="*/ 1221012 h 1537719"/>
              <a:gd name="connsiteX53" fmla="*/ 1747836 w 1747836"/>
              <a:gd name="connsiteY53" fmla="*/ 1537719 h 1537719"/>
              <a:gd name="connsiteX54" fmla="*/ 659605 w 1747836"/>
              <a:gd name="connsiteY54" fmla="*/ 956694 h 1537719"/>
              <a:gd name="connsiteX55" fmla="*/ 726279 w 1747836"/>
              <a:gd name="connsiteY55" fmla="*/ 963838 h 1537719"/>
              <a:gd name="connsiteX56" fmla="*/ 688179 w 1747836"/>
              <a:gd name="connsiteY56" fmla="*/ 890019 h 1537719"/>
              <a:gd name="connsiteX57" fmla="*/ 759616 w 1747836"/>
              <a:gd name="connsiteY57" fmla="*/ 887638 h 1537719"/>
              <a:gd name="connsiteX58" fmla="*/ 812004 w 1747836"/>
              <a:gd name="connsiteY58" fmla="*/ 811438 h 1537719"/>
              <a:gd name="connsiteX59" fmla="*/ 908956 w 1747836"/>
              <a:gd name="connsiteY59" fmla="*/ 714261 h 1537719"/>
              <a:gd name="connsiteX60" fmla="*/ 1000123 w 1747836"/>
              <a:gd name="connsiteY60" fmla="*/ 639989 h 1537719"/>
              <a:gd name="connsiteX61" fmla="*/ 1464467 w 1747836"/>
              <a:gd name="connsiteY61" fmla="*/ 280420 h 1537719"/>
              <a:gd name="connsiteX62" fmla="*/ 1464241 w 1747836"/>
              <a:gd name="connsiteY62" fmla="*/ 0 h 1537719"/>
              <a:gd name="connsiteX63" fmla="*/ 247650 w 1747836"/>
              <a:gd name="connsiteY63" fmla="*/ 9752 h 1537719"/>
              <a:gd name="connsiteX0" fmla="*/ 247650 w 1747836"/>
              <a:gd name="connsiteY0" fmla="*/ 9752 h 1537719"/>
              <a:gd name="connsiteX1" fmla="*/ 178592 w 1747836"/>
              <a:gd name="connsiteY1" fmla="*/ 20864 h 1537719"/>
              <a:gd name="connsiteX2" fmla="*/ 150017 w 1747836"/>
              <a:gd name="connsiteY2" fmla="*/ 56582 h 1537719"/>
              <a:gd name="connsiteX3" fmla="*/ 97630 w 1747836"/>
              <a:gd name="connsiteY3" fmla="*/ 49439 h 1537719"/>
              <a:gd name="connsiteX4" fmla="*/ 42861 w 1747836"/>
              <a:gd name="connsiteY4" fmla="*/ 73251 h 1537719"/>
              <a:gd name="connsiteX5" fmla="*/ 104774 w 1747836"/>
              <a:gd name="connsiteY5" fmla="*/ 170882 h 1537719"/>
              <a:gd name="connsiteX6" fmla="*/ 107154 w 1747836"/>
              <a:gd name="connsiteY6" fmla="*/ 220890 h 1537719"/>
              <a:gd name="connsiteX7" fmla="*/ 145255 w 1747836"/>
              <a:gd name="connsiteY7" fmla="*/ 228033 h 1537719"/>
              <a:gd name="connsiteX8" fmla="*/ 159542 w 1747836"/>
              <a:gd name="connsiteY8" fmla="*/ 247082 h 1537719"/>
              <a:gd name="connsiteX9" fmla="*/ 216693 w 1747836"/>
              <a:gd name="connsiteY9" fmla="*/ 294708 h 1537719"/>
              <a:gd name="connsiteX10" fmla="*/ 261936 w 1747836"/>
              <a:gd name="connsiteY10" fmla="*/ 418533 h 1537719"/>
              <a:gd name="connsiteX11" fmla="*/ 278605 w 1747836"/>
              <a:gd name="connsiteY11" fmla="*/ 549501 h 1537719"/>
              <a:gd name="connsiteX12" fmla="*/ 238123 w 1747836"/>
              <a:gd name="connsiteY12" fmla="*/ 589984 h 1537719"/>
              <a:gd name="connsiteX13" fmla="*/ 276223 w 1747836"/>
              <a:gd name="connsiteY13" fmla="*/ 606651 h 1537719"/>
              <a:gd name="connsiteX14" fmla="*/ 259555 w 1747836"/>
              <a:gd name="connsiteY14" fmla="*/ 649514 h 1537719"/>
              <a:gd name="connsiteX15" fmla="*/ 321468 w 1747836"/>
              <a:gd name="connsiteY15" fmla="*/ 670946 h 1537719"/>
              <a:gd name="connsiteX16" fmla="*/ 276223 w 1747836"/>
              <a:gd name="connsiteY16" fmla="*/ 794771 h 1537719"/>
              <a:gd name="connsiteX17" fmla="*/ 285749 w 1747836"/>
              <a:gd name="connsiteY17" fmla="*/ 849538 h 1537719"/>
              <a:gd name="connsiteX18" fmla="*/ 230980 w 1747836"/>
              <a:gd name="connsiteY18" fmla="*/ 880495 h 1537719"/>
              <a:gd name="connsiteX19" fmla="*/ 183355 w 1747836"/>
              <a:gd name="connsiteY19" fmla="*/ 866207 h 1537719"/>
              <a:gd name="connsiteX20" fmla="*/ 116681 w 1747836"/>
              <a:gd name="connsiteY20" fmla="*/ 885258 h 1537719"/>
              <a:gd name="connsiteX21" fmla="*/ 78581 w 1747836"/>
              <a:gd name="connsiteY21" fmla="*/ 925739 h 1537719"/>
              <a:gd name="connsiteX22" fmla="*/ 43995 w 1747836"/>
              <a:gd name="connsiteY22" fmla="*/ 982322 h 1537719"/>
              <a:gd name="connsiteX23" fmla="*/ 9525 w 1747836"/>
              <a:gd name="connsiteY23" fmla="*/ 1047183 h 1537719"/>
              <a:gd name="connsiteX24" fmla="*/ 28574 w 1747836"/>
              <a:gd name="connsiteY24" fmla="*/ 1059090 h 1537719"/>
              <a:gd name="connsiteX25" fmla="*/ 80962 w 1747836"/>
              <a:gd name="connsiteY25" fmla="*/ 1040039 h 1537719"/>
              <a:gd name="connsiteX26" fmla="*/ 59530 w 1747836"/>
              <a:gd name="connsiteY26" fmla="*/ 1073376 h 1537719"/>
              <a:gd name="connsiteX27" fmla="*/ 30956 w 1747836"/>
              <a:gd name="connsiteY27" fmla="*/ 1099570 h 1537719"/>
              <a:gd name="connsiteX28" fmla="*/ 0 w 1747836"/>
              <a:gd name="connsiteY28" fmla="*/ 1140052 h 1537719"/>
              <a:gd name="connsiteX29" fmla="*/ 35717 w 1747836"/>
              <a:gd name="connsiteY29" fmla="*/ 1199584 h 1537719"/>
              <a:gd name="connsiteX30" fmla="*/ 57149 w 1747836"/>
              <a:gd name="connsiteY30" fmla="*/ 1228156 h 1537719"/>
              <a:gd name="connsiteX31" fmla="*/ 107155 w 1747836"/>
              <a:gd name="connsiteY31" fmla="*/ 1185295 h 1537719"/>
              <a:gd name="connsiteX32" fmla="*/ 173830 w 1747836"/>
              <a:gd name="connsiteY32" fmla="*/ 1242445 h 1537719"/>
              <a:gd name="connsiteX33" fmla="*/ 228599 w 1747836"/>
              <a:gd name="connsiteY33" fmla="*/ 1259113 h 1537719"/>
              <a:gd name="connsiteX34" fmla="*/ 366712 w 1747836"/>
              <a:gd name="connsiteY34" fmla="*/ 1144814 h 1537719"/>
              <a:gd name="connsiteX35" fmla="*/ 397669 w 1747836"/>
              <a:gd name="connsiteY35" fmla="*/ 1154339 h 1537719"/>
              <a:gd name="connsiteX36" fmla="*/ 421481 w 1747836"/>
              <a:gd name="connsiteY36" fmla="*/ 1237682 h 1537719"/>
              <a:gd name="connsiteX37" fmla="*/ 416718 w 1747836"/>
              <a:gd name="connsiteY37" fmla="*/ 1275783 h 1537719"/>
              <a:gd name="connsiteX38" fmla="*/ 378618 w 1747836"/>
              <a:gd name="connsiteY38" fmla="*/ 1373414 h 1537719"/>
              <a:gd name="connsiteX39" fmla="*/ 400050 w 1747836"/>
              <a:gd name="connsiteY39" fmla="*/ 1387700 h 1537719"/>
              <a:gd name="connsiteX40" fmla="*/ 414337 w 1747836"/>
              <a:gd name="connsiteY40" fmla="*/ 1359125 h 1537719"/>
              <a:gd name="connsiteX41" fmla="*/ 450055 w 1747836"/>
              <a:gd name="connsiteY41" fmla="*/ 1392463 h 1537719"/>
              <a:gd name="connsiteX42" fmla="*/ 488156 w 1747836"/>
              <a:gd name="connsiteY42" fmla="*/ 1518669 h 1537719"/>
              <a:gd name="connsiteX43" fmla="*/ 511968 w 1747836"/>
              <a:gd name="connsiteY43" fmla="*/ 1490094 h 1537719"/>
              <a:gd name="connsiteX44" fmla="*/ 507205 w 1747836"/>
              <a:gd name="connsiteY44" fmla="*/ 1440088 h 1537719"/>
              <a:gd name="connsiteX45" fmla="*/ 607218 w 1747836"/>
              <a:gd name="connsiteY45" fmla="*/ 1390082 h 1537719"/>
              <a:gd name="connsiteX46" fmla="*/ 650080 w 1747836"/>
              <a:gd name="connsiteY46" fmla="*/ 1385319 h 1537719"/>
              <a:gd name="connsiteX47" fmla="*/ 688181 w 1747836"/>
              <a:gd name="connsiteY47" fmla="*/ 1442469 h 1537719"/>
              <a:gd name="connsiteX48" fmla="*/ 692943 w 1747836"/>
              <a:gd name="connsiteY48" fmla="*/ 1387701 h 1537719"/>
              <a:gd name="connsiteX49" fmla="*/ 731044 w 1747836"/>
              <a:gd name="connsiteY49" fmla="*/ 1397225 h 1537719"/>
              <a:gd name="connsiteX50" fmla="*/ 735806 w 1747836"/>
              <a:gd name="connsiteY50" fmla="*/ 1318644 h 1537719"/>
              <a:gd name="connsiteX51" fmla="*/ 685799 w 1747836"/>
              <a:gd name="connsiteY51" fmla="*/ 1311500 h 1537719"/>
              <a:gd name="connsiteX52" fmla="*/ 666749 w 1747836"/>
              <a:gd name="connsiteY52" fmla="*/ 1221012 h 1537719"/>
              <a:gd name="connsiteX53" fmla="*/ 1747836 w 1747836"/>
              <a:gd name="connsiteY53" fmla="*/ 1537719 h 1537719"/>
              <a:gd name="connsiteX54" fmla="*/ 926305 w 1747836"/>
              <a:gd name="connsiteY54" fmla="*/ 1097188 h 1537719"/>
              <a:gd name="connsiteX55" fmla="*/ 659605 w 1747836"/>
              <a:gd name="connsiteY55" fmla="*/ 956694 h 1537719"/>
              <a:gd name="connsiteX56" fmla="*/ 726279 w 1747836"/>
              <a:gd name="connsiteY56" fmla="*/ 963838 h 1537719"/>
              <a:gd name="connsiteX57" fmla="*/ 688179 w 1747836"/>
              <a:gd name="connsiteY57" fmla="*/ 890019 h 1537719"/>
              <a:gd name="connsiteX58" fmla="*/ 759616 w 1747836"/>
              <a:gd name="connsiteY58" fmla="*/ 887638 h 1537719"/>
              <a:gd name="connsiteX59" fmla="*/ 812004 w 1747836"/>
              <a:gd name="connsiteY59" fmla="*/ 811438 h 1537719"/>
              <a:gd name="connsiteX60" fmla="*/ 908956 w 1747836"/>
              <a:gd name="connsiteY60" fmla="*/ 714261 h 1537719"/>
              <a:gd name="connsiteX61" fmla="*/ 1000123 w 1747836"/>
              <a:gd name="connsiteY61" fmla="*/ 639989 h 1537719"/>
              <a:gd name="connsiteX62" fmla="*/ 1464467 w 1747836"/>
              <a:gd name="connsiteY62" fmla="*/ 280420 h 1537719"/>
              <a:gd name="connsiteX63" fmla="*/ 1464241 w 1747836"/>
              <a:gd name="connsiteY63" fmla="*/ 0 h 1537719"/>
              <a:gd name="connsiteX64" fmla="*/ 247650 w 1747836"/>
              <a:gd name="connsiteY64" fmla="*/ 9752 h 1537719"/>
              <a:gd name="connsiteX0" fmla="*/ 247650 w 1747836"/>
              <a:gd name="connsiteY0" fmla="*/ 9752 h 1537719"/>
              <a:gd name="connsiteX1" fmla="*/ 178592 w 1747836"/>
              <a:gd name="connsiteY1" fmla="*/ 20864 h 1537719"/>
              <a:gd name="connsiteX2" fmla="*/ 150017 w 1747836"/>
              <a:gd name="connsiteY2" fmla="*/ 56582 h 1537719"/>
              <a:gd name="connsiteX3" fmla="*/ 97630 w 1747836"/>
              <a:gd name="connsiteY3" fmla="*/ 49439 h 1537719"/>
              <a:gd name="connsiteX4" fmla="*/ 42861 w 1747836"/>
              <a:gd name="connsiteY4" fmla="*/ 73251 h 1537719"/>
              <a:gd name="connsiteX5" fmla="*/ 104774 w 1747836"/>
              <a:gd name="connsiteY5" fmla="*/ 170882 h 1537719"/>
              <a:gd name="connsiteX6" fmla="*/ 107154 w 1747836"/>
              <a:gd name="connsiteY6" fmla="*/ 220890 h 1537719"/>
              <a:gd name="connsiteX7" fmla="*/ 145255 w 1747836"/>
              <a:gd name="connsiteY7" fmla="*/ 228033 h 1537719"/>
              <a:gd name="connsiteX8" fmla="*/ 159542 w 1747836"/>
              <a:gd name="connsiteY8" fmla="*/ 247082 h 1537719"/>
              <a:gd name="connsiteX9" fmla="*/ 216693 w 1747836"/>
              <a:gd name="connsiteY9" fmla="*/ 294708 h 1537719"/>
              <a:gd name="connsiteX10" fmla="*/ 261936 w 1747836"/>
              <a:gd name="connsiteY10" fmla="*/ 418533 h 1537719"/>
              <a:gd name="connsiteX11" fmla="*/ 278605 w 1747836"/>
              <a:gd name="connsiteY11" fmla="*/ 549501 h 1537719"/>
              <a:gd name="connsiteX12" fmla="*/ 238123 w 1747836"/>
              <a:gd name="connsiteY12" fmla="*/ 589984 h 1537719"/>
              <a:gd name="connsiteX13" fmla="*/ 276223 w 1747836"/>
              <a:gd name="connsiteY13" fmla="*/ 606651 h 1537719"/>
              <a:gd name="connsiteX14" fmla="*/ 259555 w 1747836"/>
              <a:gd name="connsiteY14" fmla="*/ 649514 h 1537719"/>
              <a:gd name="connsiteX15" fmla="*/ 321468 w 1747836"/>
              <a:gd name="connsiteY15" fmla="*/ 670946 h 1537719"/>
              <a:gd name="connsiteX16" fmla="*/ 276223 w 1747836"/>
              <a:gd name="connsiteY16" fmla="*/ 794771 h 1537719"/>
              <a:gd name="connsiteX17" fmla="*/ 285749 w 1747836"/>
              <a:gd name="connsiteY17" fmla="*/ 849538 h 1537719"/>
              <a:gd name="connsiteX18" fmla="*/ 230980 w 1747836"/>
              <a:gd name="connsiteY18" fmla="*/ 880495 h 1537719"/>
              <a:gd name="connsiteX19" fmla="*/ 183355 w 1747836"/>
              <a:gd name="connsiteY19" fmla="*/ 866207 h 1537719"/>
              <a:gd name="connsiteX20" fmla="*/ 116681 w 1747836"/>
              <a:gd name="connsiteY20" fmla="*/ 885258 h 1537719"/>
              <a:gd name="connsiteX21" fmla="*/ 78581 w 1747836"/>
              <a:gd name="connsiteY21" fmla="*/ 925739 h 1537719"/>
              <a:gd name="connsiteX22" fmla="*/ 43995 w 1747836"/>
              <a:gd name="connsiteY22" fmla="*/ 982322 h 1537719"/>
              <a:gd name="connsiteX23" fmla="*/ 9525 w 1747836"/>
              <a:gd name="connsiteY23" fmla="*/ 1047183 h 1537719"/>
              <a:gd name="connsiteX24" fmla="*/ 28574 w 1747836"/>
              <a:gd name="connsiteY24" fmla="*/ 1059090 h 1537719"/>
              <a:gd name="connsiteX25" fmla="*/ 80962 w 1747836"/>
              <a:gd name="connsiteY25" fmla="*/ 1040039 h 1537719"/>
              <a:gd name="connsiteX26" fmla="*/ 59530 w 1747836"/>
              <a:gd name="connsiteY26" fmla="*/ 1073376 h 1537719"/>
              <a:gd name="connsiteX27" fmla="*/ 30956 w 1747836"/>
              <a:gd name="connsiteY27" fmla="*/ 1099570 h 1537719"/>
              <a:gd name="connsiteX28" fmla="*/ 0 w 1747836"/>
              <a:gd name="connsiteY28" fmla="*/ 1140052 h 1537719"/>
              <a:gd name="connsiteX29" fmla="*/ 35717 w 1747836"/>
              <a:gd name="connsiteY29" fmla="*/ 1199584 h 1537719"/>
              <a:gd name="connsiteX30" fmla="*/ 57149 w 1747836"/>
              <a:gd name="connsiteY30" fmla="*/ 1228156 h 1537719"/>
              <a:gd name="connsiteX31" fmla="*/ 107155 w 1747836"/>
              <a:gd name="connsiteY31" fmla="*/ 1185295 h 1537719"/>
              <a:gd name="connsiteX32" fmla="*/ 173830 w 1747836"/>
              <a:gd name="connsiteY32" fmla="*/ 1242445 h 1537719"/>
              <a:gd name="connsiteX33" fmla="*/ 228599 w 1747836"/>
              <a:gd name="connsiteY33" fmla="*/ 1259113 h 1537719"/>
              <a:gd name="connsiteX34" fmla="*/ 366712 w 1747836"/>
              <a:gd name="connsiteY34" fmla="*/ 1144814 h 1537719"/>
              <a:gd name="connsiteX35" fmla="*/ 397669 w 1747836"/>
              <a:gd name="connsiteY35" fmla="*/ 1154339 h 1537719"/>
              <a:gd name="connsiteX36" fmla="*/ 421481 w 1747836"/>
              <a:gd name="connsiteY36" fmla="*/ 1237682 h 1537719"/>
              <a:gd name="connsiteX37" fmla="*/ 416718 w 1747836"/>
              <a:gd name="connsiteY37" fmla="*/ 1275783 h 1537719"/>
              <a:gd name="connsiteX38" fmla="*/ 378618 w 1747836"/>
              <a:gd name="connsiteY38" fmla="*/ 1373414 h 1537719"/>
              <a:gd name="connsiteX39" fmla="*/ 400050 w 1747836"/>
              <a:gd name="connsiteY39" fmla="*/ 1387700 h 1537719"/>
              <a:gd name="connsiteX40" fmla="*/ 414337 w 1747836"/>
              <a:gd name="connsiteY40" fmla="*/ 1359125 h 1537719"/>
              <a:gd name="connsiteX41" fmla="*/ 450055 w 1747836"/>
              <a:gd name="connsiteY41" fmla="*/ 1392463 h 1537719"/>
              <a:gd name="connsiteX42" fmla="*/ 488156 w 1747836"/>
              <a:gd name="connsiteY42" fmla="*/ 1518669 h 1537719"/>
              <a:gd name="connsiteX43" fmla="*/ 511968 w 1747836"/>
              <a:gd name="connsiteY43" fmla="*/ 1490094 h 1537719"/>
              <a:gd name="connsiteX44" fmla="*/ 507205 w 1747836"/>
              <a:gd name="connsiteY44" fmla="*/ 1440088 h 1537719"/>
              <a:gd name="connsiteX45" fmla="*/ 607218 w 1747836"/>
              <a:gd name="connsiteY45" fmla="*/ 1390082 h 1537719"/>
              <a:gd name="connsiteX46" fmla="*/ 650080 w 1747836"/>
              <a:gd name="connsiteY46" fmla="*/ 1385319 h 1537719"/>
              <a:gd name="connsiteX47" fmla="*/ 688181 w 1747836"/>
              <a:gd name="connsiteY47" fmla="*/ 1442469 h 1537719"/>
              <a:gd name="connsiteX48" fmla="*/ 692943 w 1747836"/>
              <a:gd name="connsiteY48" fmla="*/ 1387701 h 1537719"/>
              <a:gd name="connsiteX49" fmla="*/ 731044 w 1747836"/>
              <a:gd name="connsiteY49" fmla="*/ 1397225 h 1537719"/>
              <a:gd name="connsiteX50" fmla="*/ 735806 w 1747836"/>
              <a:gd name="connsiteY50" fmla="*/ 1318644 h 1537719"/>
              <a:gd name="connsiteX51" fmla="*/ 685799 w 1747836"/>
              <a:gd name="connsiteY51" fmla="*/ 1311500 h 1537719"/>
              <a:gd name="connsiteX52" fmla="*/ 666749 w 1747836"/>
              <a:gd name="connsiteY52" fmla="*/ 1221012 h 1537719"/>
              <a:gd name="connsiteX53" fmla="*/ 1747836 w 1747836"/>
              <a:gd name="connsiteY53" fmla="*/ 1537719 h 1537719"/>
              <a:gd name="connsiteX54" fmla="*/ 631030 w 1747836"/>
              <a:gd name="connsiteY54" fmla="*/ 1016225 h 1537719"/>
              <a:gd name="connsiteX55" fmla="*/ 659605 w 1747836"/>
              <a:gd name="connsiteY55" fmla="*/ 956694 h 1537719"/>
              <a:gd name="connsiteX56" fmla="*/ 726279 w 1747836"/>
              <a:gd name="connsiteY56" fmla="*/ 963838 h 1537719"/>
              <a:gd name="connsiteX57" fmla="*/ 688179 w 1747836"/>
              <a:gd name="connsiteY57" fmla="*/ 890019 h 1537719"/>
              <a:gd name="connsiteX58" fmla="*/ 759616 w 1747836"/>
              <a:gd name="connsiteY58" fmla="*/ 887638 h 1537719"/>
              <a:gd name="connsiteX59" fmla="*/ 812004 w 1747836"/>
              <a:gd name="connsiteY59" fmla="*/ 811438 h 1537719"/>
              <a:gd name="connsiteX60" fmla="*/ 908956 w 1747836"/>
              <a:gd name="connsiteY60" fmla="*/ 714261 h 1537719"/>
              <a:gd name="connsiteX61" fmla="*/ 1000123 w 1747836"/>
              <a:gd name="connsiteY61" fmla="*/ 639989 h 1537719"/>
              <a:gd name="connsiteX62" fmla="*/ 1464467 w 1747836"/>
              <a:gd name="connsiteY62" fmla="*/ 280420 h 1537719"/>
              <a:gd name="connsiteX63" fmla="*/ 1464241 w 1747836"/>
              <a:gd name="connsiteY63" fmla="*/ 0 h 1537719"/>
              <a:gd name="connsiteX64" fmla="*/ 247650 w 1747836"/>
              <a:gd name="connsiteY64" fmla="*/ 9752 h 1537719"/>
              <a:gd name="connsiteX0" fmla="*/ 247650 w 1747836"/>
              <a:gd name="connsiteY0" fmla="*/ 9752 h 1537719"/>
              <a:gd name="connsiteX1" fmla="*/ 178592 w 1747836"/>
              <a:gd name="connsiteY1" fmla="*/ 20864 h 1537719"/>
              <a:gd name="connsiteX2" fmla="*/ 150017 w 1747836"/>
              <a:gd name="connsiteY2" fmla="*/ 56582 h 1537719"/>
              <a:gd name="connsiteX3" fmla="*/ 97630 w 1747836"/>
              <a:gd name="connsiteY3" fmla="*/ 49439 h 1537719"/>
              <a:gd name="connsiteX4" fmla="*/ 42861 w 1747836"/>
              <a:gd name="connsiteY4" fmla="*/ 73251 h 1537719"/>
              <a:gd name="connsiteX5" fmla="*/ 104774 w 1747836"/>
              <a:gd name="connsiteY5" fmla="*/ 170882 h 1537719"/>
              <a:gd name="connsiteX6" fmla="*/ 107154 w 1747836"/>
              <a:gd name="connsiteY6" fmla="*/ 220890 h 1537719"/>
              <a:gd name="connsiteX7" fmla="*/ 145255 w 1747836"/>
              <a:gd name="connsiteY7" fmla="*/ 228033 h 1537719"/>
              <a:gd name="connsiteX8" fmla="*/ 159542 w 1747836"/>
              <a:gd name="connsiteY8" fmla="*/ 247082 h 1537719"/>
              <a:gd name="connsiteX9" fmla="*/ 216693 w 1747836"/>
              <a:gd name="connsiteY9" fmla="*/ 294708 h 1537719"/>
              <a:gd name="connsiteX10" fmla="*/ 261936 w 1747836"/>
              <a:gd name="connsiteY10" fmla="*/ 418533 h 1537719"/>
              <a:gd name="connsiteX11" fmla="*/ 278605 w 1747836"/>
              <a:gd name="connsiteY11" fmla="*/ 549501 h 1537719"/>
              <a:gd name="connsiteX12" fmla="*/ 238123 w 1747836"/>
              <a:gd name="connsiteY12" fmla="*/ 589984 h 1537719"/>
              <a:gd name="connsiteX13" fmla="*/ 276223 w 1747836"/>
              <a:gd name="connsiteY13" fmla="*/ 606651 h 1537719"/>
              <a:gd name="connsiteX14" fmla="*/ 259555 w 1747836"/>
              <a:gd name="connsiteY14" fmla="*/ 649514 h 1537719"/>
              <a:gd name="connsiteX15" fmla="*/ 321468 w 1747836"/>
              <a:gd name="connsiteY15" fmla="*/ 670946 h 1537719"/>
              <a:gd name="connsiteX16" fmla="*/ 276223 w 1747836"/>
              <a:gd name="connsiteY16" fmla="*/ 794771 h 1537719"/>
              <a:gd name="connsiteX17" fmla="*/ 285749 w 1747836"/>
              <a:gd name="connsiteY17" fmla="*/ 849538 h 1537719"/>
              <a:gd name="connsiteX18" fmla="*/ 230980 w 1747836"/>
              <a:gd name="connsiteY18" fmla="*/ 880495 h 1537719"/>
              <a:gd name="connsiteX19" fmla="*/ 183355 w 1747836"/>
              <a:gd name="connsiteY19" fmla="*/ 866207 h 1537719"/>
              <a:gd name="connsiteX20" fmla="*/ 116681 w 1747836"/>
              <a:gd name="connsiteY20" fmla="*/ 885258 h 1537719"/>
              <a:gd name="connsiteX21" fmla="*/ 78581 w 1747836"/>
              <a:gd name="connsiteY21" fmla="*/ 925739 h 1537719"/>
              <a:gd name="connsiteX22" fmla="*/ 43995 w 1747836"/>
              <a:gd name="connsiteY22" fmla="*/ 982322 h 1537719"/>
              <a:gd name="connsiteX23" fmla="*/ 9525 w 1747836"/>
              <a:gd name="connsiteY23" fmla="*/ 1047183 h 1537719"/>
              <a:gd name="connsiteX24" fmla="*/ 28574 w 1747836"/>
              <a:gd name="connsiteY24" fmla="*/ 1059090 h 1537719"/>
              <a:gd name="connsiteX25" fmla="*/ 80962 w 1747836"/>
              <a:gd name="connsiteY25" fmla="*/ 1040039 h 1537719"/>
              <a:gd name="connsiteX26" fmla="*/ 59530 w 1747836"/>
              <a:gd name="connsiteY26" fmla="*/ 1073376 h 1537719"/>
              <a:gd name="connsiteX27" fmla="*/ 30956 w 1747836"/>
              <a:gd name="connsiteY27" fmla="*/ 1099570 h 1537719"/>
              <a:gd name="connsiteX28" fmla="*/ 0 w 1747836"/>
              <a:gd name="connsiteY28" fmla="*/ 1140052 h 1537719"/>
              <a:gd name="connsiteX29" fmla="*/ 35717 w 1747836"/>
              <a:gd name="connsiteY29" fmla="*/ 1199584 h 1537719"/>
              <a:gd name="connsiteX30" fmla="*/ 57149 w 1747836"/>
              <a:gd name="connsiteY30" fmla="*/ 1228156 h 1537719"/>
              <a:gd name="connsiteX31" fmla="*/ 107155 w 1747836"/>
              <a:gd name="connsiteY31" fmla="*/ 1185295 h 1537719"/>
              <a:gd name="connsiteX32" fmla="*/ 173830 w 1747836"/>
              <a:gd name="connsiteY32" fmla="*/ 1242445 h 1537719"/>
              <a:gd name="connsiteX33" fmla="*/ 228599 w 1747836"/>
              <a:gd name="connsiteY33" fmla="*/ 1259113 h 1537719"/>
              <a:gd name="connsiteX34" fmla="*/ 366712 w 1747836"/>
              <a:gd name="connsiteY34" fmla="*/ 1144814 h 1537719"/>
              <a:gd name="connsiteX35" fmla="*/ 397669 w 1747836"/>
              <a:gd name="connsiteY35" fmla="*/ 1154339 h 1537719"/>
              <a:gd name="connsiteX36" fmla="*/ 421481 w 1747836"/>
              <a:gd name="connsiteY36" fmla="*/ 1237682 h 1537719"/>
              <a:gd name="connsiteX37" fmla="*/ 416718 w 1747836"/>
              <a:gd name="connsiteY37" fmla="*/ 1275783 h 1537719"/>
              <a:gd name="connsiteX38" fmla="*/ 378618 w 1747836"/>
              <a:gd name="connsiteY38" fmla="*/ 1373414 h 1537719"/>
              <a:gd name="connsiteX39" fmla="*/ 400050 w 1747836"/>
              <a:gd name="connsiteY39" fmla="*/ 1387700 h 1537719"/>
              <a:gd name="connsiteX40" fmla="*/ 414337 w 1747836"/>
              <a:gd name="connsiteY40" fmla="*/ 1359125 h 1537719"/>
              <a:gd name="connsiteX41" fmla="*/ 450055 w 1747836"/>
              <a:gd name="connsiteY41" fmla="*/ 1392463 h 1537719"/>
              <a:gd name="connsiteX42" fmla="*/ 488156 w 1747836"/>
              <a:gd name="connsiteY42" fmla="*/ 1518669 h 1537719"/>
              <a:gd name="connsiteX43" fmla="*/ 511968 w 1747836"/>
              <a:gd name="connsiteY43" fmla="*/ 1490094 h 1537719"/>
              <a:gd name="connsiteX44" fmla="*/ 507205 w 1747836"/>
              <a:gd name="connsiteY44" fmla="*/ 1440088 h 1537719"/>
              <a:gd name="connsiteX45" fmla="*/ 607218 w 1747836"/>
              <a:gd name="connsiteY45" fmla="*/ 1390082 h 1537719"/>
              <a:gd name="connsiteX46" fmla="*/ 650080 w 1747836"/>
              <a:gd name="connsiteY46" fmla="*/ 1385319 h 1537719"/>
              <a:gd name="connsiteX47" fmla="*/ 688181 w 1747836"/>
              <a:gd name="connsiteY47" fmla="*/ 1442469 h 1537719"/>
              <a:gd name="connsiteX48" fmla="*/ 692943 w 1747836"/>
              <a:gd name="connsiteY48" fmla="*/ 1387701 h 1537719"/>
              <a:gd name="connsiteX49" fmla="*/ 731044 w 1747836"/>
              <a:gd name="connsiteY49" fmla="*/ 1397225 h 1537719"/>
              <a:gd name="connsiteX50" fmla="*/ 735806 w 1747836"/>
              <a:gd name="connsiteY50" fmla="*/ 1318644 h 1537719"/>
              <a:gd name="connsiteX51" fmla="*/ 685799 w 1747836"/>
              <a:gd name="connsiteY51" fmla="*/ 1311500 h 1537719"/>
              <a:gd name="connsiteX52" fmla="*/ 666749 w 1747836"/>
              <a:gd name="connsiteY52" fmla="*/ 1221012 h 1537719"/>
              <a:gd name="connsiteX53" fmla="*/ 1747836 w 1747836"/>
              <a:gd name="connsiteY53" fmla="*/ 1537719 h 1537719"/>
              <a:gd name="connsiteX54" fmla="*/ 826292 w 1747836"/>
              <a:gd name="connsiteY54" fmla="*/ 1106713 h 1537719"/>
              <a:gd name="connsiteX55" fmla="*/ 631030 w 1747836"/>
              <a:gd name="connsiteY55" fmla="*/ 1016225 h 1537719"/>
              <a:gd name="connsiteX56" fmla="*/ 659605 w 1747836"/>
              <a:gd name="connsiteY56" fmla="*/ 956694 h 1537719"/>
              <a:gd name="connsiteX57" fmla="*/ 726279 w 1747836"/>
              <a:gd name="connsiteY57" fmla="*/ 963838 h 1537719"/>
              <a:gd name="connsiteX58" fmla="*/ 688179 w 1747836"/>
              <a:gd name="connsiteY58" fmla="*/ 890019 h 1537719"/>
              <a:gd name="connsiteX59" fmla="*/ 759616 w 1747836"/>
              <a:gd name="connsiteY59" fmla="*/ 887638 h 1537719"/>
              <a:gd name="connsiteX60" fmla="*/ 812004 w 1747836"/>
              <a:gd name="connsiteY60" fmla="*/ 811438 h 1537719"/>
              <a:gd name="connsiteX61" fmla="*/ 908956 w 1747836"/>
              <a:gd name="connsiteY61" fmla="*/ 714261 h 1537719"/>
              <a:gd name="connsiteX62" fmla="*/ 1000123 w 1747836"/>
              <a:gd name="connsiteY62" fmla="*/ 639989 h 1537719"/>
              <a:gd name="connsiteX63" fmla="*/ 1464467 w 1747836"/>
              <a:gd name="connsiteY63" fmla="*/ 280420 h 1537719"/>
              <a:gd name="connsiteX64" fmla="*/ 1464241 w 1747836"/>
              <a:gd name="connsiteY64" fmla="*/ 0 h 1537719"/>
              <a:gd name="connsiteX65" fmla="*/ 247650 w 1747836"/>
              <a:gd name="connsiteY65" fmla="*/ 9752 h 1537719"/>
              <a:gd name="connsiteX0" fmla="*/ 247650 w 1747836"/>
              <a:gd name="connsiteY0" fmla="*/ 9752 h 1537719"/>
              <a:gd name="connsiteX1" fmla="*/ 178592 w 1747836"/>
              <a:gd name="connsiteY1" fmla="*/ 20864 h 1537719"/>
              <a:gd name="connsiteX2" fmla="*/ 150017 w 1747836"/>
              <a:gd name="connsiteY2" fmla="*/ 56582 h 1537719"/>
              <a:gd name="connsiteX3" fmla="*/ 97630 w 1747836"/>
              <a:gd name="connsiteY3" fmla="*/ 49439 h 1537719"/>
              <a:gd name="connsiteX4" fmla="*/ 42861 w 1747836"/>
              <a:gd name="connsiteY4" fmla="*/ 73251 h 1537719"/>
              <a:gd name="connsiteX5" fmla="*/ 104774 w 1747836"/>
              <a:gd name="connsiteY5" fmla="*/ 170882 h 1537719"/>
              <a:gd name="connsiteX6" fmla="*/ 107154 w 1747836"/>
              <a:gd name="connsiteY6" fmla="*/ 220890 h 1537719"/>
              <a:gd name="connsiteX7" fmla="*/ 145255 w 1747836"/>
              <a:gd name="connsiteY7" fmla="*/ 228033 h 1537719"/>
              <a:gd name="connsiteX8" fmla="*/ 159542 w 1747836"/>
              <a:gd name="connsiteY8" fmla="*/ 247082 h 1537719"/>
              <a:gd name="connsiteX9" fmla="*/ 216693 w 1747836"/>
              <a:gd name="connsiteY9" fmla="*/ 294708 h 1537719"/>
              <a:gd name="connsiteX10" fmla="*/ 261936 w 1747836"/>
              <a:gd name="connsiteY10" fmla="*/ 418533 h 1537719"/>
              <a:gd name="connsiteX11" fmla="*/ 278605 w 1747836"/>
              <a:gd name="connsiteY11" fmla="*/ 549501 h 1537719"/>
              <a:gd name="connsiteX12" fmla="*/ 238123 w 1747836"/>
              <a:gd name="connsiteY12" fmla="*/ 589984 h 1537719"/>
              <a:gd name="connsiteX13" fmla="*/ 276223 w 1747836"/>
              <a:gd name="connsiteY13" fmla="*/ 606651 h 1537719"/>
              <a:gd name="connsiteX14" fmla="*/ 259555 w 1747836"/>
              <a:gd name="connsiteY14" fmla="*/ 649514 h 1537719"/>
              <a:gd name="connsiteX15" fmla="*/ 321468 w 1747836"/>
              <a:gd name="connsiteY15" fmla="*/ 670946 h 1537719"/>
              <a:gd name="connsiteX16" fmla="*/ 276223 w 1747836"/>
              <a:gd name="connsiteY16" fmla="*/ 794771 h 1537719"/>
              <a:gd name="connsiteX17" fmla="*/ 285749 w 1747836"/>
              <a:gd name="connsiteY17" fmla="*/ 849538 h 1537719"/>
              <a:gd name="connsiteX18" fmla="*/ 230980 w 1747836"/>
              <a:gd name="connsiteY18" fmla="*/ 880495 h 1537719"/>
              <a:gd name="connsiteX19" fmla="*/ 183355 w 1747836"/>
              <a:gd name="connsiteY19" fmla="*/ 866207 h 1537719"/>
              <a:gd name="connsiteX20" fmla="*/ 116681 w 1747836"/>
              <a:gd name="connsiteY20" fmla="*/ 885258 h 1537719"/>
              <a:gd name="connsiteX21" fmla="*/ 78581 w 1747836"/>
              <a:gd name="connsiteY21" fmla="*/ 925739 h 1537719"/>
              <a:gd name="connsiteX22" fmla="*/ 43995 w 1747836"/>
              <a:gd name="connsiteY22" fmla="*/ 982322 h 1537719"/>
              <a:gd name="connsiteX23" fmla="*/ 9525 w 1747836"/>
              <a:gd name="connsiteY23" fmla="*/ 1047183 h 1537719"/>
              <a:gd name="connsiteX24" fmla="*/ 28574 w 1747836"/>
              <a:gd name="connsiteY24" fmla="*/ 1059090 h 1537719"/>
              <a:gd name="connsiteX25" fmla="*/ 80962 w 1747836"/>
              <a:gd name="connsiteY25" fmla="*/ 1040039 h 1537719"/>
              <a:gd name="connsiteX26" fmla="*/ 59530 w 1747836"/>
              <a:gd name="connsiteY26" fmla="*/ 1073376 h 1537719"/>
              <a:gd name="connsiteX27" fmla="*/ 30956 w 1747836"/>
              <a:gd name="connsiteY27" fmla="*/ 1099570 h 1537719"/>
              <a:gd name="connsiteX28" fmla="*/ 0 w 1747836"/>
              <a:gd name="connsiteY28" fmla="*/ 1140052 h 1537719"/>
              <a:gd name="connsiteX29" fmla="*/ 35717 w 1747836"/>
              <a:gd name="connsiteY29" fmla="*/ 1199584 h 1537719"/>
              <a:gd name="connsiteX30" fmla="*/ 57149 w 1747836"/>
              <a:gd name="connsiteY30" fmla="*/ 1228156 h 1537719"/>
              <a:gd name="connsiteX31" fmla="*/ 107155 w 1747836"/>
              <a:gd name="connsiteY31" fmla="*/ 1185295 h 1537719"/>
              <a:gd name="connsiteX32" fmla="*/ 173830 w 1747836"/>
              <a:gd name="connsiteY32" fmla="*/ 1242445 h 1537719"/>
              <a:gd name="connsiteX33" fmla="*/ 228599 w 1747836"/>
              <a:gd name="connsiteY33" fmla="*/ 1259113 h 1537719"/>
              <a:gd name="connsiteX34" fmla="*/ 366712 w 1747836"/>
              <a:gd name="connsiteY34" fmla="*/ 1144814 h 1537719"/>
              <a:gd name="connsiteX35" fmla="*/ 397669 w 1747836"/>
              <a:gd name="connsiteY35" fmla="*/ 1154339 h 1537719"/>
              <a:gd name="connsiteX36" fmla="*/ 421481 w 1747836"/>
              <a:gd name="connsiteY36" fmla="*/ 1237682 h 1537719"/>
              <a:gd name="connsiteX37" fmla="*/ 416718 w 1747836"/>
              <a:gd name="connsiteY37" fmla="*/ 1275783 h 1537719"/>
              <a:gd name="connsiteX38" fmla="*/ 378618 w 1747836"/>
              <a:gd name="connsiteY38" fmla="*/ 1373414 h 1537719"/>
              <a:gd name="connsiteX39" fmla="*/ 400050 w 1747836"/>
              <a:gd name="connsiteY39" fmla="*/ 1387700 h 1537719"/>
              <a:gd name="connsiteX40" fmla="*/ 414337 w 1747836"/>
              <a:gd name="connsiteY40" fmla="*/ 1359125 h 1537719"/>
              <a:gd name="connsiteX41" fmla="*/ 450055 w 1747836"/>
              <a:gd name="connsiteY41" fmla="*/ 1392463 h 1537719"/>
              <a:gd name="connsiteX42" fmla="*/ 488156 w 1747836"/>
              <a:gd name="connsiteY42" fmla="*/ 1518669 h 1537719"/>
              <a:gd name="connsiteX43" fmla="*/ 511968 w 1747836"/>
              <a:gd name="connsiteY43" fmla="*/ 1490094 h 1537719"/>
              <a:gd name="connsiteX44" fmla="*/ 507205 w 1747836"/>
              <a:gd name="connsiteY44" fmla="*/ 1440088 h 1537719"/>
              <a:gd name="connsiteX45" fmla="*/ 607218 w 1747836"/>
              <a:gd name="connsiteY45" fmla="*/ 1390082 h 1537719"/>
              <a:gd name="connsiteX46" fmla="*/ 650080 w 1747836"/>
              <a:gd name="connsiteY46" fmla="*/ 1385319 h 1537719"/>
              <a:gd name="connsiteX47" fmla="*/ 688181 w 1747836"/>
              <a:gd name="connsiteY47" fmla="*/ 1442469 h 1537719"/>
              <a:gd name="connsiteX48" fmla="*/ 692943 w 1747836"/>
              <a:gd name="connsiteY48" fmla="*/ 1387701 h 1537719"/>
              <a:gd name="connsiteX49" fmla="*/ 731044 w 1747836"/>
              <a:gd name="connsiteY49" fmla="*/ 1397225 h 1537719"/>
              <a:gd name="connsiteX50" fmla="*/ 735806 w 1747836"/>
              <a:gd name="connsiteY50" fmla="*/ 1318644 h 1537719"/>
              <a:gd name="connsiteX51" fmla="*/ 685799 w 1747836"/>
              <a:gd name="connsiteY51" fmla="*/ 1311500 h 1537719"/>
              <a:gd name="connsiteX52" fmla="*/ 666749 w 1747836"/>
              <a:gd name="connsiteY52" fmla="*/ 1221012 h 1537719"/>
              <a:gd name="connsiteX53" fmla="*/ 1747836 w 1747836"/>
              <a:gd name="connsiteY53" fmla="*/ 1537719 h 1537719"/>
              <a:gd name="connsiteX54" fmla="*/ 614361 w 1747836"/>
              <a:gd name="connsiteY54" fmla="*/ 1059088 h 1537719"/>
              <a:gd name="connsiteX55" fmla="*/ 631030 w 1747836"/>
              <a:gd name="connsiteY55" fmla="*/ 1016225 h 1537719"/>
              <a:gd name="connsiteX56" fmla="*/ 659605 w 1747836"/>
              <a:gd name="connsiteY56" fmla="*/ 956694 h 1537719"/>
              <a:gd name="connsiteX57" fmla="*/ 726279 w 1747836"/>
              <a:gd name="connsiteY57" fmla="*/ 963838 h 1537719"/>
              <a:gd name="connsiteX58" fmla="*/ 688179 w 1747836"/>
              <a:gd name="connsiteY58" fmla="*/ 890019 h 1537719"/>
              <a:gd name="connsiteX59" fmla="*/ 759616 w 1747836"/>
              <a:gd name="connsiteY59" fmla="*/ 887638 h 1537719"/>
              <a:gd name="connsiteX60" fmla="*/ 812004 w 1747836"/>
              <a:gd name="connsiteY60" fmla="*/ 811438 h 1537719"/>
              <a:gd name="connsiteX61" fmla="*/ 908956 w 1747836"/>
              <a:gd name="connsiteY61" fmla="*/ 714261 h 1537719"/>
              <a:gd name="connsiteX62" fmla="*/ 1000123 w 1747836"/>
              <a:gd name="connsiteY62" fmla="*/ 639989 h 1537719"/>
              <a:gd name="connsiteX63" fmla="*/ 1464467 w 1747836"/>
              <a:gd name="connsiteY63" fmla="*/ 280420 h 1537719"/>
              <a:gd name="connsiteX64" fmla="*/ 1464241 w 1747836"/>
              <a:gd name="connsiteY64" fmla="*/ 0 h 1537719"/>
              <a:gd name="connsiteX65" fmla="*/ 247650 w 1747836"/>
              <a:gd name="connsiteY65" fmla="*/ 9752 h 1537719"/>
              <a:gd name="connsiteX0" fmla="*/ 247650 w 1747836"/>
              <a:gd name="connsiteY0" fmla="*/ 9752 h 1537719"/>
              <a:gd name="connsiteX1" fmla="*/ 178592 w 1747836"/>
              <a:gd name="connsiteY1" fmla="*/ 20864 h 1537719"/>
              <a:gd name="connsiteX2" fmla="*/ 150017 w 1747836"/>
              <a:gd name="connsiteY2" fmla="*/ 56582 h 1537719"/>
              <a:gd name="connsiteX3" fmla="*/ 97630 w 1747836"/>
              <a:gd name="connsiteY3" fmla="*/ 49439 h 1537719"/>
              <a:gd name="connsiteX4" fmla="*/ 42861 w 1747836"/>
              <a:gd name="connsiteY4" fmla="*/ 73251 h 1537719"/>
              <a:gd name="connsiteX5" fmla="*/ 104774 w 1747836"/>
              <a:gd name="connsiteY5" fmla="*/ 170882 h 1537719"/>
              <a:gd name="connsiteX6" fmla="*/ 107154 w 1747836"/>
              <a:gd name="connsiteY6" fmla="*/ 220890 h 1537719"/>
              <a:gd name="connsiteX7" fmla="*/ 145255 w 1747836"/>
              <a:gd name="connsiteY7" fmla="*/ 228033 h 1537719"/>
              <a:gd name="connsiteX8" fmla="*/ 159542 w 1747836"/>
              <a:gd name="connsiteY8" fmla="*/ 247082 h 1537719"/>
              <a:gd name="connsiteX9" fmla="*/ 216693 w 1747836"/>
              <a:gd name="connsiteY9" fmla="*/ 294708 h 1537719"/>
              <a:gd name="connsiteX10" fmla="*/ 261936 w 1747836"/>
              <a:gd name="connsiteY10" fmla="*/ 418533 h 1537719"/>
              <a:gd name="connsiteX11" fmla="*/ 278605 w 1747836"/>
              <a:gd name="connsiteY11" fmla="*/ 549501 h 1537719"/>
              <a:gd name="connsiteX12" fmla="*/ 238123 w 1747836"/>
              <a:gd name="connsiteY12" fmla="*/ 589984 h 1537719"/>
              <a:gd name="connsiteX13" fmla="*/ 276223 w 1747836"/>
              <a:gd name="connsiteY13" fmla="*/ 606651 h 1537719"/>
              <a:gd name="connsiteX14" fmla="*/ 259555 w 1747836"/>
              <a:gd name="connsiteY14" fmla="*/ 649514 h 1537719"/>
              <a:gd name="connsiteX15" fmla="*/ 321468 w 1747836"/>
              <a:gd name="connsiteY15" fmla="*/ 670946 h 1537719"/>
              <a:gd name="connsiteX16" fmla="*/ 276223 w 1747836"/>
              <a:gd name="connsiteY16" fmla="*/ 794771 h 1537719"/>
              <a:gd name="connsiteX17" fmla="*/ 285749 w 1747836"/>
              <a:gd name="connsiteY17" fmla="*/ 849538 h 1537719"/>
              <a:gd name="connsiteX18" fmla="*/ 230980 w 1747836"/>
              <a:gd name="connsiteY18" fmla="*/ 880495 h 1537719"/>
              <a:gd name="connsiteX19" fmla="*/ 183355 w 1747836"/>
              <a:gd name="connsiteY19" fmla="*/ 866207 h 1537719"/>
              <a:gd name="connsiteX20" fmla="*/ 116681 w 1747836"/>
              <a:gd name="connsiteY20" fmla="*/ 885258 h 1537719"/>
              <a:gd name="connsiteX21" fmla="*/ 78581 w 1747836"/>
              <a:gd name="connsiteY21" fmla="*/ 925739 h 1537719"/>
              <a:gd name="connsiteX22" fmla="*/ 43995 w 1747836"/>
              <a:gd name="connsiteY22" fmla="*/ 982322 h 1537719"/>
              <a:gd name="connsiteX23" fmla="*/ 9525 w 1747836"/>
              <a:gd name="connsiteY23" fmla="*/ 1047183 h 1537719"/>
              <a:gd name="connsiteX24" fmla="*/ 28574 w 1747836"/>
              <a:gd name="connsiteY24" fmla="*/ 1059090 h 1537719"/>
              <a:gd name="connsiteX25" fmla="*/ 80962 w 1747836"/>
              <a:gd name="connsiteY25" fmla="*/ 1040039 h 1537719"/>
              <a:gd name="connsiteX26" fmla="*/ 59530 w 1747836"/>
              <a:gd name="connsiteY26" fmla="*/ 1073376 h 1537719"/>
              <a:gd name="connsiteX27" fmla="*/ 30956 w 1747836"/>
              <a:gd name="connsiteY27" fmla="*/ 1099570 h 1537719"/>
              <a:gd name="connsiteX28" fmla="*/ 0 w 1747836"/>
              <a:gd name="connsiteY28" fmla="*/ 1140052 h 1537719"/>
              <a:gd name="connsiteX29" fmla="*/ 35717 w 1747836"/>
              <a:gd name="connsiteY29" fmla="*/ 1199584 h 1537719"/>
              <a:gd name="connsiteX30" fmla="*/ 57149 w 1747836"/>
              <a:gd name="connsiteY30" fmla="*/ 1228156 h 1537719"/>
              <a:gd name="connsiteX31" fmla="*/ 107155 w 1747836"/>
              <a:gd name="connsiteY31" fmla="*/ 1185295 h 1537719"/>
              <a:gd name="connsiteX32" fmla="*/ 173830 w 1747836"/>
              <a:gd name="connsiteY32" fmla="*/ 1242445 h 1537719"/>
              <a:gd name="connsiteX33" fmla="*/ 228599 w 1747836"/>
              <a:gd name="connsiteY33" fmla="*/ 1259113 h 1537719"/>
              <a:gd name="connsiteX34" fmla="*/ 366712 w 1747836"/>
              <a:gd name="connsiteY34" fmla="*/ 1144814 h 1537719"/>
              <a:gd name="connsiteX35" fmla="*/ 397669 w 1747836"/>
              <a:gd name="connsiteY35" fmla="*/ 1154339 h 1537719"/>
              <a:gd name="connsiteX36" fmla="*/ 421481 w 1747836"/>
              <a:gd name="connsiteY36" fmla="*/ 1237682 h 1537719"/>
              <a:gd name="connsiteX37" fmla="*/ 416718 w 1747836"/>
              <a:gd name="connsiteY37" fmla="*/ 1275783 h 1537719"/>
              <a:gd name="connsiteX38" fmla="*/ 378618 w 1747836"/>
              <a:gd name="connsiteY38" fmla="*/ 1373414 h 1537719"/>
              <a:gd name="connsiteX39" fmla="*/ 400050 w 1747836"/>
              <a:gd name="connsiteY39" fmla="*/ 1387700 h 1537719"/>
              <a:gd name="connsiteX40" fmla="*/ 414337 w 1747836"/>
              <a:gd name="connsiteY40" fmla="*/ 1359125 h 1537719"/>
              <a:gd name="connsiteX41" fmla="*/ 450055 w 1747836"/>
              <a:gd name="connsiteY41" fmla="*/ 1392463 h 1537719"/>
              <a:gd name="connsiteX42" fmla="*/ 488156 w 1747836"/>
              <a:gd name="connsiteY42" fmla="*/ 1518669 h 1537719"/>
              <a:gd name="connsiteX43" fmla="*/ 511968 w 1747836"/>
              <a:gd name="connsiteY43" fmla="*/ 1490094 h 1537719"/>
              <a:gd name="connsiteX44" fmla="*/ 507205 w 1747836"/>
              <a:gd name="connsiteY44" fmla="*/ 1440088 h 1537719"/>
              <a:gd name="connsiteX45" fmla="*/ 607218 w 1747836"/>
              <a:gd name="connsiteY45" fmla="*/ 1390082 h 1537719"/>
              <a:gd name="connsiteX46" fmla="*/ 650080 w 1747836"/>
              <a:gd name="connsiteY46" fmla="*/ 1385319 h 1537719"/>
              <a:gd name="connsiteX47" fmla="*/ 688181 w 1747836"/>
              <a:gd name="connsiteY47" fmla="*/ 1442469 h 1537719"/>
              <a:gd name="connsiteX48" fmla="*/ 692943 w 1747836"/>
              <a:gd name="connsiteY48" fmla="*/ 1387701 h 1537719"/>
              <a:gd name="connsiteX49" fmla="*/ 731044 w 1747836"/>
              <a:gd name="connsiteY49" fmla="*/ 1397225 h 1537719"/>
              <a:gd name="connsiteX50" fmla="*/ 735806 w 1747836"/>
              <a:gd name="connsiteY50" fmla="*/ 1318644 h 1537719"/>
              <a:gd name="connsiteX51" fmla="*/ 685799 w 1747836"/>
              <a:gd name="connsiteY51" fmla="*/ 1311500 h 1537719"/>
              <a:gd name="connsiteX52" fmla="*/ 666749 w 1747836"/>
              <a:gd name="connsiteY52" fmla="*/ 1221012 h 1537719"/>
              <a:gd name="connsiteX53" fmla="*/ 1747836 w 1747836"/>
              <a:gd name="connsiteY53" fmla="*/ 1537719 h 1537719"/>
              <a:gd name="connsiteX54" fmla="*/ 716755 w 1747836"/>
              <a:gd name="connsiteY54" fmla="*/ 1104332 h 1537719"/>
              <a:gd name="connsiteX55" fmla="*/ 614361 w 1747836"/>
              <a:gd name="connsiteY55" fmla="*/ 1059088 h 1537719"/>
              <a:gd name="connsiteX56" fmla="*/ 631030 w 1747836"/>
              <a:gd name="connsiteY56" fmla="*/ 1016225 h 1537719"/>
              <a:gd name="connsiteX57" fmla="*/ 659605 w 1747836"/>
              <a:gd name="connsiteY57" fmla="*/ 956694 h 1537719"/>
              <a:gd name="connsiteX58" fmla="*/ 726279 w 1747836"/>
              <a:gd name="connsiteY58" fmla="*/ 963838 h 1537719"/>
              <a:gd name="connsiteX59" fmla="*/ 688179 w 1747836"/>
              <a:gd name="connsiteY59" fmla="*/ 890019 h 1537719"/>
              <a:gd name="connsiteX60" fmla="*/ 759616 w 1747836"/>
              <a:gd name="connsiteY60" fmla="*/ 887638 h 1537719"/>
              <a:gd name="connsiteX61" fmla="*/ 812004 w 1747836"/>
              <a:gd name="connsiteY61" fmla="*/ 811438 h 1537719"/>
              <a:gd name="connsiteX62" fmla="*/ 908956 w 1747836"/>
              <a:gd name="connsiteY62" fmla="*/ 714261 h 1537719"/>
              <a:gd name="connsiteX63" fmla="*/ 1000123 w 1747836"/>
              <a:gd name="connsiteY63" fmla="*/ 639989 h 1537719"/>
              <a:gd name="connsiteX64" fmla="*/ 1464467 w 1747836"/>
              <a:gd name="connsiteY64" fmla="*/ 280420 h 1537719"/>
              <a:gd name="connsiteX65" fmla="*/ 1464241 w 1747836"/>
              <a:gd name="connsiteY65" fmla="*/ 0 h 1537719"/>
              <a:gd name="connsiteX66" fmla="*/ 247650 w 1747836"/>
              <a:gd name="connsiteY66" fmla="*/ 9752 h 1537719"/>
              <a:gd name="connsiteX0" fmla="*/ 247650 w 1747836"/>
              <a:gd name="connsiteY0" fmla="*/ 9752 h 1537719"/>
              <a:gd name="connsiteX1" fmla="*/ 178592 w 1747836"/>
              <a:gd name="connsiteY1" fmla="*/ 20864 h 1537719"/>
              <a:gd name="connsiteX2" fmla="*/ 150017 w 1747836"/>
              <a:gd name="connsiteY2" fmla="*/ 56582 h 1537719"/>
              <a:gd name="connsiteX3" fmla="*/ 97630 w 1747836"/>
              <a:gd name="connsiteY3" fmla="*/ 49439 h 1537719"/>
              <a:gd name="connsiteX4" fmla="*/ 42861 w 1747836"/>
              <a:gd name="connsiteY4" fmla="*/ 73251 h 1537719"/>
              <a:gd name="connsiteX5" fmla="*/ 104774 w 1747836"/>
              <a:gd name="connsiteY5" fmla="*/ 170882 h 1537719"/>
              <a:gd name="connsiteX6" fmla="*/ 107154 w 1747836"/>
              <a:gd name="connsiteY6" fmla="*/ 220890 h 1537719"/>
              <a:gd name="connsiteX7" fmla="*/ 145255 w 1747836"/>
              <a:gd name="connsiteY7" fmla="*/ 228033 h 1537719"/>
              <a:gd name="connsiteX8" fmla="*/ 159542 w 1747836"/>
              <a:gd name="connsiteY8" fmla="*/ 247082 h 1537719"/>
              <a:gd name="connsiteX9" fmla="*/ 216693 w 1747836"/>
              <a:gd name="connsiteY9" fmla="*/ 294708 h 1537719"/>
              <a:gd name="connsiteX10" fmla="*/ 261936 w 1747836"/>
              <a:gd name="connsiteY10" fmla="*/ 418533 h 1537719"/>
              <a:gd name="connsiteX11" fmla="*/ 278605 w 1747836"/>
              <a:gd name="connsiteY11" fmla="*/ 549501 h 1537719"/>
              <a:gd name="connsiteX12" fmla="*/ 238123 w 1747836"/>
              <a:gd name="connsiteY12" fmla="*/ 589984 h 1537719"/>
              <a:gd name="connsiteX13" fmla="*/ 276223 w 1747836"/>
              <a:gd name="connsiteY13" fmla="*/ 606651 h 1537719"/>
              <a:gd name="connsiteX14" fmla="*/ 259555 w 1747836"/>
              <a:gd name="connsiteY14" fmla="*/ 649514 h 1537719"/>
              <a:gd name="connsiteX15" fmla="*/ 321468 w 1747836"/>
              <a:gd name="connsiteY15" fmla="*/ 670946 h 1537719"/>
              <a:gd name="connsiteX16" fmla="*/ 276223 w 1747836"/>
              <a:gd name="connsiteY16" fmla="*/ 794771 h 1537719"/>
              <a:gd name="connsiteX17" fmla="*/ 285749 w 1747836"/>
              <a:gd name="connsiteY17" fmla="*/ 849538 h 1537719"/>
              <a:gd name="connsiteX18" fmla="*/ 230980 w 1747836"/>
              <a:gd name="connsiteY18" fmla="*/ 880495 h 1537719"/>
              <a:gd name="connsiteX19" fmla="*/ 183355 w 1747836"/>
              <a:gd name="connsiteY19" fmla="*/ 866207 h 1537719"/>
              <a:gd name="connsiteX20" fmla="*/ 116681 w 1747836"/>
              <a:gd name="connsiteY20" fmla="*/ 885258 h 1537719"/>
              <a:gd name="connsiteX21" fmla="*/ 78581 w 1747836"/>
              <a:gd name="connsiteY21" fmla="*/ 925739 h 1537719"/>
              <a:gd name="connsiteX22" fmla="*/ 43995 w 1747836"/>
              <a:gd name="connsiteY22" fmla="*/ 982322 h 1537719"/>
              <a:gd name="connsiteX23" fmla="*/ 9525 w 1747836"/>
              <a:gd name="connsiteY23" fmla="*/ 1047183 h 1537719"/>
              <a:gd name="connsiteX24" fmla="*/ 28574 w 1747836"/>
              <a:gd name="connsiteY24" fmla="*/ 1059090 h 1537719"/>
              <a:gd name="connsiteX25" fmla="*/ 80962 w 1747836"/>
              <a:gd name="connsiteY25" fmla="*/ 1040039 h 1537719"/>
              <a:gd name="connsiteX26" fmla="*/ 59530 w 1747836"/>
              <a:gd name="connsiteY26" fmla="*/ 1073376 h 1537719"/>
              <a:gd name="connsiteX27" fmla="*/ 30956 w 1747836"/>
              <a:gd name="connsiteY27" fmla="*/ 1099570 h 1537719"/>
              <a:gd name="connsiteX28" fmla="*/ 0 w 1747836"/>
              <a:gd name="connsiteY28" fmla="*/ 1140052 h 1537719"/>
              <a:gd name="connsiteX29" fmla="*/ 35717 w 1747836"/>
              <a:gd name="connsiteY29" fmla="*/ 1199584 h 1537719"/>
              <a:gd name="connsiteX30" fmla="*/ 57149 w 1747836"/>
              <a:gd name="connsiteY30" fmla="*/ 1228156 h 1537719"/>
              <a:gd name="connsiteX31" fmla="*/ 107155 w 1747836"/>
              <a:gd name="connsiteY31" fmla="*/ 1185295 h 1537719"/>
              <a:gd name="connsiteX32" fmla="*/ 173830 w 1747836"/>
              <a:gd name="connsiteY32" fmla="*/ 1242445 h 1537719"/>
              <a:gd name="connsiteX33" fmla="*/ 228599 w 1747836"/>
              <a:gd name="connsiteY33" fmla="*/ 1259113 h 1537719"/>
              <a:gd name="connsiteX34" fmla="*/ 366712 w 1747836"/>
              <a:gd name="connsiteY34" fmla="*/ 1144814 h 1537719"/>
              <a:gd name="connsiteX35" fmla="*/ 397669 w 1747836"/>
              <a:gd name="connsiteY35" fmla="*/ 1154339 h 1537719"/>
              <a:gd name="connsiteX36" fmla="*/ 421481 w 1747836"/>
              <a:gd name="connsiteY36" fmla="*/ 1237682 h 1537719"/>
              <a:gd name="connsiteX37" fmla="*/ 416718 w 1747836"/>
              <a:gd name="connsiteY37" fmla="*/ 1275783 h 1537719"/>
              <a:gd name="connsiteX38" fmla="*/ 378618 w 1747836"/>
              <a:gd name="connsiteY38" fmla="*/ 1373414 h 1537719"/>
              <a:gd name="connsiteX39" fmla="*/ 400050 w 1747836"/>
              <a:gd name="connsiteY39" fmla="*/ 1387700 h 1537719"/>
              <a:gd name="connsiteX40" fmla="*/ 414337 w 1747836"/>
              <a:gd name="connsiteY40" fmla="*/ 1359125 h 1537719"/>
              <a:gd name="connsiteX41" fmla="*/ 450055 w 1747836"/>
              <a:gd name="connsiteY41" fmla="*/ 1392463 h 1537719"/>
              <a:gd name="connsiteX42" fmla="*/ 488156 w 1747836"/>
              <a:gd name="connsiteY42" fmla="*/ 1518669 h 1537719"/>
              <a:gd name="connsiteX43" fmla="*/ 511968 w 1747836"/>
              <a:gd name="connsiteY43" fmla="*/ 1490094 h 1537719"/>
              <a:gd name="connsiteX44" fmla="*/ 507205 w 1747836"/>
              <a:gd name="connsiteY44" fmla="*/ 1440088 h 1537719"/>
              <a:gd name="connsiteX45" fmla="*/ 607218 w 1747836"/>
              <a:gd name="connsiteY45" fmla="*/ 1390082 h 1537719"/>
              <a:gd name="connsiteX46" fmla="*/ 650080 w 1747836"/>
              <a:gd name="connsiteY46" fmla="*/ 1385319 h 1537719"/>
              <a:gd name="connsiteX47" fmla="*/ 688181 w 1747836"/>
              <a:gd name="connsiteY47" fmla="*/ 1442469 h 1537719"/>
              <a:gd name="connsiteX48" fmla="*/ 692943 w 1747836"/>
              <a:gd name="connsiteY48" fmla="*/ 1387701 h 1537719"/>
              <a:gd name="connsiteX49" fmla="*/ 731044 w 1747836"/>
              <a:gd name="connsiteY49" fmla="*/ 1397225 h 1537719"/>
              <a:gd name="connsiteX50" fmla="*/ 735806 w 1747836"/>
              <a:gd name="connsiteY50" fmla="*/ 1318644 h 1537719"/>
              <a:gd name="connsiteX51" fmla="*/ 685799 w 1747836"/>
              <a:gd name="connsiteY51" fmla="*/ 1311500 h 1537719"/>
              <a:gd name="connsiteX52" fmla="*/ 666749 w 1747836"/>
              <a:gd name="connsiteY52" fmla="*/ 1221012 h 1537719"/>
              <a:gd name="connsiteX53" fmla="*/ 1747836 w 1747836"/>
              <a:gd name="connsiteY53" fmla="*/ 1537719 h 1537719"/>
              <a:gd name="connsiteX54" fmla="*/ 673893 w 1747836"/>
              <a:gd name="connsiteY54" fmla="*/ 1061469 h 1537719"/>
              <a:gd name="connsiteX55" fmla="*/ 614361 w 1747836"/>
              <a:gd name="connsiteY55" fmla="*/ 1059088 h 1537719"/>
              <a:gd name="connsiteX56" fmla="*/ 631030 w 1747836"/>
              <a:gd name="connsiteY56" fmla="*/ 1016225 h 1537719"/>
              <a:gd name="connsiteX57" fmla="*/ 659605 w 1747836"/>
              <a:gd name="connsiteY57" fmla="*/ 956694 h 1537719"/>
              <a:gd name="connsiteX58" fmla="*/ 726279 w 1747836"/>
              <a:gd name="connsiteY58" fmla="*/ 963838 h 1537719"/>
              <a:gd name="connsiteX59" fmla="*/ 688179 w 1747836"/>
              <a:gd name="connsiteY59" fmla="*/ 890019 h 1537719"/>
              <a:gd name="connsiteX60" fmla="*/ 759616 w 1747836"/>
              <a:gd name="connsiteY60" fmla="*/ 887638 h 1537719"/>
              <a:gd name="connsiteX61" fmla="*/ 812004 w 1747836"/>
              <a:gd name="connsiteY61" fmla="*/ 811438 h 1537719"/>
              <a:gd name="connsiteX62" fmla="*/ 908956 w 1747836"/>
              <a:gd name="connsiteY62" fmla="*/ 714261 h 1537719"/>
              <a:gd name="connsiteX63" fmla="*/ 1000123 w 1747836"/>
              <a:gd name="connsiteY63" fmla="*/ 639989 h 1537719"/>
              <a:gd name="connsiteX64" fmla="*/ 1464467 w 1747836"/>
              <a:gd name="connsiteY64" fmla="*/ 280420 h 1537719"/>
              <a:gd name="connsiteX65" fmla="*/ 1464241 w 1747836"/>
              <a:gd name="connsiteY65" fmla="*/ 0 h 1537719"/>
              <a:gd name="connsiteX66" fmla="*/ 247650 w 1747836"/>
              <a:gd name="connsiteY66" fmla="*/ 9752 h 1537719"/>
              <a:gd name="connsiteX0" fmla="*/ 247650 w 1747836"/>
              <a:gd name="connsiteY0" fmla="*/ 9752 h 1537719"/>
              <a:gd name="connsiteX1" fmla="*/ 178592 w 1747836"/>
              <a:gd name="connsiteY1" fmla="*/ 20864 h 1537719"/>
              <a:gd name="connsiteX2" fmla="*/ 150017 w 1747836"/>
              <a:gd name="connsiteY2" fmla="*/ 56582 h 1537719"/>
              <a:gd name="connsiteX3" fmla="*/ 97630 w 1747836"/>
              <a:gd name="connsiteY3" fmla="*/ 49439 h 1537719"/>
              <a:gd name="connsiteX4" fmla="*/ 42861 w 1747836"/>
              <a:gd name="connsiteY4" fmla="*/ 73251 h 1537719"/>
              <a:gd name="connsiteX5" fmla="*/ 104774 w 1747836"/>
              <a:gd name="connsiteY5" fmla="*/ 170882 h 1537719"/>
              <a:gd name="connsiteX6" fmla="*/ 107154 w 1747836"/>
              <a:gd name="connsiteY6" fmla="*/ 220890 h 1537719"/>
              <a:gd name="connsiteX7" fmla="*/ 145255 w 1747836"/>
              <a:gd name="connsiteY7" fmla="*/ 228033 h 1537719"/>
              <a:gd name="connsiteX8" fmla="*/ 159542 w 1747836"/>
              <a:gd name="connsiteY8" fmla="*/ 247082 h 1537719"/>
              <a:gd name="connsiteX9" fmla="*/ 216693 w 1747836"/>
              <a:gd name="connsiteY9" fmla="*/ 294708 h 1537719"/>
              <a:gd name="connsiteX10" fmla="*/ 261936 w 1747836"/>
              <a:gd name="connsiteY10" fmla="*/ 418533 h 1537719"/>
              <a:gd name="connsiteX11" fmla="*/ 278605 w 1747836"/>
              <a:gd name="connsiteY11" fmla="*/ 549501 h 1537719"/>
              <a:gd name="connsiteX12" fmla="*/ 238123 w 1747836"/>
              <a:gd name="connsiteY12" fmla="*/ 589984 h 1537719"/>
              <a:gd name="connsiteX13" fmla="*/ 276223 w 1747836"/>
              <a:gd name="connsiteY13" fmla="*/ 606651 h 1537719"/>
              <a:gd name="connsiteX14" fmla="*/ 259555 w 1747836"/>
              <a:gd name="connsiteY14" fmla="*/ 649514 h 1537719"/>
              <a:gd name="connsiteX15" fmla="*/ 321468 w 1747836"/>
              <a:gd name="connsiteY15" fmla="*/ 670946 h 1537719"/>
              <a:gd name="connsiteX16" fmla="*/ 276223 w 1747836"/>
              <a:gd name="connsiteY16" fmla="*/ 794771 h 1537719"/>
              <a:gd name="connsiteX17" fmla="*/ 285749 w 1747836"/>
              <a:gd name="connsiteY17" fmla="*/ 849538 h 1537719"/>
              <a:gd name="connsiteX18" fmla="*/ 230980 w 1747836"/>
              <a:gd name="connsiteY18" fmla="*/ 880495 h 1537719"/>
              <a:gd name="connsiteX19" fmla="*/ 183355 w 1747836"/>
              <a:gd name="connsiteY19" fmla="*/ 866207 h 1537719"/>
              <a:gd name="connsiteX20" fmla="*/ 116681 w 1747836"/>
              <a:gd name="connsiteY20" fmla="*/ 885258 h 1537719"/>
              <a:gd name="connsiteX21" fmla="*/ 78581 w 1747836"/>
              <a:gd name="connsiteY21" fmla="*/ 925739 h 1537719"/>
              <a:gd name="connsiteX22" fmla="*/ 43995 w 1747836"/>
              <a:gd name="connsiteY22" fmla="*/ 982322 h 1537719"/>
              <a:gd name="connsiteX23" fmla="*/ 9525 w 1747836"/>
              <a:gd name="connsiteY23" fmla="*/ 1047183 h 1537719"/>
              <a:gd name="connsiteX24" fmla="*/ 28574 w 1747836"/>
              <a:gd name="connsiteY24" fmla="*/ 1059090 h 1537719"/>
              <a:gd name="connsiteX25" fmla="*/ 80962 w 1747836"/>
              <a:gd name="connsiteY25" fmla="*/ 1040039 h 1537719"/>
              <a:gd name="connsiteX26" fmla="*/ 59530 w 1747836"/>
              <a:gd name="connsiteY26" fmla="*/ 1073376 h 1537719"/>
              <a:gd name="connsiteX27" fmla="*/ 30956 w 1747836"/>
              <a:gd name="connsiteY27" fmla="*/ 1099570 h 1537719"/>
              <a:gd name="connsiteX28" fmla="*/ 0 w 1747836"/>
              <a:gd name="connsiteY28" fmla="*/ 1140052 h 1537719"/>
              <a:gd name="connsiteX29" fmla="*/ 35717 w 1747836"/>
              <a:gd name="connsiteY29" fmla="*/ 1199584 h 1537719"/>
              <a:gd name="connsiteX30" fmla="*/ 57149 w 1747836"/>
              <a:gd name="connsiteY30" fmla="*/ 1228156 h 1537719"/>
              <a:gd name="connsiteX31" fmla="*/ 107155 w 1747836"/>
              <a:gd name="connsiteY31" fmla="*/ 1185295 h 1537719"/>
              <a:gd name="connsiteX32" fmla="*/ 173830 w 1747836"/>
              <a:gd name="connsiteY32" fmla="*/ 1242445 h 1537719"/>
              <a:gd name="connsiteX33" fmla="*/ 228599 w 1747836"/>
              <a:gd name="connsiteY33" fmla="*/ 1259113 h 1537719"/>
              <a:gd name="connsiteX34" fmla="*/ 366712 w 1747836"/>
              <a:gd name="connsiteY34" fmla="*/ 1144814 h 1537719"/>
              <a:gd name="connsiteX35" fmla="*/ 397669 w 1747836"/>
              <a:gd name="connsiteY35" fmla="*/ 1154339 h 1537719"/>
              <a:gd name="connsiteX36" fmla="*/ 421481 w 1747836"/>
              <a:gd name="connsiteY36" fmla="*/ 1237682 h 1537719"/>
              <a:gd name="connsiteX37" fmla="*/ 416718 w 1747836"/>
              <a:gd name="connsiteY37" fmla="*/ 1275783 h 1537719"/>
              <a:gd name="connsiteX38" fmla="*/ 378618 w 1747836"/>
              <a:gd name="connsiteY38" fmla="*/ 1373414 h 1537719"/>
              <a:gd name="connsiteX39" fmla="*/ 400050 w 1747836"/>
              <a:gd name="connsiteY39" fmla="*/ 1387700 h 1537719"/>
              <a:gd name="connsiteX40" fmla="*/ 414337 w 1747836"/>
              <a:gd name="connsiteY40" fmla="*/ 1359125 h 1537719"/>
              <a:gd name="connsiteX41" fmla="*/ 450055 w 1747836"/>
              <a:gd name="connsiteY41" fmla="*/ 1392463 h 1537719"/>
              <a:gd name="connsiteX42" fmla="*/ 488156 w 1747836"/>
              <a:gd name="connsiteY42" fmla="*/ 1518669 h 1537719"/>
              <a:gd name="connsiteX43" fmla="*/ 511968 w 1747836"/>
              <a:gd name="connsiteY43" fmla="*/ 1490094 h 1537719"/>
              <a:gd name="connsiteX44" fmla="*/ 507205 w 1747836"/>
              <a:gd name="connsiteY44" fmla="*/ 1440088 h 1537719"/>
              <a:gd name="connsiteX45" fmla="*/ 607218 w 1747836"/>
              <a:gd name="connsiteY45" fmla="*/ 1390082 h 1537719"/>
              <a:gd name="connsiteX46" fmla="*/ 650080 w 1747836"/>
              <a:gd name="connsiteY46" fmla="*/ 1385319 h 1537719"/>
              <a:gd name="connsiteX47" fmla="*/ 688181 w 1747836"/>
              <a:gd name="connsiteY47" fmla="*/ 1442469 h 1537719"/>
              <a:gd name="connsiteX48" fmla="*/ 692943 w 1747836"/>
              <a:gd name="connsiteY48" fmla="*/ 1387701 h 1537719"/>
              <a:gd name="connsiteX49" fmla="*/ 731044 w 1747836"/>
              <a:gd name="connsiteY49" fmla="*/ 1397225 h 1537719"/>
              <a:gd name="connsiteX50" fmla="*/ 735806 w 1747836"/>
              <a:gd name="connsiteY50" fmla="*/ 1318644 h 1537719"/>
              <a:gd name="connsiteX51" fmla="*/ 685799 w 1747836"/>
              <a:gd name="connsiteY51" fmla="*/ 1311500 h 1537719"/>
              <a:gd name="connsiteX52" fmla="*/ 666749 w 1747836"/>
              <a:gd name="connsiteY52" fmla="*/ 1221012 h 1537719"/>
              <a:gd name="connsiteX53" fmla="*/ 1747836 w 1747836"/>
              <a:gd name="connsiteY53" fmla="*/ 1537719 h 1537719"/>
              <a:gd name="connsiteX54" fmla="*/ 740567 w 1747836"/>
              <a:gd name="connsiteY54" fmla="*/ 1094807 h 1537719"/>
              <a:gd name="connsiteX55" fmla="*/ 673893 w 1747836"/>
              <a:gd name="connsiteY55" fmla="*/ 1061469 h 1537719"/>
              <a:gd name="connsiteX56" fmla="*/ 614361 w 1747836"/>
              <a:gd name="connsiteY56" fmla="*/ 1059088 h 1537719"/>
              <a:gd name="connsiteX57" fmla="*/ 631030 w 1747836"/>
              <a:gd name="connsiteY57" fmla="*/ 1016225 h 1537719"/>
              <a:gd name="connsiteX58" fmla="*/ 659605 w 1747836"/>
              <a:gd name="connsiteY58" fmla="*/ 956694 h 1537719"/>
              <a:gd name="connsiteX59" fmla="*/ 726279 w 1747836"/>
              <a:gd name="connsiteY59" fmla="*/ 963838 h 1537719"/>
              <a:gd name="connsiteX60" fmla="*/ 688179 w 1747836"/>
              <a:gd name="connsiteY60" fmla="*/ 890019 h 1537719"/>
              <a:gd name="connsiteX61" fmla="*/ 759616 w 1747836"/>
              <a:gd name="connsiteY61" fmla="*/ 887638 h 1537719"/>
              <a:gd name="connsiteX62" fmla="*/ 812004 w 1747836"/>
              <a:gd name="connsiteY62" fmla="*/ 811438 h 1537719"/>
              <a:gd name="connsiteX63" fmla="*/ 908956 w 1747836"/>
              <a:gd name="connsiteY63" fmla="*/ 714261 h 1537719"/>
              <a:gd name="connsiteX64" fmla="*/ 1000123 w 1747836"/>
              <a:gd name="connsiteY64" fmla="*/ 639989 h 1537719"/>
              <a:gd name="connsiteX65" fmla="*/ 1464467 w 1747836"/>
              <a:gd name="connsiteY65" fmla="*/ 280420 h 1537719"/>
              <a:gd name="connsiteX66" fmla="*/ 1464241 w 1747836"/>
              <a:gd name="connsiteY66" fmla="*/ 0 h 1537719"/>
              <a:gd name="connsiteX67" fmla="*/ 247650 w 1747836"/>
              <a:gd name="connsiteY67" fmla="*/ 9752 h 1537719"/>
              <a:gd name="connsiteX0" fmla="*/ 247650 w 1747836"/>
              <a:gd name="connsiteY0" fmla="*/ 9752 h 1537719"/>
              <a:gd name="connsiteX1" fmla="*/ 178592 w 1747836"/>
              <a:gd name="connsiteY1" fmla="*/ 20864 h 1537719"/>
              <a:gd name="connsiteX2" fmla="*/ 150017 w 1747836"/>
              <a:gd name="connsiteY2" fmla="*/ 56582 h 1537719"/>
              <a:gd name="connsiteX3" fmla="*/ 97630 w 1747836"/>
              <a:gd name="connsiteY3" fmla="*/ 49439 h 1537719"/>
              <a:gd name="connsiteX4" fmla="*/ 42861 w 1747836"/>
              <a:gd name="connsiteY4" fmla="*/ 73251 h 1537719"/>
              <a:gd name="connsiteX5" fmla="*/ 104774 w 1747836"/>
              <a:gd name="connsiteY5" fmla="*/ 170882 h 1537719"/>
              <a:gd name="connsiteX6" fmla="*/ 107154 w 1747836"/>
              <a:gd name="connsiteY6" fmla="*/ 220890 h 1537719"/>
              <a:gd name="connsiteX7" fmla="*/ 145255 w 1747836"/>
              <a:gd name="connsiteY7" fmla="*/ 228033 h 1537719"/>
              <a:gd name="connsiteX8" fmla="*/ 159542 w 1747836"/>
              <a:gd name="connsiteY8" fmla="*/ 247082 h 1537719"/>
              <a:gd name="connsiteX9" fmla="*/ 216693 w 1747836"/>
              <a:gd name="connsiteY9" fmla="*/ 294708 h 1537719"/>
              <a:gd name="connsiteX10" fmla="*/ 261936 w 1747836"/>
              <a:gd name="connsiteY10" fmla="*/ 418533 h 1537719"/>
              <a:gd name="connsiteX11" fmla="*/ 278605 w 1747836"/>
              <a:gd name="connsiteY11" fmla="*/ 549501 h 1537719"/>
              <a:gd name="connsiteX12" fmla="*/ 238123 w 1747836"/>
              <a:gd name="connsiteY12" fmla="*/ 589984 h 1537719"/>
              <a:gd name="connsiteX13" fmla="*/ 276223 w 1747836"/>
              <a:gd name="connsiteY13" fmla="*/ 606651 h 1537719"/>
              <a:gd name="connsiteX14" fmla="*/ 259555 w 1747836"/>
              <a:gd name="connsiteY14" fmla="*/ 649514 h 1537719"/>
              <a:gd name="connsiteX15" fmla="*/ 321468 w 1747836"/>
              <a:gd name="connsiteY15" fmla="*/ 670946 h 1537719"/>
              <a:gd name="connsiteX16" fmla="*/ 276223 w 1747836"/>
              <a:gd name="connsiteY16" fmla="*/ 794771 h 1537719"/>
              <a:gd name="connsiteX17" fmla="*/ 285749 w 1747836"/>
              <a:gd name="connsiteY17" fmla="*/ 849538 h 1537719"/>
              <a:gd name="connsiteX18" fmla="*/ 230980 w 1747836"/>
              <a:gd name="connsiteY18" fmla="*/ 880495 h 1537719"/>
              <a:gd name="connsiteX19" fmla="*/ 183355 w 1747836"/>
              <a:gd name="connsiteY19" fmla="*/ 866207 h 1537719"/>
              <a:gd name="connsiteX20" fmla="*/ 116681 w 1747836"/>
              <a:gd name="connsiteY20" fmla="*/ 885258 h 1537719"/>
              <a:gd name="connsiteX21" fmla="*/ 78581 w 1747836"/>
              <a:gd name="connsiteY21" fmla="*/ 925739 h 1537719"/>
              <a:gd name="connsiteX22" fmla="*/ 43995 w 1747836"/>
              <a:gd name="connsiteY22" fmla="*/ 982322 h 1537719"/>
              <a:gd name="connsiteX23" fmla="*/ 9525 w 1747836"/>
              <a:gd name="connsiteY23" fmla="*/ 1047183 h 1537719"/>
              <a:gd name="connsiteX24" fmla="*/ 28574 w 1747836"/>
              <a:gd name="connsiteY24" fmla="*/ 1059090 h 1537719"/>
              <a:gd name="connsiteX25" fmla="*/ 80962 w 1747836"/>
              <a:gd name="connsiteY25" fmla="*/ 1040039 h 1537719"/>
              <a:gd name="connsiteX26" fmla="*/ 59530 w 1747836"/>
              <a:gd name="connsiteY26" fmla="*/ 1073376 h 1537719"/>
              <a:gd name="connsiteX27" fmla="*/ 30956 w 1747836"/>
              <a:gd name="connsiteY27" fmla="*/ 1099570 h 1537719"/>
              <a:gd name="connsiteX28" fmla="*/ 0 w 1747836"/>
              <a:gd name="connsiteY28" fmla="*/ 1140052 h 1537719"/>
              <a:gd name="connsiteX29" fmla="*/ 35717 w 1747836"/>
              <a:gd name="connsiteY29" fmla="*/ 1199584 h 1537719"/>
              <a:gd name="connsiteX30" fmla="*/ 57149 w 1747836"/>
              <a:gd name="connsiteY30" fmla="*/ 1228156 h 1537719"/>
              <a:gd name="connsiteX31" fmla="*/ 107155 w 1747836"/>
              <a:gd name="connsiteY31" fmla="*/ 1185295 h 1537719"/>
              <a:gd name="connsiteX32" fmla="*/ 173830 w 1747836"/>
              <a:gd name="connsiteY32" fmla="*/ 1242445 h 1537719"/>
              <a:gd name="connsiteX33" fmla="*/ 228599 w 1747836"/>
              <a:gd name="connsiteY33" fmla="*/ 1259113 h 1537719"/>
              <a:gd name="connsiteX34" fmla="*/ 366712 w 1747836"/>
              <a:gd name="connsiteY34" fmla="*/ 1144814 h 1537719"/>
              <a:gd name="connsiteX35" fmla="*/ 397669 w 1747836"/>
              <a:gd name="connsiteY35" fmla="*/ 1154339 h 1537719"/>
              <a:gd name="connsiteX36" fmla="*/ 421481 w 1747836"/>
              <a:gd name="connsiteY36" fmla="*/ 1237682 h 1537719"/>
              <a:gd name="connsiteX37" fmla="*/ 416718 w 1747836"/>
              <a:gd name="connsiteY37" fmla="*/ 1275783 h 1537719"/>
              <a:gd name="connsiteX38" fmla="*/ 378618 w 1747836"/>
              <a:gd name="connsiteY38" fmla="*/ 1373414 h 1537719"/>
              <a:gd name="connsiteX39" fmla="*/ 400050 w 1747836"/>
              <a:gd name="connsiteY39" fmla="*/ 1387700 h 1537719"/>
              <a:gd name="connsiteX40" fmla="*/ 414337 w 1747836"/>
              <a:gd name="connsiteY40" fmla="*/ 1359125 h 1537719"/>
              <a:gd name="connsiteX41" fmla="*/ 450055 w 1747836"/>
              <a:gd name="connsiteY41" fmla="*/ 1392463 h 1537719"/>
              <a:gd name="connsiteX42" fmla="*/ 488156 w 1747836"/>
              <a:gd name="connsiteY42" fmla="*/ 1518669 h 1537719"/>
              <a:gd name="connsiteX43" fmla="*/ 511968 w 1747836"/>
              <a:gd name="connsiteY43" fmla="*/ 1490094 h 1537719"/>
              <a:gd name="connsiteX44" fmla="*/ 507205 w 1747836"/>
              <a:gd name="connsiteY44" fmla="*/ 1440088 h 1537719"/>
              <a:gd name="connsiteX45" fmla="*/ 607218 w 1747836"/>
              <a:gd name="connsiteY45" fmla="*/ 1390082 h 1537719"/>
              <a:gd name="connsiteX46" fmla="*/ 650080 w 1747836"/>
              <a:gd name="connsiteY46" fmla="*/ 1385319 h 1537719"/>
              <a:gd name="connsiteX47" fmla="*/ 688181 w 1747836"/>
              <a:gd name="connsiteY47" fmla="*/ 1442469 h 1537719"/>
              <a:gd name="connsiteX48" fmla="*/ 692943 w 1747836"/>
              <a:gd name="connsiteY48" fmla="*/ 1387701 h 1537719"/>
              <a:gd name="connsiteX49" fmla="*/ 731044 w 1747836"/>
              <a:gd name="connsiteY49" fmla="*/ 1397225 h 1537719"/>
              <a:gd name="connsiteX50" fmla="*/ 735806 w 1747836"/>
              <a:gd name="connsiteY50" fmla="*/ 1318644 h 1537719"/>
              <a:gd name="connsiteX51" fmla="*/ 685799 w 1747836"/>
              <a:gd name="connsiteY51" fmla="*/ 1311500 h 1537719"/>
              <a:gd name="connsiteX52" fmla="*/ 666749 w 1747836"/>
              <a:gd name="connsiteY52" fmla="*/ 1221012 h 1537719"/>
              <a:gd name="connsiteX53" fmla="*/ 1747836 w 1747836"/>
              <a:gd name="connsiteY53" fmla="*/ 1537719 h 1537719"/>
              <a:gd name="connsiteX54" fmla="*/ 731042 w 1747836"/>
              <a:gd name="connsiteY54" fmla="*/ 1082901 h 1537719"/>
              <a:gd name="connsiteX55" fmla="*/ 673893 w 1747836"/>
              <a:gd name="connsiteY55" fmla="*/ 1061469 h 1537719"/>
              <a:gd name="connsiteX56" fmla="*/ 614361 w 1747836"/>
              <a:gd name="connsiteY56" fmla="*/ 1059088 h 1537719"/>
              <a:gd name="connsiteX57" fmla="*/ 631030 w 1747836"/>
              <a:gd name="connsiteY57" fmla="*/ 1016225 h 1537719"/>
              <a:gd name="connsiteX58" fmla="*/ 659605 w 1747836"/>
              <a:gd name="connsiteY58" fmla="*/ 956694 h 1537719"/>
              <a:gd name="connsiteX59" fmla="*/ 726279 w 1747836"/>
              <a:gd name="connsiteY59" fmla="*/ 963838 h 1537719"/>
              <a:gd name="connsiteX60" fmla="*/ 688179 w 1747836"/>
              <a:gd name="connsiteY60" fmla="*/ 890019 h 1537719"/>
              <a:gd name="connsiteX61" fmla="*/ 759616 w 1747836"/>
              <a:gd name="connsiteY61" fmla="*/ 887638 h 1537719"/>
              <a:gd name="connsiteX62" fmla="*/ 812004 w 1747836"/>
              <a:gd name="connsiteY62" fmla="*/ 811438 h 1537719"/>
              <a:gd name="connsiteX63" fmla="*/ 908956 w 1747836"/>
              <a:gd name="connsiteY63" fmla="*/ 714261 h 1537719"/>
              <a:gd name="connsiteX64" fmla="*/ 1000123 w 1747836"/>
              <a:gd name="connsiteY64" fmla="*/ 639989 h 1537719"/>
              <a:gd name="connsiteX65" fmla="*/ 1464467 w 1747836"/>
              <a:gd name="connsiteY65" fmla="*/ 280420 h 1537719"/>
              <a:gd name="connsiteX66" fmla="*/ 1464241 w 1747836"/>
              <a:gd name="connsiteY66" fmla="*/ 0 h 1537719"/>
              <a:gd name="connsiteX67" fmla="*/ 247650 w 1747836"/>
              <a:gd name="connsiteY67" fmla="*/ 9752 h 1537719"/>
              <a:gd name="connsiteX0" fmla="*/ 247650 w 1747836"/>
              <a:gd name="connsiteY0" fmla="*/ 9752 h 1537719"/>
              <a:gd name="connsiteX1" fmla="*/ 178592 w 1747836"/>
              <a:gd name="connsiteY1" fmla="*/ 20864 h 1537719"/>
              <a:gd name="connsiteX2" fmla="*/ 150017 w 1747836"/>
              <a:gd name="connsiteY2" fmla="*/ 56582 h 1537719"/>
              <a:gd name="connsiteX3" fmla="*/ 97630 w 1747836"/>
              <a:gd name="connsiteY3" fmla="*/ 49439 h 1537719"/>
              <a:gd name="connsiteX4" fmla="*/ 42861 w 1747836"/>
              <a:gd name="connsiteY4" fmla="*/ 73251 h 1537719"/>
              <a:gd name="connsiteX5" fmla="*/ 104774 w 1747836"/>
              <a:gd name="connsiteY5" fmla="*/ 170882 h 1537719"/>
              <a:gd name="connsiteX6" fmla="*/ 107154 w 1747836"/>
              <a:gd name="connsiteY6" fmla="*/ 220890 h 1537719"/>
              <a:gd name="connsiteX7" fmla="*/ 145255 w 1747836"/>
              <a:gd name="connsiteY7" fmla="*/ 228033 h 1537719"/>
              <a:gd name="connsiteX8" fmla="*/ 159542 w 1747836"/>
              <a:gd name="connsiteY8" fmla="*/ 247082 h 1537719"/>
              <a:gd name="connsiteX9" fmla="*/ 216693 w 1747836"/>
              <a:gd name="connsiteY9" fmla="*/ 294708 h 1537719"/>
              <a:gd name="connsiteX10" fmla="*/ 261936 w 1747836"/>
              <a:gd name="connsiteY10" fmla="*/ 418533 h 1537719"/>
              <a:gd name="connsiteX11" fmla="*/ 278605 w 1747836"/>
              <a:gd name="connsiteY11" fmla="*/ 549501 h 1537719"/>
              <a:gd name="connsiteX12" fmla="*/ 238123 w 1747836"/>
              <a:gd name="connsiteY12" fmla="*/ 589984 h 1537719"/>
              <a:gd name="connsiteX13" fmla="*/ 276223 w 1747836"/>
              <a:gd name="connsiteY13" fmla="*/ 606651 h 1537719"/>
              <a:gd name="connsiteX14" fmla="*/ 259555 w 1747836"/>
              <a:gd name="connsiteY14" fmla="*/ 649514 h 1537719"/>
              <a:gd name="connsiteX15" fmla="*/ 321468 w 1747836"/>
              <a:gd name="connsiteY15" fmla="*/ 670946 h 1537719"/>
              <a:gd name="connsiteX16" fmla="*/ 276223 w 1747836"/>
              <a:gd name="connsiteY16" fmla="*/ 794771 h 1537719"/>
              <a:gd name="connsiteX17" fmla="*/ 285749 w 1747836"/>
              <a:gd name="connsiteY17" fmla="*/ 849538 h 1537719"/>
              <a:gd name="connsiteX18" fmla="*/ 230980 w 1747836"/>
              <a:gd name="connsiteY18" fmla="*/ 880495 h 1537719"/>
              <a:gd name="connsiteX19" fmla="*/ 183355 w 1747836"/>
              <a:gd name="connsiteY19" fmla="*/ 866207 h 1537719"/>
              <a:gd name="connsiteX20" fmla="*/ 116681 w 1747836"/>
              <a:gd name="connsiteY20" fmla="*/ 885258 h 1537719"/>
              <a:gd name="connsiteX21" fmla="*/ 78581 w 1747836"/>
              <a:gd name="connsiteY21" fmla="*/ 925739 h 1537719"/>
              <a:gd name="connsiteX22" fmla="*/ 43995 w 1747836"/>
              <a:gd name="connsiteY22" fmla="*/ 982322 h 1537719"/>
              <a:gd name="connsiteX23" fmla="*/ 9525 w 1747836"/>
              <a:gd name="connsiteY23" fmla="*/ 1047183 h 1537719"/>
              <a:gd name="connsiteX24" fmla="*/ 28574 w 1747836"/>
              <a:gd name="connsiteY24" fmla="*/ 1059090 h 1537719"/>
              <a:gd name="connsiteX25" fmla="*/ 80962 w 1747836"/>
              <a:gd name="connsiteY25" fmla="*/ 1040039 h 1537719"/>
              <a:gd name="connsiteX26" fmla="*/ 59530 w 1747836"/>
              <a:gd name="connsiteY26" fmla="*/ 1073376 h 1537719"/>
              <a:gd name="connsiteX27" fmla="*/ 30956 w 1747836"/>
              <a:gd name="connsiteY27" fmla="*/ 1099570 h 1537719"/>
              <a:gd name="connsiteX28" fmla="*/ 0 w 1747836"/>
              <a:gd name="connsiteY28" fmla="*/ 1140052 h 1537719"/>
              <a:gd name="connsiteX29" fmla="*/ 35717 w 1747836"/>
              <a:gd name="connsiteY29" fmla="*/ 1199584 h 1537719"/>
              <a:gd name="connsiteX30" fmla="*/ 57149 w 1747836"/>
              <a:gd name="connsiteY30" fmla="*/ 1228156 h 1537719"/>
              <a:gd name="connsiteX31" fmla="*/ 107155 w 1747836"/>
              <a:gd name="connsiteY31" fmla="*/ 1185295 h 1537719"/>
              <a:gd name="connsiteX32" fmla="*/ 173830 w 1747836"/>
              <a:gd name="connsiteY32" fmla="*/ 1242445 h 1537719"/>
              <a:gd name="connsiteX33" fmla="*/ 228599 w 1747836"/>
              <a:gd name="connsiteY33" fmla="*/ 1259113 h 1537719"/>
              <a:gd name="connsiteX34" fmla="*/ 366712 w 1747836"/>
              <a:gd name="connsiteY34" fmla="*/ 1144814 h 1537719"/>
              <a:gd name="connsiteX35" fmla="*/ 397669 w 1747836"/>
              <a:gd name="connsiteY35" fmla="*/ 1154339 h 1537719"/>
              <a:gd name="connsiteX36" fmla="*/ 421481 w 1747836"/>
              <a:gd name="connsiteY36" fmla="*/ 1237682 h 1537719"/>
              <a:gd name="connsiteX37" fmla="*/ 416718 w 1747836"/>
              <a:gd name="connsiteY37" fmla="*/ 1275783 h 1537719"/>
              <a:gd name="connsiteX38" fmla="*/ 378618 w 1747836"/>
              <a:gd name="connsiteY38" fmla="*/ 1373414 h 1537719"/>
              <a:gd name="connsiteX39" fmla="*/ 400050 w 1747836"/>
              <a:gd name="connsiteY39" fmla="*/ 1387700 h 1537719"/>
              <a:gd name="connsiteX40" fmla="*/ 414337 w 1747836"/>
              <a:gd name="connsiteY40" fmla="*/ 1359125 h 1537719"/>
              <a:gd name="connsiteX41" fmla="*/ 450055 w 1747836"/>
              <a:gd name="connsiteY41" fmla="*/ 1392463 h 1537719"/>
              <a:gd name="connsiteX42" fmla="*/ 488156 w 1747836"/>
              <a:gd name="connsiteY42" fmla="*/ 1518669 h 1537719"/>
              <a:gd name="connsiteX43" fmla="*/ 511968 w 1747836"/>
              <a:gd name="connsiteY43" fmla="*/ 1490094 h 1537719"/>
              <a:gd name="connsiteX44" fmla="*/ 507205 w 1747836"/>
              <a:gd name="connsiteY44" fmla="*/ 1440088 h 1537719"/>
              <a:gd name="connsiteX45" fmla="*/ 607218 w 1747836"/>
              <a:gd name="connsiteY45" fmla="*/ 1390082 h 1537719"/>
              <a:gd name="connsiteX46" fmla="*/ 650080 w 1747836"/>
              <a:gd name="connsiteY46" fmla="*/ 1385319 h 1537719"/>
              <a:gd name="connsiteX47" fmla="*/ 688181 w 1747836"/>
              <a:gd name="connsiteY47" fmla="*/ 1442469 h 1537719"/>
              <a:gd name="connsiteX48" fmla="*/ 692943 w 1747836"/>
              <a:gd name="connsiteY48" fmla="*/ 1387701 h 1537719"/>
              <a:gd name="connsiteX49" fmla="*/ 731044 w 1747836"/>
              <a:gd name="connsiteY49" fmla="*/ 1397225 h 1537719"/>
              <a:gd name="connsiteX50" fmla="*/ 735806 w 1747836"/>
              <a:gd name="connsiteY50" fmla="*/ 1318644 h 1537719"/>
              <a:gd name="connsiteX51" fmla="*/ 685799 w 1747836"/>
              <a:gd name="connsiteY51" fmla="*/ 1311500 h 1537719"/>
              <a:gd name="connsiteX52" fmla="*/ 666749 w 1747836"/>
              <a:gd name="connsiteY52" fmla="*/ 1221012 h 1537719"/>
              <a:gd name="connsiteX53" fmla="*/ 1747836 w 1747836"/>
              <a:gd name="connsiteY53" fmla="*/ 1537719 h 1537719"/>
              <a:gd name="connsiteX54" fmla="*/ 778667 w 1747836"/>
              <a:gd name="connsiteY54" fmla="*/ 1109094 h 1537719"/>
              <a:gd name="connsiteX55" fmla="*/ 731042 w 1747836"/>
              <a:gd name="connsiteY55" fmla="*/ 1082901 h 1537719"/>
              <a:gd name="connsiteX56" fmla="*/ 673893 w 1747836"/>
              <a:gd name="connsiteY56" fmla="*/ 1061469 h 1537719"/>
              <a:gd name="connsiteX57" fmla="*/ 614361 w 1747836"/>
              <a:gd name="connsiteY57" fmla="*/ 1059088 h 1537719"/>
              <a:gd name="connsiteX58" fmla="*/ 631030 w 1747836"/>
              <a:gd name="connsiteY58" fmla="*/ 1016225 h 1537719"/>
              <a:gd name="connsiteX59" fmla="*/ 659605 w 1747836"/>
              <a:gd name="connsiteY59" fmla="*/ 956694 h 1537719"/>
              <a:gd name="connsiteX60" fmla="*/ 726279 w 1747836"/>
              <a:gd name="connsiteY60" fmla="*/ 963838 h 1537719"/>
              <a:gd name="connsiteX61" fmla="*/ 688179 w 1747836"/>
              <a:gd name="connsiteY61" fmla="*/ 890019 h 1537719"/>
              <a:gd name="connsiteX62" fmla="*/ 759616 w 1747836"/>
              <a:gd name="connsiteY62" fmla="*/ 887638 h 1537719"/>
              <a:gd name="connsiteX63" fmla="*/ 812004 w 1747836"/>
              <a:gd name="connsiteY63" fmla="*/ 811438 h 1537719"/>
              <a:gd name="connsiteX64" fmla="*/ 908956 w 1747836"/>
              <a:gd name="connsiteY64" fmla="*/ 714261 h 1537719"/>
              <a:gd name="connsiteX65" fmla="*/ 1000123 w 1747836"/>
              <a:gd name="connsiteY65" fmla="*/ 639989 h 1537719"/>
              <a:gd name="connsiteX66" fmla="*/ 1464467 w 1747836"/>
              <a:gd name="connsiteY66" fmla="*/ 280420 h 1537719"/>
              <a:gd name="connsiteX67" fmla="*/ 1464241 w 1747836"/>
              <a:gd name="connsiteY67" fmla="*/ 0 h 1537719"/>
              <a:gd name="connsiteX68" fmla="*/ 247650 w 1747836"/>
              <a:gd name="connsiteY68" fmla="*/ 9752 h 1537719"/>
              <a:gd name="connsiteX0" fmla="*/ 247650 w 1747836"/>
              <a:gd name="connsiteY0" fmla="*/ 9752 h 1537719"/>
              <a:gd name="connsiteX1" fmla="*/ 178592 w 1747836"/>
              <a:gd name="connsiteY1" fmla="*/ 20864 h 1537719"/>
              <a:gd name="connsiteX2" fmla="*/ 150017 w 1747836"/>
              <a:gd name="connsiteY2" fmla="*/ 56582 h 1537719"/>
              <a:gd name="connsiteX3" fmla="*/ 97630 w 1747836"/>
              <a:gd name="connsiteY3" fmla="*/ 49439 h 1537719"/>
              <a:gd name="connsiteX4" fmla="*/ 42861 w 1747836"/>
              <a:gd name="connsiteY4" fmla="*/ 73251 h 1537719"/>
              <a:gd name="connsiteX5" fmla="*/ 104774 w 1747836"/>
              <a:gd name="connsiteY5" fmla="*/ 170882 h 1537719"/>
              <a:gd name="connsiteX6" fmla="*/ 107154 w 1747836"/>
              <a:gd name="connsiteY6" fmla="*/ 220890 h 1537719"/>
              <a:gd name="connsiteX7" fmla="*/ 145255 w 1747836"/>
              <a:gd name="connsiteY7" fmla="*/ 228033 h 1537719"/>
              <a:gd name="connsiteX8" fmla="*/ 159542 w 1747836"/>
              <a:gd name="connsiteY8" fmla="*/ 247082 h 1537719"/>
              <a:gd name="connsiteX9" fmla="*/ 216693 w 1747836"/>
              <a:gd name="connsiteY9" fmla="*/ 294708 h 1537719"/>
              <a:gd name="connsiteX10" fmla="*/ 261936 w 1747836"/>
              <a:gd name="connsiteY10" fmla="*/ 418533 h 1537719"/>
              <a:gd name="connsiteX11" fmla="*/ 278605 w 1747836"/>
              <a:gd name="connsiteY11" fmla="*/ 549501 h 1537719"/>
              <a:gd name="connsiteX12" fmla="*/ 238123 w 1747836"/>
              <a:gd name="connsiteY12" fmla="*/ 589984 h 1537719"/>
              <a:gd name="connsiteX13" fmla="*/ 276223 w 1747836"/>
              <a:gd name="connsiteY13" fmla="*/ 606651 h 1537719"/>
              <a:gd name="connsiteX14" fmla="*/ 259555 w 1747836"/>
              <a:gd name="connsiteY14" fmla="*/ 649514 h 1537719"/>
              <a:gd name="connsiteX15" fmla="*/ 321468 w 1747836"/>
              <a:gd name="connsiteY15" fmla="*/ 670946 h 1537719"/>
              <a:gd name="connsiteX16" fmla="*/ 276223 w 1747836"/>
              <a:gd name="connsiteY16" fmla="*/ 794771 h 1537719"/>
              <a:gd name="connsiteX17" fmla="*/ 285749 w 1747836"/>
              <a:gd name="connsiteY17" fmla="*/ 849538 h 1537719"/>
              <a:gd name="connsiteX18" fmla="*/ 230980 w 1747836"/>
              <a:gd name="connsiteY18" fmla="*/ 880495 h 1537719"/>
              <a:gd name="connsiteX19" fmla="*/ 183355 w 1747836"/>
              <a:gd name="connsiteY19" fmla="*/ 866207 h 1537719"/>
              <a:gd name="connsiteX20" fmla="*/ 116681 w 1747836"/>
              <a:gd name="connsiteY20" fmla="*/ 885258 h 1537719"/>
              <a:gd name="connsiteX21" fmla="*/ 78581 w 1747836"/>
              <a:gd name="connsiteY21" fmla="*/ 925739 h 1537719"/>
              <a:gd name="connsiteX22" fmla="*/ 43995 w 1747836"/>
              <a:gd name="connsiteY22" fmla="*/ 982322 h 1537719"/>
              <a:gd name="connsiteX23" fmla="*/ 9525 w 1747836"/>
              <a:gd name="connsiteY23" fmla="*/ 1047183 h 1537719"/>
              <a:gd name="connsiteX24" fmla="*/ 28574 w 1747836"/>
              <a:gd name="connsiteY24" fmla="*/ 1059090 h 1537719"/>
              <a:gd name="connsiteX25" fmla="*/ 80962 w 1747836"/>
              <a:gd name="connsiteY25" fmla="*/ 1040039 h 1537719"/>
              <a:gd name="connsiteX26" fmla="*/ 59530 w 1747836"/>
              <a:gd name="connsiteY26" fmla="*/ 1073376 h 1537719"/>
              <a:gd name="connsiteX27" fmla="*/ 30956 w 1747836"/>
              <a:gd name="connsiteY27" fmla="*/ 1099570 h 1537719"/>
              <a:gd name="connsiteX28" fmla="*/ 0 w 1747836"/>
              <a:gd name="connsiteY28" fmla="*/ 1140052 h 1537719"/>
              <a:gd name="connsiteX29" fmla="*/ 35717 w 1747836"/>
              <a:gd name="connsiteY29" fmla="*/ 1199584 h 1537719"/>
              <a:gd name="connsiteX30" fmla="*/ 57149 w 1747836"/>
              <a:gd name="connsiteY30" fmla="*/ 1228156 h 1537719"/>
              <a:gd name="connsiteX31" fmla="*/ 107155 w 1747836"/>
              <a:gd name="connsiteY31" fmla="*/ 1185295 h 1537719"/>
              <a:gd name="connsiteX32" fmla="*/ 173830 w 1747836"/>
              <a:gd name="connsiteY32" fmla="*/ 1242445 h 1537719"/>
              <a:gd name="connsiteX33" fmla="*/ 228599 w 1747836"/>
              <a:gd name="connsiteY33" fmla="*/ 1259113 h 1537719"/>
              <a:gd name="connsiteX34" fmla="*/ 366712 w 1747836"/>
              <a:gd name="connsiteY34" fmla="*/ 1144814 h 1537719"/>
              <a:gd name="connsiteX35" fmla="*/ 397669 w 1747836"/>
              <a:gd name="connsiteY35" fmla="*/ 1154339 h 1537719"/>
              <a:gd name="connsiteX36" fmla="*/ 421481 w 1747836"/>
              <a:gd name="connsiteY36" fmla="*/ 1237682 h 1537719"/>
              <a:gd name="connsiteX37" fmla="*/ 416718 w 1747836"/>
              <a:gd name="connsiteY37" fmla="*/ 1275783 h 1537719"/>
              <a:gd name="connsiteX38" fmla="*/ 378618 w 1747836"/>
              <a:gd name="connsiteY38" fmla="*/ 1373414 h 1537719"/>
              <a:gd name="connsiteX39" fmla="*/ 400050 w 1747836"/>
              <a:gd name="connsiteY39" fmla="*/ 1387700 h 1537719"/>
              <a:gd name="connsiteX40" fmla="*/ 414337 w 1747836"/>
              <a:gd name="connsiteY40" fmla="*/ 1359125 h 1537719"/>
              <a:gd name="connsiteX41" fmla="*/ 450055 w 1747836"/>
              <a:gd name="connsiteY41" fmla="*/ 1392463 h 1537719"/>
              <a:gd name="connsiteX42" fmla="*/ 488156 w 1747836"/>
              <a:gd name="connsiteY42" fmla="*/ 1518669 h 1537719"/>
              <a:gd name="connsiteX43" fmla="*/ 511968 w 1747836"/>
              <a:gd name="connsiteY43" fmla="*/ 1490094 h 1537719"/>
              <a:gd name="connsiteX44" fmla="*/ 507205 w 1747836"/>
              <a:gd name="connsiteY44" fmla="*/ 1440088 h 1537719"/>
              <a:gd name="connsiteX45" fmla="*/ 607218 w 1747836"/>
              <a:gd name="connsiteY45" fmla="*/ 1390082 h 1537719"/>
              <a:gd name="connsiteX46" fmla="*/ 650080 w 1747836"/>
              <a:gd name="connsiteY46" fmla="*/ 1385319 h 1537719"/>
              <a:gd name="connsiteX47" fmla="*/ 688181 w 1747836"/>
              <a:gd name="connsiteY47" fmla="*/ 1442469 h 1537719"/>
              <a:gd name="connsiteX48" fmla="*/ 692943 w 1747836"/>
              <a:gd name="connsiteY48" fmla="*/ 1387701 h 1537719"/>
              <a:gd name="connsiteX49" fmla="*/ 731044 w 1747836"/>
              <a:gd name="connsiteY49" fmla="*/ 1397225 h 1537719"/>
              <a:gd name="connsiteX50" fmla="*/ 735806 w 1747836"/>
              <a:gd name="connsiteY50" fmla="*/ 1318644 h 1537719"/>
              <a:gd name="connsiteX51" fmla="*/ 685799 w 1747836"/>
              <a:gd name="connsiteY51" fmla="*/ 1311500 h 1537719"/>
              <a:gd name="connsiteX52" fmla="*/ 666749 w 1747836"/>
              <a:gd name="connsiteY52" fmla="*/ 1221012 h 1537719"/>
              <a:gd name="connsiteX53" fmla="*/ 1747836 w 1747836"/>
              <a:gd name="connsiteY53" fmla="*/ 1537719 h 1537719"/>
              <a:gd name="connsiteX54" fmla="*/ 735805 w 1747836"/>
              <a:gd name="connsiteY54" fmla="*/ 1116238 h 1537719"/>
              <a:gd name="connsiteX55" fmla="*/ 731042 w 1747836"/>
              <a:gd name="connsiteY55" fmla="*/ 1082901 h 1537719"/>
              <a:gd name="connsiteX56" fmla="*/ 673893 w 1747836"/>
              <a:gd name="connsiteY56" fmla="*/ 1061469 h 1537719"/>
              <a:gd name="connsiteX57" fmla="*/ 614361 w 1747836"/>
              <a:gd name="connsiteY57" fmla="*/ 1059088 h 1537719"/>
              <a:gd name="connsiteX58" fmla="*/ 631030 w 1747836"/>
              <a:gd name="connsiteY58" fmla="*/ 1016225 h 1537719"/>
              <a:gd name="connsiteX59" fmla="*/ 659605 w 1747836"/>
              <a:gd name="connsiteY59" fmla="*/ 956694 h 1537719"/>
              <a:gd name="connsiteX60" fmla="*/ 726279 w 1747836"/>
              <a:gd name="connsiteY60" fmla="*/ 963838 h 1537719"/>
              <a:gd name="connsiteX61" fmla="*/ 688179 w 1747836"/>
              <a:gd name="connsiteY61" fmla="*/ 890019 h 1537719"/>
              <a:gd name="connsiteX62" fmla="*/ 759616 w 1747836"/>
              <a:gd name="connsiteY62" fmla="*/ 887638 h 1537719"/>
              <a:gd name="connsiteX63" fmla="*/ 812004 w 1747836"/>
              <a:gd name="connsiteY63" fmla="*/ 811438 h 1537719"/>
              <a:gd name="connsiteX64" fmla="*/ 908956 w 1747836"/>
              <a:gd name="connsiteY64" fmla="*/ 714261 h 1537719"/>
              <a:gd name="connsiteX65" fmla="*/ 1000123 w 1747836"/>
              <a:gd name="connsiteY65" fmla="*/ 639989 h 1537719"/>
              <a:gd name="connsiteX66" fmla="*/ 1464467 w 1747836"/>
              <a:gd name="connsiteY66" fmla="*/ 280420 h 1537719"/>
              <a:gd name="connsiteX67" fmla="*/ 1464241 w 1747836"/>
              <a:gd name="connsiteY67" fmla="*/ 0 h 1537719"/>
              <a:gd name="connsiteX68" fmla="*/ 247650 w 1747836"/>
              <a:gd name="connsiteY68" fmla="*/ 9752 h 1537719"/>
              <a:gd name="connsiteX0" fmla="*/ 247650 w 1747836"/>
              <a:gd name="connsiteY0" fmla="*/ 9752 h 1537719"/>
              <a:gd name="connsiteX1" fmla="*/ 178592 w 1747836"/>
              <a:gd name="connsiteY1" fmla="*/ 20864 h 1537719"/>
              <a:gd name="connsiteX2" fmla="*/ 150017 w 1747836"/>
              <a:gd name="connsiteY2" fmla="*/ 56582 h 1537719"/>
              <a:gd name="connsiteX3" fmla="*/ 97630 w 1747836"/>
              <a:gd name="connsiteY3" fmla="*/ 49439 h 1537719"/>
              <a:gd name="connsiteX4" fmla="*/ 42861 w 1747836"/>
              <a:gd name="connsiteY4" fmla="*/ 73251 h 1537719"/>
              <a:gd name="connsiteX5" fmla="*/ 104774 w 1747836"/>
              <a:gd name="connsiteY5" fmla="*/ 170882 h 1537719"/>
              <a:gd name="connsiteX6" fmla="*/ 107154 w 1747836"/>
              <a:gd name="connsiteY6" fmla="*/ 220890 h 1537719"/>
              <a:gd name="connsiteX7" fmla="*/ 145255 w 1747836"/>
              <a:gd name="connsiteY7" fmla="*/ 228033 h 1537719"/>
              <a:gd name="connsiteX8" fmla="*/ 159542 w 1747836"/>
              <a:gd name="connsiteY8" fmla="*/ 247082 h 1537719"/>
              <a:gd name="connsiteX9" fmla="*/ 216693 w 1747836"/>
              <a:gd name="connsiteY9" fmla="*/ 294708 h 1537719"/>
              <a:gd name="connsiteX10" fmla="*/ 261936 w 1747836"/>
              <a:gd name="connsiteY10" fmla="*/ 418533 h 1537719"/>
              <a:gd name="connsiteX11" fmla="*/ 278605 w 1747836"/>
              <a:gd name="connsiteY11" fmla="*/ 549501 h 1537719"/>
              <a:gd name="connsiteX12" fmla="*/ 238123 w 1747836"/>
              <a:gd name="connsiteY12" fmla="*/ 589984 h 1537719"/>
              <a:gd name="connsiteX13" fmla="*/ 276223 w 1747836"/>
              <a:gd name="connsiteY13" fmla="*/ 606651 h 1537719"/>
              <a:gd name="connsiteX14" fmla="*/ 259555 w 1747836"/>
              <a:gd name="connsiteY14" fmla="*/ 649514 h 1537719"/>
              <a:gd name="connsiteX15" fmla="*/ 321468 w 1747836"/>
              <a:gd name="connsiteY15" fmla="*/ 670946 h 1537719"/>
              <a:gd name="connsiteX16" fmla="*/ 276223 w 1747836"/>
              <a:gd name="connsiteY16" fmla="*/ 794771 h 1537719"/>
              <a:gd name="connsiteX17" fmla="*/ 285749 w 1747836"/>
              <a:gd name="connsiteY17" fmla="*/ 849538 h 1537719"/>
              <a:gd name="connsiteX18" fmla="*/ 230980 w 1747836"/>
              <a:gd name="connsiteY18" fmla="*/ 880495 h 1537719"/>
              <a:gd name="connsiteX19" fmla="*/ 183355 w 1747836"/>
              <a:gd name="connsiteY19" fmla="*/ 866207 h 1537719"/>
              <a:gd name="connsiteX20" fmla="*/ 116681 w 1747836"/>
              <a:gd name="connsiteY20" fmla="*/ 885258 h 1537719"/>
              <a:gd name="connsiteX21" fmla="*/ 78581 w 1747836"/>
              <a:gd name="connsiteY21" fmla="*/ 925739 h 1537719"/>
              <a:gd name="connsiteX22" fmla="*/ 43995 w 1747836"/>
              <a:gd name="connsiteY22" fmla="*/ 982322 h 1537719"/>
              <a:gd name="connsiteX23" fmla="*/ 9525 w 1747836"/>
              <a:gd name="connsiteY23" fmla="*/ 1047183 h 1537719"/>
              <a:gd name="connsiteX24" fmla="*/ 28574 w 1747836"/>
              <a:gd name="connsiteY24" fmla="*/ 1059090 h 1537719"/>
              <a:gd name="connsiteX25" fmla="*/ 80962 w 1747836"/>
              <a:gd name="connsiteY25" fmla="*/ 1040039 h 1537719"/>
              <a:gd name="connsiteX26" fmla="*/ 59530 w 1747836"/>
              <a:gd name="connsiteY26" fmla="*/ 1073376 h 1537719"/>
              <a:gd name="connsiteX27" fmla="*/ 30956 w 1747836"/>
              <a:gd name="connsiteY27" fmla="*/ 1099570 h 1537719"/>
              <a:gd name="connsiteX28" fmla="*/ 0 w 1747836"/>
              <a:gd name="connsiteY28" fmla="*/ 1140052 h 1537719"/>
              <a:gd name="connsiteX29" fmla="*/ 35717 w 1747836"/>
              <a:gd name="connsiteY29" fmla="*/ 1199584 h 1537719"/>
              <a:gd name="connsiteX30" fmla="*/ 57149 w 1747836"/>
              <a:gd name="connsiteY30" fmla="*/ 1228156 h 1537719"/>
              <a:gd name="connsiteX31" fmla="*/ 107155 w 1747836"/>
              <a:gd name="connsiteY31" fmla="*/ 1185295 h 1537719"/>
              <a:gd name="connsiteX32" fmla="*/ 173830 w 1747836"/>
              <a:gd name="connsiteY32" fmla="*/ 1242445 h 1537719"/>
              <a:gd name="connsiteX33" fmla="*/ 228599 w 1747836"/>
              <a:gd name="connsiteY33" fmla="*/ 1259113 h 1537719"/>
              <a:gd name="connsiteX34" fmla="*/ 366712 w 1747836"/>
              <a:gd name="connsiteY34" fmla="*/ 1144814 h 1537719"/>
              <a:gd name="connsiteX35" fmla="*/ 397669 w 1747836"/>
              <a:gd name="connsiteY35" fmla="*/ 1154339 h 1537719"/>
              <a:gd name="connsiteX36" fmla="*/ 421481 w 1747836"/>
              <a:gd name="connsiteY36" fmla="*/ 1237682 h 1537719"/>
              <a:gd name="connsiteX37" fmla="*/ 416718 w 1747836"/>
              <a:gd name="connsiteY37" fmla="*/ 1275783 h 1537719"/>
              <a:gd name="connsiteX38" fmla="*/ 378618 w 1747836"/>
              <a:gd name="connsiteY38" fmla="*/ 1373414 h 1537719"/>
              <a:gd name="connsiteX39" fmla="*/ 400050 w 1747836"/>
              <a:gd name="connsiteY39" fmla="*/ 1387700 h 1537719"/>
              <a:gd name="connsiteX40" fmla="*/ 414337 w 1747836"/>
              <a:gd name="connsiteY40" fmla="*/ 1359125 h 1537719"/>
              <a:gd name="connsiteX41" fmla="*/ 450055 w 1747836"/>
              <a:gd name="connsiteY41" fmla="*/ 1392463 h 1537719"/>
              <a:gd name="connsiteX42" fmla="*/ 488156 w 1747836"/>
              <a:gd name="connsiteY42" fmla="*/ 1518669 h 1537719"/>
              <a:gd name="connsiteX43" fmla="*/ 511968 w 1747836"/>
              <a:gd name="connsiteY43" fmla="*/ 1490094 h 1537719"/>
              <a:gd name="connsiteX44" fmla="*/ 507205 w 1747836"/>
              <a:gd name="connsiteY44" fmla="*/ 1440088 h 1537719"/>
              <a:gd name="connsiteX45" fmla="*/ 607218 w 1747836"/>
              <a:gd name="connsiteY45" fmla="*/ 1390082 h 1537719"/>
              <a:gd name="connsiteX46" fmla="*/ 650080 w 1747836"/>
              <a:gd name="connsiteY46" fmla="*/ 1385319 h 1537719"/>
              <a:gd name="connsiteX47" fmla="*/ 688181 w 1747836"/>
              <a:gd name="connsiteY47" fmla="*/ 1442469 h 1537719"/>
              <a:gd name="connsiteX48" fmla="*/ 692943 w 1747836"/>
              <a:gd name="connsiteY48" fmla="*/ 1387701 h 1537719"/>
              <a:gd name="connsiteX49" fmla="*/ 731044 w 1747836"/>
              <a:gd name="connsiteY49" fmla="*/ 1397225 h 1537719"/>
              <a:gd name="connsiteX50" fmla="*/ 735806 w 1747836"/>
              <a:gd name="connsiteY50" fmla="*/ 1318644 h 1537719"/>
              <a:gd name="connsiteX51" fmla="*/ 685799 w 1747836"/>
              <a:gd name="connsiteY51" fmla="*/ 1311500 h 1537719"/>
              <a:gd name="connsiteX52" fmla="*/ 666749 w 1747836"/>
              <a:gd name="connsiteY52" fmla="*/ 1221012 h 1537719"/>
              <a:gd name="connsiteX53" fmla="*/ 1747836 w 1747836"/>
              <a:gd name="connsiteY53" fmla="*/ 1537719 h 1537719"/>
              <a:gd name="connsiteX54" fmla="*/ 797717 w 1747836"/>
              <a:gd name="connsiteY54" fmla="*/ 1142432 h 1537719"/>
              <a:gd name="connsiteX55" fmla="*/ 735805 w 1747836"/>
              <a:gd name="connsiteY55" fmla="*/ 1116238 h 1537719"/>
              <a:gd name="connsiteX56" fmla="*/ 731042 w 1747836"/>
              <a:gd name="connsiteY56" fmla="*/ 1082901 h 1537719"/>
              <a:gd name="connsiteX57" fmla="*/ 673893 w 1747836"/>
              <a:gd name="connsiteY57" fmla="*/ 1061469 h 1537719"/>
              <a:gd name="connsiteX58" fmla="*/ 614361 w 1747836"/>
              <a:gd name="connsiteY58" fmla="*/ 1059088 h 1537719"/>
              <a:gd name="connsiteX59" fmla="*/ 631030 w 1747836"/>
              <a:gd name="connsiteY59" fmla="*/ 1016225 h 1537719"/>
              <a:gd name="connsiteX60" fmla="*/ 659605 w 1747836"/>
              <a:gd name="connsiteY60" fmla="*/ 956694 h 1537719"/>
              <a:gd name="connsiteX61" fmla="*/ 726279 w 1747836"/>
              <a:gd name="connsiteY61" fmla="*/ 963838 h 1537719"/>
              <a:gd name="connsiteX62" fmla="*/ 688179 w 1747836"/>
              <a:gd name="connsiteY62" fmla="*/ 890019 h 1537719"/>
              <a:gd name="connsiteX63" fmla="*/ 759616 w 1747836"/>
              <a:gd name="connsiteY63" fmla="*/ 887638 h 1537719"/>
              <a:gd name="connsiteX64" fmla="*/ 812004 w 1747836"/>
              <a:gd name="connsiteY64" fmla="*/ 811438 h 1537719"/>
              <a:gd name="connsiteX65" fmla="*/ 908956 w 1747836"/>
              <a:gd name="connsiteY65" fmla="*/ 714261 h 1537719"/>
              <a:gd name="connsiteX66" fmla="*/ 1000123 w 1747836"/>
              <a:gd name="connsiteY66" fmla="*/ 639989 h 1537719"/>
              <a:gd name="connsiteX67" fmla="*/ 1464467 w 1747836"/>
              <a:gd name="connsiteY67" fmla="*/ 280420 h 1537719"/>
              <a:gd name="connsiteX68" fmla="*/ 1464241 w 1747836"/>
              <a:gd name="connsiteY68" fmla="*/ 0 h 1537719"/>
              <a:gd name="connsiteX69" fmla="*/ 247650 w 1747836"/>
              <a:gd name="connsiteY69" fmla="*/ 9752 h 1537719"/>
              <a:gd name="connsiteX0" fmla="*/ 247650 w 1747836"/>
              <a:gd name="connsiteY0" fmla="*/ 9752 h 1537719"/>
              <a:gd name="connsiteX1" fmla="*/ 178592 w 1747836"/>
              <a:gd name="connsiteY1" fmla="*/ 20864 h 1537719"/>
              <a:gd name="connsiteX2" fmla="*/ 150017 w 1747836"/>
              <a:gd name="connsiteY2" fmla="*/ 56582 h 1537719"/>
              <a:gd name="connsiteX3" fmla="*/ 97630 w 1747836"/>
              <a:gd name="connsiteY3" fmla="*/ 49439 h 1537719"/>
              <a:gd name="connsiteX4" fmla="*/ 42861 w 1747836"/>
              <a:gd name="connsiteY4" fmla="*/ 73251 h 1537719"/>
              <a:gd name="connsiteX5" fmla="*/ 104774 w 1747836"/>
              <a:gd name="connsiteY5" fmla="*/ 170882 h 1537719"/>
              <a:gd name="connsiteX6" fmla="*/ 107154 w 1747836"/>
              <a:gd name="connsiteY6" fmla="*/ 220890 h 1537719"/>
              <a:gd name="connsiteX7" fmla="*/ 145255 w 1747836"/>
              <a:gd name="connsiteY7" fmla="*/ 228033 h 1537719"/>
              <a:gd name="connsiteX8" fmla="*/ 159542 w 1747836"/>
              <a:gd name="connsiteY8" fmla="*/ 247082 h 1537719"/>
              <a:gd name="connsiteX9" fmla="*/ 216693 w 1747836"/>
              <a:gd name="connsiteY9" fmla="*/ 294708 h 1537719"/>
              <a:gd name="connsiteX10" fmla="*/ 261936 w 1747836"/>
              <a:gd name="connsiteY10" fmla="*/ 418533 h 1537719"/>
              <a:gd name="connsiteX11" fmla="*/ 278605 w 1747836"/>
              <a:gd name="connsiteY11" fmla="*/ 549501 h 1537719"/>
              <a:gd name="connsiteX12" fmla="*/ 238123 w 1747836"/>
              <a:gd name="connsiteY12" fmla="*/ 589984 h 1537719"/>
              <a:gd name="connsiteX13" fmla="*/ 276223 w 1747836"/>
              <a:gd name="connsiteY13" fmla="*/ 606651 h 1537719"/>
              <a:gd name="connsiteX14" fmla="*/ 259555 w 1747836"/>
              <a:gd name="connsiteY14" fmla="*/ 649514 h 1537719"/>
              <a:gd name="connsiteX15" fmla="*/ 321468 w 1747836"/>
              <a:gd name="connsiteY15" fmla="*/ 670946 h 1537719"/>
              <a:gd name="connsiteX16" fmla="*/ 276223 w 1747836"/>
              <a:gd name="connsiteY16" fmla="*/ 794771 h 1537719"/>
              <a:gd name="connsiteX17" fmla="*/ 285749 w 1747836"/>
              <a:gd name="connsiteY17" fmla="*/ 849538 h 1537719"/>
              <a:gd name="connsiteX18" fmla="*/ 230980 w 1747836"/>
              <a:gd name="connsiteY18" fmla="*/ 880495 h 1537719"/>
              <a:gd name="connsiteX19" fmla="*/ 183355 w 1747836"/>
              <a:gd name="connsiteY19" fmla="*/ 866207 h 1537719"/>
              <a:gd name="connsiteX20" fmla="*/ 116681 w 1747836"/>
              <a:gd name="connsiteY20" fmla="*/ 885258 h 1537719"/>
              <a:gd name="connsiteX21" fmla="*/ 78581 w 1747836"/>
              <a:gd name="connsiteY21" fmla="*/ 925739 h 1537719"/>
              <a:gd name="connsiteX22" fmla="*/ 43995 w 1747836"/>
              <a:gd name="connsiteY22" fmla="*/ 982322 h 1537719"/>
              <a:gd name="connsiteX23" fmla="*/ 9525 w 1747836"/>
              <a:gd name="connsiteY23" fmla="*/ 1047183 h 1537719"/>
              <a:gd name="connsiteX24" fmla="*/ 28574 w 1747836"/>
              <a:gd name="connsiteY24" fmla="*/ 1059090 h 1537719"/>
              <a:gd name="connsiteX25" fmla="*/ 80962 w 1747836"/>
              <a:gd name="connsiteY25" fmla="*/ 1040039 h 1537719"/>
              <a:gd name="connsiteX26" fmla="*/ 59530 w 1747836"/>
              <a:gd name="connsiteY26" fmla="*/ 1073376 h 1537719"/>
              <a:gd name="connsiteX27" fmla="*/ 30956 w 1747836"/>
              <a:gd name="connsiteY27" fmla="*/ 1099570 h 1537719"/>
              <a:gd name="connsiteX28" fmla="*/ 0 w 1747836"/>
              <a:gd name="connsiteY28" fmla="*/ 1140052 h 1537719"/>
              <a:gd name="connsiteX29" fmla="*/ 35717 w 1747836"/>
              <a:gd name="connsiteY29" fmla="*/ 1199584 h 1537719"/>
              <a:gd name="connsiteX30" fmla="*/ 57149 w 1747836"/>
              <a:gd name="connsiteY30" fmla="*/ 1228156 h 1537719"/>
              <a:gd name="connsiteX31" fmla="*/ 107155 w 1747836"/>
              <a:gd name="connsiteY31" fmla="*/ 1185295 h 1537719"/>
              <a:gd name="connsiteX32" fmla="*/ 173830 w 1747836"/>
              <a:gd name="connsiteY32" fmla="*/ 1242445 h 1537719"/>
              <a:gd name="connsiteX33" fmla="*/ 228599 w 1747836"/>
              <a:gd name="connsiteY33" fmla="*/ 1259113 h 1537719"/>
              <a:gd name="connsiteX34" fmla="*/ 366712 w 1747836"/>
              <a:gd name="connsiteY34" fmla="*/ 1144814 h 1537719"/>
              <a:gd name="connsiteX35" fmla="*/ 397669 w 1747836"/>
              <a:gd name="connsiteY35" fmla="*/ 1154339 h 1537719"/>
              <a:gd name="connsiteX36" fmla="*/ 421481 w 1747836"/>
              <a:gd name="connsiteY36" fmla="*/ 1237682 h 1537719"/>
              <a:gd name="connsiteX37" fmla="*/ 416718 w 1747836"/>
              <a:gd name="connsiteY37" fmla="*/ 1275783 h 1537719"/>
              <a:gd name="connsiteX38" fmla="*/ 378618 w 1747836"/>
              <a:gd name="connsiteY38" fmla="*/ 1373414 h 1537719"/>
              <a:gd name="connsiteX39" fmla="*/ 400050 w 1747836"/>
              <a:gd name="connsiteY39" fmla="*/ 1387700 h 1537719"/>
              <a:gd name="connsiteX40" fmla="*/ 414337 w 1747836"/>
              <a:gd name="connsiteY40" fmla="*/ 1359125 h 1537719"/>
              <a:gd name="connsiteX41" fmla="*/ 450055 w 1747836"/>
              <a:gd name="connsiteY41" fmla="*/ 1392463 h 1537719"/>
              <a:gd name="connsiteX42" fmla="*/ 488156 w 1747836"/>
              <a:gd name="connsiteY42" fmla="*/ 1518669 h 1537719"/>
              <a:gd name="connsiteX43" fmla="*/ 511968 w 1747836"/>
              <a:gd name="connsiteY43" fmla="*/ 1490094 h 1537719"/>
              <a:gd name="connsiteX44" fmla="*/ 507205 w 1747836"/>
              <a:gd name="connsiteY44" fmla="*/ 1440088 h 1537719"/>
              <a:gd name="connsiteX45" fmla="*/ 607218 w 1747836"/>
              <a:gd name="connsiteY45" fmla="*/ 1390082 h 1537719"/>
              <a:gd name="connsiteX46" fmla="*/ 650080 w 1747836"/>
              <a:gd name="connsiteY46" fmla="*/ 1385319 h 1537719"/>
              <a:gd name="connsiteX47" fmla="*/ 688181 w 1747836"/>
              <a:gd name="connsiteY47" fmla="*/ 1442469 h 1537719"/>
              <a:gd name="connsiteX48" fmla="*/ 692943 w 1747836"/>
              <a:gd name="connsiteY48" fmla="*/ 1387701 h 1537719"/>
              <a:gd name="connsiteX49" fmla="*/ 731044 w 1747836"/>
              <a:gd name="connsiteY49" fmla="*/ 1397225 h 1537719"/>
              <a:gd name="connsiteX50" fmla="*/ 735806 w 1747836"/>
              <a:gd name="connsiteY50" fmla="*/ 1318644 h 1537719"/>
              <a:gd name="connsiteX51" fmla="*/ 685799 w 1747836"/>
              <a:gd name="connsiteY51" fmla="*/ 1311500 h 1537719"/>
              <a:gd name="connsiteX52" fmla="*/ 666749 w 1747836"/>
              <a:gd name="connsiteY52" fmla="*/ 1221012 h 1537719"/>
              <a:gd name="connsiteX53" fmla="*/ 1747836 w 1747836"/>
              <a:gd name="connsiteY53" fmla="*/ 1537719 h 1537719"/>
              <a:gd name="connsiteX54" fmla="*/ 804861 w 1747836"/>
              <a:gd name="connsiteY54" fmla="*/ 1094807 h 1537719"/>
              <a:gd name="connsiteX55" fmla="*/ 735805 w 1747836"/>
              <a:gd name="connsiteY55" fmla="*/ 1116238 h 1537719"/>
              <a:gd name="connsiteX56" fmla="*/ 731042 w 1747836"/>
              <a:gd name="connsiteY56" fmla="*/ 1082901 h 1537719"/>
              <a:gd name="connsiteX57" fmla="*/ 673893 w 1747836"/>
              <a:gd name="connsiteY57" fmla="*/ 1061469 h 1537719"/>
              <a:gd name="connsiteX58" fmla="*/ 614361 w 1747836"/>
              <a:gd name="connsiteY58" fmla="*/ 1059088 h 1537719"/>
              <a:gd name="connsiteX59" fmla="*/ 631030 w 1747836"/>
              <a:gd name="connsiteY59" fmla="*/ 1016225 h 1537719"/>
              <a:gd name="connsiteX60" fmla="*/ 659605 w 1747836"/>
              <a:gd name="connsiteY60" fmla="*/ 956694 h 1537719"/>
              <a:gd name="connsiteX61" fmla="*/ 726279 w 1747836"/>
              <a:gd name="connsiteY61" fmla="*/ 963838 h 1537719"/>
              <a:gd name="connsiteX62" fmla="*/ 688179 w 1747836"/>
              <a:gd name="connsiteY62" fmla="*/ 890019 h 1537719"/>
              <a:gd name="connsiteX63" fmla="*/ 759616 w 1747836"/>
              <a:gd name="connsiteY63" fmla="*/ 887638 h 1537719"/>
              <a:gd name="connsiteX64" fmla="*/ 812004 w 1747836"/>
              <a:gd name="connsiteY64" fmla="*/ 811438 h 1537719"/>
              <a:gd name="connsiteX65" fmla="*/ 908956 w 1747836"/>
              <a:gd name="connsiteY65" fmla="*/ 714261 h 1537719"/>
              <a:gd name="connsiteX66" fmla="*/ 1000123 w 1747836"/>
              <a:gd name="connsiteY66" fmla="*/ 639989 h 1537719"/>
              <a:gd name="connsiteX67" fmla="*/ 1464467 w 1747836"/>
              <a:gd name="connsiteY67" fmla="*/ 280420 h 1537719"/>
              <a:gd name="connsiteX68" fmla="*/ 1464241 w 1747836"/>
              <a:gd name="connsiteY68" fmla="*/ 0 h 1537719"/>
              <a:gd name="connsiteX69" fmla="*/ 247650 w 1747836"/>
              <a:gd name="connsiteY69" fmla="*/ 9752 h 1537719"/>
              <a:gd name="connsiteX0" fmla="*/ 247650 w 1747836"/>
              <a:gd name="connsiteY0" fmla="*/ 9752 h 1537719"/>
              <a:gd name="connsiteX1" fmla="*/ 178592 w 1747836"/>
              <a:gd name="connsiteY1" fmla="*/ 20864 h 1537719"/>
              <a:gd name="connsiteX2" fmla="*/ 150017 w 1747836"/>
              <a:gd name="connsiteY2" fmla="*/ 56582 h 1537719"/>
              <a:gd name="connsiteX3" fmla="*/ 97630 w 1747836"/>
              <a:gd name="connsiteY3" fmla="*/ 49439 h 1537719"/>
              <a:gd name="connsiteX4" fmla="*/ 42861 w 1747836"/>
              <a:gd name="connsiteY4" fmla="*/ 73251 h 1537719"/>
              <a:gd name="connsiteX5" fmla="*/ 104774 w 1747836"/>
              <a:gd name="connsiteY5" fmla="*/ 170882 h 1537719"/>
              <a:gd name="connsiteX6" fmla="*/ 107154 w 1747836"/>
              <a:gd name="connsiteY6" fmla="*/ 220890 h 1537719"/>
              <a:gd name="connsiteX7" fmla="*/ 145255 w 1747836"/>
              <a:gd name="connsiteY7" fmla="*/ 228033 h 1537719"/>
              <a:gd name="connsiteX8" fmla="*/ 159542 w 1747836"/>
              <a:gd name="connsiteY8" fmla="*/ 247082 h 1537719"/>
              <a:gd name="connsiteX9" fmla="*/ 216693 w 1747836"/>
              <a:gd name="connsiteY9" fmla="*/ 294708 h 1537719"/>
              <a:gd name="connsiteX10" fmla="*/ 261936 w 1747836"/>
              <a:gd name="connsiteY10" fmla="*/ 418533 h 1537719"/>
              <a:gd name="connsiteX11" fmla="*/ 278605 w 1747836"/>
              <a:gd name="connsiteY11" fmla="*/ 549501 h 1537719"/>
              <a:gd name="connsiteX12" fmla="*/ 238123 w 1747836"/>
              <a:gd name="connsiteY12" fmla="*/ 589984 h 1537719"/>
              <a:gd name="connsiteX13" fmla="*/ 276223 w 1747836"/>
              <a:gd name="connsiteY13" fmla="*/ 606651 h 1537719"/>
              <a:gd name="connsiteX14" fmla="*/ 259555 w 1747836"/>
              <a:gd name="connsiteY14" fmla="*/ 649514 h 1537719"/>
              <a:gd name="connsiteX15" fmla="*/ 321468 w 1747836"/>
              <a:gd name="connsiteY15" fmla="*/ 670946 h 1537719"/>
              <a:gd name="connsiteX16" fmla="*/ 276223 w 1747836"/>
              <a:gd name="connsiteY16" fmla="*/ 794771 h 1537719"/>
              <a:gd name="connsiteX17" fmla="*/ 285749 w 1747836"/>
              <a:gd name="connsiteY17" fmla="*/ 849538 h 1537719"/>
              <a:gd name="connsiteX18" fmla="*/ 230980 w 1747836"/>
              <a:gd name="connsiteY18" fmla="*/ 880495 h 1537719"/>
              <a:gd name="connsiteX19" fmla="*/ 183355 w 1747836"/>
              <a:gd name="connsiteY19" fmla="*/ 866207 h 1537719"/>
              <a:gd name="connsiteX20" fmla="*/ 116681 w 1747836"/>
              <a:gd name="connsiteY20" fmla="*/ 885258 h 1537719"/>
              <a:gd name="connsiteX21" fmla="*/ 78581 w 1747836"/>
              <a:gd name="connsiteY21" fmla="*/ 925739 h 1537719"/>
              <a:gd name="connsiteX22" fmla="*/ 43995 w 1747836"/>
              <a:gd name="connsiteY22" fmla="*/ 982322 h 1537719"/>
              <a:gd name="connsiteX23" fmla="*/ 9525 w 1747836"/>
              <a:gd name="connsiteY23" fmla="*/ 1047183 h 1537719"/>
              <a:gd name="connsiteX24" fmla="*/ 28574 w 1747836"/>
              <a:gd name="connsiteY24" fmla="*/ 1059090 h 1537719"/>
              <a:gd name="connsiteX25" fmla="*/ 80962 w 1747836"/>
              <a:gd name="connsiteY25" fmla="*/ 1040039 h 1537719"/>
              <a:gd name="connsiteX26" fmla="*/ 59530 w 1747836"/>
              <a:gd name="connsiteY26" fmla="*/ 1073376 h 1537719"/>
              <a:gd name="connsiteX27" fmla="*/ 30956 w 1747836"/>
              <a:gd name="connsiteY27" fmla="*/ 1099570 h 1537719"/>
              <a:gd name="connsiteX28" fmla="*/ 0 w 1747836"/>
              <a:gd name="connsiteY28" fmla="*/ 1140052 h 1537719"/>
              <a:gd name="connsiteX29" fmla="*/ 35717 w 1747836"/>
              <a:gd name="connsiteY29" fmla="*/ 1199584 h 1537719"/>
              <a:gd name="connsiteX30" fmla="*/ 57149 w 1747836"/>
              <a:gd name="connsiteY30" fmla="*/ 1228156 h 1537719"/>
              <a:gd name="connsiteX31" fmla="*/ 107155 w 1747836"/>
              <a:gd name="connsiteY31" fmla="*/ 1185295 h 1537719"/>
              <a:gd name="connsiteX32" fmla="*/ 173830 w 1747836"/>
              <a:gd name="connsiteY32" fmla="*/ 1242445 h 1537719"/>
              <a:gd name="connsiteX33" fmla="*/ 228599 w 1747836"/>
              <a:gd name="connsiteY33" fmla="*/ 1259113 h 1537719"/>
              <a:gd name="connsiteX34" fmla="*/ 366712 w 1747836"/>
              <a:gd name="connsiteY34" fmla="*/ 1144814 h 1537719"/>
              <a:gd name="connsiteX35" fmla="*/ 397669 w 1747836"/>
              <a:gd name="connsiteY35" fmla="*/ 1154339 h 1537719"/>
              <a:gd name="connsiteX36" fmla="*/ 421481 w 1747836"/>
              <a:gd name="connsiteY36" fmla="*/ 1237682 h 1537719"/>
              <a:gd name="connsiteX37" fmla="*/ 416718 w 1747836"/>
              <a:gd name="connsiteY37" fmla="*/ 1275783 h 1537719"/>
              <a:gd name="connsiteX38" fmla="*/ 378618 w 1747836"/>
              <a:gd name="connsiteY38" fmla="*/ 1373414 h 1537719"/>
              <a:gd name="connsiteX39" fmla="*/ 400050 w 1747836"/>
              <a:gd name="connsiteY39" fmla="*/ 1387700 h 1537719"/>
              <a:gd name="connsiteX40" fmla="*/ 414337 w 1747836"/>
              <a:gd name="connsiteY40" fmla="*/ 1359125 h 1537719"/>
              <a:gd name="connsiteX41" fmla="*/ 450055 w 1747836"/>
              <a:gd name="connsiteY41" fmla="*/ 1392463 h 1537719"/>
              <a:gd name="connsiteX42" fmla="*/ 488156 w 1747836"/>
              <a:gd name="connsiteY42" fmla="*/ 1518669 h 1537719"/>
              <a:gd name="connsiteX43" fmla="*/ 511968 w 1747836"/>
              <a:gd name="connsiteY43" fmla="*/ 1490094 h 1537719"/>
              <a:gd name="connsiteX44" fmla="*/ 507205 w 1747836"/>
              <a:gd name="connsiteY44" fmla="*/ 1440088 h 1537719"/>
              <a:gd name="connsiteX45" fmla="*/ 607218 w 1747836"/>
              <a:gd name="connsiteY45" fmla="*/ 1390082 h 1537719"/>
              <a:gd name="connsiteX46" fmla="*/ 650080 w 1747836"/>
              <a:gd name="connsiteY46" fmla="*/ 1385319 h 1537719"/>
              <a:gd name="connsiteX47" fmla="*/ 688181 w 1747836"/>
              <a:gd name="connsiteY47" fmla="*/ 1442469 h 1537719"/>
              <a:gd name="connsiteX48" fmla="*/ 692943 w 1747836"/>
              <a:gd name="connsiteY48" fmla="*/ 1387701 h 1537719"/>
              <a:gd name="connsiteX49" fmla="*/ 731044 w 1747836"/>
              <a:gd name="connsiteY49" fmla="*/ 1397225 h 1537719"/>
              <a:gd name="connsiteX50" fmla="*/ 735806 w 1747836"/>
              <a:gd name="connsiteY50" fmla="*/ 1318644 h 1537719"/>
              <a:gd name="connsiteX51" fmla="*/ 685799 w 1747836"/>
              <a:gd name="connsiteY51" fmla="*/ 1311500 h 1537719"/>
              <a:gd name="connsiteX52" fmla="*/ 666749 w 1747836"/>
              <a:gd name="connsiteY52" fmla="*/ 1221012 h 1537719"/>
              <a:gd name="connsiteX53" fmla="*/ 1747836 w 1747836"/>
              <a:gd name="connsiteY53" fmla="*/ 1537719 h 1537719"/>
              <a:gd name="connsiteX54" fmla="*/ 1207292 w 1747836"/>
              <a:gd name="connsiteY54" fmla="*/ 1285307 h 1537719"/>
              <a:gd name="connsiteX55" fmla="*/ 804861 w 1747836"/>
              <a:gd name="connsiteY55" fmla="*/ 1094807 h 1537719"/>
              <a:gd name="connsiteX56" fmla="*/ 735805 w 1747836"/>
              <a:gd name="connsiteY56" fmla="*/ 1116238 h 1537719"/>
              <a:gd name="connsiteX57" fmla="*/ 731042 w 1747836"/>
              <a:gd name="connsiteY57" fmla="*/ 1082901 h 1537719"/>
              <a:gd name="connsiteX58" fmla="*/ 673893 w 1747836"/>
              <a:gd name="connsiteY58" fmla="*/ 1061469 h 1537719"/>
              <a:gd name="connsiteX59" fmla="*/ 614361 w 1747836"/>
              <a:gd name="connsiteY59" fmla="*/ 1059088 h 1537719"/>
              <a:gd name="connsiteX60" fmla="*/ 631030 w 1747836"/>
              <a:gd name="connsiteY60" fmla="*/ 1016225 h 1537719"/>
              <a:gd name="connsiteX61" fmla="*/ 659605 w 1747836"/>
              <a:gd name="connsiteY61" fmla="*/ 956694 h 1537719"/>
              <a:gd name="connsiteX62" fmla="*/ 726279 w 1747836"/>
              <a:gd name="connsiteY62" fmla="*/ 963838 h 1537719"/>
              <a:gd name="connsiteX63" fmla="*/ 688179 w 1747836"/>
              <a:gd name="connsiteY63" fmla="*/ 890019 h 1537719"/>
              <a:gd name="connsiteX64" fmla="*/ 759616 w 1747836"/>
              <a:gd name="connsiteY64" fmla="*/ 887638 h 1537719"/>
              <a:gd name="connsiteX65" fmla="*/ 812004 w 1747836"/>
              <a:gd name="connsiteY65" fmla="*/ 811438 h 1537719"/>
              <a:gd name="connsiteX66" fmla="*/ 908956 w 1747836"/>
              <a:gd name="connsiteY66" fmla="*/ 714261 h 1537719"/>
              <a:gd name="connsiteX67" fmla="*/ 1000123 w 1747836"/>
              <a:gd name="connsiteY67" fmla="*/ 639989 h 1537719"/>
              <a:gd name="connsiteX68" fmla="*/ 1464467 w 1747836"/>
              <a:gd name="connsiteY68" fmla="*/ 280420 h 1537719"/>
              <a:gd name="connsiteX69" fmla="*/ 1464241 w 1747836"/>
              <a:gd name="connsiteY69" fmla="*/ 0 h 1537719"/>
              <a:gd name="connsiteX70" fmla="*/ 247650 w 1747836"/>
              <a:gd name="connsiteY70" fmla="*/ 9752 h 1537719"/>
              <a:gd name="connsiteX0" fmla="*/ 247650 w 1747836"/>
              <a:gd name="connsiteY0" fmla="*/ 9752 h 1537719"/>
              <a:gd name="connsiteX1" fmla="*/ 178592 w 1747836"/>
              <a:gd name="connsiteY1" fmla="*/ 20864 h 1537719"/>
              <a:gd name="connsiteX2" fmla="*/ 150017 w 1747836"/>
              <a:gd name="connsiteY2" fmla="*/ 56582 h 1537719"/>
              <a:gd name="connsiteX3" fmla="*/ 97630 w 1747836"/>
              <a:gd name="connsiteY3" fmla="*/ 49439 h 1537719"/>
              <a:gd name="connsiteX4" fmla="*/ 42861 w 1747836"/>
              <a:gd name="connsiteY4" fmla="*/ 73251 h 1537719"/>
              <a:gd name="connsiteX5" fmla="*/ 104774 w 1747836"/>
              <a:gd name="connsiteY5" fmla="*/ 170882 h 1537719"/>
              <a:gd name="connsiteX6" fmla="*/ 107154 w 1747836"/>
              <a:gd name="connsiteY6" fmla="*/ 220890 h 1537719"/>
              <a:gd name="connsiteX7" fmla="*/ 145255 w 1747836"/>
              <a:gd name="connsiteY7" fmla="*/ 228033 h 1537719"/>
              <a:gd name="connsiteX8" fmla="*/ 159542 w 1747836"/>
              <a:gd name="connsiteY8" fmla="*/ 247082 h 1537719"/>
              <a:gd name="connsiteX9" fmla="*/ 216693 w 1747836"/>
              <a:gd name="connsiteY9" fmla="*/ 294708 h 1537719"/>
              <a:gd name="connsiteX10" fmla="*/ 261936 w 1747836"/>
              <a:gd name="connsiteY10" fmla="*/ 418533 h 1537719"/>
              <a:gd name="connsiteX11" fmla="*/ 278605 w 1747836"/>
              <a:gd name="connsiteY11" fmla="*/ 549501 h 1537719"/>
              <a:gd name="connsiteX12" fmla="*/ 238123 w 1747836"/>
              <a:gd name="connsiteY12" fmla="*/ 589984 h 1537719"/>
              <a:gd name="connsiteX13" fmla="*/ 276223 w 1747836"/>
              <a:gd name="connsiteY13" fmla="*/ 606651 h 1537719"/>
              <a:gd name="connsiteX14" fmla="*/ 259555 w 1747836"/>
              <a:gd name="connsiteY14" fmla="*/ 649514 h 1537719"/>
              <a:gd name="connsiteX15" fmla="*/ 321468 w 1747836"/>
              <a:gd name="connsiteY15" fmla="*/ 670946 h 1537719"/>
              <a:gd name="connsiteX16" fmla="*/ 276223 w 1747836"/>
              <a:gd name="connsiteY16" fmla="*/ 794771 h 1537719"/>
              <a:gd name="connsiteX17" fmla="*/ 285749 w 1747836"/>
              <a:gd name="connsiteY17" fmla="*/ 849538 h 1537719"/>
              <a:gd name="connsiteX18" fmla="*/ 230980 w 1747836"/>
              <a:gd name="connsiteY18" fmla="*/ 880495 h 1537719"/>
              <a:gd name="connsiteX19" fmla="*/ 183355 w 1747836"/>
              <a:gd name="connsiteY19" fmla="*/ 866207 h 1537719"/>
              <a:gd name="connsiteX20" fmla="*/ 116681 w 1747836"/>
              <a:gd name="connsiteY20" fmla="*/ 885258 h 1537719"/>
              <a:gd name="connsiteX21" fmla="*/ 78581 w 1747836"/>
              <a:gd name="connsiteY21" fmla="*/ 925739 h 1537719"/>
              <a:gd name="connsiteX22" fmla="*/ 43995 w 1747836"/>
              <a:gd name="connsiteY22" fmla="*/ 982322 h 1537719"/>
              <a:gd name="connsiteX23" fmla="*/ 9525 w 1747836"/>
              <a:gd name="connsiteY23" fmla="*/ 1047183 h 1537719"/>
              <a:gd name="connsiteX24" fmla="*/ 28574 w 1747836"/>
              <a:gd name="connsiteY24" fmla="*/ 1059090 h 1537719"/>
              <a:gd name="connsiteX25" fmla="*/ 80962 w 1747836"/>
              <a:gd name="connsiteY25" fmla="*/ 1040039 h 1537719"/>
              <a:gd name="connsiteX26" fmla="*/ 59530 w 1747836"/>
              <a:gd name="connsiteY26" fmla="*/ 1073376 h 1537719"/>
              <a:gd name="connsiteX27" fmla="*/ 30956 w 1747836"/>
              <a:gd name="connsiteY27" fmla="*/ 1099570 h 1537719"/>
              <a:gd name="connsiteX28" fmla="*/ 0 w 1747836"/>
              <a:gd name="connsiteY28" fmla="*/ 1140052 h 1537719"/>
              <a:gd name="connsiteX29" fmla="*/ 35717 w 1747836"/>
              <a:gd name="connsiteY29" fmla="*/ 1199584 h 1537719"/>
              <a:gd name="connsiteX30" fmla="*/ 57149 w 1747836"/>
              <a:gd name="connsiteY30" fmla="*/ 1228156 h 1537719"/>
              <a:gd name="connsiteX31" fmla="*/ 107155 w 1747836"/>
              <a:gd name="connsiteY31" fmla="*/ 1185295 h 1537719"/>
              <a:gd name="connsiteX32" fmla="*/ 173830 w 1747836"/>
              <a:gd name="connsiteY32" fmla="*/ 1242445 h 1537719"/>
              <a:gd name="connsiteX33" fmla="*/ 228599 w 1747836"/>
              <a:gd name="connsiteY33" fmla="*/ 1259113 h 1537719"/>
              <a:gd name="connsiteX34" fmla="*/ 366712 w 1747836"/>
              <a:gd name="connsiteY34" fmla="*/ 1144814 h 1537719"/>
              <a:gd name="connsiteX35" fmla="*/ 397669 w 1747836"/>
              <a:gd name="connsiteY35" fmla="*/ 1154339 h 1537719"/>
              <a:gd name="connsiteX36" fmla="*/ 421481 w 1747836"/>
              <a:gd name="connsiteY36" fmla="*/ 1237682 h 1537719"/>
              <a:gd name="connsiteX37" fmla="*/ 416718 w 1747836"/>
              <a:gd name="connsiteY37" fmla="*/ 1275783 h 1537719"/>
              <a:gd name="connsiteX38" fmla="*/ 378618 w 1747836"/>
              <a:gd name="connsiteY38" fmla="*/ 1373414 h 1537719"/>
              <a:gd name="connsiteX39" fmla="*/ 400050 w 1747836"/>
              <a:gd name="connsiteY39" fmla="*/ 1387700 h 1537719"/>
              <a:gd name="connsiteX40" fmla="*/ 414337 w 1747836"/>
              <a:gd name="connsiteY40" fmla="*/ 1359125 h 1537719"/>
              <a:gd name="connsiteX41" fmla="*/ 450055 w 1747836"/>
              <a:gd name="connsiteY41" fmla="*/ 1392463 h 1537719"/>
              <a:gd name="connsiteX42" fmla="*/ 488156 w 1747836"/>
              <a:gd name="connsiteY42" fmla="*/ 1518669 h 1537719"/>
              <a:gd name="connsiteX43" fmla="*/ 511968 w 1747836"/>
              <a:gd name="connsiteY43" fmla="*/ 1490094 h 1537719"/>
              <a:gd name="connsiteX44" fmla="*/ 507205 w 1747836"/>
              <a:gd name="connsiteY44" fmla="*/ 1440088 h 1537719"/>
              <a:gd name="connsiteX45" fmla="*/ 607218 w 1747836"/>
              <a:gd name="connsiteY45" fmla="*/ 1390082 h 1537719"/>
              <a:gd name="connsiteX46" fmla="*/ 650080 w 1747836"/>
              <a:gd name="connsiteY46" fmla="*/ 1385319 h 1537719"/>
              <a:gd name="connsiteX47" fmla="*/ 688181 w 1747836"/>
              <a:gd name="connsiteY47" fmla="*/ 1442469 h 1537719"/>
              <a:gd name="connsiteX48" fmla="*/ 692943 w 1747836"/>
              <a:gd name="connsiteY48" fmla="*/ 1387701 h 1537719"/>
              <a:gd name="connsiteX49" fmla="*/ 731044 w 1747836"/>
              <a:gd name="connsiteY49" fmla="*/ 1397225 h 1537719"/>
              <a:gd name="connsiteX50" fmla="*/ 735806 w 1747836"/>
              <a:gd name="connsiteY50" fmla="*/ 1318644 h 1537719"/>
              <a:gd name="connsiteX51" fmla="*/ 685799 w 1747836"/>
              <a:gd name="connsiteY51" fmla="*/ 1311500 h 1537719"/>
              <a:gd name="connsiteX52" fmla="*/ 666749 w 1747836"/>
              <a:gd name="connsiteY52" fmla="*/ 1221012 h 1537719"/>
              <a:gd name="connsiteX53" fmla="*/ 1747836 w 1747836"/>
              <a:gd name="connsiteY53" fmla="*/ 1537719 h 1537719"/>
              <a:gd name="connsiteX54" fmla="*/ 835817 w 1747836"/>
              <a:gd name="connsiteY54" fmla="*/ 1132907 h 1537719"/>
              <a:gd name="connsiteX55" fmla="*/ 804861 w 1747836"/>
              <a:gd name="connsiteY55" fmla="*/ 1094807 h 1537719"/>
              <a:gd name="connsiteX56" fmla="*/ 735805 w 1747836"/>
              <a:gd name="connsiteY56" fmla="*/ 1116238 h 1537719"/>
              <a:gd name="connsiteX57" fmla="*/ 731042 w 1747836"/>
              <a:gd name="connsiteY57" fmla="*/ 1082901 h 1537719"/>
              <a:gd name="connsiteX58" fmla="*/ 673893 w 1747836"/>
              <a:gd name="connsiteY58" fmla="*/ 1061469 h 1537719"/>
              <a:gd name="connsiteX59" fmla="*/ 614361 w 1747836"/>
              <a:gd name="connsiteY59" fmla="*/ 1059088 h 1537719"/>
              <a:gd name="connsiteX60" fmla="*/ 631030 w 1747836"/>
              <a:gd name="connsiteY60" fmla="*/ 1016225 h 1537719"/>
              <a:gd name="connsiteX61" fmla="*/ 659605 w 1747836"/>
              <a:gd name="connsiteY61" fmla="*/ 956694 h 1537719"/>
              <a:gd name="connsiteX62" fmla="*/ 726279 w 1747836"/>
              <a:gd name="connsiteY62" fmla="*/ 963838 h 1537719"/>
              <a:gd name="connsiteX63" fmla="*/ 688179 w 1747836"/>
              <a:gd name="connsiteY63" fmla="*/ 890019 h 1537719"/>
              <a:gd name="connsiteX64" fmla="*/ 759616 w 1747836"/>
              <a:gd name="connsiteY64" fmla="*/ 887638 h 1537719"/>
              <a:gd name="connsiteX65" fmla="*/ 812004 w 1747836"/>
              <a:gd name="connsiteY65" fmla="*/ 811438 h 1537719"/>
              <a:gd name="connsiteX66" fmla="*/ 908956 w 1747836"/>
              <a:gd name="connsiteY66" fmla="*/ 714261 h 1537719"/>
              <a:gd name="connsiteX67" fmla="*/ 1000123 w 1747836"/>
              <a:gd name="connsiteY67" fmla="*/ 639989 h 1537719"/>
              <a:gd name="connsiteX68" fmla="*/ 1464467 w 1747836"/>
              <a:gd name="connsiteY68" fmla="*/ 280420 h 1537719"/>
              <a:gd name="connsiteX69" fmla="*/ 1464241 w 1747836"/>
              <a:gd name="connsiteY69" fmla="*/ 0 h 1537719"/>
              <a:gd name="connsiteX70" fmla="*/ 247650 w 1747836"/>
              <a:gd name="connsiteY70" fmla="*/ 9752 h 1537719"/>
              <a:gd name="connsiteX0" fmla="*/ 247650 w 1747836"/>
              <a:gd name="connsiteY0" fmla="*/ 9752 h 1537719"/>
              <a:gd name="connsiteX1" fmla="*/ 178592 w 1747836"/>
              <a:gd name="connsiteY1" fmla="*/ 20864 h 1537719"/>
              <a:gd name="connsiteX2" fmla="*/ 150017 w 1747836"/>
              <a:gd name="connsiteY2" fmla="*/ 56582 h 1537719"/>
              <a:gd name="connsiteX3" fmla="*/ 97630 w 1747836"/>
              <a:gd name="connsiteY3" fmla="*/ 49439 h 1537719"/>
              <a:gd name="connsiteX4" fmla="*/ 42861 w 1747836"/>
              <a:gd name="connsiteY4" fmla="*/ 73251 h 1537719"/>
              <a:gd name="connsiteX5" fmla="*/ 104774 w 1747836"/>
              <a:gd name="connsiteY5" fmla="*/ 170882 h 1537719"/>
              <a:gd name="connsiteX6" fmla="*/ 107154 w 1747836"/>
              <a:gd name="connsiteY6" fmla="*/ 220890 h 1537719"/>
              <a:gd name="connsiteX7" fmla="*/ 145255 w 1747836"/>
              <a:gd name="connsiteY7" fmla="*/ 228033 h 1537719"/>
              <a:gd name="connsiteX8" fmla="*/ 159542 w 1747836"/>
              <a:gd name="connsiteY8" fmla="*/ 247082 h 1537719"/>
              <a:gd name="connsiteX9" fmla="*/ 216693 w 1747836"/>
              <a:gd name="connsiteY9" fmla="*/ 294708 h 1537719"/>
              <a:gd name="connsiteX10" fmla="*/ 261936 w 1747836"/>
              <a:gd name="connsiteY10" fmla="*/ 418533 h 1537719"/>
              <a:gd name="connsiteX11" fmla="*/ 278605 w 1747836"/>
              <a:gd name="connsiteY11" fmla="*/ 549501 h 1537719"/>
              <a:gd name="connsiteX12" fmla="*/ 238123 w 1747836"/>
              <a:gd name="connsiteY12" fmla="*/ 589984 h 1537719"/>
              <a:gd name="connsiteX13" fmla="*/ 276223 w 1747836"/>
              <a:gd name="connsiteY13" fmla="*/ 606651 h 1537719"/>
              <a:gd name="connsiteX14" fmla="*/ 259555 w 1747836"/>
              <a:gd name="connsiteY14" fmla="*/ 649514 h 1537719"/>
              <a:gd name="connsiteX15" fmla="*/ 321468 w 1747836"/>
              <a:gd name="connsiteY15" fmla="*/ 670946 h 1537719"/>
              <a:gd name="connsiteX16" fmla="*/ 276223 w 1747836"/>
              <a:gd name="connsiteY16" fmla="*/ 794771 h 1537719"/>
              <a:gd name="connsiteX17" fmla="*/ 285749 w 1747836"/>
              <a:gd name="connsiteY17" fmla="*/ 849538 h 1537719"/>
              <a:gd name="connsiteX18" fmla="*/ 230980 w 1747836"/>
              <a:gd name="connsiteY18" fmla="*/ 880495 h 1537719"/>
              <a:gd name="connsiteX19" fmla="*/ 183355 w 1747836"/>
              <a:gd name="connsiteY19" fmla="*/ 866207 h 1537719"/>
              <a:gd name="connsiteX20" fmla="*/ 116681 w 1747836"/>
              <a:gd name="connsiteY20" fmla="*/ 885258 h 1537719"/>
              <a:gd name="connsiteX21" fmla="*/ 78581 w 1747836"/>
              <a:gd name="connsiteY21" fmla="*/ 925739 h 1537719"/>
              <a:gd name="connsiteX22" fmla="*/ 43995 w 1747836"/>
              <a:gd name="connsiteY22" fmla="*/ 982322 h 1537719"/>
              <a:gd name="connsiteX23" fmla="*/ 9525 w 1747836"/>
              <a:gd name="connsiteY23" fmla="*/ 1047183 h 1537719"/>
              <a:gd name="connsiteX24" fmla="*/ 28574 w 1747836"/>
              <a:gd name="connsiteY24" fmla="*/ 1059090 h 1537719"/>
              <a:gd name="connsiteX25" fmla="*/ 80962 w 1747836"/>
              <a:gd name="connsiteY25" fmla="*/ 1040039 h 1537719"/>
              <a:gd name="connsiteX26" fmla="*/ 59530 w 1747836"/>
              <a:gd name="connsiteY26" fmla="*/ 1073376 h 1537719"/>
              <a:gd name="connsiteX27" fmla="*/ 30956 w 1747836"/>
              <a:gd name="connsiteY27" fmla="*/ 1099570 h 1537719"/>
              <a:gd name="connsiteX28" fmla="*/ 0 w 1747836"/>
              <a:gd name="connsiteY28" fmla="*/ 1140052 h 1537719"/>
              <a:gd name="connsiteX29" fmla="*/ 35717 w 1747836"/>
              <a:gd name="connsiteY29" fmla="*/ 1199584 h 1537719"/>
              <a:gd name="connsiteX30" fmla="*/ 57149 w 1747836"/>
              <a:gd name="connsiteY30" fmla="*/ 1228156 h 1537719"/>
              <a:gd name="connsiteX31" fmla="*/ 107155 w 1747836"/>
              <a:gd name="connsiteY31" fmla="*/ 1185295 h 1537719"/>
              <a:gd name="connsiteX32" fmla="*/ 173830 w 1747836"/>
              <a:gd name="connsiteY32" fmla="*/ 1242445 h 1537719"/>
              <a:gd name="connsiteX33" fmla="*/ 228599 w 1747836"/>
              <a:gd name="connsiteY33" fmla="*/ 1259113 h 1537719"/>
              <a:gd name="connsiteX34" fmla="*/ 366712 w 1747836"/>
              <a:gd name="connsiteY34" fmla="*/ 1144814 h 1537719"/>
              <a:gd name="connsiteX35" fmla="*/ 397669 w 1747836"/>
              <a:gd name="connsiteY35" fmla="*/ 1154339 h 1537719"/>
              <a:gd name="connsiteX36" fmla="*/ 421481 w 1747836"/>
              <a:gd name="connsiteY36" fmla="*/ 1237682 h 1537719"/>
              <a:gd name="connsiteX37" fmla="*/ 416718 w 1747836"/>
              <a:gd name="connsiteY37" fmla="*/ 1275783 h 1537719"/>
              <a:gd name="connsiteX38" fmla="*/ 378618 w 1747836"/>
              <a:gd name="connsiteY38" fmla="*/ 1373414 h 1537719"/>
              <a:gd name="connsiteX39" fmla="*/ 400050 w 1747836"/>
              <a:gd name="connsiteY39" fmla="*/ 1387700 h 1537719"/>
              <a:gd name="connsiteX40" fmla="*/ 414337 w 1747836"/>
              <a:gd name="connsiteY40" fmla="*/ 1359125 h 1537719"/>
              <a:gd name="connsiteX41" fmla="*/ 450055 w 1747836"/>
              <a:gd name="connsiteY41" fmla="*/ 1392463 h 1537719"/>
              <a:gd name="connsiteX42" fmla="*/ 488156 w 1747836"/>
              <a:gd name="connsiteY42" fmla="*/ 1518669 h 1537719"/>
              <a:gd name="connsiteX43" fmla="*/ 511968 w 1747836"/>
              <a:gd name="connsiteY43" fmla="*/ 1490094 h 1537719"/>
              <a:gd name="connsiteX44" fmla="*/ 507205 w 1747836"/>
              <a:gd name="connsiteY44" fmla="*/ 1440088 h 1537719"/>
              <a:gd name="connsiteX45" fmla="*/ 607218 w 1747836"/>
              <a:gd name="connsiteY45" fmla="*/ 1390082 h 1537719"/>
              <a:gd name="connsiteX46" fmla="*/ 650080 w 1747836"/>
              <a:gd name="connsiteY46" fmla="*/ 1385319 h 1537719"/>
              <a:gd name="connsiteX47" fmla="*/ 688181 w 1747836"/>
              <a:gd name="connsiteY47" fmla="*/ 1442469 h 1537719"/>
              <a:gd name="connsiteX48" fmla="*/ 692943 w 1747836"/>
              <a:gd name="connsiteY48" fmla="*/ 1387701 h 1537719"/>
              <a:gd name="connsiteX49" fmla="*/ 731044 w 1747836"/>
              <a:gd name="connsiteY49" fmla="*/ 1397225 h 1537719"/>
              <a:gd name="connsiteX50" fmla="*/ 735806 w 1747836"/>
              <a:gd name="connsiteY50" fmla="*/ 1318644 h 1537719"/>
              <a:gd name="connsiteX51" fmla="*/ 685799 w 1747836"/>
              <a:gd name="connsiteY51" fmla="*/ 1311500 h 1537719"/>
              <a:gd name="connsiteX52" fmla="*/ 666749 w 1747836"/>
              <a:gd name="connsiteY52" fmla="*/ 1221012 h 1537719"/>
              <a:gd name="connsiteX53" fmla="*/ 1747836 w 1747836"/>
              <a:gd name="connsiteY53" fmla="*/ 1537719 h 1537719"/>
              <a:gd name="connsiteX54" fmla="*/ 1181098 w 1747836"/>
              <a:gd name="connsiteY54" fmla="*/ 1285307 h 1537719"/>
              <a:gd name="connsiteX55" fmla="*/ 835817 w 1747836"/>
              <a:gd name="connsiteY55" fmla="*/ 1132907 h 1537719"/>
              <a:gd name="connsiteX56" fmla="*/ 804861 w 1747836"/>
              <a:gd name="connsiteY56" fmla="*/ 1094807 h 1537719"/>
              <a:gd name="connsiteX57" fmla="*/ 735805 w 1747836"/>
              <a:gd name="connsiteY57" fmla="*/ 1116238 h 1537719"/>
              <a:gd name="connsiteX58" fmla="*/ 731042 w 1747836"/>
              <a:gd name="connsiteY58" fmla="*/ 1082901 h 1537719"/>
              <a:gd name="connsiteX59" fmla="*/ 673893 w 1747836"/>
              <a:gd name="connsiteY59" fmla="*/ 1061469 h 1537719"/>
              <a:gd name="connsiteX60" fmla="*/ 614361 w 1747836"/>
              <a:gd name="connsiteY60" fmla="*/ 1059088 h 1537719"/>
              <a:gd name="connsiteX61" fmla="*/ 631030 w 1747836"/>
              <a:gd name="connsiteY61" fmla="*/ 1016225 h 1537719"/>
              <a:gd name="connsiteX62" fmla="*/ 659605 w 1747836"/>
              <a:gd name="connsiteY62" fmla="*/ 956694 h 1537719"/>
              <a:gd name="connsiteX63" fmla="*/ 726279 w 1747836"/>
              <a:gd name="connsiteY63" fmla="*/ 963838 h 1537719"/>
              <a:gd name="connsiteX64" fmla="*/ 688179 w 1747836"/>
              <a:gd name="connsiteY64" fmla="*/ 890019 h 1537719"/>
              <a:gd name="connsiteX65" fmla="*/ 759616 w 1747836"/>
              <a:gd name="connsiteY65" fmla="*/ 887638 h 1537719"/>
              <a:gd name="connsiteX66" fmla="*/ 812004 w 1747836"/>
              <a:gd name="connsiteY66" fmla="*/ 811438 h 1537719"/>
              <a:gd name="connsiteX67" fmla="*/ 908956 w 1747836"/>
              <a:gd name="connsiteY67" fmla="*/ 714261 h 1537719"/>
              <a:gd name="connsiteX68" fmla="*/ 1000123 w 1747836"/>
              <a:gd name="connsiteY68" fmla="*/ 639989 h 1537719"/>
              <a:gd name="connsiteX69" fmla="*/ 1464467 w 1747836"/>
              <a:gd name="connsiteY69" fmla="*/ 280420 h 1537719"/>
              <a:gd name="connsiteX70" fmla="*/ 1464241 w 1747836"/>
              <a:gd name="connsiteY70" fmla="*/ 0 h 1537719"/>
              <a:gd name="connsiteX71" fmla="*/ 247650 w 1747836"/>
              <a:gd name="connsiteY71" fmla="*/ 9752 h 1537719"/>
              <a:gd name="connsiteX0" fmla="*/ 247650 w 1747836"/>
              <a:gd name="connsiteY0" fmla="*/ 9752 h 1537719"/>
              <a:gd name="connsiteX1" fmla="*/ 178592 w 1747836"/>
              <a:gd name="connsiteY1" fmla="*/ 20864 h 1537719"/>
              <a:gd name="connsiteX2" fmla="*/ 150017 w 1747836"/>
              <a:gd name="connsiteY2" fmla="*/ 56582 h 1537719"/>
              <a:gd name="connsiteX3" fmla="*/ 97630 w 1747836"/>
              <a:gd name="connsiteY3" fmla="*/ 49439 h 1537719"/>
              <a:gd name="connsiteX4" fmla="*/ 42861 w 1747836"/>
              <a:gd name="connsiteY4" fmla="*/ 73251 h 1537719"/>
              <a:gd name="connsiteX5" fmla="*/ 104774 w 1747836"/>
              <a:gd name="connsiteY5" fmla="*/ 170882 h 1537719"/>
              <a:gd name="connsiteX6" fmla="*/ 107154 w 1747836"/>
              <a:gd name="connsiteY6" fmla="*/ 220890 h 1537719"/>
              <a:gd name="connsiteX7" fmla="*/ 145255 w 1747836"/>
              <a:gd name="connsiteY7" fmla="*/ 228033 h 1537719"/>
              <a:gd name="connsiteX8" fmla="*/ 159542 w 1747836"/>
              <a:gd name="connsiteY8" fmla="*/ 247082 h 1537719"/>
              <a:gd name="connsiteX9" fmla="*/ 216693 w 1747836"/>
              <a:gd name="connsiteY9" fmla="*/ 294708 h 1537719"/>
              <a:gd name="connsiteX10" fmla="*/ 261936 w 1747836"/>
              <a:gd name="connsiteY10" fmla="*/ 418533 h 1537719"/>
              <a:gd name="connsiteX11" fmla="*/ 278605 w 1747836"/>
              <a:gd name="connsiteY11" fmla="*/ 549501 h 1537719"/>
              <a:gd name="connsiteX12" fmla="*/ 238123 w 1747836"/>
              <a:gd name="connsiteY12" fmla="*/ 589984 h 1537719"/>
              <a:gd name="connsiteX13" fmla="*/ 276223 w 1747836"/>
              <a:gd name="connsiteY13" fmla="*/ 606651 h 1537719"/>
              <a:gd name="connsiteX14" fmla="*/ 259555 w 1747836"/>
              <a:gd name="connsiteY14" fmla="*/ 649514 h 1537719"/>
              <a:gd name="connsiteX15" fmla="*/ 321468 w 1747836"/>
              <a:gd name="connsiteY15" fmla="*/ 670946 h 1537719"/>
              <a:gd name="connsiteX16" fmla="*/ 276223 w 1747836"/>
              <a:gd name="connsiteY16" fmla="*/ 794771 h 1537719"/>
              <a:gd name="connsiteX17" fmla="*/ 285749 w 1747836"/>
              <a:gd name="connsiteY17" fmla="*/ 849538 h 1537719"/>
              <a:gd name="connsiteX18" fmla="*/ 230980 w 1747836"/>
              <a:gd name="connsiteY18" fmla="*/ 880495 h 1537719"/>
              <a:gd name="connsiteX19" fmla="*/ 183355 w 1747836"/>
              <a:gd name="connsiteY19" fmla="*/ 866207 h 1537719"/>
              <a:gd name="connsiteX20" fmla="*/ 116681 w 1747836"/>
              <a:gd name="connsiteY20" fmla="*/ 885258 h 1537719"/>
              <a:gd name="connsiteX21" fmla="*/ 78581 w 1747836"/>
              <a:gd name="connsiteY21" fmla="*/ 925739 h 1537719"/>
              <a:gd name="connsiteX22" fmla="*/ 43995 w 1747836"/>
              <a:gd name="connsiteY22" fmla="*/ 982322 h 1537719"/>
              <a:gd name="connsiteX23" fmla="*/ 9525 w 1747836"/>
              <a:gd name="connsiteY23" fmla="*/ 1047183 h 1537719"/>
              <a:gd name="connsiteX24" fmla="*/ 28574 w 1747836"/>
              <a:gd name="connsiteY24" fmla="*/ 1059090 h 1537719"/>
              <a:gd name="connsiteX25" fmla="*/ 80962 w 1747836"/>
              <a:gd name="connsiteY25" fmla="*/ 1040039 h 1537719"/>
              <a:gd name="connsiteX26" fmla="*/ 59530 w 1747836"/>
              <a:gd name="connsiteY26" fmla="*/ 1073376 h 1537719"/>
              <a:gd name="connsiteX27" fmla="*/ 30956 w 1747836"/>
              <a:gd name="connsiteY27" fmla="*/ 1099570 h 1537719"/>
              <a:gd name="connsiteX28" fmla="*/ 0 w 1747836"/>
              <a:gd name="connsiteY28" fmla="*/ 1140052 h 1537719"/>
              <a:gd name="connsiteX29" fmla="*/ 35717 w 1747836"/>
              <a:gd name="connsiteY29" fmla="*/ 1199584 h 1537719"/>
              <a:gd name="connsiteX30" fmla="*/ 57149 w 1747836"/>
              <a:gd name="connsiteY30" fmla="*/ 1228156 h 1537719"/>
              <a:gd name="connsiteX31" fmla="*/ 107155 w 1747836"/>
              <a:gd name="connsiteY31" fmla="*/ 1185295 h 1537719"/>
              <a:gd name="connsiteX32" fmla="*/ 173830 w 1747836"/>
              <a:gd name="connsiteY32" fmla="*/ 1242445 h 1537719"/>
              <a:gd name="connsiteX33" fmla="*/ 228599 w 1747836"/>
              <a:gd name="connsiteY33" fmla="*/ 1259113 h 1537719"/>
              <a:gd name="connsiteX34" fmla="*/ 366712 w 1747836"/>
              <a:gd name="connsiteY34" fmla="*/ 1144814 h 1537719"/>
              <a:gd name="connsiteX35" fmla="*/ 397669 w 1747836"/>
              <a:gd name="connsiteY35" fmla="*/ 1154339 h 1537719"/>
              <a:gd name="connsiteX36" fmla="*/ 421481 w 1747836"/>
              <a:gd name="connsiteY36" fmla="*/ 1237682 h 1537719"/>
              <a:gd name="connsiteX37" fmla="*/ 416718 w 1747836"/>
              <a:gd name="connsiteY37" fmla="*/ 1275783 h 1537719"/>
              <a:gd name="connsiteX38" fmla="*/ 378618 w 1747836"/>
              <a:gd name="connsiteY38" fmla="*/ 1373414 h 1537719"/>
              <a:gd name="connsiteX39" fmla="*/ 400050 w 1747836"/>
              <a:gd name="connsiteY39" fmla="*/ 1387700 h 1537719"/>
              <a:gd name="connsiteX40" fmla="*/ 414337 w 1747836"/>
              <a:gd name="connsiteY40" fmla="*/ 1359125 h 1537719"/>
              <a:gd name="connsiteX41" fmla="*/ 450055 w 1747836"/>
              <a:gd name="connsiteY41" fmla="*/ 1392463 h 1537719"/>
              <a:gd name="connsiteX42" fmla="*/ 488156 w 1747836"/>
              <a:gd name="connsiteY42" fmla="*/ 1518669 h 1537719"/>
              <a:gd name="connsiteX43" fmla="*/ 511968 w 1747836"/>
              <a:gd name="connsiteY43" fmla="*/ 1490094 h 1537719"/>
              <a:gd name="connsiteX44" fmla="*/ 507205 w 1747836"/>
              <a:gd name="connsiteY44" fmla="*/ 1440088 h 1537719"/>
              <a:gd name="connsiteX45" fmla="*/ 607218 w 1747836"/>
              <a:gd name="connsiteY45" fmla="*/ 1390082 h 1537719"/>
              <a:gd name="connsiteX46" fmla="*/ 650080 w 1747836"/>
              <a:gd name="connsiteY46" fmla="*/ 1385319 h 1537719"/>
              <a:gd name="connsiteX47" fmla="*/ 688181 w 1747836"/>
              <a:gd name="connsiteY47" fmla="*/ 1442469 h 1537719"/>
              <a:gd name="connsiteX48" fmla="*/ 692943 w 1747836"/>
              <a:gd name="connsiteY48" fmla="*/ 1387701 h 1537719"/>
              <a:gd name="connsiteX49" fmla="*/ 731044 w 1747836"/>
              <a:gd name="connsiteY49" fmla="*/ 1397225 h 1537719"/>
              <a:gd name="connsiteX50" fmla="*/ 735806 w 1747836"/>
              <a:gd name="connsiteY50" fmla="*/ 1318644 h 1537719"/>
              <a:gd name="connsiteX51" fmla="*/ 685799 w 1747836"/>
              <a:gd name="connsiteY51" fmla="*/ 1311500 h 1537719"/>
              <a:gd name="connsiteX52" fmla="*/ 666749 w 1747836"/>
              <a:gd name="connsiteY52" fmla="*/ 1221012 h 1537719"/>
              <a:gd name="connsiteX53" fmla="*/ 1747836 w 1747836"/>
              <a:gd name="connsiteY53" fmla="*/ 1537719 h 1537719"/>
              <a:gd name="connsiteX54" fmla="*/ 745329 w 1747836"/>
              <a:gd name="connsiteY54" fmla="*/ 1185294 h 1537719"/>
              <a:gd name="connsiteX55" fmla="*/ 835817 w 1747836"/>
              <a:gd name="connsiteY55" fmla="*/ 1132907 h 1537719"/>
              <a:gd name="connsiteX56" fmla="*/ 804861 w 1747836"/>
              <a:gd name="connsiteY56" fmla="*/ 1094807 h 1537719"/>
              <a:gd name="connsiteX57" fmla="*/ 735805 w 1747836"/>
              <a:gd name="connsiteY57" fmla="*/ 1116238 h 1537719"/>
              <a:gd name="connsiteX58" fmla="*/ 731042 w 1747836"/>
              <a:gd name="connsiteY58" fmla="*/ 1082901 h 1537719"/>
              <a:gd name="connsiteX59" fmla="*/ 673893 w 1747836"/>
              <a:gd name="connsiteY59" fmla="*/ 1061469 h 1537719"/>
              <a:gd name="connsiteX60" fmla="*/ 614361 w 1747836"/>
              <a:gd name="connsiteY60" fmla="*/ 1059088 h 1537719"/>
              <a:gd name="connsiteX61" fmla="*/ 631030 w 1747836"/>
              <a:gd name="connsiteY61" fmla="*/ 1016225 h 1537719"/>
              <a:gd name="connsiteX62" fmla="*/ 659605 w 1747836"/>
              <a:gd name="connsiteY62" fmla="*/ 956694 h 1537719"/>
              <a:gd name="connsiteX63" fmla="*/ 726279 w 1747836"/>
              <a:gd name="connsiteY63" fmla="*/ 963838 h 1537719"/>
              <a:gd name="connsiteX64" fmla="*/ 688179 w 1747836"/>
              <a:gd name="connsiteY64" fmla="*/ 890019 h 1537719"/>
              <a:gd name="connsiteX65" fmla="*/ 759616 w 1747836"/>
              <a:gd name="connsiteY65" fmla="*/ 887638 h 1537719"/>
              <a:gd name="connsiteX66" fmla="*/ 812004 w 1747836"/>
              <a:gd name="connsiteY66" fmla="*/ 811438 h 1537719"/>
              <a:gd name="connsiteX67" fmla="*/ 908956 w 1747836"/>
              <a:gd name="connsiteY67" fmla="*/ 714261 h 1537719"/>
              <a:gd name="connsiteX68" fmla="*/ 1000123 w 1747836"/>
              <a:gd name="connsiteY68" fmla="*/ 639989 h 1537719"/>
              <a:gd name="connsiteX69" fmla="*/ 1464467 w 1747836"/>
              <a:gd name="connsiteY69" fmla="*/ 280420 h 1537719"/>
              <a:gd name="connsiteX70" fmla="*/ 1464241 w 1747836"/>
              <a:gd name="connsiteY70" fmla="*/ 0 h 1537719"/>
              <a:gd name="connsiteX71" fmla="*/ 247650 w 1747836"/>
              <a:gd name="connsiteY71" fmla="*/ 9752 h 1537719"/>
              <a:gd name="connsiteX0" fmla="*/ 247650 w 1747836"/>
              <a:gd name="connsiteY0" fmla="*/ 9752 h 1537719"/>
              <a:gd name="connsiteX1" fmla="*/ 178592 w 1747836"/>
              <a:gd name="connsiteY1" fmla="*/ 20864 h 1537719"/>
              <a:gd name="connsiteX2" fmla="*/ 150017 w 1747836"/>
              <a:gd name="connsiteY2" fmla="*/ 56582 h 1537719"/>
              <a:gd name="connsiteX3" fmla="*/ 97630 w 1747836"/>
              <a:gd name="connsiteY3" fmla="*/ 49439 h 1537719"/>
              <a:gd name="connsiteX4" fmla="*/ 42861 w 1747836"/>
              <a:gd name="connsiteY4" fmla="*/ 73251 h 1537719"/>
              <a:gd name="connsiteX5" fmla="*/ 104774 w 1747836"/>
              <a:gd name="connsiteY5" fmla="*/ 170882 h 1537719"/>
              <a:gd name="connsiteX6" fmla="*/ 107154 w 1747836"/>
              <a:gd name="connsiteY6" fmla="*/ 220890 h 1537719"/>
              <a:gd name="connsiteX7" fmla="*/ 145255 w 1747836"/>
              <a:gd name="connsiteY7" fmla="*/ 228033 h 1537719"/>
              <a:gd name="connsiteX8" fmla="*/ 159542 w 1747836"/>
              <a:gd name="connsiteY8" fmla="*/ 247082 h 1537719"/>
              <a:gd name="connsiteX9" fmla="*/ 216693 w 1747836"/>
              <a:gd name="connsiteY9" fmla="*/ 294708 h 1537719"/>
              <a:gd name="connsiteX10" fmla="*/ 261936 w 1747836"/>
              <a:gd name="connsiteY10" fmla="*/ 418533 h 1537719"/>
              <a:gd name="connsiteX11" fmla="*/ 278605 w 1747836"/>
              <a:gd name="connsiteY11" fmla="*/ 549501 h 1537719"/>
              <a:gd name="connsiteX12" fmla="*/ 238123 w 1747836"/>
              <a:gd name="connsiteY12" fmla="*/ 589984 h 1537719"/>
              <a:gd name="connsiteX13" fmla="*/ 276223 w 1747836"/>
              <a:gd name="connsiteY13" fmla="*/ 606651 h 1537719"/>
              <a:gd name="connsiteX14" fmla="*/ 259555 w 1747836"/>
              <a:gd name="connsiteY14" fmla="*/ 649514 h 1537719"/>
              <a:gd name="connsiteX15" fmla="*/ 321468 w 1747836"/>
              <a:gd name="connsiteY15" fmla="*/ 670946 h 1537719"/>
              <a:gd name="connsiteX16" fmla="*/ 276223 w 1747836"/>
              <a:gd name="connsiteY16" fmla="*/ 794771 h 1537719"/>
              <a:gd name="connsiteX17" fmla="*/ 285749 w 1747836"/>
              <a:gd name="connsiteY17" fmla="*/ 849538 h 1537719"/>
              <a:gd name="connsiteX18" fmla="*/ 230980 w 1747836"/>
              <a:gd name="connsiteY18" fmla="*/ 880495 h 1537719"/>
              <a:gd name="connsiteX19" fmla="*/ 183355 w 1747836"/>
              <a:gd name="connsiteY19" fmla="*/ 866207 h 1537719"/>
              <a:gd name="connsiteX20" fmla="*/ 116681 w 1747836"/>
              <a:gd name="connsiteY20" fmla="*/ 885258 h 1537719"/>
              <a:gd name="connsiteX21" fmla="*/ 78581 w 1747836"/>
              <a:gd name="connsiteY21" fmla="*/ 925739 h 1537719"/>
              <a:gd name="connsiteX22" fmla="*/ 43995 w 1747836"/>
              <a:gd name="connsiteY22" fmla="*/ 982322 h 1537719"/>
              <a:gd name="connsiteX23" fmla="*/ 9525 w 1747836"/>
              <a:gd name="connsiteY23" fmla="*/ 1047183 h 1537719"/>
              <a:gd name="connsiteX24" fmla="*/ 28574 w 1747836"/>
              <a:gd name="connsiteY24" fmla="*/ 1059090 h 1537719"/>
              <a:gd name="connsiteX25" fmla="*/ 80962 w 1747836"/>
              <a:gd name="connsiteY25" fmla="*/ 1040039 h 1537719"/>
              <a:gd name="connsiteX26" fmla="*/ 59530 w 1747836"/>
              <a:gd name="connsiteY26" fmla="*/ 1073376 h 1537719"/>
              <a:gd name="connsiteX27" fmla="*/ 30956 w 1747836"/>
              <a:gd name="connsiteY27" fmla="*/ 1099570 h 1537719"/>
              <a:gd name="connsiteX28" fmla="*/ 0 w 1747836"/>
              <a:gd name="connsiteY28" fmla="*/ 1140052 h 1537719"/>
              <a:gd name="connsiteX29" fmla="*/ 35717 w 1747836"/>
              <a:gd name="connsiteY29" fmla="*/ 1199584 h 1537719"/>
              <a:gd name="connsiteX30" fmla="*/ 57149 w 1747836"/>
              <a:gd name="connsiteY30" fmla="*/ 1228156 h 1537719"/>
              <a:gd name="connsiteX31" fmla="*/ 107155 w 1747836"/>
              <a:gd name="connsiteY31" fmla="*/ 1185295 h 1537719"/>
              <a:gd name="connsiteX32" fmla="*/ 173830 w 1747836"/>
              <a:gd name="connsiteY32" fmla="*/ 1242445 h 1537719"/>
              <a:gd name="connsiteX33" fmla="*/ 228599 w 1747836"/>
              <a:gd name="connsiteY33" fmla="*/ 1259113 h 1537719"/>
              <a:gd name="connsiteX34" fmla="*/ 366712 w 1747836"/>
              <a:gd name="connsiteY34" fmla="*/ 1144814 h 1537719"/>
              <a:gd name="connsiteX35" fmla="*/ 397669 w 1747836"/>
              <a:gd name="connsiteY35" fmla="*/ 1154339 h 1537719"/>
              <a:gd name="connsiteX36" fmla="*/ 421481 w 1747836"/>
              <a:gd name="connsiteY36" fmla="*/ 1237682 h 1537719"/>
              <a:gd name="connsiteX37" fmla="*/ 416718 w 1747836"/>
              <a:gd name="connsiteY37" fmla="*/ 1275783 h 1537719"/>
              <a:gd name="connsiteX38" fmla="*/ 378618 w 1747836"/>
              <a:gd name="connsiteY38" fmla="*/ 1373414 h 1537719"/>
              <a:gd name="connsiteX39" fmla="*/ 400050 w 1747836"/>
              <a:gd name="connsiteY39" fmla="*/ 1387700 h 1537719"/>
              <a:gd name="connsiteX40" fmla="*/ 414337 w 1747836"/>
              <a:gd name="connsiteY40" fmla="*/ 1359125 h 1537719"/>
              <a:gd name="connsiteX41" fmla="*/ 450055 w 1747836"/>
              <a:gd name="connsiteY41" fmla="*/ 1392463 h 1537719"/>
              <a:gd name="connsiteX42" fmla="*/ 488156 w 1747836"/>
              <a:gd name="connsiteY42" fmla="*/ 1518669 h 1537719"/>
              <a:gd name="connsiteX43" fmla="*/ 511968 w 1747836"/>
              <a:gd name="connsiteY43" fmla="*/ 1490094 h 1537719"/>
              <a:gd name="connsiteX44" fmla="*/ 507205 w 1747836"/>
              <a:gd name="connsiteY44" fmla="*/ 1440088 h 1537719"/>
              <a:gd name="connsiteX45" fmla="*/ 607218 w 1747836"/>
              <a:gd name="connsiteY45" fmla="*/ 1390082 h 1537719"/>
              <a:gd name="connsiteX46" fmla="*/ 650080 w 1747836"/>
              <a:gd name="connsiteY46" fmla="*/ 1385319 h 1537719"/>
              <a:gd name="connsiteX47" fmla="*/ 688181 w 1747836"/>
              <a:gd name="connsiteY47" fmla="*/ 1442469 h 1537719"/>
              <a:gd name="connsiteX48" fmla="*/ 692943 w 1747836"/>
              <a:gd name="connsiteY48" fmla="*/ 1387701 h 1537719"/>
              <a:gd name="connsiteX49" fmla="*/ 731044 w 1747836"/>
              <a:gd name="connsiteY49" fmla="*/ 1397225 h 1537719"/>
              <a:gd name="connsiteX50" fmla="*/ 735806 w 1747836"/>
              <a:gd name="connsiteY50" fmla="*/ 1318644 h 1537719"/>
              <a:gd name="connsiteX51" fmla="*/ 685799 w 1747836"/>
              <a:gd name="connsiteY51" fmla="*/ 1311500 h 1537719"/>
              <a:gd name="connsiteX52" fmla="*/ 666749 w 1747836"/>
              <a:gd name="connsiteY52" fmla="*/ 1221012 h 1537719"/>
              <a:gd name="connsiteX53" fmla="*/ 1747836 w 1747836"/>
              <a:gd name="connsiteY53" fmla="*/ 1537719 h 1537719"/>
              <a:gd name="connsiteX54" fmla="*/ 862011 w 1747836"/>
              <a:gd name="connsiteY54" fmla="*/ 1230538 h 1537719"/>
              <a:gd name="connsiteX55" fmla="*/ 745329 w 1747836"/>
              <a:gd name="connsiteY55" fmla="*/ 1185294 h 1537719"/>
              <a:gd name="connsiteX56" fmla="*/ 835817 w 1747836"/>
              <a:gd name="connsiteY56" fmla="*/ 1132907 h 1537719"/>
              <a:gd name="connsiteX57" fmla="*/ 804861 w 1747836"/>
              <a:gd name="connsiteY57" fmla="*/ 1094807 h 1537719"/>
              <a:gd name="connsiteX58" fmla="*/ 735805 w 1747836"/>
              <a:gd name="connsiteY58" fmla="*/ 1116238 h 1537719"/>
              <a:gd name="connsiteX59" fmla="*/ 731042 w 1747836"/>
              <a:gd name="connsiteY59" fmla="*/ 1082901 h 1537719"/>
              <a:gd name="connsiteX60" fmla="*/ 673893 w 1747836"/>
              <a:gd name="connsiteY60" fmla="*/ 1061469 h 1537719"/>
              <a:gd name="connsiteX61" fmla="*/ 614361 w 1747836"/>
              <a:gd name="connsiteY61" fmla="*/ 1059088 h 1537719"/>
              <a:gd name="connsiteX62" fmla="*/ 631030 w 1747836"/>
              <a:gd name="connsiteY62" fmla="*/ 1016225 h 1537719"/>
              <a:gd name="connsiteX63" fmla="*/ 659605 w 1747836"/>
              <a:gd name="connsiteY63" fmla="*/ 956694 h 1537719"/>
              <a:gd name="connsiteX64" fmla="*/ 726279 w 1747836"/>
              <a:gd name="connsiteY64" fmla="*/ 963838 h 1537719"/>
              <a:gd name="connsiteX65" fmla="*/ 688179 w 1747836"/>
              <a:gd name="connsiteY65" fmla="*/ 890019 h 1537719"/>
              <a:gd name="connsiteX66" fmla="*/ 759616 w 1747836"/>
              <a:gd name="connsiteY66" fmla="*/ 887638 h 1537719"/>
              <a:gd name="connsiteX67" fmla="*/ 812004 w 1747836"/>
              <a:gd name="connsiteY67" fmla="*/ 811438 h 1537719"/>
              <a:gd name="connsiteX68" fmla="*/ 908956 w 1747836"/>
              <a:gd name="connsiteY68" fmla="*/ 714261 h 1537719"/>
              <a:gd name="connsiteX69" fmla="*/ 1000123 w 1747836"/>
              <a:gd name="connsiteY69" fmla="*/ 639989 h 1537719"/>
              <a:gd name="connsiteX70" fmla="*/ 1464467 w 1747836"/>
              <a:gd name="connsiteY70" fmla="*/ 280420 h 1537719"/>
              <a:gd name="connsiteX71" fmla="*/ 1464241 w 1747836"/>
              <a:gd name="connsiteY71" fmla="*/ 0 h 1537719"/>
              <a:gd name="connsiteX72" fmla="*/ 247650 w 1747836"/>
              <a:gd name="connsiteY72" fmla="*/ 9752 h 1537719"/>
              <a:gd name="connsiteX0" fmla="*/ 247650 w 1747836"/>
              <a:gd name="connsiteY0" fmla="*/ 9752 h 1537719"/>
              <a:gd name="connsiteX1" fmla="*/ 178592 w 1747836"/>
              <a:gd name="connsiteY1" fmla="*/ 20864 h 1537719"/>
              <a:gd name="connsiteX2" fmla="*/ 150017 w 1747836"/>
              <a:gd name="connsiteY2" fmla="*/ 56582 h 1537719"/>
              <a:gd name="connsiteX3" fmla="*/ 97630 w 1747836"/>
              <a:gd name="connsiteY3" fmla="*/ 49439 h 1537719"/>
              <a:gd name="connsiteX4" fmla="*/ 42861 w 1747836"/>
              <a:gd name="connsiteY4" fmla="*/ 73251 h 1537719"/>
              <a:gd name="connsiteX5" fmla="*/ 104774 w 1747836"/>
              <a:gd name="connsiteY5" fmla="*/ 170882 h 1537719"/>
              <a:gd name="connsiteX6" fmla="*/ 107154 w 1747836"/>
              <a:gd name="connsiteY6" fmla="*/ 220890 h 1537719"/>
              <a:gd name="connsiteX7" fmla="*/ 145255 w 1747836"/>
              <a:gd name="connsiteY7" fmla="*/ 228033 h 1537719"/>
              <a:gd name="connsiteX8" fmla="*/ 159542 w 1747836"/>
              <a:gd name="connsiteY8" fmla="*/ 247082 h 1537719"/>
              <a:gd name="connsiteX9" fmla="*/ 216693 w 1747836"/>
              <a:gd name="connsiteY9" fmla="*/ 294708 h 1537719"/>
              <a:gd name="connsiteX10" fmla="*/ 261936 w 1747836"/>
              <a:gd name="connsiteY10" fmla="*/ 418533 h 1537719"/>
              <a:gd name="connsiteX11" fmla="*/ 278605 w 1747836"/>
              <a:gd name="connsiteY11" fmla="*/ 549501 h 1537719"/>
              <a:gd name="connsiteX12" fmla="*/ 238123 w 1747836"/>
              <a:gd name="connsiteY12" fmla="*/ 589984 h 1537719"/>
              <a:gd name="connsiteX13" fmla="*/ 276223 w 1747836"/>
              <a:gd name="connsiteY13" fmla="*/ 606651 h 1537719"/>
              <a:gd name="connsiteX14" fmla="*/ 259555 w 1747836"/>
              <a:gd name="connsiteY14" fmla="*/ 649514 h 1537719"/>
              <a:gd name="connsiteX15" fmla="*/ 321468 w 1747836"/>
              <a:gd name="connsiteY15" fmla="*/ 670946 h 1537719"/>
              <a:gd name="connsiteX16" fmla="*/ 276223 w 1747836"/>
              <a:gd name="connsiteY16" fmla="*/ 794771 h 1537719"/>
              <a:gd name="connsiteX17" fmla="*/ 285749 w 1747836"/>
              <a:gd name="connsiteY17" fmla="*/ 849538 h 1537719"/>
              <a:gd name="connsiteX18" fmla="*/ 230980 w 1747836"/>
              <a:gd name="connsiteY18" fmla="*/ 880495 h 1537719"/>
              <a:gd name="connsiteX19" fmla="*/ 183355 w 1747836"/>
              <a:gd name="connsiteY19" fmla="*/ 866207 h 1537719"/>
              <a:gd name="connsiteX20" fmla="*/ 116681 w 1747836"/>
              <a:gd name="connsiteY20" fmla="*/ 885258 h 1537719"/>
              <a:gd name="connsiteX21" fmla="*/ 78581 w 1747836"/>
              <a:gd name="connsiteY21" fmla="*/ 925739 h 1537719"/>
              <a:gd name="connsiteX22" fmla="*/ 43995 w 1747836"/>
              <a:gd name="connsiteY22" fmla="*/ 982322 h 1537719"/>
              <a:gd name="connsiteX23" fmla="*/ 9525 w 1747836"/>
              <a:gd name="connsiteY23" fmla="*/ 1047183 h 1537719"/>
              <a:gd name="connsiteX24" fmla="*/ 28574 w 1747836"/>
              <a:gd name="connsiteY24" fmla="*/ 1059090 h 1537719"/>
              <a:gd name="connsiteX25" fmla="*/ 80962 w 1747836"/>
              <a:gd name="connsiteY25" fmla="*/ 1040039 h 1537719"/>
              <a:gd name="connsiteX26" fmla="*/ 59530 w 1747836"/>
              <a:gd name="connsiteY26" fmla="*/ 1073376 h 1537719"/>
              <a:gd name="connsiteX27" fmla="*/ 30956 w 1747836"/>
              <a:gd name="connsiteY27" fmla="*/ 1099570 h 1537719"/>
              <a:gd name="connsiteX28" fmla="*/ 0 w 1747836"/>
              <a:gd name="connsiteY28" fmla="*/ 1140052 h 1537719"/>
              <a:gd name="connsiteX29" fmla="*/ 35717 w 1747836"/>
              <a:gd name="connsiteY29" fmla="*/ 1199584 h 1537719"/>
              <a:gd name="connsiteX30" fmla="*/ 57149 w 1747836"/>
              <a:gd name="connsiteY30" fmla="*/ 1228156 h 1537719"/>
              <a:gd name="connsiteX31" fmla="*/ 107155 w 1747836"/>
              <a:gd name="connsiteY31" fmla="*/ 1185295 h 1537719"/>
              <a:gd name="connsiteX32" fmla="*/ 173830 w 1747836"/>
              <a:gd name="connsiteY32" fmla="*/ 1242445 h 1537719"/>
              <a:gd name="connsiteX33" fmla="*/ 228599 w 1747836"/>
              <a:gd name="connsiteY33" fmla="*/ 1259113 h 1537719"/>
              <a:gd name="connsiteX34" fmla="*/ 366712 w 1747836"/>
              <a:gd name="connsiteY34" fmla="*/ 1144814 h 1537719"/>
              <a:gd name="connsiteX35" fmla="*/ 397669 w 1747836"/>
              <a:gd name="connsiteY35" fmla="*/ 1154339 h 1537719"/>
              <a:gd name="connsiteX36" fmla="*/ 421481 w 1747836"/>
              <a:gd name="connsiteY36" fmla="*/ 1237682 h 1537719"/>
              <a:gd name="connsiteX37" fmla="*/ 416718 w 1747836"/>
              <a:gd name="connsiteY37" fmla="*/ 1275783 h 1537719"/>
              <a:gd name="connsiteX38" fmla="*/ 378618 w 1747836"/>
              <a:gd name="connsiteY38" fmla="*/ 1373414 h 1537719"/>
              <a:gd name="connsiteX39" fmla="*/ 400050 w 1747836"/>
              <a:gd name="connsiteY39" fmla="*/ 1387700 h 1537719"/>
              <a:gd name="connsiteX40" fmla="*/ 414337 w 1747836"/>
              <a:gd name="connsiteY40" fmla="*/ 1359125 h 1537719"/>
              <a:gd name="connsiteX41" fmla="*/ 450055 w 1747836"/>
              <a:gd name="connsiteY41" fmla="*/ 1392463 h 1537719"/>
              <a:gd name="connsiteX42" fmla="*/ 488156 w 1747836"/>
              <a:gd name="connsiteY42" fmla="*/ 1518669 h 1537719"/>
              <a:gd name="connsiteX43" fmla="*/ 511968 w 1747836"/>
              <a:gd name="connsiteY43" fmla="*/ 1490094 h 1537719"/>
              <a:gd name="connsiteX44" fmla="*/ 507205 w 1747836"/>
              <a:gd name="connsiteY44" fmla="*/ 1440088 h 1537719"/>
              <a:gd name="connsiteX45" fmla="*/ 607218 w 1747836"/>
              <a:gd name="connsiteY45" fmla="*/ 1390082 h 1537719"/>
              <a:gd name="connsiteX46" fmla="*/ 650080 w 1747836"/>
              <a:gd name="connsiteY46" fmla="*/ 1385319 h 1537719"/>
              <a:gd name="connsiteX47" fmla="*/ 688181 w 1747836"/>
              <a:gd name="connsiteY47" fmla="*/ 1442469 h 1537719"/>
              <a:gd name="connsiteX48" fmla="*/ 692943 w 1747836"/>
              <a:gd name="connsiteY48" fmla="*/ 1387701 h 1537719"/>
              <a:gd name="connsiteX49" fmla="*/ 731044 w 1747836"/>
              <a:gd name="connsiteY49" fmla="*/ 1397225 h 1537719"/>
              <a:gd name="connsiteX50" fmla="*/ 735806 w 1747836"/>
              <a:gd name="connsiteY50" fmla="*/ 1318644 h 1537719"/>
              <a:gd name="connsiteX51" fmla="*/ 685799 w 1747836"/>
              <a:gd name="connsiteY51" fmla="*/ 1311500 h 1537719"/>
              <a:gd name="connsiteX52" fmla="*/ 666749 w 1747836"/>
              <a:gd name="connsiteY52" fmla="*/ 1221012 h 1537719"/>
              <a:gd name="connsiteX53" fmla="*/ 1747836 w 1747836"/>
              <a:gd name="connsiteY53" fmla="*/ 1537719 h 1537719"/>
              <a:gd name="connsiteX54" fmla="*/ 733423 w 1747836"/>
              <a:gd name="connsiteY54" fmla="*/ 1213869 h 1537719"/>
              <a:gd name="connsiteX55" fmla="*/ 745329 w 1747836"/>
              <a:gd name="connsiteY55" fmla="*/ 1185294 h 1537719"/>
              <a:gd name="connsiteX56" fmla="*/ 835817 w 1747836"/>
              <a:gd name="connsiteY56" fmla="*/ 1132907 h 1537719"/>
              <a:gd name="connsiteX57" fmla="*/ 804861 w 1747836"/>
              <a:gd name="connsiteY57" fmla="*/ 1094807 h 1537719"/>
              <a:gd name="connsiteX58" fmla="*/ 735805 w 1747836"/>
              <a:gd name="connsiteY58" fmla="*/ 1116238 h 1537719"/>
              <a:gd name="connsiteX59" fmla="*/ 731042 w 1747836"/>
              <a:gd name="connsiteY59" fmla="*/ 1082901 h 1537719"/>
              <a:gd name="connsiteX60" fmla="*/ 673893 w 1747836"/>
              <a:gd name="connsiteY60" fmla="*/ 1061469 h 1537719"/>
              <a:gd name="connsiteX61" fmla="*/ 614361 w 1747836"/>
              <a:gd name="connsiteY61" fmla="*/ 1059088 h 1537719"/>
              <a:gd name="connsiteX62" fmla="*/ 631030 w 1747836"/>
              <a:gd name="connsiteY62" fmla="*/ 1016225 h 1537719"/>
              <a:gd name="connsiteX63" fmla="*/ 659605 w 1747836"/>
              <a:gd name="connsiteY63" fmla="*/ 956694 h 1537719"/>
              <a:gd name="connsiteX64" fmla="*/ 726279 w 1747836"/>
              <a:gd name="connsiteY64" fmla="*/ 963838 h 1537719"/>
              <a:gd name="connsiteX65" fmla="*/ 688179 w 1747836"/>
              <a:gd name="connsiteY65" fmla="*/ 890019 h 1537719"/>
              <a:gd name="connsiteX66" fmla="*/ 759616 w 1747836"/>
              <a:gd name="connsiteY66" fmla="*/ 887638 h 1537719"/>
              <a:gd name="connsiteX67" fmla="*/ 812004 w 1747836"/>
              <a:gd name="connsiteY67" fmla="*/ 811438 h 1537719"/>
              <a:gd name="connsiteX68" fmla="*/ 908956 w 1747836"/>
              <a:gd name="connsiteY68" fmla="*/ 714261 h 1537719"/>
              <a:gd name="connsiteX69" fmla="*/ 1000123 w 1747836"/>
              <a:gd name="connsiteY69" fmla="*/ 639989 h 1537719"/>
              <a:gd name="connsiteX70" fmla="*/ 1464467 w 1747836"/>
              <a:gd name="connsiteY70" fmla="*/ 280420 h 1537719"/>
              <a:gd name="connsiteX71" fmla="*/ 1464241 w 1747836"/>
              <a:gd name="connsiteY71" fmla="*/ 0 h 1537719"/>
              <a:gd name="connsiteX72" fmla="*/ 247650 w 1747836"/>
              <a:gd name="connsiteY72" fmla="*/ 9752 h 1537719"/>
              <a:gd name="connsiteX0" fmla="*/ 247650 w 1747836"/>
              <a:gd name="connsiteY0" fmla="*/ 9752 h 1537719"/>
              <a:gd name="connsiteX1" fmla="*/ 178592 w 1747836"/>
              <a:gd name="connsiteY1" fmla="*/ 20864 h 1537719"/>
              <a:gd name="connsiteX2" fmla="*/ 150017 w 1747836"/>
              <a:gd name="connsiteY2" fmla="*/ 56582 h 1537719"/>
              <a:gd name="connsiteX3" fmla="*/ 97630 w 1747836"/>
              <a:gd name="connsiteY3" fmla="*/ 49439 h 1537719"/>
              <a:gd name="connsiteX4" fmla="*/ 42861 w 1747836"/>
              <a:gd name="connsiteY4" fmla="*/ 73251 h 1537719"/>
              <a:gd name="connsiteX5" fmla="*/ 104774 w 1747836"/>
              <a:gd name="connsiteY5" fmla="*/ 170882 h 1537719"/>
              <a:gd name="connsiteX6" fmla="*/ 107154 w 1747836"/>
              <a:gd name="connsiteY6" fmla="*/ 220890 h 1537719"/>
              <a:gd name="connsiteX7" fmla="*/ 145255 w 1747836"/>
              <a:gd name="connsiteY7" fmla="*/ 228033 h 1537719"/>
              <a:gd name="connsiteX8" fmla="*/ 159542 w 1747836"/>
              <a:gd name="connsiteY8" fmla="*/ 247082 h 1537719"/>
              <a:gd name="connsiteX9" fmla="*/ 216693 w 1747836"/>
              <a:gd name="connsiteY9" fmla="*/ 294708 h 1537719"/>
              <a:gd name="connsiteX10" fmla="*/ 261936 w 1747836"/>
              <a:gd name="connsiteY10" fmla="*/ 418533 h 1537719"/>
              <a:gd name="connsiteX11" fmla="*/ 278605 w 1747836"/>
              <a:gd name="connsiteY11" fmla="*/ 549501 h 1537719"/>
              <a:gd name="connsiteX12" fmla="*/ 238123 w 1747836"/>
              <a:gd name="connsiteY12" fmla="*/ 589984 h 1537719"/>
              <a:gd name="connsiteX13" fmla="*/ 276223 w 1747836"/>
              <a:gd name="connsiteY13" fmla="*/ 606651 h 1537719"/>
              <a:gd name="connsiteX14" fmla="*/ 259555 w 1747836"/>
              <a:gd name="connsiteY14" fmla="*/ 649514 h 1537719"/>
              <a:gd name="connsiteX15" fmla="*/ 321468 w 1747836"/>
              <a:gd name="connsiteY15" fmla="*/ 670946 h 1537719"/>
              <a:gd name="connsiteX16" fmla="*/ 276223 w 1747836"/>
              <a:gd name="connsiteY16" fmla="*/ 794771 h 1537719"/>
              <a:gd name="connsiteX17" fmla="*/ 285749 w 1747836"/>
              <a:gd name="connsiteY17" fmla="*/ 849538 h 1537719"/>
              <a:gd name="connsiteX18" fmla="*/ 230980 w 1747836"/>
              <a:gd name="connsiteY18" fmla="*/ 880495 h 1537719"/>
              <a:gd name="connsiteX19" fmla="*/ 183355 w 1747836"/>
              <a:gd name="connsiteY19" fmla="*/ 866207 h 1537719"/>
              <a:gd name="connsiteX20" fmla="*/ 116681 w 1747836"/>
              <a:gd name="connsiteY20" fmla="*/ 885258 h 1537719"/>
              <a:gd name="connsiteX21" fmla="*/ 78581 w 1747836"/>
              <a:gd name="connsiteY21" fmla="*/ 925739 h 1537719"/>
              <a:gd name="connsiteX22" fmla="*/ 43995 w 1747836"/>
              <a:gd name="connsiteY22" fmla="*/ 982322 h 1537719"/>
              <a:gd name="connsiteX23" fmla="*/ 9525 w 1747836"/>
              <a:gd name="connsiteY23" fmla="*/ 1047183 h 1537719"/>
              <a:gd name="connsiteX24" fmla="*/ 28574 w 1747836"/>
              <a:gd name="connsiteY24" fmla="*/ 1059090 h 1537719"/>
              <a:gd name="connsiteX25" fmla="*/ 80962 w 1747836"/>
              <a:gd name="connsiteY25" fmla="*/ 1040039 h 1537719"/>
              <a:gd name="connsiteX26" fmla="*/ 59530 w 1747836"/>
              <a:gd name="connsiteY26" fmla="*/ 1073376 h 1537719"/>
              <a:gd name="connsiteX27" fmla="*/ 30956 w 1747836"/>
              <a:gd name="connsiteY27" fmla="*/ 1099570 h 1537719"/>
              <a:gd name="connsiteX28" fmla="*/ 0 w 1747836"/>
              <a:gd name="connsiteY28" fmla="*/ 1140052 h 1537719"/>
              <a:gd name="connsiteX29" fmla="*/ 35717 w 1747836"/>
              <a:gd name="connsiteY29" fmla="*/ 1199584 h 1537719"/>
              <a:gd name="connsiteX30" fmla="*/ 57149 w 1747836"/>
              <a:gd name="connsiteY30" fmla="*/ 1228156 h 1537719"/>
              <a:gd name="connsiteX31" fmla="*/ 107155 w 1747836"/>
              <a:gd name="connsiteY31" fmla="*/ 1185295 h 1537719"/>
              <a:gd name="connsiteX32" fmla="*/ 173830 w 1747836"/>
              <a:gd name="connsiteY32" fmla="*/ 1242445 h 1537719"/>
              <a:gd name="connsiteX33" fmla="*/ 228599 w 1747836"/>
              <a:gd name="connsiteY33" fmla="*/ 1259113 h 1537719"/>
              <a:gd name="connsiteX34" fmla="*/ 366712 w 1747836"/>
              <a:gd name="connsiteY34" fmla="*/ 1144814 h 1537719"/>
              <a:gd name="connsiteX35" fmla="*/ 397669 w 1747836"/>
              <a:gd name="connsiteY35" fmla="*/ 1154339 h 1537719"/>
              <a:gd name="connsiteX36" fmla="*/ 421481 w 1747836"/>
              <a:gd name="connsiteY36" fmla="*/ 1237682 h 1537719"/>
              <a:gd name="connsiteX37" fmla="*/ 416718 w 1747836"/>
              <a:gd name="connsiteY37" fmla="*/ 1275783 h 1537719"/>
              <a:gd name="connsiteX38" fmla="*/ 378618 w 1747836"/>
              <a:gd name="connsiteY38" fmla="*/ 1373414 h 1537719"/>
              <a:gd name="connsiteX39" fmla="*/ 400050 w 1747836"/>
              <a:gd name="connsiteY39" fmla="*/ 1387700 h 1537719"/>
              <a:gd name="connsiteX40" fmla="*/ 414337 w 1747836"/>
              <a:gd name="connsiteY40" fmla="*/ 1359125 h 1537719"/>
              <a:gd name="connsiteX41" fmla="*/ 450055 w 1747836"/>
              <a:gd name="connsiteY41" fmla="*/ 1392463 h 1537719"/>
              <a:gd name="connsiteX42" fmla="*/ 488156 w 1747836"/>
              <a:gd name="connsiteY42" fmla="*/ 1518669 h 1537719"/>
              <a:gd name="connsiteX43" fmla="*/ 511968 w 1747836"/>
              <a:gd name="connsiteY43" fmla="*/ 1490094 h 1537719"/>
              <a:gd name="connsiteX44" fmla="*/ 507205 w 1747836"/>
              <a:gd name="connsiteY44" fmla="*/ 1440088 h 1537719"/>
              <a:gd name="connsiteX45" fmla="*/ 607218 w 1747836"/>
              <a:gd name="connsiteY45" fmla="*/ 1390082 h 1537719"/>
              <a:gd name="connsiteX46" fmla="*/ 650080 w 1747836"/>
              <a:gd name="connsiteY46" fmla="*/ 1385319 h 1537719"/>
              <a:gd name="connsiteX47" fmla="*/ 688181 w 1747836"/>
              <a:gd name="connsiteY47" fmla="*/ 1442469 h 1537719"/>
              <a:gd name="connsiteX48" fmla="*/ 692943 w 1747836"/>
              <a:gd name="connsiteY48" fmla="*/ 1387701 h 1537719"/>
              <a:gd name="connsiteX49" fmla="*/ 731044 w 1747836"/>
              <a:gd name="connsiteY49" fmla="*/ 1397225 h 1537719"/>
              <a:gd name="connsiteX50" fmla="*/ 735806 w 1747836"/>
              <a:gd name="connsiteY50" fmla="*/ 1318644 h 1537719"/>
              <a:gd name="connsiteX51" fmla="*/ 685799 w 1747836"/>
              <a:gd name="connsiteY51" fmla="*/ 1311500 h 1537719"/>
              <a:gd name="connsiteX52" fmla="*/ 666749 w 1747836"/>
              <a:gd name="connsiteY52" fmla="*/ 1221012 h 1537719"/>
              <a:gd name="connsiteX53" fmla="*/ 1747836 w 1747836"/>
              <a:gd name="connsiteY53" fmla="*/ 1537719 h 1537719"/>
              <a:gd name="connsiteX54" fmla="*/ 814386 w 1747836"/>
              <a:gd name="connsiteY54" fmla="*/ 1242444 h 1537719"/>
              <a:gd name="connsiteX55" fmla="*/ 733423 w 1747836"/>
              <a:gd name="connsiteY55" fmla="*/ 1213869 h 1537719"/>
              <a:gd name="connsiteX56" fmla="*/ 745329 w 1747836"/>
              <a:gd name="connsiteY56" fmla="*/ 1185294 h 1537719"/>
              <a:gd name="connsiteX57" fmla="*/ 835817 w 1747836"/>
              <a:gd name="connsiteY57" fmla="*/ 1132907 h 1537719"/>
              <a:gd name="connsiteX58" fmla="*/ 804861 w 1747836"/>
              <a:gd name="connsiteY58" fmla="*/ 1094807 h 1537719"/>
              <a:gd name="connsiteX59" fmla="*/ 735805 w 1747836"/>
              <a:gd name="connsiteY59" fmla="*/ 1116238 h 1537719"/>
              <a:gd name="connsiteX60" fmla="*/ 731042 w 1747836"/>
              <a:gd name="connsiteY60" fmla="*/ 1082901 h 1537719"/>
              <a:gd name="connsiteX61" fmla="*/ 673893 w 1747836"/>
              <a:gd name="connsiteY61" fmla="*/ 1061469 h 1537719"/>
              <a:gd name="connsiteX62" fmla="*/ 614361 w 1747836"/>
              <a:gd name="connsiteY62" fmla="*/ 1059088 h 1537719"/>
              <a:gd name="connsiteX63" fmla="*/ 631030 w 1747836"/>
              <a:gd name="connsiteY63" fmla="*/ 1016225 h 1537719"/>
              <a:gd name="connsiteX64" fmla="*/ 659605 w 1747836"/>
              <a:gd name="connsiteY64" fmla="*/ 956694 h 1537719"/>
              <a:gd name="connsiteX65" fmla="*/ 726279 w 1747836"/>
              <a:gd name="connsiteY65" fmla="*/ 963838 h 1537719"/>
              <a:gd name="connsiteX66" fmla="*/ 688179 w 1747836"/>
              <a:gd name="connsiteY66" fmla="*/ 890019 h 1537719"/>
              <a:gd name="connsiteX67" fmla="*/ 759616 w 1747836"/>
              <a:gd name="connsiteY67" fmla="*/ 887638 h 1537719"/>
              <a:gd name="connsiteX68" fmla="*/ 812004 w 1747836"/>
              <a:gd name="connsiteY68" fmla="*/ 811438 h 1537719"/>
              <a:gd name="connsiteX69" fmla="*/ 908956 w 1747836"/>
              <a:gd name="connsiteY69" fmla="*/ 714261 h 1537719"/>
              <a:gd name="connsiteX70" fmla="*/ 1000123 w 1747836"/>
              <a:gd name="connsiteY70" fmla="*/ 639989 h 1537719"/>
              <a:gd name="connsiteX71" fmla="*/ 1464467 w 1747836"/>
              <a:gd name="connsiteY71" fmla="*/ 280420 h 1537719"/>
              <a:gd name="connsiteX72" fmla="*/ 1464241 w 1747836"/>
              <a:gd name="connsiteY72" fmla="*/ 0 h 1537719"/>
              <a:gd name="connsiteX73" fmla="*/ 247650 w 1747836"/>
              <a:gd name="connsiteY73" fmla="*/ 9752 h 1537719"/>
              <a:gd name="connsiteX0" fmla="*/ 247650 w 1747836"/>
              <a:gd name="connsiteY0" fmla="*/ 9752 h 1537719"/>
              <a:gd name="connsiteX1" fmla="*/ 178592 w 1747836"/>
              <a:gd name="connsiteY1" fmla="*/ 20864 h 1537719"/>
              <a:gd name="connsiteX2" fmla="*/ 150017 w 1747836"/>
              <a:gd name="connsiteY2" fmla="*/ 56582 h 1537719"/>
              <a:gd name="connsiteX3" fmla="*/ 97630 w 1747836"/>
              <a:gd name="connsiteY3" fmla="*/ 49439 h 1537719"/>
              <a:gd name="connsiteX4" fmla="*/ 42861 w 1747836"/>
              <a:gd name="connsiteY4" fmla="*/ 73251 h 1537719"/>
              <a:gd name="connsiteX5" fmla="*/ 104774 w 1747836"/>
              <a:gd name="connsiteY5" fmla="*/ 170882 h 1537719"/>
              <a:gd name="connsiteX6" fmla="*/ 107154 w 1747836"/>
              <a:gd name="connsiteY6" fmla="*/ 220890 h 1537719"/>
              <a:gd name="connsiteX7" fmla="*/ 145255 w 1747836"/>
              <a:gd name="connsiteY7" fmla="*/ 228033 h 1537719"/>
              <a:gd name="connsiteX8" fmla="*/ 159542 w 1747836"/>
              <a:gd name="connsiteY8" fmla="*/ 247082 h 1537719"/>
              <a:gd name="connsiteX9" fmla="*/ 216693 w 1747836"/>
              <a:gd name="connsiteY9" fmla="*/ 294708 h 1537719"/>
              <a:gd name="connsiteX10" fmla="*/ 261936 w 1747836"/>
              <a:gd name="connsiteY10" fmla="*/ 418533 h 1537719"/>
              <a:gd name="connsiteX11" fmla="*/ 278605 w 1747836"/>
              <a:gd name="connsiteY11" fmla="*/ 549501 h 1537719"/>
              <a:gd name="connsiteX12" fmla="*/ 238123 w 1747836"/>
              <a:gd name="connsiteY12" fmla="*/ 589984 h 1537719"/>
              <a:gd name="connsiteX13" fmla="*/ 276223 w 1747836"/>
              <a:gd name="connsiteY13" fmla="*/ 606651 h 1537719"/>
              <a:gd name="connsiteX14" fmla="*/ 259555 w 1747836"/>
              <a:gd name="connsiteY14" fmla="*/ 649514 h 1537719"/>
              <a:gd name="connsiteX15" fmla="*/ 321468 w 1747836"/>
              <a:gd name="connsiteY15" fmla="*/ 670946 h 1537719"/>
              <a:gd name="connsiteX16" fmla="*/ 276223 w 1747836"/>
              <a:gd name="connsiteY16" fmla="*/ 794771 h 1537719"/>
              <a:gd name="connsiteX17" fmla="*/ 285749 w 1747836"/>
              <a:gd name="connsiteY17" fmla="*/ 849538 h 1537719"/>
              <a:gd name="connsiteX18" fmla="*/ 230980 w 1747836"/>
              <a:gd name="connsiteY18" fmla="*/ 880495 h 1537719"/>
              <a:gd name="connsiteX19" fmla="*/ 183355 w 1747836"/>
              <a:gd name="connsiteY19" fmla="*/ 866207 h 1537719"/>
              <a:gd name="connsiteX20" fmla="*/ 116681 w 1747836"/>
              <a:gd name="connsiteY20" fmla="*/ 885258 h 1537719"/>
              <a:gd name="connsiteX21" fmla="*/ 78581 w 1747836"/>
              <a:gd name="connsiteY21" fmla="*/ 925739 h 1537719"/>
              <a:gd name="connsiteX22" fmla="*/ 43995 w 1747836"/>
              <a:gd name="connsiteY22" fmla="*/ 982322 h 1537719"/>
              <a:gd name="connsiteX23" fmla="*/ 9525 w 1747836"/>
              <a:gd name="connsiteY23" fmla="*/ 1047183 h 1537719"/>
              <a:gd name="connsiteX24" fmla="*/ 28574 w 1747836"/>
              <a:gd name="connsiteY24" fmla="*/ 1059090 h 1537719"/>
              <a:gd name="connsiteX25" fmla="*/ 80962 w 1747836"/>
              <a:gd name="connsiteY25" fmla="*/ 1040039 h 1537719"/>
              <a:gd name="connsiteX26" fmla="*/ 59530 w 1747836"/>
              <a:gd name="connsiteY26" fmla="*/ 1073376 h 1537719"/>
              <a:gd name="connsiteX27" fmla="*/ 30956 w 1747836"/>
              <a:gd name="connsiteY27" fmla="*/ 1099570 h 1537719"/>
              <a:gd name="connsiteX28" fmla="*/ 0 w 1747836"/>
              <a:gd name="connsiteY28" fmla="*/ 1140052 h 1537719"/>
              <a:gd name="connsiteX29" fmla="*/ 35717 w 1747836"/>
              <a:gd name="connsiteY29" fmla="*/ 1199584 h 1537719"/>
              <a:gd name="connsiteX30" fmla="*/ 57149 w 1747836"/>
              <a:gd name="connsiteY30" fmla="*/ 1228156 h 1537719"/>
              <a:gd name="connsiteX31" fmla="*/ 107155 w 1747836"/>
              <a:gd name="connsiteY31" fmla="*/ 1185295 h 1537719"/>
              <a:gd name="connsiteX32" fmla="*/ 173830 w 1747836"/>
              <a:gd name="connsiteY32" fmla="*/ 1242445 h 1537719"/>
              <a:gd name="connsiteX33" fmla="*/ 228599 w 1747836"/>
              <a:gd name="connsiteY33" fmla="*/ 1259113 h 1537719"/>
              <a:gd name="connsiteX34" fmla="*/ 366712 w 1747836"/>
              <a:gd name="connsiteY34" fmla="*/ 1144814 h 1537719"/>
              <a:gd name="connsiteX35" fmla="*/ 397669 w 1747836"/>
              <a:gd name="connsiteY35" fmla="*/ 1154339 h 1537719"/>
              <a:gd name="connsiteX36" fmla="*/ 421481 w 1747836"/>
              <a:gd name="connsiteY36" fmla="*/ 1237682 h 1537719"/>
              <a:gd name="connsiteX37" fmla="*/ 416718 w 1747836"/>
              <a:gd name="connsiteY37" fmla="*/ 1275783 h 1537719"/>
              <a:gd name="connsiteX38" fmla="*/ 378618 w 1747836"/>
              <a:gd name="connsiteY38" fmla="*/ 1373414 h 1537719"/>
              <a:gd name="connsiteX39" fmla="*/ 400050 w 1747836"/>
              <a:gd name="connsiteY39" fmla="*/ 1387700 h 1537719"/>
              <a:gd name="connsiteX40" fmla="*/ 414337 w 1747836"/>
              <a:gd name="connsiteY40" fmla="*/ 1359125 h 1537719"/>
              <a:gd name="connsiteX41" fmla="*/ 450055 w 1747836"/>
              <a:gd name="connsiteY41" fmla="*/ 1392463 h 1537719"/>
              <a:gd name="connsiteX42" fmla="*/ 488156 w 1747836"/>
              <a:gd name="connsiteY42" fmla="*/ 1518669 h 1537719"/>
              <a:gd name="connsiteX43" fmla="*/ 511968 w 1747836"/>
              <a:gd name="connsiteY43" fmla="*/ 1490094 h 1537719"/>
              <a:gd name="connsiteX44" fmla="*/ 507205 w 1747836"/>
              <a:gd name="connsiteY44" fmla="*/ 1440088 h 1537719"/>
              <a:gd name="connsiteX45" fmla="*/ 607218 w 1747836"/>
              <a:gd name="connsiteY45" fmla="*/ 1390082 h 1537719"/>
              <a:gd name="connsiteX46" fmla="*/ 650080 w 1747836"/>
              <a:gd name="connsiteY46" fmla="*/ 1385319 h 1537719"/>
              <a:gd name="connsiteX47" fmla="*/ 688181 w 1747836"/>
              <a:gd name="connsiteY47" fmla="*/ 1442469 h 1537719"/>
              <a:gd name="connsiteX48" fmla="*/ 692943 w 1747836"/>
              <a:gd name="connsiteY48" fmla="*/ 1387701 h 1537719"/>
              <a:gd name="connsiteX49" fmla="*/ 731044 w 1747836"/>
              <a:gd name="connsiteY49" fmla="*/ 1397225 h 1537719"/>
              <a:gd name="connsiteX50" fmla="*/ 735806 w 1747836"/>
              <a:gd name="connsiteY50" fmla="*/ 1318644 h 1537719"/>
              <a:gd name="connsiteX51" fmla="*/ 685799 w 1747836"/>
              <a:gd name="connsiteY51" fmla="*/ 1311500 h 1537719"/>
              <a:gd name="connsiteX52" fmla="*/ 666749 w 1747836"/>
              <a:gd name="connsiteY52" fmla="*/ 1221012 h 1537719"/>
              <a:gd name="connsiteX53" fmla="*/ 1747836 w 1747836"/>
              <a:gd name="connsiteY53" fmla="*/ 1537719 h 1537719"/>
              <a:gd name="connsiteX54" fmla="*/ 704849 w 1747836"/>
              <a:gd name="connsiteY54" fmla="*/ 1197200 h 1537719"/>
              <a:gd name="connsiteX55" fmla="*/ 733423 w 1747836"/>
              <a:gd name="connsiteY55" fmla="*/ 1213869 h 1537719"/>
              <a:gd name="connsiteX56" fmla="*/ 745329 w 1747836"/>
              <a:gd name="connsiteY56" fmla="*/ 1185294 h 1537719"/>
              <a:gd name="connsiteX57" fmla="*/ 835817 w 1747836"/>
              <a:gd name="connsiteY57" fmla="*/ 1132907 h 1537719"/>
              <a:gd name="connsiteX58" fmla="*/ 804861 w 1747836"/>
              <a:gd name="connsiteY58" fmla="*/ 1094807 h 1537719"/>
              <a:gd name="connsiteX59" fmla="*/ 735805 w 1747836"/>
              <a:gd name="connsiteY59" fmla="*/ 1116238 h 1537719"/>
              <a:gd name="connsiteX60" fmla="*/ 731042 w 1747836"/>
              <a:gd name="connsiteY60" fmla="*/ 1082901 h 1537719"/>
              <a:gd name="connsiteX61" fmla="*/ 673893 w 1747836"/>
              <a:gd name="connsiteY61" fmla="*/ 1061469 h 1537719"/>
              <a:gd name="connsiteX62" fmla="*/ 614361 w 1747836"/>
              <a:gd name="connsiteY62" fmla="*/ 1059088 h 1537719"/>
              <a:gd name="connsiteX63" fmla="*/ 631030 w 1747836"/>
              <a:gd name="connsiteY63" fmla="*/ 1016225 h 1537719"/>
              <a:gd name="connsiteX64" fmla="*/ 659605 w 1747836"/>
              <a:gd name="connsiteY64" fmla="*/ 956694 h 1537719"/>
              <a:gd name="connsiteX65" fmla="*/ 726279 w 1747836"/>
              <a:gd name="connsiteY65" fmla="*/ 963838 h 1537719"/>
              <a:gd name="connsiteX66" fmla="*/ 688179 w 1747836"/>
              <a:gd name="connsiteY66" fmla="*/ 890019 h 1537719"/>
              <a:gd name="connsiteX67" fmla="*/ 759616 w 1747836"/>
              <a:gd name="connsiteY67" fmla="*/ 887638 h 1537719"/>
              <a:gd name="connsiteX68" fmla="*/ 812004 w 1747836"/>
              <a:gd name="connsiteY68" fmla="*/ 811438 h 1537719"/>
              <a:gd name="connsiteX69" fmla="*/ 908956 w 1747836"/>
              <a:gd name="connsiteY69" fmla="*/ 714261 h 1537719"/>
              <a:gd name="connsiteX70" fmla="*/ 1000123 w 1747836"/>
              <a:gd name="connsiteY70" fmla="*/ 639989 h 1537719"/>
              <a:gd name="connsiteX71" fmla="*/ 1464467 w 1747836"/>
              <a:gd name="connsiteY71" fmla="*/ 280420 h 1537719"/>
              <a:gd name="connsiteX72" fmla="*/ 1464241 w 1747836"/>
              <a:gd name="connsiteY72" fmla="*/ 0 h 1537719"/>
              <a:gd name="connsiteX73" fmla="*/ 247650 w 1747836"/>
              <a:gd name="connsiteY73" fmla="*/ 9752 h 1537719"/>
              <a:gd name="connsiteX0" fmla="*/ 247650 w 1464467"/>
              <a:gd name="connsiteY0" fmla="*/ 9752 h 1518669"/>
              <a:gd name="connsiteX1" fmla="*/ 178592 w 1464467"/>
              <a:gd name="connsiteY1" fmla="*/ 20864 h 1518669"/>
              <a:gd name="connsiteX2" fmla="*/ 150017 w 1464467"/>
              <a:gd name="connsiteY2" fmla="*/ 56582 h 1518669"/>
              <a:gd name="connsiteX3" fmla="*/ 97630 w 1464467"/>
              <a:gd name="connsiteY3" fmla="*/ 49439 h 1518669"/>
              <a:gd name="connsiteX4" fmla="*/ 42861 w 1464467"/>
              <a:gd name="connsiteY4" fmla="*/ 73251 h 1518669"/>
              <a:gd name="connsiteX5" fmla="*/ 104774 w 1464467"/>
              <a:gd name="connsiteY5" fmla="*/ 170882 h 1518669"/>
              <a:gd name="connsiteX6" fmla="*/ 107154 w 1464467"/>
              <a:gd name="connsiteY6" fmla="*/ 220890 h 1518669"/>
              <a:gd name="connsiteX7" fmla="*/ 145255 w 1464467"/>
              <a:gd name="connsiteY7" fmla="*/ 228033 h 1518669"/>
              <a:gd name="connsiteX8" fmla="*/ 159542 w 1464467"/>
              <a:gd name="connsiteY8" fmla="*/ 247082 h 1518669"/>
              <a:gd name="connsiteX9" fmla="*/ 216693 w 1464467"/>
              <a:gd name="connsiteY9" fmla="*/ 294708 h 1518669"/>
              <a:gd name="connsiteX10" fmla="*/ 261936 w 1464467"/>
              <a:gd name="connsiteY10" fmla="*/ 418533 h 1518669"/>
              <a:gd name="connsiteX11" fmla="*/ 278605 w 1464467"/>
              <a:gd name="connsiteY11" fmla="*/ 549501 h 1518669"/>
              <a:gd name="connsiteX12" fmla="*/ 238123 w 1464467"/>
              <a:gd name="connsiteY12" fmla="*/ 589984 h 1518669"/>
              <a:gd name="connsiteX13" fmla="*/ 276223 w 1464467"/>
              <a:gd name="connsiteY13" fmla="*/ 606651 h 1518669"/>
              <a:gd name="connsiteX14" fmla="*/ 259555 w 1464467"/>
              <a:gd name="connsiteY14" fmla="*/ 649514 h 1518669"/>
              <a:gd name="connsiteX15" fmla="*/ 321468 w 1464467"/>
              <a:gd name="connsiteY15" fmla="*/ 670946 h 1518669"/>
              <a:gd name="connsiteX16" fmla="*/ 276223 w 1464467"/>
              <a:gd name="connsiteY16" fmla="*/ 794771 h 1518669"/>
              <a:gd name="connsiteX17" fmla="*/ 285749 w 1464467"/>
              <a:gd name="connsiteY17" fmla="*/ 849538 h 1518669"/>
              <a:gd name="connsiteX18" fmla="*/ 230980 w 1464467"/>
              <a:gd name="connsiteY18" fmla="*/ 880495 h 1518669"/>
              <a:gd name="connsiteX19" fmla="*/ 183355 w 1464467"/>
              <a:gd name="connsiteY19" fmla="*/ 866207 h 1518669"/>
              <a:gd name="connsiteX20" fmla="*/ 116681 w 1464467"/>
              <a:gd name="connsiteY20" fmla="*/ 885258 h 1518669"/>
              <a:gd name="connsiteX21" fmla="*/ 78581 w 1464467"/>
              <a:gd name="connsiteY21" fmla="*/ 925739 h 1518669"/>
              <a:gd name="connsiteX22" fmla="*/ 43995 w 1464467"/>
              <a:gd name="connsiteY22" fmla="*/ 982322 h 1518669"/>
              <a:gd name="connsiteX23" fmla="*/ 9525 w 1464467"/>
              <a:gd name="connsiteY23" fmla="*/ 1047183 h 1518669"/>
              <a:gd name="connsiteX24" fmla="*/ 28574 w 1464467"/>
              <a:gd name="connsiteY24" fmla="*/ 1059090 h 1518669"/>
              <a:gd name="connsiteX25" fmla="*/ 80962 w 1464467"/>
              <a:gd name="connsiteY25" fmla="*/ 1040039 h 1518669"/>
              <a:gd name="connsiteX26" fmla="*/ 59530 w 1464467"/>
              <a:gd name="connsiteY26" fmla="*/ 1073376 h 1518669"/>
              <a:gd name="connsiteX27" fmla="*/ 30956 w 1464467"/>
              <a:gd name="connsiteY27" fmla="*/ 1099570 h 1518669"/>
              <a:gd name="connsiteX28" fmla="*/ 0 w 1464467"/>
              <a:gd name="connsiteY28" fmla="*/ 1140052 h 1518669"/>
              <a:gd name="connsiteX29" fmla="*/ 35717 w 1464467"/>
              <a:gd name="connsiteY29" fmla="*/ 1199584 h 1518669"/>
              <a:gd name="connsiteX30" fmla="*/ 57149 w 1464467"/>
              <a:gd name="connsiteY30" fmla="*/ 1228156 h 1518669"/>
              <a:gd name="connsiteX31" fmla="*/ 107155 w 1464467"/>
              <a:gd name="connsiteY31" fmla="*/ 1185295 h 1518669"/>
              <a:gd name="connsiteX32" fmla="*/ 173830 w 1464467"/>
              <a:gd name="connsiteY32" fmla="*/ 1242445 h 1518669"/>
              <a:gd name="connsiteX33" fmla="*/ 228599 w 1464467"/>
              <a:gd name="connsiteY33" fmla="*/ 1259113 h 1518669"/>
              <a:gd name="connsiteX34" fmla="*/ 366712 w 1464467"/>
              <a:gd name="connsiteY34" fmla="*/ 1144814 h 1518669"/>
              <a:gd name="connsiteX35" fmla="*/ 397669 w 1464467"/>
              <a:gd name="connsiteY35" fmla="*/ 1154339 h 1518669"/>
              <a:gd name="connsiteX36" fmla="*/ 421481 w 1464467"/>
              <a:gd name="connsiteY36" fmla="*/ 1237682 h 1518669"/>
              <a:gd name="connsiteX37" fmla="*/ 416718 w 1464467"/>
              <a:gd name="connsiteY37" fmla="*/ 1275783 h 1518669"/>
              <a:gd name="connsiteX38" fmla="*/ 378618 w 1464467"/>
              <a:gd name="connsiteY38" fmla="*/ 1373414 h 1518669"/>
              <a:gd name="connsiteX39" fmla="*/ 400050 w 1464467"/>
              <a:gd name="connsiteY39" fmla="*/ 1387700 h 1518669"/>
              <a:gd name="connsiteX40" fmla="*/ 414337 w 1464467"/>
              <a:gd name="connsiteY40" fmla="*/ 1359125 h 1518669"/>
              <a:gd name="connsiteX41" fmla="*/ 450055 w 1464467"/>
              <a:gd name="connsiteY41" fmla="*/ 1392463 h 1518669"/>
              <a:gd name="connsiteX42" fmla="*/ 488156 w 1464467"/>
              <a:gd name="connsiteY42" fmla="*/ 1518669 h 1518669"/>
              <a:gd name="connsiteX43" fmla="*/ 511968 w 1464467"/>
              <a:gd name="connsiteY43" fmla="*/ 1490094 h 1518669"/>
              <a:gd name="connsiteX44" fmla="*/ 507205 w 1464467"/>
              <a:gd name="connsiteY44" fmla="*/ 1440088 h 1518669"/>
              <a:gd name="connsiteX45" fmla="*/ 607218 w 1464467"/>
              <a:gd name="connsiteY45" fmla="*/ 1390082 h 1518669"/>
              <a:gd name="connsiteX46" fmla="*/ 650080 w 1464467"/>
              <a:gd name="connsiteY46" fmla="*/ 1385319 h 1518669"/>
              <a:gd name="connsiteX47" fmla="*/ 688181 w 1464467"/>
              <a:gd name="connsiteY47" fmla="*/ 1442469 h 1518669"/>
              <a:gd name="connsiteX48" fmla="*/ 692943 w 1464467"/>
              <a:gd name="connsiteY48" fmla="*/ 1387701 h 1518669"/>
              <a:gd name="connsiteX49" fmla="*/ 731044 w 1464467"/>
              <a:gd name="connsiteY49" fmla="*/ 1397225 h 1518669"/>
              <a:gd name="connsiteX50" fmla="*/ 735806 w 1464467"/>
              <a:gd name="connsiteY50" fmla="*/ 1318644 h 1518669"/>
              <a:gd name="connsiteX51" fmla="*/ 685799 w 1464467"/>
              <a:gd name="connsiteY51" fmla="*/ 1311500 h 1518669"/>
              <a:gd name="connsiteX52" fmla="*/ 666749 w 1464467"/>
              <a:gd name="connsiteY52" fmla="*/ 1221012 h 1518669"/>
              <a:gd name="connsiteX53" fmla="*/ 659605 w 1464467"/>
              <a:gd name="connsiteY53" fmla="*/ 1194819 h 1518669"/>
              <a:gd name="connsiteX54" fmla="*/ 704849 w 1464467"/>
              <a:gd name="connsiteY54" fmla="*/ 1197200 h 1518669"/>
              <a:gd name="connsiteX55" fmla="*/ 733423 w 1464467"/>
              <a:gd name="connsiteY55" fmla="*/ 1213869 h 1518669"/>
              <a:gd name="connsiteX56" fmla="*/ 745329 w 1464467"/>
              <a:gd name="connsiteY56" fmla="*/ 1185294 h 1518669"/>
              <a:gd name="connsiteX57" fmla="*/ 835817 w 1464467"/>
              <a:gd name="connsiteY57" fmla="*/ 1132907 h 1518669"/>
              <a:gd name="connsiteX58" fmla="*/ 804861 w 1464467"/>
              <a:gd name="connsiteY58" fmla="*/ 1094807 h 1518669"/>
              <a:gd name="connsiteX59" fmla="*/ 735805 w 1464467"/>
              <a:gd name="connsiteY59" fmla="*/ 1116238 h 1518669"/>
              <a:gd name="connsiteX60" fmla="*/ 731042 w 1464467"/>
              <a:gd name="connsiteY60" fmla="*/ 1082901 h 1518669"/>
              <a:gd name="connsiteX61" fmla="*/ 673893 w 1464467"/>
              <a:gd name="connsiteY61" fmla="*/ 1061469 h 1518669"/>
              <a:gd name="connsiteX62" fmla="*/ 614361 w 1464467"/>
              <a:gd name="connsiteY62" fmla="*/ 1059088 h 1518669"/>
              <a:gd name="connsiteX63" fmla="*/ 631030 w 1464467"/>
              <a:gd name="connsiteY63" fmla="*/ 1016225 h 1518669"/>
              <a:gd name="connsiteX64" fmla="*/ 659605 w 1464467"/>
              <a:gd name="connsiteY64" fmla="*/ 956694 h 1518669"/>
              <a:gd name="connsiteX65" fmla="*/ 726279 w 1464467"/>
              <a:gd name="connsiteY65" fmla="*/ 963838 h 1518669"/>
              <a:gd name="connsiteX66" fmla="*/ 688179 w 1464467"/>
              <a:gd name="connsiteY66" fmla="*/ 890019 h 1518669"/>
              <a:gd name="connsiteX67" fmla="*/ 759616 w 1464467"/>
              <a:gd name="connsiteY67" fmla="*/ 887638 h 1518669"/>
              <a:gd name="connsiteX68" fmla="*/ 812004 w 1464467"/>
              <a:gd name="connsiteY68" fmla="*/ 811438 h 1518669"/>
              <a:gd name="connsiteX69" fmla="*/ 908956 w 1464467"/>
              <a:gd name="connsiteY69" fmla="*/ 714261 h 1518669"/>
              <a:gd name="connsiteX70" fmla="*/ 1000123 w 1464467"/>
              <a:gd name="connsiteY70" fmla="*/ 639989 h 1518669"/>
              <a:gd name="connsiteX71" fmla="*/ 1464467 w 1464467"/>
              <a:gd name="connsiteY71" fmla="*/ 280420 h 1518669"/>
              <a:gd name="connsiteX72" fmla="*/ 1464241 w 1464467"/>
              <a:gd name="connsiteY72" fmla="*/ 0 h 1518669"/>
              <a:gd name="connsiteX73" fmla="*/ 247650 w 1464467"/>
              <a:gd name="connsiteY73" fmla="*/ 9752 h 151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464467" h="1518669">
                <a:moveTo>
                  <a:pt x="247650" y="9752"/>
                </a:moveTo>
                <a:lnTo>
                  <a:pt x="178592" y="20864"/>
                </a:lnTo>
                <a:lnTo>
                  <a:pt x="150017" y="56582"/>
                </a:lnTo>
                <a:lnTo>
                  <a:pt x="97630" y="49439"/>
                </a:lnTo>
                <a:lnTo>
                  <a:pt x="42861" y="73251"/>
                </a:lnTo>
                <a:lnTo>
                  <a:pt x="104774" y="170882"/>
                </a:lnTo>
                <a:lnTo>
                  <a:pt x="107154" y="220890"/>
                </a:lnTo>
                <a:lnTo>
                  <a:pt x="145255" y="228033"/>
                </a:lnTo>
                <a:lnTo>
                  <a:pt x="159542" y="247082"/>
                </a:lnTo>
                <a:lnTo>
                  <a:pt x="216693" y="294708"/>
                </a:lnTo>
                <a:lnTo>
                  <a:pt x="261936" y="418533"/>
                </a:lnTo>
                <a:lnTo>
                  <a:pt x="278605" y="549501"/>
                </a:lnTo>
                <a:lnTo>
                  <a:pt x="238123" y="589984"/>
                </a:lnTo>
                <a:lnTo>
                  <a:pt x="276223" y="606651"/>
                </a:lnTo>
                <a:lnTo>
                  <a:pt x="259555" y="649514"/>
                </a:lnTo>
                <a:lnTo>
                  <a:pt x="321468" y="670946"/>
                </a:lnTo>
                <a:lnTo>
                  <a:pt x="276223" y="794771"/>
                </a:lnTo>
                <a:lnTo>
                  <a:pt x="285749" y="849538"/>
                </a:lnTo>
                <a:lnTo>
                  <a:pt x="230980" y="880495"/>
                </a:lnTo>
                <a:lnTo>
                  <a:pt x="183355" y="866207"/>
                </a:lnTo>
                <a:lnTo>
                  <a:pt x="116681" y="885258"/>
                </a:lnTo>
                <a:lnTo>
                  <a:pt x="78581" y="925739"/>
                </a:lnTo>
                <a:lnTo>
                  <a:pt x="43995" y="982322"/>
                </a:lnTo>
                <a:lnTo>
                  <a:pt x="9525" y="1047183"/>
                </a:lnTo>
                <a:lnTo>
                  <a:pt x="28574" y="1059090"/>
                </a:lnTo>
                <a:lnTo>
                  <a:pt x="80962" y="1040039"/>
                </a:lnTo>
                <a:lnTo>
                  <a:pt x="59530" y="1073376"/>
                </a:lnTo>
                <a:lnTo>
                  <a:pt x="30956" y="1099570"/>
                </a:lnTo>
                <a:lnTo>
                  <a:pt x="0" y="1140052"/>
                </a:lnTo>
                <a:lnTo>
                  <a:pt x="35717" y="1199584"/>
                </a:lnTo>
                <a:lnTo>
                  <a:pt x="57149" y="1228156"/>
                </a:lnTo>
                <a:lnTo>
                  <a:pt x="107155" y="1185295"/>
                </a:lnTo>
                <a:lnTo>
                  <a:pt x="173830" y="1242445"/>
                </a:lnTo>
                <a:lnTo>
                  <a:pt x="228599" y="1259113"/>
                </a:lnTo>
                <a:lnTo>
                  <a:pt x="366712" y="1144814"/>
                </a:lnTo>
                <a:lnTo>
                  <a:pt x="397669" y="1154339"/>
                </a:lnTo>
                <a:lnTo>
                  <a:pt x="421481" y="1237682"/>
                </a:lnTo>
                <a:lnTo>
                  <a:pt x="416718" y="1275783"/>
                </a:lnTo>
                <a:lnTo>
                  <a:pt x="378618" y="1373414"/>
                </a:lnTo>
                <a:lnTo>
                  <a:pt x="400050" y="1387700"/>
                </a:lnTo>
                <a:lnTo>
                  <a:pt x="414337" y="1359125"/>
                </a:lnTo>
                <a:lnTo>
                  <a:pt x="450055" y="1392463"/>
                </a:lnTo>
                <a:lnTo>
                  <a:pt x="488156" y="1518669"/>
                </a:lnTo>
                <a:lnTo>
                  <a:pt x="511968" y="1490094"/>
                </a:lnTo>
                <a:lnTo>
                  <a:pt x="507205" y="1440088"/>
                </a:lnTo>
                <a:lnTo>
                  <a:pt x="607218" y="1390082"/>
                </a:lnTo>
                <a:lnTo>
                  <a:pt x="650080" y="1385319"/>
                </a:lnTo>
                <a:lnTo>
                  <a:pt x="688181" y="1442469"/>
                </a:lnTo>
                <a:lnTo>
                  <a:pt x="692943" y="1387701"/>
                </a:lnTo>
                <a:lnTo>
                  <a:pt x="731044" y="1397225"/>
                </a:lnTo>
                <a:lnTo>
                  <a:pt x="735806" y="1318644"/>
                </a:lnTo>
                <a:lnTo>
                  <a:pt x="685799" y="1311500"/>
                </a:lnTo>
                <a:lnTo>
                  <a:pt x="666749" y="1221012"/>
                </a:lnTo>
                <a:lnTo>
                  <a:pt x="659605" y="1194819"/>
                </a:lnTo>
                <a:lnTo>
                  <a:pt x="704849" y="1197200"/>
                </a:lnTo>
                <a:lnTo>
                  <a:pt x="733423" y="1213869"/>
                </a:lnTo>
                <a:lnTo>
                  <a:pt x="745329" y="1185294"/>
                </a:lnTo>
                <a:lnTo>
                  <a:pt x="835817" y="1132907"/>
                </a:lnTo>
                <a:lnTo>
                  <a:pt x="804861" y="1094807"/>
                </a:lnTo>
                <a:lnTo>
                  <a:pt x="735805" y="1116238"/>
                </a:lnTo>
                <a:lnTo>
                  <a:pt x="731042" y="1082901"/>
                </a:lnTo>
                <a:lnTo>
                  <a:pt x="673893" y="1061469"/>
                </a:lnTo>
                <a:lnTo>
                  <a:pt x="614361" y="1059088"/>
                </a:lnTo>
                <a:lnTo>
                  <a:pt x="631030" y="1016225"/>
                </a:lnTo>
                <a:lnTo>
                  <a:pt x="659605" y="956694"/>
                </a:lnTo>
                <a:lnTo>
                  <a:pt x="726279" y="963838"/>
                </a:lnTo>
                <a:lnTo>
                  <a:pt x="688179" y="890019"/>
                </a:lnTo>
                <a:lnTo>
                  <a:pt x="759616" y="887638"/>
                </a:lnTo>
                <a:lnTo>
                  <a:pt x="812004" y="811438"/>
                </a:lnTo>
                <a:lnTo>
                  <a:pt x="908956" y="714261"/>
                </a:lnTo>
                <a:lnTo>
                  <a:pt x="1000123" y="639989"/>
                </a:lnTo>
                <a:lnTo>
                  <a:pt x="1464467" y="280420"/>
                </a:lnTo>
                <a:cubicBezTo>
                  <a:pt x="1464392" y="186947"/>
                  <a:pt x="1464316" y="93473"/>
                  <a:pt x="1464241" y="0"/>
                </a:cubicBezTo>
                <a:lnTo>
                  <a:pt x="247650" y="9752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200" b="1" dirty="0" smtClean="0">
              <a:solidFill>
                <a:srgbClr val="000000"/>
              </a:solidFill>
            </a:endParaRPr>
          </a:p>
          <a:p>
            <a:pPr algn="ctr"/>
            <a:endParaRPr lang="en-MY" sz="1200" b="1" dirty="0">
              <a:solidFill>
                <a:srgbClr val="000000"/>
              </a:solidFill>
            </a:endParaRPr>
          </a:p>
          <a:p>
            <a:pPr algn="ctr"/>
            <a:r>
              <a:rPr lang="en-MY" sz="1200" b="1" dirty="0" smtClean="0">
                <a:solidFill>
                  <a:srgbClr val="000000"/>
                </a:solidFill>
              </a:rPr>
              <a:t>Kagera 48</a:t>
            </a:r>
          </a:p>
          <a:p>
            <a:pPr algn="ctr"/>
            <a:endParaRPr lang="en-MY" sz="1200" b="1" dirty="0">
              <a:solidFill>
                <a:srgbClr val="000000"/>
              </a:solidFill>
            </a:endParaRPr>
          </a:p>
          <a:p>
            <a:pPr algn="ctr"/>
            <a:endParaRPr lang="en-MY" sz="1200" b="1" dirty="0" smtClean="0">
              <a:solidFill>
                <a:srgbClr val="000000"/>
              </a:solidFill>
            </a:endParaRPr>
          </a:p>
          <a:p>
            <a:pPr algn="ctr"/>
            <a:endParaRPr lang="en-MY" sz="1200" b="1" dirty="0">
              <a:solidFill>
                <a:srgbClr val="000000"/>
              </a:solidFill>
            </a:endParaRPr>
          </a:p>
          <a:p>
            <a:pPr algn="ctr"/>
            <a:endParaRPr lang="en-MY" sz="1200" b="1" dirty="0" smtClean="0">
              <a:solidFill>
                <a:srgbClr val="000000"/>
              </a:solidFill>
            </a:endParaRPr>
          </a:p>
          <a:p>
            <a:pPr algn="ctr"/>
            <a:endParaRPr lang="en-MY" sz="1200" b="1" dirty="0">
              <a:solidFill>
                <a:srgbClr val="000000"/>
              </a:solidFill>
            </a:endParaRPr>
          </a:p>
          <a:p>
            <a:pPr algn="ctr"/>
            <a:endParaRPr lang="en-MY" sz="1200" b="1" dirty="0" smtClean="0">
              <a:solidFill>
                <a:srgbClr val="000000"/>
              </a:solidFill>
            </a:endParaRPr>
          </a:p>
          <a:p>
            <a:pPr algn="ctr"/>
            <a:endParaRPr lang="en-MY" sz="1200" b="1" dirty="0">
              <a:solidFill>
                <a:srgbClr val="00000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917406" y="2021681"/>
            <a:ext cx="1338262" cy="1269205"/>
          </a:xfrm>
          <a:custGeom>
            <a:avLst/>
            <a:gdLst>
              <a:gd name="connsiteX0" fmla="*/ 992981 w 1531144"/>
              <a:gd name="connsiteY0" fmla="*/ 0 h 1362075"/>
              <a:gd name="connsiteX1" fmla="*/ 802481 w 1531144"/>
              <a:gd name="connsiteY1" fmla="*/ 9525 h 1362075"/>
              <a:gd name="connsiteX2" fmla="*/ 623887 w 1531144"/>
              <a:gd name="connsiteY2" fmla="*/ 345282 h 1362075"/>
              <a:gd name="connsiteX3" fmla="*/ 431006 w 1531144"/>
              <a:gd name="connsiteY3" fmla="*/ 509588 h 1362075"/>
              <a:gd name="connsiteX4" fmla="*/ 147637 w 1531144"/>
              <a:gd name="connsiteY4" fmla="*/ 740569 h 1362075"/>
              <a:gd name="connsiteX5" fmla="*/ 33337 w 1531144"/>
              <a:gd name="connsiteY5" fmla="*/ 1021557 h 1362075"/>
              <a:gd name="connsiteX6" fmla="*/ 0 w 1531144"/>
              <a:gd name="connsiteY6" fmla="*/ 1197769 h 1362075"/>
              <a:gd name="connsiteX7" fmla="*/ 95250 w 1531144"/>
              <a:gd name="connsiteY7" fmla="*/ 1323975 h 1362075"/>
              <a:gd name="connsiteX8" fmla="*/ 435769 w 1531144"/>
              <a:gd name="connsiteY8" fmla="*/ 1362075 h 1362075"/>
              <a:gd name="connsiteX9" fmla="*/ 947737 w 1531144"/>
              <a:gd name="connsiteY9" fmla="*/ 1362075 h 1362075"/>
              <a:gd name="connsiteX10" fmla="*/ 1273969 w 1531144"/>
              <a:gd name="connsiteY10" fmla="*/ 1283494 h 1362075"/>
              <a:gd name="connsiteX11" fmla="*/ 1462087 w 1531144"/>
              <a:gd name="connsiteY11" fmla="*/ 940594 h 1362075"/>
              <a:gd name="connsiteX12" fmla="*/ 1531144 w 1531144"/>
              <a:gd name="connsiteY12" fmla="*/ 523875 h 1362075"/>
              <a:gd name="connsiteX13" fmla="*/ 1514475 w 1531144"/>
              <a:gd name="connsiteY13" fmla="*/ 323850 h 1362075"/>
              <a:gd name="connsiteX14" fmla="*/ 1414462 w 1531144"/>
              <a:gd name="connsiteY14" fmla="*/ 254794 h 1362075"/>
              <a:gd name="connsiteX15" fmla="*/ 1235869 w 1531144"/>
              <a:gd name="connsiteY15" fmla="*/ 169069 h 1362075"/>
              <a:gd name="connsiteX16" fmla="*/ 992981 w 1531144"/>
              <a:gd name="connsiteY16" fmla="*/ 0 h 1362075"/>
              <a:gd name="connsiteX0" fmla="*/ 945356 w 1531144"/>
              <a:gd name="connsiteY0" fmla="*/ 28575 h 1352550"/>
              <a:gd name="connsiteX1" fmla="*/ 802481 w 1531144"/>
              <a:gd name="connsiteY1" fmla="*/ 0 h 1352550"/>
              <a:gd name="connsiteX2" fmla="*/ 623887 w 1531144"/>
              <a:gd name="connsiteY2" fmla="*/ 335757 h 1352550"/>
              <a:gd name="connsiteX3" fmla="*/ 431006 w 1531144"/>
              <a:gd name="connsiteY3" fmla="*/ 500063 h 1352550"/>
              <a:gd name="connsiteX4" fmla="*/ 147637 w 1531144"/>
              <a:gd name="connsiteY4" fmla="*/ 731044 h 1352550"/>
              <a:gd name="connsiteX5" fmla="*/ 33337 w 1531144"/>
              <a:gd name="connsiteY5" fmla="*/ 1012032 h 1352550"/>
              <a:gd name="connsiteX6" fmla="*/ 0 w 1531144"/>
              <a:gd name="connsiteY6" fmla="*/ 1188244 h 1352550"/>
              <a:gd name="connsiteX7" fmla="*/ 95250 w 1531144"/>
              <a:gd name="connsiteY7" fmla="*/ 1314450 h 1352550"/>
              <a:gd name="connsiteX8" fmla="*/ 435769 w 1531144"/>
              <a:gd name="connsiteY8" fmla="*/ 1352550 h 1352550"/>
              <a:gd name="connsiteX9" fmla="*/ 947737 w 1531144"/>
              <a:gd name="connsiteY9" fmla="*/ 1352550 h 1352550"/>
              <a:gd name="connsiteX10" fmla="*/ 1273969 w 1531144"/>
              <a:gd name="connsiteY10" fmla="*/ 1273969 h 1352550"/>
              <a:gd name="connsiteX11" fmla="*/ 1462087 w 1531144"/>
              <a:gd name="connsiteY11" fmla="*/ 931069 h 1352550"/>
              <a:gd name="connsiteX12" fmla="*/ 1531144 w 1531144"/>
              <a:gd name="connsiteY12" fmla="*/ 514350 h 1352550"/>
              <a:gd name="connsiteX13" fmla="*/ 1514475 w 1531144"/>
              <a:gd name="connsiteY13" fmla="*/ 314325 h 1352550"/>
              <a:gd name="connsiteX14" fmla="*/ 1414462 w 1531144"/>
              <a:gd name="connsiteY14" fmla="*/ 245269 h 1352550"/>
              <a:gd name="connsiteX15" fmla="*/ 1235869 w 1531144"/>
              <a:gd name="connsiteY15" fmla="*/ 159544 h 1352550"/>
              <a:gd name="connsiteX16" fmla="*/ 945356 w 1531144"/>
              <a:gd name="connsiteY16" fmla="*/ 28575 h 1352550"/>
              <a:gd name="connsiteX0" fmla="*/ 945356 w 1531144"/>
              <a:gd name="connsiteY0" fmla="*/ 28575 h 1352550"/>
              <a:gd name="connsiteX1" fmla="*/ 802481 w 1531144"/>
              <a:gd name="connsiteY1" fmla="*/ 0 h 1352550"/>
              <a:gd name="connsiteX2" fmla="*/ 623887 w 1531144"/>
              <a:gd name="connsiteY2" fmla="*/ 335757 h 1352550"/>
              <a:gd name="connsiteX3" fmla="*/ 431006 w 1531144"/>
              <a:gd name="connsiteY3" fmla="*/ 500063 h 1352550"/>
              <a:gd name="connsiteX4" fmla="*/ 147637 w 1531144"/>
              <a:gd name="connsiteY4" fmla="*/ 731044 h 1352550"/>
              <a:gd name="connsiteX5" fmla="*/ 33337 w 1531144"/>
              <a:gd name="connsiteY5" fmla="*/ 1012032 h 1352550"/>
              <a:gd name="connsiteX6" fmla="*/ 0 w 1531144"/>
              <a:gd name="connsiteY6" fmla="*/ 1188244 h 1352550"/>
              <a:gd name="connsiteX7" fmla="*/ 95250 w 1531144"/>
              <a:gd name="connsiteY7" fmla="*/ 1314450 h 1352550"/>
              <a:gd name="connsiteX8" fmla="*/ 435769 w 1531144"/>
              <a:gd name="connsiteY8" fmla="*/ 1352550 h 1352550"/>
              <a:gd name="connsiteX9" fmla="*/ 947737 w 1531144"/>
              <a:gd name="connsiteY9" fmla="*/ 1352550 h 1352550"/>
              <a:gd name="connsiteX10" fmla="*/ 1273969 w 1531144"/>
              <a:gd name="connsiteY10" fmla="*/ 1273969 h 1352550"/>
              <a:gd name="connsiteX11" fmla="*/ 1462087 w 1531144"/>
              <a:gd name="connsiteY11" fmla="*/ 931069 h 1352550"/>
              <a:gd name="connsiteX12" fmla="*/ 1531144 w 1531144"/>
              <a:gd name="connsiteY12" fmla="*/ 514350 h 1352550"/>
              <a:gd name="connsiteX13" fmla="*/ 1514475 w 1531144"/>
              <a:gd name="connsiteY13" fmla="*/ 314325 h 1352550"/>
              <a:gd name="connsiteX14" fmla="*/ 1428749 w 1531144"/>
              <a:gd name="connsiteY14" fmla="*/ 361950 h 1352550"/>
              <a:gd name="connsiteX15" fmla="*/ 1235869 w 1531144"/>
              <a:gd name="connsiteY15" fmla="*/ 159544 h 1352550"/>
              <a:gd name="connsiteX16" fmla="*/ 945356 w 1531144"/>
              <a:gd name="connsiteY16" fmla="*/ 28575 h 1352550"/>
              <a:gd name="connsiteX0" fmla="*/ 945356 w 1531144"/>
              <a:gd name="connsiteY0" fmla="*/ 28575 h 1352550"/>
              <a:gd name="connsiteX1" fmla="*/ 802481 w 1531144"/>
              <a:gd name="connsiteY1" fmla="*/ 0 h 1352550"/>
              <a:gd name="connsiteX2" fmla="*/ 623887 w 1531144"/>
              <a:gd name="connsiteY2" fmla="*/ 335757 h 1352550"/>
              <a:gd name="connsiteX3" fmla="*/ 431006 w 1531144"/>
              <a:gd name="connsiteY3" fmla="*/ 500063 h 1352550"/>
              <a:gd name="connsiteX4" fmla="*/ 147637 w 1531144"/>
              <a:gd name="connsiteY4" fmla="*/ 731044 h 1352550"/>
              <a:gd name="connsiteX5" fmla="*/ 33337 w 1531144"/>
              <a:gd name="connsiteY5" fmla="*/ 1012032 h 1352550"/>
              <a:gd name="connsiteX6" fmla="*/ 0 w 1531144"/>
              <a:gd name="connsiteY6" fmla="*/ 1188244 h 1352550"/>
              <a:gd name="connsiteX7" fmla="*/ 95250 w 1531144"/>
              <a:gd name="connsiteY7" fmla="*/ 1314450 h 1352550"/>
              <a:gd name="connsiteX8" fmla="*/ 435769 w 1531144"/>
              <a:gd name="connsiteY8" fmla="*/ 1352550 h 1352550"/>
              <a:gd name="connsiteX9" fmla="*/ 947737 w 1531144"/>
              <a:gd name="connsiteY9" fmla="*/ 1352550 h 1352550"/>
              <a:gd name="connsiteX10" fmla="*/ 1273969 w 1531144"/>
              <a:gd name="connsiteY10" fmla="*/ 1273969 h 1352550"/>
              <a:gd name="connsiteX11" fmla="*/ 1462087 w 1531144"/>
              <a:gd name="connsiteY11" fmla="*/ 931069 h 1352550"/>
              <a:gd name="connsiteX12" fmla="*/ 1531144 w 1531144"/>
              <a:gd name="connsiteY12" fmla="*/ 514350 h 1352550"/>
              <a:gd name="connsiteX13" fmla="*/ 1514475 w 1531144"/>
              <a:gd name="connsiteY13" fmla="*/ 314325 h 1352550"/>
              <a:gd name="connsiteX14" fmla="*/ 1428749 w 1531144"/>
              <a:gd name="connsiteY14" fmla="*/ 361950 h 1352550"/>
              <a:gd name="connsiteX15" fmla="*/ 1312069 w 1531144"/>
              <a:gd name="connsiteY15" fmla="*/ 280988 h 1352550"/>
              <a:gd name="connsiteX16" fmla="*/ 945356 w 1531144"/>
              <a:gd name="connsiteY16" fmla="*/ 28575 h 1352550"/>
              <a:gd name="connsiteX0" fmla="*/ 945356 w 1531144"/>
              <a:gd name="connsiteY0" fmla="*/ 28575 h 1352550"/>
              <a:gd name="connsiteX1" fmla="*/ 802481 w 1531144"/>
              <a:gd name="connsiteY1" fmla="*/ 0 h 1352550"/>
              <a:gd name="connsiteX2" fmla="*/ 623887 w 1531144"/>
              <a:gd name="connsiteY2" fmla="*/ 335757 h 1352550"/>
              <a:gd name="connsiteX3" fmla="*/ 431006 w 1531144"/>
              <a:gd name="connsiteY3" fmla="*/ 500063 h 1352550"/>
              <a:gd name="connsiteX4" fmla="*/ 147637 w 1531144"/>
              <a:gd name="connsiteY4" fmla="*/ 731044 h 1352550"/>
              <a:gd name="connsiteX5" fmla="*/ 33337 w 1531144"/>
              <a:gd name="connsiteY5" fmla="*/ 1012032 h 1352550"/>
              <a:gd name="connsiteX6" fmla="*/ 0 w 1531144"/>
              <a:gd name="connsiteY6" fmla="*/ 1188244 h 1352550"/>
              <a:gd name="connsiteX7" fmla="*/ 95250 w 1531144"/>
              <a:gd name="connsiteY7" fmla="*/ 1314450 h 1352550"/>
              <a:gd name="connsiteX8" fmla="*/ 435769 w 1531144"/>
              <a:gd name="connsiteY8" fmla="*/ 1352550 h 1352550"/>
              <a:gd name="connsiteX9" fmla="*/ 947737 w 1531144"/>
              <a:gd name="connsiteY9" fmla="*/ 1352550 h 1352550"/>
              <a:gd name="connsiteX10" fmla="*/ 1273969 w 1531144"/>
              <a:gd name="connsiteY10" fmla="*/ 1273969 h 1352550"/>
              <a:gd name="connsiteX11" fmla="*/ 1462087 w 1531144"/>
              <a:gd name="connsiteY11" fmla="*/ 931069 h 1352550"/>
              <a:gd name="connsiteX12" fmla="*/ 1531144 w 1531144"/>
              <a:gd name="connsiteY12" fmla="*/ 514350 h 1352550"/>
              <a:gd name="connsiteX13" fmla="*/ 1514475 w 1531144"/>
              <a:gd name="connsiteY13" fmla="*/ 314325 h 1352550"/>
              <a:gd name="connsiteX14" fmla="*/ 1428749 w 1531144"/>
              <a:gd name="connsiteY14" fmla="*/ 361950 h 1352550"/>
              <a:gd name="connsiteX15" fmla="*/ 945356 w 1531144"/>
              <a:gd name="connsiteY15" fmla="*/ 28575 h 1352550"/>
              <a:gd name="connsiteX0" fmla="*/ 945356 w 1531144"/>
              <a:gd name="connsiteY0" fmla="*/ 28575 h 1352550"/>
              <a:gd name="connsiteX1" fmla="*/ 802481 w 1531144"/>
              <a:gd name="connsiteY1" fmla="*/ 0 h 1352550"/>
              <a:gd name="connsiteX2" fmla="*/ 623887 w 1531144"/>
              <a:gd name="connsiteY2" fmla="*/ 335757 h 1352550"/>
              <a:gd name="connsiteX3" fmla="*/ 431006 w 1531144"/>
              <a:gd name="connsiteY3" fmla="*/ 500063 h 1352550"/>
              <a:gd name="connsiteX4" fmla="*/ 147637 w 1531144"/>
              <a:gd name="connsiteY4" fmla="*/ 731044 h 1352550"/>
              <a:gd name="connsiteX5" fmla="*/ 33337 w 1531144"/>
              <a:gd name="connsiteY5" fmla="*/ 1012032 h 1352550"/>
              <a:gd name="connsiteX6" fmla="*/ 0 w 1531144"/>
              <a:gd name="connsiteY6" fmla="*/ 1188244 h 1352550"/>
              <a:gd name="connsiteX7" fmla="*/ 95250 w 1531144"/>
              <a:gd name="connsiteY7" fmla="*/ 1314450 h 1352550"/>
              <a:gd name="connsiteX8" fmla="*/ 435769 w 1531144"/>
              <a:gd name="connsiteY8" fmla="*/ 1352550 h 1352550"/>
              <a:gd name="connsiteX9" fmla="*/ 947737 w 1531144"/>
              <a:gd name="connsiteY9" fmla="*/ 1352550 h 1352550"/>
              <a:gd name="connsiteX10" fmla="*/ 1273969 w 1531144"/>
              <a:gd name="connsiteY10" fmla="*/ 1273969 h 1352550"/>
              <a:gd name="connsiteX11" fmla="*/ 1462087 w 1531144"/>
              <a:gd name="connsiteY11" fmla="*/ 931069 h 1352550"/>
              <a:gd name="connsiteX12" fmla="*/ 1531144 w 1531144"/>
              <a:gd name="connsiteY12" fmla="*/ 514350 h 1352550"/>
              <a:gd name="connsiteX13" fmla="*/ 1388269 w 1531144"/>
              <a:gd name="connsiteY13" fmla="*/ 483394 h 1352550"/>
              <a:gd name="connsiteX14" fmla="*/ 1428749 w 1531144"/>
              <a:gd name="connsiteY14" fmla="*/ 361950 h 1352550"/>
              <a:gd name="connsiteX15" fmla="*/ 945356 w 1531144"/>
              <a:gd name="connsiteY15" fmla="*/ 28575 h 1352550"/>
              <a:gd name="connsiteX0" fmla="*/ 945356 w 1462087"/>
              <a:gd name="connsiteY0" fmla="*/ 28575 h 1352550"/>
              <a:gd name="connsiteX1" fmla="*/ 802481 w 1462087"/>
              <a:gd name="connsiteY1" fmla="*/ 0 h 1352550"/>
              <a:gd name="connsiteX2" fmla="*/ 623887 w 1462087"/>
              <a:gd name="connsiteY2" fmla="*/ 335757 h 1352550"/>
              <a:gd name="connsiteX3" fmla="*/ 431006 w 1462087"/>
              <a:gd name="connsiteY3" fmla="*/ 500063 h 1352550"/>
              <a:gd name="connsiteX4" fmla="*/ 147637 w 1462087"/>
              <a:gd name="connsiteY4" fmla="*/ 731044 h 1352550"/>
              <a:gd name="connsiteX5" fmla="*/ 33337 w 1462087"/>
              <a:gd name="connsiteY5" fmla="*/ 1012032 h 1352550"/>
              <a:gd name="connsiteX6" fmla="*/ 0 w 1462087"/>
              <a:gd name="connsiteY6" fmla="*/ 1188244 h 1352550"/>
              <a:gd name="connsiteX7" fmla="*/ 95250 w 1462087"/>
              <a:gd name="connsiteY7" fmla="*/ 1314450 h 1352550"/>
              <a:gd name="connsiteX8" fmla="*/ 435769 w 1462087"/>
              <a:gd name="connsiteY8" fmla="*/ 1352550 h 1352550"/>
              <a:gd name="connsiteX9" fmla="*/ 947737 w 1462087"/>
              <a:gd name="connsiteY9" fmla="*/ 1352550 h 1352550"/>
              <a:gd name="connsiteX10" fmla="*/ 1273969 w 1462087"/>
              <a:gd name="connsiteY10" fmla="*/ 1273969 h 1352550"/>
              <a:gd name="connsiteX11" fmla="*/ 1462087 w 1462087"/>
              <a:gd name="connsiteY11" fmla="*/ 931069 h 1352550"/>
              <a:gd name="connsiteX12" fmla="*/ 1157288 w 1462087"/>
              <a:gd name="connsiteY12" fmla="*/ 1173957 h 1352550"/>
              <a:gd name="connsiteX13" fmla="*/ 1388269 w 1462087"/>
              <a:gd name="connsiteY13" fmla="*/ 483394 h 1352550"/>
              <a:gd name="connsiteX14" fmla="*/ 1428749 w 1462087"/>
              <a:gd name="connsiteY14" fmla="*/ 361950 h 1352550"/>
              <a:gd name="connsiteX15" fmla="*/ 945356 w 1462087"/>
              <a:gd name="connsiteY15" fmla="*/ 28575 h 1352550"/>
              <a:gd name="connsiteX0" fmla="*/ 945356 w 1428749"/>
              <a:gd name="connsiteY0" fmla="*/ 28575 h 1352550"/>
              <a:gd name="connsiteX1" fmla="*/ 802481 w 1428749"/>
              <a:gd name="connsiteY1" fmla="*/ 0 h 1352550"/>
              <a:gd name="connsiteX2" fmla="*/ 623887 w 1428749"/>
              <a:gd name="connsiteY2" fmla="*/ 335757 h 1352550"/>
              <a:gd name="connsiteX3" fmla="*/ 431006 w 1428749"/>
              <a:gd name="connsiteY3" fmla="*/ 500063 h 1352550"/>
              <a:gd name="connsiteX4" fmla="*/ 147637 w 1428749"/>
              <a:gd name="connsiteY4" fmla="*/ 731044 h 1352550"/>
              <a:gd name="connsiteX5" fmla="*/ 33337 w 1428749"/>
              <a:gd name="connsiteY5" fmla="*/ 1012032 h 1352550"/>
              <a:gd name="connsiteX6" fmla="*/ 0 w 1428749"/>
              <a:gd name="connsiteY6" fmla="*/ 1188244 h 1352550"/>
              <a:gd name="connsiteX7" fmla="*/ 95250 w 1428749"/>
              <a:gd name="connsiteY7" fmla="*/ 1314450 h 1352550"/>
              <a:gd name="connsiteX8" fmla="*/ 435769 w 1428749"/>
              <a:gd name="connsiteY8" fmla="*/ 1352550 h 1352550"/>
              <a:gd name="connsiteX9" fmla="*/ 947737 w 1428749"/>
              <a:gd name="connsiteY9" fmla="*/ 1352550 h 1352550"/>
              <a:gd name="connsiteX10" fmla="*/ 1273969 w 1428749"/>
              <a:gd name="connsiteY10" fmla="*/ 1273969 h 1352550"/>
              <a:gd name="connsiteX11" fmla="*/ 1157288 w 1428749"/>
              <a:gd name="connsiteY11" fmla="*/ 1173957 h 1352550"/>
              <a:gd name="connsiteX12" fmla="*/ 1388269 w 1428749"/>
              <a:gd name="connsiteY12" fmla="*/ 483394 h 1352550"/>
              <a:gd name="connsiteX13" fmla="*/ 1428749 w 1428749"/>
              <a:gd name="connsiteY13" fmla="*/ 361950 h 1352550"/>
              <a:gd name="connsiteX14" fmla="*/ 945356 w 1428749"/>
              <a:gd name="connsiteY14" fmla="*/ 28575 h 1352550"/>
              <a:gd name="connsiteX0" fmla="*/ 945356 w 1428749"/>
              <a:gd name="connsiteY0" fmla="*/ 28575 h 1352550"/>
              <a:gd name="connsiteX1" fmla="*/ 802481 w 1428749"/>
              <a:gd name="connsiteY1" fmla="*/ 0 h 1352550"/>
              <a:gd name="connsiteX2" fmla="*/ 683418 w 1428749"/>
              <a:gd name="connsiteY2" fmla="*/ 354807 h 1352550"/>
              <a:gd name="connsiteX3" fmla="*/ 431006 w 1428749"/>
              <a:gd name="connsiteY3" fmla="*/ 500063 h 1352550"/>
              <a:gd name="connsiteX4" fmla="*/ 147637 w 1428749"/>
              <a:gd name="connsiteY4" fmla="*/ 731044 h 1352550"/>
              <a:gd name="connsiteX5" fmla="*/ 33337 w 1428749"/>
              <a:gd name="connsiteY5" fmla="*/ 1012032 h 1352550"/>
              <a:gd name="connsiteX6" fmla="*/ 0 w 1428749"/>
              <a:gd name="connsiteY6" fmla="*/ 1188244 h 1352550"/>
              <a:gd name="connsiteX7" fmla="*/ 95250 w 1428749"/>
              <a:gd name="connsiteY7" fmla="*/ 1314450 h 1352550"/>
              <a:gd name="connsiteX8" fmla="*/ 435769 w 1428749"/>
              <a:gd name="connsiteY8" fmla="*/ 1352550 h 1352550"/>
              <a:gd name="connsiteX9" fmla="*/ 947737 w 1428749"/>
              <a:gd name="connsiteY9" fmla="*/ 1352550 h 1352550"/>
              <a:gd name="connsiteX10" fmla="*/ 1273969 w 1428749"/>
              <a:gd name="connsiteY10" fmla="*/ 1273969 h 1352550"/>
              <a:gd name="connsiteX11" fmla="*/ 1157288 w 1428749"/>
              <a:gd name="connsiteY11" fmla="*/ 1173957 h 1352550"/>
              <a:gd name="connsiteX12" fmla="*/ 1388269 w 1428749"/>
              <a:gd name="connsiteY12" fmla="*/ 483394 h 1352550"/>
              <a:gd name="connsiteX13" fmla="*/ 1428749 w 1428749"/>
              <a:gd name="connsiteY13" fmla="*/ 361950 h 1352550"/>
              <a:gd name="connsiteX14" fmla="*/ 945356 w 1428749"/>
              <a:gd name="connsiteY14" fmla="*/ 28575 h 1352550"/>
              <a:gd name="connsiteX0" fmla="*/ 945356 w 1428749"/>
              <a:gd name="connsiteY0" fmla="*/ 28575 h 1352550"/>
              <a:gd name="connsiteX1" fmla="*/ 802481 w 1428749"/>
              <a:gd name="connsiteY1" fmla="*/ 0 h 1352550"/>
              <a:gd name="connsiteX2" fmla="*/ 683418 w 1428749"/>
              <a:gd name="connsiteY2" fmla="*/ 354807 h 1352550"/>
              <a:gd name="connsiteX3" fmla="*/ 647700 w 1428749"/>
              <a:gd name="connsiteY3" fmla="*/ 478632 h 1352550"/>
              <a:gd name="connsiteX4" fmla="*/ 147637 w 1428749"/>
              <a:gd name="connsiteY4" fmla="*/ 731044 h 1352550"/>
              <a:gd name="connsiteX5" fmla="*/ 33337 w 1428749"/>
              <a:gd name="connsiteY5" fmla="*/ 1012032 h 1352550"/>
              <a:gd name="connsiteX6" fmla="*/ 0 w 1428749"/>
              <a:gd name="connsiteY6" fmla="*/ 1188244 h 1352550"/>
              <a:gd name="connsiteX7" fmla="*/ 95250 w 1428749"/>
              <a:gd name="connsiteY7" fmla="*/ 1314450 h 1352550"/>
              <a:gd name="connsiteX8" fmla="*/ 435769 w 1428749"/>
              <a:gd name="connsiteY8" fmla="*/ 1352550 h 1352550"/>
              <a:gd name="connsiteX9" fmla="*/ 947737 w 1428749"/>
              <a:gd name="connsiteY9" fmla="*/ 1352550 h 1352550"/>
              <a:gd name="connsiteX10" fmla="*/ 1273969 w 1428749"/>
              <a:gd name="connsiteY10" fmla="*/ 1273969 h 1352550"/>
              <a:gd name="connsiteX11" fmla="*/ 1157288 w 1428749"/>
              <a:gd name="connsiteY11" fmla="*/ 1173957 h 1352550"/>
              <a:gd name="connsiteX12" fmla="*/ 1388269 w 1428749"/>
              <a:gd name="connsiteY12" fmla="*/ 483394 h 1352550"/>
              <a:gd name="connsiteX13" fmla="*/ 1428749 w 1428749"/>
              <a:gd name="connsiteY13" fmla="*/ 361950 h 1352550"/>
              <a:gd name="connsiteX14" fmla="*/ 945356 w 1428749"/>
              <a:gd name="connsiteY14" fmla="*/ 28575 h 1352550"/>
              <a:gd name="connsiteX0" fmla="*/ 945356 w 1428749"/>
              <a:gd name="connsiteY0" fmla="*/ 28575 h 1352550"/>
              <a:gd name="connsiteX1" fmla="*/ 802481 w 1428749"/>
              <a:gd name="connsiteY1" fmla="*/ 0 h 1352550"/>
              <a:gd name="connsiteX2" fmla="*/ 683418 w 1428749"/>
              <a:gd name="connsiteY2" fmla="*/ 354807 h 1352550"/>
              <a:gd name="connsiteX3" fmla="*/ 647700 w 1428749"/>
              <a:gd name="connsiteY3" fmla="*/ 478632 h 1352550"/>
              <a:gd name="connsiteX4" fmla="*/ 450057 w 1428749"/>
              <a:gd name="connsiteY4" fmla="*/ 583406 h 1352550"/>
              <a:gd name="connsiteX5" fmla="*/ 147637 w 1428749"/>
              <a:gd name="connsiteY5" fmla="*/ 731044 h 1352550"/>
              <a:gd name="connsiteX6" fmla="*/ 33337 w 1428749"/>
              <a:gd name="connsiteY6" fmla="*/ 1012032 h 1352550"/>
              <a:gd name="connsiteX7" fmla="*/ 0 w 1428749"/>
              <a:gd name="connsiteY7" fmla="*/ 1188244 h 1352550"/>
              <a:gd name="connsiteX8" fmla="*/ 95250 w 1428749"/>
              <a:gd name="connsiteY8" fmla="*/ 1314450 h 1352550"/>
              <a:gd name="connsiteX9" fmla="*/ 435769 w 1428749"/>
              <a:gd name="connsiteY9" fmla="*/ 1352550 h 1352550"/>
              <a:gd name="connsiteX10" fmla="*/ 947737 w 1428749"/>
              <a:gd name="connsiteY10" fmla="*/ 1352550 h 1352550"/>
              <a:gd name="connsiteX11" fmla="*/ 1273969 w 1428749"/>
              <a:gd name="connsiteY11" fmla="*/ 1273969 h 1352550"/>
              <a:gd name="connsiteX12" fmla="*/ 1157288 w 1428749"/>
              <a:gd name="connsiteY12" fmla="*/ 1173957 h 1352550"/>
              <a:gd name="connsiteX13" fmla="*/ 1388269 w 1428749"/>
              <a:gd name="connsiteY13" fmla="*/ 483394 h 1352550"/>
              <a:gd name="connsiteX14" fmla="*/ 1428749 w 1428749"/>
              <a:gd name="connsiteY14" fmla="*/ 361950 h 1352550"/>
              <a:gd name="connsiteX15" fmla="*/ 945356 w 1428749"/>
              <a:gd name="connsiteY15" fmla="*/ 28575 h 1352550"/>
              <a:gd name="connsiteX0" fmla="*/ 945356 w 1428749"/>
              <a:gd name="connsiteY0" fmla="*/ 28575 h 1352550"/>
              <a:gd name="connsiteX1" fmla="*/ 802481 w 1428749"/>
              <a:gd name="connsiteY1" fmla="*/ 0 h 1352550"/>
              <a:gd name="connsiteX2" fmla="*/ 683418 w 1428749"/>
              <a:gd name="connsiteY2" fmla="*/ 354807 h 1352550"/>
              <a:gd name="connsiteX3" fmla="*/ 647700 w 1428749"/>
              <a:gd name="connsiteY3" fmla="*/ 478632 h 1352550"/>
              <a:gd name="connsiteX4" fmla="*/ 711994 w 1428749"/>
              <a:gd name="connsiteY4" fmla="*/ 566737 h 1352550"/>
              <a:gd name="connsiteX5" fmla="*/ 147637 w 1428749"/>
              <a:gd name="connsiteY5" fmla="*/ 731044 h 1352550"/>
              <a:gd name="connsiteX6" fmla="*/ 33337 w 1428749"/>
              <a:gd name="connsiteY6" fmla="*/ 1012032 h 1352550"/>
              <a:gd name="connsiteX7" fmla="*/ 0 w 1428749"/>
              <a:gd name="connsiteY7" fmla="*/ 1188244 h 1352550"/>
              <a:gd name="connsiteX8" fmla="*/ 95250 w 1428749"/>
              <a:gd name="connsiteY8" fmla="*/ 1314450 h 1352550"/>
              <a:gd name="connsiteX9" fmla="*/ 435769 w 1428749"/>
              <a:gd name="connsiteY9" fmla="*/ 1352550 h 1352550"/>
              <a:gd name="connsiteX10" fmla="*/ 947737 w 1428749"/>
              <a:gd name="connsiteY10" fmla="*/ 1352550 h 1352550"/>
              <a:gd name="connsiteX11" fmla="*/ 1273969 w 1428749"/>
              <a:gd name="connsiteY11" fmla="*/ 1273969 h 1352550"/>
              <a:gd name="connsiteX12" fmla="*/ 1157288 w 1428749"/>
              <a:gd name="connsiteY12" fmla="*/ 1173957 h 1352550"/>
              <a:gd name="connsiteX13" fmla="*/ 1388269 w 1428749"/>
              <a:gd name="connsiteY13" fmla="*/ 483394 h 1352550"/>
              <a:gd name="connsiteX14" fmla="*/ 1428749 w 1428749"/>
              <a:gd name="connsiteY14" fmla="*/ 361950 h 1352550"/>
              <a:gd name="connsiteX15" fmla="*/ 945356 w 1428749"/>
              <a:gd name="connsiteY15" fmla="*/ 28575 h 1352550"/>
              <a:gd name="connsiteX0" fmla="*/ 945356 w 1428749"/>
              <a:gd name="connsiteY0" fmla="*/ 28575 h 1352550"/>
              <a:gd name="connsiteX1" fmla="*/ 802481 w 1428749"/>
              <a:gd name="connsiteY1" fmla="*/ 0 h 1352550"/>
              <a:gd name="connsiteX2" fmla="*/ 683418 w 1428749"/>
              <a:gd name="connsiteY2" fmla="*/ 354807 h 1352550"/>
              <a:gd name="connsiteX3" fmla="*/ 647700 w 1428749"/>
              <a:gd name="connsiteY3" fmla="*/ 478632 h 1352550"/>
              <a:gd name="connsiteX4" fmla="*/ 711994 w 1428749"/>
              <a:gd name="connsiteY4" fmla="*/ 566737 h 1352550"/>
              <a:gd name="connsiteX5" fmla="*/ 564357 w 1428749"/>
              <a:gd name="connsiteY5" fmla="*/ 609599 h 1352550"/>
              <a:gd name="connsiteX6" fmla="*/ 147637 w 1428749"/>
              <a:gd name="connsiteY6" fmla="*/ 731044 h 1352550"/>
              <a:gd name="connsiteX7" fmla="*/ 33337 w 1428749"/>
              <a:gd name="connsiteY7" fmla="*/ 1012032 h 1352550"/>
              <a:gd name="connsiteX8" fmla="*/ 0 w 1428749"/>
              <a:gd name="connsiteY8" fmla="*/ 1188244 h 1352550"/>
              <a:gd name="connsiteX9" fmla="*/ 95250 w 1428749"/>
              <a:gd name="connsiteY9" fmla="*/ 1314450 h 1352550"/>
              <a:gd name="connsiteX10" fmla="*/ 435769 w 1428749"/>
              <a:gd name="connsiteY10" fmla="*/ 1352550 h 1352550"/>
              <a:gd name="connsiteX11" fmla="*/ 947737 w 1428749"/>
              <a:gd name="connsiteY11" fmla="*/ 1352550 h 1352550"/>
              <a:gd name="connsiteX12" fmla="*/ 1273969 w 1428749"/>
              <a:gd name="connsiteY12" fmla="*/ 1273969 h 1352550"/>
              <a:gd name="connsiteX13" fmla="*/ 1157288 w 1428749"/>
              <a:gd name="connsiteY13" fmla="*/ 1173957 h 1352550"/>
              <a:gd name="connsiteX14" fmla="*/ 1388269 w 1428749"/>
              <a:gd name="connsiteY14" fmla="*/ 483394 h 1352550"/>
              <a:gd name="connsiteX15" fmla="*/ 1428749 w 1428749"/>
              <a:gd name="connsiteY15" fmla="*/ 361950 h 1352550"/>
              <a:gd name="connsiteX16" fmla="*/ 945356 w 1428749"/>
              <a:gd name="connsiteY16" fmla="*/ 28575 h 1352550"/>
              <a:gd name="connsiteX0" fmla="*/ 945356 w 1428749"/>
              <a:gd name="connsiteY0" fmla="*/ 28575 h 1352550"/>
              <a:gd name="connsiteX1" fmla="*/ 802481 w 1428749"/>
              <a:gd name="connsiteY1" fmla="*/ 0 h 1352550"/>
              <a:gd name="connsiteX2" fmla="*/ 683418 w 1428749"/>
              <a:gd name="connsiteY2" fmla="*/ 354807 h 1352550"/>
              <a:gd name="connsiteX3" fmla="*/ 647700 w 1428749"/>
              <a:gd name="connsiteY3" fmla="*/ 478632 h 1352550"/>
              <a:gd name="connsiteX4" fmla="*/ 711994 w 1428749"/>
              <a:gd name="connsiteY4" fmla="*/ 566737 h 1352550"/>
              <a:gd name="connsiteX5" fmla="*/ 621507 w 1428749"/>
              <a:gd name="connsiteY5" fmla="*/ 545305 h 1352550"/>
              <a:gd name="connsiteX6" fmla="*/ 147637 w 1428749"/>
              <a:gd name="connsiteY6" fmla="*/ 731044 h 1352550"/>
              <a:gd name="connsiteX7" fmla="*/ 33337 w 1428749"/>
              <a:gd name="connsiteY7" fmla="*/ 1012032 h 1352550"/>
              <a:gd name="connsiteX8" fmla="*/ 0 w 1428749"/>
              <a:gd name="connsiteY8" fmla="*/ 1188244 h 1352550"/>
              <a:gd name="connsiteX9" fmla="*/ 95250 w 1428749"/>
              <a:gd name="connsiteY9" fmla="*/ 1314450 h 1352550"/>
              <a:gd name="connsiteX10" fmla="*/ 435769 w 1428749"/>
              <a:gd name="connsiteY10" fmla="*/ 1352550 h 1352550"/>
              <a:gd name="connsiteX11" fmla="*/ 947737 w 1428749"/>
              <a:gd name="connsiteY11" fmla="*/ 1352550 h 1352550"/>
              <a:gd name="connsiteX12" fmla="*/ 1273969 w 1428749"/>
              <a:gd name="connsiteY12" fmla="*/ 1273969 h 1352550"/>
              <a:gd name="connsiteX13" fmla="*/ 1157288 w 1428749"/>
              <a:gd name="connsiteY13" fmla="*/ 1173957 h 1352550"/>
              <a:gd name="connsiteX14" fmla="*/ 1388269 w 1428749"/>
              <a:gd name="connsiteY14" fmla="*/ 483394 h 1352550"/>
              <a:gd name="connsiteX15" fmla="*/ 1428749 w 1428749"/>
              <a:gd name="connsiteY15" fmla="*/ 361950 h 1352550"/>
              <a:gd name="connsiteX16" fmla="*/ 945356 w 1428749"/>
              <a:gd name="connsiteY16" fmla="*/ 28575 h 1352550"/>
              <a:gd name="connsiteX0" fmla="*/ 945356 w 1428749"/>
              <a:gd name="connsiteY0" fmla="*/ 28575 h 1352550"/>
              <a:gd name="connsiteX1" fmla="*/ 802481 w 1428749"/>
              <a:gd name="connsiteY1" fmla="*/ 0 h 1352550"/>
              <a:gd name="connsiteX2" fmla="*/ 683418 w 1428749"/>
              <a:gd name="connsiteY2" fmla="*/ 354807 h 1352550"/>
              <a:gd name="connsiteX3" fmla="*/ 647700 w 1428749"/>
              <a:gd name="connsiteY3" fmla="*/ 478632 h 1352550"/>
              <a:gd name="connsiteX4" fmla="*/ 711994 w 1428749"/>
              <a:gd name="connsiteY4" fmla="*/ 566737 h 1352550"/>
              <a:gd name="connsiteX5" fmla="*/ 621507 w 1428749"/>
              <a:gd name="connsiteY5" fmla="*/ 545305 h 1352550"/>
              <a:gd name="connsiteX6" fmla="*/ 397670 w 1428749"/>
              <a:gd name="connsiteY6" fmla="*/ 628649 h 1352550"/>
              <a:gd name="connsiteX7" fmla="*/ 147637 w 1428749"/>
              <a:gd name="connsiteY7" fmla="*/ 731044 h 1352550"/>
              <a:gd name="connsiteX8" fmla="*/ 33337 w 1428749"/>
              <a:gd name="connsiteY8" fmla="*/ 1012032 h 1352550"/>
              <a:gd name="connsiteX9" fmla="*/ 0 w 1428749"/>
              <a:gd name="connsiteY9" fmla="*/ 1188244 h 1352550"/>
              <a:gd name="connsiteX10" fmla="*/ 95250 w 1428749"/>
              <a:gd name="connsiteY10" fmla="*/ 1314450 h 1352550"/>
              <a:gd name="connsiteX11" fmla="*/ 435769 w 1428749"/>
              <a:gd name="connsiteY11" fmla="*/ 1352550 h 1352550"/>
              <a:gd name="connsiteX12" fmla="*/ 947737 w 1428749"/>
              <a:gd name="connsiteY12" fmla="*/ 1352550 h 1352550"/>
              <a:gd name="connsiteX13" fmla="*/ 1273969 w 1428749"/>
              <a:gd name="connsiteY13" fmla="*/ 1273969 h 1352550"/>
              <a:gd name="connsiteX14" fmla="*/ 1157288 w 1428749"/>
              <a:gd name="connsiteY14" fmla="*/ 1173957 h 1352550"/>
              <a:gd name="connsiteX15" fmla="*/ 1388269 w 1428749"/>
              <a:gd name="connsiteY15" fmla="*/ 483394 h 1352550"/>
              <a:gd name="connsiteX16" fmla="*/ 1428749 w 1428749"/>
              <a:gd name="connsiteY16" fmla="*/ 361950 h 1352550"/>
              <a:gd name="connsiteX17" fmla="*/ 945356 w 1428749"/>
              <a:gd name="connsiteY17" fmla="*/ 28575 h 1352550"/>
              <a:gd name="connsiteX0" fmla="*/ 945356 w 1428749"/>
              <a:gd name="connsiteY0" fmla="*/ 28575 h 1352550"/>
              <a:gd name="connsiteX1" fmla="*/ 802481 w 1428749"/>
              <a:gd name="connsiteY1" fmla="*/ 0 h 1352550"/>
              <a:gd name="connsiteX2" fmla="*/ 683418 w 1428749"/>
              <a:gd name="connsiteY2" fmla="*/ 354807 h 1352550"/>
              <a:gd name="connsiteX3" fmla="*/ 647700 w 1428749"/>
              <a:gd name="connsiteY3" fmla="*/ 478632 h 1352550"/>
              <a:gd name="connsiteX4" fmla="*/ 711994 w 1428749"/>
              <a:gd name="connsiteY4" fmla="*/ 566737 h 1352550"/>
              <a:gd name="connsiteX5" fmla="*/ 621507 w 1428749"/>
              <a:gd name="connsiteY5" fmla="*/ 545305 h 1352550"/>
              <a:gd name="connsiteX6" fmla="*/ 490539 w 1428749"/>
              <a:gd name="connsiteY6" fmla="*/ 581024 h 1352550"/>
              <a:gd name="connsiteX7" fmla="*/ 147637 w 1428749"/>
              <a:gd name="connsiteY7" fmla="*/ 731044 h 1352550"/>
              <a:gd name="connsiteX8" fmla="*/ 33337 w 1428749"/>
              <a:gd name="connsiteY8" fmla="*/ 1012032 h 1352550"/>
              <a:gd name="connsiteX9" fmla="*/ 0 w 1428749"/>
              <a:gd name="connsiteY9" fmla="*/ 1188244 h 1352550"/>
              <a:gd name="connsiteX10" fmla="*/ 95250 w 1428749"/>
              <a:gd name="connsiteY10" fmla="*/ 1314450 h 1352550"/>
              <a:gd name="connsiteX11" fmla="*/ 435769 w 1428749"/>
              <a:gd name="connsiteY11" fmla="*/ 1352550 h 1352550"/>
              <a:gd name="connsiteX12" fmla="*/ 947737 w 1428749"/>
              <a:gd name="connsiteY12" fmla="*/ 1352550 h 1352550"/>
              <a:gd name="connsiteX13" fmla="*/ 1273969 w 1428749"/>
              <a:gd name="connsiteY13" fmla="*/ 1273969 h 1352550"/>
              <a:gd name="connsiteX14" fmla="*/ 1157288 w 1428749"/>
              <a:gd name="connsiteY14" fmla="*/ 1173957 h 1352550"/>
              <a:gd name="connsiteX15" fmla="*/ 1388269 w 1428749"/>
              <a:gd name="connsiteY15" fmla="*/ 483394 h 1352550"/>
              <a:gd name="connsiteX16" fmla="*/ 1428749 w 1428749"/>
              <a:gd name="connsiteY16" fmla="*/ 361950 h 1352550"/>
              <a:gd name="connsiteX17" fmla="*/ 945356 w 1428749"/>
              <a:gd name="connsiteY17" fmla="*/ 28575 h 1352550"/>
              <a:gd name="connsiteX0" fmla="*/ 945356 w 1428749"/>
              <a:gd name="connsiteY0" fmla="*/ 28575 h 1352550"/>
              <a:gd name="connsiteX1" fmla="*/ 802481 w 1428749"/>
              <a:gd name="connsiteY1" fmla="*/ 0 h 1352550"/>
              <a:gd name="connsiteX2" fmla="*/ 683418 w 1428749"/>
              <a:gd name="connsiteY2" fmla="*/ 354807 h 1352550"/>
              <a:gd name="connsiteX3" fmla="*/ 647700 w 1428749"/>
              <a:gd name="connsiteY3" fmla="*/ 478632 h 1352550"/>
              <a:gd name="connsiteX4" fmla="*/ 711994 w 1428749"/>
              <a:gd name="connsiteY4" fmla="*/ 566737 h 1352550"/>
              <a:gd name="connsiteX5" fmla="*/ 621507 w 1428749"/>
              <a:gd name="connsiteY5" fmla="*/ 545305 h 1352550"/>
              <a:gd name="connsiteX6" fmla="*/ 490539 w 1428749"/>
              <a:gd name="connsiteY6" fmla="*/ 581024 h 1352550"/>
              <a:gd name="connsiteX7" fmla="*/ 450057 w 1428749"/>
              <a:gd name="connsiteY7" fmla="*/ 602456 h 1352550"/>
              <a:gd name="connsiteX8" fmla="*/ 147637 w 1428749"/>
              <a:gd name="connsiteY8" fmla="*/ 731044 h 1352550"/>
              <a:gd name="connsiteX9" fmla="*/ 33337 w 1428749"/>
              <a:gd name="connsiteY9" fmla="*/ 1012032 h 1352550"/>
              <a:gd name="connsiteX10" fmla="*/ 0 w 1428749"/>
              <a:gd name="connsiteY10" fmla="*/ 1188244 h 1352550"/>
              <a:gd name="connsiteX11" fmla="*/ 95250 w 1428749"/>
              <a:gd name="connsiteY11" fmla="*/ 1314450 h 1352550"/>
              <a:gd name="connsiteX12" fmla="*/ 435769 w 1428749"/>
              <a:gd name="connsiteY12" fmla="*/ 1352550 h 1352550"/>
              <a:gd name="connsiteX13" fmla="*/ 947737 w 1428749"/>
              <a:gd name="connsiteY13" fmla="*/ 1352550 h 1352550"/>
              <a:gd name="connsiteX14" fmla="*/ 1273969 w 1428749"/>
              <a:gd name="connsiteY14" fmla="*/ 1273969 h 1352550"/>
              <a:gd name="connsiteX15" fmla="*/ 1157288 w 1428749"/>
              <a:gd name="connsiteY15" fmla="*/ 1173957 h 1352550"/>
              <a:gd name="connsiteX16" fmla="*/ 1388269 w 1428749"/>
              <a:gd name="connsiteY16" fmla="*/ 483394 h 1352550"/>
              <a:gd name="connsiteX17" fmla="*/ 1428749 w 1428749"/>
              <a:gd name="connsiteY17" fmla="*/ 361950 h 1352550"/>
              <a:gd name="connsiteX18" fmla="*/ 945356 w 1428749"/>
              <a:gd name="connsiteY18" fmla="*/ 28575 h 1352550"/>
              <a:gd name="connsiteX0" fmla="*/ 945356 w 1428749"/>
              <a:gd name="connsiteY0" fmla="*/ 28575 h 1352550"/>
              <a:gd name="connsiteX1" fmla="*/ 802481 w 1428749"/>
              <a:gd name="connsiteY1" fmla="*/ 0 h 1352550"/>
              <a:gd name="connsiteX2" fmla="*/ 683418 w 1428749"/>
              <a:gd name="connsiteY2" fmla="*/ 354807 h 1352550"/>
              <a:gd name="connsiteX3" fmla="*/ 647700 w 1428749"/>
              <a:gd name="connsiteY3" fmla="*/ 478632 h 1352550"/>
              <a:gd name="connsiteX4" fmla="*/ 711994 w 1428749"/>
              <a:gd name="connsiteY4" fmla="*/ 566737 h 1352550"/>
              <a:gd name="connsiteX5" fmla="*/ 621507 w 1428749"/>
              <a:gd name="connsiteY5" fmla="*/ 545305 h 1352550"/>
              <a:gd name="connsiteX6" fmla="*/ 490539 w 1428749"/>
              <a:gd name="connsiteY6" fmla="*/ 581024 h 1352550"/>
              <a:gd name="connsiteX7" fmla="*/ 419101 w 1428749"/>
              <a:gd name="connsiteY7" fmla="*/ 554831 h 1352550"/>
              <a:gd name="connsiteX8" fmla="*/ 147637 w 1428749"/>
              <a:gd name="connsiteY8" fmla="*/ 731044 h 1352550"/>
              <a:gd name="connsiteX9" fmla="*/ 33337 w 1428749"/>
              <a:gd name="connsiteY9" fmla="*/ 1012032 h 1352550"/>
              <a:gd name="connsiteX10" fmla="*/ 0 w 1428749"/>
              <a:gd name="connsiteY10" fmla="*/ 1188244 h 1352550"/>
              <a:gd name="connsiteX11" fmla="*/ 95250 w 1428749"/>
              <a:gd name="connsiteY11" fmla="*/ 1314450 h 1352550"/>
              <a:gd name="connsiteX12" fmla="*/ 435769 w 1428749"/>
              <a:gd name="connsiteY12" fmla="*/ 1352550 h 1352550"/>
              <a:gd name="connsiteX13" fmla="*/ 947737 w 1428749"/>
              <a:gd name="connsiteY13" fmla="*/ 1352550 h 1352550"/>
              <a:gd name="connsiteX14" fmla="*/ 1273969 w 1428749"/>
              <a:gd name="connsiteY14" fmla="*/ 1273969 h 1352550"/>
              <a:gd name="connsiteX15" fmla="*/ 1157288 w 1428749"/>
              <a:gd name="connsiteY15" fmla="*/ 1173957 h 1352550"/>
              <a:gd name="connsiteX16" fmla="*/ 1388269 w 1428749"/>
              <a:gd name="connsiteY16" fmla="*/ 483394 h 1352550"/>
              <a:gd name="connsiteX17" fmla="*/ 1428749 w 1428749"/>
              <a:gd name="connsiteY17" fmla="*/ 361950 h 1352550"/>
              <a:gd name="connsiteX18" fmla="*/ 945356 w 1428749"/>
              <a:gd name="connsiteY18" fmla="*/ 28575 h 1352550"/>
              <a:gd name="connsiteX0" fmla="*/ 945356 w 1428749"/>
              <a:gd name="connsiteY0" fmla="*/ 28575 h 1352550"/>
              <a:gd name="connsiteX1" fmla="*/ 802481 w 1428749"/>
              <a:gd name="connsiteY1" fmla="*/ 0 h 1352550"/>
              <a:gd name="connsiteX2" fmla="*/ 683418 w 1428749"/>
              <a:gd name="connsiteY2" fmla="*/ 354807 h 1352550"/>
              <a:gd name="connsiteX3" fmla="*/ 647700 w 1428749"/>
              <a:gd name="connsiteY3" fmla="*/ 478632 h 1352550"/>
              <a:gd name="connsiteX4" fmla="*/ 711994 w 1428749"/>
              <a:gd name="connsiteY4" fmla="*/ 566737 h 1352550"/>
              <a:gd name="connsiteX5" fmla="*/ 621507 w 1428749"/>
              <a:gd name="connsiteY5" fmla="*/ 545305 h 1352550"/>
              <a:gd name="connsiteX6" fmla="*/ 490539 w 1428749"/>
              <a:gd name="connsiteY6" fmla="*/ 581024 h 1352550"/>
              <a:gd name="connsiteX7" fmla="*/ 419101 w 1428749"/>
              <a:gd name="connsiteY7" fmla="*/ 554831 h 1352550"/>
              <a:gd name="connsiteX8" fmla="*/ 283368 w 1428749"/>
              <a:gd name="connsiteY8" fmla="*/ 709613 h 1352550"/>
              <a:gd name="connsiteX9" fmla="*/ 33337 w 1428749"/>
              <a:gd name="connsiteY9" fmla="*/ 1012032 h 1352550"/>
              <a:gd name="connsiteX10" fmla="*/ 0 w 1428749"/>
              <a:gd name="connsiteY10" fmla="*/ 1188244 h 1352550"/>
              <a:gd name="connsiteX11" fmla="*/ 95250 w 1428749"/>
              <a:gd name="connsiteY11" fmla="*/ 1314450 h 1352550"/>
              <a:gd name="connsiteX12" fmla="*/ 435769 w 1428749"/>
              <a:gd name="connsiteY12" fmla="*/ 1352550 h 1352550"/>
              <a:gd name="connsiteX13" fmla="*/ 947737 w 1428749"/>
              <a:gd name="connsiteY13" fmla="*/ 1352550 h 1352550"/>
              <a:gd name="connsiteX14" fmla="*/ 1273969 w 1428749"/>
              <a:gd name="connsiteY14" fmla="*/ 1273969 h 1352550"/>
              <a:gd name="connsiteX15" fmla="*/ 1157288 w 1428749"/>
              <a:gd name="connsiteY15" fmla="*/ 1173957 h 1352550"/>
              <a:gd name="connsiteX16" fmla="*/ 1388269 w 1428749"/>
              <a:gd name="connsiteY16" fmla="*/ 483394 h 1352550"/>
              <a:gd name="connsiteX17" fmla="*/ 1428749 w 1428749"/>
              <a:gd name="connsiteY17" fmla="*/ 361950 h 1352550"/>
              <a:gd name="connsiteX18" fmla="*/ 945356 w 1428749"/>
              <a:gd name="connsiteY18" fmla="*/ 28575 h 1352550"/>
              <a:gd name="connsiteX0" fmla="*/ 945356 w 1428749"/>
              <a:gd name="connsiteY0" fmla="*/ 28575 h 1352550"/>
              <a:gd name="connsiteX1" fmla="*/ 802481 w 1428749"/>
              <a:gd name="connsiteY1" fmla="*/ 0 h 1352550"/>
              <a:gd name="connsiteX2" fmla="*/ 683418 w 1428749"/>
              <a:gd name="connsiteY2" fmla="*/ 354807 h 1352550"/>
              <a:gd name="connsiteX3" fmla="*/ 647700 w 1428749"/>
              <a:gd name="connsiteY3" fmla="*/ 478632 h 1352550"/>
              <a:gd name="connsiteX4" fmla="*/ 711994 w 1428749"/>
              <a:gd name="connsiteY4" fmla="*/ 566737 h 1352550"/>
              <a:gd name="connsiteX5" fmla="*/ 621507 w 1428749"/>
              <a:gd name="connsiteY5" fmla="*/ 545305 h 1352550"/>
              <a:gd name="connsiteX6" fmla="*/ 490539 w 1428749"/>
              <a:gd name="connsiteY6" fmla="*/ 581024 h 1352550"/>
              <a:gd name="connsiteX7" fmla="*/ 419101 w 1428749"/>
              <a:gd name="connsiteY7" fmla="*/ 554831 h 1352550"/>
              <a:gd name="connsiteX8" fmla="*/ 283368 w 1428749"/>
              <a:gd name="connsiteY8" fmla="*/ 709613 h 1352550"/>
              <a:gd name="connsiteX9" fmla="*/ 228601 w 1428749"/>
              <a:gd name="connsiteY9" fmla="*/ 776287 h 1352550"/>
              <a:gd name="connsiteX10" fmla="*/ 33337 w 1428749"/>
              <a:gd name="connsiteY10" fmla="*/ 1012032 h 1352550"/>
              <a:gd name="connsiteX11" fmla="*/ 0 w 1428749"/>
              <a:gd name="connsiteY11" fmla="*/ 1188244 h 1352550"/>
              <a:gd name="connsiteX12" fmla="*/ 95250 w 1428749"/>
              <a:gd name="connsiteY12" fmla="*/ 1314450 h 1352550"/>
              <a:gd name="connsiteX13" fmla="*/ 435769 w 1428749"/>
              <a:gd name="connsiteY13" fmla="*/ 1352550 h 1352550"/>
              <a:gd name="connsiteX14" fmla="*/ 947737 w 1428749"/>
              <a:gd name="connsiteY14" fmla="*/ 1352550 h 1352550"/>
              <a:gd name="connsiteX15" fmla="*/ 1273969 w 1428749"/>
              <a:gd name="connsiteY15" fmla="*/ 1273969 h 1352550"/>
              <a:gd name="connsiteX16" fmla="*/ 1157288 w 1428749"/>
              <a:gd name="connsiteY16" fmla="*/ 1173957 h 1352550"/>
              <a:gd name="connsiteX17" fmla="*/ 1388269 w 1428749"/>
              <a:gd name="connsiteY17" fmla="*/ 483394 h 1352550"/>
              <a:gd name="connsiteX18" fmla="*/ 1428749 w 1428749"/>
              <a:gd name="connsiteY18" fmla="*/ 361950 h 1352550"/>
              <a:gd name="connsiteX19" fmla="*/ 945356 w 1428749"/>
              <a:gd name="connsiteY19" fmla="*/ 28575 h 1352550"/>
              <a:gd name="connsiteX0" fmla="*/ 945356 w 1428749"/>
              <a:gd name="connsiteY0" fmla="*/ 28575 h 1352550"/>
              <a:gd name="connsiteX1" fmla="*/ 802481 w 1428749"/>
              <a:gd name="connsiteY1" fmla="*/ 0 h 1352550"/>
              <a:gd name="connsiteX2" fmla="*/ 683418 w 1428749"/>
              <a:gd name="connsiteY2" fmla="*/ 354807 h 1352550"/>
              <a:gd name="connsiteX3" fmla="*/ 647700 w 1428749"/>
              <a:gd name="connsiteY3" fmla="*/ 478632 h 1352550"/>
              <a:gd name="connsiteX4" fmla="*/ 711994 w 1428749"/>
              <a:gd name="connsiteY4" fmla="*/ 566737 h 1352550"/>
              <a:gd name="connsiteX5" fmla="*/ 621507 w 1428749"/>
              <a:gd name="connsiteY5" fmla="*/ 545305 h 1352550"/>
              <a:gd name="connsiteX6" fmla="*/ 490539 w 1428749"/>
              <a:gd name="connsiteY6" fmla="*/ 581024 h 1352550"/>
              <a:gd name="connsiteX7" fmla="*/ 419101 w 1428749"/>
              <a:gd name="connsiteY7" fmla="*/ 554831 h 1352550"/>
              <a:gd name="connsiteX8" fmla="*/ 283368 w 1428749"/>
              <a:gd name="connsiteY8" fmla="*/ 709613 h 1352550"/>
              <a:gd name="connsiteX9" fmla="*/ 309564 w 1428749"/>
              <a:gd name="connsiteY9" fmla="*/ 738187 h 1352550"/>
              <a:gd name="connsiteX10" fmla="*/ 33337 w 1428749"/>
              <a:gd name="connsiteY10" fmla="*/ 1012032 h 1352550"/>
              <a:gd name="connsiteX11" fmla="*/ 0 w 1428749"/>
              <a:gd name="connsiteY11" fmla="*/ 1188244 h 1352550"/>
              <a:gd name="connsiteX12" fmla="*/ 95250 w 1428749"/>
              <a:gd name="connsiteY12" fmla="*/ 1314450 h 1352550"/>
              <a:gd name="connsiteX13" fmla="*/ 435769 w 1428749"/>
              <a:gd name="connsiteY13" fmla="*/ 1352550 h 1352550"/>
              <a:gd name="connsiteX14" fmla="*/ 947737 w 1428749"/>
              <a:gd name="connsiteY14" fmla="*/ 1352550 h 1352550"/>
              <a:gd name="connsiteX15" fmla="*/ 1273969 w 1428749"/>
              <a:gd name="connsiteY15" fmla="*/ 1273969 h 1352550"/>
              <a:gd name="connsiteX16" fmla="*/ 1157288 w 1428749"/>
              <a:gd name="connsiteY16" fmla="*/ 1173957 h 1352550"/>
              <a:gd name="connsiteX17" fmla="*/ 1388269 w 1428749"/>
              <a:gd name="connsiteY17" fmla="*/ 483394 h 1352550"/>
              <a:gd name="connsiteX18" fmla="*/ 1428749 w 1428749"/>
              <a:gd name="connsiteY18" fmla="*/ 361950 h 1352550"/>
              <a:gd name="connsiteX19" fmla="*/ 945356 w 1428749"/>
              <a:gd name="connsiteY19" fmla="*/ 28575 h 1352550"/>
              <a:gd name="connsiteX0" fmla="*/ 945356 w 1428749"/>
              <a:gd name="connsiteY0" fmla="*/ 28575 h 1352550"/>
              <a:gd name="connsiteX1" fmla="*/ 802481 w 1428749"/>
              <a:gd name="connsiteY1" fmla="*/ 0 h 1352550"/>
              <a:gd name="connsiteX2" fmla="*/ 683418 w 1428749"/>
              <a:gd name="connsiteY2" fmla="*/ 354807 h 1352550"/>
              <a:gd name="connsiteX3" fmla="*/ 647700 w 1428749"/>
              <a:gd name="connsiteY3" fmla="*/ 478632 h 1352550"/>
              <a:gd name="connsiteX4" fmla="*/ 711994 w 1428749"/>
              <a:gd name="connsiteY4" fmla="*/ 566737 h 1352550"/>
              <a:gd name="connsiteX5" fmla="*/ 621507 w 1428749"/>
              <a:gd name="connsiteY5" fmla="*/ 545305 h 1352550"/>
              <a:gd name="connsiteX6" fmla="*/ 490539 w 1428749"/>
              <a:gd name="connsiteY6" fmla="*/ 581024 h 1352550"/>
              <a:gd name="connsiteX7" fmla="*/ 419101 w 1428749"/>
              <a:gd name="connsiteY7" fmla="*/ 554831 h 1352550"/>
              <a:gd name="connsiteX8" fmla="*/ 283368 w 1428749"/>
              <a:gd name="connsiteY8" fmla="*/ 709613 h 1352550"/>
              <a:gd name="connsiteX9" fmla="*/ 309564 w 1428749"/>
              <a:gd name="connsiteY9" fmla="*/ 738187 h 1352550"/>
              <a:gd name="connsiteX10" fmla="*/ 192882 w 1428749"/>
              <a:gd name="connsiteY10" fmla="*/ 850106 h 1352550"/>
              <a:gd name="connsiteX11" fmla="*/ 33337 w 1428749"/>
              <a:gd name="connsiteY11" fmla="*/ 1012032 h 1352550"/>
              <a:gd name="connsiteX12" fmla="*/ 0 w 1428749"/>
              <a:gd name="connsiteY12" fmla="*/ 1188244 h 1352550"/>
              <a:gd name="connsiteX13" fmla="*/ 95250 w 1428749"/>
              <a:gd name="connsiteY13" fmla="*/ 1314450 h 1352550"/>
              <a:gd name="connsiteX14" fmla="*/ 435769 w 1428749"/>
              <a:gd name="connsiteY14" fmla="*/ 1352550 h 1352550"/>
              <a:gd name="connsiteX15" fmla="*/ 947737 w 1428749"/>
              <a:gd name="connsiteY15" fmla="*/ 1352550 h 1352550"/>
              <a:gd name="connsiteX16" fmla="*/ 1273969 w 1428749"/>
              <a:gd name="connsiteY16" fmla="*/ 1273969 h 1352550"/>
              <a:gd name="connsiteX17" fmla="*/ 1157288 w 1428749"/>
              <a:gd name="connsiteY17" fmla="*/ 1173957 h 1352550"/>
              <a:gd name="connsiteX18" fmla="*/ 1388269 w 1428749"/>
              <a:gd name="connsiteY18" fmla="*/ 483394 h 1352550"/>
              <a:gd name="connsiteX19" fmla="*/ 1428749 w 1428749"/>
              <a:gd name="connsiteY19" fmla="*/ 361950 h 1352550"/>
              <a:gd name="connsiteX20" fmla="*/ 945356 w 1428749"/>
              <a:gd name="connsiteY20" fmla="*/ 28575 h 1352550"/>
              <a:gd name="connsiteX0" fmla="*/ 945356 w 1428749"/>
              <a:gd name="connsiteY0" fmla="*/ 28575 h 1352550"/>
              <a:gd name="connsiteX1" fmla="*/ 802481 w 1428749"/>
              <a:gd name="connsiteY1" fmla="*/ 0 h 1352550"/>
              <a:gd name="connsiteX2" fmla="*/ 683418 w 1428749"/>
              <a:gd name="connsiteY2" fmla="*/ 354807 h 1352550"/>
              <a:gd name="connsiteX3" fmla="*/ 647700 w 1428749"/>
              <a:gd name="connsiteY3" fmla="*/ 478632 h 1352550"/>
              <a:gd name="connsiteX4" fmla="*/ 711994 w 1428749"/>
              <a:gd name="connsiteY4" fmla="*/ 566737 h 1352550"/>
              <a:gd name="connsiteX5" fmla="*/ 621507 w 1428749"/>
              <a:gd name="connsiteY5" fmla="*/ 545305 h 1352550"/>
              <a:gd name="connsiteX6" fmla="*/ 490539 w 1428749"/>
              <a:gd name="connsiteY6" fmla="*/ 581024 h 1352550"/>
              <a:gd name="connsiteX7" fmla="*/ 419101 w 1428749"/>
              <a:gd name="connsiteY7" fmla="*/ 554831 h 1352550"/>
              <a:gd name="connsiteX8" fmla="*/ 283368 w 1428749"/>
              <a:gd name="connsiteY8" fmla="*/ 709613 h 1352550"/>
              <a:gd name="connsiteX9" fmla="*/ 309564 w 1428749"/>
              <a:gd name="connsiteY9" fmla="*/ 738187 h 1352550"/>
              <a:gd name="connsiteX10" fmla="*/ 261938 w 1428749"/>
              <a:gd name="connsiteY10" fmla="*/ 857250 h 1352550"/>
              <a:gd name="connsiteX11" fmla="*/ 33337 w 1428749"/>
              <a:gd name="connsiteY11" fmla="*/ 1012032 h 1352550"/>
              <a:gd name="connsiteX12" fmla="*/ 0 w 1428749"/>
              <a:gd name="connsiteY12" fmla="*/ 1188244 h 1352550"/>
              <a:gd name="connsiteX13" fmla="*/ 95250 w 1428749"/>
              <a:gd name="connsiteY13" fmla="*/ 1314450 h 1352550"/>
              <a:gd name="connsiteX14" fmla="*/ 435769 w 1428749"/>
              <a:gd name="connsiteY14" fmla="*/ 1352550 h 1352550"/>
              <a:gd name="connsiteX15" fmla="*/ 947737 w 1428749"/>
              <a:gd name="connsiteY15" fmla="*/ 1352550 h 1352550"/>
              <a:gd name="connsiteX16" fmla="*/ 1273969 w 1428749"/>
              <a:gd name="connsiteY16" fmla="*/ 1273969 h 1352550"/>
              <a:gd name="connsiteX17" fmla="*/ 1157288 w 1428749"/>
              <a:gd name="connsiteY17" fmla="*/ 1173957 h 1352550"/>
              <a:gd name="connsiteX18" fmla="*/ 1388269 w 1428749"/>
              <a:gd name="connsiteY18" fmla="*/ 483394 h 1352550"/>
              <a:gd name="connsiteX19" fmla="*/ 1428749 w 1428749"/>
              <a:gd name="connsiteY19" fmla="*/ 361950 h 1352550"/>
              <a:gd name="connsiteX20" fmla="*/ 945356 w 1428749"/>
              <a:gd name="connsiteY20" fmla="*/ 28575 h 1352550"/>
              <a:gd name="connsiteX0" fmla="*/ 945356 w 1428749"/>
              <a:gd name="connsiteY0" fmla="*/ 28575 h 1352550"/>
              <a:gd name="connsiteX1" fmla="*/ 802481 w 1428749"/>
              <a:gd name="connsiteY1" fmla="*/ 0 h 1352550"/>
              <a:gd name="connsiteX2" fmla="*/ 683418 w 1428749"/>
              <a:gd name="connsiteY2" fmla="*/ 354807 h 1352550"/>
              <a:gd name="connsiteX3" fmla="*/ 647700 w 1428749"/>
              <a:gd name="connsiteY3" fmla="*/ 478632 h 1352550"/>
              <a:gd name="connsiteX4" fmla="*/ 711994 w 1428749"/>
              <a:gd name="connsiteY4" fmla="*/ 566737 h 1352550"/>
              <a:gd name="connsiteX5" fmla="*/ 621507 w 1428749"/>
              <a:gd name="connsiteY5" fmla="*/ 545305 h 1352550"/>
              <a:gd name="connsiteX6" fmla="*/ 490539 w 1428749"/>
              <a:gd name="connsiteY6" fmla="*/ 581024 h 1352550"/>
              <a:gd name="connsiteX7" fmla="*/ 419101 w 1428749"/>
              <a:gd name="connsiteY7" fmla="*/ 554831 h 1352550"/>
              <a:gd name="connsiteX8" fmla="*/ 283368 w 1428749"/>
              <a:gd name="connsiteY8" fmla="*/ 709613 h 1352550"/>
              <a:gd name="connsiteX9" fmla="*/ 309564 w 1428749"/>
              <a:gd name="connsiteY9" fmla="*/ 738187 h 1352550"/>
              <a:gd name="connsiteX10" fmla="*/ 261938 w 1428749"/>
              <a:gd name="connsiteY10" fmla="*/ 857250 h 1352550"/>
              <a:gd name="connsiteX11" fmla="*/ 142876 w 1428749"/>
              <a:gd name="connsiteY11" fmla="*/ 933449 h 1352550"/>
              <a:gd name="connsiteX12" fmla="*/ 33337 w 1428749"/>
              <a:gd name="connsiteY12" fmla="*/ 1012032 h 1352550"/>
              <a:gd name="connsiteX13" fmla="*/ 0 w 1428749"/>
              <a:gd name="connsiteY13" fmla="*/ 1188244 h 1352550"/>
              <a:gd name="connsiteX14" fmla="*/ 95250 w 1428749"/>
              <a:gd name="connsiteY14" fmla="*/ 1314450 h 1352550"/>
              <a:gd name="connsiteX15" fmla="*/ 435769 w 1428749"/>
              <a:gd name="connsiteY15" fmla="*/ 1352550 h 1352550"/>
              <a:gd name="connsiteX16" fmla="*/ 947737 w 1428749"/>
              <a:gd name="connsiteY16" fmla="*/ 1352550 h 1352550"/>
              <a:gd name="connsiteX17" fmla="*/ 1273969 w 1428749"/>
              <a:gd name="connsiteY17" fmla="*/ 1273969 h 1352550"/>
              <a:gd name="connsiteX18" fmla="*/ 1157288 w 1428749"/>
              <a:gd name="connsiteY18" fmla="*/ 1173957 h 1352550"/>
              <a:gd name="connsiteX19" fmla="*/ 1388269 w 1428749"/>
              <a:gd name="connsiteY19" fmla="*/ 483394 h 1352550"/>
              <a:gd name="connsiteX20" fmla="*/ 1428749 w 1428749"/>
              <a:gd name="connsiteY20" fmla="*/ 361950 h 1352550"/>
              <a:gd name="connsiteX21" fmla="*/ 945356 w 1428749"/>
              <a:gd name="connsiteY21" fmla="*/ 28575 h 1352550"/>
              <a:gd name="connsiteX0" fmla="*/ 945356 w 1428749"/>
              <a:gd name="connsiteY0" fmla="*/ 28575 h 1352550"/>
              <a:gd name="connsiteX1" fmla="*/ 802481 w 1428749"/>
              <a:gd name="connsiteY1" fmla="*/ 0 h 1352550"/>
              <a:gd name="connsiteX2" fmla="*/ 683418 w 1428749"/>
              <a:gd name="connsiteY2" fmla="*/ 354807 h 1352550"/>
              <a:gd name="connsiteX3" fmla="*/ 647700 w 1428749"/>
              <a:gd name="connsiteY3" fmla="*/ 478632 h 1352550"/>
              <a:gd name="connsiteX4" fmla="*/ 711994 w 1428749"/>
              <a:gd name="connsiteY4" fmla="*/ 566737 h 1352550"/>
              <a:gd name="connsiteX5" fmla="*/ 621507 w 1428749"/>
              <a:gd name="connsiteY5" fmla="*/ 545305 h 1352550"/>
              <a:gd name="connsiteX6" fmla="*/ 490539 w 1428749"/>
              <a:gd name="connsiteY6" fmla="*/ 581024 h 1352550"/>
              <a:gd name="connsiteX7" fmla="*/ 419101 w 1428749"/>
              <a:gd name="connsiteY7" fmla="*/ 554831 h 1352550"/>
              <a:gd name="connsiteX8" fmla="*/ 283368 w 1428749"/>
              <a:gd name="connsiteY8" fmla="*/ 709613 h 1352550"/>
              <a:gd name="connsiteX9" fmla="*/ 309564 w 1428749"/>
              <a:gd name="connsiteY9" fmla="*/ 738187 h 1352550"/>
              <a:gd name="connsiteX10" fmla="*/ 261938 w 1428749"/>
              <a:gd name="connsiteY10" fmla="*/ 857250 h 1352550"/>
              <a:gd name="connsiteX11" fmla="*/ 211932 w 1428749"/>
              <a:gd name="connsiteY11" fmla="*/ 919161 h 1352550"/>
              <a:gd name="connsiteX12" fmla="*/ 33337 w 1428749"/>
              <a:gd name="connsiteY12" fmla="*/ 1012032 h 1352550"/>
              <a:gd name="connsiteX13" fmla="*/ 0 w 1428749"/>
              <a:gd name="connsiteY13" fmla="*/ 1188244 h 1352550"/>
              <a:gd name="connsiteX14" fmla="*/ 95250 w 1428749"/>
              <a:gd name="connsiteY14" fmla="*/ 1314450 h 1352550"/>
              <a:gd name="connsiteX15" fmla="*/ 435769 w 1428749"/>
              <a:gd name="connsiteY15" fmla="*/ 1352550 h 1352550"/>
              <a:gd name="connsiteX16" fmla="*/ 947737 w 1428749"/>
              <a:gd name="connsiteY16" fmla="*/ 1352550 h 1352550"/>
              <a:gd name="connsiteX17" fmla="*/ 1273969 w 1428749"/>
              <a:gd name="connsiteY17" fmla="*/ 1273969 h 1352550"/>
              <a:gd name="connsiteX18" fmla="*/ 1157288 w 1428749"/>
              <a:gd name="connsiteY18" fmla="*/ 1173957 h 1352550"/>
              <a:gd name="connsiteX19" fmla="*/ 1388269 w 1428749"/>
              <a:gd name="connsiteY19" fmla="*/ 483394 h 1352550"/>
              <a:gd name="connsiteX20" fmla="*/ 1428749 w 1428749"/>
              <a:gd name="connsiteY20" fmla="*/ 361950 h 1352550"/>
              <a:gd name="connsiteX21" fmla="*/ 945356 w 1428749"/>
              <a:gd name="connsiteY21" fmla="*/ 28575 h 1352550"/>
              <a:gd name="connsiteX0" fmla="*/ 945356 w 1428749"/>
              <a:gd name="connsiteY0" fmla="*/ 28575 h 1352550"/>
              <a:gd name="connsiteX1" fmla="*/ 802481 w 1428749"/>
              <a:gd name="connsiteY1" fmla="*/ 0 h 1352550"/>
              <a:gd name="connsiteX2" fmla="*/ 683418 w 1428749"/>
              <a:gd name="connsiteY2" fmla="*/ 354807 h 1352550"/>
              <a:gd name="connsiteX3" fmla="*/ 647700 w 1428749"/>
              <a:gd name="connsiteY3" fmla="*/ 478632 h 1352550"/>
              <a:gd name="connsiteX4" fmla="*/ 711994 w 1428749"/>
              <a:gd name="connsiteY4" fmla="*/ 566737 h 1352550"/>
              <a:gd name="connsiteX5" fmla="*/ 621507 w 1428749"/>
              <a:gd name="connsiteY5" fmla="*/ 545305 h 1352550"/>
              <a:gd name="connsiteX6" fmla="*/ 490539 w 1428749"/>
              <a:gd name="connsiteY6" fmla="*/ 581024 h 1352550"/>
              <a:gd name="connsiteX7" fmla="*/ 419101 w 1428749"/>
              <a:gd name="connsiteY7" fmla="*/ 554831 h 1352550"/>
              <a:gd name="connsiteX8" fmla="*/ 283368 w 1428749"/>
              <a:gd name="connsiteY8" fmla="*/ 709613 h 1352550"/>
              <a:gd name="connsiteX9" fmla="*/ 309564 w 1428749"/>
              <a:gd name="connsiteY9" fmla="*/ 738187 h 1352550"/>
              <a:gd name="connsiteX10" fmla="*/ 261938 w 1428749"/>
              <a:gd name="connsiteY10" fmla="*/ 857250 h 1352550"/>
              <a:gd name="connsiteX11" fmla="*/ 211932 w 1428749"/>
              <a:gd name="connsiteY11" fmla="*/ 919161 h 1352550"/>
              <a:gd name="connsiteX12" fmla="*/ 173831 w 1428749"/>
              <a:gd name="connsiteY12" fmla="*/ 1052514 h 1352550"/>
              <a:gd name="connsiteX13" fmla="*/ 0 w 1428749"/>
              <a:gd name="connsiteY13" fmla="*/ 1188244 h 1352550"/>
              <a:gd name="connsiteX14" fmla="*/ 95250 w 1428749"/>
              <a:gd name="connsiteY14" fmla="*/ 1314450 h 1352550"/>
              <a:gd name="connsiteX15" fmla="*/ 435769 w 1428749"/>
              <a:gd name="connsiteY15" fmla="*/ 1352550 h 1352550"/>
              <a:gd name="connsiteX16" fmla="*/ 947737 w 1428749"/>
              <a:gd name="connsiteY16" fmla="*/ 1352550 h 1352550"/>
              <a:gd name="connsiteX17" fmla="*/ 1273969 w 1428749"/>
              <a:gd name="connsiteY17" fmla="*/ 1273969 h 1352550"/>
              <a:gd name="connsiteX18" fmla="*/ 1157288 w 1428749"/>
              <a:gd name="connsiteY18" fmla="*/ 1173957 h 1352550"/>
              <a:gd name="connsiteX19" fmla="*/ 1388269 w 1428749"/>
              <a:gd name="connsiteY19" fmla="*/ 483394 h 1352550"/>
              <a:gd name="connsiteX20" fmla="*/ 1428749 w 1428749"/>
              <a:gd name="connsiteY20" fmla="*/ 361950 h 1352550"/>
              <a:gd name="connsiteX21" fmla="*/ 945356 w 1428749"/>
              <a:gd name="connsiteY21" fmla="*/ 28575 h 1352550"/>
              <a:gd name="connsiteX0" fmla="*/ 854869 w 1338262"/>
              <a:gd name="connsiteY0" fmla="*/ 28575 h 1352550"/>
              <a:gd name="connsiteX1" fmla="*/ 711994 w 1338262"/>
              <a:gd name="connsiteY1" fmla="*/ 0 h 1352550"/>
              <a:gd name="connsiteX2" fmla="*/ 592931 w 1338262"/>
              <a:gd name="connsiteY2" fmla="*/ 354807 h 1352550"/>
              <a:gd name="connsiteX3" fmla="*/ 557213 w 1338262"/>
              <a:gd name="connsiteY3" fmla="*/ 478632 h 1352550"/>
              <a:gd name="connsiteX4" fmla="*/ 621507 w 1338262"/>
              <a:gd name="connsiteY4" fmla="*/ 566737 h 1352550"/>
              <a:gd name="connsiteX5" fmla="*/ 531020 w 1338262"/>
              <a:gd name="connsiteY5" fmla="*/ 545305 h 1352550"/>
              <a:gd name="connsiteX6" fmla="*/ 400052 w 1338262"/>
              <a:gd name="connsiteY6" fmla="*/ 581024 h 1352550"/>
              <a:gd name="connsiteX7" fmla="*/ 328614 w 1338262"/>
              <a:gd name="connsiteY7" fmla="*/ 554831 h 1352550"/>
              <a:gd name="connsiteX8" fmla="*/ 192881 w 1338262"/>
              <a:gd name="connsiteY8" fmla="*/ 709613 h 1352550"/>
              <a:gd name="connsiteX9" fmla="*/ 219077 w 1338262"/>
              <a:gd name="connsiteY9" fmla="*/ 738187 h 1352550"/>
              <a:gd name="connsiteX10" fmla="*/ 171451 w 1338262"/>
              <a:gd name="connsiteY10" fmla="*/ 857250 h 1352550"/>
              <a:gd name="connsiteX11" fmla="*/ 121445 w 1338262"/>
              <a:gd name="connsiteY11" fmla="*/ 919161 h 1352550"/>
              <a:gd name="connsiteX12" fmla="*/ 83344 w 1338262"/>
              <a:gd name="connsiteY12" fmla="*/ 1052514 h 1352550"/>
              <a:gd name="connsiteX13" fmla="*/ 0 w 1338262"/>
              <a:gd name="connsiteY13" fmla="*/ 1104900 h 1352550"/>
              <a:gd name="connsiteX14" fmla="*/ 4763 w 1338262"/>
              <a:gd name="connsiteY14" fmla="*/ 1314450 h 1352550"/>
              <a:gd name="connsiteX15" fmla="*/ 345282 w 1338262"/>
              <a:gd name="connsiteY15" fmla="*/ 1352550 h 1352550"/>
              <a:gd name="connsiteX16" fmla="*/ 857250 w 1338262"/>
              <a:gd name="connsiteY16" fmla="*/ 1352550 h 1352550"/>
              <a:gd name="connsiteX17" fmla="*/ 1183482 w 1338262"/>
              <a:gd name="connsiteY17" fmla="*/ 1273969 h 1352550"/>
              <a:gd name="connsiteX18" fmla="*/ 1066801 w 1338262"/>
              <a:gd name="connsiteY18" fmla="*/ 1173957 h 1352550"/>
              <a:gd name="connsiteX19" fmla="*/ 1297782 w 1338262"/>
              <a:gd name="connsiteY19" fmla="*/ 483394 h 1352550"/>
              <a:gd name="connsiteX20" fmla="*/ 1338262 w 1338262"/>
              <a:gd name="connsiteY20" fmla="*/ 361950 h 1352550"/>
              <a:gd name="connsiteX21" fmla="*/ 854869 w 1338262"/>
              <a:gd name="connsiteY21" fmla="*/ 28575 h 1352550"/>
              <a:gd name="connsiteX0" fmla="*/ 854869 w 1338262"/>
              <a:gd name="connsiteY0" fmla="*/ 28575 h 1352550"/>
              <a:gd name="connsiteX1" fmla="*/ 711994 w 1338262"/>
              <a:gd name="connsiteY1" fmla="*/ 0 h 1352550"/>
              <a:gd name="connsiteX2" fmla="*/ 592931 w 1338262"/>
              <a:gd name="connsiteY2" fmla="*/ 354807 h 1352550"/>
              <a:gd name="connsiteX3" fmla="*/ 557213 w 1338262"/>
              <a:gd name="connsiteY3" fmla="*/ 478632 h 1352550"/>
              <a:gd name="connsiteX4" fmla="*/ 621507 w 1338262"/>
              <a:gd name="connsiteY4" fmla="*/ 566737 h 1352550"/>
              <a:gd name="connsiteX5" fmla="*/ 531020 w 1338262"/>
              <a:gd name="connsiteY5" fmla="*/ 545305 h 1352550"/>
              <a:gd name="connsiteX6" fmla="*/ 400052 w 1338262"/>
              <a:gd name="connsiteY6" fmla="*/ 581024 h 1352550"/>
              <a:gd name="connsiteX7" fmla="*/ 328614 w 1338262"/>
              <a:gd name="connsiteY7" fmla="*/ 554831 h 1352550"/>
              <a:gd name="connsiteX8" fmla="*/ 192881 w 1338262"/>
              <a:gd name="connsiteY8" fmla="*/ 709613 h 1352550"/>
              <a:gd name="connsiteX9" fmla="*/ 219077 w 1338262"/>
              <a:gd name="connsiteY9" fmla="*/ 738187 h 1352550"/>
              <a:gd name="connsiteX10" fmla="*/ 171451 w 1338262"/>
              <a:gd name="connsiteY10" fmla="*/ 857250 h 1352550"/>
              <a:gd name="connsiteX11" fmla="*/ 121445 w 1338262"/>
              <a:gd name="connsiteY11" fmla="*/ 919161 h 1352550"/>
              <a:gd name="connsiteX12" fmla="*/ 83344 w 1338262"/>
              <a:gd name="connsiteY12" fmla="*/ 1052514 h 1352550"/>
              <a:gd name="connsiteX13" fmla="*/ 0 w 1338262"/>
              <a:gd name="connsiteY13" fmla="*/ 1104900 h 1352550"/>
              <a:gd name="connsiteX14" fmla="*/ 59532 w 1338262"/>
              <a:gd name="connsiteY14" fmla="*/ 1216819 h 1352550"/>
              <a:gd name="connsiteX15" fmla="*/ 345282 w 1338262"/>
              <a:gd name="connsiteY15" fmla="*/ 1352550 h 1352550"/>
              <a:gd name="connsiteX16" fmla="*/ 857250 w 1338262"/>
              <a:gd name="connsiteY16" fmla="*/ 1352550 h 1352550"/>
              <a:gd name="connsiteX17" fmla="*/ 1183482 w 1338262"/>
              <a:gd name="connsiteY17" fmla="*/ 1273969 h 1352550"/>
              <a:gd name="connsiteX18" fmla="*/ 1066801 w 1338262"/>
              <a:gd name="connsiteY18" fmla="*/ 1173957 h 1352550"/>
              <a:gd name="connsiteX19" fmla="*/ 1297782 w 1338262"/>
              <a:gd name="connsiteY19" fmla="*/ 483394 h 1352550"/>
              <a:gd name="connsiteX20" fmla="*/ 1338262 w 1338262"/>
              <a:gd name="connsiteY20" fmla="*/ 361950 h 1352550"/>
              <a:gd name="connsiteX21" fmla="*/ 854869 w 1338262"/>
              <a:gd name="connsiteY21" fmla="*/ 28575 h 1352550"/>
              <a:gd name="connsiteX0" fmla="*/ 854869 w 1338262"/>
              <a:gd name="connsiteY0" fmla="*/ 28575 h 1352550"/>
              <a:gd name="connsiteX1" fmla="*/ 711994 w 1338262"/>
              <a:gd name="connsiteY1" fmla="*/ 0 h 1352550"/>
              <a:gd name="connsiteX2" fmla="*/ 592931 w 1338262"/>
              <a:gd name="connsiteY2" fmla="*/ 354807 h 1352550"/>
              <a:gd name="connsiteX3" fmla="*/ 557213 w 1338262"/>
              <a:gd name="connsiteY3" fmla="*/ 478632 h 1352550"/>
              <a:gd name="connsiteX4" fmla="*/ 621507 w 1338262"/>
              <a:gd name="connsiteY4" fmla="*/ 566737 h 1352550"/>
              <a:gd name="connsiteX5" fmla="*/ 531020 w 1338262"/>
              <a:gd name="connsiteY5" fmla="*/ 545305 h 1352550"/>
              <a:gd name="connsiteX6" fmla="*/ 400052 w 1338262"/>
              <a:gd name="connsiteY6" fmla="*/ 581024 h 1352550"/>
              <a:gd name="connsiteX7" fmla="*/ 328614 w 1338262"/>
              <a:gd name="connsiteY7" fmla="*/ 554831 h 1352550"/>
              <a:gd name="connsiteX8" fmla="*/ 192881 w 1338262"/>
              <a:gd name="connsiteY8" fmla="*/ 709613 h 1352550"/>
              <a:gd name="connsiteX9" fmla="*/ 219077 w 1338262"/>
              <a:gd name="connsiteY9" fmla="*/ 738187 h 1352550"/>
              <a:gd name="connsiteX10" fmla="*/ 171451 w 1338262"/>
              <a:gd name="connsiteY10" fmla="*/ 857250 h 1352550"/>
              <a:gd name="connsiteX11" fmla="*/ 121445 w 1338262"/>
              <a:gd name="connsiteY11" fmla="*/ 919161 h 1352550"/>
              <a:gd name="connsiteX12" fmla="*/ 83344 w 1338262"/>
              <a:gd name="connsiteY12" fmla="*/ 1052514 h 1352550"/>
              <a:gd name="connsiteX13" fmla="*/ 0 w 1338262"/>
              <a:gd name="connsiteY13" fmla="*/ 1104900 h 1352550"/>
              <a:gd name="connsiteX14" fmla="*/ 26194 w 1338262"/>
              <a:gd name="connsiteY14" fmla="*/ 1154906 h 1352550"/>
              <a:gd name="connsiteX15" fmla="*/ 59532 w 1338262"/>
              <a:gd name="connsiteY15" fmla="*/ 1216819 h 1352550"/>
              <a:gd name="connsiteX16" fmla="*/ 345282 w 1338262"/>
              <a:gd name="connsiteY16" fmla="*/ 1352550 h 1352550"/>
              <a:gd name="connsiteX17" fmla="*/ 857250 w 1338262"/>
              <a:gd name="connsiteY17" fmla="*/ 1352550 h 1352550"/>
              <a:gd name="connsiteX18" fmla="*/ 1183482 w 1338262"/>
              <a:gd name="connsiteY18" fmla="*/ 1273969 h 1352550"/>
              <a:gd name="connsiteX19" fmla="*/ 1066801 w 1338262"/>
              <a:gd name="connsiteY19" fmla="*/ 1173957 h 1352550"/>
              <a:gd name="connsiteX20" fmla="*/ 1297782 w 1338262"/>
              <a:gd name="connsiteY20" fmla="*/ 483394 h 1352550"/>
              <a:gd name="connsiteX21" fmla="*/ 1338262 w 1338262"/>
              <a:gd name="connsiteY21" fmla="*/ 361950 h 1352550"/>
              <a:gd name="connsiteX22" fmla="*/ 854869 w 1338262"/>
              <a:gd name="connsiteY22" fmla="*/ 28575 h 1352550"/>
              <a:gd name="connsiteX0" fmla="*/ 859631 w 1343024"/>
              <a:gd name="connsiteY0" fmla="*/ 28575 h 1352550"/>
              <a:gd name="connsiteX1" fmla="*/ 716756 w 1343024"/>
              <a:gd name="connsiteY1" fmla="*/ 0 h 1352550"/>
              <a:gd name="connsiteX2" fmla="*/ 597693 w 1343024"/>
              <a:gd name="connsiteY2" fmla="*/ 354807 h 1352550"/>
              <a:gd name="connsiteX3" fmla="*/ 561975 w 1343024"/>
              <a:gd name="connsiteY3" fmla="*/ 478632 h 1352550"/>
              <a:gd name="connsiteX4" fmla="*/ 626269 w 1343024"/>
              <a:gd name="connsiteY4" fmla="*/ 566737 h 1352550"/>
              <a:gd name="connsiteX5" fmla="*/ 535782 w 1343024"/>
              <a:gd name="connsiteY5" fmla="*/ 545305 h 1352550"/>
              <a:gd name="connsiteX6" fmla="*/ 404814 w 1343024"/>
              <a:gd name="connsiteY6" fmla="*/ 581024 h 1352550"/>
              <a:gd name="connsiteX7" fmla="*/ 333376 w 1343024"/>
              <a:gd name="connsiteY7" fmla="*/ 554831 h 1352550"/>
              <a:gd name="connsiteX8" fmla="*/ 197643 w 1343024"/>
              <a:gd name="connsiteY8" fmla="*/ 709613 h 1352550"/>
              <a:gd name="connsiteX9" fmla="*/ 223839 w 1343024"/>
              <a:gd name="connsiteY9" fmla="*/ 738187 h 1352550"/>
              <a:gd name="connsiteX10" fmla="*/ 176213 w 1343024"/>
              <a:gd name="connsiteY10" fmla="*/ 857250 h 1352550"/>
              <a:gd name="connsiteX11" fmla="*/ 126207 w 1343024"/>
              <a:gd name="connsiteY11" fmla="*/ 919161 h 1352550"/>
              <a:gd name="connsiteX12" fmla="*/ 88106 w 1343024"/>
              <a:gd name="connsiteY12" fmla="*/ 1052514 h 1352550"/>
              <a:gd name="connsiteX13" fmla="*/ 4762 w 1343024"/>
              <a:gd name="connsiteY13" fmla="*/ 1104900 h 1352550"/>
              <a:gd name="connsiteX14" fmla="*/ 0 w 1343024"/>
              <a:gd name="connsiteY14" fmla="*/ 1183481 h 1352550"/>
              <a:gd name="connsiteX15" fmla="*/ 64294 w 1343024"/>
              <a:gd name="connsiteY15" fmla="*/ 1216819 h 1352550"/>
              <a:gd name="connsiteX16" fmla="*/ 350044 w 1343024"/>
              <a:gd name="connsiteY16" fmla="*/ 1352550 h 1352550"/>
              <a:gd name="connsiteX17" fmla="*/ 862012 w 1343024"/>
              <a:gd name="connsiteY17" fmla="*/ 1352550 h 1352550"/>
              <a:gd name="connsiteX18" fmla="*/ 1188244 w 1343024"/>
              <a:gd name="connsiteY18" fmla="*/ 1273969 h 1352550"/>
              <a:gd name="connsiteX19" fmla="*/ 1071563 w 1343024"/>
              <a:gd name="connsiteY19" fmla="*/ 1173957 h 1352550"/>
              <a:gd name="connsiteX20" fmla="*/ 1302544 w 1343024"/>
              <a:gd name="connsiteY20" fmla="*/ 483394 h 1352550"/>
              <a:gd name="connsiteX21" fmla="*/ 1343024 w 1343024"/>
              <a:gd name="connsiteY21" fmla="*/ 361950 h 1352550"/>
              <a:gd name="connsiteX22" fmla="*/ 859631 w 1343024"/>
              <a:gd name="connsiteY22" fmla="*/ 28575 h 1352550"/>
              <a:gd name="connsiteX0" fmla="*/ 859631 w 1343024"/>
              <a:gd name="connsiteY0" fmla="*/ 28575 h 1352550"/>
              <a:gd name="connsiteX1" fmla="*/ 716756 w 1343024"/>
              <a:gd name="connsiteY1" fmla="*/ 0 h 1352550"/>
              <a:gd name="connsiteX2" fmla="*/ 597693 w 1343024"/>
              <a:gd name="connsiteY2" fmla="*/ 354807 h 1352550"/>
              <a:gd name="connsiteX3" fmla="*/ 561975 w 1343024"/>
              <a:gd name="connsiteY3" fmla="*/ 478632 h 1352550"/>
              <a:gd name="connsiteX4" fmla="*/ 626269 w 1343024"/>
              <a:gd name="connsiteY4" fmla="*/ 566737 h 1352550"/>
              <a:gd name="connsiteX5" fmla="*/ 535782 w 1343024"/>
              <a:gd name="connsiteY5" fmla="*/ 545305 h 1352550"/>
              <a:gd name="connsiteX6" fmla="*/ 404814 w 1343024"/>
              <a:gd name="connsiteY6" fmla="*/ 581024 h 1352550"/>
              <a:gd name="connsiteX7" fmla="*/ 333376 w 1343024"/>
              <a:gd name="connsiteY7" fmla="*/ 554831 h 1352550"/>
              <a:gd name="connsiteX8" fmla="*/ 197643 w 1343024"/>
              <a:gd name="connsiteY8" fmla="*/ 709613 h 1352550"/>
              <a:gd name="connsiteX9" fmla="*/ 223839 w 1343024"/>
              <a:gd name="connsiteY9" fmla="*/ 738187 h 1352550"/>
              <a:gd name="connsiteX10" fmla="*/ 176213 w 1343024"/>
              <a:gd name="connsiteY10" fmla="*/ 857250 h 1352550"/>
              <a:gd name="connsiteX11" fmla="*/ 126207 w 1343024"/>
              <a:gd name="connsiteY11" fmla="*/ 919161 h 1352550"/>
              <a:gd name="connsiteX12" fmla="*/ 88106 w 1343024"/>
              <a:gd name="connsiteY12" fmla="*/ 1052514 h 1352550"/>
              <a:gd name="connsiteX13" fmla="*/ 4762 w 1343024"/>
              <a:gd name="connsiteY13" fmla="*/ 1104900 h 1352550"/>
              <a:gd name="connsiteX14" fmla="*/ 0 w 1343024"/>
              <a:gd name="connsiteY14" fmla="*/ 1183481 h 1352550"/>
              <a:gd name="connsiteX15" fmla="*/ 61913 w 1343024"/>
              <a:gd name="connsiteY15" fmla="*/ 1178719 h 1352550"/>
              <a:gd name="connsiteX16" fmla="*/ 350044 w 1343024"/>
              <a:gd name="connsiteY16" fmla="*/ 1352550 h 1352550"/>
              <a:gd name="connsiteX17" fmla="*/ 862012 w 1343024"/>
              <a:gd name="connsiteY17" fmla="*/ 1352550 h 1352550"/>
              <a:gd name="connsiteX18" fmla="*/ 1188244 w 1343024"/>
              <a:gd name="connsiteY18" fmla="*/ 1273969 h 1352550"/>
              <a:gd name="connsiteX19" fmla="*/ 1071563 w 1343024"/>
              <a:gd name="connsiteY19" fmla="*/ 1173957 h 1352550"/>
              <a:gd name="connsiteX20" fmla="*/ 1302544 w 1343024"/>
              <a:gd name="connsiteY20" fmla="*/ 483394 h 1352550"/>
              <a:gd name="connsiteX21" fmla="*/ 1343024 w 1343024"/>
              <a:gd name="connsiteY21" fmla="*/ 361950 h 1352550"/>
              <a:gd name="connsiteX22" fmla="*/ 859631 w 1343024"/>
              <a:gd name="connsiteY22" fmla="*/ 28575 h 1352550"/>
              <a:gd name="connsiteX0" fmla="*/ 854869 w 1338262"/>
              <a:gd name="connsiteY0" fmla="*/ 28575 h 1352550"/>
              <a:gd name="connsiteX1" fmla="*/ 711994 w 1338262"/>
              <a:gd name="connsiteY1" fmla="*/ 0 h 1352550"/>
              <a:gd name="connsiteX2" fmla="*/ 592931 w 1338262"/>
              <a:gd name="connsiteY2" fmla="*/ 354807 h 1352550"/>
              <a:gd name="connsiteX3" fmla="*/ 557213 w 1338262"/>
              <a:gd name="connsiteY3" fmla="*/ 478632 h 1352550"/>
              <a:gd name="connsiteX4" fmla="*/ 621507 w 1338262"/>
              <a:gd name="connsiteY4" fmla="*/ 566737 h 1352550"/>
              <a:gd name="connsiteX5" fmla="*/ 531020 w 1338262"/>
              <a:gd name="connsiteY5" fmla="*/ 545305 h 1352550"/>
              <a:gd name="connsiteX6" fmla="*/ 400052 w 1338262"/>
              <a:gd name="connsiteY6" fmla="*/ 581024 h 1352550"/>
              <a:gd name="connsiteX7" fmla="*/ 328614 w 1338262"/>
              <a:gd name="connsiteY7" fmla="*/ 554831 h 1352550"/>
              <a:gd name="connsiteX8" fmla="*/ 192881 w 1338262"/>
              <a:gd name="connsiteY8" fmla="*/ 709613 h 1352550"/>
              <a:gd name="connsiteX9" fmla="*/ 219077 w 1338262"/>
              <a:gd name="connsiteY9" fmla="*/ 738187 h 1352550"/>
              <a:gd name="connsiteX10" fmla="*/ 171451 w 1338262"/>
              <a:gd name="connsiteY10" fmla="*/ 857250 h 1352550"/>
              <a:gd name="connsiteX11" fmla="*/ 121445 w 1338262"/>
              <a:gd name="connsiteY11" fmla="*/ 919161 h 1352550"/>
              <a:gd name="connsiteX12" fmla="*/ 83344 w 1338262"/>
              <a:gd name="connsiteY12" fmla="*/ 1052514 h 1352550"/>
              <a:gd name="connsiteX13" fmla="*/ 0 w 1338262"/>
              <a:gd name="connsiteY13" fmla="*/ 1104900 h 1352550"/>
              <a:gd name="connsiteX14" fmla="*/ 2382 w 1338262"/>
              <a:gd name="connsiteY14" fmla="*/ 1185863 h 1352550"/>
              <a:gd name="connsiteX15" fmla="*/ 57151 w 1338262"/>
              <a:gd name="connsiteY15" fmla="*/ 1178719 h 1352550"/>
              <a:gd name="connsiteX16" fmla="*/ 345282 w 1338262"/>
              <a:gd name="connsiteY16" fmla="*/ 1352550 h 1352550"/>
              <a:gd name="connsiteX17" fmla="*/ 857250 w 1338262"/>
              <a:gd name="connsiteY17" fmla="*/ 1352550 h 1352550"/>
              <a:gd name="connsiteX18" fmla="*/ 1183482 w 1338262"/>
              <a:gd name="connsiteY18" fmla="*/ 1273969 h 1352550"/>
              <a:gd name="connsiteX19" fmla="*/ 1066801 w 1338262"/>
              <a:gd name="connsiteY19" fmla="*/ 1173957 h 1352550"/>
              <a:gd name="connsiteX20" fmla="*/ 1297782 w 1338262"/>
              <a:gd name="connsiteY20" fmla="*/ 483394 h 1352550"/>
              <a:gd name="connsiteX21" fmla="*/ 1338262 w 1338262"/>
              <a:gd name="connsiteY21" fmla="*/ 361950 h 1352550"/>
              <a:gd name="connsiteX22" fmla="*/ 854869 w 1338262"/>
              <a:gd name="connsiteY22" fmla="*/ 28575 h 1352550"/>
              <a:gd name="connsiteX0" fmla="*/ 854869 w 1338262"/>
              <a:gd name="connsiteY0" fmla="*/ 28575 h 1352550"/>
              <a:gd name="connsiteX1" fmla="*/ 711994 w 1338262"/>
              <a:gd name="connsiteY1" fmla="*/ 0 h 1352550"/>
              <a:gd name="connsiteX2" fmla="*/ 592931 w 1338262"/>
              <a:gd name="connsiteY2" fmla="*/ 354807 h 1352550"/>
              <a:gd name="connsiteX3" fmla="*/ 557213 w 1338262"/>
              <a:gd name="connsiteY3" fmla="*/ 478632 h 1352550"/>
              <a:gd name="connsiteX4" fmla="*/ 621507 w 1338262"/>
              <a:gd name="connsiteY4" fmla="*/ 566737 h 1352550"/>
              <a:gd name="connsiteX5" fmla="*/ 531020 w 1338262"/>
              <a:gd name="connsiteY5" fmla="*/ 545305 h 1352550"/>
              <a:gd name="connsiteX6" fmla="*/ 400052 w 1338262"/>
              <a:gd name="connsiteY6" fmla="*/ 581024 h 1352550"/>
              <a:gd name="connsiteX7" fmla="*/ 328614 w 1338262"/>
              <a:gd name="connsiteY7" fmla="*/ 554831 h 1352550"/>
              <a:gd name="connsiteX8" fmla="*/ 192881 w 1338262"/>
              <a:gd name="connsiteY8" fmla="*/ 709613 h 1352550"/>
              <a:gd name="connsiteX9" fmla="*/ 219077 w 1338262"/>
              <a:gd name="connsiteY9" fmla="*/ 738187 h 1352550"/>
              <a:gd name="connsiteX10" fmla="*/ 171451 w 1338262"/>
              <a:gd name="connsiteY10" fmla="*/ 857250 h 1352550"/>
              <a:gd name="connsiteX11" fmla="*/ 121445 w 1338262"/>
              <a:gd name="connsiteY11" fmla="*/ 919161 h 1352550"/>
              <a:gd name="connsiteX12" fmla="*/ 83344 w 1338262"/>
              <a:gd name="connsiteY12" fmla="*/ 1052514 h 1352550"/>
              <a:gd name="connsiteX13" fmla="*/ 0 w 1338262"/>
              <a:gd name="connsiteY13" fmla="*/ 1104900 h 1352550"/>
              <a:gd name="connsiteX14" fmla="*/ 2382 w 1338262"/>
              <a:gd name="connsiteY14" fmla="*/ 1185863 h 1352550"/>
              <a:gd name="connsiteX15" fmla="*/ 57151 w 1338262"/>
              <a:gd name="connsiteY15" fmla="*/ 1178719 h 1352550"/>
              <a:gd name="connsiteX16" fmla="*/ 345282 w 1338262"/>
              <a:gd name="connsiteY16" fmla="*/ 1352550 h 1352550"/>
              <a:gd name="connsiteX17" fmla="*/ 857250 w 1338262"/>
              <a:gd name="connsiteY17" fmla="*/ 1352550 h 1352550"/>
              <a:gd name="connsiteX18" fmla="*/ 1183482 w 1338262"/>
              <a:gd name="connsiteY18" fmla="*/ 1273969 h 1352550"/>
              <a:gd name="connsiteX19" fmla="*/ 1066801 w 1338262"/>
              <a:gd name="connsiteY19" fmla="*/ 1173957 h 1352550"/>
              <a:gd name="connsiteX20" fmla="*/ 1297782 w 1338262"/>
              <a:gd name="connsiteY20" fmla="*/ 483394 h 1352550"/>
              <a:gd name="connsiteX21" fmla="*/ 1338262 w 1338262"/>
              <a:gd name="connsiteY21" fmla="*/ 361950 h 1352550"/>
              <a:gd name="connsiteX22" fmla="*/ 854869 w 1338262"/>
              <a:gd name="connsiteY22" fmla="*/ 28575 h 1352550"/>
              <a:gd name="connsiteX0" fmla="*/ 854869 w 1338262"/>
              <a:gd name="connsiteY0" fmla="*/ 28575 h 1352550"/>
              <a:gd name="connsiteX1" fmla="*/ 711994 w 1338262"/>
              <a:gd name="connsiteY1" fmla="*/ 0 h 1352550"/>
              <a:gd name="connsiteX2" fmla="*/ 592931 w 1338262"/>
              <a:gd name="connsiteY2" fmla="*/ 354807 h 1352550"/>
              <a:gd name="connsiteX3" fmla="*/ 557213 w 1338262"/>
              <a:gd name="connsiteY3" fmla="*/ 478632 h 1352550"/>
              <a:gd name="connsiteX4" fmla="*/ 621507 w 1338262"/>
              <a:gd name="connsiteY4" fmla="*/ 566737 h 1352550"/>
              <a:gd name="connsiteX5" fmla="*/ 531020 w 1338262"/>
              <a:gd name="connsiteY5" fmla="*/ 545305 h 1352550"/>
              <a:gd name="connsiteX6" fmla="*/ 400052 w 1338262"/>
              <a:gd name="connsiteY6" fmla="*/ 581024 h 1352550"/>
              <a:gd name="connsiteX7" fmla="*/ 328614 w 1338262"/>
              <a:gd name="connsiteY7" fmla="*/ 554831 h 1352550"/>
              <a:gd name="connsiteX8" fmla="*/ 192881 w 1338262"/>
              <a:gd name="connsiteY8" fmla="*/ 709613 h 1352550"/>
              <a:gd name="connsiteX9" fmla="*/ 219077 w 1338262"/>
              <a:gd name="connsiteY9" fmla="*/ 738187 h 1352550"/>
              <a:gd name="connsiteX10" fmla="*/ 171451 w 1338262"/>
              <a:gd name="connsiteY10" fmla="*/ 857250 h 1352550"/>
              <a:gd name="connsiteX11" fmla="*/ 121445 w 1338262"/>
              <a:gd name="connsiteY11" fmla="*/ 919161 h 1352550"/>
              <a:gd name="connsiteX12" fmla="*/ 83344 w 1338262"/>
              <a:gd name="connsiteY12" fmla="*/ 1052514 h 1352550"/>
              <a:gd name="connsiteX13" fmla="*/ 0 w 1338262"/>
              <a:gd name="connsiteY13" fmla="*/ 1104900 h 1352550"/>
              <a:gd name="connsiteX14" fmla="*/ 2382 w 1338262"/>
              <a:gd name="connsiteY14" fmla="*/ 1185863 h 1352550"/>
              <a:gd name="connsiteX15" fmla="*/ 57151 w 1338262"/>
              <a:gd name="connsiteY15" fmla="*/ 1178719 h 1352550"/>
              <a:gd name="connsiteX16" fmla="*/ 121444 w 1338262"/>
              <a:gd name="connsiteY16" fmla="*/ 1219199 h 1352550"/>
              <a:gd name="connsiteX17" fmla="*/ 345282 w 1338262"/>
              <a:gd name="connsiteY17" fmla="*/ 1352550 h 1352550"/>
              <a:gd name="connsiteX18" fmla="*/ 857250 w 1338262"/>
              <a:gd name="connsiteY18" fmla="*/ 1352550 h 1352550"/>
              <a:gd name="connsiteX19" fmla="*/ 1183482 w 1338262"/>
              <a:gd name="connsiteY19" fmla="*/ 1273969 h 1352550"/>
              <a:gd name="connsiteX20" fmla="*/ 1066801 w 1338262"/>
              <a:gd name="connsiteY20" fmla="*/ 1173957 h 1352550"/>
              <a:gd name="connsiteX21" fmla="*/ 1297782 w 1338262"/>
              <a:gd name="connsiteY21" fmla="*/ 483394 h 1352550"/>
              <a:gd name="connsiteX22" fmla="*/ 1338262 w 1338262"/>
              <a:gd name="connsiteY22" fmla="*/ 361950 h 1352550"/>
              <a:gd name="connsiteX23" fmla="*/ 854869 w 1338262"/>
              <a:gd name="connsiteY23" fmla="*/ 28575 h 1352550"/>
              <a:gd name="connsiteX0" fmla="*/ 854869 w 1338262"/>
              <a:gd name="connsiteY0" fmla="*/ 28575 h 1352550"/>
              <a:gd name="connsiteX1" fmla="*/ 711994 w 1338262"/>
              <a:gd name="connsiteY1" fmla="*/ 0 h 1352550"/>
              <a:gd name="connsiteX2" fmla="*/ 592931 w 1338262"/>
              <a:gd name="connsiteY2" fmla="*/ 354807 h 1352550"/>
              <a:gd name="connsiteX3" fmla="*/ 557213 w 1338262"/>
              <a:gd name="connsiteY3" fmla="*/ 478632 h 1352550"/>
              <a:gd name="connsiteX4" fmla="*/ 621507 w 1338262"/>
              <a:gd name="connsiteY4" fmla="*/ 566737 h 1352550"/>
              <a:gd name="connsiteX5" fmla="*/ 531020 w 1338262"/>
              <a:gd name="connsiteY5" fmla="*/ 545305 h 1352550"/>
              <a:gd name="connsiteX6" fmla="*/ 400052 w 1338262"/>
              <a:gd name="connsiteY6" fmla="*/ 581024 h 1352550"/>
              <a:gd name="connsiteX7" fmla="*/ 328614 w 1338262"/>
              <a:gd name="connsiteY7" fmla="*/ 554831 h 1352550"/>
              <a:gd name="connsiteX8" fmla="*/ 192881 w 1338262"/>
              <a:gd name="connsiteY8" fmla="*/ 709613 h 1352550"/>
              <a:gd name="connsiteX9" fmla="*/ 219077 w 1338262"/>
              <a:gd name="connsiteY9" fmla="*/ 738187 h 1352550"/>
              <a:gd name="connsiteX10" fmla="*/ 171451 w 1338262"/>
              <a:gd name="connsiteY10" fmla="*/ 857250 h 1352550"/>
              <a:gd name="connsiteX11" fmla="*/ 121445 w 1338262"/>
              <a:gd name="connsiteY11" fmla="*/ 919161 h 1352550"/>
              <a:gd name="connsiteX12" fmla="*/ 83344 w 1338262"/>
              <a:gd name="connsiteY12" fmla="*/ 1052514 h 1352550"/>
              <a:gd name="connsiteX13" fmla="*/ 0 w 1338262"/>
              <a:gd name="connsiteY13" fmla="*/ 1104900 h 1352550"/>
              <a:gd name="connsiteX14" fmla="*/ 2382 w 1338262"/>
              <a:gd name="connsiteY14" fmla="*/ 1185863 h 1352550"/>
              <a:gd name="connsiteX15" fmla="*/ 57151 w 1338262"/>
              <a:gd name="connsiteY15" fmla="*/ 1178719 h 1352550"/>
              <a:gd name="connsiteX16" fmla="*/ 26194 w 1338262"/>
              <a:gd name="connsiteY16" fmla="*/ 1219199 h 1352550"/>
              <a:gd name="connsiteX17" fmla="*/ 345282 w 1338262"/>
              <a:gd name="connsiteY17" fmla="*/ 1352550 h 1352550"/>
              <a:gd name="connsiteX18" fmla="*/ 857250 w 1338262"/>
              <a:gd name="connsiteY18" fmla="*/ 1352550 h 1352550"/>
              <a:gd name="connsiteX19" fmla="*/ 1183482 w 1338262"/>
              <a:gd name="connsiteY19" fmla="*/ 1273969 h 1352550"/>
              <a:gd name="connsiteX20" fmla="*/ 1066801 w 1338262"/>
              <a:gd name="connsiteY20" fmla="*/ 1173957 h 1352550"/>
              <a:gd name="connsiteX21" fmla="*/ 1297782 w 1338262"/>
              <a:gd name="connsiteY21" fmla="*/ 483394 h 1352550"/>
              <a:gd name="connsiteX22" fmla="*/ 1338262 w 1338262"/>
              <a:gd name="connsiteY22" fmla="*/ 361950 h 1352550"/>
              <a:gd name="connsiteX23" fmla="*/ 854869 w 1338262"/>
              <a:gd name="connsiteY23" fmla="*/ 28575 h 1352550"/>
              <a:gd name="connsiteX0" fmla="*/ 854869 w 1338262"/>
              <a:gd name="connsiteY0" fmla="*/ 28575 h 1352550"/>
              <a:gd name="connsiteX1" fmla="*/ 711994 w 1338262"/>
              <a:gd name="connsiteY1" fmla="*/ 0 h 1352550"/>
              <a:gd name="connsiteX2" fmla="*/ 592931 w 1338262"/>
              <a:gd name="connsiteY2" fmla="*/ 354807 h 1352550"/>
              <a:gd name="connsiteX3" fmla="*/ 557213 w 1338262"/>
              <a:gd name="connsiteY3" fmla="*/ 478632 h 1352550"/>
              <a:gd name="connsiteX4" fmla="*/ 621507 w 1338262"/>
              <a:gd name="connsiteY4" fmla="*/ 566737 h 1352550"/>
              <a:gd name="connsiteX5" fmla="*/ 531020 w 1338262"/>
              <a:gd name="connsiteY5" fmla="*/ 545305 h 1352550"/>
              <a:gd name="connsiteX6" fmla="*/ 400052 w 1338262"/>
              <a:gd name="connsiteY6" fmla="*/ 581024 h 1352550"/>
              <a:gd name="connsiteX7" fmla="*/ 328614 w 1338262"/>
              <a:gd name="connsiteY7" fmla="*/ 554831 h 1352550"/>
              <a:gd name="connsiteX8" fmla="*/ 192881 w 1338262"/>
              <a:gd name="connsiteY8" fmla="*/ 709613 h 1352550"/>
              <a:gd name="connsiteX9" fmla="*/ 219077 w 1338262"/>
              <a:gd name="connsiteY9" fmla="*/ 738187 h 1352550"/>
              <a:gd name="connsiteX10" fmla="*/ 171451 w 1338262"/>
              <a:gd name="connsiteY10" fmla="*/ 857250 h 1352550"/>
              <a:gd name="connsiteX11" fmla="*/ 121445 w 1338262"/>
              <a:gd name="connsiteY11" fmla="*/ 919161 h 1352550"/>
              <a:gd name="connsiteX12" fmla="*/ 83344 w 1338262"/>
              <a:gd name="connsiteY12" fmla="*/ 1052514 h 1352550"/>
              <a:gd name="connsiteX13" fmla="*/ 0 w 1338262"/>
              <a:gd name="connsiteY13" fmla="*/ 1104900 h 1352550"/>
              <a:gd name="connsiteX14" fmla="*/ 2382 w 1338262"/>
              <a:gd name="connsiteY14" fmla="*/ 1185863 h 1352550"/>
              <a:gd name="connsiteX15" fmla="*/ 57151 w 1338262"/>
              <a:gd name="connsiteY15" fmla="*/ 1178719 h 1352550"/>
              <a:gd name="connsiteX16" fmla="*/ 26194 w 1338262"/>
              <a:gd name="connsiteY16" fmla="*/ 1219199 h 1352550"/>
              <a:gd name="connsiteX17" fmla="*/ 195263 w 1338262"/>
              <a:gd name="connsiteY17" fmla="*/ 1293018 h 1352550"/>
              <a:gd name="connsiteX18" fmla="*/ 345282 w 1338262"/>
              <a:gd name="connsiteY18" fmla="*/ 1352550 h 1352550"/>
              <a:gd name="connsiteX19" fmla="*/ 857250 w 1338262"/>
              <a:gd name="connsiteY19" fmla="*/ 1352550 h 1352550"/>
              <a:gd name="connsiteX20" fmla="*/ 1183482 w 1338262"/>
              <a:gd name="connsiteY20" fmla="*/ 1273969 h 1352550"/>
              <a:gd name="connsiteX21" fmla="*/ 1066801 w 1338262"/>
              <a:gd name="connsiteY21" fmla="*/ 1173957 h 1352550"/>
              <a:gd name="connsiteX22" fmla="*/ 1297782 w 1338262"/>
              <a:gd name="connsiteY22" fmla="*/ 483394 h 1352550"/>
              <a:gd name="connsiteX23" fmla="*/ 1338262 w 1338262"/>
              <a:gd name="connsiteY23" fmla="*/ 361950 h 1352550"/>
              <a:gd name="connsiteX24" fmla="*/ 854869 w 1338262"/>
              <a:gd name="connsiteY24" fmla="*/ 28575 h 1352550"/>
              <a:gd name="connsiteX0" fmla="*/ 854869 w 1338262"/>
              <a:gd name="connsiteY0" fmla="*/ 28575 h 1352550"/>
              <a:gd name="connsiteX1" fmla="*/ 711994 w 1338262"/>
              <a:gd name="connsiteY1" fmla="*/ 0 h 1352550"/>
              <a:gd name="connsiteX2" fmla="*/ 592931 w 1338262"/>
              <a:gd name="connsiteY2" fmla="*/ 354807 h 1352550"/>
              <a:gd name="connsiteX3" fmla="*/ 557213 w 1338262"/>
              <a:gd name="connsiteY3" fmla="*/ 478632 h 1352550"/>
              <a:gd name="connsiteX4" fmla="*/ 621507 w 1338262"/>
              <a:gd name="connsiteY4" fmla="*/ 566737 h 1352550"/>
              <a:gd name="connsiteX5" fmla="*/ 531020 w 1338262"/>
              <a:gd name="connsiteY5" fmla="*/ 545305 h 1352550"/>
              <a:gd name="connsiteX6" fmla="*/ 400052 w 1338262"/>
              <a:gd name="connsiteY6" fmla="*/ 581024 h 1352550"/>
              <a:gd name="connsiteX7" fmla="*/ 328614 w 1338262"/>
              <a:gd name="connsiteY7" fmla="*/ 554831 h 1352550"/>
              <a:gd name="connsiteX8" fmla="*/ 192881 w 1338262"/>
              <a:gd name="connsiteY8" fmla="*/ 709613 h 1352550"/>
              <a:gd name="connsiteX9" fmla="*/ 219077 w 1338262"/>
              <a:gd name="connsiteY9" fmla="*/ 738187 h 1352550"/>
              <a:gd name="connsiteX10" fmla="*/ 171451 w 1338262"/>
              <a:gd name="connsiteY10" fmla="*/ 857250 h 1352550"/>
              <a:gd name="connsiteX11" fmla="*/ 121445 w 1338262"/>
              <a:gd name="connsiteY11" fmla="*/ 919161 h 1352550"/>
              <a:gd name="connsiteX12" fmla="*/ 83344 w 1338262"/>
              <a:gd name="connsiteY12" fmla="*/ 1052514 h 1352550"/>
              <a:gd name="connsiteX13" fmla="*/ 0 w 1338262"/>
              <a:gd name="connsiteY13" fmla="*/ 1104900 h 1352550"/>
              <a:gd name="connsiteX14" fmla="*/ 2382 w 1338262"/>
              <a:gd name="connsiteY14" fmla="*/ 1185863 h 1352550"/>
              <a:gd name="connsiteX15" fmla="*/ 57151 w 1338262"/>
              <a:gd name="connsiteY15" fmla="*/ 1178719 h 1352550"/>
              <a:gd name="connsiteX16" fmla="*/ 26194 w 1338262"/>
              <a:gd name="connsiteY16" fmla="*/ 1219199 h 1352550"/>
              <a:gd name="connsiteX17" fmla="*/ 78582 w 1338262"/>
              <a:gd name="connsiteY17" fmla="*/ 1269205 h 1352550"/>
              <a:gd name="connsiteX18" fmla="*/ 345282 w 1338262"/>
              <a:gd name="connsiteY18" fmla="*/ 1352550 h 1352550"/>
              <a:gd name="connsiteX19" fmla="*/ 857250 w 1338262"/>
              <a:gd name="connsiteY19" fmla="*/ 1352550 h 1352550"/>
              <a:gd name="connsiteX20" fmla="*/ 1183482 w 1338262"/>
              <a:gd name="connsiteY20" fmla="*/ 1273969 h 1352550"/>
              <a:gd name="connsiteX21" fmla="*/ 1066801 w 1338262"/>
              <a:gd name="connsiteY21" fmla="*/ 1173957 h 1352550"/>
              <a:gd name="connsiteX22" fmla="*/ 1297782 w 1338262"/>
              <a:gd name="connsiteY22" fmla="*/ 483394 h 1352550"/>
              <a:gd name="connsiteX23" fmla="*/ 1338262 w 1338262"/>
              <a:gd name="connsiteY23" fmla="*/ 361950 h 1352550"/>
              <a:gd name="connsiteX24" fmla="*/ 854869 w 1338262"/>
              <a:gd name="connsiteY24" fmla="*/ 28575 h 1352550"/>
              <a:gd name="connsiteX0" fmla="*/ 854869 w 1338262"/>
              <a:gd name="connsiteY0" fmla="*/ 28575 h 1352550"/>
              <a:gd name="connsiteX1" fmla="*/ 711994 w 1338262"/>
              <a:gd name="connsiteY1" fmla="*/ 0 h 1352550"/>
              <a:gd name="connsiteX2" fmla="*/ 592931 w 1338262"/>
              <a:gd name="connsiteY2" fmla="*/ 354807 h 1352550"/>
              <a:gd name="connsiteX3" fmla="*/ 557213 w 1338262"/>
              <a:gd name="connsiteY3" fmla="*/ 478632 h 1352550"/>
              <a:gd name="connsiteX4" fmla="*/ 621507 w 1338262"/>
              <a:gd name="connsiteY4" fmla="*/ 566737 h 1352550"/>
              <a:gd name="connsiteX5" fmla="*/ 531020 w 1338262"/>
              <a:gd name="connsiteY5" fmla="*/ 545305 h 1352550"/>
              <a:gd name="connsiteX6" fmla="*/ 400052 w 1338262"/>
              <a:gd name="connsiteY6" fmla="*/ 581024 h 1352550"/>
              <a:gd name="connsiteX7" fmla="*/ 328614 w 1338262"/>
              <a:gd name="connsiteY7" fmla="*/ 554831 h 1352550"/>
              <a:gd name="connsiteX8" fmla="*/ 192881 w 1338262"/>
              <a:gd name="connsiteY8" fmla="*/ 709613 h 1352550"/>
              <a:gd name="connsiteX9" fmla="*/ 219077 w 1338262"/>
              <a:gd name="connsiteY9" fmla="*/ 738187 h 1352550"/>
              <a:gd name="connsiteX10" fmla="*/ 171451 w 1338262"/>
              <a:gd name="connsiteY10" fmla="*/ 857250 h 1352550"/>
              <a:gd name="connsiteX11" fmla="*/ 121445 w 1338262"/>
              <a:gd name="connsiteY11" fmla="*/ 919161 h 1352550"/>
              <a:gd name="connsiteX12" fmla="*/ 83344 w 1338262"/>
              <a:gd name="connsiteY12" fmla="*/ 1052514 h 1352550"/>
              <a:gd name="connsiteX13" fmla="*/ 0 w 1338262"/>
              <a:gd name="connsiteY13" fmla="*/ 1104900 h 1352550"/>
              <a:gd name="connsiteX14" fmla="*/ 2382 w 1338262"/>
              <a:gd name="connsiteY14" fmla="*/ 1185863 h 1352550"/>
              <a:gd name="connsiteX15" fmla="*/ 57151 w 1338262"/>
              <a:gd name="connsiteY15" fmla="*/ 1178719 h 1352550"/>
              <a:gd name="connsiteX16" fmla="*/ 26194 w 1338262"/>
              <a:gd name="connsiteY16" fmla="*/ 1219199 h 1352550"/>
              <a:gd name="connsiteX17" fmla="*/ 78582 w 1338262"/>
              <a:gd name="connsiteY17" fmla="*/ 1269205 h 1352550"/>
              <a:gd name="connsiteX18" fmla="*/ 288132 w 1338262"/>
              <a:gd name="connsiteY18" fmla="*/ 1331118 h 1352550"/>
              <a:gd name="connsiteX19" fmla="*/ 345282 w 1338262"/>
              <a:gd name="connsiteY19" fmla="*/ 1352550 h 1352550"/>
              <a:gd name="connsiteX20" fmla="*/ 857250 w 1338262"/>
              <a:gd name="connsiteY20" fmla="*/ 1352550 h 1352550"/>
              <a:gd name="connsiteX21" fmla="*/ 1183482 w 1338262"/>
              <a:gd name="connsiteY21" fmla="*/ 1273969 h 1352550"/>
              <a:gd name="connsiteX22" fmla="*/ 1066801 w 1338262"/>
              <a:gd name="connsiteY22" fmla="*/ 1173957 h 1352550"/>
              <a:gd name="connsiteX23" fmla="*/ 1297782 w 1338262"/>
              <a:gd name="connsiteY23" fmla="*/ 483394 h 1352550"/>
              <a:gd name="connsiteX24" fmla="*/ 1338262 w 1338262"/>
              <a:gd name="connsiteY24" fmla="*/ 361950 h 1352550"/>
              <a:gd name="connsiteX25" fmla="*/ 854869 w 1338262"/>
              <a:gd name="connsiteY25" fmla="*/ 28575 h 1352550"/>
              <a:gd name="connsiteX0" fmla="*/ 854869 w 1338262"/>
              <a:gd name="connsiteY0" fmla="*/ 28575 h 1352550"/>
              <a:gd name="connsiteX1" fmla="*/ 711994 w 1338262"/>
              <a:gd name="connsiteY1" fmla="*/ 0 h 1352550"/>
              <a:gd name="connsiteX2" fmla="*/ 592931 w 1338262"/>
              <a:gd name="connsiteY2" fmla="*/ 354807 h 1352550"/>
              <a:gd name="connsiteX3" fmla="*/ 557213 w 1338262"/>
              <a:gd name="connsiteY3" fmla="*/ 478632 h 1352550"/>
              <a:gd name="connsiteX4" fmla="*/ 621507 w 1338262"/>
              <a:gd name="connsiteY4" fmla="*/ 566737 h 1352550"/>
              <a:gd name="connsiteX5" fmla="*/ 531020 w 1338262"/>
              <a:gd name="connsiteY5" fmla="*/ 545305 h 1352550"/>
              <a:gd name="connsiteX6" fmla="*/ 400052 w 1338262"/>
              <a:gd name="connsiteY6" fmla="*/ 581024 h 1352550"/>
              <a:gd name="connsiteX7" fmla="*/ 328614 w 1338262"/>
              <a:gd name="connsiteY7" fmla="*/ 554831 h 1352550"/>
              <a:gd name="connsiteX8" fmla="*/ 192881 w 1338262"/>
              <a:gd name="connsiteY8" fmla="*/ 709613 h 1352550"/>
              <a:gd name="connsiteX9" fmla="*/ 219077 w 1338262"/>
              <a:gd name="connsiteY9" fmla="*/ 738187 h 1352550"/>
              <a:gd name="connsiteX10" fmla="*/ 171451 w 1338262"/>
              <a:gd name="connsiteY10" fmla="*/ 857250 h 1352550"/>
              <a:gd name="connsiteX11" fmla="*/ 121445 w 1338262"/>
              <a:gd name="connsiteY11" fmla="*/ 919161 h 1352550"/>
              <a:gd name="connsiteX12" fmla="*/ 83344 w 1338262"/>
              <a:gd name="connsiteY12" fmla="*/ 1052514 h 1352550"/>
              <a:gd name="connsiteX13" fmla="*/ 0 w 1338262"/>
              <a:gd name="connsiteY13" fmla="*/ 1104900 h 1352550"/>
              <a:gd name="connsiteX14" fmla="*/ 2382 w 1338262"/>
              <a:gd name="connsiteY14" fmla="*/ 1185863 h 1352550"/>
              <a:gd name="connsiteX15" fmla="*/ 57151 w 1338262"/>
              <a:gd name="connsiteY15" fmla="*/ 1178719 h 1352550"/>
              <a:gd name="connsiteX16" fmla="*/ 26194 w 1338262"/>
              <a:gd name="connsiteY16" fmla="*/ 1219199 h 1352550"/>
              <a:gd name="connsiteX17" fmla="*/ 78582 w 1338262"/>
              <a:gd name="connsiteY17" fmla="*/ 1269205 h 1352550"/>
              <a:gd name="connsiteX18" fmla="*/ 76201 w 1338262"/>
              <a:gd name="connsiteY18" fmla="*/ 1233487 h 1352550"/>
              <a:gd name="connsiteX19" fmla="*/ 345282 w 1338262"/>
              <a:gd name="connsiteY19" fmla="*/ 1352550 h 1352550"/>
              <a:gd name="connsiteX20" fmla="*/ 857250 w 1338262"/>
              <a:gd name="connsiteY20" fmla="*/ 1352550 h 1352550"/>
              <a:gd name="connsiteX21" fmla="*/ 1183482 w 1338262"/>
              <a:gd name="connsiteY21" fmla="*/ 1273969 h 1352550"/>
              <a:gd name="connsiteX22" fmla="*/ 1066801 w 1338262"/>
              <a:gd name="connsiteY22" fmla="*/ 1173957 h 1352550"/>
              <a:gd name="connsiteX23" fmla="*/ 1297782 w 1338262"/>
              <a:gd name="connsiteY23" fmla="*/ 483394 h 1352550"/>
              <a:gd name="connsiteX24" fmla="*/ 1338262 w 1338262"/>
              <a:gd name="connsiteY24" fmla="*/ 361950 h 1352550"/>
              <a:gd name="connsiteX25" fmla="*/ 854869 w 1338262"/>
              <a:gd name="connsiteY25" fmla="*/ 28575 h 1352550"/>
              <a:gd name="connsiteX0" fmla="*/ 854869 w 1338262"/>
              <a:gd name="connsiteY0" fmla="*/ 28575 h 1352550"/>
              <a:gd name="connsiteX1" fmla="*/ 711994 w 1338262"/>
              <a:gd name="connsiteY1" fmla="*/ 0 h 1352550"/>
              <a:gd name="connsiteX2" fmla="*/ 592931 w 1338262"/>
              <a:gd name="connsiteY2" fmla="*/ 354807 h 1352550"/>
              <a:gd name="connsiteX3" fmla="*/ 557213 w 1338262"/>
              <a:gd name="connsiteY3" fmla="*/ 478632 h 1352550"/>
              <a:gd name="connsiteX4" fmla="*/ 621507 w 1338262"/>
              <a:gd name="connsiteY4" fmla="*/ 566737 h 1352550"/>
              <a:gd name="connsiteX5" fmla="*/ 531020 w 1338262"/>
              <a:gd name="connsiteY5" fmla="*/ 545305 h 1352550"/>
              <a:gd name="connsiteX6" fmla="*/ 400052 w 1338262"/>
              <a:gd name="connsiteY6" fmla="*/ 581024 h 1352550"/>
              <a:gd name="connsiteX7" fmla="*/ 328614 w 1338262"/>
              <a:gd name="connsiteY7" fmla="*/ 554831 h 1352550"/>
              <a:gd name="connsiteX8" fmla="*/ 192881 w 1338262"/>
              <a:gd name="connsiteY8" fmla="*/ 709613 h 1352550"/>
              <a:gd name="connsiteX9" fmla="*/ 219077 w 1338262"/>
              <a:gd name="connsiteY9" fmla="*/ 738187 h 1352550"/>
              <a:gd name="connsiteX10" fmla="*/ 171451 w 1338262"/>
              <a:gd name="connsiteY10" fmla="*/ 857250 h 1352550"/>
              <a:gd name="connsiteX11" fmla="*/ 121445 w 1338262"/>
              <a:gd name="connsiteY11" fmla="*/ 919161 h 1352550"/>
              <a:gd name="connsiteX12" fmla="*/ 83344 w 1338262"/>
              <a:gd name="connsiteY12" fmla="*/ 1052514 h 1352550"/>
              <a:gd name="connsiteX13" fmla="*/ 0 w 1338262"/>
              <a:gd name="connsiteY13" fmla="*/ 1104900 h 1352550"/>
              <a:gd name="connsiteX14" fmla="*/ 2382 w 1338262"/>
              <a:gd name="connsiteY14" fmla="*/ 1185863 h 1352550"/>
              <a:gd name="connsiteX15" fmla="*/ 57151 w 1338262"/>
              <a:gd name="connsiteY15" fmla="*/ 1178719 h 1352550"/>
              <a:gd name="connsiteX16" fmla="*/ 26194 w 1338262"/>
              <a:gd name="connsiteY16" fmla="*/ 1219199 h 1352550"/>
              <a:gd name="connsiteX17" fmla="*/ 78582 w 1338262"/>
              <a:gd name="connsiteY17" fmla="*/ 1269205 h 1352550"/>
              <a:gd name="connsiteX18" fmla="*/ 76201 w 1338262"/>
              <a:gd name="connsiteY18" fmla="*/ 1233487 h 1352550"/>
              <a:gd name="connsiteX19" fmla="*/ 183357 w 1338262"/>
              <a:gd name="connsiteY19" fmla="*/ 1283493 h 1352550"/>
              <a:gd name="connsiteX20" fmla="*/ 345282 w 1338262"/>
              <a:gd name="connsiteY20" fmla="*/ 1352550 h 1352550"/>
              <a:gd name="connsiteX21" fmla="*/ 857250 w 1338262"/>
              <a:gd name="connsiteY21" fmla="*/ 1352550 h 1352550"/>
              <a:gd name="connsiteX22" fmla="*/ 1183482 w 1338262"/>
              <a:gd name="connsiteY22" fmla="*/ 1273969 h 1352550"/>
              <a:gd name="connsiteX23" fmla="*/ 1066801 w 1338262"/>
              <a:gd name="connsiteY23" fmla="*/ 1173957 h 1352550"/>
              <a:gd name="connsiteX24" fmla="*/ 1297782 w 1338262"/>
              <a:gd name="connsiteY24" fmla="*/ 483394 h 1352550"/>
              <a:gd name="connsiteX25" fmla="*/ 1338262 w 1338262"/>
              <a:gd name="connsiteY25" fmla="*/ 361950 h 1352550"/>
              <a:gd name="connsiteX26" fmla="*/ 854869 w 1338262"/>
              <a:gd name="connsiteY26" fmla="*/ 28575 h 1352550"/>
              <a:gd name="connsiteX0" fmla="*/ 854869 w 1338262"/>
              <a:gd name="connsiteY0" fmla="*/ 28575 h 1352550"/>
              <a:gd name="connsiteX1" fmla="*/ 711994 w 1338262"/>
              <a:gd name="connsiteY1" fmla="*/ 0 h 1352550"/>
              <a:gd name="connsiteX2" fmla="*/ 592931 w 1338262"/>
              <a:gd name="connsiteY2" fmla="*/ 354807 h 1352550"/>
              <a:gd name="connsiteX3" fmla="*/ 557213 w 1338262"/>
              <a:gd name="connsiteY3" fmla="*/ 478632 h 1352550"/>
              <a:gd name="connsiteX4" fmla="*/ 621507 w 1338262"/>
              <a:gd name="connsiteY4" fmla="*/ 566737 h 1352550"/>
              <a:gd name="connsiteX5" fmla="*/ 531020 w 1338262"/>
              <a:gd name="connsiteY5" fmla="*/ 545305 h 1352550"/>
              <a:gd name="connsiteX6" fmla="*/ 400052 w 1338262"/>
              <a:gd name="connsiteY6" fmla="*/ 581024 h 1352550"/>
              <a:gd name="connsiteX7" fmla="*/ 328614 w 1338262"/>
              <a:gd name="connsiteY7" fmla="*/ 554831 h 1352550"/>
              <a:gd name="connsiteX8" fmla="*/ 192881 w 1338262"/>
              <a:gd name="connsiteY8" fmla="*/ 709613 h 1352550"/>
              <a:gd name="connsiteX9" fmla="*/ 219077 w 1338262"/>
              <a:gd name="connsiteY9" fmla="*/ 738187 h 1352550"/>
              <a:gd name="connsiteX10" fmla="*/ 171451 w 1338262"/>
              <a:gd name="connsiteY10" fmla="*/ 857250 h 1352550"/>
              <a:gd name="connsiteX11" fmla="*/ 121445 w 1338262"/>
              <a:gd name="connsiteY11" fmla="*/ 919161 h 1352550"/>
              <a:gd name="connsiteX12" fmla="*/ 83344 w 1338262"/>
              <a:gd name="connsiteY12" fmla="*/ 1052514 h 1352550"/>
              <a:gd name="connsiteX13" fmla="*/ 0 w 1338262"/>
              <a:gd name="connsiteY13" fmla="*/ 1104900 h 1352550"/>
              <a:gd name="connsiteX14" fmla="*/ 2382 w 1338262"/>
              <a:gd name="connsiteY14" fmla="*/ 1185863 h 1352550"/>
              <a:gd name="connsiteX15" fmla="*/ 57151 w 1338262"/>
              <a:gd name="connsiteY15" fmla="*/ 1178719 h 1352550"/>
              <a:gd name="connsiteX16" fmla="*/ 26194 w 1338262"/>
              <a:gd name="connsiteY16" fmla="*/ 1219199 h 1352550"/>
              <a:gd name="connsiteX17" fmla="*/ 78582 w 1338262"/>
              <a:gd name="connsiteY17" fmla="*/ 1269205 h 1352550"/>
              <a:gd name="connsiteX18" fmla="*/ 76201 w 1338262"/>
              <a:gd name="connsiteY18" fmla="*/ 1233487 h 1352550"/>
              <a:gd name="connsiteX19" fmla="*/ 138113 w 1338262"/>
              <a:gd name="connsiteY19" fmla="*/ 1171574 h 1352550"/>
              <a:gd name="connsiteX20" fmla="*/ 345282 w 1338262"/>
              <a:gd name="connsiteY20" fmla="*/ 1352550 h 1352550"/>
              <a:gd name="connsiteX21" fmla="*/ 857250 w 1338262"/>
              <a:gd name="connsiteY21" fmla="*/ 1352550 h 1352550"/>
              <a:gd name="connsiteX22" fmla="*/ 1183482 w 1338262"/>
              <a:gd name="connsiteY22" fmla="*/ 1273969 h 1352550"/>
              <a:gd name="connsiteX23" fmla="*/ 1066801 w 1338262"/>
              <a:gd name="connsiteY23" fmla="*/ 1173957 h 1352550"/>
              <a:gd name="connsiteX24" fmla="*/ 1297782 w 1338262"/>
              <a:gd name="connsiteY24" fmla="*/ 483394 h 1352550"/>
              <a:gd name="connsiteX25" fmla="*/ 1338262 w 1338262"/>
              <a:gd name="connsiteY25" fmla="*/ 361950 h 1352550"/>
              <a:gd name="connsiteX26" fmla="*/ 854869 w 1338262"/>
              <a:gd name="connsiteY26" fmla="*/ 28575 h 1352550"/>
              <a:gd name="connsiteX0" fmla="*/ 854869 w 1338262"/>
              <a:gd name="connsiteY0" fmla="*/ 28575 h 1352550"/>
              <a:gd name="connsiteX1" fmla="*/ 711994 w 1338262"/>
              <a:gd name="connsiteY1" fmla="*/ 0 h 1352550"/>
              <a:gd name="connsiteX2" fmla="*/ 592931 w 1338262"/>
              <a:gd name="connsiteY2" fmla="*/ 354807 h 1352550"/>
              <a:gd name="connsiteX3" fmla="*/ 557213 w 1338262"/>
              <a:gd name="connsiteY3" fmla="*/ 478632 h 1352550"/>
              <a:gd name="connsiteX4" fmla="*/ 621507 w 1338262"/>
              <a:gd name="connsiteY4" fmla="*/ 566737 h 1352550"/>
              <a:gd name="connsiteX5" fmla="*/ 531020 w 1338262"/>
              <a:gd name="connsiteY5" fmla="*/ 545305 h 1352550"/>
              <a:gd name="connsiteX6" fmla="*/ 400052 w 1338262"/>
              <a:gd name="connsiteY6" fmla="*/ 581024 h 1352550"/>
              <a:gd name="connsiteX7" fmla="*/ 328614 w 1338262"/>
              <a:gd name="connsiteY7" fmla="*/ 554831 h 1352550"/>
              <a:gd name="connsiteX8" fmla="*/ 192881 w 1338262"/>
              <a:gd name="connsiteY8" fmla="*/ 709613 h 1352550"/>
              <a:gd name="connsiteX9" fmla="*/ 219077 w 1338262"/>
              <a:gd name="connsiteY9" fmla="*/ 738187 h 1352550"/>
              <a:gd name="connsiteX10" fmla="*/ 171451 w 1338262"/>
              <a:gd name="connsiteY10" fmla="*/ 857250 h 1352550"/>
              <a:gd name="connsiteX11" fmla="*/ 121445 w 1338262"/>
              <a:gd name="connsiteY11" fmla="*/ 919161 h 1352550"/>
              <a:gd name="connsiteX12" fmla="*/ 83344 w 1338262"/>
              <a:gd name="connsiteY12" fmla="*/ 1052514 h 1352550"/>
              <a:gd name="connsiteX13" fmla="*/ 0 w 1338262"/>
              <a:gd name="connsiteY13" fmla="*/ 1104900 h 1352550"/>
              <a:gd name="connsiteX14" fmla="*/ 2382 w 1338262"/>
              <a:gd name="connsiteY14" fmla="*/ 1185863 h 1352550"/>
              <a:gd name="connsiteX15" fmla="*/ 57151 w 1338262"/>
              <a:gd name="connsiteY15" fmla="*/ 1178719 h 1352550"/>
              <a:gd name="connsiteX16" fmla="*/ 26194 w 1338262"/>
              <a:gd name="connsiteY16" fmla="*/ 1219199 h 1352550"/>
              <a:gd name="connsiteX17" fmla="*/ 78582 w 1338262"/>
              <a:gd name="connsiteY17" fmla="*/ 1269205 h 1352550"/>
              <a:gd name="connsiteX18" fmla="*/ 76201 w 1338262"/>
              <a:gd name="connsiteY18" fmla="*/ 1233487 h 1352550"/>
              <a:gd name="connsiteX19" fmla="*/ 138113 w 1338262"/>
              <a:gd name="connsiteY19" fmla="*/ 1171574 h 1352550"/>
              <a:gd name="connsiteX20" fmla="*/ 345282 w 1338262"/>
              <a:gd name="connsiteY20" fmla="*/ 1352550 h 1352550"/>
              <a:gd name="connsiteX21" fmla="*/ 857250 w 1338262"/>
              <a:gd name="connsiteY21" fmla="*/ 1352550 h 1352550"/>
              <a:gd name="connsiteX22" fmla="*/ 976313 w 1338262"/>
              <a:gd name="connsiteY22" fmla="*/ 1169194 h 1352550"/>
              <a:gd name="connsiteX23" fmla="*/ 1066801 w 1338262"/>
              <a:gd name="connsiteY23" fmla="*/ 1173957 h 1352550"/>
              <a:gd name="connsiteX24" fmla="*/ 1297782 w 1338262"/>
              <a:gd name="connsiteY24" fmla="*/ 483394 h 1352550"/>
              <a:gd name="connsiteX25" fmla="*/ 1338262 w 1338262"/>
              <a:gd name="connsiteY25" fmla="*/ 361950 h 1352550"/>
              <a:gd name="connsiteX26" fmla="*/ 854869 w 1338262"/>
              <a:gd name="connsiteY26" fmla="*/ 28575 h 1352550"/>
              <a:gd name="connsiteX0" fmla="*/ 854869 w 1338262"/>
              <a:gd name="connsiteY0" fmla="*/ 28575 h 1352550"/>
              <a:gd name="connsiteX1" fmla="*/ 711994 w 1338262"/>
              <a:gd name="connsiteY1" fmla="*/ 0 h 1352550"/>
              <a:gd name="connsiteX2" fmla="*/ 592931 w 1338262"/>
              <a:gd name="connsiteY2" fmla="*/ 354807 h 1352550"/>
              <a:gd name="connsiteX3" fmla="*/ 557213 w 1338262"/>
              <a:gd name="connsiteY3" fmla="*/ 478632 h 1352550"/>
              <a:gd name="connsiteX4" fmla="*/ 621507 w 1338262"/>
              <a:gd name="connsiteY4" fmla="*/ 566737 h 1352550"/>
              <a:gd name="connsiteX5" fmla="*/ 531020 w 1338262"/>
              <a:gd name="connsiteY5" fmla="*/ 545305 h 1352550"/>
              <a:gd name="connsiteX6" fmla="*/ 400052 w 1338262"/>
              <a:gd name="connsiteY6" fmla="*/ 581024 h 1352550"/>
              <a:gd name="connsiteX7" fmla="*/ 328614 w 1338262"/>
              <a:gd name="connsiteY7" fmla="*/ 554831 h 1352550"/>
              <a:gd name="connsiteX8" fmla="*/ 192881 w 1338262"/>
              <a:gd name="connsiteY8" fmla="*/ 709613 h 1352550"/>
              <a:gd name="connsiteX9" fmla="*/ 219077 w 1338262"/>
              <a:gd name="connsiteY9" fmla="*/ 738187 h 1352550"/>
              <a:gd name="connsiteX10" fmla="*/ 171451 w 1338262"/>
              <a:gd name="connsiteY10" fmla="*/ 857250 h 1352550"/>
              <a:gd name="connsiteX11" fmla="*/ 121445 w 1338262"/>
              <a:gd name="connsiteY11" fmla="*/ 919161 h 1352550"/>
              <a:gd name="connsiteX12" fmla="*/ 83344 w 1338262"/>
              <a:gd name="connsiteY12" fmla="*/ 1052514 h 1352550"/>
              <a:gd name="connsiteX13" fmla="*/ 0 w 1338262"/>
              <a:gd name="connsiteY13" fmla="*/ 1104900 h 1352550"/>
              <a:gd name="connsiteX14" fmla="*/ 2382 w 1338262"/>
              <a:gd name="connsiteY14" fmla="*/ 1185863 h 1352550"/>
              <a:gd name="connsiteX15" fmla="*/ 57151 w 1338262"/>
              <a:gd name="connsiteY15" fmla="*/ 1178719 h 1352550"/>
              <a:gd name="connsiteX16" fmla="*/ 26194 w 1338262"/>
              <a:gd name="connsiteY16" fmla="*/ 1219199 h 1352550"/>
              <a:gd name="connsiteX17" fmla="*/ 78582 w 1338262"/>
              <a:gd name="connsiteY17" fmla="*/ 1269205 h 1352550"/>
              <a:gd name="connsiteX18" fmla="*/ 76201 w 1338262"/>
              <a:gd name="connsiteY18" fmla="*/ 1233487 h 1352550"/>
              <a:gd name="connsiteX19" fmla="*/ 138113 w 1338262"/>
              <a:gd name="connsiteY19" fmla="*/ 1171574 h 1352550"/>
              <a:gd name="connsiteX20" fmla="*/ 345282 w 1338262"/>
              <a:gd name="connsiteY20" fmla="*/ 1352550 h 1352550"/>
              <a:gd name="connsiteX21" fmla="*/ 859631 w 1338262"/>
              <a:gd name="connsiteY21" fmla="*/ 1209675 h 1352550"/>
              <a:gd name="connsiteX22" fmla="*/ 976313 w 1338262"/>
              <a:gd name="connsiteY22" fmla="*/ 1169194 h 1352550"/>
              <a:gd name="connsiteX23" fmla="*/ 1066801 w 1338262"/>
              <a:gd name="connsiteY23" fmla="*/ 1173957 h 1352550"/>
              <a:gd name="connsiteX24" fmla="*/ 1297782 w 1338262"/>
              <a:gd name="connsiteY24" fmla="*/ 483394 h 1352550"/>
              <a:gd name="connsiteX25" fmla="*/ 1338262 w 1338262"/>
              <a:gd name="connsiteY25" fmla="*/ 361950 h 1352550"/>
              <a:gd name="connsiteX26" fmla="*/ 854869 w 1338262"/>
              <a:gd name="connsiteY26" fmla="*/ 28575 h 1352550"/>
              <a:gd name="connsiteX0" fmla="*/ 854869 w 1338262"/>
              <a:gd name="connsiteY0" fmla="*/ 28575 h 1269205"/>
              <a:gd name="connsiteX1" fmla="*/ 711994 w 1338262"/>
              <a:gd name="connsiteY1" fmla="*/ 0 h 1269205"/>
              <a:gd name="connsiteX2" fmla="*/ 592931 w 1338262"/>
              <a:gd name="connsiteY2" fmla="*/ 354807 h 1269205"/>
              <a:gd name="connsiteX3" fmla="*/ 557213 w 1338262"/>
              <a:gd name="connsiteY3" fmla="*/ 478632 h 1269205"/>
              <a:gd name="connsiteX4" fmla="*/ 621507 w 1338262"/>
              <a:gd name="connsiteY4" fmla="*/ 566737 h 1269205"/>
              <a:gd name="connsiteX5" fmla="*/ 531020 w 1338262"/>
              <a:gd name="connsiteY5" fmla="*/ 545305 h 1269205"/>
              <a:gd name="connsiteX6" fmla="*/ 400052 w 1338262"/>
              <a:gd name="connsiteY6" fmla="*/ 581024 h 1269205"/>
              <a:gd name="connsiteX7" fmla="*/ 328614 w 1338262"/>
              <a:gd name="connsiteY7" fmla="*/ 554831 h 1269205"/>
              <a:gd name="connsiteX8" fmla="*/ 192881 w 1338262"/>
              <a:gd name="connsiteY8" fmla="*/ 709613 h 1269205"/>
              <a:gd name="connsiteX9" fmla="*/ 219077 w 1338262"/>
              <a:gd name="connsiteY9" fmla="*/ 738187 h 1269205"/>
              <a:gd name="connsiteX10" fmla="*/ 171451 w 1338262"/>
              <a:gd name="connsiteY10" fmla="*/ 857250 h 1269205"/>
              <a:gd name="connsiteX11" fmla="*/ 121445 w 1338262"/>
              <a:gd name="connsiteY11" fmla="*/ 919161 h 1269205"/>
              <a:gd name="connsiteX12" fmla="*/ 83344 w 1338262"/>
              <a:gd name="connsiteY12" fmla="*/ 1052514 h 1269205"/>
              <a:gd name="connsiteX13" fmla="*/ 0 w 1338262"/>
              <a:gd name="connsiteY13" fmla="*/ 1104900 h 1269205"/>
              <a:gd name="connsiteX14" fmla="*/ 2382 w 1338262"/>
              <a:gd name="connsiteY14" fmla="*/ 1185863 h 1269205"/>
              <a:gd name="connsiteX15" fmla="*/ 57151 w 1338262"/>
              <a:gd name="connsiteY15" fmla="*/ 1178719 h 1269205"/>
              <a:gd name="connsiteX16" fmla="*/ 26194 w 1338262"/>
              <a:gd name="connsiteY16" fmla="*/ 1219199 h 1269205"/>
              <a:gd name="connsiteX17" fmla="*/ 78582 w 1338262"/>
              <a:gd name="connsiteY17" fmla="*/ 1269205 h 1269205"/>
              <a:gd name="connsiteX18" fmla="*/ 76201 w 1338262"/>
              <a:gd name="connsiteY18" fmla="*/ 1233487 h 1269205"/>
              <a:gd name="connsiteX19" fmla="*/ 138113 w 1338262"/>
              <a:gd name="connsiteY19" fmla="*/ 1171574 h 1269205"/>
              <a:gd name="connsiteX20" fmla="*/ 545307 w 1338262"/>
              <a:gd name="connsiteY20" fmla="*/ 1092993 h 1269205"/>
              <a:gd name="connsiteX21" fmla="*/ 859631 w 1338262"/>
              <a:gd name="connsiteY21" fmla="*/ 1209675 h 1269205"/>
              <a:gd name="connsiteX22" fmla="*/ 976313 w 1338262"/>
              <a:gd name="connsiteY22" fmla="*/ 1169194 h 1269205"/>
              <a:gd name="connsiteX23" fmla="*/ 1066801 w 1338262"/>
              <a:gd name="connsiteY23" fmla="*/ 1173957 h 1269205"/>
              <a:gd name="connsiteX24" fmla="*/ 1297782 w 1338262"/>
              <a:gd name="connsiteY24" fmla="*/ 483394 h 1269205"/>
              <a:gd name="connsiteX25" fmla="*/ 1338262 w 1338262"/>
              <a:gd name="connsiteY25" fmla="*/ 361950 h 1269205"/>
              <a:gd name="connsiteX26" fmla="*/ 854869 w 1338262"/>
              <a:gd name="connsiteY26" fmla="*/ 28575 h 1269205"/>
              <a:gd name="connsiteX0" fmla="*/ 854869 w 1338262"/>
              <a:gd name="connsiteY0" fmla="*/ 28575 h 1269205"/>
              <a:gd name="connsiteX1" fmla="*/ 711994 w 1338262"/>
              <a:gd name="connsiteY1" fmla="*/ 0 h 1269205"/>
              <a:gd name="connsiteX2" fmla="*/ 592931 w 1338262"/>
              <a:gd name="connsiteY2" fmla="*/ 354807 h 1269205"/>
              <a:gd name="connsiteX3" fmla="*/ 557213 w 1338262"/>
              <a:gd name="connsiteY3" fmla="*/ 478632 h 1269205"/>
              <a:gd name="connsiteX4" fmla="*/ 621507 w 1338262"/>
              <a:gd name="connsiteY4" fmla="*/ 566737 h 1269205"/>
              <a:gd name="connsiteX5" fmla="*/ 531020 w 1338262"/>
              <a:gd name="connsiteY5" fmla="*/ 545305 h 1269205"/>
              <a:gd name="connsiteX6" fmla="*/ 400052 w 1338262"/>
              <a:gd name="connsiteY6" fmla="*/ 581024 h 1269205"/>
              <a:gd name="connsiteX7" fmla="*/ 328614 w 1338262"/>
              <a:gd name="connsiteY7" fmla="*/ 554831 h 1269205"/>
              <a:gd name="connsiteX8" fmla="*/ 192881 w 1338262"/>
              <a:gd name="connsiteY8" fmla="*/ 709613 h 1269205"/>
              <a:gd name="connsiteX9" fmla="*/ 219077 w 1338262"/>
              <a:gd name="connsiteY9" fmla="*/ 738187 h 1269205"/>
              <a:gd name="connsiteX10" fmla="*/ 171451 w 1338262"/>
              <a:gd name="connsiteY10" fmla="*/ 857250 h 1269205"/>
              <a:gd name="connsiteX11" fmla="*/ 121445 w 1338262"/>
              <a:gd name="connsiteY11" fmla="*/ 919161 h 1269205"/>
              <a:gd name="connsiteX12" fmla="*/ 83344 w 1338262"/>
              <a:gd name="connsiteY12" fmla="*/ 1052514 h 1269205"/>
              <a:gd name="connsiteX13" fmla="*/ 0 w 1338262"/>
              <a:gd name="connsiteY13" fmla="*/ 1104900 h 1269205"/>
              <a:gd name="connsiteX14" fmla="*/ 2382 w 1338262"/>
              <a:gd name="connsiteY14" fmla="*/ 1185863 h 1269205"/>
              <a:gd name="connsiteX15" fmla="*/ 57151 w 1338262"/>
              <a:gd name="connsiteY15" fmla="*/ 1178719 h 1269205"/>
              <a:gd name="connsiteX16" fmla="*/ 26194 w 1338262"/>
              <a:gd name="connsiteY16" fmla="*/ 1219199 h 1269205"/>
              <a:gd name="connsiteX17" fmla="*/ 78582 w 1338262"/>
              <a:gd name="connsiteY17" fmla="*/ 1269205 h 1269205"/>
              <a:gd name="connsiteX18" fmla="*/ 76201 w 1338262"/>
              <a:gd name="connsiteY18" fmla="*/ 1233487 h 1269205"/>
              <a:gd name="connsiteX19" fmla="*/ 138113 w 1338262"/>
              <a:gd name="connsiteY19" fmla="*/ 1171574 h 1269205"/>
              <a:gd name="connsiteX20" fmla="*/ 309563 w 1338262"/>
              <a:gd name="connsiteY20" fmla="*/ 1140619 h 1269205"/>
              <a:gd name="connsiteX21" fmla="*/ 545307 w 1338262"/>
              <a:gd name="connsiteY21" fmla="*/ 1092993 h 1269205"/>
              <a:gd name="connsiteX22" fmla="*/ 859631 w 1338262"/>
              <a:gd name="connsiteY22" fmla="*/ 1209675 h 1269205"/>
              <a:gd name="connsiteX23" fmla="*/ 976313 w 1338262"/>
              <a:gd name="connsiteY23" fmla="*/ 1169194 h 1269205"/>
              <a:gd name="connsiteX24" fmla="*/ 1066801 w 1338262"/>
              <a:gd name="connsiteY24" fmla="*/ 1173957 h 1269205"/>
              <a:gd name="connsiteX25" fmla="*/ 1297782 w 1338262"/>
              <a:gd name="connsiteY25" fmla="*/ 483394 h 1269205"/>
              <a:gd name="connsiteX26" fmla="*/ 1338262 w 1338262"/>
              <a:gd name="connsiteY26" fmla="*/ 361950 h 1269205"/>
              <a:gd name="connsiteX27" fmla="*/ 854869 w 1338262"/>
              <a:gd name="connsiteY27" fmla="*/ 28575 h 1269205"/>
              <a:gd name="connsiteX0" fmla="*/ 854869 w 1338262"/>
              <a:gd name="connsiteY0" fmla="*/ 28575 h 1269205"/>
              <a:gd name="connsiteX1" fmla="*/ 711994 w 1338262"/>
              <a:gd name="connsiteY1" fmla="*/ 0 h 1269205"/>
              <a:gd name="connsiteX2" fmla="*/ 592931 w 1338262"/>
              <a:gd name="connsiteY2" fmla="*/ 354807 h 1269205"/>
              <a:gd name="connsiteX3" fmla="*/ 557213 w 1338262"/>
              <a:gd name="connsiteY3" fmla="*/ 478632 h 1269205"/>
              <a:gd name="connsiteX4" fmla="*/ 621507 w 1338262"/>
              <a:gd name="connsiteY4" fmla="*/ 566737 h 1269205"/>
              <a:gd name="connsiteX5" fmla="*/ 531020 w 1338262"/>
              <a:gd name="connsiteY5" fmla="*/ 545305 h 1269205"/>
              <a:gd name="connsiteX6" fmla="*/ 400052 w 1338262"/>
              <a:gd name="connsiteY6" fmla="*/ 581024 h 1269205"/>
              <a:gd name="connsiteX7" fmla="*/ 328614 w 1338262"/>
              <a:gd name="connsiteY7" fmla="*/ 554831 h 1269205"/>
              <a:gd name="connsiteX8" fmla="*/ 192881 w 1338262"/>
              <a:gd name="connsiteY8" fmla="*/ 709613 h 1269205"/>
              <a:gd name="connsiteX9" fmla="*/ 219077 w 1338262"/>
              <a:gd name="connsiteY9" fmla="*/ 738187 h 1269205"/>
              <a:gd name="connsiteX10" fmla="*/ 171451 w 1338262"/>
              <a:gd name="connsiteY10" fmla="*/ 857250 h 1269205"/>
              <a:gd name="connsiteX11" fmla="*/ 121445 w 1338262"/>
              <a:gd name="connsiteY11" fmla="*/ 919161 h 1269205"/>
              <a:gd name="connsiteX12" fmla="*/ 83344 w 1338262"/>
              <a:gd name="connsiteY12" fmla="*/ 1052514 h 1269205"/>
              <a:gd name="connsiteX13" fmla="*/ 0 w 1338262"/>
              <a:gd name="connsiteY13" fmla="*/ 1104900 h 1269205"/>
              <a:gd name="connsiteX14" fmla="*/ 2382 w 1338262"/>
              <a:gd name="connsiteY14" fmla="*/ 1185863 h 1269205"/>
              <a:gd name="connsiteX15" fmla="*/ 57151 w 1338262"/>
              <a:gd name="connsiteY15" fmla="*/ 1178719 h 1269205"/>
              <a:gd name="connsiteX16" fmla="*/ 26194 w 1338262"/>
              <a:gd name="connsiteY16" fmla="*/ 1219199 h 1269205"/>
              <a:gd name="connsiteX17" fmla="*/ 78582 w 1338262"/>
              <a:gd name="connsiteY17" fmla="*/ 1269205 h 1269205"/>
              <a:gd name="connsiteX18" fmla="*/ 76201 w 1338262"/>
              <a:gd name="connsiteY18" fmla="*/ 1233487 h 1269205"/>
              <a:gd name="connsiteX19" fmla="*/ 138113 w 1338262"/>
              <a:gd name="connsiteY19" fmla="*/ 1171574 h 1269205"/>
              <a:gd name="connsiteX20" fmla="*/ 178594 w 1338262"/>
              <a:gd name="connsiteY20" fmla="*/ 1164431 h 1269205"/>
              <a:gd name="connsiteX21" fmla="*/ 545307 w 1338262"/>
              <a:gd name="connsiteY21" fmla="*/ 1092993 h 1269205"/>
              <a:gd name="connsiteX22" fmla="*/ 859631 w 1338262"/>
              <a:gd name="connsiteY22" fmla="*/ 1209675 h 1269205"/>
              <a:gd name="connsiteX23" fmla="*/ 976313 w 1338262"/>
              <a:gd name="connsiteY23" fmla="*/ 1169194 h 1269205"/>
              <a:gd name="connsiteX24" fmla="*/ 1066801 w 1338262"/>
              <a:gd name="connsiteY24" fmla="*/ 1173957 h 1269205"/>
              <a:gd name="connsiteX25" fmla="*/ 1297782 w 1338262"/>
              <a:gd name="connsiteY25" fmla="*/ 483394 h 1269205"/>
              <a:gd name="connsiteX26" fmla="*/ 1338262 w 1338262"/>
              <a:gd name="connsiteY26" fmla="*/ 361950 h 1269205"/>
              <a:gd name="connsiteX27" fmla="*/ 854869 w 1338262"/>
              <a:gd name="connsiteY27" fmla="*/ 28575 h 1269205"/>
              <a:gd name="connsiteX0" fmla="*/ 854869 w 1338262"/>
              <a:gd name="connsiteY0" fmla="*/ 28575 h 1269205"/>
              <a:gd name="connsiteX1" fmla="*/ 711994 w 1338262"/>
              <a:gd name="connsiteY1" fmla="*/ 0 h 1269205"/>
              <a:gd name="connsiteX2" fmla="*/ 592931 w 1338262"/>
              <a:gd name="connsiteY2" fmla="*/ 354807 h 1269205"/>
              <a:gd name="connsiteX3" fmla="*/ 557213 w 1338262"/>
              <a:gd name="connsiteY3" fmla="*/ 478632 h 1269205"/>
              <a:gd name="connsiteX4" fmla="*/ 621507 w 1338262"/>
              <a:gd name="connsiteY4" fmla="*/ 566737 h 1269205"/>
              <a:gd name="connsiteX5" fmla="*/ 531020 w 1338262"/>
              <a:gd name="connsiteY5" fmla="*/ 545305 h 1269205"/>
              <a:gd name="connsiteX6" fmla="*/ 400052 w 1338262"/>
              <a:gd name="connsiteY6" fmla="*/ 581024 h 1269205"/>
              <a:gd name="connsiteX7" fmla="*/ 328614 w 1338262"/>
              <a:gd name="connsiteY7" fmla="*/ 554831 h 1269205"/>
              <a:gd name="connsiteX8" fmla="*/ 192881 w 1338262"/>
              <a:gd name="connsiteY8" fmla="*/ 709613 h 1269205"/>
              <a:gd name="connsiteX9" fmla="*/ 219077 w 1338262"/>
              <a:gd name="connsiteY9" fmla="*/ 738187 h 1269205"/>
              <a:gd name="connsiteX10" fmla="*/ 171451 w 1338262"/>
              <a:gd name="connsiteY10" fmla="*/ 857250 h 1269205"/>
              <a:gd name="connsiteX11" fmla="*/ 121445 w 1338262"/>
              <a:gd name="connsiteY11" fmla="*/ 919161 h 1269205"/>
              <a:gd name="connsiteX12" fmla="*/ 83344 w 1338262"/>
              <a:gd name="connsiteY12" fmla="*/ 1052514 h 1269205"/>
              <a:gd name="connsiteX13" fmla="*/ 0 w 1338262"/>
              <a:gd name="connsiteY13" fmla="*/ 1104900 h 1269205"/>
              <a:gd name="connsiteX14" fmla="*/ 2382 w 1338262"/>
              <a:gd name="connsiteY14" fmla="*/ 1185863 h 1269205"/>
              <a:gd name="connsiteX15" fmla="*/ 57151 w 1338262"/>
              <a:gd name="connsiteY15" fmla="*/ 1178719 h 1269205"/>
              <a:gd name="connsiteX16" fmla="*/ 26194 w 1338262"/>
              <a:gd name="connsiteY16" fmla="*/ 1219199 h 1269205"/>
              <a:gd name="connsiteX17" fmla="*/ 78582 w 1338262"/>
              <a:gd name="connsiteY17" fmla="*/ 1269205 h 1269205"/>
              <a:gd name="connsiteX18" fmla="*/ 76201 w 1338262"/>
              <a:gd name="connsiteY18" fmla="*/ 1233487 h 1269205"/>
              <a:gd name="connsiteX19" fmla="*/ 138113 w 1338262"/>
              <a:gd name="connsiteY19" fmla="*/ 1171574 h 1269205"/>
              <a:gd name="connsiteX20" fmla="*/ 178594 w 1338262"/>
              <a:gd name="connsiteY20" fmla="*/ 1164431 h 1269205"/>
              <a:gd name="connsiteX21" fmla="*/ 381000 w 1338262"/>
              <a:gd name="connsiteY21" fmla="*/ 1121569 h 1269205"/>
              <a:gd name="connsiteX22" fmla="*/ 545307 w 1338262"/>
              <a:gd name="connsiteY22" fmla="*/ 1092993 h 1269205"/>
              <a:gd name="connsiteX23" fmla="*/ 859631 w 1338262"/>
              <a:gd name="connsiteY23" fmla="*/ 1209675 h 1269205"/>
              <a:gd name="connsiteX24" fmla="*/ 976313 w 1338262"/>
              <a:gd name="connsiteY24" fmla="*/ 1169194 h 1269205"/>
              <a:gd name="connsiteX25" fmla="*/ 1066801 w 1338262"/>
              <a:gd name="connsiteY25" fmla="*/ 1173957 h 1269205"/>
              <a:gd name="connsiteX26" fmla="*/ 1297782 w 1338262"/>
              <a:gd name="connsiteY26" fmla="*/ 483394 h 1269205"/>
              <a:gd name="connsiteX27" fmla="*/ 1338262 w 1338262"/>
              <a:gd name="connsiteY27" fmla="*/ 361950 h 1269205"/>
              <a:gd name="connsiteX28" fmla="*/ 854869 w 1338262"/>
              <a:gd name="connsiteY28" fmla="*/ 28575 h 1269205"/>
              <a:gd name="connsiteX0" fmla="*/ 854869 w 1338262"/>
              <a:gd name="connsiteY0" fmla="*/ 28575 h 1269205"/>
              <a:gd name="connsiteX1" fmla="*/ 711994 w 1338262"/>
              <a:gd name="connsiteY1" fmla="*/ 0 h 1269205"/>
              <a:gd name="connsiteX2" fmla="*/ 592931 w 1338262"/>
              <a:gd name="connsiteY2" fmla="*/ 354807 h 1269205"/>
              <a:gd name="connsiteX3" fmla="*/ 557213 w 1338262"/>
              <a:gd name="connsiteY3" fmla="*/ 478632 h 1269205"/>
              <a:gd name="connsiteX4" fmla="*/ 621507 w 1338262"/>
              <a:gd name="connsiteY4" fmla="*/ 566737 h 1269205"/>
              <a:gd name="connsiteX5" fmla="*/ 531020 w 1338262"/>
              <a:gd name="connsiteY5" fmla="*/ 545305 h 1269205"/>
              <a:gd name="connsiteX6" fmla="*/ 400052 w 1338262"/>
              <a:gd name="connsiteY6" fmla="*/ 581024 h 1269205"/>
              <a:gd name="connsiteX7" fmla="*/ 328614 w 1338262"/>
              <a:gd name="connsiteY7" fmla="*/ 554831 h 1269205"/>
              <a:gd name="connsiteX8" fmla="*/ 192881 w 1338262"/>
              <a:gd name="connsiteY8" fmla="*/ 709613 h 1269205"/>
              <a:gd name="connsiteX9" fmla="*/ 219077 w 1338262"/>
              <a:gd name="connsiteY9" fmla="*/ 738187 h 1269205"/>
              <a:gd name="connsiteX10" fmla="*/ 171451 w 1338262"/>
              <a:gd name="connsiteY10" fmla="*/ 857250 h 1269205"/>
              <a:gd name="connsiteX11" fmla="*/ 121445 w 1338262"/>
              <a:gd name="connsiteY11" fmla="*/ 919161 h 1269205"/>
              <a:gd name="connsiteX12" fmla="*/ 83344 w 1338262"/>
              <a:gd name="connsiteY12" fmla="*/ 1052514 h 1269205"/>
              <a:gd name="connsiteX13" fmla="*/ 0 w 1338262"/>
              <a:gd name="connsiteY13" fmla="*/ 1104900 h 1269205"/>
              <a:gd name="connsiteX14" fmla="*/ 2382 w 1338262"/>
              <a:gd name="connsiteY14" fmla="*/ 1185863 h 1269205"/>
              <a:gd name="connsiteX15" fmla="*/ 57151 w 1338262"/>
              <a:gd name="connsiteY15" fmla="*/ 1178719 h 1269205"/>
              <a:gd name="connsiteX16" fmla="*/ 26194 w 1338262"/>
              <a:gd name="connsiteY16" fmla="*/ 1219199 h 1269205"/>
              <a:gd name="connsiteX17" fmla="*/ 78582 w 1338262"/>
              <a:gd name="connsiteY17" fmla="*/ 1269205 h 1269205"/>
              <a:gd name="connsiteX18" fmla="*/ 76201 w 1338262"/>
              <a:gd name="connsiteY18" fmla="*/ 1233487 h 1269205"/>
              <a:gd name="connsiteX19" fmla="*/ 138113 w 1338262"/>
              <a:gd name="connsiteY19" fmla="*/ 1171574 h 1269205"/>
              <a:gd name="connsiteX20" fmla="*/ 178594 w 1338262"/>
              <a:gd name="connsiteY20" fmla="*/ 1164431 h 1269205"/>
              <a:gd name="connsiteX21" fmla="*/ 197644 w 1338262"/>
              <a:gd name="connsiteY21" fmla="*/ 1057275 h 1269205"/>
              <a:gd name="connsiteX22" fmla="*/ 545307 w 1338262"/>
              <a:gd name="connsiteY22" fmla="*/ 1092993 h 1269205"/>
              <a:gd name="connsiteX23" fmla="*/ 859631 w 1338262"/>
              <a:gd name="connsiteY23" fmla="*/ 1209675 h 1269205"/>
              <a:gd name="connsiteX24" fmla="*/ 976313 w 1338262"/>
              <a:gd name="connsiteY24" fmla="*/ 1169194 h 1269205"/>
              <a:gd name="connsiteX25" fmla="*/ 1066801 w 1338262"/>
              <a:gd name="connsiteY25" fmla="*/ 1173957 h 1269205"/>
              <a:gd name="connsiteX26" fmla="*/ 1297782 w 1338262"/>
              <a:gd name="connsiteY26" fmla="*/ 483394 h 1269205"/>
              <a:gd name="connsiteX27" fmla="*/ 1338262 w 1338262"/>
              <a:gd name="connsiteY27" fmla="*/ 361950 h 1269205"/>
              <a:gd name="connsiteX28" fmla="*/ 854869 w 1338262"/>
              <a:gd name="connsiteY28" fmla="*/ 28575 h 1269205"/>
              <a:gd name="connsiteX0" fmla="*/ 854869 w 1338262"/>
              <a:gd name="connsiteY0" fmla="*/ 28575 h 1269205"/>
              <a:gd name="connsiteX1" fmla="*/ 711994 w 1338262"/>
              <a:gd name="connsiteY1" fmla="*/ 0 h 1269205"/>
              <a:gd name="connsiteX2" fmla="*/ 592931 w 1338262"/>
              <a:gd name="connsiteY2" fmla="*/ 354807 h 1269205"/>
              <a:gd name="connsiteX3" fmla="*/ 557213 w 1338262"/>
              <a:gd name="connsiteY3" fmla="*/ 478632 h 1269205"/>
              <a:gd name="connsiteX4" fmla="*/ 621507 w 1338262"/>
              <a:gd name="connsiteY4" fmla="*/ 566737 h 1269205"/>
              <a:gd name="connsiteX5" fmla="*/ 531020 w 1338262"/>
              <a:gd name="connsiteY5" fmla="*/ 545305 h 1269205"/>
              <a:gd name="connsiteX6" fmla="*/ 400052 w 1338262"/>
              <a:gd name="connsiteY6" fmla="*/ 581024 h 1269205"/>
              <a:gd name="connsiteX7" fmla="*/ 328614 w 1338262"/>
              <a:gd name="connsiteY7" fmla="*/ 554831 h 1269205"/>
              <a:gd name="connsiteX8" fmla="*/ 192881 w 1338262"/>
              <a:gd name="connsiteY8" fmla="*/ 709613 h 1269205"/>
              <a:gd name="connsiteX9" fmla="*/ 219077 w 1338262"/>
              <a:gd name="connsiteY9" fmla="*/ 738187 h 1269205"/>
              <a:gd name="connsiteX10" fmla="*/ 171451 w 1338262"/>
              <a:gd name="connsiteY10" fmla="*/ 857250 h 1269205"/>
              <a:gd name="connsiteX11" fmla="*/ 121445 w 1338262"/>
              <a:gd name="connsiteY11" fmla="*/ 919161 h 1269205"/>
              <a:gd name="connsiteX12" fmla="*/ 83344 w 1338262"/>
              <a:gd name="connsiteY12" fmla="*/ 1052514 h 1269205"/>
              <a:gd name="connsiteX13" fmla="*/ 0 w 1338262"/>
              <a:gd name="connsiteY13" fmla="*/ 1104900 h 1269205"/>
              <a:gd name="connsiteX14" fmla="*/ 2382 w 1338262"/>
              <a:gd name="connsiteY14" fmla="*/ 1185863 h 1269205"/>
              <a:gd name="connsiteX15" fmla="*/ 57151 w 1338262"/>
              <a:gd name="connsiteY15" fmla="*/ 1178719 h 1269205"/>
              <a:gd name="connsiteX16" fmla="*/ 26194 w 1338262"/>
              <a:gd name="connsiteY16" fmla="*/ 1219199 h 1269205"/>
              <a:gd name="connsiteX17" fmla="*/ 78582 w 1338262"/>
              <a:gd name="connsiteY17" fmla="*/ 1269205 h 1269205"/>
              <a:gd name="connsiteX18" fmla="*/ 76201 w 1338262"/>
              <a:gd name="connsiteY18" fmla="*/ 1233487 h 1269205"/>
              <a:gd name="connsiteX19" fmla="*/ 138113 w 1338262"/>
              <a:gd name="connsiteY19" fmla="*/ 1171574 h 1269205"/>
              <a:gd name="connsiteX20" fmla="*/ 178594 w 1338262"/>
              <a:gd name="connsiteY20" fmla="*/ 1164431 h 1269205"/>
              <a:gd name="connsiteX21" fmla="*/ 197644 w 1338262"/>
              <a:gd name="connsiteY21" fmla="*/ 1057275 h 1269205"/>
              <a:gd name="connsiteX22" fmla="*/ 440532 w 1338262"/>
              <a:gd name="connsiteY22" fmla="*/ 1081088 h 1269205"/>
              <a:gd name="connsiteX23" fmla="*/ 545307 w 1338262"/>
              <a:gd name="connsiteY23" fmla="*/ 1092993 h 1269205"/>
              <a:gd name="connsiteX24" fmla="*/ 859631 w 1338262"/>
              <a:gd name="connsiteY24" fmla="*/ 1209675 h 1269205"/>
              <a:gd name="connsiteX25" fmla="*/ 976313 w 1338262"/>
              <a:gd name="connsiteY25" fmla="*/ 1169194 h 1269205"/>
              <a:gd name="connsiteX26" fmla="*/ 1066801 w 1338262"/>
              <a:gd name="connsiteY26" fmla="*/ 1173957 h 1269205"/>
              <a:gd name="connsiteX27" fmla="*/ 1297782 w 1338262"/>
              <a:gd name="connsiteY27" fmla="*/ 483394 h 1269205"/>
              <a:gd name="connsiteX28" fmla="*/ 1338262 w 1338262"/>
              <a:gd name="connsiteY28" fmla="*/ 361950 h 1269205"/>
              <a:gd name="connsiteX29" fmla="*/ 854869 w 1338262"/>
              <a:gd name="connsiteY29" fmla="*/ 28575 h 1269205"/>
              <a:gd name="connsiteX0" fmla="*/ 854869 w 1338262"/>
              <a:gd name="connsiteY0" fmla="*/ 28575 h 1269205"/>
              <a:gd name="connsiteX1" fmla="*/ 711994 w 1338262"/>
              <a:gd name="connsiteY1" fmla="*/ 0 h 1269205"/>
              <a:gd name="connsiteX2" fmla="*/ 592931 w 1338262"/>
              <a:gd name="connsiteY2" fmla="*/ 354807 h 1269205"/>
              <a:gd name="connsiteX3" fmla="*/ 557213 w 1338262"/>
              <a:gd name="connsiteY3" fmla="*/ 478632 h 1269205"/>
              <a:gd name="connsiteX4" fmla="*/ 621507 w 1338262"/>
              <a:gd name="connsiteY4" fmla="*/ 566737 h 1269205"/>
              <a:gd name="connsiteX5" fmla="*/ 531020 w 1338262"/>
              <a:gd name="connsiteY5" fmla="*/ 545305 h 1269205"/>
              <a:gd name="connsiteX6" fmla="*/ 400052 w 1338262"/>
              <a:gd name="connsiteY6" fmla="*/ 581024 h 1269205"/>
              <a:gd name="connsiteX7" fmla="*/ 328614 w 1338262"/>
              <a:gd name="connsiteY7" fmla="*/ 554831 h 1269205"/>
              <a:gd name="connsiteX8" fmla="*/ 192881 w 1338262"/>
              <a:gd name="connsiteY8" fmla="*/ 709613 h 1269205"/>
              <a:gd name="connsiteX9" fmla="*/ 219077 w 1338262"/>
              <a:gd name="connsiteY9" fmla="*/ 738187 h 1269205"/>
              <a:gd name="connsiteX10" fmla="*/ 171451 w 1338262"/>
              <a:gd name="connsiteY10" fmla="*/ 857250 h 1269205"/>
              <a:gd name="connsiteX11" fmla="*/ 121445 w 1338262"/>
              <a:gd name="connsiteY11" fmla="*/ 919161 h 1269205"/>
              <a:gd name="connsiteX12" fmla="*/ 83344 w 1338262"/>
              <a:gd name="connsiteY12" fmla="*/ 1052514 h 1269205"/>
              <a:gd name="connsiteX13" fmla="*/ 0 w 1338262"/>
              <a:gd name="connsiteY13" fmla="*/ 1104900 h 1269205"/>
              <a:gd name="connsiteX14" fmla="*/ 2382 w 1338262"/>
              <a:gd name="connsiteY14" fmla="*/ 1185863 h 1269205"/>
              <a:gd name="connsiteX15" fmla="*/ 57151 w 1338262"/>
              <a:gd name="connsiteY15" fmla="*/ 1178719 h 1269205"/>
              <a:gd name="connsiteX16" fmla="*/ 26194 w 1338262"/>
              <a:gd name="connsiteY16" fmla="*/ 1219199 h 1269205"/>
              <a:gd name="connsiteX17" fmla="*/ 78582 w 1338262"/>
              <a:gd name="connsiteY17" fmla="*/ 1269205 h 1269205"/>
              <a:gd name="connsiteX18" fmla="*/ 76201 w 1338262"/>
              <a:gd name="connsiteY18" fmla="*/ 1233487 h 1269205"/>
              <a:gd name="connsiteX19" fmla="*/ 138113 w 1338262"/>
              <a:gd name="connsiteY19" fmla="*/ 1171574 h 1269205"/>
              <a:gd name="connsiteX20" fmla="*/ 178594 w 1338262"/>
              <a:gd name="connsiteY20" fmla="*/ 1164431 h 1269205"/>
              <a:gd name="connsiteX21" fmla="*/ 197644 w 1338262"/>
              <a:gd name="connsiteY21" fmla="*/ 1057275 h 1269205"/>
              <a:gd name="connsiteX22" fmla="*/ 259557 w 1338262"/>
              <a:gd name="connsiteY22" fmla="*/ 1083469 h 1269205"/>
              <a:gd name="connsiteX23" fmla="*/ 545307 w 1338262"/>
              <a:gd name="connsiteY23" fmla="*/ 1092993 h 1269205"/>
              <a:gd name="connsiteX24" fmla="*/ 859631 w 1338262"/>
              <a:gd name="connsiteY24" fmla="*/ 1209675 h 1269205"/>
              <a:gd name="connsiteX25" fmla="*/ 976313 w 1338262"/>
              <a:gd name="connsiteY25" fmla="*/ 1169194 h 1269205"/>
              <a:gd name="connsiteX26" fmla="*/ 1066801 w 1338262"/>
              <a:gd name="connsiteY26" fmla="*/ 1173957 h 1269205"/>
              <a:gd name="connsiteX27" fmla="*/ 1297782 w 1338262"/>
              <a:gd name="connsiteY27" fmla="*/ 483394 h 1269205"/>
              <a:gd name="connsiteX28" fmla="*/ 1338262 w 1338262"/>
              <a:gd name="connsiteY28" fmla="*/ 361950 h 1269205"/>
              <a:gd name="connsiteX29" fmla="*/ 854869 w 1338262"/>
              <a:gd name="connsiteY29" fmla="*/ 28575 h 1269205"/>
              <a:gd name="connsiteX0" fmla="*/ 854869 w 1338262"/>
              <a:gd name="connsiteY0" fmla="*/ 28575 h 1269205"/>
              <a:gd name="connsiteX1" fmla="*/ 711994 w 1338262"/>
              <a:gd name="connsiteY1" fmla="*/ 0 h 1269205"/>
              <a:gd name="connsiteX2" fmla="*/ 592931 w 1338262"/>
              <a:gd name="connsiteY2" fmla="*/ 354807 h 1269205"/>
              <a:gd name="connsiteX3" fmla="*/ 557213 w 1338262"/>
              <a:gd name="connsiteY3" fmla="*/ 478632 h 1269205"/>
              <a:gd name="connsiteX4" fmla="*/ 621507 w 1338262"/>
              <a:gd name="connsiteY4" fmla="*/ 566737 h 1269205"/>
              <a:gd name="connsiteX5" fmla="*/ 531020 w 1338262"/>
              <a:gd name="connsiteY5" fmla="*/ 545305 h 1269205"/>
              <a:gd name="connsiteX6" fmla="*/ 400052 w 1338262"/>
              <a:gd name="connsiteY6" fmla="*/ 581024 h 1269205"/>
              <a:gd name="connsiteX7" fmla="*/ 328614 w 1338262"/>
              <a:gd name="connsiteY7" fmla="*/ 554831 h 1269205"/>
              <a:gd name="connsiteX8" fmla="*/ 192881 w 1338262"/>
              <a:gd name="connsiteY8" fmla="*/ 709613 h 1269205"/>
              <a:gd name="connsiteX9" fmla="*/ 219077 w 1338262"/>
              <a:gd name="connsiteY9" fmla="*/ 738187 h 1269205"/>
              <a:gd name="connsiteX10" fmla="*/ 171451 w 1338262"/>
              <a:gd name="connsiteY10" fmla="*/ 857250 h 1269205"/>
              <a:gd name="connsiteX11" fmla="*/ 121445 w 1338262"/>
              <a:gd name="connsiteY11" fmla="*/ 919161 h 1269205"/>
              <a:gd name="connsiteX12" fmla="*/ 83344 w 1338262"/>
              <a:gd name="connsiteY12" fmla="*/ 1052514 h 1269205"/>
              <a:gd name="connsiteX13" fmla="*/ 0 w 1338262"/>
              <a:gd name="connsiteY13" fmla="*/ 1104900 h 1269205"/>
              <a:gd name="connsiteX14" fmla="*/ 2382 w 1338262"/>
              <a:gd name="connsiteY14" fmla="*/ 1185863 h 1269205"/>
              <a:gd name="connsiteX15" fmla="*/ 57151 w 1338262"/>
              <a:gd name="connsiteY15" fmla="*/ 1178719 h 1269205"/>
              <a:gd name="connsiteX16" fmla="*/ 26194 w 1338262"/>
              <a:gd name="connsiteY16" fmla="*/ 1219199 h 1269205"/>
              <a:gd name="connsiteX17" fmla="*/ 78582 w 1338262"/>
              <a:gd name="connsiteY17" fmla="*/ 1269205 h 1269205"/>
              <a:gd name="connsiteX18" fmla="*/ 76201 w 1338262"/>
              <a:gd name="connsiteY18" fmla="*/ 1233487 h 1269205"/>
              <a:gd name="connsiteX19" fmla="*/ 138113 w 1338262"/>
              <a:gd name="connsiteY19" fmla="*/ 1171574 h 1269205"/>
              <a:gd name="connsiteX20" fmla="*/ 178594 w 1338262"/>
              <a:gd name="connsiteY20" fmla="*/ 1164431 h 1269205"/>
              <a:gd name="connsiteX21" fmla="*/ 197644 w 1338262"/>
              <a:gd name="connsiteY21" fmla="*/ 1057275 h 1269205"/>
              <a:gd name="connsiteX22" fmla="*/ 259557 w 1338262"/>
              <a:gd name="connsiteY22" fmla="*/ 1083469 h 1269205"/>
              <a:gd name="connsiteX23" fmla="*/ 440532 w 1338262"/>
              <a:gd name="connsiteY23" fmla="*/ 1085850 h 1269205"/>
              <a:gd name="connsiteX24" fmla="*/ 545307 w 1338262"/>
              <a:gd name="connsiteY24" fmla="*/ 1092993 h 1269205"/>
              <a:gd name="connsiteX25" fmla="*/ 859631 w 1338262"/>
              <a:gd name="connsiteY25" fmla="*/ 1209675 h 1269205"/>
              <a:gd name="connsiteX26" fmla="*/ 976313 w 1338262"/>
              <a:gd name="connsiteY26" fmla="*/ 1169194 h 1269205"/>
              <a:gd name="connsiteX27" fmla="*/ 1066801 w 1338262"/>
              <a:gd name="connsiteY27" fmla="*/ 1173957 h 1269205"/>
              <a:gd name="connsiteX28" fmla="*/ 1297782 w 1338262"/>
              <a:gd name="connsiteY28" fmla="*/ 483394 h 1269205"/>
              <a:gd name="connsiteX29" fmla="*/ 1338262 w 1338262"/>
              <a:gd name="connsiteY29" fmla="*/ 361950 h 1269205"/>
              <a:gd name="connsiteX30" fmla="*/ 854869 w 1338262"/>
              <a:gd name="connsiteY30" fmla="*/ 28575 h 1269205"/>
              <a:gd name="connsiteX0" fmla="*/ 854869 w 1338262"/>
              <a:gd name="connsiteY0" fmla="*/ 28575 h 1269205"/>
              <a:gd name="connsiteX1" fmla="*/ 711994 w 1338262"/>
              <a:gd name="connsiteY1" fmla="*/ 0 h 1269205"/>
              <a:gd name="connsiteX2" fmla="*/ 592931 w 1338262"/>
              <a:gd name="connsiteY2" fmla="*/ 354807 h 1269205"/>
              <a:gd name="connsiteX3" fmla="*/ 557213 w 1338262"/>
              <a:gd name="connsiteY3" fmla="*/ 478632 h 1269205"/>
              <a:gd name="connsiteX4" fmla="*/ 621507 w 1338262"/>
              <a:gd name="connsiteY4" fmla="*/ 566737 h 1269205"/>
              <a:gd name="connsiteX5" fmla="*/ 531020 w 1338262"/>
              <a:gd name="connsiteY5" fmla="*/ 545305 h 1269205"/>
              <a:gd name="connsiteX6" fmla="*/ 400052 w 1338262"/>
              <a:gd name="connsiteY6" fmla="*/ 581024 h 1269205"/>
              <a:gd name="connsiteX7" fmla="*/ 328614 w 1338262"/>
              <a:gd name="connsiteY7" fmla="*/ 554831 h 1269205"/>
              <a:gd name="connsiteX8" fmla="*/ 192881 w 1338262"/>
              <a:gd name="connsiteY8" fmla="*/ 709613 h 1269205"/>
              <a:gd name="connsiteX9" fmla="*/ 219077 w 1338262"/>
              <a:gd name="connsiteY9" fmla="*/ 738187 h 1269205"/>
              <a:gd name="connsiteX10" fmla="*/ 171451 w 1338262"/>
              <a:gd name="connsiteY10" fmla="*/ 857250 h 1269205"/>
              <a:gd name="connsiteX11" fmla="*/ 121445 w 1338262"/>
              <a:gd name="connsiteY11" fmla="*/ 919161 h 1269205"/>
              <a:gd name="connsiteX12" fmla="*/ 83344 w 1338262"/>
              <a:gd name="connsiteY12" fmla="*/ 1052514 h 1269205"/>
              <a:gd name="connsiteX13" fmla="*/ 0 w 1338262"/>
              <a:gd name="connsiteY13" fmla="*/ 1104900 h 1269205"/>
              <a:gd name="connsiteX14" fmla="*/ 2382 w 1338262"/>
              <a:gd name="connsiteY14" fmla="*/ 1185863 h 1269205"/>
              <a:gd name="connsiteX15" fmla="*/ 57151 w 1338262"/>
              <a:gd name="connsiteY15" fmla="*/ 1178719 h 1269205"/>
              <a:gd name="connsiteX16" fmla="*/ 26194 w 1338262"/>
              <a:gd name="connsiteY16" fmla="*/ 1219199 h 1269205"/>
              <a:gd name="connsiteX17" fmla="*/ 78582 w 1338262"/>
              <a:gd name="connsiteY17" fmla="*/ 1269205 h 1269205"/>
              <a:gd name="connsiteX18" fmla="*/ 76201 w 1338262"/>
              <a:gd name="connsiteY18" fmla="*/ 1233487 h 1269205"/>
              <a:gd name="connsiteX19" fmla="*/ 138113 w 1338262"/>
              <a:gd name="connsiteY19" fmla="*/ 1171574 h 1269205"/>
              <a:gd name="connsiteX20" fmla="*/ 178594 w 1338262"/>
              <a:gd name="connsiteY20" fmla="*/ 1164431 h 1269205"/>
              <a:gd name="connsiteX21" fmla="*/ 197644 w 1338262"/>
              <a:gd name="connsiteY21" fmla="*/ 1057275 h 1269205"/>
              <a:gd name="connsiteX22" fmla="*/ 259557 w 1338262"/>
              <a:gd name="connsiteY22" fmla="*/ 1083469 h 1269205"/>
              <a:gd name="connsiteX23" fmla="*/ 347663 w 1338262"/>
              <a:gd name="connsiteY23" fmla="*/ 1183481 h 1269205"/>
              <a:gd name="connsiteX24" fmla="*/ 545307 w 1338262"/>
              <a:gd name="connsiteY24" fmla="*/ 1092993 h 1269205"/>
              <a:gd name="connsiteX25" fmla="*/ 859631 w 1338262"/>
              <a:gd name="connsiteY25" fmla="*/ 1209675 h 1269205"/>
              <a:gd name="connsiteX26" fmla="*/ 976313 w 1338262"/>
              <a:gd name="connsiteY26" fmla="*/ 1169194 h 1269205"/>
              <a:gd name="connsiteX27" fmla="*/ 1066801 w 1338262"/>
              <a:gd name="connsiteY27" fmla="*/ 1173957 h 1269205"/>
              <a:gd name="connsiteX28" fmla="*/ 1297782 w 1338262"/>
              <a:gd name="connsiteY28" fmla="*/ 483394 h 1269205"/>
              <a:gd name="connsiteX29" fmla="*/ 1338262 w 1338262"/>
              <a:gd name="connsiteY29" fmla="*/ 361950 h 1269205"/>
              <a:gd name="connsiteX30" fmla="*/ 854869 w 1338262"/>
              <a:gd name="connsiteY30" fmla="*/ 28575 h 1269205"/>
              <a:gd name="connsiteX0" fmla="*/ 854869 w 1338262"/>
              <a:gd name="connsiteY0" fmla="*/ 28575 h 1269205"/>
              <a:gd name="connsiteX1" fmla="*/ 711994 w 1338262"/>
              <a:gd name="connsiteY1" fmla="*/ 0 h 1269205"/>
              <a:gd name="connsiteX2" fmla="*/ 592931 w 1338262"/>
              <a:gd name="connsiteY2" fmla="*/ 354807 h 1269205"/>
              <a:gd name="connsiteX3" fmla="*/ 557213 w 1338262"/>
              <a:gd name="connsiteY3" fmla="*/ 478632 h 1269205"/>
              <a:gd name="connsiteX4" fmla="*/ 621507 w 1338262"/>
              <a:gd name="connsiteY4" fmla="*/ 566737 h 1269205"/>
              <a:gd name="connsiteX5" fmla="*/ 531020 w 1338262"/>
              <a:gd name="connsiteY5" fmla="*/ 545305 h 1269205"/>
              <a:gd name="connsiteX6" fmla="*/ 400052 w 1338262"/>
              <a:gd name="connsiteY6" fmla="*/ 581024 h 1269205"/>
              <a:gd name="connsiteX7" fmla="*/ 328614 w 1338262"/>
              <a:gd name="connsiteY7" fmla="*/ 554831 h 1269205"/>
              <a:gd name="connsiteX8" fmla="*/ 192881 w 1338262"/>
              <a:gd name="connsiteY8" fmla="*/ 709613 h 1269205"/>
              <a:gd name="connsiteX9" fmla="*/ 219077 w 1338262"/>
              <a:gd name="connsiteY9" fmla="*/ 738187 h 1269205"/>
              <a:gd name="connsiteX10" fmla="*/ 171451 w 1338262"/>
              <a:gd name="connsiteY10" fmla="*/ 857250 h 1269205"/>
              <a:gd name="connsiteX11" fmla="*/ 121445 w 1338262"/>
              <a:gd name="connsiteY11" fmla="*/ 919161 h 1269205"/>
              <a:gd name="connsiteX12" fmla="*/ 83344 w 1338262"/>
              <a:gd name="connsiteY12" fmla="*/ 1052514 h 1269205"/>
              <a:gd name="connsiteX13" fmla="*/ 0 w 1338262"/>
              <a:gd name="connsiteY13" fmla="*/ 1104900 h 1269205"/>
              <a:gd name="connsiteX14" fmla="*/ 2382 w 1338262"/>
              <a:gd name="connsiteY14" fmla="*/ 1185863 h 1269205"/>
              <a:gd name="connsiteX15" fmla="*/ 57151 w 1338262"/>
              <a:gd name="connsiteY15" fmla="*/ 1178719 h 1269205"/>
              <a:gd name="connsiteX16" fmla="*/ 26194 w 1338262"/>
              <a:gd name="connsiteY16" fmla="*/ 1219199 h 1269205"/>
              <a:gd name="connsiteX17" fmla="*/ 78582 w 1338262"/>
              <a:gd name="connsiteY17" fmla="*/ 1269205 h 1269205"/>
              <a:gd name="connsiteX18" fmla="*/ 76201 w 1338262"/>
              <a:gd name="connsiteY18" fmla="*/ 1233487 h 1269205"/>
              <a:gd name="connsiteX19" fmla="*/ 138113 w 1338262"/>
              <a:gd name="connsiteY19" fmla="*/ 1171574 h 1269205"/>
              <a:gd name="connsiteX20" fmla="*/ 178594 w 1338262"/>
              <a:gd name="connsiteY20" fmla="*/ 1164431 h 1269205"/>
              <a:gd name="connsiteX21" fmla="*/ 197644 w 1338262"/>
              <a:gd name="connsiteY21" fmla="*/ 1057275 h 1269205"/>
              <a:gd name="connsiteX22" fmla="*/ 259557 w 1338262"/>
              <a:gd name="connsiteY22" fmla="*/ 1083469 h 1269205"/>
              <a:gd name="connsiteX23" fmla="*/ 347663 w 1338262"/>
              <a:gd name="connsiteY23" fmla="*/ 1183481 h 1269205"/>
              <a:gd name="connsiteX24" fmla="*/ 450057 w 1338262"/>
              <a:gd name="connsiteY24" fmla="*/ 1140619 h 1269205"/>
              <a:gd name="connsiteX25" fmla="*/ 545307 w 1338262"/>
              <a:gd name="connsiteY25" fmla="*/ 1092993 h 1269205"/>
              <a:gd name="connsiteX26" fmla="*/ 859631 w 1338262"/>
              <a:gd name="connsiteY26" fmla="*/ 1209675 h 1269205"/>
              <a:gd name="connsiteX27" fmla="*/ 976313 w 1338262"/>
              <a:gd name="connsiteY27" fmla="*/ 1169194 h 1269205"/>
              <a:gd name="connsiteX28" fmla="*/ 1066801 w 1338262"/>
              <a:gd name="connsiteY28" fmla="*/ 1173957 h 1269205"/>
              <a:gd name="connsiteX29" fmla="*/ 1297782 w 1338262"/>
              <a:gd name="connsiteY29" fmla="*/ 483394 h 1269205"/>
              <a:gd name="connsiteX30" fmla="*/ 1338262 w 1338262"/>
              <a:gd name="connsiteY30" fmla="*/ 361950 h 1269205"/>
              <a:gd name="connsiteX31" fmla="*/ 854869 w 1338262"/>
              <a:gd name="connsiteY31" fmla="*/ 28575 h 1269205"/>
              <a:gd name="connsiteX0" fmla="*/ 854869 w 1338262"/>
              <a:gd name="connsiteY0" fmla="*/ 28575 h 1269205"/>
              <a:gd name="connsiteX1" fmla="*/ 711994 w 1338262"/>
              <a:gd name="connsiteY1" fmla="*/ 0 h 1269205"/>
              <a:gd name="connsiteX2" fmla="*/ 592931 w 1338262"/>
              <a:gd name="connsiteY2" fmla="*/ 354807 h 1269205"/>
              <a:gd name="connsiteX3" fmla="*/ 557213 w 1338262"/>
              <a:gd name="connsiteY3" fmla="*/ 478632 h 1269205"/>
              <a:gd name="connsiteX4" fmla="*/ 621507 w 1338262"/>
              <a:gd name="connsiteY4" fmla="*/ 566737 h 1269205"/>
              <a:gd name="connsiteX5" fmla="*/ 531020 w 1338262"/>
              <a:gd name="connsiteY5" fmla="*/ 545305 h 1269205"/>
              <a:gd name="connsiteX6" fmla="*/ 400052 w 1338262"/>
              <a:gd name="connsiteY6" fmla="*/ 581024 h 1269205"/>
              <a:gd name="connsiteX7" fmla="*/ 328614 w 1338262"/>
              <a:gd name="connsiteY7" fmla="*/ 554831 h 1269205"/>
              <a:gd name="connsiteX8" fmla="*/ 192881 w 1338262"/>
              <a:gd name="connsiteY8" fmla="*/ 709613 h 1269205"/>
              <a:gd name="connsiteX9" fmla="*/ 219077 w 1338262"/>
              <a:gd name="connsiteY9" fmla="*/ 738187 h 1269205"/>
              <a:gd name="connsiteX10" fmla="*/ 171451 w 1338262"/>
              <a:gd name="connsiteY10" fmla="*/ 857250 h 1269205"/>
              <a:gd name="connsiteX11" fmla="*/ 121445 w 1338262"/>
              <a:gd name="connsiteY11" fmla="*/ 919161 h 1269205"/>
              <a:gd name="connsiteX12" fmla="*/ 83344 w 1338262"/>
              <a:gd name="connsiteY12" fmla="*/ 1052514 h 1269205"/>
              <a:gd name="connsiteX13" fmla="*/ 0 w 1338262"/>
              <a:gd name="connsiteY13" fmla="*/ 1104900 h 1269205"/>
              <a:gd name="connsiteX14" fmla="*/ 2382 w 1338262"/>
              <a:gd name="connsiteY14" fmla="*/ 1185863 h 1269205"/>
              <a:gd name="connsiteX15" fmla="*/ 57151 w 1338262"/>
              <a:gd name="connsiteY15" fmla="*/ 1178719 h 1269205"/>
              <a:gd name="connsiteX16" fmla="*/ 26194 w 1338262"/>
              <a:gd name="connsiteY16" fmla="*/ 1219199 h 1269205"/>
              <a:gd name="connsiteX17" fmla="*/ 78582 w 1338262"/>
              <a:gd name="connsiteY17" fmla="*/ 1269205 h 1269205"/>
              <a:gd name="connsiteX18" fmla="*/ 76201 w 1338262"/>
              <a:gd name="connsiteY18" fmla="*/ 1233487 h 1269205"/>
              <a:gd name="connsiteX19" fmla="*/ 138113 w 1338262"/>
              <a:gd name="connsiteY19" fmla="*/ 1171574 h 1269205"/>
              <a:gd name="connsiteX20" fmla="*/ 178594 w 1338262"/>
              <a:gd name="connsiteY20" fmla="*/ 1164431 h 1269205"/>
              <a:gd name="connsiteX21" fmla="*/ 197644 w 1338262"/>
              <a:gd name="connsiteY21" fmla="*/ 1057275 h 1269205"/>
              <a:gd name="connsiteX22" fmla="*/ 259557 w 1338262"/>
              <a:gd name="connsiteY22" fmla="*/ 1083469 h 1269205"/>
              <a:gd name="connsiteX23" fmla="*/ 347663 w 1338262"/>
              <a:gd name="connsiteY23" fmla="*/ 1183481 h 1269205"/>
              <a:gd name="connsiteX24" fmla="*/ 409576 w 1338262"/>
              <a:gd name="connsiteY24" fmla="*/ 1162050 h 1269205"/>
              <a:gd name="connsiteX25" fmla="*/ 545307 w 1338262"/>
              <a:gd name="connsiteY25" fmla="*/ 1092993 h 1269205"/>
              <a:gd name="connsiteX26" fmla="*/ 859631 w 1338262"/>
              <a:gd name="connsiteY26" fmla="*/ 1209675 h 1269205"/>
              <a:gd name="connsiteX27" fmla="*/ 976313 w 1338262"/>
              <a:gd name="connsiteY27" fmla="*/ 1169194 h 1269205"/>
              <a:gd name="connsiteX28" fmla="*/ 1066801 w 1338262"/>
              <a:gd name="connsiteY28" fmla="*/ 1173957 h 1269205"/>
              <a:gd name="connsiteX29" fmla="*/ 1297782 w 1338262"/>
              <a:gd name="connsiteY29" fmla="*/ 483394 h 1269205"/>
              <a:gd name="connsiteX30" fmla="*/ 1338262 w 1338262"/>
              <a:gd name="connsiteY30" fmla="*/ 361950 h 1269205"/>
              <a:gd name="connsiteX31" fmla="*/ 854869 w 1338262"/>
              <a:gd name="connsiteY31" fmla="*/ 28575 h 1269205"/>
              <a:gd name="connsiteX0" fmla="*/ 854869 w 1338262"/>
              <a:gd name="connsiteY0" fmla="*/ 28575 h 1269205"/>
              <a:gd name="connsiteX1" fmla="*/ 711994 w 1338262"/>
              <a:gd name="connsiteY1" fmla="*/ 0 h 1269205"/>
              <a:gd name="connsiteX2" fmla="*/ 592931 w 1338262"/>
              <a:gd name="connsiteY2" fmla="*/ 354807 h 1269205"/>
              <a:gd name="connsiteX3" fmla="*/ 557213 w 1338262"/>
              <a:gd name="connsiteY3" fmla="*/ 478632 h 1269205"/>
              <a:gd name="connsiteX4" fmla="*/ 621507 w 1338262"/>
              <a:gd name="connsiteY4" fmla="*/ 566737 h 1269205"/>
              <a:gd name="connsiteX5" fmla="*/ 531020 w 1338262"/>
              <a:gd name="connsiteY5" fmla="*/ 545305 h 1269205"/>
              <a:gd name="connsiteX6" fmla="*/ 400052 w 1338262"/>
              <a:gd name="connsiteY6" fmla="*/ 581024 h 1269205"/>
              <a:gd name="connsiteX7" fmla="*/ 328614 w 1338262"/>
              <a:gd name="connsiteY7" fmla="*/ 554831 h 1269205"/>
              <a:gd name="connsiteX8" fmla="*/ 192881 w 1338262"/>
              <a:gd name="connsiteY8" fmla="*/ 709613 h 1269205"/>
              <a:gd name="connsiteX9" fmla="*/ 219077 w 1338262"/>
              <a:gd name="connsiteY9" fmla="*/ 738187 h 1269205"/>
              <a:gd name="connsiteX10" fmla="*/ 171451 w 1338262"/>
              <a:gd name="connsiteY10" fmla="*/ 857250 h 1269205"/>
              <a:gd name="connsiteX11" fmla="*/ 121445 w 1338262"/>
              <a:gd name="connsiteY11" fmla="*/ 919161 h 1269205"/>
              <a:gd name="connsiteX12" fmla="*/ 83344 w 1338262"/>
              <a:gd name="connsiteY12" fmla="*/ 1052514 h 1269205"/>
              <a:gd name="connsiteX13" fmla="*/ 0 w 1338262"/>
              <a:gd name="connsiteY13" fmla="*/ 1104900 h 1269205"/>
              <a:gd name="connsiteX14" fmla="*/ 2382 w 1338262"/>
              <a:gd name="connsiteY14" fmla="*/ 1185863 h 1269205"/>
              <a:gd name="connsiteX15" fmla="*/ 57151 w 1338262"/>
              <a:gd name="connsiteY15" fmla="*/ 1178719 h 1269205"/>
              <a:gd name="connsiteX16" fmla="*/ 26194 w 1338262"/>
              <a:gd name="connsiteY16" fmla="*/ 1219199 h 1269205"/>
              <a:gd name="connsiteX17" fmla="*/ 78582 w 1338262"/>
              <a:gd name="connsiteY17" fmla="*/ 1269205 h 1269205"/>
              <a:gd name="connsiteX18" fmla="*/ 76201 w 1338262"/>
              <a:gd name="connsiteY18" fmla="*/ 1233487 h 1269205"/>
              <a:gd name="connsiteX19" fmla="*/ 138113 w 1338262"/>
              <a:gd name="connsiteY19" fmla="*/ 1171574 h 1269205"/>
              <a:gd name="connsiteX20" fmla="*/ 178594 w 1338262"/>
              <a:gd name="connsiteY20" fmla="*/ 1164431 h 1269205"/>
              <a:gd name="connsiteX21" fmla="*/ 197644 w 1338262"/>
              <a:gd name="connsiteY21" fmla="*/ 1057275 h 1269205"/>
              <a:gd name="connsiteX22" fmla="*/ 259557 w 1338262"/>
              <a:gd name="connsiteY22" fmla="*/ 1083469 h 1269205"/>
              <a:gd name="connsiteX23" fmla="*/ 347663 w 1338262"/>
              <a:gd name="connsiteY23" fmla="*/ 1183481 h 1269205"/>
              <a:gd name="connsiteX24" fmla="*/ 409576 w 1338262"/>
              <a:gd name="connsiteY24" fmla="*/ 1162050 h 1269205"/>
              <a:gd name="connsiteX25" fmla="*/ 500063 w 1338262"/>
              <a:gd name="connsiteY25" fmla="*/ 1114425 h 1269205"/>
              <a:gd name="connsiteX26" fmla="*/ 545307 w 1338262"/>
              <a:gd name="connsiteY26" fmla="*/ 1092993 h 1269205"/>
              <a:gd name="connsiteX27" fmla="*/ 859631 w 1338262"/>
              <a:gd name="connsiteY27" fmla="*/ 1209675 h 1269205"/>
              <a:gd name="connsiteX28" fmla="*/ 976313 w 1338262"/>
              <a:gd name="connsiteY28" fmla="*/ 1169194 h 1269205"/>
              <a:gd name="connsiteX29" fmla="*/ 1066801 w 1338262"/>
              <a:gd name="connsiteY29" fmla="*/ 1173957 h 1269205"/>
              <a:gd name="connsiteX30" fmla="*/ 1297782 w 1338262"/>
              <a:gd name="connsiteY30" fmla="*/ 483394 h 1269205"/>
              <a:gd name="connsiteX31" fmla="*/ 1338262 w 1338262"/>
              <a:gd name="connsiteY31" fmla="*/ 361950 h 1269205"/>
              <a:gd name="connsiteX32" fmla="*/ 854869 w 1338262"/>
              <a:gd name="connsiteY32" fmla="*/ 28575 h 1269205"/>
              <a:gd name="connsiteX0" fmla="*/ 854869 w 1338262"/>
              <a:gd name="connsiteY0" fmla="*/ 28575 h 1269205"/>
              <a:gd name="connsiteX1" fmla="*/ 711994 w 1338262"/>
              <a:gd name="connsiteY1" fmla="*/ 0 h 1269205"/>
              <a:gd name="connsiteX2" fmla="*/ 592931 w 1338262"/>
              <a:gd name="connsiteY2" fmla="*/ 354807 h 1269205"/>
              <a:gd name="connsiteX3" fmla="*/ 557213 w 1338262"/>
              <a:gd name="connsiteY3" fmla="*/ 478632 h 1269205"/>
              <a:gd name="connsiteX4" fmla="*/ 621507 w 1338262"/>
              <a:gd name="connsiteY4" fmla="*/ 566737 h 1269205"/>
              <a:gd name="connsiteX5" fmla="*/ 531020 w 1338262"/>
              <a:gd name="connsiteY5" fmla="*/ 545305 h 1269205"/>
              <a:gd name="connsiteX6" fmla="*/ 400052 w 1338262"/>
              <a:gd name="connsiteY6" fmla="*/ 581024 h 1269205"/>
              <a:gd name="connsiteX7" fmla="*/ 328614 w 1338262"/>
              <a:gd name="connsiteY7" fmla="*/ 554831 h 1269205"/>
              <a:gd name="connsiteX8" fmla="*/ 192881 w 1338262"/>
              <a:gd name="connsiteY8" fmla="*/ 709613 h 1269205"/>
              <a:gd name="connsiteX9" fmla="*/ 219077 w 1338262"/>
              <a:gd name="connsiteY9" fmla="*/ 738187 h 1269205"/>
              <a:gd name="connsiteX10" fmla="*/ 171451 w 1338262"/>
              <a:gd name="connsiteY10" fmla="*/ 857250 h 1269205"/>
              <a:gd name="connsiteX11" fmla="*/ 121445 w 1338262"/>
              <a:gd name="connsiteY11" fmla="*/ 919161 h 1269205"/>
              <a:gd name="connsiteX12" fmla="*/ 83344 w 1338262"/>
              <a:gd name="connsiteY12" fmla="*/ 1052514 h 1269205"/>
              <a:gd name="connsiteX13" fmla="*/ 0 w 1338262"/>
              <a:gd name="connsiteY13" fmla="*/ 1104900 h 1269205"/>
              <a:gd name="connsiteX14" fmla="*/ 2382 w 1338262"/>
              <a:gd name="connsiteY14" fmla="*/ 1185863 h 1269205"/>
              <a:gd name="connsiteX15" fmla="*/ 57151 w 1338262"/>
              <a:gd name="connsiteY15" fmla="*/ 1178719 h 1269205"/>
              <a:gd name="connsiteX16" fmla="*/ 26194 w 1338262"/>
              <a:gd name="connsiteY16" fmla="*/ 1219199 h 1269205"/>
              <a:gd name="connsiteX17" fmla="*/ 78582 w 1338262"/>
              <a:gd name="connsiteY17" fmla="*/ 1269205 h 1269205"/>
              <a:gd name="connsiteX18" fmla="*/ 76201 w 1338262"/>
              <a:gd name="connsiteY18" fmla="*/ 1233487 h 1269205"/>
              <a:gd name="connsiteX19" fmla="*/ 138113 w 1338262"/>
              <a:gd name="connsiteY19" fmla="*/ 1171574 h 1269205"/>
              <a:gd name="connsiteX20" fmla="*/ 178594 w 1338262"/>
              <a:gd name="connsiteY20" fmla="*/ 1164431 h 1269205"/>
              <a:gd name="connsiteX21" fmla="*/ 197644 w 1338262"/>
              <a:gd name="connsiteY21" fmla="*/ 1057275 h 1269205"/>
              <a:gd name="connsiteX22" fmla="*/ 259557 w 1338262"/>
              <a:gd name="connsiteY22" fmla="*/ 1083469 h 1269205"/>
              <a:gd name="connsiteX23" fmla="*/ 347663 w 1338262"/>
              <a:gd name="connsiteY23" fmla="*/ 1183481 h 1269205"/>
              <a:gd name="connsiteX24" fmla="*/ 409576 w 1338262"/>
              <a:gd name="connsiteY24" fmla="*/ 1162050 h 1269205"/>
              <a:gd name="connsiteX25" fmla="*/ 426245 w 1338262"/>
              <a:gd name="connsiteY25" fmla="*/ 1123950 h 1269205"/>
              <a:gd name="connsiteX26" fmla="*/ 545307 w 1338262"/>
              <a:gd name="connsiteY26" fmla="*/ 1092993 h 1269205"/>
              <a:gd name="connsiteX27" fmla="*/ 859631 w 1338262"/>
              <a:gd name="connsiteY27" fmla="*/ 1209675 h 1269205"/>
              <a:gd name="connsiteX28" fmla="*/ 976313 w 1338262"/>
              <a:gd name="connsiteY28" fmla="*/ 1169194 h 1269205"/>
              <a:gd name="connsiteX29" fmla="*/ 1066801 w 1338262"/>
              <a:gd name="connsiteY29" fmla="*/ 1173957 h 1269205"/>
              <a:gd name="connsiteX30" fmla="*/ 1297782 w 1338262"/>
              <a:gd name="connsiteY30" fmla="*/ 483394 h 1269205"/>
              <a:gd name="connsiteX31" fmla="*/ 1338262 w 1338262"/>
              <a:gd name="connsiteY31" fmla="*/ 361950 h 1269205"/>
              <a:gd name="connsiteX32" fmla="*/ 854869 w 1338262"/>
              <a:gd name="connsiteY32" fmla="*/ 28575 h 1269205"/>
              <a:gd name="connsiteX0" fmla="*/ 854869 w 1338262"/>
              <a:gd name="connsiteY0" fmla="*/ 28575 h 1269205"/>
              <a:gd name="connsiteX1" fmla="*/ 711994 w 1338262"/>
              <a:gd name="connsiteY1" fmla="*/ 0 h 1269205"/>
              <a:gd name="connsiteX2" fmla="*/ 592931 w 1338262"/>
              <a:gd name="connsiteY2" fmla="*/ 354807 h 1269205"/>
              <a:gd name="connsiteX3" fmla="*/ 557213 w 1338262"/>
              <a:gd name="connsiteY3" fmla="*/ 478632 h 1269205"/>
              <a:gd name="connsiteX4" fmla="*/ 621507 w 1338262"/>
              <a:gd name="connsiteY4" fmla="*/ 566737 h 1269205"/>
              <a:gd name="connsiteX5" fmla="*/ 531020 w 1338262"/>
              <a:gd name="connsiteY5" fmla="*/ 545305 h 1269205"/>
              <a:gd name="connsiteX6" fmla="*/ 400052 w 1338262"/>
              <a:gd name="connsiteY6" fmla="*/ 581024 h 1269205"/>
              <a:gd name="connsiteX7" fmla="*/ 328614 w 1338262"/>
              <a:gd name="connsiteY7" fmla="*/ 554831 h 1269205"/>
              <a:gd name="connsiteX8" fmla="*/ 192881 w 1338262"/>
              <a:gd name="connsiteY8" fmla="*/ 709613 h 1269205"/>
              <a:gd name="connsiteX9" fmla="*/ 219077 w 1338262"/>
              <a:gd name="connsiteY9" fmla="*/ 738187 h 1269205"/>
              <a:gd name="connsiteX10" fmla="*/ 171451 w 1338262"/>
              <a:gd name="connsiteY10" fmla="*/ 857250 h 1269205"/>
              <a:gd name="connsiteX11" fmla="*/ 121445 w 1338262"/>
              <a:gd name="connsiteY11" fmla="*/ 919161 h 1269205"/>
              <a:gd name="connsiteX12" fmla="*/ 83344 w 1338262"/>
              <a:gd name="connsiteY12" fmla="*/ 1052514 h 1269205"/>
              <a:gd name="connsiteX13" fmla="*/ 0 w 1338262"/>
              <a:gd name="connsiteY13" fmla="*/ 1104900 h 1269205"/>
              <a:gd name="connsiteX14" fmla="*/ 2382 w 1338262"/>
              <a:gd name="connsiteY14" fmla="*/ 1185863 h 1269205"/>
              <a:gd name="connsiteX15" fmla="*/ 57151 w 1338262"/>
              <a:gd name="connsiteY15" fmla="*/ 1178719 h 1269205"/>
              <a:gd name="connsiteX16" fmla="*/ 26194 w 1338262"/>
              <a:gd name="connsiteY16" fmla="*/ 1219199 h 1269205"/>
              <a:gd name="connsiteX17" fmla="*/ 78582 w 1338262"/>
              <a:gd name="connsiteY17" fmla="*/ 1269205 h 1269205"/>
              <a:gd name="connsiteX18" fmla="*/ 76201 w 1338262"/>
              <a:gd name="connsiteY18" fmla="*/ 1233487 h 1269205"/>
              <a:gd name="connsiteX19" fmla="*/ 138113 w 1338262"/>
              <a:gd name="connsiteY19" fmla="*/ 1171574 h 1269205"/>
              <a:gd name="connsiteX20" fmla="*/ 178594 w 1338262"/>
              <a:gd name="connsiteY20" fmla="*/ 1164431 h 1269205"/>
              <a:gd name="connsiteX21" fmla="*/ 197644 w 1338262"/>
              <a:gd name="connsiteY21" fmla="*/ 1057275 h 1269205"/>
              <a:gd name="connsiteX22" fmla="*/ 259557 w 1338262"/>
              <a:gd name="connsiteY22" fmla="*/ 1083469 h 1269205"/>
              <a:gd name="connsiteX23" fmla="*/ 347663 w 1338262"/>
              <a:gd name="connsiteY23" fmla="*/ 1183481 h 1269205"/>
              <a:gd name="connsiteX24" fmla="*/ 409576 w 1338262"/>
              <a:gd name="connsiteY24" fmla="*/ 1162050 h 1269205"/>
              <a:gd name="connsiteX25" fmla="*/ 426245 w 1338262"/>
              <a:gd name="connsiteY25" fmla="*/ 1123950 h 1269205"/>
              <a:gd name="connsiteX26" fmla="*/ 502444 w 1338262"/>
              <a:gd name="connsiteY26" fmla="*/ 1107282 h 1269205"/>
              <a:gd name="connsiteX27" fmla="*/ 545307 w 1338262"/>
              <a:gd name="connsiteY27" fmla="*/ 1092993 h 1269205"/>
              <a:gd name="connsiteX28" fmla="*/ 859631 w 1338262"/>
              <a:gd name="connsiteY28" fmla="*/ 1209675 h 1269205"/>
              <a:gd name="connsiteX29" fmla="*/ 976313 w 1338262"/>
              <a:gd name="connsiteY29" fmla="*/ 1169194 h 1269205"/>
              <a:gd name="connsiteX30" fmla="*/ 1066801 w 1338262"/>
              <a:gd name="connsiteY30" fmla="*/ 1173957 h 1269205"/>
              <a:gd name="connsiteX31" fmla="*/ 1297782 w 1338262"/>
              <a:gd name="connsiteY31" fmla="*/ 483394 h 1269205"/>
              <a:gd name="connsiteX32" fmla="*/ 1338262 w 1338262"/>
              <a:gd name="connsiteY32" fmla="*/ 361950 h 1269205"/>
              <a:gd name="connsiteX33" fmla="*/ 854869 w 1338262"/>
              <a:gd name="connsiteY33" fmla="*/ 28575 h 1269205"/>
              <a:gd name="connsiteX0" fmla="*/ 854869 w 1338262"/>
              <a:gd name="connsiteY0" fmla="*/ 28575 h 1269205"/>
              <a:gd name="connsiteX1" fmla="*/ 711994 w 1338262"/>
              <a:gd name="connsiteY1" fmla="*/ 0 h 1269205"/>
              <a:gd name="connsiteX2" fmla="*/ 592931 w 1338262"/>
              <a:gd name="connsiteY2" fmla="*/ 354807 h 1269205"/>
              <a:gd name="connsiteX3" fmla="*/ 557213 w 1338262"/>
              <a:gd name="connsiteY3" fmla="*/ 478632 h 1269205"/>
              <a:gd name="connsiteX4" fmla="*/ 621507 w 1338262"/>
              <a:gd name="connsiteY4" fmla="*/ 566737 h 1269205"/>
              <a:gd name="connsiteX5" fmla="*/ 531020 w 1338262"/>
              <a:gd name="connsiteY5" fmla="*/ 545305 h 1269205"/>
              <a:gd name="connsiteX6" fmla="*/ 400052 w 1338262"/>
              <a:gd name="connsiteY6" fmla="*/ 581024 h 1269205"/>
              <a:gd name="connsiteX7" fmla="*/ 328614 w 1338262"/>
              <a:gd name="connsiteY7" fmla="*/ 554831 h 1269205"/>
              <a:gd name="connsiteX8" fmla="*/ 192881 w 1338262"/>
              <a:gd name="connsiteY8" fmla="*/ 709613 h 1269205"/>
              <a:gd name="connsiteX9" fmla="*/ 219077 w 1338262"/>
              <a:gd name="connsiteY9" fmla="*/ 738187 h 1269205"/>
              <a:gd name="connsiteX10" fmla="*/ 171451 w 1338262"/>
              <a:gd name="connsiteY10" fmla="*/ 857250 h 1269205"/>
              <a:gd name="connsiteX11" fmla="*/ 121445 w 1338262"/>
              <a:gd name="connsiteY11" fmla="*/ 919161 h 1269205"/>
              <a:gd name="connsiteX12" fmla="*/ 83344 w 1338262"/>
              <a:gd name="connsiteY12" fmla="*/ 1052514 h 1269205"/>
              <a:gd name="connsiteX13" fmla="*/ 0 w 1338262"/>
              <a:gd name="connsiteY13" fmla="*/ 1104900 h 1269205"/>
              <a:gd name="connsiteX14" fmla="*/ 2382 w 1338262"/>
              <a:gd name="connsiteY14" fmla="*/ 1185863 h 1269205"/>
              <a:gd name="connsiteX15" fmla="*/ 57151 w 1338262"/>
              <a:gd name="connsiteY15" fmla="*/ 1178719 h 1269205"/>
              <a:gd name="connsiteX16" fmla="*/ 26194 w 1338262"/>
              <a:gd name="connsiteY16" fmla="*/ 1219199 h 1269205"/>
              <a:gd name="connsiteX17" fmla="*/ 78582 w 1338262"/>
              <a:gd name="connsiteY17" fmla="*/ 1269205 h 1269205"/>
              <a:gd name="connsiteX18" fmla="*/ 76201 w 1338262"/>
              <a:gd name="connsiteY18" fmla="*/ 1233487 h 1269205"/>
              <a:gd name="connsiteX19" fmla="*/ 138113 w 1338262"/>
              <a:gd name="connsiteY19" fmla="*/ 1171574 h 1269205"/>
              <a:gd name="connsiteX20" fmla="*/ 178594 w 1338262"/>
              <a:gd name="connsiteY20" fmla="*/ 1164431 h 1269205"/>
              <a:gd name="connsiteX21" fmla="*/ 197644 w 1338262"/>
              <a:gd name="connsiteY21" fmla="*/ 1057275 h 1269205"/>
              <a:gd name="connsiteX22" fmla="*/ 259557 w 1338262"/>
              <a:gd name="connsiteY22" fmla="*/ 1083469 h 1269205"/>
              <a:gd name="connsiteX23" fmla="*/ 347663 w 1338262"/>
              <a:gd name="connsiteY23" fmla="*/ 1183481 h 1269205"/>
              <a:gd name="connsiteX24" fmla="*/ 409576 w 1338262"/>
              <a:gd name="connsiteY24" fmla="*/ 1162050 h 1269205"/>
              <a:gd name="connsiteX25" fmla="*/ 426245 w 1338262"/>
              <a:gd name="connsiteY25" fmla="*/ 1123950 h 1269205"/>
              <a:gd name="connsiteX26" fmla="*/ 476250 w 1338262"/>
              <a:gd name="connsiteY26" fmla="*/ 1133476 h 1269205"/>
              <a:gd name="connsiteX27" fmla="*/ 545307 w 1338262"/>
              <a:gd name="connsiteY27" fmla="*/ 1092993 h 1269205"/>
              <a:gd name="connsiteX28" fmla="*/ 859631 w 1338262"/>
              <a:gd name="connsiteY28" fmla="*/ 1209675 h 1269205"/>
              <a:gd name="connsiteX29" fmla="*/ 976313 w 1338262"/>
              <a:gd name="connsiteY29" fmla="*/ 1169194 h 1269205"/>
              <a:gd name="connsiteX30" fmla="*/ 1066801 w 1338262"/>
              <a:gd name="connsiteY30" fmla="*/ 1173957 h 1269205"/>
              <a:gd name="connsiteX31" fmla="*/ 1297782 w 1338262"/>
              <a:gd name="connsiteY31" fmla="*/ 483394 h 1269205"/>
              <a:gd name="connsiteX32" fmla="*/ 1338262 w 1338262"/>
              <a:gd name="connsiteY32" fmla="*/ 361950 h 1269205"/>
              <a:gd name="connsiteX33" fmla="*/ 854869 w 1338262"/>
              <a:gd name="connsiteY33" fmla="*/ 28575 h 1269205"/>
              <a:gd name="connsiteX0" fmla="*/ 854869 w 1338262"/>
              <a:gd name="connsiteY0" fmla="*/ 28575 h 1269205"/>
              <a:gd name="connsiteX1" fmla="*/ 711994 w 1338262"/>
              <a:gd name="connsiteY1" fmla="*/ 0 h 1269205"/>
              <a:gd name="connsiteX2" fmla="*/ 592931 w 1338262"/>
              <a:gd name="connsiteY2" fmla="*/ 354807 h 1269205"/>
              <a:gd name="connsiteX3" fmla="*/ 557213 w 1338262"/>
              <a:gd name="connsiteY3" fmla="*/ 478632 h 1269205"/>
              <a:gd name="connsiteX4" fmla="*/ 621507 w 1338262"/>
              <a:gd name="connsiteY4" fmla="*/ 566737 h 1269205"/>
              <a:gd name="connsiteX5" fmla="*/ 531020 w 1338262"/>
              <a:gd name="connsiteY5" fmla="*/ 545305 h 1269205"/>
              <a:gd name="connsiteX6" fmla="*/ 400052 w 1338262"/>
              <a:gd name="connsiteY6" fmla="*/ 581024 h 1269205"/>
              <a:gd name="connsiteX7" fmla="*/ 328614 w 1338262"/>
              <a:gd name="connsiteY7" fmla="*/ 554831 h 1269205"/>
              <a:gd name="connsiteX8" fmla="*/ 192881 w 1338262"/>
              <a:gd name="connsiteY8" fmla="*/ 709613 h 1269205"/>
              <a:gd name="connsiteX9" fmla="*/ 219077 w 1338262"/>
              <a:gd name="connsiteY9" fmla="*/ 738187 h 1269205"/>
              <a:gd name="connsiteX10" fmla="*/ 171451 w 1338262"/>
              <a:gd name="connsiteY10" fmla="*/ 857250 h 1269205"/>
              <a:gd name="connsiteX11" fmla="*/ 121445 w 1338262"/>
              <a:gd name="connsiteY11" fmla="*/ 919161 h 1269205"/>
              <a:gd name="connsiteX12" fmla="*/ 83344 w 1338262"/>
              <a:gd name="connsiteY12" fmla="*/ 1052514 h 1269205"/>
              <a:gd name="connsiteX13" fmla="*/ 0 w 1338262"/>
              <a:gd name="connsiteY13" fmla="*/ 1104900 h 1269205"/>
              <a:gd name="connsiteX14" fmla="*/ 2382 w 1338262"/>
              <a:gd name="connsiteY14" fmla="*/ 1185863 h 1269205"/>
              <a:gd name="connsiteX15" fmla="*/ 57151 w 1338262"/>
              <a:gd name="connsiteY15" fmla="*/ 1178719 h 1269205"/>
              <a:gd name="connsiteX16" fmla="*/ 26194 w 1338262"/>
              <a:gd name="connsiteY16" fmla="*/ 1219199 h 1269205"/>
              <a:gd name="connsiteX17" fmla="*/ 78582 w 1338262"/>
              <a:gd name="connsiteY17" fmla="*/ 1269205 h 1269205"/>
              <a:gd name="connsiteX18" fmla="*/ 76201 w 1338262"/>
              <a:gd name="connsiteY18" fmla="*/ 1233487 h 1269205"/>
              <a:gd name="connsiteX19" fmla="*/ 138113 w 1338262"/>
              <a:gd name="connsiteY19" fmla="*/ 1171574 h 1269205"/>
              <a:gd name="connsiteX20" fmla="*/ 178594 w 1338262"/>
              <a:gd name="connsiteY20" fmla="*/ 1164431 h 1269205"/>
              <a:gd name="connsiteX21" fmla="*/ 197644 w 1338262"/>
              <a:gd name="connsiteY21" fmla="*/ 1057275 h 1269205"/>
              <a:gd name="connsiteX22" fmla="*/ 259557 w 1338262"/>
              <a:gd name="connsiteY22" fmla="*/ 1083469 h 1269205"/>
              <a:gd name="connsiteX23" fmla="*/ 347663 w 1338262"/>
              <a:gd name="connsiteY23" fmla="*/ 1183481 h 1269205"/>
              <a:gd name="connsiteX24" fmla="*/ 409576 w 1338262"/>
              <a:gd name="connsiteY24" fmla="*/ 1162050 h 1269205"/>
              <a:gd name="connsiteX25" fmla="*/ 426245 w 1338262"/>
              <a:gd name="connsiteY25" fmla="*/ 1123950 h 1269205"/>
              <a:gd name="connsiteX26" fmla="*/ 476250 w 1338262"/>
              <a:gd name="connsiteY26" fmla="*/ 1133476 h 1269205"/>
              <a:gd name="connsiteX27" fmla="*/ 545307 w 1338262"/>
              <a:gd name="connsiteY27" fmla="*/ 1092993 h 1269205"/>
              <a:gd name="connsiteX28" fmla="*/ 628650 w 1338262"/>
              <a:gd name="connsiteY28" fmla="*/ 1128713 h 1269205"/>
              <a:gd name="connsiteX29" fmla="*/ 859631 w 1338262"/>
              <a:gd name="connsiteY29" fmla="*/ 1209675 h 1269205"/>
              <a:gd name="connsiteX30" fmla="*/ 976313 w 1338262"/>
              <a:gd name="connsiteY30" fmla="*/ 1169194 h 1269205"/>
              <a:gd name="connsiteX31" fmla="*/ 1066801 w 1338262"/>
              <a:gd name="connsiteY31" fmla="*/ 1173957 h 1269205"/>
              <a:gd name="connsiteX32" fmla="*/ 1297782 w 1338262"/>
              <a:gd name="connsiteY32" fmla="*/ 483394 h 1269205"/>
              <a:gd name="connsiteX33" fmla="*/ 1338262 w 1338262"/>
              <a:gd name="connsiteY33" fmla="*/ 361950 h 1269205"/>
              <a:gd name="connsiteX34" fmla="*/ 854869 w 1338262"/>
              <a:gd name="connsiteY34" fmla="*/ 28575 h 1269205"/>
              <a:gd name="connsiteX0" fmla="*/ 854869 w 1338262"/>
              <a:gd name="connsiteY0" fmla="*/ 28575 h 1269205"/>
              <a:gd name="connsiteX1" fmla="*/ 711994 w 1338262"/>
              <a:gd name="connsiteY1" fmla="*/ 0 h 1269205"/>
              <a:gd name="connsiteX2" fmla="*/ 592931 w 1338262"/>
              <a:gd name="connsiteY2" fmla="*/ 354807 h 1269205"/>
              <a:gd name="connsiteX3" fmla="*/ 557213 w 1338262"/>
              <a:gd name="connsiteY3" fmla="*/ 478632 h 1269205"/>
              <a:gd name="connsiteX4" fmla="*/ 621507 w 1338262"/>
              <a:gd name="connsiteY4" fmla="*/ 566737 h 1269205"/>
              <a:gd name="connsiteX5" fmla="*/ 531020 w 1338262"/>
              <a:gd name="connsiteY5" fmla="*/ 545305 h 1269205"/>
              <a:gd name="connsiteX6" fmla="*/ 400052 w 1338262"/>
              <a:gd name="connsiteY6" fmla="*/ 581024 h 1269205"/>
              <a:gd name="connsiteX7" fmla="*/ 328614 w 1338262"/>
              <a:gd name="connsiteY7" fmla="*/ 554831 h 1269205"/>
              <a:gd name="connsiteX8" fmla="*/ 192881 w 1338262"/>
              <a:gd name="connsiteY8" fmla="*/ 709613 h 1269205"/>
              <a:gd name="connsiteX9" fmla="*/ 219077 w 1338262"/>
              <a:gd name="connsiteY9" fmla="*/ 738187 h 1269205"/>
              <a:gd name="connsiteX10" fmla="*/ 171451 w 1338262"/>
              <a:gd name="connsiteY10" fmla="*/ 857250 h 1269205"/>
              <a:gd name="connsiteX11" fmla="*/ 121445 w 1338262"/>
              <a:gd name="connsiteY11" fmla="*/ 919161 h 1269205"/>
              <a:gd name="connsiteX12" fmla="*/ 83344 w 1338262"/>
              <a:gd name="connsiteY12" fmla="*/ 1052514 h 1269205"/>
              <a:gd name="connsiteX13" fmla="*/ 0 w 1338262"/>
              <a:gd name="connsiteY13" fmla="*/ 1104900 h 1269205"/>
              <a:gd name="connsiteX14" fmla="*/ 2382 w 1338262"/>
              <a:gd name="connsiteY14" fmla="*/ 1185863 h 1269205"/>
              <a:gd name="connsiteX15" fmla="*/ 57151 w 1338262"/>
              <a:gd name="connsiteY15" fmla="*/ 1178719 h 1269205"/>
              <a:gd name="connsiteX16" fmla="*/ 26194 w 1338262"/>
              <a:gd name="connsiteY16" fmla="*/ 1219199 h 1269205"/>
              <a:gd name="connsiteX17" fmla="*/ 78582 w 1338262"/>
              <a:gd name="connsiteY17" fmla="*/ 1269205 h 1269205"/>
              <a:gd name="connsiteX18" fmla="*/ 76201 w 1338262"/>
              <a:gd name="connsiteY18" fmla="*/ 1233487 h 1269205"/>
              <a:gd name="connsiteX19" fmla="*/ 138113 w 1338262"/>
              <a:gd name="connsiteY19" fmla="*/ 1171574 h 1269205"/>
              <a:gd name="connsiteX20" fmla="*/ 178594 w 1338262"/>
              <a:gd name="connsiteY20" fmla="*/ 1164431 h 1269205"/>
              <a:gd name="connsiteX21" fmla="*/ 197644 w 1338262"/>
              <a:gd name="connsiteY21" fmla="*/ 1057275 h 1269205"/>
              <a:gd name="connsiteX22" fmla="*/ 259557 w 1338262"/>
              <a:gd name="connsiteY22" fmla="*/ 1083469 h 1269205"/>
              <a:gd name="connsiteX23" fmla="*/ 347663 w 1338262"/>
              <a:gd name="connsiteY23" fmla="*/ 1183481 h 1269205"/>
              <a:gd name="connsiteX24" fmla="*/ 409576 w 1338262"/>
              <a:gd name="connsiteY24" fmla="*/ 1162050 h 1269205"/>
              <a:gd name="connsiteX25" fmla="*/ 426245 w 1338262"/>
              <a:gd name="connsiteY25" fmla="*/ 1123950 h 1269205"/>
              <a:gd name="connsiteX26" fmla="*/ 476250 w 1338262"/>
              <a:gd name="connsiteY26" fmla="*/ 1133476 h 1269205"/>
              <a:gd name="connsiteX27" fmla="*/ 545307 w 1338262"/>
              <a:gd name="connsiteY27" fmla="*/ 1092993 h 1269205"/>
              <a:gd name="connsiteX28" fmla="*/ 581025 w 1338262"/>
              <a:gd name="connsiteY28" fmla="*/ 1123950 h 1269205"/>
              <a:gd name="connsiteX29" fmla="*/ 859631 w 1338262"/>
              <a:gd name="connsiteY29" fmla="*/ 1209675 h 1269205"/>
              <a:gd name="connsiteX30" fmla="*/ 976313 w 1338262"/>
              <a:gd name="connsiteY30" fmla="*/ 1169194 h 1269205"/>
              <a:gd name="connsiteX31" fmla="*/ 1066801 w 1338262"/>
              <a:gd name="connsiteY31" fmla="*/ 1173957 h 1269205"/>
              <a:gd name="connsiteX32" fmla="*/ 1297782 w 1338262"/>
              <a:gd name="connsiteY32" fmla="*/ 483394 h 1269205"/>
              <a:gd name="connsiteX33" fmla="*/ 1338262 w 1338262"/>
              <a:gd name="connsiteY33" fmla="*/ 361950 h 1269205"/>
              <a:gd name="connsiteX34" fmla="*/ 854869 w 1338262"/>
              <a:gd name="connsiteY34" fmla="*/ 28575 h 1269205"/>
              <a:gd name="connsiteX0" fmla="*/ 854869 w 1338262"/>
              <a:gd name="connsiteY0" fmla="*/ 28575 h 1269205"/>
              <a:gd name="connsiteX1" fmla="*/ 711994 w 1338262"/>
              <a:gd name="connsiteY1" fmla="*/ 0 h 1269205"/>
              <a:gd name="connsiteX2" fmla="*/ 592931 w 1338262"/>
              <a:gd name="connsiteY2" fmla="*/ 354807 h 1269205"/>
              <a:gd name="connsiteX3" fmla="*/ 557213 w 1338262"/>
              <a:gd name="connsiteY3" fmla="*/ 478632 h 1269205"/>
              <a:gd name="connsiteX4" fmla="*/ 621507 w 1338262"/>
              <a:gd name="connsiteY4" fmla="*/ 566737 h 1269205"/>
              <a:gd name="connsiteX5" fmla="*/ 531020 w 1338262"/>
              <a:gd name="connsiteY5" fmla="*/ 545305 h 1269205"/>
              <a:gd name="connsiteX6" fmla="*/ 400052 w 1338262"/>
              <a:gd name="connsiteY6" fmla="*/ 581024 h 1269205"/>
              <a:gd name="connsiteX7" fmla="*/ 328614 w 1338262"/>
              <a:gd name="connsiteY7" fmla="*/ 554831 h 1269205"/>
              <a:gd name="connsiteX8" fmla="*/ 192881 w 1338262"/>
              <a:gd name="connsiteY8" fmla="*/ 709613 h 1269205"/>
              <a:gd name="connsiteX9" fmla="*/ 219077 w 1338262"/>
              <a:gd name="connsiteY9" fmla="*/ 738187 h 1269205"/>
              <a:gd name="connsiteX10" fmla="*/ 171451 w 1338262"/>
              <a:gd name="connsiteY10" fmla="*/ 857250 h 1269205"/>
              <a:gd name="connsiteX11" fmla="*/ 121445 w 1338262"/>
              <a:gd name="connsiteY11" fmla="*/ 919161 h 1269205"/>
              <a:gd name="connsiteX12" fmla="*/ 83344 w 1338262"/>
              <a:gd name="connsiteY12" fmla="*/ 1052514 h 1269205"/>
              <a:gd name="connsiteX13" fmla="*/ 0 w 1338262"/>
              <a:gd name="connsiteY13" fmla="*/ 1104900 h 1269205"/>
              <a:gd name="connsiteX14" fmla="*/ 2382 w 1338262"/>
              <a:gd name="connsiteY14" fmla="*/ 1185863 h 1269205"/>
              <a:gd name="connsiteX15" fmla="*/ 57151 w 1338262"/>
              <a:gd name="connsiteY15" fmla="*/ 1178719 h 1269205"/>
              <a:gd name="connsiteX16" fmla="*/ 26194 w 1338262"/>
              <a:gd name="connsiteY16" fmla="*/ 1219199 h 1269205"/>
              <a:gd name="connsiteX17" fmla="*/ 78582 w 1338262"/>
              <a:gd name="connsiteY17" fmla="*/ 1269205 h 1269205"/>
              <a:gd name="connsiteX18" fmla="*/ 76201 w 1338262"/>
              <a:gd name="connsiteY18" fmla="*/ 1233487 h 1269205"/>
              <a:gd name="connsiteX19" fmla="*/ 138113 w 1338262"/>
              <a:gd name="connsiteY19" fmla="*/ 1171574 h 1269205"/>
              <a:gd name="connsiteX20" fmla="*/ 178594 w 1338262"/>
              <a:gd name="connsiteY20" fmla="*/ 1164431 h 1269205"/>
              <a:gd name="connsiteX21" fmla="*/ 197644 w 1338262"/>
              <a:gd name="connsiteY21" fmla="*/ 1057275 h 1269205"/>
              <a:gd name="connsiteX22" fmla="*/ 259557 w 1338262"/>
              <a:gd name="connsiteY22" fmla="*/ 1083469 h 1269205"/>
              <a:gd name="connsiteX23" fmla="*/ 347663 w 1338262"/>
              <a:gd name="connsiteY23" fmla="*/ 1183481 h 1269205"/>
              <a:gd name="connsiteX24" fmla="*/ 409576 w 1338262"/>
              <a:gd name="connsiteY24" fmla="*/ 1162050 h 1269205"/>
              <a:gd name="connsiteX25" fmla="*/ 426245 w 1338262"/>
              <a:gd name="connsiteY25" fmla="*/ 1123950 h 1269205"/>
              <a:gd name="connsiteX26" fmla="*/ 476250 w 1338262"/>
              <a:gd name="connsiteY26" fmla="*/ 1133476 h 1269205"/>
              <a:gd name="connsiteX27" fmla="*/ 545307 w 1338262"/>
              <a:gd name="connsiteY27" fmla="*/ 1092993 h 1269205"/>
              <a:gd name="connsiteX28" fmla="*/ 581025 w 1338262"/>
              <a:gd name="connsiteY28" fmla="*/ 1123950 h 1269205"/>
              <a:gd name="connsiteX29" fmla="*/ 692944 w 1338262"/>
              <a:gd name="connsiteY29" fmla="*/ 1154907 h 1269205"/>
              <a:gd name="connsiteX30" fmla="*/ 859631 w 1338262"/>
              <a:gd name="connsiteY30" fmla="*/ 1209675 h 1269205"/>
              <a:gd name="connsiteX31" fmla="*/ 976313 w 1338262"/>
              <a:gd name="connsiteY31" fmla="*/ 1169194 h 1269205"/>
              <a:gd name="connsiteX32" fmla="*/ 1066801 w 1338262"/>
              <a:gd name="connsiteY32" fmla="*/ 1173957 h 1269205"/>
              <a:gd name="connsiteX33" fmla="*/ 1297782 w 1338262"/>
              <a:gd name="connsiteY33" fmla="*/ 483394 h 1269205"/>
              <a:gd name="connsiteX34" fmla="*/ 1338262 w 1338262"/>
              <a:gd name="connsiteY34" fmla="*/ 361950 h 1269205"/>
              <a:gd name="connsiteX35" fmla="*/ 854869 w 1338262"/>
              <a:gd name="connsiteY35" fmla="*/ 28575 h 1269205"/>
              <a:gd name="connsiteX0" fmla="*/ 854869 w 1338262"/>
              <a:gd name="connsiteY0" fmla="*/ 28575 h 1269205"/>
              <a:gd name="connsiteX1" fmla="*/ 711994 w 1338262"/>
              <a:gd name="connsiteY1" fmla="*/ 0 h 1269205"/>
              <a:gd name="connsiteX2" fmla="*/ 592931 w 1338262"/>
              <a:gd name="connsiteY2" fmla="*/ 354807 h 1269205"/>
              <a:gd name="connsiteX3" fmla="*/ 557213 w 1338262"/>
              <a:gd name="connsiteY3" fmla="*/ 478632 h 1269205"/>
              <a:gd name="connsiteX4" fmla="*/ 621507 w 1338262"/>
              <a:gd name="connsiteY4" fmla="*/ 566737 h 1269205"/>
              <a:gd name="connsiteX5" fmla="*/ 531020 w 1338262"/>
              <a:gd name="connsiteY5" fmla="*/ 545305 h 1269205"/>
              <a:gd name="connsiteX6" fmla="*/ 400052 w 1338262"/>
              <a:gd name="connsiteY6" fmla="*/ 581024 h 1269205"/>
              <a:gd name="connsiteX7" fmla="*/ 328614 w 1338262"/>
              <a:gd name="connsiteY7" fmla="*/ 554831 h 1269205"/>
              <a:gd name="connsiteX8" fmla="*/ 192881 w 1338262"/>
              <a:gd name="connsiteY8" fmla="*/ 709613 h 1269205"/>
              <a:gd name="connsiteX9" fmla="*/ 219077 w 1338262"/>
              <a:gd name="connsiteY9" fmla="*/ 738187 h 1269205"/>
              <a:gd name="connsiteX10" fmla="*/ 171451 w 1338262"/>
              <a:gd name="connsiteY10" fmla="*/ 857250 h 1269205"/>
              <a:gd name="connsiteX11" fmla="*/ 121445 w 1338262"/>
              <a:gd name="connsiteY11" fmla="*/ 919161 h 1269205"/>
              <a:gd name="connsiteX12" fmla="*/ 83344 w 1338262"/>
              <a:gd name="connsiteY12" fmla="*/ 1052514 h 1269205"/>
              <a:gd name="connsiteX13" fmla="*/ 0 w 1338262"/>
              <a:gd name="connsiteY13" fmla="*/ 1104900 h 1269205"/>
              <a:gd name="connsiteX14" fmla="*/ 2382 w 1338262"/>
              <a:gd name="connsiteY14" fmla="*/ 1185863 h 1269205"/>
              <a:gd name="connsiteX15" fmla="*/ 57151 w 1338262"/>
              <a:gd name="connsiteY15" fmla="*/ 1178719 h 1269205"/>
              <a:gd name="connsiteX16" fmla="*/ 26194 w 1338262"/>
              <a:gd name="connsiteY16" fmla="*/ 1219199 h 1269205"/>
              <a:gd name="connsiteX17" fmla="*/ 78582 w 1338262"/>
              <a:gd name="connsiteY17" fmla="*/ 1269205 h 1269205"/>
              <a:gd name="connsiteX18" fmla="*/ 76201 w 1338262"/>
              <a:gd name="connsiteY18" fmla="*/ 1233487 h 1269205"/>
              <a:gd name="connsiteX19" fmla="*/ 138113 w 1338262"/>
              <a:gd name="connsiteY19" fmla="*/ 1171574 h 1269205"/>
              <a:gd name="connsiteX20" fmla="*/ 178594 w 1338262"/>
              <a:gd name="connsiteY20" fmla="*/ 1164431 h 1269205"/>
              <a:gd name="connsiteX21" fmla="*/ 197644 w 1338262"/>
              <a:gd name="connsiteY21" fmla="*/ 1057275 h 1269205"/>
              <a:gd name="connsiteX22" fmla="*/ 259557 w 1338262"/>
              <a:gd name="connsiteY22" fmla="*/ 1083469 h 1269205"/>
              <a:gd name="connsiteX23" fmla="*/ 347663 w 1338262"/>
              <a:gd name="connsiteY23" fmla="*/ 1183481 h 1269205"/>
              <a:gd name="connsiteX24" fmla="*/ 409576 w 1338262"/>
              <a:gd name="connsiteY24" fmla="*/ 1162050 h 1269205"/>
              <a:gd name="connsiteX25" fmla="*/ 426245 w 1338262"/>
              <a:gd name="connsiteY25" fmla="*/ 1123950 h 1269205"/>
              <a:gd name="connsiteX26" fmla="*/ 476250 w 1338262"/>
              <a:gd name="connsiteY26" fmla="*/ 1133476 h 1269205"/>
              <a:gd name="connsiteX27" fmla="*/ 545307 w 1338262"/>
              <a:gd name="connsiteY27" fmla="*/ 1092993 h 1269205"/>
              <a:gd name="connsiteX28" fmla="*/ 581025 w 1338262"/>
              <a:gd name="connsiteY28" fmla="*/ 1123950 h 1269205"/>
              <a:gd name="connsiteX29" fmla="*/ 678656 w 1338262"/>
              <a:gd name="connsiteY29" fmla="*/ 1107282 h 1269205"/>
              <a:gd name="connsiteX30" fmla="*/ 859631 w 1338262"/>
              <a:gd name="connsiteY30" fmla="*/ 1209675 h 1269205"/>
              <a:gd name="connsiteX31" fmla="*/ 976313 w 1338262"/>
              <a:gd name="connsiteY31" fmla="*/ 1169194 h 1269205"/>
              <a:gd name="connsiteX32" fmla="*/ 1066801 w 1338262"/>
              <a:gd name="connsiteY32" fmla="*/ 1173957 h 1269205"/>
              <a:gd name="connsiteX33" fmla="*/ 1297782 w 1338262"/>
              <a:gd name="connsiteY33" fmla="*/ 483394 h 1269205"/>
              <a:gd name="connsiteX34" fmla="*/ 1338262 w 1338262"/>
              <a:gd name="connsiteY34" fmla="*/ 361950 h 1269205"/>
              <a:gd name="connsiteX35" fmla="*/ 854869 w 1338262"/>
              <a:gd name="connsiteY35" fmla="*/ 28575 h 1269205"/>
              <a:gd name="connsiteX0" fmla="*/ 854869 w 1338262"/>
              <a:gd name="connsiteY0" fmla="*/ 28575 h 1269205"/>
              <a:gd name="connsiteX1" fmla="*/ 711994 w 1338262"/>
              <a:gd name="connsiteY1" fmla="*/ 0 h 1269205"/>
              <a:gd name="connsiteX2" fmla="*/ 592931 w 1338262"/>
              <a:gd name="connsiteY2" fmla="*/ 354807 h 1269205"/>
              <a:gd name="connsiteX3" fmla="*/ 557213 w 1338262"/>
              <a:gd name="connsiteY3" fmla="*/ 478632 h 1269205"/>
              <a:gd name="connsiteX4" fmla="*/ 621507 w 1338262"/>
              <a:gd name="connsiteY4" fmla="*/ 566737 h 1269205"/>
              <a:gd name="connsiteX5" fmla="*/ 531020 w 1338262"/>
              <a:gd name="connsiteY5" fmla="*/ 545305 h 1269205"/>
              <a:gd name="connsiteX6" fmla="*/ 400052 w 1338262"/>
              <a:gd name="connsiteY6" fmla="*/ 581024 h 1269205"/>
              <a:gd name="connsiteX7" fmla="*/ 328614 w 1338262"/>
              <a:gd name="connsiteY7" fmla="*/ 554831 h 1269205"/>
              <a:gd name="connsiteX8" fmla="*/ 192881 w 1338262"/>
              <a:gd name="connsiteY8" fmla="*/ 709613 h 1269205"/>
              <a:gd name="connsiteX9" fmla="*/ 219077 w 1338262"/>
              <a:gd name="connsiteY9" fmla="*/ 738187 h 1269205"/>
              <a:gd name="connsiteX10" fmla="*/ 171451 w 1338262"/>
              <a:gd name="connsiteY10" fmla="*/ 857250 h 1269205"/>
              <a:gd name="connsiteX11" fmla="*/ 121445 w 1338262"/>
              <a:gd name="connsiteY11" fmla="*/ 919161 h 1269205"/>
              <a:gd name="connsiteX12" fmla="*/ 83344 w 1338262"/>
              <a:gd name="connsiteY12" fmla="*/ 1052514 h 1269205"/>
              <a:gd name="connsiteX13" fmla="*/ 0 w 1338262"/>
              <a:gd name="connsiteY13" fmla="*/ 1104900 h 1269205"/>
              <a:gd name="connsiteX14" fmla="*/ 2382 w 1338262"/>
              <a:gd name="connsiteY14" fmla="*/ 1185863 h 1269205"/>
              <a:gd name="connsiteX15" fmla="*/ 57151 w 1338262"/>
              <a:gd name="connsiteY15" fmla="*/ 1178719 h 1269205"/>
              <a:gd name="connsiteX16" fmla="*/ 26194 w 1338262"/>
              <a:gd name="connsiteY16" fmla="*/ 1219199 h 1269205"/>
              <a:gd name="connsiteX17" fmla="*/ 78582 w 1338262"/>
              <a:gd name="connsiteY17" fmla="*/ 1269205 h 1269205"/>
              <a:gd name="connsiteX18" fmla="*/ 76201 w 1338262"/>
              <a:gd name="connsiteY18" fmla="*/ 1233487 h 1269205"/>
              <a:gd name="connsiteX19" fmla="*/ 138113 w 1338262"/>
              <a:gd name="connsiteY19" fmla="*/ 1171574 h 1269205"/>
              <a:gd name="connsiteX20" fmla="*/ 178594 w 1338262"/>
              <a:gd name="connsiteY20" fmla="*/ 1164431 h 1269205"/>
              <a:gd name="connsiteX21" fmla="*/ 197644 w 1338262"/>
              <a:gd name="connsiteY21" fmla="*/ 1057275 h 1269205"/>
              <a:gd name="connsiteX22" fmla="*/ 259557 w 1338262"/>
              <a:gd name="connsiteY22" fmla="*/ 1083469 h 1269205"/>
              <a:gd name="connsiteX23" fmla="*/ 347663 w 1338262"/>
              <a:gd name="connsiteY23" fmla="*/ 1183481 h 1269205"/>
              <a:gd name="connsiteX24" fmla="*/ 409576 w 1338262"/>
              <a:gd name="connsiteY24" fmla="*/ 1162050 h 1269205"/>
              <a:gd name="connsiteX25" fmla="*/ 426245 w 1338262"/>
              <a:gd name="connsiteY25" fmla="*/ 1123950 h 1269205"/>
              <a:gd name="connsiteX26" fmla="*/ 476250 w 1338262"/>
              <a:gd name="connsiteY26" fmla="*/ 1133476 h 1269205"/>
              <a:gd name="connsiteX27" fmla="*/ 545307 w 1338262"/>
              <a:gd name="connsiteY27" fmla="*/ 1092993 h 1269205"/>
              <a:gd name="connsiteX28" fmla="*/ 581025 w 1338262"/>
              <a:gd name="connsiteY28" fmla="*/ 1123950 h 1269205"/>
              <a:gd name="connsiteX29" fmla="*/ 678656 w 1338262"/>
              <a:gd name="connsiteY29" fmla="*/ 1107282 h 1269205"/>
              <a:gd name="connsiteX30" fmla="*/ 790575 w 1338262"/>
              <a:gd name="connsiteY30" fmla="*/ 1171575 h 1269205"/>
              <a:gd name="connsiteX31" fmla="*/ 859631 w 1338262"/>
              <a:gd name="connsiteY31" fmla="*/ 1209675 h 1269205"/>
              <a:gd name="connsiteX32" fmla="*/ 976313 w 1338262"/>
              <a:gd name="connsiteY32" fmla="*/ 1169194 h 1269205"/>
              <a:gd name="connsiteX33" fmla="*/ 1066801 w 1338262"/>
              <a:gd name="connsiteY33" fmla="*/ 1173957 h 1269205"/>
              <a:gd name="connsiteX34" fmla="*/ 1297782 w 1338262"/>
              <a:gd name="connsiteY34" fmla="*/ 483394 h 1269205"/>
              <a:gd name="connsiteX35" fmla="*/ 1338262 w 1338262"/>
              <a:gd name="connsiteY35" fmla="*/ 361950 h 1269205"/>
              <a:gd name="connsiteX36" fmla="*/ 854869 w 1338262"/>
              <a:gd name="connsiteY36" fmla="*/ 28575 h 1269205"/>
              <a:gd name="connsiteX0" fmla="*/ 854869 w 1338262"/>
              <a:gd name="connsiteY0" fmla="*/ 28575 h 1269205"/>
              <a:gd name="connsiteX1" fmla="*/ 711994 w 1338262"/>
              <a:gd name="connsiteY1" fmla="*/ 0 h 1269205"/>
              <a:gd name="connsiteX2" fmla="*/ 592931 w 1338262"/>
              <a:gd name="connsiteY2" fmla="*/ 354807 h 1269205"/>
              <a:gd name="connsiteX3" fmla="*/ 557213 w 1338262"/>
              <a:gd name="connsiteY3" fmla="*/ 478632 h 1269205"/>
              <a:gd name="connsiteX4" fmla="*/ 621507 w 1338262"/>
              <a:gd name="connsiteY4" fmla="*/ 566737 h 1269205"/>
              <a:gd name="connsiteX5" fmla="*/ 531020 w 1338262"/>
              <a:gd name="connsiteY5" fmla="*/ 545305 h 1269205"/>
              <a:gd name="connsiteX6" fmla="*/ 400052 w 1338262"/>
              <a:gd name="connsiteY6" fmla="*/ 581024 h 1269205"/>
              <a:gd name="connsiteX7" fmla="*/ 328614 w 1338262"/>
              <a:gd name="connsiteY7" fmla="*/ 554831 h 1269205"/>
              <a:gd name="connsiteX8" fmla="*/ 192881 w 1338262"/>
              <a:gd name="connsiteY8" fmla="*/ 709613 h 1269205"/>
              <a:gd name="connsiteX9" fmla="*/ 219077 w 1338262"/>
              <a:gd name="connsiteY9" fmla="*/ 738187 h 1269205"/>
              <a:gd name="connsiteX10" fmla="*/ 171451 w 1338262"/>
              <a:gd name="connsiteY10" fmla="*/ 857250 h 1269205"/>
              <a:gd name="connsiteX11" fmla="*/ 121445 w 1338262"/>
              <a:gd name="connsiteY11" fmla="*/ 919161 h 1269205"/>
              <a:gd name="connsiteX12" fmla="*/ 83344 w 1338262"/>
              <a:gd name="connsiteY12" fmla="*/ 1052514 h 1269205"/>
              <a:gd name="connsiteX13" fmla="*/ 0 w 1338262"/>
              <a:gd name="connsiteY13" fmla="*/ 1104900 h 1269205"/>
              <a:gd name="connsiteX14" fmla="*/ 2382 w 1338262"/>
              <a:gd name="connsiteY14" fmla="*/ 1185863 h 1269205"/>
              <a:gd name="connsiteX15" fmla="*/ 57151 w 1338262"/>
              <a:gd name="connsiteY15" fmla="*/ 1178719 h 1269205"/>
              <a:gd name="connsiteX16" fmla="*/ 26194 w 1338262"/>
              <a:gd name="connsiteY16" fmla="*/ 1219199 h 1269205"/>
              <a:gd name="connsiteX17" fmla="*/ 78582 w 1338262"/>
              <a:gd name="connsiteY17" fmla="*/ 1269205 h 1269205"/>
              <a:gd name="connsiteX18" fmla="*/ 76201 w 1338262"/>
              <a:gd name="connsiteY18" fmla="*/ 1233487 h 1269205"/>
              <a:gd name="connsiteX19" fmla="*/ 138113 w 1338262"/>
              <a:gd name="connsiteY19" fmla="*/ 1171574 h 1269205"/>
              <a:gd name="connsiteX20" fmla="*/ 178594 w 1338262"/>
              <a:gd name="connsiteY20" fmla="*/ 1164431 h 1269205"/>
              <a:gd name="connsiteX21" fmla="*/ 197644 w 1338262"/>
              <a:gd name="connsiteY21" fmla="*/ 1057275 h 1269205"/>
              <a:gd name="connsiteX22" fmla="*/ 259557 w 1338262"/>
              <a:gd name="connsiteY22" fmla="*/ 1083469 h 1269205"/>
              <a:gd name="connsiteX23" fmla="*/ 347663 w 1338262"/>
              <a:gd name="connsiteY23" fmla="*/ 1183481 h 1269205"/>
              <a:gd name="connsiteX24" fmla="*/ 409576 w 1338262"/>
              <a:gd name="connsiteY24" fmla="*/ 1162050 h 1269205"/>
              <a:gd name="connsiteX25" fmla="*/ 426245 w 1338262"/>
              <a:gd name="connsiteY25" fmla="*/ 1123950 h 1269205"/>
              <a:gd name="connsiteX26" fmla="*/ 476250 w 1338262"/>
              <a:gd name="connsiteY26" fmla="*/ 1133476 h 1269205"/>
              <a:gd name="connsiteX27" fmla="*/ 545307 w 1338262"/>
              <a:gd name="connsiteY27" fmla="*/ 1092993 h 1269205"/>
              <a:gd name="connsiteX28" fmla="*/ 581025 w 1338262"/>
              <a:gd name="connsiteY28" fmla="*/ 1123950 h 1269205"/>
              <a:gd name="connsiteX29" fmla="*/ 678656 w 1338262"/>
              <a:gd name="connsiteY29" fmla="*/ 1107282 h 1269205"/>
              <a:gd name="connsiteX30" fmla="*/ 781050 w 1338262"/>
              <a:gd name="connsiteY30" fmla="*/ 1152525 h 1269205"/>
              <a:gd name="connsiteX31" fmla="*/ 859631 w 1338262"/>
              <a:gd name="connsiteY31" fmla="*/ 1209675 h 1269205"/>
              <a:gd name="connsiteX32" fmla="*/ 976313 w 1338262"/>
              <a:gd name="connsiteY32" fmla="*/ 1169194 h 1269205"/>
              <a:gd name="connsiteX33" fmla="*/ 1066801 w 1338262"/>
              <a:gd name="connsiteY33" fmla="*/ 1173957 h 1269205"/>
              <a:gd name="connsiteX34" fmla="*/ 1297782 w 1338262"/>
              <a:gd name="connsiteY34" fmla="*/ 483394 h 1269205"/>
              <a:gd name="connsiteX35" fmla="*/ 1338262 w 1338262"/>
              <a:gd name="connsiteY35" fmla="*/ 361950 h 1269205"/>
              <a:gd name="connsiteX36" fmla="*/ 854869 w 1338262"/>
              <a:gd name="connsiteY36" fmla="*/ 28575 h 1269205"/>
              <a:gd name="connsiteX0" fmla="*/ 854869 w 1338262"/>
              <a:gd name="connsiteY0" fmla="*/ 28575 h 1269205"/>
              <a:gd name="connsiteX1" fmla="*/ 711994 w 1338262"/>
              <a:gd name="connsiteY1" fmla="*/ 0 h 1269205"/>
              <a:gd name="connsiteX2" fmla="*/ 592931 w 1338262"/>
              <a:gd name="connsiteY2" fmla="*/ 354807 h 1269205"/>
              <a:gd name="connsiteX3" fmla="*/ 557213 w 1338262"/>
              <a:gd name="connsiteY3" fmla="*/ 478632 h 1269205"/>
              <a:gd name="connsiteX4" fmla="*/ 621507 w 1338262"/>
              <a:gd name="connsiteY4" fmla="*/ 566737 h 1269205"/>
              <a:gd name="connsiteX5" fmla="*/ 531020 w 1338262"/>
              <a:gd name="connsiteY5" fmla="*/ 545305 h 1269205"/>
              <a:gd name="connsiteX6" fmla="*/ 400052 w 1338262"/>
              <a:gd name="connsiteY6" fmla="*/ 581024 h 1269205"/>
              <a:gd name="connsiteX7" fmla="*/ 328614 w 1338262"/>
              <a:gd name="connsiteY7" fmla="*/ 554831 h 1269205"/>
              <a:gd name="connsiteX8" fmla="*/ 192881 w 1338262"/>
              <a:gd name="connsiteY8" fmla="*/ 709613 h 1269205"/>
              <a:gd name="connsiteX9" fmla="*/ 219077 w 1338262"/>
              <a:gd name="connsiteY9" fmla="*/ 738187 h 1269205"/>
              <a:gd name="connsiteX10" fmla="*/ 171451 w 1338262"/>
              <a:gd name="connsiteY10" fmla="*/ 857250 h 1269205"/>
              <a:gd name="connsiteX11" fmla="*/ 121445 w 1338262"/>
              <a:gd name="connsiteY11" fmla="*/ 919161 h 1269205"/>
              <a:gd name="connsiteX12" fmla="*/ 83344 w 1338262"/>
              <a:gd name="connsiteY12" fmla="*/ 1052514 h 1269205"/>
              <a:gd name="connsiteX13" fmla="*/ 0 w 1338262"/>
              <a:gd name="connsiteY13" fmla="*/ 1104900 h 1269205"/>
              <a:gd name="connsiteX14" fmla="*/ 2382 w 1338262"/>
              <a:gd name="connsiteY14" fmla="*/ 1185863 h 1269205"/>
              <a:gd name="connsiteX15" fmla="*/ 57151 w 1338262"/>
              <a:gd name="connsiteY15" fmla="*/ 1178719 h 1269205"/>
              <a:gd name="connsiteX16" fmla="*/ 26194 w 1338262"/>
              <a:gd name="connsiteY16" fmla="*/ 1219199 h 1269205"/>
              <a:gd name="connsiteX17" fmla="*/ 78582 w 1338262"/>
              <a:gd name="connsiteY17" fmla="*/ 1269205 h 1269205"/>
              <a:gd name="connsiteX18" fmla="*/ 76201 w 1338262"/>
              <a:gd name="connsiteY18" fmla="*/ 1233487 h 1269205"/>
              <a:gd name="connsiteX19" fmla="*/ 138113 w 1338262"/>
              <a:gd name="connsiteY19" fmla="*/ 1171574 h 1269205"/>
              <a:gd name="connsiteX20" fmla="*/ 178594 w 1338262"/>
              <a:gd name="connsiteY20" fmla="*/ 1164431 h 1269205"/>
              <a:gd name="connsiteX21" fmla="*/ 197644 w 1338262"/>
              <a:gd name="connsiteY21" fmla="*/ 1057275 h 1269205"/>
              <a:gd name="connsiteX22" fmla="*/ 259557 w 1338262"/>
              <a:gd name="connsiteY22" fmla="*/ 1083469 h 1269205"/>
              <a:gd name="connsiteX23" fmla="*/ 347663 w 1338262"/>
              <a:gd name="connsiteY23" fmla="*/ 1183481 h 1269205"/>
              <a:gd name="connsiteX24" fmla="*/ 409576 w 1338262"/>
              <a:gd name="connsiteY24" fmla="*/ 1162050 h 1269205"/>
              <a:gd name="connsiteX25" fmla="*/ 426245 w 1338262"/>
              <a:gd name="connsiteY25" fmla="*/ 1123950 h 1269205"/>
              <a:gd name="connsiteX26" fmla="*/ 476250 w 1338262"/>
              <a:gd name="connsiteY26" fmla="*/ 1133476 h 1269205"/>
              <a:gd name="connsiteX27" fmla="*/ 545307 w 1338262"/>
              <a:gd name="connsiteY27" fmla="*/ 1092993 h 1269205"/>
              <a:gd name="connsiteX28" fmla="*/ 581025 w 1338262"/>
              <a:gd name="connsiteY28" fmla="*/ 1123950 h 1269205"/>
              <a:gd name="connsiteX29" fmla="*/ 678656 w 1338262"/>
              <a:gd name="connsiteY29" fmla="*/ 1107282 h 1269205"/>
              <a:gd name="connsiteX30" fmla="*/ 781050 w 1338262"/>
              <a:gd name="connsiteY30" fmla="*/ 1152525 h 1269205"/>
              <a:gd name="connsiteX31" fmla="*/ 831057 w 1338262"/>
              <a:gd name="connsiteY31" fmla="*/ 1190625 h 1269205"/>
              <a:gd name="connsiteX32" fmla="*/ 859631 w 1338262"/>
              <a:gd name="connsiteY32" fmla="*/ 1209675 h 1269205"/>
              <a:gd name="connsiteX33" fmla="*/ 976313 w 1338262"/>
              <a:gd name="connsiteY33" fmla="*/ 1169194 h 1269205"/>
              <a:gd name="connsiteX34" fmla="*/ 1066801 w 1338262"/>
              <a:gd name="connsiteY34" fmla="*/ 1173957 h 1269205"/>
              <a:gd name="connsiteX35" fmla="*/ 1297782 w 1338262"/>
              <a:gd name="connsiteY35" fmla="*/ 483394 h 1269205"/>
              <a:gd name="connsiteX36" fmla="*/ 1338262 w 1338262"/>
              <a:gd name="connsiteY36" fmla="*/ 361950 h 1269205"/>
              <a:gd name="connsiteX37" fmla="*/ 854869 w 1338262"/>
              <a:gd name="connsiteY37" fmla="*/ 28575 h 1269205"/>
              <a:gd name="connsiteX0" fmla="*/ 854869 w 1338262"/>
              <a:gd name="connsiteY0" fmla="*/ 28575 h 1269205"/>
              <a:gd name="connsiteX1" fmla="*/ 711994 w 1338262"/>
              <a:gd name="connsiteY1" fmla="*/ 0 h 1269205"/>
              <a:gd name="connsiteX2" fmla="*/ 592931 w 1338262"/>
              <a:gd name="connsiteY2" fmla="*/ 354807 h 1269205"/>
              <a:gd name="connsiteX3" fmla="*/ 557213 w 1338262"/>
              <a:gd name="connsiteY3" fmla="*/ 478632 h 1269205"/>
              <a:gd name="connsiteX4" fmla="*/ 621507 w 1338262"/>
              <a:gd name="connsiteY4" fmla="*/ 566737 h 1269205"/>
              <a:gd name="connsiteX5" fmla="*/ 531020 w 1338262"/>
              <a:gd name="connsiteY5" fmla="*/ 545305 h 1269205"/>
              <a:gd name="connsiteX6" fmla="*/ 400052 w 1338262"/>
              <a:gd name="connsiteY6" fmla="*/ 581024 h 1269205"/>
              <a:gd name="connsiteX7" fmla="*/ 328614 w 1338262"/>
              <a:gd name="connsiteY7" fmla="*/ 554831 h 1269205"/>
              <a:gd name="connsiteX8" fmla="*/ 192881 w 1338262"/>
              <a:gd name="connsiteY8" fmla="*/ 709613 h 1269205"/>
              <a:gd name="connsiteX9" fmla="*/ 219077 w 1338262"/>
              <a:gd name="connsiteY9" fmla="*/ 738187 h 1269205"/>
              <a:gd name="connsiteX10" fmla="*/ 171451 w 1338262"/>
              <a:gd name="connsiteY10" fmla="*/ 857250 h 1269205"/>
              <a:gd name="connsiteX11" fmla="*/ 121445 w 1338262"/>
              <a:gd name="connsiteY11" fmla="*/ 919161 h 1269205"/>
              <a:gd name="connsiteX12" fmla="*/ 83344 w 1338262"/>
              <a:gd name="connsiteY12" fmla="*/ 1052514 h 1269205"/>
              <a:gd name="connsiteX13" fmla="*/ 0 w 1338262"/>
              <a:gd name="connsiteY13" fmla="*/ 1104900 h 1269205"/>
              <a:gd name="connsiteX14" fmla="*/ 2382 w 1338262"/>
              <a:gd name="connsiteY14" fmla="*/ 1185863 h 1269205"/>
              <a:gd name="connsiteX15" fmla="*/ 57151 w 1338262"/>
              <a:gd name="connsiteY15" fmla="*/ 1178719 h 1269205"/>
              <a:gd name="connsiteX16" fmla="*/ 26194 w 1338262"/>
              <a:gd name="connsiteY16" fmla="*/ 1219199 h 1269205"/>
              <a:gd name="connsiteX17" fmla="*/ 78582 w 1338262"/>
              <a:gd name="connsiteY17" fmla="*/ 1269205 h 1269205"/>
              <a:gd name="connsiteX18" fmla="*/ 76201 w 1338262"/>
              <a:gd name="connsiteY18" fmla="*/ 1233487 h 1269205"/>
              <a:gd name="connsiteX19" fmla="*/ 138113 w 1338262"/>
              <a:gd name="connsiteY19" fmla="*/ 1171574 h 1269205"/>
              <a:gd name="connsiteX20" fmla="*/ 178594 w 1338262"/>
              <a:gd name="connsiteY20" fmla="*/ 1164431 h 1269205"/>
              <a:gd name="connsiteX21" fmla="*/ 197644 w 1338262"/>
              <a:gd name="connsiteY21" fmla="*/ 1057275 h 1269205"/>
              <a:gd name="connsiteX22" fmla="*/ 259557 w 1338262"/>
              <a:gd name="connsiteY22" fmla="*/ 1083469 h 1269205"/>
              <a:gd name="connsiteX23" fmla="*/ 347663 w 1338262"/>
              <a:gd name="connsiteY23" fmla="*/ 1183481 h 1269205"/>
              <a:gd name="connsiteX24" fmla="*/ 409576 w 1338262"/>
              <a:gd name="connsiteY24" fmla="*/ 1162050 h 1269205"/>
              <a:gd name="connsiteX25" fmla="*/ 426245 w 1338262"/>
              <a:gd name="connsiteY25" fmla="*/ 1123950 h 1269205"/>
              <a:gd name="connsiteX26" fmla="*/ 476250 w 1338262"/>
              <a:gd name="connsiteY26" fmla="*/ 1133476 h 1269205"/>
              <a:gd name="connsiteX27" fmla="*/ 545307 w 1338262"/>
              <a:gd name="connsiteY27" fmla="*/ 1092993 h 1269205"/>
              <a:gd name="connsiteX28" fmla="*/ 581025 w 1338262"/>
              <a:gd name="connsiteY28" fmla="*/ 1123950 h 1269205"/>
              <a:gd name="connsiteX29" fmla="*/ 678656 w 1338262"/>
              <a:gd name="connsiteY29" fmla="*/ 1107282 h 1269205"/>
              <a:gd name="connsiteX30" fmla="*/ 781050 w 1338262"/>
              <a:gd name="connsiteY30" fmla="*/ 1152525 h 1269205"/>
              <a:gd name="connsiteX31" fmla="*/ 790576 w 1338262"/>
              <a:gd name="connsiteY31" fmla="*/ 1188244 h 1269205"/>
              <a:gd name="connsiteX32" fmla="*/ 859631 w 1338262"/>
              <a:gd name="connsiteY32" fmla="*/ 1209675 h 1269205"/>
              <a:gd name="connsiteX33" fmla="*/ 976313 w 1338262"/>
              <a:gd name="connsiteY33" fmla="*/ 1169194 h 1269205"/>
              <a:gd name="connsiteX34" fmla="*/ 1066801 w 1338262"/>
              <a:gd name="connsiteY34" fmla="*/ 1173957 h 1269205"/>
              <a:gd name="connsiteX35" fmla="*/ 1297782 w 1338262"/>
              <a:gd name="connsiteY35" fmla="*/ 483394 h 1269205"/>
              <a:gd name="connsiteX36" fmla="*/ 1338262 w 1338262"/>
              <a:gd name="connsiteY36" fmla="*/ 361950 h 1269205"/>
              <a:gd name="connsiteX37" fmla="*/ 854869 w 1338262"/>
              <a:gd name="connsiteY37" fmla="*/ 28575 h 1269205"/>
              <a:gd name="connsiteX0" fmla="*/ 854869 w 1338262"/>
              <a:gd name="connsiteY0" fmla="*/ 28575 h 1269205"/>
              <a:gd name="connsiteX1" fmla="*/ 711994 w 1338262"/>
              <a:gd name="connsiteY1" fmla="*/ 0 h 1269205"/>
              <a:gd name="connsiteX2" fmla="*/ 592931 w 1338262"/>
              <a:gd name="connsiteY2" fmla="*/ 354807 h 1269205"/>
              <a:gd name="connsiteX3" fmla="*/ 557213 w 1338262"/>
              <a:gd name="connsiteY3" fmla="*/ 478632 h 1269205"/>
              <a:gd name="connsiteX4" fmla="*/ 621507 w 1338262"/>
              <a:gd name="connsiteY4" fmla="*/ 566737 h 1269205"/>
              <a:gd name="connsiteX5" fmla="*/ 531020 w 1338262"/>
              <a:gd name="connsiteY5" fmla="*/ 545305 h 1269205"/>
              <a:gd name="connsiteX6" fmla="*/ 400052 w 1338262"/>
              <a:gd name="connsiteY6" fmla="*/ 581024 h 1269205"/>
              <a:gd name="connsiteX7" fmla="*/ 328614 w 1338262"/>
              <a:gd name="connsiteY7" fmla="*/ 554831 h 1269205"/>
              <a:gd name="connsiteX8" fmla="*/ 192881 w 1338262"/>
              <a:gd name="connsiteY8" fmla="*/ 709613 h 1269205"/>
              <a:gd name="connsiteX9" fmla="*/ 219077 w 1338262"/>
              <a:gd name="connsiteY9" fmla="*/ 738187 h 1269205"/>
              <a:gd name="connsiteX10" fmla="*/ 171451 w 1338262"/>
              <a:gd name="connsiteY10" fmla="*/ 857250 h 1269205"/>
              <a:gd name="connsiteX11" fmla="*/ 121445 w 1338262"/>
              <a:gd name="connsiteY11" fmla="*/ 919161 h 1269205"/>
              <a:gd name="connsiteX12" fmla="*/ 83344 w 1338262"/>
              <a:gd name="connsiteY12" fmla="*/ 1052514 h 1269205"/>
              <a:gd name="connsiteX13" fmla="*/ 0 w 1338262"/>
              <a:gd name="connsiteY13" fmla="*/ 1104900 h 1269205"/>
              <a:gd name="connsiteX14" fmla="*/ 2382 w 1338262"/>
              <a:gd name="connsiteY14" fmla="*/ 1185863 h 1269205"/>
              <a:gd name="connsiteX15" fmla="*/ 57151 w 1338262"/>
              <a:gd name="connsiteY15" fmla="*/ 1178719 h 1269205"/>
              <a:gd name="connsiteX16" fmla="*/ 26194 w 1338262"/>
              <a:gd name="connsiteY16" fmla="*/ 1219199 h 1269205"/>
              <a:gd name="connsiteX17" fmla="*/ 78582 w 1338262"/>
              <a:gd name="connsiteY17" fmla="*/ 1269205 h 1269205"/>
              <a:gd name="connsiteX18" fmla="*/ 76201 w 1338262"/>
              <a:gd name="connsiteY18" fmla="*/ 1233487 h 1269205"/>
              <a:gd name="connsiteX19" fmla="*/ 138113 w 1338262"/>
              <a:gd name="connsiteY19" fmla="*/ 1171574 h 1269205"/>
              <a:gd name="connsiteX20" fmla="*/ 178594 w 1338262"/>
              <a:gd name="connsiteY20" fmla="*/ 1164431 h 1269205"/>
              <a:gd name="connsiteX21" fmla="*/ 197644 w 1338262"/>
              <a:gd name="connsiteY21" fmla="*/ 1057275 h 1269205"/>
              <a:gd name="connsiteX22" fmla="*/ 259557 w 1338262"/>
              <a:gd name="connsiteY22" fmla="*/ 1083469 h 1269205"/>
              <a:gd name="connsiteX23" fmla="*/ 347663 w 1338262"/>
              <a:gd name="connsiteY23" fmla="*/ 1183481 h 1269205"/>
              <a:gd name="connsiteX24" fmla="*/ 409576 w 1338262"/>
              <a:gd name="connsiteY24" fmla="*/ 1162050 h 1269205"/>
              <a:gd name="connsiteX25" fmla="*/ 426245 w 1338262"/>
              <a:gd name="connsiteY25" fmla="*/ 1123950 h 1269205"/>
              <a:gd name="connsiteX26" fmla="*/ 476250 w 1338262"/>
              <a:gd name="connsiteY26" fmla="*/ 1133476 h 1269205"/>
              <a:gd name="connsiteX27" fmla="*/ 545307 w 1338262"/>
              <a:gd name="connsiteY27" fmla="*/ 1092993 h 1269205"/>
              <a:gd name="connsiteX28" fmla="*/ 581025 w 1338262"/>
              <a:gd name="connsiteY28" fmla="*/ 1123950 h 1269205"/>
              <a:gd name="connsiteX29" fmla="*/ 678656 w 1338262"/>
              <a:gd name="connsiteY29" fmla="*/ 1107282 h 1269205"/>
              <a:gd name="connsiteX30" fmla="*/ 781050 w 1338262"/>
              <a:gd name="connsiteY30" fmla="*/ 1152525 h 1269205"/>
              <a:gd name="connsiteX31" fmla="*/ 790576 w 1338262"/>
              <a:gd name="connsiteY31" fmla="*/ 1188244 h 1269205"/>
              <a:gd name="connsiteX32" fmla="*/ 859631 w 1338262"/>
              <a:gd name="connsiteY32" fmla="*/ 1209675 h 1269205"/>
              <a:gd name="connsiteX33" fmla="*/ 931069 w 1338262"/>
              <a:gd name="connsiteY33" fmla="*/ 1185863 h 1269205"/>
              <a:gd name="connsiteX34" fmla="*/ 976313 w 1338262"/>
              <a:gd name="connsiteY34" fmla="*/ 1169194 h 1269205"/>
              <a:gd name="connsiteX35" fmla="*/ 1066801 w 1338262"/>
              <a:gd name="connsiteY35" fmla="*/ 1173957 h 1269205"/>
              <a:gd name="connsiteX36" fmla="*/ 1297782 w 1338262"/>
              <a:gd name="connsiteY36" fmla="*/ 483394 h 1269205"/>
              <a:gd name="connsiteX37" fmla="*/ 1338262 w 1338262"/>
              <a:gd name="connsiteY37" fmla="*/ 361950 h 1269205"/>
              <a:gd name="connsiteX38" fmla="*/ 854869 w 1338262"/>
              <a:gd name="connsiteY38" fmla="*/ 28575 h 1269205"/>
              <a:gd name="connsiteX0" fmla="*/ 854869 w 1338262"/>
              <a:gd name="connsiteY0" fmla="*/ 28575 h 1269205"/>
              <a:gd name="connsiteX1" fmla="*/ 711994 w 1338262"/>
              <a:gd name="connsiteY1" fmla="*/ 0 h 1269205"/>
              <a:gd name="connsiteX2" fmla="*/ 592931 w 1338262"/>
              <a:gd name="connsiteY2" fmla="*/ 354807 h 1269205"/>
              <a:gd name="connsiteX3" fmla="*/ 557213 w 1338262"/>
              <a:gd name="connsiteY3" fmla="*/ 478632 h 1269205"/>
              <a:gd name="connsiteX4" fmla="*/ 621507 w 1338262"/>
              <a:gd name="connsiteY4" fmla="*/ 566737 h 1269205"/>
              <a:gd name="connsiteX5" fmla="*/ 531020 w 1338262"/>
              <a:gd name="connsiteY5" fmla="*/ 545305 h 1269205"/>
              <a:gd name="connsiteX6" fmla="*/ 400052 w 1338262"/>
              <a:gd name="connsiteY6" fmla="*/ 581024 h 1269205"/>
              <a:gd name="connsiteX7" fmla="*/ 328614 w 1338262"/>
              <a:gd name="connsiteY7" fmla="*/ 554831 h 1269205"/>
              <a:gd name="connsiteX8" fmla="*/ 192881 w 1338262"/>
              <a:gd name="connsiteY8" fmla="*/ 709613 h 1269205"/>
              <a:gd name="connsiteX9" fmla="*/ 219077 w 1338262"/>
              <a:gd name="connsiteY9" fmla="*/ 738187 h 1269205"/>
              <a:gd name="connsiteX10" fmla="*/ 171451 w 1338262"/>
              <a:gd name="connsiteY10" fmla="*/ 857250 h 1269205"/>
              <a:gd name="connsiteX11" fmla="*/ 121445 w 1338262"/>
              <a:gd name="connsiteY11" fmla="*/ 919161 h 1269205"/>
              <a:gd name="connsiteX12" fmla="*/ 83344 w 1338262"/>
              <a:gd name="connsiteY12" fmla="*/ 1052514 h 1269205"/>
              <a:gd name="connsiteX13" fmla="*/ 0 w 1338262"/>
              <a:gd name="connsiteY13" fmla="*/ 1104900 h 1269205"/>
              <a:gd name="connsiteX14" fmla="*/ 2382 w 1338262"/>
              <a:gd name="connsiteY14" fmla="*/ 1185863 h 1269205"/>
              <a:gd name="connsiteX15" fmla="*/ 57151 w 1338262"/>
              <a:gd name="connsiteY15" fmla="*/ 1178719 h 1269205"/>
              <a:gd name="connsiteX16" fmla="*/ 26194 w 1338262"/>
              <a:gd name="connsiteY16" fmla="*/ 1219199 h 1269205"/>
              <a:gd name="connsiteX17" fmla="*/ 78582 w 1338262"/>
              <a:gd name="connsiteY17" fmla="*/ 1269205 h 1269205"/>
              <a:gd name="connsiteX18" fmla="*/ 76201 w 1338262"/>
              <a:gd name="connsiteY18" fmla="*/ 1233487 h 1269205"/>
              <a:gd name="connsiteX19" fmla="*/ 138113 w 1338262"/>
              <a:gd name="connsiteY19" fmla="*/ 1171574 h 1269205"/>
              <a:gd name="connsiteX20" fmla="*/ 178594 w 1338262"/>
              <a:gd name="connsiteY20" fmla="*/ 1164431 h 1269205"/>
              <a:gd name="connsiteX21" fmla="*/ 197644 w 1338262"/>
              <a:gd name="connsiteY21" fmla="*/ 1057275 h 1269205"/>
              <a:gd name="connsiteX22" fmla="*/ 259557 w 1338262"/>
              <a:gd name="connsiteY22" fmla="*/ 1083469 h 1269205"/>
              <a:gd name="connsiteX23" fmla="*/ 347663 w 1338262"/>
              <a:gd name="connsiteY23" fmla="*/ 1183481 h 1269205"/>
              <a:gd name="connsiteX24" fmla="*/ 409576 w 1338262"/>
              <a:gd name="connsiteY24" fmla="*/ 1162050 h 1269205"/>
              <a:gd name="connsiteX25" fmla="*/ 426245 w 1338262"/>
              <a:gd name="connsiteY25" fmla="*/ 1123950 h 1269205"/>
              <a:gd name="connsiteX26" fmla="*/ 476250 w 1338262"/>
              <a:gd name="connsiteY26" fmla="*/ 1133476 h 1269205"/>
              <a:gd name="connsiteX27" fmla="*/ 545307 w 1338262"/>
              <a:gd name="connsiteY27" fmla="*/ 1092993 h 1269205"/>
              <a:gd name="connsiteX28" fmla="*/ 581025 w 1338262"/>
              <a:gd name="connsiteY28" fmla="*/ 1123950 h 1269205"/>
              <a:gd name="connsiteX29" fmla="*/ 678656 w 1338262"/>
              <a:gd name="connsiteY29" fmla="*/ 1107282 h 1269205"/>
              <a:gd name="connsiteX30" fmla="*/ 781050 w 1338262"/>
              <a:gd name="connsiteY30" fmla="*/ 1152525 h 1269205"/>
              <a:gd name="connsiteX31" fmla="*/ 790576 w 1338262"/>
              <a:gd name="connsiteY31" fmla="*/ 1188244 h 1269205"/>
              <a:gd name="connsiteX32" fmla="*/ 859631 w 1338262"/>
              <a:gd name="connsiteY32" fmla="*/ 1209675 h 1269205"/>
              <a:gd name="connsiteX33" fmla="*/ 933451 w 1338262"/>
              <a:gd name="connsiteY33" fmla="*/ 1207294 h 1269205"/>
              <a:gd name="connsiteX34" fmla="*/ 976313 w 1338262"/>
              <a:gd name="connsiteY34" fmla="*/ 1169194 h 1269205"/>
              <a:gd name="connsiteX35" fmla="*/ 1066801 w 1338262"/>
              <a:gd name="connsiteY35" fmla="*/ 1173957 h 1269205"/>
              <a:gd name="connsiteX36" fmla="*/ 1297782 w 1338262"/>
              <a:gd name="connsiteY36" fmla="*/ 483394 h 1269205"/>
              <a:gd name="connsiteX37" fmla="*/ 1338262 w 1338262"/>
              <a:gd name="connsiteY37" fmla="*/ 361950 h 1269205"/>
              <a:gd name="connsiteX38" fmla="*/ 854869 w 1338262"/>
              <a:gd name="connsiteY38" fmla="*/ 28575 h 1269205"/>
              <a:gd name="connsiteX0" fmla="*/ 854869 w 1338262"/>
              <a:gd name="connsiteY0" fmla="*/ 28575 h 1269205"/>
              <a:gd name="connsiteX1" fmla="*/ 711994 w 1338262"/>
              <a:gd name="connsiteY1" fmla="*/ 0 h 1269205"/>
              <a:gd name="connsiteX2" fmla="*/ 592931 w 1338262"/>
              <a:gd name="connsiteY2" fmla="*/ 354807 h 1269205"/>
              <a:gd name="connsiteX3" fmla="*/ 557213 w 1338262"/>
              <a:gd name="connsiteY3" fmla="*/ 478632 h 1269205"/>
              <a:gd name="connsiteX4" fmla="*/ 621507 w 1338262"/>
              <a:gd name="connsiteY4" fmla="*/ 566737 h 1269205"/>
              <a:gd name="connsiteX5" fmla="*/ 531020 w 1338262"/>
              <a:gd name="connsiteY5" fmla="*/ 545305 h 1269205"/>
              <a:gd name="connsiteX6" fmla="*/ 400052 w 1338262"/>
              <a:gd name="connsiteY6" fmla="*/ 581024 h 1269205"/>
              <a:gd name="connsiteX7" fmla="*/ 328614 w 1338262"/>
              <a:gd name="connsiteY7" fmla="*/ 554831 h 1269205"/>
              <a:gd name="connsiteX8" fmla="*/ 192881 w 1338262"/>
              <a:gd name="connsiteY8" fmla="*/ 709613 h 1269205"/>
              <a:gd name="connsiteX9" fmla="*/ 219077 w 1338262"/>
              <a:gd name="connsiteY9" fmla="*/ 738187 h 1269205"/>
              <a:gd name="connsiteX10" fmla="*/ 171451 w 1338262"/>
              <a:gd name="connsiteY10" fmla="*/ 857250 h 1269205"/>
              <a:gd name="connsiteX11" fmla="*/ 121445 w 1338262"/>
              <a:gd name="connsiteY11" fmla="*/ 919161 h 1269205"/>
              <a:gd name="connsiteX12" fmla="*/ 83344 w 1338262"/>
              <a:gd name="connsiteY12" fmla="*/ 1052514 h 1269205"/>
              <a:gd name="connsiteX13" fmla="*/ 0 w 1338262"/>
              <a:gd name="connsiteY13" fmla="*/ 1104900 h 1269205"/>
              <a:gd name="connsiteX14" fmla="*/ 2382 w 1338262"/>
              <a:gd name="connsiteY14" fmla="*/ 1185863 h 1269205"/>
              <a:gd name="connsiteX15" fmla="*/ 57151 w 1338262"/>
              <a:gd name="connsiteY15" fmla="*/ 1178719 h 1269205"/>
              <a:gd name="connsiteX16" fmla="*/ 26194 w 1338262"/>
              <a:gd name="connsiteY16" fmla="*/ 1219199 h 1269205"/>
              <a:gd name="connsiteX17" fmla="*/ 78582 w 1338262"/>
              <a:gd name="connsiteY17" fmla="*/ 1269205 h 1269205"/>
              <a:gd name="connsiteX18" fmla="*/ 76201 w 1338262"/>
              <a:gd name="connsiteY18" fmla="*/ 1233487 h 1269205"/>
              <a:gd name="connsiteX19" fmla="*/ 138113 w 1338262"/>
              <a:gd name="connsiteY19" fmla="*/ 1171574 h 1269205"/>
              <a:gd name="connsiteX20" fmla="*/ 178594 w 1338262"/>
              <a:gd name="connsiteY20" fmla="*/ 1164431 h 1269205"/>
              <a:gd name="connsiteX21" fmla="*/ 197644 w 1338262"/>
              <a:gd name="connsiteY21" fmla="*/ 1057275 h 1269205"/>
              <a:gd name="connsiteX22" fmla="*/ 259557 w 1338262"/>
              <a:gd name="connsiteY22" fmla="*/ 1083469 h 1269205"/>
              <a:gd name="connsiteX23" fmla="*/ 314325 w 1338262"/>
              <a:gd name="connsiteY23" fmla="*/ 1147763 h 1269205"/>
              <a:gd name="connsiteX24" fmla="*/ 347663 w 1338262"/>
              <a:gd name="connsiteY24" fmla="*/ 1183481 h 1269205"/>
              <a:gd name="connsiteX25" fmla="*/ 409576 w 1338262"/>
              <a:gd name="connsiteY25" fmla="*/ 1162050 h 1269205"/>
              <a:gd name="connsiteX26" fmla="*/ 426245 w 1338262"/>
              <a:gd name="connsiteY26" fmla="*/ 1123950 h 1269205"/>
              <a:gd name="connsiteX27" fmla="*/ 476250 w 1338262"/>
              <a:gd name="connsiteY27" fmla="*/ 1133476 h 1269205"/>
              <a:gd name="connsiteX28" fmla="*/ 545307 w 1338262"/>
              <a:gd name="connsiteY28" fmla="*/ 1092993 h 1269205"/>
              <a:gd name="connsiteX29" fmla="*/ 581025 w 1338262"/>
              <a:gd name="connsiteY29" fmla="*/ 1123950 h 1269205"/>
              <a:gd name="connsiteX30" fmla="*/ 678656 w 1338262"/>
              <a:gd name="connsiteY30" fmla="*/ 1107282 h 1269205"/>
              <a:gd name="connsiteX31" fmla="*/ 781050 w 1338262"/>
              <a:gd name="connsiteY31" fmla="*/ 1152525 h 1269205"/>
              <a:gd name="connsiteX32" fmla="*/ 790576 w 1338262"/>
              <a:gd name="connsiteY32" fmla="*/ 1188244 h 1269205"/>
              <a:gd name="connsiteX33" fmla="*/ 859631 w 1338262"/>
              <a:gd name="connsiteY33" fmla="*/ 1209675 h 1269205"/>
              <a:gd name="connsiteX34" fmla="*/ 933451 w 1338262"/>
              <a:gd name="connsiteY34" fmla="*/ 1207294 h 1269205"/>
              <a:gd name="connsiteX35" fmla="*/ 976313 w 1338262"/>
              <a:gd name="connsiteY35" fmla="*/ 1169194 h 1269205"/>
              <a:gd name="connsiteX36" fmla="*/ 1066801 w 1338262"/>
              <a:gd name="connsiteY36" fmla="*/ 1173957 h 1269205"/>
              <a:gd name="connsiteX37" fmla="*/ 1297782 w 1338262"/>
              <a:gd name="connsiteY37" fmla="*/ 483394 h 1269205"/>
              <a:gd name="connsiteX38" fmla="*/ 1338262 w 1338262"/>
              <a:gd name="connsiteY38" fmla="*/ 361950 h 1269205"/>
              <a:gd name="connsiteX39" fmla="*/ 854869 w 1338262"/>
              <a:gd name="connsiteY39" fmla="*/ 28575 h 1269205"/>
              <a:gd name="connsiteX0" fmla="*/ 854869 w 1338262"/>
              <a:gd name="connsiteY0" fmla="*/ 28575 h 1269205"/>
              <a:gd name="connsiteX1" fmla="*/ 711994 w 1338262"/>
              <a:gd name="connsiteY1" fmla="*/ 0 h 1269205"/>
              <a:gd name="connsiteX2" fmla="*/ 592931 w 1338262"/>
              <a:gd name="connsiteY2" fmla="*/ 354807 h 1269205"/>
              <a:gd name="connsiteX3" fmla="*/ 557213 w 1338262"/>
              <a:gd name="connsiteY3" fmla="*/ 478632 h 1269205"/>
              <a:gd name="connsiteX4" fmla="*/ 621507 w 1338262"/>
              <a:gd name="connsiteY4" fmla="*/ 566737 h 1269205"/>
              <a:gd name="connsiteX5" fmla="*/ 531020 w 1338262"/>
              <a:gd name="connsiteY5" fmla="*/ 545305 h 1269205"/>
              <a:gd name="connsiteX6" fmla="*/ 400052 w 1338262"/>
              <a:gd name="connsiteY6" fmla="*/ 581024 h 1269205"/>
              <a:gd name="connsiteX7" fmla="*/ 328614 w 1338262"/>
              <a:gd name="connsiteY7" fmla="*/ 554831 h 1269205"/>
              <a:gd name="connsiteX8" fmla="*/ 192881 w 1338262"/>
              <a:gd name="connsiteY8" fmla="*/ 709613 h 1269205"/>
              <a:gd name="connsiteX9" fmla="*/ 219077 w 1338262"/>
              <a:gd name="connsiteY9" fmla="*/ 738187 h 1269205"/>
              <a:gd name="connsiteX10" fmla="*/ 171451 w 1338262"/>
              <a:gd name="connsiteY10" fmla="*/ 857250 h 1269205"/>
              <a:gd name="connsiteX11" fmla="*/ 121445 w 1338262"/>
              <a:gd name="connsiteY11" fmla="*/ 919161 h 1269205"/>
              <a:gd name="connsiteX12" fmla="*/ 83344 w 1338262"/>
              <a:gd name="connsiteY12" fmla="*/ 1052514 h 1269205"/>
              <a:gd name="connsiteX13" fmla="*/ 0 w 1338262"/>
              <a:gd name="connsiteY13" fmla="*/ 1104900 h 1269205"/>
              <a:gd name="connsiteX14" fmla="*/ 2382 w 1338262"/>
              <a:gd name="connsiteY14" fmla="*/ 1185863 h 1269205"/>
              <a:gd name="connsiteX15" fmla="*/ 57151 w 1338262"/>
              <a:gd name="connsiteY15" fmla="*/ 1178719 h 1269205"/>
              <a:gd name="connsiteX16" fmla="*/ 26194 w 1338262"/>
              <a:gd name="connsiteY16" fmla="*/ 1219199 h 1269205"/>
              <a:gd name="connsiteX17" fmla="*/ 78582 w 1338262"/>
              <a:gd name="connsiteY17" fmla="*/ 1269205 h 1269205"/>
              <a:gd name="connsiteX18" fmla="*/ 76201 w 1338262"/>
              <a:gd name="connsiteY18" fmla="*/ 1233487 h 1269205"/>
              <a:gd name="connsiteX19" fmla="*/ 138113 w 1338262"/>
              <a:gd name="connsiteY19" fmla="*/ 1171574 h 1269205"/>
              <a:gd name="connsiteX20" fmla="*/ 178594 w 1338262"/>
              <a:gd name="connsiteY20" fmla="*/ 1164431 h 1269205"/>
              <a:gd name="connsiteX21" fmla="*/ 197644 w 1338262"/>
              <a:gd name="connsiteY21" fmla="*/ 1057275 h 1269205"/>
              <a:gd name="connsiteX22" fmla="*/ 259557 w 1338262"/>
              <a:gd name="connsiteY22" fmla="*/ 1083469 h 1269205"/>
              <a:gd name="connsiteX23" fmla="*/ 300037 w 1338262"/>
              <a:gd name="connsiteY23" fmla="*/ 1128713 h 1269205"/>
              <a:gd name="connsiteX24" fmla="*/ 347663 w 1338262"/>
              <a:gd name="connsiteY24" fmla="*/ 1183481 h 1269205"/>
              <a:gd name="connsiteX25" fmla="*/ 409576 w 1338262"/>
              <a:gd name="connsiteY25" fmla="*/ 1162050 h 1269205"/>
              <a:gd name="connsiteX26" fmla="*/ 426245 w 1338262"/>
              <a:gd name="connsiteY26" fmla="*/ 1123950 h 1269205"/>
              <a:gd name="connsiteX27" fmla="*/ 476250 w 1338262"/>
              <a:gd name="connsiteY27" fmla="*/ 1133476 h 1269205"/>
              <a:gd name="connsiteX28" fmla="*/ 545307 w 1338262"/>
              <a:gd name="connsiteY28" fmla="*/ 1092993 h 1269205"/>
              <a:gd name="connsiteX29" fmla="*/ 581025 w 1338262"/>
              <a:gd name="connsiteY29" fmla="*/ 1123950 h 1269205"/>
              <a:gd name="connsiteX30" fmla="*/ 678656 w 1338262"/>
              <a:gd name="connsiteY30" fmla="*/ 1107282 h 1269205"/>
              <a:gd name="connsiteX31" fmla="*/ 781050 w 1338262"/>
              <a:gd name="connsiteY31" fmla="*/ 1152525 h 1269205"/>
              <a:gd name="connsiteX32" fmla="*/ 790576 w 1338262"/>
              <a:gd name="connsiteY32" fmla="*/ 1188244 h 1269205"/>
              <a:gd name="connsiteX33" fmla="*/ 859631 w 1338262"/>
              <a:gd name="connsiteY33" fmla="*/ 1209675 h 1269205"/>
              <a:gd name="connsiteX34" fmla="*/ 933451 w 1338262"/>
              <a:gd name="connsiteY34" fmla="*/ 1207294 h 1269205"/>
              <a:gd name="connsiteX35" fmla="*/ 976313 w 1338262"/>
              <a:gd name="connsiteY35" fmla="*/ 1169194 h 1269205"/>
              <a:gd name="connsiteX36" fmla="*/ 1066801 w 1338262"/>
              <a:gd name="connsiteY36" fmla="*/ 1173957 h 1269205"/>
              <a:gd name="connsiteX37" fmla="*/ 1297782 w 1338262"/>
              <a:gd name="connsiteY37" fmla="*/ 483394 h 1269205"/>
              <a:gd name="connsiteX38" fmla="*/ 1338262 w 1338262"/>
              <a:gd name="connsiteY38" fmla="*/ 361950 h 1269205"/>
              <a:gd name="connsiteX39" fmla="*/ 854869 w 1338262"/>
              <a:gd name="connsiteY39" fmla="*/ 28575 h 1269205"/>
              <a:gd name="connsiteX0" fmla="*/ 854869 w 1338262"/>
              <a:gd name="connsiteY0" fmla="*/ 28575 h 1269205"/>
              <a:gd name="connsiteX1" fmla="*/ 711994 w 1338262"/>
              <a:gd name="connsiteY1" fmla="*/ 0 h 1269205"/>
              <a:gd name="connsiteX2" fmla="*/ 592931 w 1338262"/>
              <a:gd name="connsiteY2" fmla="*/ 354807 h 1269205"/>
              <a:gd name="connsiteX3" fmla="*/ 557213 w 1338262"/>
              <a:gd name="connsiteY3" fmla="*/ 478632 h 1269205"/>
              <a:gd name="connsiteX4" fmla="*/ 621507 w 1338262"/>
              <a:gd name="connsiteY4" fmla="*/ 566737 h 1269205"/>
              <a:gd name="connsiteX5" fmla="*/ 531020 w 1338262"/>
              <a:gd name="connsiteY5" fmla="*/ 545305 h 1269205"/>
              <a:gd name="connsiteX6" fmla="*/ 400052 w 1338262"/>
              <a:gd name="connsiteY6" fmla="*/ 581024 h 1269205"/>
              <a:gd name="connsiteX7" fmla="*/ 328614 w 1338262"/>
              <a:gd name="connsiteY7" fmla="*/ 554831 h 1269205"/>
              <a:gd name="connsiteX8" fmla="*/ 192881 w 1338262"/>
              <a:gd name="connsiteY8" fmla="*/ 709613 h 1269205"/>
              <a:gd name="connsiteX9" fmla="*/ 219077 w 1338262"/>
              <a:gd name="connsiteY9" fmla="*/ 738187 h 1269205"/>
              <a:gd name="connsiteX10" fmla="*/ 171451 w 1338262"/>
              <a:gd name="connsiteY10" fmla="*/ 857250 h 1269205"/>
              <a:gd name="connsiteX11" fmla="*/ 121445 w 1338262"/>
              <a:gd name="connsiteY11" fmla="*/ 919161 h 1269205"/>
              <a:gd name="connsiteX12" fmla="*/ 83344 w 1338262"/>
              <a:gd name="connsiteY12" fmla="*/ 1052514 h 1269205"/>
              <a:gd name="connsiteX13" fmla="*/ 0 w 1338262"/>
              <a:gd name="connsiteY13" fmla="*/ 1104900 h 1269205"/>
              <a:gd name="connsiteX14" fmla="*/ 2382 w 1338262"/>
              <a:gd name="connsiteY14" fmla="*/ 1185863 h 1269205"/>
              <a:gd name="connsiteX15" fmla="*/ 57151 w 1338262"/>
              <a:gd name="connsiteY15" fmla="*/ 1178719 h 1269205"/>
              <a:gd name="connsiteX16" fmla="*/ 26194 w 1338262"/>
              <a:gd name="connsiteY16" fmla="*/ 1219199 h 1269205"/>
              <a:gd name="connsiteX17" fmla="*/ 78582 w 1338262"/>
              <a:gd name="connsiteY17" fmla="*/ 1269205 h 1269205"/>
              <a:gd name="connsiteX18" fmla="*/ 76201 w 1338262"/>
              <a:gd name="connsiteY18" fmla="*/ 1233487 h 1269205"/>
              <a:gd name="connsiteX19" fmla="*/ 138113 w 1338262"/>
              <a:gd name="connsiteY19" fmla="*/ 1171574 h 1269205"/>
              <a:gd name="connsiteX20" fmla="*/ 178594 w 1338262"/>
              <a:gd name="connsiteY20" fmla="*/ 1164431 h 1269205"/>
              <a:gd name="connsiteX21" fmla="*/ 197644 w 1338262"/>
              <a:gd name="connsiteY21" fmla="*/ 1057275 h 1269205"/>
              <a:gd name="connsiteX22" fmla="*/ 259557 w 1338262"/>
              <a:gd name="connsiteY22" fmla="*/ 1083469 h 1269205"/>
              <a:gd name="connsiteX23" fmla="*/ 300037 w 1338262"/>
              <a:gd name="connsiteY23" fmla="*/ 1128713 h 1269205"/>
              <a:gd name="connsiteX24" fmla="*/ 347663 w 1338262"/>
              <a:gd name="connsiteY24" fmla="*/ 1183481 h 1269205"/>
              <a:gd name="connsiteX25" fmla="*/ 409576 w 1338262"/>
              <a:gd name="connsiteY25" fmla="*/ 1162050 h 1269205"/>
              <a:gd name="connsiteX26" fmla="*/ 426245 w 1338262"/>
              <a:gd name="connsiteY26" fmla="*/ 1123950 h 1269205"/>
              <a:gd name="connsiteX27" fmla="*/ 476250 w 1338262"/>
              <a:gd name="connsiteY27" fmla="*/ 1133476 h 1269205"/>
              <a:gd name="connsiteX28" fmla="*/ 545307 w 1338262"/>
              <a:gd name="connsiteY28" fmla="*/ 1092993 h 1269205"/>
              <a:gd name="connsiteX29" fmla="*/ 581025 w 1338262"/>
              <a:gd name="connsiteY29" fmla="*/ 1123950 h 1269205"/>
              <a:gd name="connsiteX30" fmla="*/ 678656 w 1338262"/>
              <a:gd name="connsiteY30" fmla="*/ 1107282 h 1269205"/>
              <a:gd name="connsiteX31" fmla="*/ 781050 w 1338262"/>
              <a:gd name="connsiteY31" fmla="*/ 1152525 h 1269205"/>
              <a:gd name="connsiteX32" fmla="*/ 790576 w 1338262"/>
              <a:gd name="connsiteY32" fmla="*/ 1188244 h 1269205"/>
              <a:gd name="connsiteX33" fmla="*/ 859631 w 1338262"/>
              <a:gd name="connsiteY33" fmla="*/ 1209675 h 1269205"/>
              <a:gd name="connsiteX34" fmla="*/ 933451 w 1338262"/>
              <a:gd name="connsiteY34" fmla="*/ 1207294 h 1269205"/>
              <a:gd name="connsiteX35" fmla="*/ 976313 w 1338262"/>
              <a:gd name="connsiteY35" fmla="*/ 1169194 h 1269205"/>
              <a:gd name="connsiteX36" fmla="*/ 1066801 w 1338262"/>
              <a:gd name="connsiteY36" fmla="*/ 1173957 h 1269205"/>
              <a:gd name="connsiteX37" fmla="*/ 1297782 w 1338262"/>
              <a:gd name="connsiteY37" fmla="*/ 483394 h 1269205"/>
              <a:gd name="connsiteX38" fmla="*/ 1338262 w 1338262"/>
              <a:gd name="connsiteY38" fmla="*/ 361950 h 1269205"/>
              <a:gd name="connsiteX39" fmla="*/ 854869 w 1338262"/>
              <a:gd name="connsiteY39" fmla="*/ 28575 h 1269205"/>
              <a:gd name="connsiteX0" fmla="*/ 854869 w 1338262"/>
              <a:gd name="connsiteY0" fmla="*/ 28575 h 1269205"/>
              <a:gd name="connsiteX1" fmla="*/ 711994 w 1338262"/>
              <a:gd name="connsiteY1" fmla="*/ 0 h 1269205"/>
              <a:gd name="connsiteX2" fmla="*/ 592931 w 1338262"/>
              <a:gd name="connsiteY2" fmla="*/ 354807 h 1269205"/>
              <a:gd name="connsiteX3" fmla="*/ 557213 w 1338262"/>
              <a:gd name="connsiteY3" fmla="*/ 478632 h 1269205"/>
              <a:gd name="connsiteX4" fmla="*/ 621507 w 1338262"/>
              <a:gd name="connsiteY4" fmla="*/ 566737 h 1269205"/>
              <a:gd name="connsiteX5" fmla="*/ 531020 w 1338262"/>
              <a:gd name="connsiteY5" fmla="*/ 545305 h 1269205"/>
              <a:gd name="connsiteX6" fmla="*/ 400052 w 1338262"/>
              <a:gd name="connsiteY6" fmla="*/ 581024 h 1269205"/>
              <a:gd name="connsiteX7" fmla="*/ 328614 w 1338262"/>
              <a:gd name="connsiteY7" fmla="*/ 554831 h 1269205"/>
              <a:gd name="connsiteX8" fmla="*/ 192881 w 1338262"/>
              <a:gd name="connsiteY8" fmla="*/ 709613 h 1269205"/>
              <a:gd name="connsiteX9" fmla="*/ 219077 w 1338262"/>
              <a:gd name="connsiteY9" fmla="*/ 738187 h 1269205"/>
              <a:gd name="connsiteX10" fmla="*/ 171451 w 1338262"/>
              <a:gd name="connsiteY10" fmla="*/ 857250 h 1269205"/>
              <a:gd name="connsiteX11" fmla="*/ 121445 w 1338262"/>
              <a:gd name="connsiteY11" fmla="*/ 919161 h 1269205"/>
              <a:gd name="connsiteX12" fmla="*/ 83344 w 1338262"/>
              <a:gd name="connsiteY12" fmla="*/ 1052514 h 1269205"/>
              <a:gd name="connsiteX13" fmla="*/ 0 w 1338262"/>
              <a:gd name="connsiteY13" fmla="*/ 1104900 h 1269205"/>
              <a:gd name="connsiteX14" fmla="*/ 2382 w 1338262"/>
              <a:gd name="connsiteY14" fmla="*/ 1185863 h 1269205"/>
              <a:gd name="connsiteX15" fmla="*/ 57151 w 1338262"/>
              <a:gd name="connsiteY15" fmla="*/ 1178719 h 1269205"/>
              <a:gd name="connsiteX16" fmla="*/ 26194 w 1338262"/>
              <a:gd name="connsiteY16" fmla="*/ 1219199 h 1269205"/>
              <a:gd name="connsiteX17" fmla="*/ 78582 w 1338262"/>
              <a:gd name="connsiteY17" fmla="*/ 1269205 h 1269205"/>
              <a:gd name="connsiteX18" fmla="*/ 76201 w 1338262"/>
              <a:gd name="connsiteY18" fmla="*/ 1233487 h 1269205"/>
              <a:gd name="connsiteX19" fmla="*/ 138113 w 1338262"/>
              <a:gd name="connsiteY19" fmla="*/ 1171574 h 1269205"/>
              <a:gd name="connsiteX20" fmla="*/ 178594 w 1338262"/>
              <a:gd name="connsiteY20" fmla="*/ 1164431 h 1269205"/>
              <a:gd name="connsiteX21" fmla="*/ 197644 w 1338262"/>
              <a:gd name="connsiteY21" fmla="*/ 1057275 h 1269205"/>
              <a:gd name="connsiteX22" fmla="*/ 259557 w 1338262"/>
              <a:gd name="connsiteY22" fmla="*/ 1083469 h 1269205"/>
              <a:gd name="connsiteX23" fmla="*/ 292893 w 1338262"/>
              <a:gd name="connsiteY23" fmla="*/ 1078707 h 1269205"/>
              <a:gd name="connsiteX24" fmla="*/ 347663 w 1338262"/>
              <a:gd name="connsiteY24" fmla="*/ 1183481 h 1269205"/>
              <a:gd name="connsiteX25" fmla="*/ 409576 w 1338262"/>
              <a:gd name="connsiteY25" fmla="*/ 1162050 h 1269205"/>
              <a:gd name="connsiteX26" fmla="*/ 426245 w 1338262"/>
              <a:gd name="connsiteY26" fmla="*/ 1123950 h 1269205"/>
              <a:gd name="connsiteX27" fmla="*/ 476250 w 1338262"/>
              <a:gd name="connsiteY27" fmla="*/ 1133476 h 1269205"/>
              <a:gd name="connsiteX28" fmla="*/ 545307 w 1338262"/>
              <a:gd name="connsiteY28" fmla="*/ 1092993 h 1269205"/>
              <a:gd name="connsiteX29" fmla="*/ 581025 w 1338262"/>
              <a:gd name="connsiteY29" fmla="*/ 1123950 h 1269205"/>
              <a:gd name="connsiteX30" fmla="*/ 678656 w 1338262"/>
              <a:gd name="connsiteY30" fmla="*/ 1107282 h 1269205"/>
              <a:gd name="connsiteX31" fmla="*/ 781050 w 1338262"/>
              <a:gd name="connsiteY31" fmla="*/ 1152525 h 1269205"/>
              <a:gd name="connsiteX32" fmla="*/ 790576 w 1338262"/>
              <a:gd name="connsiteY32" fmla="*/ 1188244 h 1269205"/>
              <a:gd name="connsiteX33" fmla="*/ 859631 w 1338262"/>
              <a:gd name="connsiteY33" fmla="*/ 1209675 h 1269205"/>
              <a:gd name="connsiteX34" fmla="*/ 933451 w 1338262"/>
              <a:gd name="connsiteY34" fmla="*/ 1207294 h 1269205"/>
              <a:gd name="connsiteX35" fmla="*/ 976313 w 1338262"/>
              <a:gd name="connsiteY35" fmla="*/ 1169194 h 1269205"/>
              <a:gd name="connsiteX36" fmla="*/ 1066801 w 1338262"/>
              <a:gd name="connsiteY36" fmla="*/ 1173957 h 1269205"/>
              <a:gd name="connsiteX37" fmla="*/ 1297782 w 1338262"/>
              <a:gd name="connsiteY37" fmla="*/ 483394 h 1269205"/>
              <a:gd name="connsiteX38" fmla="*/ 1338262 w 1338262"/>
              <a:gd name="connsiteY38" fmla="*/ 361950 h 1269205"/>
              <a:gd name="connsiteX39" fmla="*/ 854869 w 1338262"/>
              <a:gd name="connsiteY39" fmla="*/ 28575 h 1269205"/>
              <a:gd name="connsiteX0" fmla="*/ 854869 w 1338262"/>
              <a:gd name="connsiteY0" fmla="*/ 28575 h 1269205"/>
              <a:gd name="connsiteX1" fmla="*/ 711994 w 1338262"/>
              <a:gd name="connsiteY1" fmla="*/ 0 h 1269205"/>
              <a:gd name="connsiteX2" fmla="*/ 592931 w 1338262"/>
              <a:gd name="connsiteY2" fmla="*/ 354807 h 1269205"/>
              <a:gd name="connsiteX3" fmla="*/ 557213 w 1338262"/>
              <a:gd name="connsiteY3" fmla="*/ 478632 h 1269205"/>
              <a:gd name="connsiteX4" fmla="*/ 621507 w 1338262"/>
              <a:gd name="connsiteY4" fmla="*/ 566737 h 1269205"/>
              <a:gd name="connsiteX5" fmla="*/ 531020 w 1338262"/>
              <a:gd name="connsiteY5" fmla="*/ 545305 h 1269205"/>
              <a:gd name="connsiteX6" fmla="*/ 400052 w 1338262"/>
              <a:gd name="connsiteY6" fmla="*/ 581024 h 1269205"/>
              <a:gd name="connsiteX7" fmla="*/ 328614 w 1338262"/>
              <a:gd name="connsiteY7" fmla="*/ 554831 h 1269205"/>
              <a:gd name="connsiteX8" fmla="*/ 192881 w 1338262"/>
              <a:gd name="connsiteY8" fmla="*/ 709613 h 1269205"/>
              <a:gd name="connsiteX9" fmla="*/ 219077 w 1338262"/>
              <a:gd name="connsiteY9" fmla="*/ 738187 h 1269205"/>
              <a:gd name="connsiteX10" fmla="*/ 171451 w 1338262"/>
              <a:gd name="connsiteY10" fmla="*/ 857250 h 1269205"/>
              <a:gd name="connsiteX11" fmla="*/ 121445 w 1338262"/>
              <a:gd name="connsiteY11" fmla="*/ 919161 h 1269205"/>
              <a:gd name="connsiteX12" fmla="*/ 83344 w 1338262"/>
              <a:gd name="connsiteY12" fmla="*/ 1052514 h 1269205"/>
              <a:gd name="connsiteX13" fmla="*/ 0 w 1338262"/>
              <a:gd name="connsiteY13" fmla="*/ 1104900 h 1269205"/>
              <a:gd name="connsiteX14" fmla="*/ 2382 w 1338262"/>
              <a:gd name="connsiteY14" fmla="*/ 1185863 h 1269205"/>
              <a:gd name="connsiteX15" fmla="*/ 57151 w 1338262"/>
              <a:gd name="connsiteY15" fmla="*/ 1178719 h 1269205"/>
              <a:gd name="connsiteX16" fmla="*/ 26194 w 1338262"/>
              <a:gd name="connsiteY16" fmla="*/ 1219199 h 1269205"/>
              <a:gd name="connsiteX17" fmla="*/ 78582 w 1338262"/>
              <a:gd name="connsiteY17" fmla="*/ 1269205 h 1269205"/>
              <a:gd name="connsiteX18" fmla="*/ 76201 w 1338262"/>
              <a:gd name="connsiteY18" fmla="*/ 1233487 h 1269205"/>
              <a:gd name="connsiteX19" fmla="*/ 138113 w 1338262"/>
              <a:gd name="connsiteY19" fmla="*/ 1171574 h 1269205"/>
              <a:gd name="connsiteX20" fmla="*/ 178594 w 1338262"/>
              <a:gd name="connsiteY20" fmla="*/ 1164431 h 1269205"/>
              <a:gd name="connsiteX21" fmla="*/ 197644 w 1338262"/>
              <a:gd name="connsiteY21" fmla="*/ 1057275 h 1269205"/>
              <a:gd name="connsiteX22" fmla="*/ 259557 w 1338262"/>
              <a:gd name="connsiteY22" fmla="*/ 1083469 h 1269205"/>
              <a:gd name="connsiteX23" fmla="*/ 292893 w 1338262"/>
              <a:gd name="connsiteY23" fmla="*/ 1078707 h 1269205"/>
              <a:gd name="connsiteX24" fmla="*/ 316707 w 1338262"/>
              <a:gd name="connsiteY24" fmla="*/ 1123950 h 1269205"/>
              <a:gd name="connsiteX25" fmla="*/ 347663 w 1338262"/>
              <a:gd name="connsiteY25" fmla="*/ 1183481 h 1269205"/>
              <a:gd name="connsiteX26" fmla="*/ 409576 w 1338262"/>
              <a:gd name="connsiteY26" fmla="*/ 1162050 h 1269205"/>
              <a:gd name="connsiteX27" fmla="*/ 426245 w 1338262"/>
              <a:gd name="connsiteY27" fmla="*/ 1123950 h 1269205"/>
              <a:gd name="connsiteX28" fmla="*/ 476250 w 1338262"/>
              <a:gd name="connsiteY28" fmla="*/ 1133476 h 1269205"/>
              <a:gd name="connsiteX29" fmla="*/ 545307 w 1338262"/>
              <a:gd name="connsiteY29" fmla="*/ 1092993 h 1269205"/>
              <a:gd name="connsiteX30" fmla="*/ 581025 w 1338262"/>
              <a:gd name="connsiteY30" fmla="*/ 1123950 h 1269205"/>
              <a:gd name="connsiteX31" fmla="*/ 678656 w 1338262"/>
              <a:gd name="connsiteY31" fmla="*/ 1107282 h 1269205"/>
              <a:gd name="connsiteX32" fmla="*/ 781050 w 1338262"/>
              <a:gd name="connsiteY32" fmla="*/ 1152525 h 1269205"/>
              <a:gd name="connsiteX33" fmla="*/ 790576 w 1338262"/>
              <a:gd name="connsiteY33" fmla="*/ 1188244 h 1269205"/>
              <a:gd name="connsiteX34" fmla="*/ 859631 w 1338262"/>
              <a:gd name="connsiteY34" fmla="*/ 1209675 h 1269205"/>
              <a:gd name="connsiteX35" fmla="*/ 933451 w 1338262"/>
              <a:gd name="connsiteY35" fmla="*/ 1207294 h 1269205"/>
              <a:gd name="connsiteX36" fmla="*/ 976313 w 1338262"/>
              <a:gd name="connsiteY36" fmla="*/ 1169194 h 1269205"/>
              <a:gd name="connsiteX37" fmla="*/ 1066801 w 1338262"/>
              <a:gd name="connsiteY37" fmla="*/ 1173957 h 1269205"/>
              <a:gd name="connsiteX38" fmla="*/ 1297782 w 1338262"/>
              <a:gd name="connsiteY38" fmla="*/ 483394 h 1269205"/>
              <a:gd name="connsiteX39" fmla="*/ 1338262 w 1338262"/>
              <a:gd name="connsiteY39" fmla="*/ 361950 h 1269205"/>
              <a:gd name="connsiteX40" fmla="*/ 854869 w 1338262"/>
              <a:gd name="connsiteY40" fmla="*/ 28575 h 1269205"/>
              <a:gd name="connsiteX0" fmla="*/ 854869 w 1338262"/>
              <a:gd name="connsiteY0" fmla="*/ 28575 h 1269205"/>
              <a:gd name="connsiteX1" fmla="*/ 711994 w 1338262"/>
              <a:gd name="connsiteY1" fmla="*/ 0 h 1269205"/>
              <a:gd name="connsiteX2" fmla="*/ 592931 w 1338262"/>
              <a:gd name="connsiteY2" fmla="*/ 354807 h 1269205"/>
              <a:gd name="connsiteX3" fmla="*/ 557213 w 1338262"/>
              <a:gd name="connsiteY3" fmla="*/ 478632 h 1269205"/>
              <a:gd name="connsiteX4" fmla="*/ 621507 w 1338262"/>
              <a:gd name="connsiteY4" fmla="*/ 566737 h 1269205"/>
              <a:gd name="connsiteX5" fmla="*/ 531020 w 1338262"/>
              <a:gd name="connsiteY5" fmla="*/ 545305 h 1269205"/>
              <a:gd name="connsiteX6" fmla="*/ 400052 w 1338262"/>
              <a:gd name="connsiteY6" fmla="*/ 581024 h 1269205"/>
              <a:gd name="connsiteX7" fmla="*/ 328614 w 1338262"/>
              <a:gd name="connsiteY7" fmla="*/ 554831 h 1269205"/>
              <a:gd name="connsiteX8" fmla="*/ 192881 w 1338262"/>
              <a:gd name="connsiteY8" fmla="*/ 709613 h 1269205"/>
              <a:gd name="connsiteX9" fmla="*/ 219077 w 1338262"/>
              <a:gd name="connsiteY9" fmla="*/ 738187 h 1269205"/>
              <a:gd name="connsiteX10" fmla="*/ 171451 w 1338262"/>
              <a:gd name="connsiteY10" fmla="*/ 857250 h 1269205"/>
              <a:gd name="connsiteX11" fmla="*/ 121445 w 1338262"/>
              <a:gd name="connsiteY11" fmla="*/ 919161 h 1269205"/>
              <a:gd name="connsiteX12" fmla="*/ 83344 w 1338262"/>
              <a:gd name="connsiteY12" fmla="*/ 1052514 h 1269205"/>
              <a:gd name="connsiteX13" fmla="*/ 0 w 1338262"/>
              <a:gd name="connsiteY13" fmla="*/ 1104900 h 1269205"/>
              <a:gd name="connsiteX14" fmla="*/ 2382 w 1338262"/>
              <a:gd name="connsiteY14" fmla="*/ 1185863 h 1269205"/>
              <a:gd name="connsiteX15" fmla="*/ 57151 w 1338262"/>
              <a:gd name="connsiteY15" fmla="*/ 1178719 h 1269205"/>
              <a:gd name="connsiteX16" fmla="*/ 26194 w 1338262"/>
              <a:gd name="connsiteY16" fmla="*/ 1219199 h 1269205"/>
              <a:gd name="connsiteX17" fmla="*/ 78582 w 1338262"/>
              <a:gd name="connsiteY17" fmla="*/ 1269205 h 1269205"/>
              <a:gd name="connsiteX18" fmla="*/ 76201 w 1338262"/>
              <a:gd name="connsiteY18" fmla="*/ 1233487 h 1269205"/>
              <a:gd name="connsiteX19" fmla="*/ 138113 w 1338262"/>
              <a:gd name="connsiteY19" fmla="*/ 1171574 h 1269205"/>
              <a:gd name="connsiteX20" fmla="*/ 178594 w 1338262"/>
              <a:gd name="connsiteY20" fmla="*/ 1164431 h 1269205"/>
              <a:gd name="connsiteX21" fmla="*/ 197644 w 1338262"/>
              <a:gd name="connsiteY21" fmla="*/ 1057275 h 1269205"/>
              <a:gd name="connsiteX22" fmla="*/ 259557 w 1338262"/>
              <a:gd name="connsiteY22" fmla="*/ 1083469 h 1269205"/>
              <a:gd name="connsiteX23" fmla="*/ 292893 w 1338262"/>
              <a:gd name="connsiteY23" fmla="*/ 1078707 h 1269205"/>
              <a:gd name="connsiteX24" fmla="*/ 300038 w 1338262"/>
              <a:gd name="connsiteY24" fmla="*/ 1135856 h 1269205"/>
              <a:gd name="connsiteX25" fmla="*/ 347663 w 1338262"/>
              <a:gd name="connsiteY25" fmla="*/ 1183481 h 1269205"/>
              <a:gd name="connsiteX26" fmla="*/ 409576 w 1338262"/>
              <a:gd name="connsiteY26" fmla="*/ 1162050 h 1269205"/>
              <a:gd name="connsiteX27" fmla="*/ 426245 w 1338262"/>
              <a:gd name="connsiteY27" fmla="*/ 1123950 h 1269205"/>
              <a:gd name="connsiteX28" fmla="*/ 476250 w 1338262"/>
              <a:gd name="connsiteY28" fmla="*/ 1133476 h 1269205"/>
              <a:gd name="connsiteX29" fmla="*/ 545307 w 1338262"/>
              <a:gd name="connsiteY29" fmla="*/ 1092993 h 1269205"/>
              <a:gd name="connsiteX30" fmla="*/ 581025 w 1338262"/>
              <a:gd name="connsiteY30" fmla="*/ 1123950 h 1269205"/>
              <a:gd name="connsiteX31" fmla="*/ 678656 w 1338262"/>
              <a:gd name="connsiteY31" fmla="*/ 1107282 h 1269205"/>
              <a:gd name="connsiteX32" fmla="*/ 781050 w 1338262"/>
              <a:gd name="connsiteY32" fmla="*/ 1152525 h 1269205"/>
              <a:gd name="connsiteX33" fmla="*/ 790576 w 1338262"/>
              <a:gd name="connsiteY33" fmla="*/ 1188244 h 1269205"/>
              <a:gd name="connsiteX34" fmla="*/ 859631 w 1338262"/>
              <a:gd name="connsiteY34" fmla="*/ 1209675 h 1269205"/>
              <a:gd name="connsiteX35" fmla="*/ 933451 w 1338262"/>
              <a:gd name="connsiteY35" fmla="*/ 1207294 h 1269205"/>
              <a:gd name="connsiteX36" fmla="*/ 976313 w 1338262"/>
              <a:gd name="connsiteY36" fmla="*/ 1169194 h 1269205"/>
              <a:gd name="connsiteX37" fmla="*/ 1066801 w 1338262"/>
              <a:gd name="connsiteY37" fmla="*/ 1173957 h 1269205"/>
              <a:gd name="connsiteX38" fmla="*/ 1297782 w 1338262"/>
              <a:gd name="connsiteY38" fmla="*/ 483394 h 1269205"/>
              <a:gd name="connsiteX39" fmla="*/ 1338262 w 1338262"/>
              <a:gd name="connsiteY39" fmla="*/ 361950 h 1269205"/>
              <a:gd name="connsiteX40" fmla="*/ 854869 w 1338262"/>
              <a:gd name="connsiteY40" fmla="*/ 28575 h 1269205"/>
              <a:gd name="connsiteX0" fmla="*/ 854869 w 1338262"/>
              <a:gd name="connsiteY0" fmla="*/ 28575 h 1269205"/>
              <a:gd name="connsiteX1" fmla="*/ 711994 w 1338262"/>
              <a:gd name="connsiteY1" fmla="*/ 0 h 1269205"/>
              <a:gd name="connsiteX2" fmla="*/ 592931 w 1338262"/>
              <a:gd name="connsiteY2" fmla="*/ 354807 h 1269205"/>
              <a:gd name="connsiteX3" fmla="*/ 557213 w 1338262"/>
              <a:gd name="connsiteY3" fmla="*/ 478632 h 1269205"/>
              <a:gd name="connsiteX4" fmla="*/ 621507 w 1338262"/>
              <a:gd name="connsiteY4" fmla="*/ 566737 h 1269205"/>
              <a:gd name="connsiteX5" fmla="*/ 531020 w 1338262"/>
              <a:gd name="connsiteY5" fmla="*/ 545305 h 1269205"/>
              <a:gd name="connsiteX6" fmla="*/ 400052 w 1338262"/>
              <a:gd name="connsiteY6" fmla="*/ 581024 h 1269205"/>
              <a:gd name="connsiteX7" fmla="*/ 328614 w 1338262"/>
              <a:gd name="connsiteY7" fmla="*/ 554831 h 1269205"/>
              <a:gd name="connsiteX8" fmla="*/ 192881 w 1338262"/>
              <a:gd name="connsiteY8" fmla="*/ 709613 h 1269205"/>
              <a:gd name="connsiteX9" fmla="*/ 219077 w 1338262"/>
              <a:gd name="connsiteY9" fmla="*/ 738187 h 1269205"/>
              <a:gd name="connsiteX10" fmla="*/ 171451 w 1338262"/>
              <a:gd name="connsiteY10" fmla="*/ 857250 h 1269205"/>
              <a:gd name="connsiteX11" fmla="*/ 121445 w 1338262"/>
              <a:gd name="connsiteY11" fmla="*/ 919161 h 1269205"/>
              <a:gd name="connsiteX12" fmla="*/ 83344 w 1338262"/>
              <a:gd name="connsiteY12" fmla="*/ 1052514 h 1269205"/>
              <a:gd name="connsiteX13" fmla="*/ 0 w 1338262"/>
              <a:gd name="connsiteY13" fmla="*/ 1104900 h 1269205"/>
              <a:gd name="connsiteX14" fmla="*/ 2382 w 1338262"/>
              <a:gd name="connsiteY14" fmla="*/ 1185863 h 1269205"/>
              <a:gd name="connsiteX15" fmla="*/ 57151 w 1338262"/>
              <a:gd name="connsiteY15" fmla="*/ 1178719 h 1269205"/>
              <a:gd name="connsiteX16" fmla="*/ 26194 w 1338262"/>
              <a:gd name="connsiteY16" fmla="*/ 1219199 h 1269205"/>
              <a:gd name="connsiteX17" fmla="*/ 78582 w 1338262"/>
              <a:gd name="connsiteY17" fmla="*/ 1269205 h 1269205"/>
              <a:gd name="connsiteX18" fmla="*/ 76201 w 1338262"/>
              <a:gd name="connsiteY18" fmla="*/ 1233487 h 1269205"/>
              <a:gd name="connsiteX19" fmla="*/ 138113 w 1338262"/>
              <a:gd name="connsiteY19" fmla="*/ 1171574 h 1269205"/>
              <a:gd name="connsiteX20" fmla="*/ 178594 w 1338262"/>
              <a:gd name="connsiteY20" fmla="*/ 1164431 h 1269205"/>
              <a:gd name="connsiteX21" fmla="*/ 197644 w 1338262"/>
              <a:gd name="connsiteY21" fmla="*/ 1057275 h 1269205"/>
              <a:gd name="connsiteX22" fmla="*/ 259557 w 1338262"/>
              <a:gd name="connsiteY22" fmla="*/ 1083469 h 1269205"/>
              <a:gd name="connsiteX23" fmla="*/ 292893 w 1338262"/>
              <a:gd name="connsiteY23" fmla="*/ 1078707 h 1269205"/>
              <a:gd name="connsiteX24" fmla="*/ 300038 w 1338262"/>
              <a:gd name="connsiteY24" fmla="*/ 1135856 h 1269205"/>
              <a:gd name="connsiteX25" fmla="*/ 347663 w 1338262"/>
              <a:gd name="connsiteY25" fmla="*/ 1183481 h 1269205"/>
              <a:gd name="connsiteX26" fmla="*/ 409576 w 1338262"/>
              <a:gd name="connsiteY26" fmla="*/ 1162050 h 1269205"/>
              <a:gd name="connsiteX27" fmla="*/ 426245 w 1338262"/>
              <a:gd name="connsiteY27" fmla="*/ 1123950 h 1269205"/>
              <a:gd name="connsiteX28" fmla="*/ 476250 w 1338262"/>
              <a:gd name="connsiteY28" fmla="*/ 1133476 h 1269205"/>
              <a:gd name="connsiteX29" fmla="*/ 545307 w 1338262"/>
              <a:gd name="connsiteY29" fmla="*/ 1092993 h 1269205"/>
              <a:gd name="connsiteX30" fmla="*/ 581025 w 1338262"/>
              <a:gd name="connsiteY30" fmla="*/ 1123950 h 1269205"/>
              <a:gd name="connsiteX31" fmla="*/ 678656 w 1338262"/>
              <a:gd name="connsiteY31" fmla="*/ 1107282 h 1269205"/>
              <a:gd name="connsiteX32" fmla="*/ 781050 w 1338262"/>
              <a:gd name="connsiteY32" fmla="*/ 1152525 h 1269205"/>
              <a:gd name="connsiteX33" fmla="*/ 790576 w 1338262"/>
              <a:gd name="connsiteY33" fmla="*/ 1188244 h 1269205"/>
              <a:gd name="connsiteX34" fmla="*/ 859631 w 1338262"/>
              <a:gd name="connsiteY34" fmla="*/ 1209675 h 1269205"/>
              <a:gd name="connsiteX35" fmla="*/ 933451 w 1338262"/>
              <a:gd name="connsiteY35" fmla="*/ 1207294 h 1269205"/>
              <a:gd name="connsiteX36" fmla="*/ 976313 w 1338262"/>
              <a:gd name="connsiteY36" fmla="*/ 1169194 h 1269205"/>
              <a:gd name="connsiteX37" fmla="*/ 1066801 w 1338262"/>
              <a:gd name="connsiteY37" fmla="*/ 1173957 h 1269205"/>
              <a:gd name="connsiteX38" fmla="*/ 1145382 w 1338262"/>
              <a:gd name="connsiteY38" fmla="*/ 945357 h 1269205"/>
              <a:gd name="connsiteX39" fmla="*/ 1297782 w 1338262"/>
              <a:gd name="connsiteY39" fmla="*/ 483394 h 1269205"/>
              <a:gd name="connsiteX40" fmla="*/ 1338262 w 1338262"/>
              <a:gd name="connsiteY40" fmla="*/ 361950 h 1269205"/>
              <a:gd name="connsiteX41" fmla="*/ 854869 w 1338262"/>
              <a:gd name="connsiteY41" fmla="*/ 28575 h 1269205"/>
              <a:gd name="connsiteX0" fmla="*/ 854869 w 1338262"/>
              <a:gd name="connsiteY0" fmla="*/ 28575 h 1269205"/>
              <a:gd name="connsiteX1" fmla="*/ 711994 w 1338262"/>
              <a:gd name="connsiteY1" fmla="*/ 0 h 1269205"/>
              <a:gd name="connsiteX2" fmla="*/ 592931 w 1338262"/>
              <a:gd name="connsiteY2" fmla="*/ 354807 h 1269205"/>
              <a:gd name="connsiteX3" fmla="*/ 557213 w 1338262"/>
              <a:gd name="connsiteY3" fmla="*/ 478632 h 1269205"/>
              <a:gd name="connsiteX4" fmla="*/ 621507 w 1338262"/>
              <a:gd name="connsiteY4" fmla="*/ 566737 h 1269205"/>
              <a:gd name="connsiteX5" fmla="*/ 531020 w 1338262"/>
              <a:gd name="connsiteY5" fmla="*/ 545305 h 1269205"/>
              <a:gd name="connsiteX6" fmla="*/ 400052 w 1338262"/>
              <a:gd name="connsiteY6" fmla="*/ 581024 h 1269205"/>
              <a:gd name="connsiteX7" fmla="*/ 328614 w 1338262"/>
              <a:gd name="connsiteY7" fmla="*/ 554831 h 1269205"/>
              <a:gd name="connsiteX8" fmla="*/ 192881 w 1338262"/>
              <a:gd name="connsiteY8" fmla="*/ 709613 h 1269205"/>
              <a:gd name="connsiteX9" fmla="*/ 219077 w 1338262"/>
              <a:gd name="connsiteY9" fmla="*/ 738187 h 1269205"/>
              <a:gd name="connsiteX10" fmla="*/ 171451 w 1338262"/>
              <a:gd name="connsiteY10" fmla="*/ 857250 h 1269205"/>
              <a:gd name="connsiteX11" fmla="*/ 121445 w 1338262"/>
              <a:gd name="connsiteY11" fmla="*/ 919161 h 1269205"/>
              <a:gd name="connsiteX12" fmla="*/ 83344 w 1338262"/>
              <a:gd name="connsiteY12" fmla="*/ 1052514 h 1269205"/>
              <a:gd name="connsiteX13" fmla="*/ 0 w 1338262"/>
              <a:gd name="connsiteY13" fmla="*/ 1104900 h 1269205"/>
              <a:gd name="connsiteX14" fmla="*/ 2382 w 1338262"/>
              <a:gd name="connsiteY14" fmla="*/ 1185863 h 1269205"/>
              <a:gd name="connsiteX15" fmla="*/ 57151 w 1338262"/>
              <a:gd name="connsiteY15" fmla="*/ 1178719 h 1269205"/>
              <a:gd name="connsiteX16" fmla="*/ 26194 w 1338262"/>
              <a:gd name="connsiteY16" fmla="*/ 1219199 h 1269205"/>
              <a:gd name="connsiteX17" fmla="*/ 78582 w 1338262"/>
              <a:gd name="connsiteY17" fmla="*/ 1269205 h 1269205"/>
              <a:gd name="connsiteX18" fmla="*/ 76201 w 1338262"/>
              <a:gd name="connsiteY18" fmla="*/ 1233487 h 1269205"/>
              <a:gd name="connsiteX19" fmla="*/ 138113 w 1338262"/>
              <a:gd name="connsiteY19" fmla="*/ 1171574 h 1269205"/>
              <a:gd name="connsiteX20" fmla="*/ 178594 w 1338262"/>
              <a:gd name="connsiteY20" fmla="*/ 1164431 h 1269205"/>
              <a:gd name="connsiteX21" fmla="*/ 197644 w 1338262"/>
              <a:gd name="connsiteY21" fmla="*/ 1057275 h 1269205"/>
              <a:gd name="connsiteX22" fmla="*/ 259557 w 1338262"/>
              <a:gd name="connsiteY22" fmla="*/ 1083469 h 1269205"/>
              <a:gd name="connsiteX23" fmla="*/ 292893 w 1338262"/>
              <a:gd name="connsiteY23" fmla="*/ 1078707 h 1269205"/>
              <a:gd name="connsiteX24" fmla="*/ 300038 w 1338262"/>
              <a:gd name="connsiteY24" fmla="*/ 1135856 h 1269205"/>
              <a:gd name="connsiteX25" fmla="*/ 347663 w 1338262"/>
              <a:gd name="connsiteY25" fmla="*/ 1183481 h 1269205"/>
              <a:gd name="connsiteX26" fmla="*/ 409576 w 1338262"/>
              <a:gd name="connsiteY26" fmla="*/ 1162050 h 1269205"/>
              <a:gd name="connsiteX27" fmla="*/ 426245 w 1338262"/>
              <a:gd name="connsiteY27" fmla="*/ 1123950 h 1269205"/>
              <a:gd name="connsiteX28" fmla="*/ 476250 w 1338262"/>
              <a:gd name="connsiteY28" fmla="*/ 1133476 h 1269205"/>
              <a:gd name="connsiteX29" fmla="*/ 545307 w 1338262"/>
              <a:gd name="connsiteY29" fmla="*/ 1092993 h 1269205"/>
              <a:gd name="connsiteX30" fmla="*/ 581025 w 1338262"/>
              <a:gd name="connsiteY30" fmla="*/ 1123950 h 1269205"/>
              <a:gd name="connsiteX31" fmla="*/ 678656 w 1338262"/>
              <a:gd name="connsiteY31" fmla="*/ 1107282 h 1269205"/>
              <a:gd name="connsiteX32" fmla="*/ 781050 w 1338262"/>
              <a:gd name="connsiteY32" fmla="*/ 1152525 h 1269205"/>
              <a:gd name="connsiteX33" fmla="*/ 790576 w 1338262"/>
              <a:gd name="connsiteY33" fmla="*/ 1188244 h 1269205"/>
              <a:gd name="connsiteX34" fmla="*/ 859631 w 1338262"/>
              <a:gd name="connsiteY34" fmla="*/ 1209675 h 1269205"/>
              <a:gd name="connsiteX35" fmla="*/ 933451 w 1338262"/>
              <a:gd name="connsiteY35" fmla="*/ 1207294 h 1269205"/>
              <a:gd name="connsiteX36" fmla="*/ 976313 w 1338262"/>
              <a:gd name="connsiteY36" fmla="*/ 1169194 h 1269205"/>
              <a:gd name="connsiteX37" fmla="*/ 1066801 w 1338262"/>
              <a:gd name="connsiteY37" fmla="*/ 1173957 h 1269205"/>
              <a:gd name="connsiteX38" fmla="*/ 1135857 w 1338262"/>
              <a:gd name="connsiteY38" fmla="*/ 1007269 h 1269205"/>
              <a:gd name="connsiteX39" fmla="*/ 1297782 w 1338262"/>
              <a:gd name="connsiteY39" fmla="*/ 483394 h 1269205"/>
              <a:gd name="connsiteX40" fmla="*/ 1338262 w 1338262"/>
              <a:gd name="connsiteY40" fmla="*/ 361950 h 1269205"/>
              <a:gd name="connsiteX41" fmla="*/ 854869 w 1338262"/>
              <a:gd name="connsiteY41" fmla="*/ 28575 h 1269205"/>
              <a:gd name="connsiteX0" fmla="*/ 854869 w 1338262"/>
              <a:gd name="connsiteY0" fmla="*/ 28575 h 1269205"/>
              <a:gd name="connsiteX1" fmla="*/ 711994 w 1338262"/>
              <a:gd name="connsiteY1" fmla="*/ 0 h 1269205"/>
              <a:gd name="connsiteX2" fmla="*/ 592931 w 1338262"/>
              <a:gd name="connsiteY2" fmla="*/ 354807 h 1269205"/>
              <a:gd name="connsiteX3" fmla="*/ 557213 w 1338262"/>
              <a:gd name="connsiteY3" fmla="*/ 478632 h 1269205"/>
              <a:gd name="connsiteX4" fmla="*/ 621507 w 1338262"/>
              <a:gd name="connsiteY4" fmla="*/ 566737 h 1269205"/>
              <a:gd name="connsiteX5" fmla="*/ 531020 w 1338262"/>
              <a:gd name="connsiteY5" fmla="*/ 545305 h 1269205"/>
              <a:gd name="connsiteX6" fmla="*/ 400052 w 1338262"/>
              <a:gd name="connsiteY6" fmla="*/ 581024 h 1269205"/>
              <a:gd name="connsiteX7" fmla="*/ 328614 w 1338262"/>
              <a:gd name="connsiteY7" fmla="*/ 554831 h 1269205"/>
              <a:gd name="connsiteX8" fmla="*/ 192881 w 1338262"/>
              <a:gd name="connsiteY8" fmla="*/ 709613 h 1269205"/>
              <a:gd name="connsiteX9" fmla="*/ 219077 w 1338262"/>
              <a:gd name="connsiteY9" fmla="*/ 738187 h 1269205"/>
              <a:gd name="connsiteX10" fmla="*/ 171451 w 1338262"/>
              <a:gd name="connsiteY10" fmla="*/ 857250 h 1269205"/>
              <a:gd name="connsiteX11" fmla="*/ 121445 w 1338262"/>
              <a:gd name="connsiteY11" fmla="*/ 919161 h 1269205"/>
              <a:gd name="connsiteX12" fmla="*/ 83344 w 1338262"/>
              <a:gd name="connsiteY12" fmla="*/ 1052514 h 1269205"/>
              <a:gd name="connsiteX13" fmla="*/ 0 w 1338262"/>
              <a:gd name="connsiteY13" fmla="*/ 1104900 h 1269205"/>
              <a:gd name="connsiteX14" fmla="*/ 2382 w 1338262"/>
              <a:gd name="connsiteY14" fmla="*/ 1185863 h 1269205"/>
              <a:gd name="connsiteX15" fmla="*/ 57151 w 1338262"/>
              <a:gd name="connsiteY15" fmla="*/ 1178719 h 1269205"/>
              <a:gd name="connsiteX16" fmla="*/ 26194 w 1338262"/>
              <a:gd name="connsiteY16" fmla="*/ 1219199 h 1269205"/>
              <a:gd name="connsiteX17" fmla="*/ 78582 w 1338262"/>
              <a:gd name="connsiteY17" fmla="*/ 1269205 h 1269205"/>
              <a:gd name="connsiteX18" fmla="*/ 76201 w 1338262"/>
              <a:gd name="connsiteY18" fmla="*/ 1233487 h 1269205"/>
              <a:gd name="connsiteX19" fmla="*/ 138113 w 1338262"/>
              <a:gd name="connsiteY19" fmla="*/ 1171574 h 1269205"/>
              <a:gd name="connsiteX20" fmla="*/ 178594 w 1338262"/>
              <a:gd name="connsiteY20" fmla="*/ 1164431 h 1269205"/>
              <a:gd name="connsiteX21" fmla="*/ 197644 w 1338262"/>
              <a:gd name="connsiteY21" fmla="*/ 1057275 h 1269205"/>
              <a:gd name="connsiteX22" fmla="*/ 259557 w 1338262"/>
              <a:gd name="connsiteY22" fmla="*/ 1083469 h 1269205"/>
              <a:gd name="connsiteX23" fmla="*/ 292893 w 1338262"/>
              <a:gd name="connsiteY23" fmla="*/ 1078707 h 1269205"/>
              <a:gd name="connsiteX24" fmla="*/ 300038 w 1338262"/>
              <a:gd name="connsiteY24" fmla="*/ 1135856 h 1269205"/>
              <a:gd name="connsiteX25" fmla="*/ 347663 w 1338262"/>
              <a:gd name="connsiteY25" fmla="*/ 1183481 h 1269205"/>
              <a:gd name="connsiteX26" fmla="*/ 409576 w 1338262"/>
              <a:gd name="connsiteY26" fmla="*/ 1162050 h 1269205"/>
              <a:gd name="connsiteX27" fmla="*/ 426245 w 1338262"/>
              <a:gd name="connsiteY27" fmla="*/ 1123950 h 1269205"/>
              <a:gd name="connsiteX28" fmla="*/ 476250 w 1338262"/>
              <a:gd name="connsiteY28" fmla="*/ 1133476 h 1269205"/>
              <a:gd name="connsiteX29" fmla="*/ 545307 w 1338262"/>
              <a:gd name="connsiteY29" fmla="*/ 1092993 h 1269205"/>
              <a:gd name="connsiteX30" fmla="*/ 581025 w 1338262"/>
              <a:gd name="connsiteY30" fmla="*/ 1123950 h 1269205"/>
              <a:gd name="connsiteX31" fmla="*/ 678656 w 1338262"/>
              <a:gd name="connsiteY31" fmla="*/ 1107282 h 1269205"/>
              <a:gd name="connsiteX32" fmla="*/ 781050 w 1338262"/>
              <a:gd name="connsiteY32" fmla="*/ 1152525 h 1269205"/>
              <a:gd name="connsiteX33" fmla="*/ 790576 w 1338262"/>
              <a:gd name="connsiteY33" fmla="*/ 1188244 h 1269205"/>
              <a:gd name="connsiteX34" fmla="*/ 859631 w 1338262"/>
              <a:gd name="connsiteY34" fmla="*/ 1209675 h 1269205"/>
              <a:gd name="connsiteX35" fmla="*/ 933451 w 1338262"/>
              <a:gd name="connsiteY35" fmla="*/ 1207294 h 1269205"/>
              <a:gd name="connsiteX36" fmla="*/ 976313 w 1338262"/>
              <a:gd name="connsiteY36" fmla="*/ 1169194 h 1269205"/>
              <a:gd name="connsiteX37" fmla="*/ 1066801 w 1338262"/>
              <a:gd name="connsiteY37" fmla="*/ 1173957 h 1269205"/>
              <a:gd name="connsiteX38" fmla="*/ 1135857 w 1338262"/>
              <a:gd name="connsiteY38" fmla="*/ 1007269 h 1269205"/>
              <a:gd name="connsiteX39" fmla="*/ 1154907 w 1338262"/>
              <a:gd name="connsiteY39" fmla="*/ 938213 h 1269205"/>
              <a:gd name="connsiteX40" fmla="*/ 1297782 w 1338262"/>
              <a:gd name="connsiteY40" fmla="*/ 483394 h 1269205"/>
              <a:gd name="connsiteX41" fmla="*/ 1338262 w 1338262"/>
              <a:gd name="connsiteY41" fmla="*/ 361950 h 1269205"/>
              <a:gd name="connsiteX42" fmla="*/ 854869 w 1338262"/>
              <a:gd name="connsiteY42" fmla="*/ 28575 h 1269205"/>
              <a:gd name="connsiteX0" fmla="*/ 854869 w 1338262"/>
              <a:gd name="connsiteY0" fmla="*/ 28575 h 1269205"/>
              <a:gd name="connsiteX1" fmla="*/ 711994 w 1338262"/>
              <a:gd name="connsiteY1" fmla="*/ 0 h 1269205"/>
              <a:gd name="connsiteX2" fmla="*/ 592931 w 1338262"/>
              <a:gd name="connsiteY2" fmla="*/ 354807 h 1269205"/>
              <a:gd name="connsiteX3" fmla="*/ 557213 w 1338262"/>
              <a:gd name="connsiteY3" fmla="*/ 478632 h 1269205"/>
              <a:gd name="connsiteX4" fmla="*/ 621507 w 1338262"/>
              <a:gd name="connsiteY4" fmla="*/ 566737 h 1269205"/>
              <a:gd name="connsiteX5" fmla="*/ 531020 w 1338262"/>
              <a:gd name="connsiteY5" fmla="*/ 545305 h 1269205"/>
              <a:gd name="connsiteX6" fmla="*/ 400052 w 1338262"/>
              <a:gd name="connsiteY6" fmla="*/ 581024 h 1269205"/>
              <a:gd name="connsiteX7" fmla="*/ 328614 w 1338262"/>
              <a:gd name="connsiteY7" fmla="*/ 554831 h 1269205"/>
              <a:gd name="connsiteX8" fmla="*/ 192881 w 1338262"/>
              <a:gd name="connsiteY8" fmla="*/ 709613 h 1269205"/>
              <a:gd name="connsiteX9" fmla="*/ 219077 w 1338262"/>
              <a:gd name="connsiteY9" fmla="*/ 738187 h 1269205"/>
              <a:gd name="connsiteX10" fmla="*/ 171451 w 1338262"/>
              <a:gd name="connsiteY10" fmla="*/ 857250 h 1269205"/>
              <a:gd name="connsiteX11" fmla="*/ 121445 w 1338262"/>
              <a:gd name="connsiteY11" fmla="*/ 919161 h 1269205"/>
              <a:gd name="connsiteX12" fmla="*/ 83344 w 1338262"/>
              <a:gd name="connsiteY12" fmla="*/ 1052514 h 1269205"/>
              <a:gd name="connsiteX13" fmla="*/ 0 w 1338262"/>
              <a:gd name="connsiteY13" fmla="*/ 1104900 h 1269205"/>
              <a:gd name="connsiteX14" fmla="*/ 2382 w 1338262"/>
              <a:gd name="connsiteY14" fmla="*/ 1185863 h 1269205"/>
              <a:gd name="connsiteX15" fmla="*/ 57151 w 1338262"/>
              <a:gd name="connsiteY15" fmla="*/ 1178719 h 1269205"/>
              <a:gd name="connsiteX16" fmla="*/ 26194 w 1338262"/>
              <a:gd name="connsiteY16" fmla="*/ 1219199 h 1269205"/>
              <a:gd name="connsiteX17" fmla="*/ 78582 w 1338262"/>
              <a:gd name="connsiteY17" fmla="*/ 1269205 h 1269205"/>
              <a:gd name="connsiteX18" fmla="*/ 76201 w 1338262"/>
              <a:gd name="connsiteY18" fmla="*/ 1233487 h 1269205"/>
              <a:gd name="connsiteX19" fmla="*/ 138113 w 1338262"/>
              <a:gd name="connsiteY19" fmla="*/ 1171574 h 1269205"/>
              <a:gd name="connsiteX20" fmla="*/ 178594 w 1338262"/>
              <a:gd name="connsiteY20" fmla="*/ 1164431 h 1269205"/>
              <a:gd name="connsiteX21" fmla="*/ 197644 w 1338262"/>
              <a:gd name="connsiteY21" fmla="*/ 1057275 h 1269205"/>
              <a:gd name="connsiteX22" fmla="*/ 259557 w 1338262"/>
              <a:gd name="connsiteY22" fmla="*/ 1083469 h 1269205"/>
              <a:gd name="connsiteX23" fmla="*/ 292893 w 1338262"/>
              <a:gd name="connsiteY23" fmla="*/ 1078707 h 1269205"/>
              <a:gd name="connsiteX24" fmla="*/ 300038 w 1338262"/>
              <a:gd name="connsiteY24" fmla="*/ 1135856 h 1269205"/>
              <a:gd name="connsiteX25" fmla="*/ 347663 w 1338262"/>
              <a:gd name="connsiteY25" fmla="*/ 1183481 h 1269205"/>
              <a:gd name="connsiteX26" fmla="*/ 409576 w 1338262"/>
              <a:gd name="connsiteY26" fmla="*/ 1162050 h 1269205"/>
              <a:gd name="connsiteX27" fmla="*/ 426245 w 1338262"/>
              <a:gd name="connsiteY27" fmla="*/ 1123950 h 1269205"/>
              <a:gd name="connsiteX28" fmla="*/ 476250 w 1338262"/>
              <a:gd name="connsiteY28" fmla="*/ 1133476 h 1269205"/>
              <a:gd name="connsiteX29" fmla="*/ 545307 w 1338262"/>
              <a:gd name="connsiteY29" fmla="*/ 1092993 h 1269205"/>
              <a:gd name="connsiteX30" fmla="*/ 581025 w 1338262"/>
              <a:gd name="connsiteY30" fmla="*/ 1123950 h 1269205"/>
              <a:gd name="connsiteX31" fmla="*/ 678656 w 1338262"/>
              <a:gd name="connsiteY31" fmla="*/ 1107282 h 1269205"/>
              <a:gd name="connsiteX32" fmla="*/ 781050 w 1338262"/>
              <a:gd name="connsiteY32" fmla="*/ 1152525 h 1269205"/>
              <a:gd name="connsiteX33" fmla="*/ 790576 w 1338262"/>
              <a:gd name="connsiteY33" fmla="*/ 1188244 h 1269205"/>
              <a:gd name="connsiteX34" fmla="*/ 859631 w 1338262"/>
              <a:gd name="connsiteY34" fmla="*/ 1209675 h 1269205"/>
              <a:gd name="connsiteX35" fmla="*/ 933451 w 1338262"/>
              <a:gd name="connsiteY35" fmla="*/ 1207294 h 1269205"/>
              <a:gd name="connsiteX36" fmla="*/ 976313 w 1338262"/>
              <a:gd name="connsiteY36" fmla="*/ 1169194 h 1269205"/>
              <a:gd name="connsiteX37" fmla="*/ 1066801 w 1338262"/>
              <a:gd name="connsiteY37" fmla="*/ 1173957 h 1269205"/>
              <a:gd name="connsiteX38" fmla="*/ 1135857 w 1338262"/>
              <a:gd name="connsiteY38" fmla="*/ 1007269 h 1269205"/>
              <a:gd name="connsiteX39" fmla="*/ 1114426 w 1338262"/>
              <a:gd name="connsiteY39" fmla="*/ 985838 h 1269205"/>
              <a:gd name="connsiteX40" fmla="*/ 1297782 w 1338262"/>
              <a:gd name="connsiteY40" fmla="*/ 483394 h 1269205"/>
              <a:gd name="connsiteX41" fmla="*/ 1338262 w 1338262"/>
              <a:gd name="connsiteY41" fmla="*/ 361950 h 1269205"/>
              <a:gd name="connsiteX42" fmla="*/ 854869 w 1338262"/>
              <a:gd name="connsiteY42" fmla="*/ 28575 h 1269205"/>
              <a:gd name="connsiteX0" fmla="*/ 854869 w 1338262"/>
              <a:gd name="connsiteY0" fmla="*/ 28575 h 1269205"/>
              <a:gd name="connsiteX1" fmla="*/ 711994 w 1338262"/>
              <a:gd name="connsiteY1" fmla="*/ 0 h 1269205"/>
              <a:gd name="connsiteX2" fmla="*/ 592931 w 1338262"/>
              <a:gd name="connsiteY2" fmla="*/ 354807 h 1269205"/>
              <a:gd name="connsiteX3" fmla="*/ 557213 w 1338262"/>
              <a:gd name="connsiteY3" fmla="*/ 478632 h 1269205"/>
              <a:gd name="connsiteX4" fmla="*/ 621507 w 1338262"/>
              <a:gd name="connsiteY4" fmla="*/ 566737 h 1269205"/>
              <a:gd name="connsiteX5" fmla="*/ 531020 w 1338262"/>
              <a:gd name="connsiteY5" fmla="*/ 545305 h 1269205"/>
              <a:gd name="connsiteX6" fmla="*/ 400052 w 1338262"/>
              <a:gd name="connsiteY6" fmla="*/ 581024 h 1269205"/>
              <a:gd name="connsiteX7" fmla="*/ 328614 w 1338262"/>
              <a:gd name="connsiteY7" fmla="*/ 554831 h 1269205"/>
              <a:gd name="connsiteX8" fmla="*/ 192881 w 1338262"/>
              <a:gd name="connsiteY8" fmla="*/ 709613 h 1269205"/>
              <a:gd name="connsiteX9" fmla="*/ 219077 w 1338262"/>
              <a:gd name="connsiteY9" fmla="*/ 738187 h 1269205"/>
              <a:gd name="connsiteX10" fmla="*/ 171451 w 1338262"/>
              <a:gd name="connsiteY10" fmla="*/ 857250 h 1269205"/>
              <a:gd name="connsiteX11" fmla="*/ 121445 w 1338262"/>
              <a:gd name="connsiteY11" fmla="*/ 919161 h 1269205"/>
              <a:gd name="connsiteX12" fmla="*/ 83344 w 1338262"/>
              <a:gd name="connsiteY12" fmla="*/ 1052514 h 1269205"/>
              <a:gd name="connsiteX13" fmla="*/ 0 w 1338262"/>
              <a:gd name="connsiteY13" fmla="*/ 1104900 h 1269205"/>
              <a:gd name="connsiteX14" fmla="*/ 2382 w 1338262"/>
              <a:gd name="connsiteY14" fmla="*/ 1185863 h 1269205"/>
              <a:gd name="connsiteX15" fmla="*/ 57151 w 1338262"/>
              <a:gd name="connsiteY15" fmla="*/ 1178719 h 1269205"/>
              <a:gd name="connsiteX16" fmla="*/ 26194 w 1338262"/>
              <a:gd name="connsiteY16" fmla="*/ 1219199 h 1269205"/>
              <a:gd name="connsiteX17" fmla="*/ 78582 w 1338262"/>
              <a:gd name="connsiteY17" fmla="*/ 1269205 h 1269205"/>
              <a:gd name="connsiteX18" fmla="*/ 76201 w 1338262"/>
              <a:gd name="connsiteY18" fmla="*/ 1233487 h 1269205"/>
              <a:gd name="connsiteX19" fmla="*/ 138113 w 1338262"/>
              <a:gd name="connsiteY19" fmla="*/ 1171574 h 1269205"/>
              <a:gd name="connsiteX20" fmla="*/ 178594 w 1338262"/>
              <a:gd name="connsiteY20" fmla="*/ 1164431 h 1269205"/>
              <a:gd name="connsiteX21" fmla="*/ 197644 w 1338262"/>
              <a:gd name="connsiteY21" fmla="*/ 1057275 h 1269205"/>
              <a:gd name="connsiteX22" fmla="*/ 259557 w 1338262"/>
              <a:gd name="connsiteY22" fmla="*/ 1083469 h 1269205"/>
              <a:gd name="connsiteX23" fmla="*/ 292893 w 1338262"/>
              <a:gd name="connsiteY23" fmla="*/ 1078707 h 1269205"/>
              <a:gd name="connsiteX24" fmla="*/ 300038 w 1338262"/>
              <a:gd name="connsiteY24" fmla="*/ 1135856 h 1269205"/>
              <a:gd name="connsiteX25" fmla="*/ 347663 w 1338262"/>
              <a:gd name="connsiteY25" fmla="*/ 1183481 h 1269205"/>
              <a:gd name="connsiteX26" fmla="*/ 409576 w 1338262"/>
              <a:gd name="connsiteY26" fmla="*/ 1162050 h 1269205"/>
              <a:gd name="connsiteX27" fmla="*/ 426245 w 1338262"/>
              <a:gd name="connsiteY27" fmla="*/ 1123950 h 1269205"/>
              <a:gd name="connsiteX28" fmla="*/ 476250 w 1338262"/>
              <a:gd name="connsiteY28" fmla="*/ 1133476 h 1269205"/>
              <a:gd name="connsiteX29" fmla="*/ 545307 w 1338262"/>
              <a:gd name="connsiteY29" fmla="*/ 1092993 h 1269205"/>
              <a:gd name="connsiteX30" fmla="*/ 581025 w 1338262"/>
              <a:gd name="connsiteY30" fmla="*/ 1123950 h 1269205"/>
              <a:gd name="connsiteX31" fmla="*/ 678656 w 1338262"/>
              <a:gd name="connsiteY31" fmla="*/ 1107282 h 1269205"/>
              <a:gd name="connsiteX32" fmla="*/ 781050 w 1338262"/>
              <a:gd name="connsiteY32" fmla="*/ 1152525 h 1269205"/>
              <a:gd name="connsiteX33" fmla="*/ 790576 w 1338262"/>
              <a:gd name="connsiteY33" fmla="*/ 1188244 h 1269205"/>
              <a:gd name="connsiteX34" fmla="*/ 859631 w 1338262"/>
              <a:gd name="connsiteY34" fmla="*/ 1209675 h 1269205"/>
              <a:gd name="connsiteX35" fmla="*/ 933451 w 1338262"/>
              <a:gd name="connsiteY35" fmla="*/ 1207294 h 1269205"/>
              <a:gd name="connsiteX36" fmla="*/ 976313 w 1338262"/>
              <a:gd name="connsiteY36" fmla="*/ 1169194 h 1269205"/>
              <a:gd name="connsiteX37" fmla="*/ 1066801 w 1338262"/>
              <a:gd name="connsiteY37" fmla="*/ 1173957 h 1269205"/>
              <a:gd name="connsiteX38" fmla="*/ 1135857 w 1338262"/>
              <a:gd name="connsiteY38" fmla="*/ 1007269 h 1269205"/>
              <a:gd name="connsiteX39" fmla="*/ 1114426 w 1338262"/>
              <a:gd name="connsiteY39" fmla="*/ 985838 h 1269205"/>
              <a:gd name="connsiteX40" fmla="*/ 1147763 w 1338262"/>
              <a:gd name="connsiteY40" fmla="*/ 897732 h 1269205"/>
              <a:gd name="connsiteX41" fmla="*/ 1297782 w 1338262"/>
              <a:gd name="connsiteY41" fmla="*/ 483394 h 1269205"/>
              <a:gd name="connsiteX42" fmla="*/ 1338262 w 1338262"/>
              <a:gd name="connsiteY42" fmla="*/ 361950 h 1269205"/>
              <a:gd name="connsiteX43" fmla="*/ 854869 w 1338262"/>
              <a:gd name="connsiteY43" fmla="*/ 28575 h 1269205"/>
              <a:gd name="connsiteX0" fmla="*/ 854869 w 1338262"/>
              <a:gd name="connsiteY0" fmla="*/ 28575 h 1269205"/>
              <a:gd name="connsiteX1" fmla="*/ 711994 w 1338262"/>
              <a:gd name="connsiteY1" fmla="*/ 0 h 1269205"/>
              <a:gd name="connsiteX2" fmla="*/ 592931 w 1338262"/>
              <a:gd name="connsiteY2" fmla="*/ 354807 h 1269205"/>
              <a:gd name="connsiteX3" fmla="*/ 557213 w 1338262"/>
              <a:gd name="connsiteY3" fmla="*/ 478632 h 1269205"/>
              <a:gd name="connsiteX4" fmla="*/ 621507 w 1338262"/>
              <a:gd name="connsiteY4" fmla="*/ 566737 h 1269205"/>
              <a:gd name="connsiteX5" fmla="*/ 531020 w 1338262"/>
              <a:gd name="connsiteY5" fmla="*/ 545305 h 1269205"/>
              <a:gd name="connsiteX6" fmla="*/ 400052 w 1338262"/>
              <a:gd name="connsiteY6" fmla="*/ 581024 h 1269205"/>
              <a:gd name="connsiteX7" fmla="*/ 328614 w 1338262"/>
              <a:gd name="connsiteY7" fmla="*/ 554831 h 1269205"/>
              <a:gd name="connsiteX8" fmla="*/ 192881 w 1338262"/>
              <a:gd name="connsiteY8" fmla="*/ 709613 h 1269205"/>
              <a:gd name="connsiteX9" fmla="*/ 219077 w 1338262"/>
              <a:gd name="connsiteY9" fmla="*/ 738187 h 1269205"/>
              <a:gd name="connsiteX10" fmla="*/ 171451 w 1338262"/>
              <a:gd name="connsiteY10" fmla="*/ 857250 h 1269205"/>
              <a:gd name="connsiteX11" fmla="*/ 121445 w 1338262"/>
              <a:gd name="connsiteY11" fmla="*/ 919161 h 1269205"/>
              <a:gd name="connsiteX12" fmla="*/ 83344 w 1338262"/>
              <a:gd name="connsiteY12" fmla="*/ 1052514 h 1269205"/>
              <a:gd name="connsiteX13" fmla="*/ 0 w 1338262"/>
              <a:gd name="connsiteY13" fmla="*/ 1104900 h 1269205"/>
              <a:gd name="connsiteX14" fmla="*/ 2382 w 1338262"/>
              <a:gd name="connsiteY14" fmla="*/ 1185863 h 1269205"/>
              <a:gd name="connsiteX15" fmla="*/ 57151 w 1338262"/>
              <a:gd name="connsiteY15" fmla="*/ 1178719 h 1269205"/>
              <a:gd name="connsiteX16" fmla="*/ 26194 w 1338262"/>
              <a:gd name="connsiteY16" fmla="*/ 1219199 h 1269205"/>
              <a:gd name="connsiteX17" fmla="*/ 78582 w 1338262"/>
              <a:gd name="connsiteY17" fmla="*/ 1269205 h 1269205"/>
              <a:gd name="connsiteX18" fmla="*/ 76201 w 1338262"/>
              <a:gd name="connsiteY18" fmla="*/ 1233487 h 1269205"/>
              <a:gd name="connsiteX19" fmla="*/ 138113 w 1338262"/>
              <a:gd name="connsiteY19" fmla="*/ 1171574 h 1269205"/>
              <a:gd name="connsiteX20" fmla="*/ 178594 w 1338262"/>
              <a:gd name="connsiteY20" fmla="*/ 1164431 h 1269205"/>
              <a:gd name="connsiteX21" fmla="*/ 197644 w 1338262"/>
              <a:gd name="connsiteY21" fmla="*/ 1057275 h 1269205"/>
              <a:gd name="connsiteX22" fmla="*/ 259557 w 1338262"/>
              <a:gd name="connsiteY22" fmla="*/ 1083469 h 1269205"/>
              <a:gd name="connsiteX23" fmla="*/ 292893 w 1338262"/>
              <a:gd name="connsiteY23" fmla="*/ 1078707 h 1269205"/>
              <a:gd name="connsiteX24" fmla="*/ 300038 w 1338262"/>
              <a:gd name="connsiteY24" fmla="*/ 1135856 h 1269205"/>
              <a:gd name="connsiteX25" fmla="*/ 347663 w 1338262"/>
              <a:gd name="connsiteY25" fmla="*/ 1183481 h 1269205"/>
              <a:gd name="connsiteX26" fmla="*/ 409576 w 1338262"/>
              <a:gd name="connsiteY26" fmla="*/ 1162050 h 1269205"/>
              <a:gd name="connsiteX27" fmla="*/ 426245 w 1338262"/>
              <a:gd name="connsiteY27" fmla="*/ 1123950 h 1269205"/>
              <a:gd name="connsiteX28" fmla="*/ 476250 w 1338262"/>
              <a:gd name="connsiteY28" fmla="*/ 1133476 h 1269205"/>
              <a:gd name="connsiteX29" fmla="*/ 545307 w 1338262"/>
              <a:gd name="connsiteY29" fmla="*/ 1092993 h 1269205"/>
              <a:gd name="connsiteX30" fmla="*/ 581025 w 1338262"/>
              <a:gd name="connsiteY30" fmla="*/ 1123950 h 1269205"/>
              <a:gd name="connsiteX31" fmla="*/ 678656 w 1338262"/>
              <a:gd name="connsiteY31" fmla="*/ 1107282 h 1269205"/>
              <a:gd name="connsiteX32" fmla="*/ 781050 w 1338262"/>
              <a:gd name="connsiteY32" fmla="*/ 1152525 h 1269205"/>
              <a:gd name="connsiteX33" fmla="*/ 790576 w 1338262"/>
              <a:gd name="connsiteY33" fmla="*/ 1188244 h 1269205"/>
              <a:gd name="connsiteX34" fmla="*/ 859631 w 1338262"/>
              <a:gd name="connsiteY34" fmla="*/ 1209675 h 1269205"/>
              <a:gd name="connsiteX35" fmla="*/ 933451 w 1338262"/>
              <a:gd name="connsiteY35" fmla="*/ 1207294 h 1269205"/>
              <a:gd name="connsiteX36" fmla="*/ 976313 w 1338262"/>
              <a:gd name="connsiteY36" fmla="*/ 1169194 h 1269205"/>
              <a:gd name="connsiteX37" fmla="*/ 1066801 w 1338262"/>
              <a:gd name="connsiteY37" fmla="*/ 1173957 h 1269205"/>
              <a:gd name="connsiteX38" fmla="*/ 1135857 w 1338262"/>
              <a:gd name="connsiteY38" fmla="*/ 1007269 h 1269205"/>
              <a:gd name="connsiteX39" fmla="*/ 1114426 w 1338262"/>
              <a:gd name="connsiteY39" fmla="*/ 985838 h 1269205"/>
              <a:gd name="connsiteX40" fmla="*/ 1166813 w 1338262"/>
              <a:gd name="connsiteY40" fmla="*/ 940595 h 1269205"/>
              <a:gd name="connsiteX41" fmla="*/ 1297782 w 1338262"/>
              <a:gd name="connsiteY41" fmla="*/ 483394 h 1269205"/>
              <a:gd name="connsiteX42" fmla="*/ 1338262 w 1338262"/>
              <a:gd name="connsiteY42" fmla="*/ 361950 h 1269205"/>
              <a:gd name="connsiteX43" fmla="*/ 854869 w 1338262"/>
              <a:gd name="connsiteY43" fmla="*/ 28575 h 1269205"/>
              <a:gd name="connsiteX0" fmla="*/ 854869 w 1338262"/>
              <a:gd name="connsiteY0" fmla="*/ 28575 h 1269205"/>
              <a:gd name="connsiteX1" fmla="*/ 711994 w 1338262"/>
              <a:gd name="connsiteY1" fmla="*/ 0 h 1269205"/>
              <a:gd name="connsiteX2" fmla="*/ 592931 w 1338262"/>
              <a:gd name="connsiteY2" fmla="*/ 354807 h 1269205"/>
              <a:gd name="connsiteX3" fmla="*/ 557213 w 1338262"/>
              <a:gd name="connsiteY3" fmla="*/ 478632 h 1269205"/>
              <a:gd name="connsiteX4" fmla="*/ 621507 w 1338262"/>
              <a:gd name="connsiteY4" fmla="*/ 566737 h 1269205"/>
              <a:gd name="connsiteX5" fmla="*/ 531020 w 1338262"/>
              <a:gd name="connsiteY5" fmla="*/ 545305 h 1269205"/>
              <a:gd name="connsiteX6" fmla="*/ 400052 w 1338262"/>
              <a:gd name="connsiteY6" fmla="*/ 581024 h 1269205"/>
              <a:gd name="connsiteX7" fmla="*/ 328614 w 1338262"/>
              <a:gd name="connsiteY7" fmla="*/ 554831 h 1269205"/>
              <a:gd name="connsiteX8" fmla="*/ 192881 w 1338262"/>
              <a:gd name="connsiteY8" fmla="*/ 709613 h 1269205"/>
              <a:gd name="connsiteX9" fmla="*/ 219077 w 1338262"/>
              <a:gd name="connsiteY9" fmla="*/ 738187 h 1269205"/>
              <a:gd name="connsiteX10" fmla="*/ 171451 w 1338262"/>
              <a:gd name="connsiteY10" fmla="*/ 857250 h 1269205"/>
              <a:gd name="connsiteX11" fmla="*/ 121445 w 1338262"/>
              <a:gd name="connsiteY11" fmla="*/ 919161 h 1269205"/>
              <a:gd name="connsiteX12" fmla="*/ 83344 w 1338262"/>
              <a:gd name="connsiteY12" fmla="*/ 1052514 h 1269205"/>
              <a:gd name="connsiteX13" fmla="*/ 0 w 1338262"/>
              <a:gd name="connsiteY13" fmla="*/ 1104900 h 1269205"/>
              <a:gd name="connsiteX14" fmla="*/ 2382 w 1338262"/>
              <a:gd name="connsiteY14" fmla="*/ 1185863 h 1269205"/>
              <a:gd name="connsiteX15" fmla="*/ 57151 w 1338262"/>
              <a:gd name="connsiteY15" fmla="*/ 1178719 h 1269205"/>
              <a:gd name="connsiteX16" fmla="*/ 26194 w 1338262"/>
              <a:gd name="connsiteY16" fmla="*/ 1219199 h 1269205"/>
              <a:gd name="connsiteX17" fmla="*/ 78582 w 1338262"/>
              <a:gd name="connsiteY17" fmla="*/ 1269205 h 1269205"/>
              <a:gd name="connsiteX18" fmla="*/ 76201 w 1338262"/>
              <a:gd name="connsiteY18" fmla="*/ 1233487 h 1269205"/>
              <a:gd name="connsiteX19" fmla="*/ 138113 w 1338262"/>
              <a:gd name="connsiteY19" fmla="*/ 1171574 h 1269205"/>
              <a:gd name="connsiteX20" fmla="*/ 178594 w 1338262"/>
              <a:gd name="connsiteY20" fmla="*/ 1164431 h 1269205"/>
              <a:gd name="connsiteX21" fmla="*/ 197644 w 1338262"/>
              <a:gd name="connsiteY21" fmla="*/ 1057275 h 1269205"/>
              <a:gd name="connsiteX22" fmla="*/ 259557 w 1338262"/>
              <a:gd name="connsiteY22" fmla="*/ 1083469 h 1269205"/>
              <a:gd name="connsiteX23" fmla="*/ 292893 w 1338262"/>
              <a:gd name="connsiteY23" fmla="*/ 1078707 h 1269205"/>
              <a:gd name="connsiteX24" fmla="*/ 300038 w 1338262"/>
              <a:gd name="connsiteY24" fmla="*/ 1135856 h 1269205"/>
              <a:gd name="connsiteX25" fmla="*/ 347663 w 1338262"/>
              <a:gd name="connsiteY25" fmla="*/ 1183481 h 1269205"/>
              <a:gd name="connsiteX26" fmla="*/ 409576 w 1338262"/>
              <a:gd name="connsiteY26" fmla="*/ 1162050 h 1269205"/>
              <a:gd name="connsiteX27" fmla="*/ 426245 w 1338262"/>
              <a:gd name="connsiteY27" fmla="*/ 1123950 h 1269205"/>
              <a:gd name="connsiteX28" fmla="*/ 476250 w 1338262"/>
              <a:gd name="connsiteY28" fmla="*/ 1133476 h 1269205"/>
              <a:gd name="connsiteX29" fmla="*/ 545307 w 1338262"/>
              <a:gd name="connsiteY29" fmla="*/ 1092993 h 1269205"/>
              <a:gd name="connsiteX30" fmla="*/ 581025 w 1338262"/>
              <a:gd name="connsiteY30" fmla="*/ 1123950 h 1269205"/>
              <a:gd name="connsiteX31" fmla="*/ 678656 w 1338262"/>
              <a:gd name="connsiteY31" fmla="*/ 1107282 h 1269205"/>
              <a:gd name="connsiteX32" fmla="*/ 781050 w 1338262"/>
              <a:gd name="connsiteY32" fmla="*/ 1152525 h 1269205"/>
              <a:gd name="connsiteX33" fmla="*/ 790576 w 1338262"/>
              <a:gd name="connsiteY33" fmla="*/ 1188244 h 1269205"/>
              <a:gd name="connsiteX34" fmla="*/ 859631 w 1338262"/>
              <a:gd name="connsiteY34" fmla="*/ 1209675 h 1269205"/>
              <a:gd name="connsiteX35" fmla="*/ 933451 w 1338262"/>
              <a:gd name="connsiteY35" fmla="*/ 1207294 h 1269205"/>
              <a:gd name="connsiteX36" fmla="*/ 976313 w 1338262"/>
              <a:gd name="connsiteY36" fmla="*/ 1169194 h 1269205"/>
              <a:gd name="connsiteX37" fmla="*/ 1066801 w 1338262"/>
              <a:gd name="connsiteY37" fmla="*/ 1173957 h 1269205"/>
              <a:gd name="connsiteX38" fmla="*/ 1135857 w 1338262"/>
              <a:gd name="connsiteY38" fmla="*/ 1007269 h 1269205"/>
              <a:gd name="connsiteX39" fmla="*/ 1114426 w 1338262"/>
              <a:gd name="connsiteY39" fmla="*/ 985838 h 1269205"/>
              <a:gd name="connsiteX40" fmla="*/ 1166813 w 1338262"/>
              <a:gd name="connsiteY40" fmla="*/ 940595 h 1269205"/>
              <a:gd name="connsiteX41" fmla="*/ 1197769 w 1338262"/>
              <a:gd name="connsiteY41" fmla="*/ 840582 h 1269205"/>
              <a:gd name="connsiteX42" fmla="*/ 1297782 w 1338262"/>
              <a:gd name="connsiteY42" fmla="*/ 483394 h 1269205"/>
              <a:gd name="connsiteX43" fmla="*/ 1338262 w 1338262"/>
              <a:gd name="connsiteY43" fmla="*/ 361950 h 1269205"/>
              <a:gd name="connsiteX44" fmla="*/ 854869 w 1338262"/>
              <a:gd name="connsiteY44" fmla="*/ 28575 h 1269205"/>
              <a:gd name="connsiteX0" fmla="*/ 854869 w 1338262"/>
              <a:gd name="connsiteY0" fmla="*/ 28575 h 1269205"/>
              <a:gd name="connsiteX1" fmla="*/ 711994 w 1338262"/>
              <a:gd name="connsiteY1" fmla="*/ 0 h 1269205"/>
              <a:gd name="connsiteX2" fmla="*/ 592931 w 1338262"/>
              <a:gd name="connsiteY2" fmla="*/ 354807 h 1269205"/>
              <a:gd name="connsiteX3" fmla="*/ 557213 w 1338262"/>
              <a:gd name="connsiteY3" fmla="*/ 478632 h 1269205"/>
              <a:gd name="connsiteX4" fmla="*/ 621507 w 1338262"/>
              <a:gd name="connsiteY4" fmla="*/ 566737 h 1269205"/>
              <a:gd name="connsiteX5" fmla="*/ 531020 w 1338262"/>
              <a:gd name="connsiteY5" fmla="*/ 545305 h 1269205"/>
              <a:gd name="connsiteX6" fmla="*/ 400052 w 1338262"/>
              <a:gd name="connsiteY6" fmla="*/ 581024 h 1269205"/>
              <a:gd name="connsiteX7" fmla="*/ 328614 w 1338262"/>
              <a:gd name="connsiteY7" fmla="*/ 554831 h 1269205"/>
              <a:gd name="connsiteX8" fmla="*/ 192881 w 1338262"/>
              <a:gd name="connsiteY8" fmla="*/ 709613 h 1269205"/>
              <a:gd name="connsiteX9" fmla="*/ 219077 w 1338262"/>
              <a:gd name="connsiteY9" fmla="*/ 738187 h 1269205"/>
              <a:gd name="connsiteX10" fmla="*/ 171451 w 1338262"/>
              <a:gd name="connsiteY10" fmla="*/ 857250 h 1269205"/>
              <a:gd name="connsiteX11" fmla="*/ 121445 w 1338262"/>
              <a:gd name="connsiteY11" fmla="*/ 919161 h 1269205"/>
              <a:gd name="connsiteX12" fmla="*/ 83344 w 1338262"/>
              <a:gd name="connsiteY12" fmla="*/ 1052514 h 1269205"/>
              <a:gd name="connsiteX13" fmla="*/ 0 w 1338262"/>
              <a:gd name="connsiteY13" fmla="*/ 1104900 h 1269205"/>
              <a:gd name="connsiteX14" fmla="*/ 2382 w 1338262"/>
              <a:gd name="connsiteY14" fmla="*/ 1185863 h 1269205"/>
              <a:gd name="connsiteX15" fmla="*/ 57151 w 1338262"/>
              <a:gd name="connsiteY15" fmla="*/ 1178719 h 1269205"/>
              <a:gd name="connsiteX16" fmla="*/ 26194 w 1338262"/>
              <a:gd name="connsiteY16" fmla="*/ 1219199 h 1269205"/>
              <a:gd name="connsiteX17" fmla="*/ 78582 w 1338262"/>
              <a:gd name="connsiteY17" fmla="*/ 1269205 h 1269205"/>
              <a:gd name="connsiteX18" fmla="*/ 76201 w 1338262"/>
              <a:gd name="connsiteY18" fmla="*/ 1233487 h 1269205"/>
              <a:gd name="connsiteX19" fmla="*/ 138113 w 1338262"/>
              <a:gd name="connsiteY19" fmla="*/ 1171574 h 1269205"/>
              <a:gd name="connsiteX20" fmla="*/ 178594 w 1338262"/>
              <a:gd name="connsiteY20" fmla="*/ 1164431 h 1269205"/>
              <a:gd name="connsiteX21" fmla="*/ 197644 w 1338262"/>
              <a:gd name="connsiteY21" fmla="*/ 1057275 h 1269205"/>
              <a:gd name="connsiteX22" fmla="*/ 259557 w 1338262"/>
              <a:gd name="connsiteY22" fmla="*/ 1083469 h 1269205"/>
              <a:gd name="connsiteX23" fmla="*/ 292893 w 1338262"/>
              <a:gd name="connsiteY23" fmla="*/ 1078707 h 1269205"/>
              <a:gd name="connsiteX24" fmla="*/ 300038 w 1338262"/>
              <a:gd name="connsiteY24" fmla="*/ 1135856 h 1269205"/>
              <a:gd name="connsiteX25" fmla="*/ 347663 w 1338262"/>
              <a:gd name="connsiteY25" fmla="*/ 1183481 h 1269205"/>
              <a:gd name="connsiteX26" fmla="*/ 409576 w 1338262"/>
              <a:gd name="connsiteY26" fmla="*/ 1162050 h 1269205"/>
              <a:gd name="connsiteX27" fmla="*/ 426245 w 1338262"/>
              <a:gd name="connsiteY27" fmla="*/ 1123950 h 1269205"/>
              <a:gd name="connsiteX28" fmla="*/ 476250 w 1338262"/>
              <a:gd name="connsiteY28" fmla="*/ 1133476 h 1269205"/>
              <a:gd name="connsiteX29" fmla="*/ 545307 w 1338262"/>
              <a:gd name="connsiteY29" fmla="*/ 1092993 h 1269205"/>
              <a:gd name="connsiteX30" fmla="*/ 581025 w 1338262"/>
              <a:gd name="connsiteY30" fmla="*/ 1123950 h 1269205"/>
              <a:gd name="connsiteX31" fmla="*/ 678656 w 1338262"/>
              <a:gd name="connsiteY31" fmla="*/ 1107282 h 1269205"/>
              <a:gd name="connsiteX32" fmla="*/ 781050 w 1338262"/>
              <a:gd name="connsiteY32" fmla="*/ 1152525 h 1269205"/>
              <a:gd name="connsiteX33" fmla="*/ 790576 w 1338262"/>
              <a:gd name="connsiteY33" fmla="*/ 1188244 h 1269205"/>
              <a:gd name="connsiteX34" fmla="*/ 859631 w 1338262"/>
              <a:gd name="connsiteY34" fmla="*/ 1209675 h 1269205"/>
              <a:gd name="connsiteX35" fmla="*/ 933451 w 1338262"/>
              <a:gd name="connsiteY35" fmla="*/ 1207294 h 1269205"/>
              <a:gd name="connsiteX36" fmla="*/ 976313 w 1338262"/>
              <a:gd name="connsiteY36" fmla="*/ 1169194 h 1269205"/>
              <a:gd name="connsiteX37" fmla="*/ 1066801 w 1338262"/>
              <a:gd name="connsiteY37" fmla="*/ 1173957 h 1269205"/>
              <a:gd name="connsiteX38" fmla="*/ 1135857 w 1338262"/>
              <a:gd name="connsiteY38" fmla="*/ 1007269 h 1269205"/>
              <a:gd name="connsiteX39" fmla="*/ 1114426 w 1338262"/>
              <a:gd name="connsiteY39" fmla="*/ 985838 h 1269205"/>
              <a:gd name="connsiteX40" fmla="*/ 1166813 w 1338262"/>
              <a:gd name="connsiteY40" fmla="*/ 940595 h 1269205"/>
              <a:gd name="connsiteX41" fmla="*/ 1195388 w 1338262"/>
              <a:gd name="connsiteY41" fmla="*/ 835820 h 1269205"/>
              <a:gd name="connsiteX42" fmla="*/ 1297782 w 1338262"/>
              <a:gd name="connsiteY42" fmla="*/ 483394 h 1269205"/>
              <a:gd name="connsiteX43" fmla="*/ 1338262 w 1338262"/>
              <a:gd name="connsiteY43" fmla="*/ 361950 h 1269205"/>
              <a:gd name="connsiteX44" fmla="*/ 854869 w 1338262"/>
              <a:gd name="connsiteY44" fmla="*/ 28575 h 1269205"/>
              <a:gd name="connsiteX0" fmla="*/ 854869 w 1338262"/>
              <a:gd name="connsiteY0" fmla="*/ 28575 h 1269205"/>
              <a:gd name="connsiteX1" fmla="*/ 711994 w 1338262"/>
              <a:gd name="connsiteY1" fmla="*/ 0 h 1269205"/>
              <a:gd name="connsiteX2" fmla="*/ 592931 w 1338262"/>
              <a:gd name="connsiteY2" fmla="*/ 354807 h 1269205"/>
              <a:gd name="connsiteX3" fmla="*/ 557213 w 1338262"/>
              <a:gd name="connsiteY3" fmla="*/ 478632 h 1269205"/>
              <a:gd name="connsiteX4" fmla="*/ 621507 w 1338262"/>
              <a:gd name="connsiteY4" fmla="*/ 566737 h 1269205"/>
              <a:gd name="connsiteX5" fmla="*/ 531020 w 1338262"/>
              <a:gd name="connsiteY5" fmla="*/ 545305 h 1269205"/>
              <a:gd name="connsiteX6" fmla="*/ 400052 w 1338262"/>
              <a:gd name="connsiteY6" fmla="*/ 581024 h 1269205"/>
              <a:gd name="connsiteX7" fmla="*/ 328614 w 1338262"/>
              <a:gd name="connsiteY7" fmla="*/ 554831 h 1269205"/>
              <a:gd name="connsiteX8" fmla="*/ 192881 w 1338262"/>
              <a:gd name="connsiteY8" fmla="*/ 709613 h 1269205"/>
              <a:gd name="connsiteX9" fmla="*/ 219077 w 1338262"/>
              <a:gd name="connsiteY9" fmla="*/ 738187 h 1269205"/>
              <a:gd name="connsiteX10" fmla="*/ 171451 w 1338262"/>
              <a:gd name="connsiteY10" fmla="*/ 857250 h 1269205"/>
              <a:gd name="connsiteX11" fmla="*/ 121445 w 1338262"/>
              <a:gd name="connsiteY11" fmla="*/ 919161 h 1269205"/>
              <a:gd name="connsiteX12" fmla="*/ 83344 w 1338262"/>
              <a:gd name="connsiteY12" fmla="*/ 1052514 h 1269205"/>
              <a:gd name="connsiteX13" fmla="*/ 0 w 1338262"/>
              <a:gd name="connsiteY13" fmla="*/ 1104900 h 1269205"/>
              <a:gd name="connsiteX14" fmla="*/ 2382 w 1338262"/>
              <a:gd name="connsiteY14" fmla="*/ 1185863 h 1269205"/>
              <a:gd name="connsiteX15" fmla="*/ 57151 w 1338262"/>
              <a:gd name="connsiteY15" fmla="*/ 1178719 h 1269205"/>
              <a:gd name="connsiteX16" fmla="*/ 26194 w 1338262"/>
              <a:gd name="connsiteY16" fmla="*/ 1219199 h 1269205"/>
              <a:gd name="connsiteX17" fmla="*/ 78582 w 1338262"/>
              <a:gd name="connsiteY17" fmla="*/ 1269205 h 1269205"/>
              <a:gd name="connsiteX18" fmla="*/ 76201 w 1338262"/>
              <a:gd name="connsiteY18" fmla="*/ 1233487 h 1269205"/>
              <a:gd name="connsiteX19" fmla="*/ 138113 w 1338262"/>
              <a:gd name="connsiteY19" fmla="*/ 1171574 h 1269205"/>
              <a:gd name="connsiteX20" fmla="*/ 178594 w 1338262"/>
              <a:gd name="connsiteY20" fmla="*/ 1164431 h 1269205"/>
              <a:gd name="connsiteX21" fmla="*/ 197644 w 1338262"/>
              <a:gd name="connsiteY21" fmla="*/ 1057275 h 1269205"/>
              <a:gd name="connsiteX22" fmla="*/ 259557 w 1338262"/>
              <a:gd name="connsiteY22" fmla="*/ 1083469 h 1269205"/>
              <a:gd name="connsiteX23" fmla="*/ 292893 w 1338262"/>
              <a:gd name="connsiteY23" fmla="*/ 1078707 h 1269205"/>
              <a:gd name="connsiteX24" fmla="*/ 300038 w 1338262"/>
              <a:gd name="connsiteY24" fmla="*/ 1135856 h 1269205"/>
              <a:gd name="connsiteX25" fmla="*/ 347663 w 1338262"/>
              <a:gd name="connsiteY25" fmla="*/ 1183481 h 1269205"/>
              <a:gd name="connsiteX26" fmla="*/ 409576 w 1338262"/>
              <a:gd name="connsiteY26" fmla="*/ 1162050 h 1269205"/>
              <a:gd name="connsiteX27" fmla="*/ 426245 w 1338262"/>
              <a:gd name="connsiteY27" fmla="*/ 1123950 h 1269205"/>
              <a:gd name="connsiteX28" fmla="*/ 476250 w 1338262"/>
              <a:gd name="connsiteY28" fmla="*/ 1133476 h 1269205"/>
              <a:gd name="connsiteX29" fmla="*/ 545307 w 1338262"/>
              <a:gd name="connsiteY29" fmla="*/ 1092993 h 1269205"/>
              <a:gd name="connsiteX30" fmla="*/ 581025 w 1338262"/>
              <a:gd name="connsiteY30" fmla="*/ 1123950 h 1269205"/>
              <a:gd name="connsiteX31" fmla="*/ 678656 w 1338262"/>
              <a:gd name="connsiteY31" fmla="*/ 1107282 h 1269205"/>
              <a:gd name="connsiteX32" fmla="*/ 781050 w 1338262"/>
              <a:gd name="connsiteY32" fmla="*/ 1152525 h 1269205"/>
              <a:gd name="connsiteX33" fmla="*/ 790576 w 1338262"/>
              <a:gd name="connsiteY33" fmla="*/ 1188244 h 1269205"/>
              <a:gd name="connsiteX34" fmla="*/ 859631 w 1338262"/>
              <a:gd name="connsiteY34" fmla="*/ 1209675 h 1269205"/>
              <a:gd name="connsiteX35" fmla="*/ 933451 w 1338262"/>
              <a:gd name="connsiteY35" fmla="*/ 1207294 h 1269205"/>
              <a:gd name="connsiteX36" fmla="*/ 976313 w 1338262"/>
              <a:gd name="connsiteY36" fmla="*/ 1169194 h 1269205"/>
              <a:gd name="connsiteX37" fmla="*/ 1066801 w 1338262"/>
              <a:gd name="connsiteY37" fmla="*/ 1173957 h 1269205"/>
              <a:gd name="connsiteX38" fmla="*/ 1135857 w 1338262"/>
              <a:gd name="connsiteY38" fmla="*/ 1007269 h 1269205"/>
              <a:gd name="connsiteX39" fmla="*/ 1114426 w 1338262"/>
              <a:gd name="connsiteY39" fmla="*/ 985838 h 1269205"/>
              <a:gd name="connsiteX40" fmla="*/ 1166813 w 1338262"/>
              <a:gd name="connsiteY40" fmla="*/ 940595 h 1269205"/>
              <a:gd name="connsiteX41" fmla="*/ 1195388 w 1338262"/>
              <a:gd name="connsiteY41" fmla="*/ 835820 h 1269205"/>
              <a:gd name="connsiteX42" fmla="*/ 1219200 w 1338262"/>
              <a:gd name="connsiteY42" fmla="*/ 752475 h 1269205"/>
              <a:gd name="connsiteX43" fmla="*/ 1297782 w 1338262"/>
              <a:gd name="connsiteY43" fmla="*/ 483394 h 1269205"/>
              <a:gd name="connsiteX44" fmla="*/ 1338262 w 1338262"/>
              <a:gd name="connsiteY44" fmla="*/ 361950 h 1269205"/>
              <a:gd name="connsiteX45" fmla="*/ 854869 w 1338262"/>
              <a:gd name="connsiteY45" fmla="*/ 28575 h 1269205"/>
              <a:gd name="connsiteX0" fmla="*/ 854869 w 1338262"/>
              <a:gd name="connsiteY0" fmla="*/ 28575 h 1269205"/>
              <a:gd name="connsiteX1" fmla="*/ 711994 w 1338262"/>
              <a:gd name="connsiteY1" fmla="*/ 0 h 1269205"/>
              <a:gd name="connsiteX2" fmla="*/ 592931 w 1338262"/>
              <a:gd name="connsiteY2" fmla="*/ 354807 h 1269205"/>
              <a:gd name="connsiteX3" fmla="*/ 557213 w 1338262"/>
              <a:gd name="connsiteY3" fmla="*/ 478632 h 1269205"/>
              <a:gd name="connsiteX4" fmla="*/ 621507 w 1338262"/>
              <a:gd name="connsiteY4" fmla="*/ 566737 h 1269205"/>
              <a:gd name="connsiteX5" fmla="*/ 531020 w 1338262"/>
              <a:gd name="connsiteY5" fmla="*/ 545305 h 1269205"/>
              <a:gd name="connsiteX6" fmla="*/ 400052 w 1338262"/>
              <a:gd name="connsiteY6" fmla="*/ 581024 h 1269205"/>
              <a:gd name="connsiteX7" fmla="*/ 328614 w 1338262"/>
              <a:gd name="connsiteY7" fmla="*/ 554831 h 1269205"/>
              <a:gd name="connsiteX8" fmla="*/ 192881 w 1338262"/>
              <a:gd name="connsiteY8" fmla="*/ 709613 h 1269205"/>
              <a:gd name="connsiteX9" fmla="*/ 219077 w 1338262"/>
              <a:gd name="connsiteY9" fmla="*/ 738187 h 1269205"/>
              <a:gd name="connsiteX10" fmla="*/ 171451 w 1338262"/>
              <a:gd name="connsiteY10" fmla="*/ 857250 h 1269205"/>
              <a:gd name="connsiteX11" fmla="*/ 121445 w 1338262"/>
              <a:gd name="connsiteY11" fmla="*/ 919161 h 1269205"/>
              <a:gd name="connsiteX12" fmla="*/ 83344 w 1338262"/>
              <a:gd name="connsiteY12" fmla="*/ 1052514 h 1269205"/>
              <a:gd name="connsiteX13" fmla="*/ 0 w 1338262"/>
              <a:gd name="connsiteY13" fmla="*/ 1104900 h 1269205"/>
              <a:gd name="connsiteX14" fmla="*/ 2382 w 1338262"/>
              <a:gd name="connsiteY14" fmla="*/ 1185863 h 1269205"/>
              <a:gd name="connsiteX15" fmla="*/ 57151 w 1338262"/>
              <a:gd name="connsiteY15" fmla="*/ 1178719 h 1269205"/>
              <a:gd name="connsiteX16" fmla="*/ 26194 w 1338262"/>
              <a:gd name="connsiteY16" fmla="*/ 1219199 h 1269205"/>
              <a:gd name="connsiteX17" fmla="*/ 78582 w 1338262"/>
              <a:gd name="connsiteY17" fmla="*/ 1269205 h 1269205"/>
              <a:gd name="connsiteX18" fmla="*/ 76201 w 1338262"/>
              <a:gd name="connsiteY18" fmla="*/ 1233487 h 1269205"/>
              <a:gd name="connsiteX19" fmla="*/ 138113 w 1338262"/>
              <a:gd name="connsiteY19" fmla="*/ 1171574 h 1269205"/>
              <a:gd name="connsiteX20" fmla="*/ 178594 w 1338262"/>
              <a:gd name="connsiteY20" fmla="*/ 1164431 h 1269205"/>
              <a:gd name="connsiteX21" fmla="*/ 197644 w 1338262"/>
              <a:gd name="connsiteY21" fmla="*/ 1057275 h 1269205"/>
              <a:gd name="connsiteX22" fmla="*/ 259557 w 1338262"/>
              <a:gd name="connsiteY22" fmla="*/ 1083469 h 1269205"/>
              <a:gd name="connsiteX23" fmla="*/ 292893 w 1338262"/>
              <a:gd name="connsiteY23" fmla="*/ 1078707 h 1269205"/>
              <a:gd name="connsiteX24" fmla="*/ 300038 w 1338262"/>
              <a:gd name="connsiteY24" fmla="*/ 1135856 h 1269205"/>
              <a:gd name="connsiteX25" fmla="*/ 347663 w 1338262"/>
              <a:gd name="connsiteY25" fmla="*/ 1183481 h 1269205"/>
              <a:gd name="connsiteX26" fmla="*/ 409576 w 1338262"/>
              <a:gd name="connsiteY26" fmla="*/ 1162050 h 1269205"/>
              <a:gd name="connsiteX27" fmla="*/ 426245 w 1338262"/>
              <a:gd name="connsiteY27" fmla="*/ 1123950 h 1269205"/>
              <a:gd name="connsiteX28" fmla="*/ 476250 w 1338262"/>
              <a:gd name="connsiteY28" fmla="*/ 1133476 h 1269205"/>
              <a:gd name="connsiteX29" fmla="*/ 545307 w 1338262"/>
              <a:gd name="connsiteY29" fmla="*/ 1092993 h 1269205"/>
              <a:gd name="connsiteX30" fmla="*/ 581025 w 1338262"/>
              <a:gd name="connsiteY30" fmla="*/ 1123950 h 1269205"/>
              <a:gd name="connsiteX31" fmla="*/ 678656 w 1338262"/>
              <a:gd name="connsiteY31" fmla="*/ 1107282 h 1269205"/>
              <a:gd name="connsiteX32" fmla="*/ 781050 w 1338262"/>
              <a:gd name="connsiteY32" fmla="*/ 1152525 h 1269205"/>
              <a:gd name="connsiteX33" fmla="*/ 790576 w 1338262"/>
              <a:gd name="connsiteY33" fmla="*/ 1188244 h 1269205"/>
              <a:gd name="connsiteX34" fmla="*/ 859631 w 1338262"/>
              <a:gd name="connsiteY34" fmla="*/ 1209675 h 1269205"/>
              <a:gd name="connsiteX35" fmla="*/ 933451 w 1338262"/>
              <a:gd name="connsiteY35" fmla="*/ 1207294 h 1269205"/>
              <a:gd name="connsiteX36" fmla="*/ 976313 w 1338262"/>
              <a:gd name="connsiteY36" fmla="*/ 1169194 h 1269205"/>
              <a:gd name="connsiteX37" fmla="*/ 1066801 w 1338262"/>
              <a:gd name="connsiteY37" fmla="*/ 1173957 h 1269205"/>
              <a:gd name="connsiteX38" fmla="*/ 1135857 w 1338262"/>
              <a:gd name="connsiteY38" fmla="*/ 1007269 h 1269205"/>
              <a:gd name="connsiteX39" fmla="*/ 1114426 w 1338262"/>
              <a:gd name="connsiteY39" fmla="*/ 985838 h 1269205"/>
              <a:gd name="connsiteX40" fmla="*/ 1166813 w 1338262"/>
              <a:gd name="connsiteY40" fmla="*/ 940595 h 1269205"/>
              <a:gd name="connsiteX41" fmla="*/ 1195388 w 1338262"/>
              <a:gd name="connsiteY41" fmla="*/ 835820 h 1269205"/>
              <a:gd name="connsiteX42" fmla="*/ 1235869 w 1338262"/>
              <a:gd name="connsiteY42" fmla="*/ 769144 h 1269205"/>
              <a:gd name="connsiteX43" fmla="*/ 1297782 w 1338262"/>
              <a:gd name="connsiteY43" fmla="*/ 483394 h 1269205"/>
              <a:gd name="connsiteX44" fmla="*/ 1338262 w 1338262"/>
              <a:gd name="connsiteY44" fmla="*/ 361950 h 1269205"/>
              <a:gd name="connsiteX45" fmla="*/ 854869 w 1338262"/>
              <a:gd name="connsiteY45" fmla="*/ 28575 h 1269205"/>
              <a:gd name="connsiteX0" fmla="*/ 854869 w 1338262"/>
              <a:gd name="connsiteY0" fmla="*/ 28575 h 1269205"/>
              <a:gd name="connsiteX1" fmla="*/ 711994 w 1338262"/>
              <a:gd name="connsiteY1" fmla="*/ 0 h 1269205"/>
              <a:gd name="connsiteX2" fmla="*/ 592931 w 1338262"/>
              <a:gd name="connsiteY2" fmla="*/ 354807 h 1269205"/>
              <a:gd name="connsiteX3" fmla="*/ 557213 w 1338262"/>
              <a:gd name="connsiteY3" fmla="*/ 478632 h 1269205"/>
              <a:gd name="connsiteX4" fmla="*/ 621507 w 1338262"/>
              <a:gd name="connsiteY4" fmla="*/ 566737 h 1269205"/>
              <a:gd name="connsiteX5" fmla="*/ 531020 w 1338262"/>
              <a:gd name="connsiteY5" fmla="*/ 545305 h 1269205"/>
              <a:gd name="connsiteX6" fmla="*/ 400052 w 1338262"/>
              <a:gd name="connsiteY6" fmla="*/ 581024 h 1269205"/>
              <a:gd name="connsiteX7" fmla="*/ 328614 w 1338262"/>
              <a:gd name="connsiteY7" fmla="*/ 554831 h 1269205"/>
              <a:gd name="connsiteX8" fmla="*/ 192881 w 1338262"/>
              <a:gd name="connsiteY8" fmla="*/ 709613 h 1269205"/>
              <a:gd name="connsiteX9" fmla="*/ 219077 w 1338262"/>
              <a:gd name="connsiteY9" fmla="*/ 738187 h 1269205"/>
              <a:gd name="connsiteX10" fmla="*/ 171451 w 1338262"/>
              <a:gd name="connsiteY10" fmla="*/ 857250 h 1269205"/>
              <a:gd name="connsiteX11" fmla="*/ 121445 w 1338262"/>
              <a:gd name="connsiteY11" fmla="*/ 919161 h 1269205"/>
              <a:gd name="connsiteX12" fmla="*/ 83344 w 1338262"/>
              <a:gd name="connsiteY12" fmla="*/ 1052514 h 1269205"/>
              <a:gd name="connsiteX13" fmla="*/ 0 w 1338262"/>
              <a:gd name="connsiteY13" fmla="*/ 1104900 h 1269205"/>
              <a:gd name="connsiteX14" fmla="*/ 2382 w 1338262"/>
              <a:gd name="connsiteY14" fmla="*/ 1185863 h 1269205"/>
              <a:gd name="connsiteX15" fmla="*/ 57151 w 1338262"/>
              <a:gd name="connsiteY15" fmla="*/ 1178719 h 1269205"/>
              <a:gd name="connsiteX16" fmla="*/ 26194 w 1338262"/>
              <a:gd name="connsiteY16" fmla="*/ 1219199 h 1269205"/>
              <a:gd name="connsiteX17" fmla="*/ 78582 w 1338262"/>
              <a:gd name="connsiteY17" fmla="*/ 1269205 h 1269205"/>
              <a:gd name="connsiteX18" fmla="*/ 76201 w 1338262"/>
              <a:gd name="connsiteY18" fmla="*/ 1233487 h 1269205"/>
              <a:gd name="connsiteX19" fmla="*/ 138113 w 1338262"/>
              <a:gd name="connsiteY19" fmla="*/ 1171574 h 1269205"/>
              <a:gd name="connsiteX20" fmla="*/ 178594 w 1338262"/>
              <a:gd name="connsiteY20" fmla="*/ 1164431 h 1269205"/>
              <a:gd name="connsiteX21" fmla="*/ 197644 w 1338262"/>
              <a:gd name="connsiteY21" fmla="*/ 1057275 h 1269205"/>
              <a:gd name="connsiteX22" fmla="*/ 259557 w 1338262"/>
              <a:gd name="connsiteY22" fmla="*/ 1083469 h 1269205"/>
              <a:gd name="connsiteX23" fmla="*/ 292893 w 1338262"/>
              <a:gd name="connsiteY23" fmla="*/ 1078707 h 1269205"/>
              <a:gd name="connsiteX24" fmla="*/ 300038 w 1338262"/>
              <a:gd name="connsiteY24" fmla="*/ 1135856 h 1269205"/>
              <a:gd name="connsiteX25" fmla="*/ 347663 w 1338262"/>
              <a:gd name="connsiteY25" fmla="*/ 1183481 h 1269205"/>
              <a:gd name="connsiteX26" fmla="*/ 409576 w 1338262"/>
              <a:gd name="connsiteY26" fmla="*/ 1162050 h 1269205"/>
              <a:gd name="connsiteX27" fmla="*/ 426245 w 1338262"/>
              <a:gd name="connsiteY27" fmla="*/ 1123950 h 1269205"/>
              <a:gd name="connsiteX28" fmla="*/ 476250 w 1338262"/>
              <a:gd name="connsiteY28" fmla="*/ 1133476 h 1269205"/>
              <a:gd name="connsiteX29" fmla="*/ 545307 w 1338262"/>
              <a:gd name="connsiteY29" fmla="*/ 1092993 h 1269205"/>
              <a:gd name="connsiteX30" fmla="*/ 581025 w 1338262"/>
              <a:gd name="connsiteY30" fmla="*/ 1123950 h 1269205"/>
              <a:gd name="connsiteX31" fmla="*/ 678656 w 1338262"/>
              <a:gd name="connsiteY31" fmla="*/ 1107282 h 1269205"/>
              <a:gd name="connsiteX32" fmla="*/ 781050 w 1338262"/>
              <a:gd name="connsiteY32" fmla="*/ 1152525 h 1269205"/>
              <a:gd name="connsiteX33" fmla="*/ 790576 w 1338262"/>
              <a:gd name="connsiteY33" fmla="*/ 1188244 h 1269205"/>
              <a:gd name="connsiteX34" fmla="*/ 859631 w 1338262"/>
              <a:gd name="connsiteY34" fmla="*/ 1209675 h 1269205"/>
              <a:gd name="connsiteX35" fmla="*/ 933451 w 1338262"/>
              <a:gd name="connsiteY35" fmla="*/ 1207294 h 1269205"/>
              <a:gd name="connsiteX36" fmla="*/ 976313 w 1338262"/>
              <a:gd name="connsiteY36" fmla="*/ 1169194 h 1269205"/>
              <a:gd name="connsiteX37" fmla="*/ 1066801 w 1338262"/>
              <a:gd name="connsiteY37" fmla="*/ 1173957 h 1269205"/>
              <a:gd name="connsiteX38" fmla="*/ 1135857 w 1338262"/>
              <a:gd name="connsiteY38" fmla="*/ 1007269 h 1269205"/>
              <a:gd name="connsiteX39" fmla="*/ 1114426 w 1338262"/>
              <a:gd name="connsiteY39" fmla="*/ 985838 h 1269205"/>
              <a:gd name="connsiteX40" fmla="*/ 1166813 w 1338262"/>
              <a:gd name="connsiteY40" fmla="*/ 940595 h 1269205"/>
              <a:gd name="connsiteX41" fmla="*/ 1195388 w 1338262"/>
              <a:gd name="connsiteY41" fmla="*/ 835820 h 1269205"/>
              <a:gd name="connsiteX42" fmla="*/ 1235869 w 1338262"/>
              <a:gd name="connsiteY42" fmla="*/ 769144 h 1269205"/>
              <a:gd name="connsiteX43" fmla="*/ 1276350 w 1338262"/>
              <a:gd name="connsiteY43" fmla="*/ 581025 h 1269205"/>
              <a:gd name="connsiteX44" fmla="*/ 1297782 w 1338262"/>
              <a:gd name="connsiteY44" fmla="*/ 483394 h 1269205"/>
              <a:gd name="connsiteX45" fmla="*/ 1338262 w 1338262"/>
              <a:gd name="connsiteY45" fmla="*/ 361950 h 1269205"/>
              <a:gd name="connsiteX46" fmla="*/ 854869 w 1338262"/>
              <a:gd name="connsiteY46" fmla="*/ 28575 h 1269205"/>
              <a:gd name="connsiteX0" fmla="*/ 854869 w 1338262"/>
              <a:gd name="connsiteY0" fmla="*/ 28575 h 1269205"/>
              <a:gd name="connsiteX1" fmla="*/ 711994 w 1338262"/>
              <a:gd name="connsiteY1" fmla="*/ 0 h 1269205"/>
              <a:gd name="connsiteX2" fmla="*/ 592931 w 1338262"/>
              <a:gd name="connsiteY2" fmla="*/ 354807 h 1269205"/>
              <a:gd name="connsiteX3" fmla="*/ 557213 w 1338262"/>
              <a:gd name="connsiteY3" fmla="*/ 478632 h 1269205"/>
              <a:gd name="connsiteX4" fmla="*/ 621507 w 1338262"/>
              <a:gd name="connsiteY4" fmla="*/ 566737 h 1269205"/>
              <a:gd name="connsiteX5" fmla="*/ 531020 w 1338262"/>
              <a:gd name="connsiteY5" fmla="*/ 545305 h 1269205"/>
              <a:gd name="connsiteX6" fmla="*/ 400052 w 1338262"/>
              <a:gd name="connsiteY6" fmla="*/ 581024 h 1269205"/>
              <a:gd name="connsiteX7" fmla="*/ 328614 w 1338262"/>
              <a:gd name="connsiteY7" fmla="*/ 554831 h 1269205"/>
              <a:gd name="connsiteX8" fmla="*/ 192881 w 1338262"/>
              <a:gd name="connsiteY8" fmla="*/ 709613 h 1269205"/>
              <a:gd name="connsiteX9" fmla="*/ 219077 w 1338262"/>
              <a:gd name="connsiteY9" fmla="*/ 738187 h 1269205"/>
              <a:gd name="connsiteX10" fmla="*/ 171451 w 1338262"/>
              <a:gd name="connsiteY10" fmla="*/ 857250 h 1269205"/>
              <a:gd name="connsiteX11" fmla="*/ 121445 w 1338262"/>
              <a:gd name="connsiteY11" fmla="*/ 919161 h 1269205"/>
              <a:gd name="connsiteX12" fmla="*/ 83344 w 1338262"/>
              <a:gd name="connsiteY12" fmla="*/ 1052514 h 1269205"/>
              <a:gd name="connsiteX13" fmla="*/ 0 w 1338262"/>
              <a:gd name="connsiteY13" fmla="*/ 1104900 h 1269205"/>
              <a:gd name="connsiteX14" fmla="*/ 2382 w 1338262"/>
              <a:gd name="connsiteY14" fmla="*/ 1185863 h 1269205"/>
              <a:gd name="connsiteX15" fmla="*/ 57151 w 1338262"/>
              <a:gd name="connsiteY15" fmla="*/ 1178719 h 1269205"/>
              <a:gd name="connsiteX16" fmla="*/ 26194 w 1338262"/>
              <a:gd name="connsiteY16" fmla="*/ 1219199 h 1269205"/>
              <a:gd name="connsiteX17" fmla="*/ 78582 w 1338262"/>
              <a:gd name="connsiteY17" fmla="*/ 1269205 h 1269205"/>
              <a:gd name="connsiteX18" fmla="*/ 76201 w 1338262"/>
              <a:gd name="connsiteY18" fmla="*/ 1233487 h 1269205"/>
              <a:gd name="connsiteX19" fmla="*/ 138113 w 1338262"/>
              <a:gd name="connsiteY19" fmla="*/ 1171574 h 1269205"/>
              <a:gd name="connsiteX20" fmla="*/ 178594 w 1338262"/>
              <a:gd name="connsiteY20" fmla="*/ 1164431 h 1269205"/>
              <a:gd name="connsiteX21" fmla="*/ 197644 w 1338262"/>
              <a:gd name="connsiteY21" fmla="*/ 1057275 h 1269205"/>
              <a:gd name="connsiteX22" fmla="*/ 259557 w 1338262"/>
              <a:gd name="connsiteY22" fmla="*/ 1083469 h 1269205"/>
              <a:gd name="connsiteX23" fmla="*/ 292893 w 1338262"/>
              <a:gd name="connsiteY23" fmla="*/ 1078707 h 1269205"/>
              <a:gd name="connsiteX24" fmla="*/ 300038 w 1338262"/>
              <a:gd name="connsiteY24" fmla="*/ 1135856 h 1269205"/>
              <a:gd name="connsiteX25" fmla="*/ 347663 w 1338262"/>
              <a:gd name="connsiteY25" fmla="*/ 1183481 h 1269205"/>
              <a:gd name="connsiteX26" fmla="*/ 409576 w 1338262"/>
              <a:gd name="connsiteY26" fmla="*/ 1162050 h 1269205"/>
              <a:gd name="connsiteX27" fmla="*/ 426245 w 1338262"/>
              <a:gd name="connsiteY27" fmla="*/ 1123950 h 1269205"/>
              <a:gd name="connsiteX28" fmla="*/ 476250 w 1338262"/>
              <a:gd name="connsiteY28" fmla="*/ 1133476 h 1269205"/>
              <a:gd name="connsiteX29" fmla="*/ 545307 w 1338262"/>
              <a:gd name="connsiteY29" fmla="*/ 1092993 h 1269205"/>
              <a:gd name="connsiteX30" fmla="*/ 581025 w 1338262"/>
              <a:gd name="connsiteY30" fmla="*/ 1123950 h 1269205"/>
              <a:gd name="connsiteX31" fmla="*/ 678656 w 1338262"/>
              <a:gd name="connsiteY31" fmla="*/ 1107282 h 1269205"/>
              <a:gd name="connsiteX32" fmla="*/ 781050 w 1338262"/>
              <a:gd name="connsiteY32" fmla="*/ 1152525 h 1269205"/>
              <a:gd name="connsiteX33" fmla="*/ 790576 w 1338262"/>
              <a:gd name="connsiteY33" fmla="*/ 1188244 h 1269205"/>
              <a:gd name="connsiteX34" fmla="*/ 859631 w 1338262"/>
              <a:gd name="connsiteY34" fmla="*/ 1209675 h 1269205"/>
              <a:gd name="connsiteX35" fmla="*/ 933451 w 1338262"/>
              <a:gd name="connsiteY35" fmla="*/ 1207294 h 1269205"/>
              <a:gd name="connsiteX36" fmla="*/ 976313 w 1338262"/>
              <a:gd name="connsiteY36" fmla="*/ 1169194 h 1269205"/>
              <a:gd name="connsiteX37" fmla="*/ 1066801 w 1338262"/>
              <a:gd name="connsiteY37" fmla="*/ 1173957 h 1269205"/>
              <a:gd name="connsiteX38" fmla="*/ 1135857 w 1338262"/>
              <a:gd name="connsiteY38" fmla="*/ 1007269 h 1269205"/>
              <a:gd name="connsiteX39" fmla="*/ 1114426 w 1338262"/>
              <a:gd name="connsiteY39" fmla="*/ 985838 h 1269205"/>
              <a:gd name="connsiteX40" fmla="*/ 1166813 w 1338262"/>
              <a:gd name="connsiteY40" fmla="*/ 940595 h 1269205"/>
              <a:gd name="connsiteX41" fmla="*/ 1195388 w 1338262"/>
              <a:gd name="connsiteY41" fmla="*/ 835820 h 1269205"/>
              <a:gd name="connsiteX42" fmla="*/ 1235869 w 1338262"/>
              <a:gd name="connsiteY42" fmla="*/ 769144 h 1269205"/>
              <a:gd name="connsiteX43" fmla="*/ 1257300 w 1338262"/>
              <a:gd name="connsiteY43" fmla="*/ 581025 h 1269205"/>
              <a:gd name="connsiteX44" fmla="*/ 1297782 w 1338262"/>
              <a:gd name="connsiteY44" fmla="*/ 483394 h 1269205"/>
              <a:gd name="connsiteX45" fmla="*/ 1338262 w 1338262"/>
              <a:gd name="connsiteY45" fmla="*/ 361950 h 1269205"/>
              <a:gd name="connsiteX46" fmla="*/ 854869 w 1338262"/>
              <a:gd name="connsiteY46" fmla="*/ 28575 h 1269205"/>
              <a:gd name="connsiteX0" fmla="*/ 854869 w 1338262"/>
              <a:gd name="connsiteY0" fmla="*/ 28575 h 1269205"/>
              <a:gd name="connsiteX1" fmla="*/ 711994 w 1338262"/>
              <a:gd name="connsiteY1" fmla="*/ 0 h 1269205"/>
              <a:gd name="connsiteX2" fmla="*/ 592931 w 1338262"/>
              <a:gd name="connsiteY2" fmla="*/ 354807 h 1269205"/>
              <a:gd name="connsiteX3" fmla="*/ 557213 w 1338262"/>
              <a:gd name="connsiteY3" fmla="*/ 478632 h 1269205"/>
              <a:gd name="connsiteX4" fmla="*/ 621507 w 1338262"/>
              <a:gd name="connsiteY4" fmla="*/ 566737 h 1269205"/>
              <a:gd name="connsiteX5" fmla="*/ 531020 w 1338262"/>
              <a:gd name="connsiteY5" fmla="*/ 545305 h 1269205"/>
              <a:gd name="connsiteX6" fmla="*/ 400052 w 1338262"/>
              <a:gd name="connsiteY6" fmla="*/ 581024 h 1269205"/>
              <a:gd name="connsiteX7" fmla="*/ 328614 w 1338262"/>
              <a:gd name="connsiteY7" fmla="*/ 554831 h 1269205"/>
              <a:gd name="connsiteX8" fmla="*/ 192881 w 1338262"/>
              <a:gd name="connsiteY8" fmla="*/ 709613 h 1269205"/>
              <a:gd name="connsiteX9" fmla="*/ 219077 w 1338262"/>
              <a:gd name="connsiteY9" fmla="*/ 738187 h 1269205"/>
              <a:gd name="connsiteX10" fmla="*/ 171451 w 1338262"/>
              <a:gd name="connsiteY10" fmla="*/ 857250 h 1269205"/>
              <a:gd name="connsiteX11" fmla="*/ 121445 w 1338262"/>
              <a:gd name="connsiteY11" fmla="*/ 919161 h 1269205"/>
              <a:gd name="connsiteX12" fmla="*/ 83344 w 1338262"/>
              <a:gd name="connsiteY12" fmla="*/ 1052514 h 1269205"/>
              <a:gd name="connsiteX13" fmla="*/ 0 w 1338262"/>
              <a:gd name="connsiteY13" fmla="*/ 1104900 h 1269205"/>
              <a:gd name="connsiteX14" fmla="*/ 2382 w 1338262"/>
              <a:gd name="connsiteY14" fmla="*/ 1185863 h 1269205"/>
              <a:gd name="connsiteX15" fmla="*/ 57151 w 1338262"/>
              <a:gd name="connsiteY15" fmla="*/ 1178719 h 1269205"/>
              <a:gd name="connsiteX16" fmla="*/ 26194 w 1338262"/>
              <a:gd name="connsiteY16" fmla="*/ 1219199 h 1269205"/>
              <a:gd name="connsiteX17" fmla="*/ 78582 w 1338262"/>
              <a:gd name="connsiteY17" fmla="*/ 1269205 h 1269205"/>
              <a:gd name="connsiteX18" fmla="*/ 76201 w 1338262"/>
              <a:gd name="connsiteY18" fmla="*/ 1233487 h 1269205"/>
              <a:gd name="connsiteX19" fmla="*/ 138113 w 1338262"/>
              <a:gd name="connsiteY19" fmla="*/ 1171574 h 1269205"/>
              <a:gd name="connsiteX20" fmla="*/ 178594 w 1338262"/>
              <a:gd name="connsiteY20" fmla="*/ 1164431 h 1269205"/>
              <a:gd name="connsiteX21" fmla="*/ 197644 w 1338262"/>
              <a:gd name="connsiteY21" fmla="*/ 1057275 h 1269205"/>
              <a:gd name="connsiteX22" fmla="*/ 259557 w 1338262"/>
              <a:gd name="connsiteY22" fmla="*/ 1083469 h 1269205"/>
              <a:gd name="connsiteX23" fmla="*/ 292893 w 1338262"/>
              <a:gd name="connsiteY23" fmla="*/ 1078707 h 1269205"/>
              <a:gd name="connsiteX24" fmla="*/ 300038 w 1338262"/>
              <a:gd name="connsiteY24" fmla="*/ 1135856 h 1269205"/>
              <a:gd name="connsiteX25" fmla="*/ 347663 w 1338262"/>
              <a:gd name="connsiteY25" fmla="*/ 1183481 h 1269205"/>
              <a:gd name="connsiteX26" fmla="*/ 409576 w 1338262"/>
              <a:gd name="connsiteY26" fmla="*/ 1162050 h 1269205"/>
              <a:gd name="connsiteX27" fmla="*/ 426245 w 1338262"/>
              <a:gd name="connsiteY27" fmla="*/ 1123950 h 1269205"/>
              <a:gd name="connsiteX28" fmla="*/ 476250 w 1338262"/>
              <a:gd name="connsiteY28" fmla="*/ 1133476 h 1269205"/>
              <a:gd name="connsiteX29" fmla="*/ 545307 w 1338262"/>
              <a:gd name="connsiteY29" fmla="*/ 1092993 h 1269205"/>
              <a:gd name="connsiteX30" fmla="*/ 581025 w 1338262"/>
              <a:gd name="connsiteY30" fmla="*/ 1123950 h 1269205"/>
              <a:gd name="connsiteX31" fmla="*/ 678656 w 1338262"/>
              <a:gd name="connsiteY31" fmla="*/ 1107282 h 1269205"/>
              <a:gd name="connsiteX32" fmla="*/ 781050 w 1338262"/>
              <a:gd name="connsiteY32" fmla="*/ 1152525 h 1269205"/>
              <a:gd name="connsiteX33" fmla="*/ 790576 w 1338262"/>
              <a:gd name="connsiteY33" fmla="*/ 1188244 h 1269205"/>
              <a:gd name="connsiteX34" fmla="*/ 859631 w 1338262"/>
              <a:gd name="connsiteY34" fmla="*/ 1209675 h 1269205"/>
              <a:gd name="connsiteX35" fmla="*/ 933451 w 1338262"/>
              <a:gd name="connsiteY35" fmla="*/ 1207294 h 1269205"/>
              <a:gd name="connsiteX36" fmla="*/ 976313 w 1338262"/>
              <a:gd name="connsiteY36" fmla="*/ 1169194 h 1269205"/>
              <a:gd name="connsiteX37" fmla="*/ 1066801 w 1338262"/>
              <a:gd name="connsiteY37" fmla="*/ 1173957 h 1269205"/>
              <a:gd name="connsiteX38" fmla="*/ 1135857 w 1338262"/>
              <a:gd name="connsiteY38" fmla="*/ 1007269 h 1269205"/>
              <a:gd name="connsiteX39" fmla="*/ 1114426 w 1338262"/>
              <a:gd name="connsiteY39" fmla="*/ 985838 h 1269205"/>
              <a:gd name="connsiteX40" fmla="*/ 1166813 w 1338262"/>
              <a:gd name="connsiteY40" fmla="*/ 940595 h 1269205"/>
              <a:gd name="connsiteX41" fmla="*/ 1195388 w 1338262"/>
              <a:gd name="connsiteY41" fmla="*/ 835820 h 1269205"/>
              <a:gd name="connsiteX42" fmla="*/ 1235869 w 1338262"/>
              <a:gd name="connsiteY42" fmla="*/ 769144 h 1269205"/>
              <a:gd name="connsiteX43" fmla="*/ 1252538 w 1338262"/>
              <a:gd name="connsiteY43" fmla="*/ 623888 h 1269205"/>
              <a:gd name="connsiteX44" fmla="*/ 1257300 w 1338262"/>
              <a:gd name="connsiteY44" fmla="*/ 581025 h 1269205"/>
              <a:gd name="connsiteX45" fmla="*/ 1297782 w 1338262"/>
              <a:gd name="connsiteY45" fmla="*/ 483394 h 1269205"/>
              <a:gd name="connsiteX46" fmla="*/ 1338262 w 1338262"/>
              <a:gd name="connsiteY46" fmla="*/ 361950 h 1269205"/>
              <a:gd name="connsiteX47" fmla="*/ 854869 w 1338262"/>
              <a:gd name="connsiteY47" fmla="*/ 28575 h 1269205"/>
              <a:gd name="connsiteX0" fmla="*/ 854869 w 1338262"/>
              <a:gd name="connsiteY0" fmla="*/ 28575 h 1269205"/>
              <a:gd name="connsiteX1" fmla="*/ 711994 w 1338262"/>
              <a:gd name="connsiteY1" fmla="*/ 0 h 1269205"/>
              <a:gd name="connsiteX2" fmla="*/ 592931 w 1338262"/>
              <a:gd name="connsiteY2" fmla="*/ 354807 h 1269205"/>
              <a:gd name="connsiteX3" fmla="*/ 557213 w 1338262"/>
              <a:gd name="connsiteY3" fmla="*/ 478632 h 1269205"/>
              <a:gd name="connsiteX4" fmla="*/ 621507 w 1338262"/>
              <a:gd name="connsiteY4" fmla="*/ 566737 h 1269205"/>
              <a:gd name="connsiteX5" fmla="*/ 531020 w 1338262"/>
              <a:gd name="connsiteY5" fmla="*/ 545305 h 1269205"/>
              <a:gd name="connsiteX6" fmla="*/ 400052 w 1338262"/>
              <a:gd name="connsiteY6" fmla="*/ 581024 h 1269205"/>
              <a:gd name="connsiteX7" fmla="*/ 328614 w 1338262"/>
              <a:gd name="connsiteY7" fmla="*/ 554831 h 1269205"/>
              <a:gd name="connsiteX8" fmla="*/ 192881 w 1338262"/>
              <a:gd name="connsiteY8" fmla="*/ 709613 h 1269205"/>
              <a:gd name="connsiteX9" fmla="*/ 219077 w 1338262"/>
              <a:gd name="connsiteY9" fmla="*/ 738187 h 1269205"/>
              <a:gd name="connsiteX10" fmla="*/ 171451 w 1338262"/>
              <a:gd name="connsiteY10" fmla="*/ 857250 h 1269205"/>
              <a:gd name="connsiteX11" fmla="*/ 121445 w 1338262"/>
              <a:gd name="connsiteY11" fmla="*/ 919161 h 1269205"/>
              <a:gd name="connsiteX12" fmla="*/ 83344 w 1338262"/>
              <a:gd name="connsiteY12" fmla="*/ 1052514 h 1269205"/>
              <a:gd name="connsiteX13" fmla="*/ 0 w 1338262"/>
              <a:gd name="connsiteY13" fmla="*/ 1104900 h 1269205"/>
              <a:gd name="connsiteX14" fmla="*/ 2382 w 1338262"/>
              <a:gd name="connsiteY14" fmla="*/ 1185863 h 1269205"/>
              <a:gd name="connsiteX15" fmla="*/ 57151 w 1338262"/>
              <a:gd name="connsiteY15" fmla="*/ 1178719 h 1269205"/>
              <a:gd name="connsiteX16" fmla="*/ 26194 w 1338262"/>
              <a:gd name="connsiteY16" fmla="*/ 1219199 h 1269205"/>
              <a:gd name="connsiteX17" fmla="*/ 78582 w 1338262"/>
              <a:gd name="connsiteY17" fmla="*/ 1269205 h 1269205"/>
              <a:gd name="connsiteX18" fmla="*/ 76201 w 1338262"/>
              <a:gd name="connsiteY18" fmla="*/ 1233487 h 1269205"/>
              <a:gd name="connsiteX19" fmla="*/ 138113 w 1338262"/>
              <a:gd name="connsiteY19" fmla="*/ 1171574 h 1269205"/>
              <a:gd name="connsiteX20" fmla="*/ 178594 w 1338262"/>
              <a:gd name="connsiteY20" fmla="*/ 1164431 h 1269205"/>
              <a:gd name="connsiteX21" fmla="*/ 197644 w 1338262"/>
              <a:gd name="connsiteY21" fmla="*/ 1057275 h 1269205"/>
              <a:gd name="connsiteX22" fmla="*/ 259557 w 1338262"/>
              <a:gd name="connsiteY22" fmla="*/ 1083469 h 1269205"/>
              <a:gd name="connsiteX23" fmla="*/ 292893 w 1338262"/>
              <a:gd name="connsiteY23" fmla="*/ 1078707 h 1269205"/>
              <a:gd name="connsiteX24" fmla="*/ 300038 w 1338262"/>
              <a:gd name="connsiteY24" fmla="*/ 1135856 h 1269205"/>
              <a:gd name="connsiteX25" fmla="*/ 347663 w 1338262"/>
              <a:gd name="connsiteY25" fmla="*/ 1183481 h 1269205"/>
              <a:gd name="connsiteX26" fmla="*/ 409576 w 1338262"/>
              <a:gd name="connsiteY26" fmla="*/ 1162050 h 1269205"/>
              <a:gd name="connsiteX27" fmla="*/ 426245 w 1338262"/>
              <a:gd name="connsiteY27" fmla="*/ 1123950 h 1269205"/>
              <a:gd name="connsiteX28" fmla="*/ 476250 w 1338262"/>
              <a:gd name="connsiteY28" fmla="*/ 1133476 h 1269205"/>
              <a:gd name="connsiteX29" fmla="*/ 545307 w 1338262"/>
              <a:gd name="connsiteY29" fmla="*/ 1092993 h 1269205"/>
              <a:gd name="connsiteX30" fmla="*/ 581025 w 1338262"/>
              <a:gd name="connsiteY30" fmla="*/ 1123950 h 1269205"/>
              <a:gd name="connsiteX31" fmla="*/ 678656 w 1338262"/>
              <a:gd name="connsiteY31" fmla="*/ 1107282 h 1269205"/>
              <a:gd name="connsiteX32" fmla="*/ 781050 w 1338262"/>
              <a:gd name="connsiteY32" fmla="*/ 1152525 h 1269205"/>
              <a:gd name="connsiteX33" fmla="*/ 790576 w 1338262"/>
              <a:gd name="connsiteY33" fmla="*/ 1188244 h 1269205"/>
              <a:gd name="connsiteX34" fmla="*/ 859631 w 1338262"/>
              <a:gd name="connsiteY34" fmla="*/ 1209675 h 1269205"/>
              <a:gd name="connsiteX35" fmla="*/ 933451 w 1338262"/>
              <a:gd name="connsiteY35" fmla="*/ 1207294 h 1269205"/>
              <a:gd name="connsiteX36" fmla="*/ 976313 w 1338262"/>
              <a:gd name="connsiteY36" fmla="*/ 1169194 h 1269205"/>
              <a:gd name="connsiteX37" fmla="*/ 1066801 w 1338262"/>
              <a:gd name="connsiteY37" fmla="*/ 1173957 h 1269205"/>
              <a:gd name="connsiteX38" fmla="*/ 1135857 w 1338262"/>
              <a:gd name="connsiteY38" fmla="*/ 1007269 h 1269205"/>
              <a:gd name="connsiteX39" fmla="*/ 1114426 w 1338262"/>
              <a:gd name="connsiteY39" fmla="*/ 985838 h 1269205"/>
              <a:gd name="connsiteX40" fmla="*/ 1166813 w 1338262"/>
              <a:gd name="connsiteY40" fmla="*/ 940595 h 1269205"/>
              <a:gd name="connsiteX41" fmla="*/ 1195388 w 1338262"/>
              <a:gd name="connsiteY41" fmla="*/ 835820 h 1269205"/>
              <a:gd name="connsiteX42" fmla="*/ 1235869 w 1338262"/>
              <a:gd name="connsiteY42" fmla="*/ 769144 h 1269205"/>
              <a:gd name="connsiteX43" fmla="*/ 1285875 w 1338262"/>
              <a:gd name="connsiteY43" fmla="*/ 628650 h 1269205"/>
              <a:gd name="connsiteX44" fmla="*/ 1257300 w 1338262"/>
              <a:gd name="connsiteY44" fmla="*/ 581025 h 1269205"/>
              <a:gd name="connsiteX45" fmla="*/ 1297782 w 1338262"/>
              <a:gd name="connsiteY45" fmla="*/ 483394 h 1269205"/>
              <a:gd name="connsiteX46" fmla="*/ 1338262 w 1338262"/>
              <a:gd name="connsiteY46" fmla="*/ 361950 h 1269205"/>
              <a:gd name="connsiteX47" fmla="*/ 854869 w 1338262"/>
              <a:gd name="connsiteY47" fmla="*/ 28575 h 1269205"/>
              <a:gd name="connsiteX0" fmla="*/ 854869 w 1338262"/>
              <a:gd name="connsiteY0" fmla="*/ 28575 h 1269205"/>
              <a:gd name="connsiteX1" fmla="*/ 711994 w 1338262"/>
              <a:gd name="connsiteY1" fmla="*/ 0 h 1269205"/>
              <a:gd name="connsiteX2" fmla="*/ 592931 w 1338262"/>
              <a:gd name="connsiteY2" fmla="*/ 354807 h 1269205"/>
              <a:gd name="connsiteX3" fmla="*/ 557213 w 1338262"/>
              <a:gd name="connsiteY3" fmla="*/ 478632 h 1269205"/>
              <a:gd name="connsiteX4" fmla="*/ 621507 w 1338262"/>
              <a:gd name="connsiteY4" fmla="*/ 566737 h 1269205"/>
              <a:gd name="connsiteX5" fmla="*/ 531020 w 1338262"/>
              <a:gd name="connsiteY5" fmla="*/ 545305 h 1269205"/>
              <a:gd name="connsiteX6" fmla="*/ 400052 w 1338262"/>
              <a:gd name="connsiteY6" fmla="*/ 581024 h 1269205"/>
              <a:gd name="connsiteX7" fmla="*/ 328614 w 1338262"/>
              <a:gd name="connsiteY7" fmla="*/ 554831 h 1269205"/>
              <a:gd name="connsiteX8" fmla="*/ 192881 w 1338262"/>
              <a:gd name="connsiteY8" fmla="*/ 709613 h 1269205"/>
              <a:gd name="connsiteX9" fmla="*/ 219077 w 1338262"/>
              <a:gd name="connsiteY9" fmla="*/ 738187 h 1269205"/>
              <a:gd name="connsiteX10" fmla="*/ 171451 w 1338262"/>
              <a:gd name="connsiteY10" fmla="*/ 857250 h 1269205"/>
              <a:gd name="connsiteX11" fmla="*/ 121445 w 1338262"/>
              <a:gd name="connsiteY11" fmla="*/ 919161 h 1269205"/>
              <a:gd name="connsiteX12" fmla="*/ 83344 w 1338262"/>
              <a:gd name="connsiteY12" fmla="*/ 1052514 h 1269205"/>
              <a:gd name="connsiteX13" fmla="*/ 0 w 1338262"/>
              <a:gd name="connsiteY13" fmla="*/ 1104900 h 1269205"/>
              <a:gd name="connsiteX14" fmla="*/ 2382 w 1338262"/>
              <a:gd name="connsiteY14" fmla="*/ 1185863 h 1269205"/>
              <a:gd name="connsiteX15" fmla="*/ 57151 w 1338262"/>
              <a:gd name="connsiteY15" fmla="*/ 1178719 h 1269205"/>
              <a:gd name="connsiteX16" fmla="*/ 26194 w 1338262"/>
              <a:gd name="connsiteY16" fmla="*/ 1219199 h 1269205"/>
              <a:gd name="connsiteX17" fmla="*/ 78582 w 1338262"/>
              <a:gd name="connsiteY17" fmla="*/ 1269205 h 1269205"/>
              <a:gd name="connsiteX18" fmla="*/ 76201 w 1338262"/>
              <a:gd name="connsiteY18" fmla="*/ 1233487 h 1269205"/>
              <a:gd name="connsiteX19" fmla="*/ 138113 w 1338262"/>
              <a:gd name="connsiteY19" fmla="*/ 1171574 h 1269205"/>
              <a:gd name="connsiteX20" fmla="*/ 178594 w 1338262"/>
              <a:gd name="connsiteY20" fmla="*/ 1164431 h 1269205"/>
              <a:gd name="connsiteX21" fmla="*/ 197644 w 1338262"/>
              <a:gd name="connsiteY21" fmla="*/ 1057275 h 1269205"/>
              <a:gd name="connsiteX22" fmla="*/ 259557 w 1338262"/>
              <a:gd name="connsiteY22" fmla="*/ 1083469 h 1269205"/>
              <a:gd name="connsiteX23" fmla="*/ 292893 w 1338262"/>
              <a:gd name="connsiteY23" fmla="*/ 1078707 h 1269205"/>
              <a:gd name="connsiteX24" fmla="*/ 300038 w 1338262"/>
              <a:gd name="connsiteY24" fmla="*/ 1135856 h 1269205"/>
              <a:gd name="connsiteX25" fmla="*/ 347663 w 1338262"/>
              <a:gd name="connsiteY25" fmla="*/ 1183481 h 1269205"/>
              <a:gd name="connsiteX26" fmla="*/ 409576 w 1338262"/>
              <a:gd name="connsiteY26" fmla="*/ 1162050 h 1269205"/>
              <a:gd name="connsiteX27" fmla="*/ 426245 w 1338262"/>
              <a:gd name="connsiteY27" fmla="*/ 1123950 h 1269205"/>
              <a:gd name="connsiteX28" fmla="*/ 476250 w 1338262"/>
              <a:gd name="connsiteY28" fmla="*/ 1133476 h 1269205"/>
              <a:gd name="connsiteX29" fmla="*/ 545307 w 1338262"/>
              <a:gd name="connsiteY29" fmla="*/ 1092993 h 1269205"/>
              <a:gd name="connsiteX30" fmla="*/ 581025 w 1338262"/>
              <a:gd name="connsiteY30" fmla="*/ 1123950 h 1269205"/>
              <a:gd name="connsiteX31" fmla="*/ 678656 w 1338262"/>
              <a:gd name="connsiteY31" fmla="*/ 1107282 h 1269205"/>
              <a:gd name="connsiteX32" fmla="*/ 781050 w 1338262"/>
              <a:gd name="connsiteY32" fmla="*/ 1152525 h 1269205"/>
              <a:gd name="connsiteX33" fmla="*/ 790576 w 1338262"/>
              <a:gd name="connsiteY33" fmla="*/ 1188244 h 1269205"/>
              <a:gd name="connsiteX34" fmla="*/ 859631 w 1338262"/>
              <a:gd name="connsiteY34" fmla="*/ 1209675 h 1269205"/>
              <a:gd name="connsiteX35" fmla="*/ 933451 w 1338262"/>
              <a:gd name="connsiteY35" fmla="*/ 1207294 h 1269205"/>
              <a:gd name="connsiteX36" fmla="*/ 976313 w 1338262"/>
              <a:gd name="connsiteY36" fmla="*/ 1169194 h 1269205"/>
              <a:gd name="connsiteX37" fmla="*/ 1066801 w 1338262"/>
              <a:gd name="connsiteY37" fmla="*/ 1173957 h 1269205"/>
              <a:gd name="connsiteX38" fmla="*/ 1135857 w 1338262"/>
              <a:gd name="connsiteY38" fmla="*/ 1007269 h 1269205"/>
              <a:gd name="connsiteX39" fmla="*/ 1114426 w 1338262"/>
              <a:gd name="connsiteY39" fmla="*/ 985838 h 1269205"/>
              <a:gd name="connsiteX40" fmla="*/ 1166813 w 1338262"/>
              <a:gd name="connsiteY40" fmla="*/ 940595 h 1269205"/>
              <a:gd name="connsiteX41" fmla="*/ 1195388 w 1338262"/>
              <a:gd name="connsiteY41" fmla="*/ 835820 h 1269205"/>
              <a:gd name="connsiteX42" fmla="*/ 1235869 w 1338262"/>
              <a:gd name="connsiteY42" fmla="*/ 769144 h 1269205"/>
              <a:gd name="connsiteX43" fmla="*/ 1285875 w 1338262"/>
              <a:gd name="connsiteY43" fmla="*/ 628650 h 1269205"/>
              <a:gd name="connsiteX44" fmla="*/ 1257300 w 1338262"/>
              <a:gd name="connsiteY44" fmla="*/ 581025 h 1269205"/>
              <a:gd name="connsiteX45" fmla="*/ 1281113 w 1338262"/>
              <a:gd name="connsiteY45" fmla="*/ 523875 h 1269205"/>
              <a:gd name="connsiteX46" fmla="*/ 1297782 w 1338262"/>
              <a:gd name="connsiteY46" fmla="*/ 483394 h 1269205"/>
              <a:gd name="connsiteX47" fmla="*/ 1338262 w 1338262"/>
              <a:gd name="connsiteY47" fmla="*/ 361950 h 1269205"/>
              <a:gd name="connsiteX48" fmla="*/ 854869 w 1338262"/>
              <a:gd name="connsiteY48" fmla="*/ 28575 h 1269205"/>
              <a:gd name="connsiteX0" fmla="*/ 854869 w 1338262"/>
              <a:gd name="connsiteY0" fmla="*/ 28575 h 1269205"/>
              <a:gd name="connsiteX1" fmla="*/ 711994 w 1338262"/>
              <a:gd name="connsiteY1" fmla="*/ 0 h 1269205"/>
              <a:gd name="connsiteX2" fmla="*/ 592931 w 1338262"/>
              <a:gd name="connsiteY2" fmla="*/ 354807 h 1269205"/>
              <a:gd name="connsiteX3" fmla="*/ 557213 w 1338262"/>
              <a:gd name="connsiteY3" fmla="*/ 478632 h 1269205"/>
              <a:gd name="connsiteX4" fmla="*/ 621507 w 1338262"/>
              <a:gd name="connsiteY4" fmla="*/ 566737 h 1269205"/>
              <a:gd name="connsiteX5" fmla="*/ 531020 w 1338262"/>
              <a:gd name="connsiteY5" fmla="*/ 545305 h 1269205"/>
              <a:gd name="connsiteX6" fmla="*/ 400052 w 1338262"/>
              <a:gd name="connsiteY6" fmla="*/ 581024 h 1269205"/>
              <a:gd name="connsiteX7" fmla="*/ 328614 w 1338262"/>
              <a:gd name="connsiteY7" fmla="*/ 554831 h 1269205"/>
              <a:gd name="connsiteX8" fmla="*/ 192881 w 1338262"/>
              <a:gd name="connsiteY8" fmla="*/ 709613 h 1269205"/>
              <a:gd name="connsiteX9" fmla="*/ 219077 w 1338262"/>
              <a:gd name="connsiteY9" fmla="*/ 738187 h 1269205"/>
              <a:gd name="connsiteX10" fmla="*/ 171451 w 1338262"/>
              <a:gd name="connsiteY10" fmla="*/ 857250 h 1269205"/>
              <a:gd name="connsiteX11" fmla="*/ 121445 w 1338262"/>
              <a:gd name="connsiteY11" fmla="*/ 919161 h 1269205"/>
              <a:gd name="connsiteX12" fmla="*/ 83344 w 1338262"/>
              <a:gd name="connsiteY12" fmla="*/ 1052514 h 1269205"/>
              <a:gd name="connsiteX13" fmla="*/ 0 w 1338262"/>
              <a:gd name="connsiteY13" fmla="*/ 1104900 h 1269205"/>
              <a:gd name="connsiteX14" fmla="*/ 2382 w 1338262"/>
              <a:gd name="connsiteY14" fmla="*/ 1185863 h 1269205"/>
              <a:gd name="connsiteX15" fmla="*/ 57151 w 1338262"/>
              <a:gd name="connsiteY15" fmla="*/ 1178719 h 1269205"/>
              <a:gd name="connsiteX16" fmla="*/ 26194 w 1338262"/>
              <a:gd name="connsiteY16" fmla="*/ 1219199 h 1269205"/>
              <a:gd name="connsiteX17" fmla="*/ 78582 w 1338262"/>
              <a:gd name="connsiteY17" fmla="*/ 1269205 h 1269205"/>
              <a:gd name="connsiteX18" fmla="*/ 76201 w 1338262"/>
              <a:gd name="connsiteY18" fmla="*/ 1233487 h 1269205"/>
              <a:gd name="connsiteX19" fmla="*/ 138113 w 1338262"/>
              <a:gd name="connsiteY19" fmla="*/ 1171574 h 1269205"/>
              <a:gd name="connsiteX20" fmla="*/ 178594 w 1338262"/>
              <a:gd name="connsiteY20" fmla="*/ 1164431 h 1269205"/>
              <a:gd name="connsiteX21" fmla="*/ 197644 w 1338262"/>
              <a:gd name="connsiteY21" fmla="*/ 1057275 h 1269205"/>
              <a:gd name="connsiteX22" fmla="*/ 259557 w 1338262"/>
              <a:gd name="connsiteY22" fmla="*/ 1083469 h 1269205"/>
              <a:gd name="connsiteX23" fmla="*/ 292893 w 1338262"/>
              <a:gd name="connsiteY23" fmla="*/ 1078707 h 1269205"/>
              <a:gd name="connsiteX24" fmla="*/ 300038 w 1338262"/>
              <a:gd name="connsiteY24" fmla="*/ 1135856 h 1269205"/>
              <a:gd name="connsiteX25" fmla="*/ 347663 w 1338262"/>
              <a:gd name="connsiteY25" fmla="*/ 1183481 h 1269205"/>
              <a:gd name="connsiteX26" fmla="*/ 409576 w 1338262"/>
              <a:gd name="connsiteY26" fmla="*/ 1162050 h 1269205"/>
              <a:gd name="connsiteX27" fmla="*/ 426245 w 1338262"/>
              <a:gd name="connsiteY27" fmla="*/ 1123950 h 1269205"/>
              <a:gd name="connsiteX28" fmla="*/ 476250 w 1338262"/>
              <a:gd name="connsiteY28" fmla="*/ 1133476 h 1269205"/>
              <a:gd name="connsiteX29" fmla="*/ 545307 w 1338262"/>
              <a:gd name="connsiteY29" fmla="*/ 1092993 h 1269205"/>
              <a:gd name="connsiteX30" fmla="*/ 581025 w 1338262"/>
              <a:gd name="connsiteY30" fmla="*/ 1123950 h 1269205"/>
              <a:gd name="connsiteX31" fmla="*/ 678656 w 1338262"/>
              <a:gd name="connsiteY31" fmla="*/ 1107282 h 1269205"/>
              <a:gd name="connsiteX32" fmla="*/ 781050 w 1338262"/>
              <a:gd name="connsiteY32" fmla="*/ 1152525 h 1269205"/>
              <a:gd name="connsiteX33" fmla="*/ 790576 w 1338262"/>
              <a:gd name="connsiteY33" fmla="*/ 1188244 h 1269205"/>
              <a:gd name="connsiteX34" fmla="*/ 859631 w 1338262"/>
              <a:gd name="connsiteY34" fmla="*/ 1209675 h 1269205"/>
              <a:gd name="connsiteX35" fmla="*/ 933451 w 1338262"/>
              <a:gd name="connsiteY35" fmla="*/ 1207294 h 1269205"/>
              <a:gd name="connsiteX36" fmla="*/ 976313 w 1338262"/>
              <a:gd name="connsiteY36" fmla="*/ 1169194 h 1269205"/>
              <a:gd name="connsiteX37" fmla="*/ 1066801 w 1338262"/>
              <a:gd name="connsiteY37" fmla="*/ 1173957 h 1269205"/>
              <a:gd name="connsiteX38" fmla="*/ 1135857 w 1338262"/>
              <a:gd name="connsiteY38" fmla="*/ 1007269 h 1269205"/>
              <a:gd name="connsiteX39" fmla="*/ 1114426 w 1338262"/>
              <a:gd name="connsiteY39" fmla="*/ 985838 h 1269205"/>
              <a:gd name="connsiteX40" fmla="*/ 1166813 w 1338262"/>
              <a:gd name="connsiteY40" fmla="*/ 940595 h 1269205"/>
              <a:gd name="connsiteX41" fmla="*/ 1195388 w 1338262"/>
              <a:gd name="connsiteY41" fmla="*/ 835820 h 1269205"/>
              <a:gd name="connsiteX42" fmla="*/ 1235869 w 1338262"/>
              <a:gd name="connsiteY42" fmla="*/ 769144 h 1269205"/>
              <a:gd name="connsiteX43" fmla="*/ 1285875 w 1338262"/>
              <a:gd name="connsiteY43" fmla="*/ 628650 h 1269205"/>
              <a:gd name="connsiteX44" fmla="*/ 1257300 w 1338262"/>
              <a:gd name="connsiteY44" fmla="*/ 581025 h 1269205"/>
              <a:gd name="connsiteX45" fmla="*/ 1266825 w 1338262"/>
              <a:gd name="connsiteY45" fmla="*/ 521494 h 1269205"/>
              <a:gd name="connsiteX46" fmla="*/ 1297782 w 1338262"/>
              <a:gd name="connsiteY46" fmla="*/ 483394 h 1269205"/>
              <a:gd name="connsiteX47" fmla="*/ 1338262 w 1338262"/>
              <a:gd name="connsiteY47" fmla="*/ 361950 h 1269205"/>
              <a:gd name="connsiteX48" fmla="*/ 854869 w 1338262"/>
              <a:gd name="connsiteY48" fmla="*/ 28575 h 1269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338262" h="1269205">
                <a:moveTo>
                  <a:pt x="854869" y="28575"/>
                </a:moveTo>
                <a:lnTo>
                  <a:pt x="711994" y="0"/>
                </a:lnTo>
                <a:lnTo>
                  <a:pt x="592931" y="354807"/>
                </a:lnTo>
                <a:lnTo>
                  <a:pt x="557213" y="478632"/>
                </a:lnTo>
                <a:lnTo>
                  <a:pt x="621507" y="566737"/>
                </a:lnTo>
                <a:lnTo>
                  <a:pt x="531020" y="545305"/>
                </a:lnTo>
                <a:lnTo>
                  <a:pt x="400052" y="581024"/>
                </a:lnTo>
                <a:lnTo>
                  <a:pt x="328614" y="554831"/>
                </a:lnTo>
                <a:lnTo>
                  <a:pt x="192881" y="709613"/>
                </a:lnTo>
                <a:lnTo>
                  <a:pt x="219077" y="738187"/>
                </a:lnTo>
                <a:lnTo>
                  <a:pt x="171451" y="857250"/>
                </a:lnTo>
                <a:lnTo>
                  <a:pt x="121445" y="919161"/>
                </a:lnTo>
                <a:lnTo>
                  <a:pt x="83344" y="1052514"/>
                </a:lnTo>
                <a:lnTo>
                  <a:pt x="0" y="1104900"/>
                </a:lnTo>
                <a:lnTo>
                  <a:pt x="2382" y="1185863"/>
                </a:lnTo>
                <a:lnTo>
                  <a:pt x="57151" y="1178719"/>
                </a:lnTo>
                <a:lnTo>
                  <a:pt x="26194" y="1219199"/>
                </a:lnTo>
                <a:lnTo>
                  <a:pt x="78582" y="1269205"/>
                </a:lnTo>
                <a:lnTo>
                  <a:pt x="76201" y="1233487"/>
                </a:lnTo>
                <a:lnTo>
                  <a:pt x="138113" y="1171574"/>
                </a:lnTo>
                <a:lnTo>
                  <a:pt x="178594" y="1164431"/>
                </a:lnTo>
                <a:lnTo>
                  <a:pt x="197644" y="1057275"/>
                </a:lnTo>
                <a:lnTo>
                  <a:pt x="259557" y="1083469"/>
                </a:lnTo>
                <a:cubicBezTo>
                  <a:pt x="270669" y="1081882"/>
                  <a:pt x="286146" y="1069976"/>
                  <a:pt x="292893" y="1078707"/>
                </a:cubicBezTo>
                <a:cubicBezTo>
                  <a:pt x="299640" y="1087438"/>
                  <a:pt x="290910" y="1118394"/>
                  <a:pt x="300038" y="1135856"/>
                </a:cubicBezTo>
                <a:cubicBezTo>
                  <a:pt x="309166" y="1153318"/>
                  <a:pt x="332185" y="1177131"/>
                  <a:pt x="347663" y="1183481"/>
                </a:cubicBezTo>
                <a:lnTo>
                  <a:pt x="409576" y="1162050"/>
                </a:lnTo>
                <a:lnTo>
                  <a:pt x="426245" y="1123950"/>
                </a:lnTo>
                <a:lnTo>
                  <a:pt x="476250" y="1133476"/>
                </a:lnTo>
                <a:lnTo>
                  <a:pt x="545307" y="1092993"/>
                </a:lnTo>
                <a:lnTo>
                  <a:pt x="581025" y="1123950"/>
                </a:lnTo>
                <a:lnTo>
                  <a:pt x="678656" y="1107282"/>
                </a:lnTo>
                <a:lnTo>
                  <a:pt x="781050" y="1152525"/>
                </a:lnTo>
                <a:lnTo>
                  <a:pt x="790576" y="1188244"/>
                </a:lnTo>
                <a:lnTo>
                  <a:pt x="859631" y="1209675"/>
                </a:lnTo>
                <a:lnTo>
                  <a:pt x="933451" y="1207294"/>
                </a:lnTo>
                <a:lnTo>
                  <a:pt x="976313" y="1169194"/>
                </a:lnTo>
                <a:lnTo>
                  <a:pt x="1066801" y="1173957"/>
                </a:lnTo>
                <a:lnTo>
                  <a:pt x="1135857" y="1007269"/>
                </a:lnTo>
                <a:lnTo>
                  <a:pt x="1114426" y="985838"/>
                </a:lnTo>
                <a:lnTo>
                  <a:pt x="1166813" y="940595"/>
                </a:lnTo>
                <a:lnTo>
                  <a:pt x="1195388" y="835820"/>
                </a:lnTo>
                <a:lnTo>
                  <a:pt x="1235869" y="769144"/>
                </a:lnTo>
                <a:lnTo>
                  <a:pt x="1285875" y="628650"/>
                </a:lnTo>
                <a:lnTo>
                  <a:pt x="1257300" y="581025"/>
                </a:lnTo>
                <a:lnTo>
                  <a:pt x="1266825" y="521494"/>
                </a:lnTo>
                <a:lnTo>
                  <a:pt x="1297782" y="483394"/>
                </a:lnTo>
                <a:lnTo>
                  <a:pt x="1338262" y="361950"/>
                </a:lnTo>
                <a:lnTo>
                  <a:pt x="854869" y="28575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smtClean="0">
                <a:solidFill>
                  <a:srgbClr val="000000"/>
                </a:solidFill>
              </a:rPr>
              <a:t>Tanga 40</a:t>
            </a:r>
            <a:endParaRPr lang="en-MY" sz="1200" b="1" dirty="0">
              <a:solidFill>
                <a:srgbClr val="000000"/>
              </a:solidFill>
            </a:endParaRPr>
          </a:p>
        </p:txBody>
      </p:sp>
      <p:sp>
        <p:nvSpPr>
          <p:cNvPr id="1025" name="Freeform 1024"/>
          <p:cNvSpPr/>
          <p:nvPr/>
        </p:nvSpPr>
        <p:spPr>
          <a:xfrm>
            <a:off x="7503319" y="4236244"/>
            <a:ext cx="183356" cy="221456"/>
          </a:xfrm>
          <a:custGeom>
            <a:avLst/>
            <a:gdLst>
              <a:gd name="connsiteX0" fmla="*/ 235743 w 366712"/>
              <a:gd name="connsiteY0" fmla="*/ 0 h 416718"/>
              <a:gd name="connsiteX1" fmla="*/ 0 w 366712"/>
              <a:gd name="connsiteY1" fmla="*/ 185737 h 416718"/>
              <a:gd name="connsiteX2" fmla="*/ 21431 w 366712"/>
              <a:gd name="connsiteY2" fmla="*/ 338137 h 416718"/>
              <a:gd name="connsiteX3" fmla="*/ 147637 w 366712"/>
              <a:gd name="connsiteY3" fmla="*/ 416718 h 416718"/>
              <a:gd name="connsiteX4" fmla="*/ 183356 w 366712"/>
              <a:gd name="connsiteY4" fmla="*/ 411956 h 416718"/>
              <a:gd name="connsiteX5" fmla="*/ 300037 w 366712"/>
              <a:gd name="connsiteY5" fmla="*/ 373856 h 416718"/>
              <a:gd name="connsiteX6" fmla="*/ 335756 w 366712"/>
              <a:gd name="connsiteY6" fmla="*/ 335756 h 416718"/>
              <a:gd name="connsiteX7" fmla="*/ 357187 w 366712"/>
              <a:gd name="connsiteY7" fmla="*/ 290512 h 416718"/>
              <a:gd name="connsiteX8" fmla="*/ 366712 w 366712"/>
              <a:gd name="connsiteY8" fmla="*/ 207168 h 416718"/>
              <a:gd name="connsiteX9" fmla="*/ 354806 w 366712"/>
              <a:gd name="connsiteY9" fmla="*/ 85725 h 416718"/>
              <a:gd name="connsiteX10" fmla="*/ 338137 w 366712"/>
              <a:gd name="connsiteY10" fmla="*/ 38100 h 416718"/>
              <a:gd name="connsiteX11" fmla="*/ 235743 w 366712"/>
              <a:gd name="connsiteY11" fmla="*/ 0 h 416718"/>
              <a:gd name="connsiteX0" fmla="*/ 238124 w 366712"/>
              <a:gd name="connsiteY0" fmla="*/ 30956 h 378618"/>
              <a:gd name="connsiteX1" fmla="*/ 0 w 366712"/>
              <a:gd name="connsiteY1" fmla="*/ 147637 h 378618"/>
              <a:gd name="connsiteX2" fmla="*/ 21431 w 366712"/>
              <a:gd name="connsiteY2" fmla="*/ 300037 h 378618"/>
              <a:gd name="connsiteX3" fmla="*/ 147637 w 366712"/>
              <a:gd name="connsiteY3" fmla="*/ 378618 h 378618"/>
              <a:gd name="connsiteX4" fmla="*/ 183356 w 366712"/>
              <a:gd name="connsiteY4" fmla="*/ 373856 h 378618"/>
              <a:gd name="connsiteX5" fmla="*/ 300037 w 366712"/>
              <a:gd name="connsiteY5" fmla="*/ 335756 h 378618"/>
              <a:gd name="connsiteX6" fmla="*/ 335756 w 366712"/>
              <a:gd name="connsiteY6" fmla="*/ 297656 h 378618"/>
              <a:gd name="connsiteX7" fmla="*/ 357187 w 366712"/>
              <a:gd name="connsiteY7" fmla="*/ 252412 h 378618"/>
              <a:gd name="connsiteX8" fmla="*/ 366712 w 366712"/>
              <a:gd name="connsiteY8" fmla="*/ 169068 h 378618"/>
              <a:gd name="connsiteX9" fmla="*/ 354806 w 366712"/>
              <a:gd name="connsiteY9" fmla="*/ 47625 h 378618"/>
              <a:gd name="connsiteX10" fmla="*/ 338137 w 366712"/>
              <a:gd name="connsiteY10" fmla="*/ 0 h 378618"/>
              <a:gd name="connsiteX11" fmla="*/ 238124 w 366712"/>
              <a:gd name="connsiteY11" fmla="*/ 30956 h 378618"/>
              <a:gd name="connsiteX0" fmla="*/ 238124 w 366712"/>
              <a:gd name="connsiteY0" fmla="*/ 30956 h 378618"/>
              <a:gd name="connsiteX1" fmla="*/ 0 w 366712"/>
              <a:gd name="connsiteY1" fmla="*/ 147637 h 378618"/>
              <a:gd name="connsiteX2" fmla="*/ 21431 w 366712"/>
              <a:gd name="connsiteY2" fmla="*/ 300037 h 378618"/>
              <a:gd name="connsiteX3" fmla="*/ 147637 w 366712"/>
              <a:gd name="connsiteY3" fmla="*/ 378618 h 378618"/>
              <a:gd name="connsiteX4" fmla="*/ 178593 w 366712"/>
              <a:gd name="connsiteY4" fmla="*/ 185738 h 378618"/>
              <a:gd name="connsiteX5" fmla="*/ 300037 w 366712"/>
              <a:gd name="connsiteY5" fmla="*/ 335756 h 378618"/>
              <a:gd name="connsiteX6" fmla="*/ 335756 w 366712"/>
              <a:gd name="connsiteY6" fmla="*/ 297656 h 378618"/>
              <a:gd name="connsiteX7" fmla="*/ 357187 w 366712"/>
              <a:gd name="connsiteY7" fmla="*/ 252412 h 378618"/>
              <a:gd name="connsiteX8" fmla="*/ 366712 w 366712"/>
              <a:gd name="connsiteY8" fmla="*/ 169068 h 378618"/>
              <a:gd name="connsiteX9" fmla="*/ 354806 w 366712"/>
              <a:gd name="connsiteY9" fmla="*/ 47625 h 378618"/>
              <a:gd name="connsiteX10" fmla="*/ 338137 w 366712"/>
              <a:gd name="connsiteY10" fmla="*/ 0 h 378618"/>
              <a:gd name="connsiteX11" fmla="*/ 238124 w 366712"/>
              <a:gd name="connsiteY11" fmla="*/ 30956 h 378618"/>
              <a:gd name="connsiteX0" fmla="*/ 238124 w 366712"/>
              <a:gd name="connsiteY0" fmla="*/ 30956 h 378618"/>
              <a:gd name="connsiteX1" fmla="*/ 0 w 366712"/>
              <a:gd name="connsiteY1" fmla="*/ 147637 h 378618"/>
              <a:gd name="connsiteX2" fmla="*/ 21431 w 366712"/>
              <a:gd name="connsiteY2" fmla="*/ 300037 h 378618"/>
              <a:gd name="connsiteX3" fmla="*/ 147637 w 366712"/>
              <a:gd name="connsiteY3" fmla="*/ 378618 h 378618"/>
              <a:gd name="connsiteX4" fmla="*/ 157162 w 366712"/>
              <a:gd name="connsiteY4" fmla="*/ 330993 h 378618"/>
              <a:gd name="connsiteX5" fmla="*/ 178593 w 366712"/>
              <a:gd name="connsiteY5" fmla="*/ 185738 h 378618"/>
              <a:gd name="connsiteX6" fmla="*/ 300037 w 366712"/>
              <a:gd name="connsiteY6" fmla="*/ 335756 h 378618"/>
              <a:gd name="connsiteX7" fmla="*/ 335756 w 366712"/>
              <a:gd name="connsiteY7" fmla="*/ 297656 h 378618"/>
              <a:gd name="connsiteX8" fmla="*/ 357187 w 366712"/>
              <a:gd name="connsiteY8" fmla="*/ 252412 h 378618"/>
              <a:gd name="connsiteX9" fmla="*/ 366712 w 366712"/>
              <a:gd name="connsiteY9" fmla="*/ 169068 h 378618"/>
              <a:gd name="connsiteX10" fmla="*/ 354806 w 366712"/>
              <a:gd name="connsiteY10" fmla="*/ 47625 h 378618"/>
              <a:gd name="connsiteX11" fmla="*/ 338137 w 366712"/>
              <a:gd name="connsiteY11" fmla="*/ 0 h 378618"/>
              <a:gd name="connsiteX12" fmla="*/ 238124 w 366712"/>
              <a:gd name="connsiteY12" fmla="*/ 30956 h 378618"/>
              <a:gd name="connsiteX0" fmla="*/ 238124 w 366712"/>
              <a:gd name="connsiteY0" fmla="*/ 30956 h 378618"/>
              <a:gd name="connsiteX1" fmla="*/ 0 w 366712"/>
              <a:gd name="connsiteY1" fmla="*/ 147637 h 378618"/>
              <a:gd name="connsiteX2" fmla="*/ 21431 w 366712"/>
              <a:gd name="connsiteY2" fmla="*/ 300037 h 378618"/>
              <a:gd name="connsiteX3" fmla="*/ 147637 w 366712"/>
              <a:gd name="connsiteY3" fmla="*/ 378618 h 378618"/>
              <a:gd name="connsiteX4" fmla="*/ 126205 w 366712"/>
              <a:gd name="connsiteY4" fmla="*/ 192881 h 378618"/>
              <a:gd name="connsiteX5" fmla="*/ 178593 w 366712"/>
              <a:gd name="connsiteY5" fmla="*/ 185738 h 378618"/>
              <a:gd name="connsiteX6" fmla="*/ 300037 w 366712"/>
              <a:gd name="connsiteY6" fmla="*/ 335756 h 378618"/>
              <a:gd name="connsiteX7" fmla="*/ 335756 w 366712"/>
              <a:gd name="connsiteY7" fmla="*/ 297656 h 378618"/>
              <a:gd name="connsiteX8" fmla="*/ 357187 w 366712"/>
              <a:gd name="connsiteY8" fmla="*/ 252412 h 378618"/>
              <a:gd name="connsiteX9" fmla="*/ 366712 w 366712"/>
              <a:gd name="connsiteY9" fmla="*/ 169068 h 378618"/>
              <a:gd name="connsiteX10" fmla="*/ 354806 w 366712"/>
              <a:gd name="connsiteY10" fmla="*/ 47625 h 378618"/>
              <a:gd name="connsiteX11" fmla="*/ 338137 w 366712"/>
              <a:gd name="connsiteY11" fmla="*/ 0 h 378618"/>
              <a:gd name="connsiteX12" fmla="*/ 238124 w 366712"/>
              <a:gd name="connsiteY12" fmla="*/ 30956 h 378618"/>
              <a:gd name="connsiteX0" fmla="*/ 238124 w 366712"/>
              <a:gd name="connsiteY0" fmla="*/ 30956 h 335756"/>
              <a:gd name="connsiteX1" fmla="*/ 0 w 366712"/>
              <a:gd name="connsiteY1" fmla="*/ 147637 h 335756"/>
              <a:gd name="connsiteX2" fmla="*/ 21431 w 366712"/>
              <a:gd name="connsiteY2" fmla="*/ 300037 h 335756"/>
              <a:gd name="connsiteX3" fmla="*/ 138112 w 366712"/>
              <a:gd name="connsiteY3" fmla="*/ 240506 h 335756"/>
              <a:gd name="connsiteX4" fmla="*/ 126205 w 366712"/>
              <a:gd name="connsiteY4" fmla="*/ 192881 h 335756"/>
              <a:gd name="connsiteX5" fmla="*/ 178593 w 366712"/>
              <a:gd name="connsiteY5" fmla="*/ 185738 h 335756"/>
              <a:gd name="connsiteX6" fmla="*/ 300037 w 366712"/>
              <a:gd name="connsiteY6" fmla="*/ 335756 h 335756"/>
              <a:gd name="connsiteX7" fmla="*/ 335756 w 366712"/>
              <a:gd name="connsiteY7" fmla="*/ 297656 h 335756"/>
              <a:gd name="connsiteX8" fmla="*/ 357187 w 366712"/>
              <a:gd name="connsiteY8" fmla="*/ 252412 h 335756"/>
              <a:gd name="connsiteX9" fmla="*/ 366712 w 366712"/>
              <a:gd name="connsiteY9" fmla="*/ 169068 h 335756"/>
              <a:gd name="connsiteX10" fmla="*/ 354806 w 366712"/>
              <a:gd name="connsiteY10" fmla="*/ 47625 h 335756"/>
              <a:gd name="connsiteX11" fmla="*/ 338137 w 366712"/>
              <a:gd name="connsiteY11" fmla="*/ 0 h 335756"/>
              <a:gd name="connsiteX12" fmla="*/ 238124 w 366712"/>
              <a:gd name="connsiteY12" fmla="*/ 30956 h 335756"/>
              <a:gd name="connsiteX0" fmla="*/ 238124 w 366712"/>
              <a:gd name="connsiteY0" fmla="*/ 30956 h 335756"/>
              <a:gd name="connsiteX1" fmla="*/ 0 w 366712"/>
              <a:gd name="connsiteY1" fmla="*/ 147637 h 335756"/>
              <a:gd name="connsiteX2" fmla="*/ 59531 w 366712"/>
              <a:gd name="connsiteY2" fmla="*/ 235743 h 335756"/>
              <a:gd name="connsiteX3" fmla="*/ 138112 w 366712"/>
              <a:gd name="connsiteY3" fmla="*/ 240506 h 335756"/>
              <a:gd name="connsiteX4" fmla="*/ 126205 w 366712"/>
              <a:gd name="connsiteY4" fmla="*/ 192881 h 335756"/>
              <a:gd name="connsiteX5" fmla="*/ 178593 w 366712"/>
              <a:gd name="connsiteY5" fmla="*/ 185738 h 335756"/>
              <a:gd name="connsiteX6" fmla="*/ 300037 w 366712"/>
              <a:gd name="connsiteY6" fmla="*/ 335756 h 335756"/>
              <a:gd name="connsiteX7" fmla="*/ 335756 w 366712"/>
              <a:gd name="connsiteY7" fmla="*/ 297656 h 335756"/>
              <a:gd name="connsiteX8" fmla="*/ 357187 w 366712"/>
              <a:gd name="connsiteY8" fmla="*/ 252412 h 335756"/>
              <a:gd name="connsiteX9" fmla="*/ 366712 w 366712"/>
              <a:gd name="connsiteY9" fmla="*/ 169068 h 335756"/>
              <a:gd name="connsiteX10" fmla="*/ 354806 w 366712"/>
              <a:gd name="connsiteY10" fmla="*/ 47625 h 335756"/>
              <a:gd name="connsiteX11" fmla="*/ 338137 w 366712"/>
              <a:gd name="connsiteY11" fmla="*/ 0 h 335756"/>
              <a:gd name="connsiteX12" fmla="*/ 238124 w 366712"/>
              <a:gd name="connsiteY12" fmla="*/ 30956 h 335756"/>
              <a:gd name="connsiteX0" fmla="*/ 238124 w 366712"/>
              <a:gd name="connsiteY0" fmla="*/ 30956 h 335756"/>
              <a:gd name="connsiteX1" fmla="*/ 0 w 366712"/>
              <a:gd name="connsiteY1" fmla="*/ 147637 h 335756"/>
              <a:gd name="connsiteX2" fmla="*/ 59531 w 366712"/>
              <a:gd name="connsiteY2" fmla="*/ 235743 h 335756"/>
              <a:gd name="connsiteX3" fmla="*/ 107156 w 366712"/>
              <a:gd name="connsiteY3" fmla="*/ 240506 h 335756"/>
              <a:gd name="connsiteX4" fmla="*/ 138112 w 366712"/>
              <a:gd name="connsiteY4" fmla="*/ 240506 h 335756"/>
              <a:gd name="connsiteX5" fmla="*/ 126205 w 366712"/>
              <a:gd name="connsiteY5" fmla="*/ 192881 h 335756"/>
              <a:gd name="connsiteX6" fmla="*/ 178593 w 366712"/>
              <a:gd name="connsiteY6" fmla="*/ 185738 h 335756"/>
              <a:gd name="connsiteX7" fmla="*/ 300037 w 366712"/>
              <a:gd name="connsiteY7" fmla="*/ 335756 h 335756"/>
              <a:gd name="connsiteX8" fmla="*/ 335756 w 366712"/>
              <a:gd name="connsiteY8" fmla="*/ 297656 h 335756"/>
              <a:gd name="connsiteX9" fmla="*/ 357187 w 366712"/>
              <a:gd name="connsiteY9" fmla="*/ 252412 h 335756"/>
              <a:gd name="connsiteX10" fmla="*/ 366712 w 366712"/>
              <a:gd name="connsiteY10" fmla="*/ 169068 h 335756"/>
              <a:gd name="connsiteX11" fmla="*/ 354806 w 366712"/>
              <a:gd name="connsiteY11" fmla="*/ 47625 h 335756"/>
              <a:gd name="connsiteX12" fmla="*/ 338137 w 366712"/>
              <a:gd name="connsiteY12" fmla="*/ 0 h 335756"/>
              <a:gd name="connsiteX13" fmla="*/ 238124 w 366712"/>
              <a:gd name="connsiteY13" fmla="*/ 30956 h 335756"/>
              <a:gd name="connsiteX0" fmla="*/ 238124 w 366712"/>
              <a:gd name="connsiteY0" fmla="*/ 30956 h 335756"/>
              <a:gd name="connsiteX1" fmla="*/ 0 w 366712"/>
              <a:gd name="connsiteY1" fmla="*/ 147637 h 335756"/>
              <a:gd name="connsiteX2" fmla="*/ 59531 w 366712"/>
              <a:gd name="connsiteY2" fmla="*/ 235743 h 335756"/>
              <a:gd name="connsiteX3" fmla="*/ 97631 w 366712"/>
              <a:gd name="connsiteY3" fmla="*/ 252412 h 335756"/>
              <a:gd name="connsiteX4" fmla="*/ 138112 w 366712"/>
              <a:gd name="connsiteY4" fmla="*/ 240506 h 335756"/>
              <a:gd name="connsiteX5" fmla="*/ 126205 w 366712"/>
              <a:gd name="connsiteY5" fmla="*/ 192881 h 335756"/>
              <a:gd name="connsiteX6" fmla="*/ 178593 w 366712"/>
              <a:gd name="connsiteY6" fmla="*/ 185738 h 335756"/>
              <a:gd name="connsiteX7" fmla="*/ 300037 w 366712"/>
              <a:gd name="connsiteY7" fmla="*/ 335756 h 335756"/>
              <a:gd name="connsiteX8" fmla="*/ 335756 w 366712"/>
              <a:gd name="connsiteY8" fmla="*/ 297656 h 335756"/>
              <a:gd name="connsiteX9" fmla="*/ 357187 w 366712"/>
              <a:gd name="connsiteY9" fmla="*/ 252412 h 335756"/>
              <a:gd name="connsiteX10" fmla="*/ 366712 w 366712"/>
              <a:gd name="connsiteY10" fmla="*/ 169068 h 335756"/>
              <a:gd name="connsiteX11" fmla="*/ 354806 w 366712"/>
              <a:gd name="connsiteY11" fmla="*/ 47625 h 335756"/>
              <a:gd name="connsiteX12" fmla="*/ 338137 w 366712"/>
              <a:gd name="connsiteY12" fmla="*/ 0 h 335756"/>
              <a:gd name="connsiteX13" fmla="*/ 238124 w 366712"/>
              <a:gd name="connsiteY13" fmla="*/ 30956 h 335756"/>
              <a:gd name="connsiteX0" fmla="*/ 238124 w 366712"/>
              <a:gd name="connsiteY0" fmla="*/ 30956 h 297656"/>
              <a:gd name="connsiteX1" fmla="*/ 0 w 366712"/>
              <a:gd name="connsiteY1" fmla="*/ 147637 h 297656"/>
              <a:gd name="connsiteX2" fmla="*/ 59531 w 366712"/>
              <a:gd name="connsiteY2" fmla="*/ 235743 h 297656"/>
              <a:gd name="connsiteX3" fmla="*/ 97631 w 366712"/>
              <a:gd name="connsiteY3" fmla="*/ 252412 h 297656"/>
              <a:gd name="connsiteX4" fmla="*/ 138112 w 366712"/>
              <a:gd name="connsiteY4" fmla="*/ 240506 h 297656"/>
              <a:gd name="connsiteX5" fmla="*/ 126205 w 366712"/>
              <a:gd name="connsiteY5" fmla="*/ 192881 h 297656"/>
              <a:gd name="connsiteX6" fmla="*/ 178593 w 366712"/>
              <a:gd name="connsiteY6" fmla="*/ 185738 h 297656"/>
              <a:gd name="connsiteX7" fmla="*/ 219075 w 366712"/>
              <a:gd name="connsiteY7" fmla="*/ 152400 h 297656"/>
              <a:gd name="connsiteX8" fmla="*/ 335756 w 366712"/>
              <a:gd name="connsiteY8" fmla="*/ 297656 h 297656"/>
              <a:gd name="connsiteX9" fmla="*/ 357187 w 366712"/>
              <a:gd name="connsiteY9" fmla="*/ 252412 h 297656"/>
              <a:gd name="connsiteX10" fmla="*/ 366712 w 366712"/>
              <a:gd name="connsiteY10" fmla="*/ 169068 h 297656"/>
              <a:gd name="connsiteX11" fmla="*/ 354806 w 366712"/>
              <a:gd name="connsiteY11" fmla="*/ 47625 h 297656"/>
              <a:gd name="connsiteX12" fmla="*/ 338137 w 366712"/>
              <a:gd name="connsiteY12" fmla="*/ 0 h 297656"/>
              <a:gd name="connsiteX13" fmla="*/ 238124 w 366712"/>
              <a:gd name="connsiteY13" fmla="*/ 30956 h 297656"/>
              <a:gd name="connsiteX0" fmla="*/ 238124 w 366712"/>
              <a:gd name="connsiteY0" fmla="*/ 30956 h 252412"/>
              <a:gd name="connsiteX1" fmla="*/ 0 w 366712"/>
              <a:gd name="connsiteY1" fmla="*/ 147637 h 252412"/>
              <a:gd name="connsiteX2" fmla="*/ 59531 w 366712"/>
              <a:gd name="connsiteY2" fmla="*/ 235743 h 252412"/>
              <a:gd name="connsiteX3" fmla="*/ 97631 w 366712"/>
              <a:gd name="connsiteY3" fmla="*/ 252412 h 252412"/>
              <a:gd name="connsiteX4" fmla="*/ 138112 w 366712"/>
              <a:gd name="connsiteY4" fmla="*/ 240506 h 252412"/>
              <a:gd name="connsiteX5" fmla="*/ 126205 w 366712"/>
              <a:gd name="connsiteY5" fmla="*/ 192881 h 252412"/>
              <a:gd name="connsiteX6" fmla="*/ 178593 w 366712"/>
              <a:gd name="connsiteY6" fmla="*/ 185738 h 252412"/>
              <a:gd name="connsiteX7" fmla="*/ 219075 w 366712"/>
              <a:gd name="connsiteY7" fmla="*/ 152400 h 252412"/>
              <a:gd name="connsiteX8" fmla="*/ 230981 w 366712"/>
              <a:gd name="connsiteY8" fmla="*/ 107156 h 252412"/>
              <a:gd name="connsiteX9" fmla="*/ 357187 w 366712"/>
              <a:gd name="connsiteY9" fmla="*/ 252412 h 252412"/>
              <a:gd name="connsiteX10" fmla="*/ 366712 w 366712"/>
              <a:gd name="connsiteY10" fmla="*/ 169068 h 252412"/>
              <a:gd name="connsiteX11" fmla="*/ 354806 w 366712"/>
              <a:gd name="connsiteY11" fmla="*/ 47625 h 252412"/>
              <a:gd name="connsiteX12" fmla="*/ 338137 w 366712"/>
              <a:gd name="connsiteY12" fmla="*/ 0 h 252412"/>
              <a:gd name="connsiteX13" fmla="*/ 238124 w 366712"/>
              <a:gd name="connsiteY13" fmla="*/ 30956 h 252412"/>
              <a:gd name="connsiteX0" fmla="*/ 238124 w 366712"/>
              <a:gd name="connsiteY0" fmla="*/ 30956 h 252412"/>
              <a:gd name="connsiteX1" fmla="*/ 0 w 366712"/>
              <a:gd name="connsiteY1" fmla="*/ 147637 h 252412"/>
              <a:gd name="connsiteX2" fmla="*/ 59531 w 366712"/>
              <a:gd name="connsiteY2" fmla="*/ 235743 h 252412"/>
              <a:gd name="connsiteX3" fmla="*/ 97631 w 366712"/>
              <a:gd name="connsiteY3" fmla="*/ 252412 h 252412"/>
              <a:gd name="connsiteX4" fmla="*/ 138112 w 366712"/>
              <a:gd name="connsiteY4" fmla="*/ 240506 h 252412"/>
              <a:gd name="connsiteX5" fmla="*/ 126205 w 366712"/>
              <a:gd name="connsiteY5" fmla="*/ 192881 h 252412"/>
              <a:gd name="connsiteX6" fmla="*/ 178593 w 366712"/>
              <a:gd name="connsiteY6" fmla="*/ 185738 h 252412"/>
              <a:gd name="connsiteX7" fmla="*/ 219075 w 366712"/>
              <a:gd name="connsiteY7" fmla="*/ 152400 h 252412"/>
              <a:gd name="connsiteX8" fmla="*/ 230981 w 366712"/>
              <a:gd name="connsiteY8" fmla="*/ 107156 h 252412"/>
              <a:gd name="connsiteX9" fmla="*/ 242887 w 366712"/>
              <a:gd name="connsiteY9" fmla="*/ 80962 h 252412"/>
              <a:gd name="connsiteX10" fmla="*/ 366712 w 366712"/>
              <a:gd name="connsiteY10" fmla="*/ 169068 h 252412"/>
              <a:gd name="connsiteX11" fmla="*/ 354806 w 366712"/>
              <a:gd name="connsiteY11" fmla="*/ 47625 h 252412"/>
              <a:gd name="connsiteX12" fmla="*/ 338137 w 366712"/>
              <a:gd name="connsiteY12" fmla="*/ 0 h 252412"/>
              <a:gd name="connsiteX13" fmla="*/ 238124 w 366712"/>
              <a:gd name="connsiteY13" fmla="*/ 30956 h 252412"/>
              <a:gd name="connsiteX0" fmla="*/ 238124 w 354806"/>
              <a:gd name="connsiteY0" fmla="*/ 30956 h 252412"/>
              <a:gd name="connsiteX1" fmla="*/ 0 w 354806"/>
              <a:gd name="connsiteY1" fmla="*/ 147637 h 252412"/>
              <a:gd name="connsiteX2" fmla="*/ 59531 w 354806"/>
              <a:gd name="connsiteY2" fmla="*/ 235743 h 252412"/>
              <a:gd name="connsiteX3" fmla="*/ 97631 w 354806"/>
              <a:gd name="connsiteY3" fmla="*/ 252412 h 252412"/>
              <a:gd name="connsiteX4" fmla="*/ 138112 w 354806"/>
              <a:gd name="connsiteY4" fmla="*/ 240506 h 252412"/>
              <a:gd name="connsiteX5" fmla="*/ 126205 w 354806"/>
              <a:gd name="connsiteY5" fmla="*/ 192881 h 252412"/>
              <a:gd name="connsiteX6" fmla="*/ 178593 w 354806"/>
              <a:gd name="connsiteY6" fmla="*/ 185738 h 252412"/>
              <a:gd name="connsiteX7" fmla="*/ 219075 w 354806"/>
              <a:gd name="connsiteY7" fmla="*/ 152400 h 252412"/>
              <a:gd name="connsiteX8" fmla="*/ 230981 w 354806"/>
              <a:gd name="connsiteY8" fmla="*/ 107156 h 252412"/>
              <a:gd name="connsiteX9" fmla="*/ 242887 w 354806"/>
              <a:gd name="connsiteY9" fmla="*/ 80962 h 252412"/>
              <a:gd name="connsiteX10" fmla="*/ 233362 w 354806"/>
              <a:gd name="connsiteY10" fmla="*/ 57149 h 252412"/>
              <a:gd name="connsiteX11" fmla="*/ 354806 w 354806"/>
              <a:gd name="connsiteY11" fmla="*/ 47625 h 252412"/>
              <a:gd name="connsiteX12" fmla="*/ 338137 w 354806"/>
              <a:gd name="connsiteY12" fmla="*/ 0 h 252412"/>
              <a:gd name="connsiteX13" fmla="*/ 238124 w 354806"/>
              <a:gd name="connsiteY13" fmla="*/ 30956 h 252412"/>
              <a:gd name="connsiteX0" fmla="*/ 238124 w 338137"/>
              <a:gd name="connsiteY0" fmla="*/ 30956 h 252412"/>
              <a:gd name="connsiteX1" fmla="*/ 0 w 338137"/>
              <a:gd name="connsiteY1" fmla="*/ 147637 h 252412"/>
              <a:gd name="connsiteX2" fmla="*/ 59531 w 338137"/>
              <a:gd name="connsiteY2" fmla="*/ 235743 h 252412"/>
              <a:gd name="connsiteX3" fmla="*/ 97631 w 338137"/>
              <a:gd name="connsiteY3" fmla="*/ 252412 h 252412"/>
              <a:gd name="connsiteX4" fmla="*/ 138112 w 338137"/>
              <a:gd name="connsiteY4" fmla="*/ 240506 h 252412"/>
              <a:gd name="connsiteX5" fmla="*/ 126205 w 338137"/>
              <a:gd name="connsiteY5" fmla="*/ 192881 h 252412"/>
              <a:gd name="connsiteX6" fmla="*/ 178593 w 338137"/>
              <a:gd name="connsiteY6" fmla="*/ 185738 h 252412"/>
              <a:gd name="connsiteX7" fmla="*/ 219075 w 338137"/>
              <a:gd name="connsiteY7" fmla="*/ 152400 h 252412"/>
              <a:gd name="connsiteX8" fmla="*/ 230981 w 338137"/>
              <a:gd name="connsiteY8" fmla="*/ 107156 h 252412"/>
              <a:gd name="connsiteX9" fmla="*/ 242887 w 338137"/>
              <a:gd name="connsiteY9" fmla="*/ 80962 h 252412"/>
              <a:gd name="connsiteX10" fmla="*/ 233362 w 338137"/>
              <a:gd name="connsiteY10" fmla="*/ 57149 h 252412"/>
              <a:gd name="connsiteX11" fmla="*/ 338137 w 338137"/>
              <a:gd name="connsiteY11" fmla="*/ 0 h 252412"/>
              <a:gd name="connsiteX12" fmla="*/ 238124 w 338137"/>
              <a:gd name="connsiteY12" fmla="*/ 30956 h 252412"/>
              <a:gd name="connsiteX0" fmla="*/ 238124 w 242887"/>
              <a:gd name="connsiteY0" fmla="*/ 0 h 221456"/>
              <a:gd name="connsiteX1" fmla="*/ 0 w 242887"/>
              <a:gd name="connsiteY1" fmla="*/ 116681 h 221456"/>
              <a:gd name="connsiteX2" fmla="*/ 59531 w 242887"/>
              <a:gd name="connsiteY2" fmla="*/ 204787 h 221456"/>
              <a:gd name="connsiteX3" fmla="*/ 97631 w 242887"/>
              <a:gd name="connsiteY3" fmla="*/ 221456 h 221456"/>
              <a:gd name="connsiteX4" fmla="*/ 138112 w 242887"/>
              <a:gd name="connsiteY4" fmla="*/ 209550 h 221456"/>
              <a:gd name="connsiteX5" fmla="*/ 126205 w 242887"/>
              <a:gd name="connsiteY5" fmla="*/ 161925 h 221456"/>
              <a:gd name="connsiteX6" fmla="*/ 178593 w 242887"/>
              <a:gd name="connsiteY6" fmla="*/ 154782 h 221456"/>
              <a:gd name="connsiteX7" fmla="*/ 219075 w 242887"/>
              <a:gd name="connsiteY7" fmla="*/ 121444 h 221456"/>
              <a:gd name="connsiteX8" fmla="*/ 230981 w 242887"/>
              <a:gd name="connsiteY8" fmla="*/ 76200 h 221456"/>
              <a:gd name="connsiteX9" fmla="*/ 242887 w 242887"/>
              <a:gd name="connsiteY9" fmla="*/ 50006 h 221456"/>
              <a:gd name="connsiteX10" fmla="*/ 233362 w 242887"/>
              <a:gd name="connsiteY10" fmla="*/ 26193 h 221456"/>
              <a:gd name="connsiteX11" fmla="*/ 238124 w 242887"/>
              <a:gd name="connsiteY11" fmla="*/ 0 h 221456"/>
              <a:gd name="connsiteX0" fmla="*/ 238124 w 242887"/>
              <a:gd name="connsiteY0" fmla="*/ 0 h 221456"/>
              <a:gd name="connsiteX1" fmla="*/ 88107 w 242887"/>
              <a:gd name="connsiteY1" fmla="*/ 76200 h 221456"/>
              <a:gd name="connsiteX2" fmla="*/ 0 w 242887"/>
              <a:gd name="connsiteY2" fmla="*/ 116681 h 221456"/>
              <a:gd name="connsiteX3" fmla="*/ 59531 w 242887"/>
              <a:gd name="connsiteY3" fmla="*/ 204787 h 221456"/>
              <a:gd name="connsiteX4" fmla="*/ 97631 w 242887"/>
              <a:gd name="connsiteY4" fmla="*/ 221456 h 221456"/>
              <a:gd name="connsiteX5" fmla="*/ 138112 w 242887"/>
              <a:gd name="connsiteY5" fmla="*/ 209550 h 221456"/>
              <a:gd name="connsiteX6" fmla="*/ 126205 w 242887"/>
              <a:gd name="connsiteY6" fmla="*/ 161925 h 221456"/>
              <a:gd name="connsiteX7" fmla="*/ 178593 w 242887"/>
              <a:gd name="connsiteY7" fmla="*/ 154782 h 221456"/>
              <a:gd name="connsiteX8" fmla="*/ 219075 w 242887"/>
              <a:gd name="connsiteY8" fmla="*/ 121444 h 221456"/>
              <a:gd name="connsiteX9" fmla="*/ 230981 w 242887"/>
              <a:gd name="connsiteY9" fmla="*/ 76200 h 221456"/>
              <a:gd name="connsiteX10" fmla="*/ 242887 w 242887"/>
              <a:gd name="connsiteY10" fmla="*/ 50006 h 221456"/>
              <a:gd name="connsiteX11" fmla="*/ 233362 w 242887"/>
              <a:gd name="connsiteY11" fmla="*/ 26193 h 221456"/>
              <a:gd name="connsiteX12" fmla="*/ 238124 w 242887"/>
              <a:gd name="connsiteY12" fmla="*/ 0 h 221456"/>
              <a:gd name="connsiteX0" fmla="*/ 238124 w 242887"/>
              <a:gd name="connsiteY0" fmla="*/ 0 h 221456"/>
              <a:gd name="connsiteX1" fmla="*/ 211932 w 242887"/>
              <a:gd name="connsiteY1" fmla="*/ 90488 h 221456"/>
              <a:gd name="connsiteX2" fmla="*/ 0 w 242887"/>
              <a:gd name="connsiteY2" fmla="*/ 116681 h 221456"/>
              <a:gd name="connsiteX3" fmla="*/ 59531 w 242887"/>
              <a:gd name="connsiteY3" fmla="*/ 204787 h 221456"/>
              <a:gd name="connsiteX4" fmla="*/ 97631 w 242887"/>
              <a:gd name="connsiteY4" fmla="*/ 221456 h 221456"/>
              <a:gd name="connsiteX5" fmla="*/ 138112 w 242887"/>
              <a:gd name="connsiteY5" fmla="*/ 209550 h 221456"/>
              <a:gd name="connsiteX6" fmla="*/ 126205 w 242887"/>
              <a:gd name="connsiteY6" fmla="*/ 161925 h 221456"/>
              <a:gd name="connsiteX7" fmla="*/ 178593 w 242887"/>
              <a:gd name="connsiteY7" fmla="*/ 154782 h 221456"/>
              <a:gd name="connsiteX8" fmla="*/ 219075 w 242887"/>
              <a:gd name="connsiteY8" fmla="*/ 121444 h 221456"/>
              <a:gd name="connsiteX9" fmla="*/ 230981 w 242887"/>
              <a:gd name="connsiteY9" fmla="*/ 76200 h 221456"/>
              <a:gd name="connsiteX10" fmla="*/ 242887 w 242887"/>
              <a:gd name="connsiteY10" fmla="*/ 50006 h 221456"/>
              <a:gd name="connsiteX11" fmla="*/ 233362 w 242887"/>
              <a:gd name="connsiteY11" fmla="*/ 26193 h 221456"/>
              <a:gd name="connsiteX12" fmla="*/ 238124 w 242887"/>
              <a:gd name="connsiteY12" fmla="*/ 0 h 221456"/>
              <a:gd name="connsiteX0" fmla="*/ 238124 w 242887"/>
              <a:gd name="connsiteY0" fmla="*/ 0 h 221456"/>
              <a:gd name="connsiteX1" fmla="*/ 202407 w 242887"/>
              <a:gd name="connsiteY1" fmla="*/ 85726 h 221456"/>
              <a:gd name="connsiteX2" fmla="*/ 0 w 242887"/>
              <a:gd name="connsiteY2" fmla="*/ 116681 h 221456"/>
              <a:gd name="connsiteX3" fmla="*/ 59531 w 242887"/>
              <a:gd name="connsiteY3" fmla="*/ 204787 h 221456"/>
              <a:gd name="connsiteX4" fmla="*/ 97631 w 242887"/>
              <a:gd name="connsiteY4" fmla="*/ 221456 h 221456"/>
              <a:gd name="connsiteX5" fmla="*/ 138112 w 242887"/>
              <a:gd name="connsiteY5" fmla="*/ 209550 h 221456"/>
              <a:gd name="connsiteX6" fmla="*/ 126205 w 242887"/>
              <a:gd name="connsiteY6" fmla="*/ 161925 h 221456"/>
              <a:gd name="connsiteX7" fmla="*/ 178593 w 242887"/>
              <a:gd name="connsiteY7" fmla="*/ 154782 h 221456"/>
              <a:gd name="connsiteX8" fmla="*/ 219075 w 242887"/>
              <a:gd name="connsiteY8" fmla="*/ 121444 h 221456"/>
              <a:gd name="connsiteX9" fmla="*/ 230981 w 242887"/>
              <a:gd name="connsiteY9" fmla="*/ 76200 h 221456"/>
              <a:gd name="connsiteX10" fmla="*/ 242887 w 242887"/>
              <a:gd name="connsiteY10" fmla="*/ 50006 h 221456"/>
              <a:gd name="connsiteX11" fmla="*/ 233362 w 242887"/>
              <a:gd name="connsiteY11" fmla="*/ 26193 h 221456"/>
              <a:gd name="connsiteX12" fmla="*/ 238124 w 242887"/>
              <a:gd name="connsiteY12" fmla="*/ 0 h 221456"/>
              <a:gd name="connsiteX0" fmla="*/ 238124 w 242887"/>
              <a:gd name="connsiteY0" fmla="*/ 0 h 221456"/>
              <a:gd name="connsiteX1" fmla="*/ 202407 w 242887"/>
              <a:gd name="connsiteY1" fmla="*/ 85726 h 221456"/>
              <a:gd name="connsiteX2" fmla="*/ 104776 w 242887"/>
              <a:gd name="connsiteY2" fmla="*/ 97631 h 221456"/>
              <a:gd name="connsiteX3" fmla="*/ 0 w 242887"/>
              <a:gd name="connsiteY3" fmla="*/ 116681 h 221456"/>
              <a:gd name="connsiteX4" fmla="*/ 59531 w 242887"/>
              <a:gd name="connsiteY4" fmla="*/ 204787 h 221456"/>
              <a:gd name="connsiteX5" fmla="*/ 97631 w 242887"/>
              <a:gd name="connsiteY5" fmla="*/ 221456 h 221456"/>
              <a:gd name="connsiteX6" fmla="*/ 138112 w 242887"/>
              <a:gd name="connsiteY6" fmla="*/ 209550 h 221456"/>
              <a:gd name="connsiteX7" fmla="*/ 126205 w 242887"/>
              <a:gd name="connsiteY7" fmla="*/ 161925 h 221456"/>
              <a:gd name="connsiteX8" fmla="*/ 178593 w 242887"/>
              <a:gd name="connsiteY8" fmla="*/ 154782 h 221456"/>
              <a:gd name="connsiteX9" fmla="*/ 219075 w 242887"/>
              <a:gd name="connsiteY9" fmla="*/ 121444 h 221456"/>
              <a:gd name="connsiteX10" fmla="*/ 230981 w 242887"/>
              <a:gd name="connsiteY10" fmla="*/ 76200 h 221456"/>
              <a:gd name="connsiteX11" fmla="*/ 242887 w 242887"/>
              <a:gd name="connsiteY11" fmla="*/ 50006 h 221456"/>
              <a:gd name="connsiteX12" fmla="*/ 233362 w 242887"/>
              <a:gd name="connsiteY12" fmla="*/ 26193 h 221456"/>
              <a:gd name="connsiteX13" fmla="*/ 238124 w 242887"/>
              <a:gd name="connsiteY13" fmla="*/ 0 h 221456"/>
              <a:gd name="connsiteX0" fmla="*/ 238124 w 242887"/>
              <a:gd name="connsiteY0" fmla="*/ 0 h 221456"/>
              <a:gd name="connsiteX1" fmla="*/ 202407 w 242887"/>
              <a:gd name="connsiteY1" fmla="*/ 85726 h 221456"/>
              <a:gd name="connsiteX2" fmla="*/ 130969 w 242887"/>
              <a:gd name="connsiteY2" fmla="*/ 133350 h 221456"/>
              <a:gd name="connsiteX3" fmla="*/ 0 w 242887"/>
              <a:gd name="connsiteY3" fmla="*/ 116681 h 221456"/>
              <a:gd name="connsiteX4" fmla="*/ 59531 w 242887"/>
              <a:gd name="connsiteY4" fmla="*/ 204787 h 221456"/>
              <a:gd name="connsiteX5" fmla="*/ 97631 w 242887"/>
              <a:gd name="connsiteY5" fmla="*/ 221456 h 221456"/>
              <a:gd name="connsiteX6" fmla="*/ 138112 w 242887"/>
              <a:gd name="connsiteY6" fmla="*/ 209550 h 221456"/>
              <a:gd name="connsiteX7" fmla="*/ 126205 w 242887"/>
              <a:gd name="connsiteY7" fmla="*/ 161925 h 221456"/>
              <a:gd name="connsiteX8" fmla="*/ 178593 w 242887"/>
              <a:gd name="connsiteY8" fmla="*/ 154782 h 221456"/>
              <a:gd name="connsiteX9" fmla="*/ 219075 w 242887"/>
              <a:gd name="connsiteY9" fmla="*/ 121444 h 221456"/>
              <a:gd name="connsiteX10" fmla="*/ 230981 w 242887"/>
              <a:gd name="connsiteY10" fmla="*/ 76200 h 221456"/>
              <a:gd name="connsiteX11" fmla="*/ 242887 w 242887"/>
              <a:gd name="connsiteY11" fmla="*/ 50006 h 221456"/>
              <a:gd name="connsiteX12" fmla="*/ 233362 w 242887"/>
              <a:gd name="connsiteY12" fmla="*/ 26193 h 221456"/>
              <a:gd name="connsiteX13" fmla="*/ 238124 w 242887"/>
              <a:gd name="connsiteY13" fmla="*/ 0 h 221456"/>
              <a:gd name="connsiteX0" fmla="*/ 178593 w 183356"/>
              <a:gd name="connsiteY0" fmla="*/ 0 h 221456"/>
              <a:gd name="connsiteX1" fmla="*/ 142876 w 183356"/>
              <a:gd name="connsiteY1" fmla="*/ 85726 h 221456"/>
              <a:gd name="connsiteX2" fmla="*/ 71438 w 183356"/>
              <a:gd name="connsiteY2" fmla="*/ 133350 h 221456"/>
              <a:gd name="connsiteX3" fmla="*/ 19050 w 183356"/>
              <a:gd name="connsiteY3" fmla="*/ 173831 h 221456"/>
              <a:gd name="connsiteX4" fmla="*/ 0 w 183356"/>
              <a:gd name="connsiteY4" fmla="*/ 204787 h 221456"/>
              <a:gd name="connsiteX5" fmla="*/ 38100 w 183356"/>
              <a:gd name="connsiteY5" fmla="*/ 221456 h 221456"/>
              <a:gd name="connsiteX6" fmla="*/ 78581 w 183356"/>
              <a:gd name="connsiteY6" fmla="*/ 209550 h 221456"/>
              <a:gd name="connsiteX7" fmla="*/ 66674 w 183356"/>
              <a:gd name="connsiteY7" fmla="*/ 161925 h 221456"/>
              <a:gd name="connsiteX8" fmla="*/ 119062 w 183356"/>
              <a:gd name="connsiteY8" fmla="*/ 154782 h 221456"/>
              <a:gd name="connsiteX9" fmla="*/ 159544 w 183356"/>
              <a:gd name="connsiteY9" fmla="*/ 121444 h 221456"/>
              <a:gd name="connsiteX10" fmla="*/ 171450 w 183356"/>
              <a:gd name="connsiteY10" fmla="*/ 76200 h 221456"/>
              <a:gd name="connsiteX11" fmla="*/ 183356 w 183356"/>
              <a:gd name="connsiteY11" fmla="*/ 50006 h 221456"/>
              <a:gd name="connsiteX12" fmla="*/ 173831 w 183356"/>
              <a:gd name="connsiteY12" fmla="*/ 26193 h 221456"/>
              <a:gd name="connsiteX13" fmla="*/ 178593 w 183356"/>
              <a:gd name="connsiteY13" fmla="*/ 0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3356" h="221456">
                <a:moveTo>
                  <a:pt x="178593" y="0"/>
                </a:moveTo>
                <a:lnTo>
                  <a:pt x="142876" y="85726"/>
                </a:lnTo>
                <a:lnTo>
                  <a:pt x="71438" y="133350"/>
                </a:lnTo>
                <a:lnTo>
                  <a:pt x="19050" y="173831"/>
                </a:lnTo>
                <a:lnTo>
                  <a:pt x="0" y="204787"/>
                </a:lnTo>
                <a:lnTo>
                  <a:pt x="38100" y="221456"/>
                </a:lnTo>
                <a:lnTo>
                  <a:pt x="78581" y="209550"/>
                </a:lnTo>
                <a:lnTo>
                  <a:pt x="66674" y="161925"/>
                </a:lnTo>
                <a:lnTo>
                  <a:pt x="119062" y="154782"/>
                </a:lnTo>
                <a:lnTo>
                  <a:pt x="159544" y="121444"/>
                </a:lnTo>
                <a:lnTo>
                  <a:pt x="171450" y="76200"/>
                </a:lnTo>
                <a:lnTo>
                  <a:pt x="183356" y="50006"/>
                </a:lnTo>
                <a:lnTo>
                  <a:pt x="173831" y="26193"/>
                </a:lnTo>
                <a:lnTo>
                  <a:pt x="178593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5" name="Freeform 34"/>
          <p:cNvSpPr/>
          <p:nvPr/>
        </p:nvSpPr>
        <p:spPr>
          <a:xfrm>
            <a:off x="7235087" y="3050378"/>
            <a:ext cx="128587" cy="192883"/>
          </a:xfrm>
          <a:custGeom>
            <a:avLst/>
            <a:gdLst>
              <a:gd name="connsiteX0" fmla="*/ 235743 w 366712"/>
              <a:gd name="connsiteY0" fmla="*/ 0 h 416718"/>
              <a:gd name="connsiteX1" fmla="*/ 0 w 366712"/>
              <a:gd name="connsiteY1" fmla="*/ 185737 h 416718"/>
              <a:gd name="connsiteX2" fmla="*/ 21431 w 366712"/>
              <a:gd name="connsiteY2" fmla="*/ 338137 h 416718"/>
              <a:gd name="connsiteX3" fmla="*/ 147637 w 366712"/>
              <a:gd name="connsiteY3" fmla="*/ 416718 h 416718"/>
              <a:gd name="connsiteX4" fmla="*/ 183356 w 366712"/>
              <a:gd name="connsiteY4" fmla="*/ 411956 h 416718"/>
              <a:gd name="connsiteX5" fmla="*/ 300037 w 366712"/>
              <a:gd name="connsiteY5" fmla="*/ 373856 h 416718"/>
              <a:gd name="connsiteX6" fmla="*/ 335756 w 366712"/>
              <a:gd name="connsiteY6" fmla="*/ 335756 h 416718"/>
              <a:gd name="connsiteX7" fmla="*/ 357187 w 366712"/>
              <a:gd name="connsiteY7" fmla="*/ 290512 h 416718"/>
              <a:gd name="connsiteX8" fmla="*/ 366712 w 366712"/>
              <a:gd name="connsiteY8" fmla="*/ 207168 h 416718"/>
              <a:gd name="connsiteX9" fmla="*/ 354806 w 366712"/>
              <a:gd name="connsiteY9" fmla="*/ 85725 h 416718"/>
              <a:gd name="connsiteX10" fmla="*/ 338137 w 366712"/>
              <a:gd name="connsiteY10" fmla="*/ 38100 h 416718"/>
              <a:gd name="connsiteX11" fmla="*/ 235743 w 366712"/>
              <a:gd name="connsiteY11" fmla="*/ 0 h 416718"/>
              <a:gd name="connsiteX0" fmla="*/ 238124 w 366712"/>
              <a:gd name="connsiteY0" fmla="*/ 30956 h 378618"/>
              <a:gd name="connsiteX1" fmla="*/ 0 w 366712"/>
              <a:gd name="connsiteY1" fmla="*/ 147637 h 378618"/>
              <a:gd name="connsiteX2" fmla="*/ 21431 w 366712"/>
              <a:gd name="connsiteY2" fmla="*/ 300037 h 378618"/>
              <a:gd name="connsiteX3" fmla="*/ 147637 w 366712"/>
              <a:gd name="connsiteY3" fmla="*/ 378618 h 378618"/>
              <a:gd name="connsiteX4" fmla="*/ 183356 w 366712"/>
              <a:gd name="connsiteY4" fmla="*/ 373856 h 378618"/>
              <a:gd name="connsiteX5" fmla="*/ 300037 w 366712"/>
              <a:gd name="connsiteY5" fmla="*/ 335756 h 378618"/>
              <a:gd name="connsiteX6" fmla="*/ 335756 w 366712"/>
              <a:gd name="connsiteY6" fmla="*/ 297656 h 378618"/>
              <a:gd name="connsiteX7" fmla="*/ 357187 w 366712"/>
              <a:gd name="connsiteY7" fmla="*/ 252412 h 378618"/>
              <a:gd name="connsiteX8" fmla="*/ 366712 w 366712"/>
              <a:gd name="connsiteY8" fmla="*/ 169068 h 378618"/>
              <a:gd name="connsiteX9" fmla="*/ 354806 w 366712"/>
              <a:gd name="connsiteY9" fmla="*/ 47625 h 378618"/>
              <a:gd name="connsiteX10" fmla="*/ 338137 w 366712"/>
              <a:gd name="connsiteY10" fmla="*/ 0 h 378618"/>
              <a:gd name="connsiteX11" fmla="*/ 238124 w 366712"/>
              <a:gd name="connsiteY11" fmla="*/ 30956 h 378618"/>
              <a:gd name="connsiteX0" fmla="*/ 238124 w 366712"/>
              <a:gd name="connsiteY0" fmla="*/ 30956 h 378618"/>
              <a:gd name="connsiteX1" fmla="*/ 0 w 366712"/>
              <a:gd name="connsiteY1" fmla="*/ 147637 h 378618"/>
              <a:gd name="connsiteX2" fmla="*/ 21431 w 366712"/>
              <a:gd name="connsiteY2" fmla="*/ 300037 h 378618"/>
              <a:gd name="connsiteX3" fmla="*/ 147637 w 366712"/>
              <a:gd name="connsiteY3" fmla="*/ 378618 h 378618"/>
              <a:gd name="connsiteX4" fmla="*/ 178593 w 366712"/>
              <a:gd name="connsiteY4" fmla="*/ 185738 h 378618"/>
              <a:gd name="connsiteX5" fmla="*/ 300037 w 366712"/>
              <a:gd name="connsiteY5" fmla="*/ 335756 h 378618"/>
              <a:gd name="connsiteX6" fmla="*/ 335756 w 366712"/>
              <a:gd name="connsiteY6" fmla="*/ 297656 h 378618"/>
              <a:gd name="connsiteX7" fmla="*/ 357187 w 366712"/>
              <a:gd name="connsiteY7" fmla="*/ 252412 h 378618"/>
              <a:gd name="connsiteX8" fmla="*/ 366712 w 366712"/>
              <a:gd name="connsiteY8" fmla="*/ 169068 h 378618"/>
              <a:gd name="connsiteX9" fmla="*/ 354806 w 366712"/>
              <a:gd name="connsiteY9" fmla="*/ 47625 h 378618"/>
              <a:gd name="connsiteX10" fmla="*/ 338137 w 366712"/>
              <a:gd name="connsiteY10" fmla="*/ 0 h 378618"/>
              <a:gd name="connsiteX11" fmla="*/ 238124 w 366712"/>
              <a:gd name="connsiteY11" fmla="*/ 30956 h 378618"/>
              <a:gd name="connsiteX0" fmla="*/ 238124 w 366712"/>
              <a:gd name="connsiteY0" fmla="*/ 30956 h 378618"/>
              <a:gd name="connsiteX1" fmla="*/ 0 w 366712"/>
              <a:gd name="connsiteY1" fmla="*/ 147637 h 378618"/>
              <a:gd name="connsiteX2" fmla="*/ 21431 w 366712"/>
              <a:gd name="connsiteY2" fmla="*/ 300037 h 378618"/>
              <a:gd name="connsiteX3" fmla="*/ 147637 w 366712"/>
              <a:gd name="connsiteY3" fmla="*/ 378618 h 378618"/>
              <a:gd name="connsiteX4" fmla="*/ 157162 w 366712"/>
              <a:gd name="connsiteY4" fmla="*/ 330993 h 378618"/>
              <a:gd name="connsiteX5" fmla="*/ 178593 w 366712"/>
              <a:gd name="connsiteY5" fmla="*/ 185738 h 378618"/>
              <a:gd name="connsiteX6" fmla="*/ 300037 w 366712"/>
              <a:gd name="connsiteY6" fmla="*/ 335756 h 378618"/>
              <a:gd name="connsiteX7" fmla="*/ 335756 w 366712"/>
              <a:gd name="connsiteY7" fmla="*/ 297656 h 378618"/>
              <a:gd name="connsiteX8" fmla="*/ 357187 w 366712"/>
              <a:gd name="connsiteY8" fmla="*/ 252412 h 378618"/>
              <a:gd name="connsiteX9" fmla="*/ 366712 w 366712"/>
              <a:gd name="connsiteY9" fmla="*/ 169068 h 378618"/>
              <a:gd name="connsiteX10" fmla="*/ 354806 w 366712"/>
              <a:gd name="connsiteY10" fmla="*/ 47625 h 378618"/>
              <a:gd name="connsiteX11" fmla="*/ 338137 w 366712"/>
              <a:gd name="connsiteY11" fmla="*/ 0 h 378618"/>
              <a:gd name="connsiteX12" fmla="*/ 238124 w 366712"/>
              <a:gd name="connsiteY12" fmla="*/ 30956 h 378618"/>
              <a:gd name="connsiteX0" fmla="*/ 238124 w 366712"/>
              <a:gd name="connsiteY0" fmla="*/ 30956 h 378618"/>
              <a:gd name="connsiteX1" fmla="*/ 0 w 366712"/>
              <a:gd name="connsiteY1" fmla="*/ 147637 h 378618"/>
              <a:gd name="connsiteX2" fmla="*/ 21431 w 366712"/>
              <a:gd name="connsiteY2" fmla="*/ 300037 h 378618"/>
              <a:gd name="connsiteX3" fmla="*/ 147637 w 366712"/>
              <a:gd name="connsiteY3" fmla="*/ 378618 h 378618"/>
              <a:gd name="connsiteX4" fmla="*/ 126205 w 366712"/>
              <a:gd name="connsiteY4" fmla="*/ 192881 h 378618"/>
              <a:gd name="connsiteX5" fmla="*/ 178593 w 366712"/>
              <a:gd name="connsiteY5" fmla="*/ 185738 h 378618"/>
              <a:gd name="connsiteX6" fmla="*/ 300037 w 366712"/>
              <a:gd name="connsiteY6" fmla="*/ 335756 h 378618"/>
              <a:gd name="connsiteX7" fmla="*/ 335756 w 366712"/>
              <a:gd name="connsiteY7" fmla="*/ 297656 h 378618"/>
              <a:gd name="connsiteX8" fmla="*/ 357187 w 366712"/>
              <a:gd name="connsiteY8" fmla="*/ 252412 h 378618"/>
              <a:gd name="connsiteX9" fmla="*/ 366712 w 366712"/>
              <a:gd name="connsiteY9" fmla="*/ 169068 h 378618"/>
              <a:gd name="connsiteX10" fmla="*/ 354806 w 366712"/>
              <a:gd name="connsiteY10" fmla="*/ 47625 h 378618"/>
              <a:gd name="connsiteX11" fmla="*/ 338137 w 366712"/>
              <a:gd name="connsiteY11" fmla="*/ 0 h 378618"/>
              <a:gd name="connsiteX12" fmla="*/ 238124 w 366712"/>
              <a:gd name="connsiteY12" fmla="*/ 30956 h 378618"/>
              <a:gd name="connsiteX0" fmla="*/ 238124 w 366712"/>
              <a:gd name="connsiteY0" fmla="*/ 30956 h 335756"/>
              <a:gd name="connsiteX1" fmla="*/ 0 w 366712"/>
              <a:gd name="connsiteY1" fmla="*/ 147637 h 335756"/>
              <a:gd name="connsiteX2" fmla="*/ 21431 w 366712"/>
              <a:gd name="connsiteY2" fmla="*/ 300037 h 335756"/>
              <a:gd name="connsiteX3" fmla="*/ 138112 w 366712"/>
              <a:gd name="connsiteY3" fmla="*/ 240506 h 335756"/>
              <a:gd name="connsiteX4" fmla="*/ 126205 w 366712"/>
              <a:gd name="connsiteY4" fmla="*/ 192881 h 335756"/>
              <a:gd name="connsiteX5" fmla="*/ 178593 w 366712"/>
              <a:gd name="connsiteY5" fmla="*/ 185738 h 335756"/>
              <a:gd name="connsiteX6" fmla="*/ 300037 w 366712"/>
              <a:gd name="connsiteY6" fmla="*/ 335756 h 335756"/>
              <a:gd name="connsiteX7" fmla="*/ 335756 w 366712"/>
              <a:gd name="connsiteY7" fmla="*/ 297656 h 335756"/>
              <a:gd name="connsiteX8" fmla="*/ 357187 w 366712"/>
              <a:gd name="connsiteY8" fmla="*/ 252412 h 335756"/>
              <a:gd name="connsiteX9" fmla="*/ 366712 w 366712"/>
              <a:gd name="connsiteY9" fmla="*/ 169068 h 335756"/>
              <a:gd name="connsiteX10" fmla="*/ 354806 w 366712"/>
              <a:gd name="connsiteY10" fmla="*/ 47625 h 335756"/>
              <a:gd name="connsiteX11" fmla="*/ 338137 w 366712"/>
              <a:gd name="connsiteY11" fmla="*/ 0 h 335756"/>
              <a:gd name="connsiteX12" fmla="*/ 238124 w 366712"/>
              <a:gd name="connsiteY12" fmla="*/ 30956 h 335756"/>
              <a:gd name="connsiteX0" fmla="*/ 238124 w 366712"/>
              <a:gd name="connsiteY0" fmla="*/ 30956 h 335756"/>
              <a:gd name="connsiteX1" fmla="*/ 0 w 366712"/>
              <a:gd name="connsiteY1" fmla="*/ 147637 h 335756"/>
              <a:gd name="connsiteX2" fmla="*/ 59531 w 366712"/>
              <a:gd name="connsiteY2" fmla="*/ 235743 h 335756"/>
              <a:gd name="connsiteX3" fmla="*/ 138112 w 366712"/>
              <a:gd name="connsiteY3" fmla="*/ 240506 h 335756"/>
              <a:gd name="connsiteX4" fmla="*/ 126205 w 366712"/>
              <a:gd name="connsiteY4" fmla="*/ 192881 h 335756"/>
              <a:gd name="connsiteX5" fmla="*/ 178593 w 366712"/>
              <a:gd name="connsiteY5" fmla="*/ 185738 h 335756"/>
              <a:gd name="connsiteX6" fmla="*/ 300037 w 366712"/>
              <a:gd name="connsiteY6" fmla="*/ 335756 h 335756"/>
              <a:gd name="connsiteX7" fmla="*/ 335756 w 366712"/>
              <a:gd name="connsiteY7" fmla="*/ 297656 h 335756"/>
              <a:gd name="connsiteX8" fmla="*/ 357187 w 366712"/>
              <a:gd name="connsiteY8" fmla="*/ 252412 h 335756"/>
              <a:gd name="connsiteX9" fmla="*/ 366712 w 366712"/>
              <a:gd name="connsiteY9" fmla="*/ 169068 h 335756"/>
              <a:gd name="connsiteX10" fmla="*/ 354806 w 366712"/>
              <a:gd name="connsiteY10" fmla="*/ 47625 h 335756"/>
              <a:gd name="connsiteX11" fmla="*/ 338137 w 366712"/>
              <a:gd name="connsiteY11" fmla="*/ 0 h 335756"/>
              <a:gd name="connsiteX12" fmla="*/ 238124 w 366712"/>
              <a:gd name="connsiteY12" fmla="*/ 30956 h 335756"/>
              <a:gd name="connsiteX0" fmla="*/ 238124 w 366712"/>
              <a:gd name="connsiteY0" fmla="*/ 30956 h 335756"/>
              <a:gd name="connsiteX1" fmla="*/ 0 w 366712"/>
              <a:gd name="connsiteY1" fmla="*/ 147637 h 335756"/>
              <a:gd name="connsiteX2" fmla="*/ 59531 w 366712"/>
              <a:gd name="connsiteY2" fmla="*/ 235743 h 335756"/>
              <a:gd name="connsiteX3" fmla="*/ 107156 w 366712"/>
              <a:gd name="connsiteY3" fmla="*/ 240506 h 335756"/>
              <a:gd name="connsiteX4" fmla="*/ 138112 w 366712"/>
              <a:gd name="connsiteY4" fmla="*/ 240506 h 335756"/>
              <a:gd name="connsiteX5" fmla="*/ 126205 w 366712"/>
              <a:gd name="connsiteY5" fmla="*/ 192881 h 335756"/>
              <a:gd name="connsiteX6" fmla="*/ 178593 w 366712"/>
              <a:gd name="connsiteY6" fmla="*/ 185738 h 335756"/>
              <a:gd name="connsiteX7" fmla="*/ 300037 w 366712"/>
              <a:gd name="connsiteY7" fmla="*/ 335756 h 335756"/>
              <a:gd name="connsiteX8" fmla="*/ 335756 w 366712"/>
              <a:gd name="connsiteY8" fmla="*/ 297656 h 335756"/>
              <a:gd name="connsiteX9" fmla="*/ 357187 w 366712"/>
              <a:gd name="connsiteY9" fmla="*/ 252412 h 335756"/>
              <a:gd name="connsiteX10" fmla="*/ 366712 w 366712"/>
              <a:gd name="connsiteY10" fmla="*/ 169068 h 335756"/>
              <a:gd name="connsiteX11" fmla="*/ 354806 w 366712"/>
              <a:gd name="connsiteY11" fmla="*/ 47625 h 335756"/>
              <a:gd name="connsiteX12" fmla="*/ 338137 w 366712"/>
              <a:gd name="connsiteY12" fmla="*/ 0 h 335756"/>
              <a:gd name="connsiteX13" fmla="*/ 238124 w 366712"/>
              <a:gd name="connsiteY13" fmla="*/ 30956 h 335756"/>
              <a:gd name="connsiteX0" fmla="*/ 238124 w 366712"/>
              <a:gd name="connsiteY0" fmla="*/ 30956 h 335756"/>
              <a:gd name="connsiteX1" fmla="*/ 0 w 366712"/>
              <a:gd name="connsiteY1" fmla="*/ 147637 h 335756"/>
              <a:gd name="connsiteX2" fmla="*/ 59531 w 366712"/>
              <a:gd name="connsiteY2" fmla="*/ 235743 h 335756"/>
              <a:gd name="connsiteX3" fmla="*/ 97631 w 366712"/>
              <a:gd name="connsiteY3" fmla="*/ 252412 h 335756"/>
              <a:gd name="connsiteX4" fmla="*/ 138112 w 366712"/>
              <a:gd name="connsiteY4" fmla="*/ 240506 h 335756"/>
              <a:gd name="connsiteX5" fmla="*/ 126205 w 366712"/>
              <a:gd name="connsiteY5" fmla="*/ 192881 h 335756"/>
              <a:gd name="connsiteX6" fmla="*/ 178593 w 366712"/>
              <a:gd name="connsiteY6" fmla="*/ 185738 h 335756"/>
              <a:gd name="connsiteX7" fmla="*/ 300037 w 366712"/>
              <a:gd name="connsiteY7" fmla="*/ 335756 h 335756"/>
              <a:gd name="connsiteX8" fmla="*/ 335756 w 366712"/>
              <a:gd name="connsiteY8" fmla="*/ 297656 h 335756"/>
              <a:gd name="connsiteX9" fmla="*/ 357187 w 366712"/>
              <a:gd name="connsiteY9" fmla="*/ 252412 h 335756"/>
              <a:gd name="connsiteX10" fmla="*/ 366712 w 366712"/>
              <a:gd name="connsiteY10" fmla="*/ 169068 h 335756"/>
              <a:gd name="connsiteX11" fmla="*/ 354806 w 366712"/>
              <a:gd name="connsiteY11" fmla="*/ 47625 h 335756"/>
              <a:gd name="connsiteX12" fmla="*/ 338137 w 366712"/>
              <a:gd name="connsiteY12" fmla="*/ 0 h 335756"/>
              <a:gd name="connsiteX13" fmla="*/ 238124 w 366712"/>
              <a:gd name="connsiteY13" fmla="*/ 30956 h 335756"/>
              <a:gd name="connsiteX0" fmla="*/ 238124 w 366712"/>
              <a:gd name="connsiteY0" fmla="*/ 30956 h 297656"/>
              <a:gd name="connsiteX1" fmla="*/ 0 w 366712"/>
              <a:gd name="connsiteY1" fmla="*/ 147637 h 297656"/>
              <a:gd name="connsiteX2" fmla="*/ 59531 w 366712"/>
              <a:gd name="connsiteY2" fmla="*/ 235743 h 297656"/>
              <a:gd name="connsiteX3" fmla="*/ 97631 w 366712"/>
              <a:gd name="connsiteY3" fmla="*/ 252412 h 297656"/>
              <a:gd name="connsiteX4" fmla="*/ 138112 w 366712"/>
              <a:gd name="connsiteY4" fmla="*/ 240506 h 297656"/>
              <a:gd name="connsiteX5" fmla="*/ 126205 w 366712"/>
              <a:gd name="connsiteY5" fmla="*/ 192881 h 297656"/>
              <a:gd name="connsiteX6" fmla="*/ 178593 w 366712"/>
              <a:gd name="connsiteY6" fmla="*/ 185738 h 297656"/>
              <a:gd name="connsiteX7" fmla="*/ 219075 w 366712"/>
              <a:gd name="connsiteY7" fmla="*/ 152400 h 297656"/>
              <a:gd name="connsiteX8" fmla="*/ 335756 w 366712"/>
              <a:gd name="connsiteY8" fmla="*/ 297656 h 297656"/>
              <a:gd name="connsiteX9" fmla="*/ 357187 w 366712"/>
              <a:gd name="connsiteY9" fmla="*/ 252412 h 297656"/>
              <a:gd name="connsiteX10" fmla="*/ 366712 w 366712"/>
              <a:gd name="connsiteY10" fmla="*/ 169068 h 297656"/>
              <a:gd name="connsiteX11" fmla="*/ 354806 w 366712"/>
              <a:gd name="connsiteY11" fmla="*/ 47625 h 297656"/>
              <a:gd name="connsiteX12" fmla="*/ 338137 w 366712"/>
              <a:gd name="connsiteY12" fmla="*/ 0 h 297656"/>
              <a:gd name="connsiteX13" fmla="*/ 238124 w 366712"/>
              <a:gd name="connsiteY13" fmla="*/ 30956 h 297656"/>
              <a:gd name="connsiteX0" fmla="*/ 238124 w 366712"/>
              <a:gd name="connsiteY0" fmla="*/ 30956 h 252412"/>
              <a:gd name="connsiteX1" fmla="*/ 0 w 366712"/>
              <a:gd name="connsiteY1" fmla="*/ 147637 h 252412"/>
              <a:gd name="connsiteX2" fmla="*/ 59531 w 366712"/>
              <a:gd name="connsiteY2" fmla="*/ 235743 h 252412"/>
              <a:gd name="connsiteX3" fmla="*/ 97631 w 366712"/>
              <a:gd name="connsiteY3" fmla="*/ 252412 h 252412"/>
              <a:gd name="connsiteX4" fmla="*/ 138112 w 366712"/>
              <a:gd name="connsiteY4" fmla="*/ 240506 h 252412"/>
              <a:gd name="connsiteX5" fmla="*/ 126205 w 366712"/>
              <a:gd name="connsiteY5" fmla="*/ 192881 h 252412"/>
              <a:gd name="connsiteX6" fmla="*/ 178593 w 366712"/>
              <a:gd name="connsiteY6" fmla="*/ 185738 h 252412"/>
              <a:gd name="connsiteX7" fmla="*/ 219075 w 366712"/>
              <a:gd name="connsiteY7" fmla="*/ 152400 h 252412"/>
              <a:gd name="connsiteX8" fmla="*/ 230981 w 366712"/>
              <a:gd name="connsiteY8" fmla="*/ 107156 h 252412"/>
              <a:gd name="connsiteX9" fmla="*/ 357187 w 366712"/>
              <a:gd name="connsiteY9" fmla="*/ 252412 h 252412"/>
              <a:gd name="connsiteX10" fmla="*/ 366712 w 366712"/>
              <a:gd name="connsiteY10" fmla="*/ 169068 h 252412"/>
              <a:gd name="connsiteX11" fmla="*/ 354806 w 366712"/>
              <a:gd name="connsiteY11" fmla="*/ 47625 h 252412"/>
              <a:gd name="connsiteX12" fmla="*/ 338137 w 366712"/>
              <a:gd name="connsiteY12" fmla="*/ 0 h 252412"/>
              <a:gd name="connsiteX13" fmla="*/ 238124 w 366712"/>
              <a:gd name="connsiteY13" fmla="*/ 30956 h 252412"/>
              <a:gd name="connsiteX0" fmla="*/ 238124 w 366712"/>
              <a:gd name="connsiteY0" fmla="*/ 30956 h 252412"/>
              <a:gd name="connsiteX1" fmla="*/ 0 w 366712"/>
              <a:gd name="connsiteY1" fmla="*/ 147637 h 252412"/>
              <a:gd name="connsiteX2" fmla="*/ 59531 w 366712"/>
              <a:gd name="connsiteY2" fmla="*/ 235743 h 252412"/>
              <a:gd name="connsiteX3" fmla="*/ 97631 w 366712"/>
              <a:gd name="connsiteY3" fmla="*/ 252412 h 252412"/>
              <a:gd name="connsiteX4" fmla="*/ 138112 w 366712"/>
              <a:gd name="connsiteY4" fmla="*/ 240506 h 252412"/>
              <a:gd name="connsiteX5" fmla="*/ 126205 w 366712"/>
              <a:gd name="connsiteY5" fmla="*/ 192881 h 252412"/>
              <a:gd name="connsiteX6" fmla="*/ 178593 w 366712"/>
              <a:gd name="connsiteY6" fmla="*/ 185738 h 252412"/>
              <a:gd name="connsiteX7" fmla="*/ 219075 w 366712"/>
              <a:gd name="connsiteY7" fmla="*/ 152400 h 252412"/>
              <a:gd name="connsiteX8" fmla="*/ 230981 w 366712"/>
              <a:gd name="connsiteY8" fmla="*/ 107156 h 252412"/>
              <a:gd name="connsiteX9" fmla="*/ 242887 w 366712"/>
              <a:gd name="connsiteY9" fmla="*/ 80962 h 252412"/>
              <a:gd name="connsiteX10" fmla="*/ 366712 w 366712"/>
              <a:gd name="connsiteY10" fmla="*/ 169068 h 252412"/>
              <a:gd name="connsiteX11" fmla="*/ 354806 w 366712"/>
              <a:gd name="connsiteY11" fmla="*/ 47625 h 252412"/>
              <a:gd name="connsiteX12" fmla="*/ 338137 w 366712"/>
              <a:gd name="connsiteY12" fmla="*/ 0 h 252412"/>
              <a:gd name="connsiteX13" fmla="*/ 238124 w 366712"/>
              <a:gd name="connsiteY13" fmla="*/ 30956 h 252412"/>
              <a:gd name="connsiteX0" fmla="*/ 238124 w 354806"/>
              <a:gd name="connsiteY0" fmla="*/ 30956 h 252412"/>
              <a:gd name="connsiteX1" fmla="*/ 0 w 354806"/>
              <a:gd name="connsiteY1" fmla="*/ 147637 h 252412"/>
              <a:gd name="connsiteX2" fmla="*/ 59531 w 354806"/>
              <a:gd name="connsiteY2" fmla="*/ 235743 h 252412"/>
              <a:gd name="connsiteX3" fmla="*/ 97631 w 354806"/>
              <a:gd name="connsiteY3" fmla="*/ 252412 h 252412"/>
              <a:gd name="connsiteX4" fmla="*/ 138112 w 354806"/>
              <a:gd name="connsiteY4" fmla="*/ 240506 h 252412"/>
              <a:gd name="connsiteX5" fmla="*/ 126205 w 354806"/>
              <a:gd name="connsiteY5" fmla="*/ 192881 h 252412"/>
              <a:gd name="connsiteX6" fmla="*/ 178593 w 354806"/>
              <a:gd name="connsiteY6" fmla="*/ 185738 h 252412"/>
              <a:gd name="connsiteX7" fmla="*/ 219075 w 354806"/>
              <a:gd name="connsiteY7" fmla="*/ 152400 h 252412"/>
              <a:gd name="connsiteX8" fmla="*/ 230981 w 354806"/>
              <a:gd name="connsiteY8" fmla="*/ 107156 h 252412"/>
              <a:gd name="connsiteX9" fmla="*/ 242887 w 354806"/>
              <a:gd name="connsiteY9" fmla="*/ 80962 h 252412"/>
              <a:gd name="connsiteX10" fmla="*/ 233362 w 354806"/>
              <a:gd name="connsiteY10" fmla="*/ 57149 h 252412"/>
              <a:gd name="connsiteX11" fmla="*/ 354806 w 354806"/>
              <a:gd name="connsiteY11" fmla="*/ 47625 h 252412"/>
              <a:gd name="connsiteX12" fmla="*/ 338137 w 354806"/>
              <a:gd name="connsiteY12" fmla="*/ 0 h 252412"/>
              <a:gd name="connsiteX13" fmla="*/ 238124 w 354806"/>
              <a:gd name="connsiteY13" fmla="*/ 30956 h 252412"/>
              <a:gd name="connsiteX0" fmla="*/ 238124 w 338137"/>
              <a:gd name="connsiteY0" fmla="*/ 30956 h 252412"/>
              <a:gd name="connsiteX1" fmla="*/ 0 w 338137"/>
              <a:gd name="connsiteY1" fmla="*/ 147637 h 252412"/>
              <a:gd name="connsiteX2" fmla="*/ 59531 w 338137"/>
              <a:gd name="connsiteY2" fmla="*/ 235743 h 252412"/>
              <a:gd name="connsiteX3" fmla="*/ 97631 w 338137"/>
              <a:gd name="connsiteY3" fmla="*/ 252412 h 252412"/>
              <a:gd name="connsiteX4" fmla="*/ 138112 w 338137"/>
              <a:gd name="connsiteY4" fmla="*/ 240506 h 252412"/>
              <a:gd name="connsiteX5" fmla="*/ 126205 w 338137"/>
              <a:gd name="connsiteY5" fmla="*/ 192881 h 252412"/>
              <a:gd name="connsiteX6" fmla="*/ 178593 w 338137"/>
              <a:gd name="connsiteY6" fmla="*/ 185738 h 252412"/>
              <a:gd name="connsiteX7" fmla="*/ 219075 w 338137"/>
              <a:gd name="connsiteY7" fmla="*/ 152400 h 252412"/>
              <a:gd name="connsiteX8" fmla="*/ 230981 w 338137"/>
              <a:gd name="connsiteY8" fmla="*/ 107156 h 252412"/>
              <a:gd name="connsiteX9" fmla="*/ 242887 w 338137"/>
              <a:gd name="connsiteY9" fmla="*/ 80962 h 252412"/>
              <a:gd name="connsiteX10" fmla="*/ 233362 w 338137"/>
              <a:gd name="connsiteY10" fmla="*/ 57149 h 252412"/>
              <a:gd name="connsiteX11" fmla="*/ 338137 w 338137"/>
              <a:gd name="connsiteY11" fmla="*/ 0 h 252412"/>
              <a:gd name="connsiteX12" fmla="*/ 238124 w 338137"/>
              <a:gd name="connsiteY12" fmla="*/ 30956 h 252412"/>
              <a:gd name="connsiteX0" fmla="*/ 238124 w 242887"/>
              <a:gd name="connsiteY0" fmla="*/ 0 h 221456"/>
              <a:gd name="connsiteX1" fmla="*/ 0 w 242887"/>
              <a:gd name="connsiteY1" fmla="*/ 116681 h 221456"/>
              <a:gd name="connsiteX2" fmla="*/ 59531 w 242887"/>
              <a:gd name="connsiteY2" fmla="*/ 204787 h 221456"/>
              <a:gd name="connsiteX3" fmla="*/ 97631 w 242887"/>
              <a:gd name="connsiteY3" fmla="*/ 221456 h 221456"/>
              <a:gd name="connsiteX4" fmla="*/ 138112 w 242887"/>
              <a:gd name="connsiteY4" fmla="*/ 209550 h 221456"/>
              <a:gd name="connsiteX5" fmla="*/ 126205 w 242887"/>
              <a:gd name="connsiteY5" fmla="*/ 161925 h 221456"/>
              <a:gd name="connsiteX6" fmla="*/ 178593 w 242887"/>
              <a:gd name="connsiteY6" fmla="*/ 154782 h 221456"/>
              <a:gd name="connsiteX7" fmla="*/ 219075 w 242887"/>
              <a:gd name="connsiteY7" fmla="*/ 121444 h 221456"/>
              <a:gd name="connsiteX8" fmla="*/ 230981 w 242887"/>
              <a:gd name="connsiteY8" fmla="*/ 76200 h 221456"/>
              <a:gd name="connsiteX9" fmla="*/ 242887 w 242887"/>
              <a:gd name="connsiteY9" fmla="*/ 50006 h 221456"/>
              <a:gd name="connsiteX10" fmla="*/ 233362 w 242887"/>
              <a:gd name="connsiteY10" fmla="*/ 26193 h 221456"/>
              <a:gd name="connsiteX11" fmla="*/ 238124 w 242887"/>
              <a:gd name="connsiteY11" fmla="*/ 0 h 221456"/>
              <a:gd name="connsiteX0" fmla="*/ 238124 w 242887"/>
              <a:gd name="connsiteY0" fmla="*/ 0 h 221456"/>
              <a:gd name="connsiteX1" fmla="*/ 88107 w 242887"/>
              <a:gd name="connsiteY1" fmla="*/ 76200 h 221456"/>
              <a:gd name="connsiteX2" fmla="*/ 0 w 242887"/>
              <a:gd name="connsiteY2" fmla="*/ 116681 h 221456"/>
              <a:gd name="connsiteX3" fmla="*/ 59531 w 242887"/>
              <a:gd name="connsiteY3" fmla="*/ 204787 h 221456"/>
              <a:gd name="connsiteX4" fmla="*/ 97631 w 242887"/>
              <a:gd name="connsiteY4" fmla="*/ 221456 h 221456"/>
              <a:gd name="connsiteX5" fmla="*/ 138112 w 242887"/>
              <a:gd name="connsiteY5" fmla="*/ 209550 h 221456"/>
              <a:gd name="connsiteX6" fmla="*/ 126205 w 242887"/>
              <a:gd name="connsiteY6" fmla="*/ 161925 h 221456"/>
              <a:gd name="connsiteX7" fmla="*/ 178593 w 242887"/>
              <a:gd name="connsiteY7" fmla="*/ 154782 h 221456"/>
              <a:gd name="connsiteX8" fmla="*/ 219075 w 242887"/>
              <a:gd name="connsiteY8" fmla="*/ 121444 h 221456"/>
              <a:gd name="connsiteX9" fmla="*/ 230981 w 242887"/>
              <a:gd name="connsiteY9" fmla="*/ 76200 h 221456"/>
              <a:gd name="connsiteX10" fmla="*/ 242887 w 242887"/>
              <a:gd name="connsiteY10" fmla="*/ 50006 h 221456"/>
              <a:gd name="connsiteX11" fmla="*/ 233362 w 242887"/>
              <a:gd name="connsiteY11" fmla="*/ 26193 h 221456"/>
              <a:gd name="connsiteX12" fmla="*/ 238124 w 242887"/>
              <a:gd name="connsiteY12" fmla="*/ 0 h 221456"/>
              <a:gd name="connsiteX0" fmla="*/ 238124 w 242887"/>
              <a:gd name="connsiteY0" fmla="*/ 0 h 221456"/>
              <a:gd name="connsiteX1" fmla="*/ 211932 w 242887"/>
              <a:gd name="connsiteY1" fmla="*/ 90488 h 221456"/>
              <a:gd name="connsiteX2" fmla="*/ 0 w 242887"/>
              <a:gd name="connsiteY2" fmla="*/ 116681 h 221456"/>
              <a:gd name="connsiteX3" fmla="*/ 59531 w 242887"/>
              <a:gd name="connsiteY3" fmla="*/ 204787 h 221456"/>
              <a:gd name="connsiteX4" fmla="*/ 97631 w 242887"/>
              <a:gd name="connsiteY4" fmla="*/ 221456 h 221456"/>
              <a:gd name="connsiteX5" fmla="*/ 138112 w 242887"/>
              <a:gd name="connsiteY5" fmla="*/ 209550 h 221456"/>
              <a:gd name="connsiteX6" fmla="*/ 126205 w 242887"/>
              <a:gd name="connsiteY6" fmla="*/ 161925 h 221456"/>
              <a:gd name="connsiteX7" fmla="*/ 178593 w 242887"/>
              <a:gd name="connsiteY7" fmla="*/ 154782 h 221456"/>
              <a:gd name="connsiteX8" fmla="*/ 219075 w 242887"/>
              <a:gd name="connsiteY8" fmla="*/ 121444 h 221456"/>
              <a:gd name="connsiteX9" fmla="*/ 230981 w 242887"/>
              <a:gd name="connsiteY9" fmla="*/ 76200 h 221456"/>
              <a:gd name="connsiteX10" fmla="*/ 242887 w 242887"/>
              <a:gd name="connsiteY10" fmla="*/ 50006 h 221456"/>
              <a:gd name="connsiteX11" fmla="*/ 233362 w 242887"/>
              <a:gd name="connsiteY11" fmla="*/ 26193 h 221456"/>
              <a:gd name="connsiteX12" fmla="*/ 238124 w 242887"/>
              <a:gd name="connsiteY12" fmla="*/ 0 h 221456"/>
              <a:gd name="connsiteX0" fmla="*/ 238124 w 242887"/>
              <a:gd name="connsiteY0" fmla="*/ 0 h 221456"/>
              <a:gd name="connsiteX1" fmla="*/ 202407 w 242887"/>
              <a:gd name="connsiteY1" fmla="*/ 85726 h 221456"/>
              <a:gd name="connsiteX2" fmla="*/ 0 w 242887"/>
              <a:gd name="connsiteY2" fmla="*/ 116681 h 221456"/>
              <a:gd name="connsiteX3" fmla="*/ 59531 w 242887"/>
              <a:gd name="connsiteY3" fmla="*/ 204787 h 221456"/>
              <a:gd name="connsiteX4" fmla="*/ 97631 w 242887"/>
              <a:gd name="connsiteY4" fmla="*/ 221456 h 221456"/>
              <a:gd name="connsiteX5" fmla="*/ 138112 w 242887"/>
              <a:gd name="connsiteY5" fmla="*/ 209550 h 221456"/>
              <a:gd name="connsiteX6" fmla="*/ 126205 w 242887"/>
              <a:gd name="connsiteY6" fmla="*/ 161925 h 221456"/>
              <a:gd name="connsiteX7" fmla="*/ 178593 w 242887"/>
              <a:gd name="connsiteY7" fmla="*/ 154782 h 221456"/>
              <a:gd name="connsiteX8" fmla="*/ 219075 w 242887"/>
              <a:gd name="connsiteY8" fmla="*/ 121444 h 221456"/>
              <a:gd name="connsiteX9" fmla="*/ 230981 w 242887"/>
              <a:gd name="connsiteY9" fmla="*/ 76200 h 221456"/>
              <a:gd name="connsiteX10" fmla="*/ 242887 w 242887"/>
              <a:gd name="connsiteY10" fmla="*/ 50006 h 221456"/>
              <a:gd name="connsiteX11" fmla="*/ 233362 w 242887"/>
              <a:gd name="connsiteY11" fmla="*/ 26193 h 221456"/>
              <a:gd name="connsiteX12" fmla="*/ 238124 w 242887"/>
              <a:gd name="connsiteY12" fmla="*/ 0 h 221456"/>
              <a:gd name="connsiteX0" fmla="*/ 238124 w 242887"/>
              <a:gd name="connsiteY0" fmla="*/ 0 h 221456"/>
              <a:gd name="connsiteX1" fmla="*/ 202407 w 242887"/>
              <a:gd name="connsiteY1" fmla="*/ 85726 h 221456"/>
              <a:gd name="connsiteX2" fmla="*/ 104776 w 242887"/>
              <a:gd name="connsiteY2" fmla="*/ 97631 h 221456"/>
              <a:gd name="connsiteX3" fmla="*/ 0 w 242887"/>
              <a:gd name="connsiteY3" fmla="*/ 116681 h 221456"/>
              <a:gd name="connsiteX4" fmla="*/ 59531 w 242887"/>
              <a:gd name="connsiteY4" fmla="*/ 204787 h 221456"/>
              <a:gd name="connsiteX5" fmla="*/ 97631 w 242887"/>
              <a:gd name="connsiteY5" fmla="*/ 221456 h 221456"/>
              <a:gd name="connsiteX6" fmla="*/ 138112 w 242887"/>
              <a:gd name="connsiteY6" fmla="*/ 209550 h 221456"/>
              <a:gd name="connsiteX7" fmla="*/ 126205 w 242887"/>
              <a:gd name="connsiteY7" fmla="*/ 161925 h 221456"/>
              <a:gd name="connsiteX8" fmla="*/ 178593 w 242887"/>
              <a:gd name="connsiteY8" fmla="*/ 154782 h 221456"/>
              <a:gd name="connsiteX9" fmla="*/ 219075 w 242887"/>
              <a:gd name="connsiteY9" fmla="*/ 121444 h 221456"/>
              <a:gd name="connsiteX10" fmla="*/ 230981 w 242887"/>
              <a:gd name="connsiteY10" fmla="*/ 76200 h 221456"/>
              <a:gd name="connsiteX11" fmla="*/ 242887 w 242887"/>
              <a:gd name="connsiteY11" fmla="*/ 50006 h 221456"/>
              <a:gd name="connsiteX12" fmla="*/ 233362 w 242887"/>
              <a:gd name="connsiteY12" fmla="*/ 26193 h 221456"/>
              <a:gd name="connsiteX13" fmla="*/ 238124 w 242887"/>
              <a:gd name="connsiteY13" fmla="*/ 0 h 221456"/>
              <a:gd name="connsiteX0" fmla="*/ 238124 w 242887"/>
              <a:gd name="connsiteY0" fmla="*/ 0 h 221456"/>
              <a:gd name="connsiteX1" fmla="*/ 202407 w 242887"/>
              <a:gd name="connsiteY1" fmla="*/ 85726 h 221456"/>
              <a:gd name="connsiteX2" fmla="*/ 130969 w 242887"/>
              <a:gd name="connsiteY2" fmla="*/ 133350 h 221456"/>
              <a:gd name="connsiteX3" fmla="*/ 0 w 242887"/>
              <a:gd name="connsiteY3" fmla="*/ 116681 h 221456"/>
              <a:gd name="connsiteX4" fmla="*/ 59531 w 242887"/>
              <a:gd name="connsiteY4" fmla="*/ 204787 h 221456"/>
              <a:gd name="connsiteX5" fmla="*/ 97631 w 242887"/>
              <a:gd name="connsiteY5" fmla="*/ 221456 h 221456"/>
              <a:gd name="connsiteX6" fmla="*/ 138112 w 242887"/>
              <a:gd name="connsiteY6" fmla="*/ 209550 h 221456"/>
              <a:gd name="connsiteX7" fmla="*/ 126205 w 242887"/>
              <a:gd name="connsiteY7" fmla="*/ 161925 h 221456"/>
              <a:gd name="connsiteX8" fmla="*/ 178593 w 242887"/>
              <a:gd name="connsiteY8" fmla="*/ 154782 h 221456"/>
              <a:gd name="connsiteX9" fmla="*/ 219075 w 242887"/>
              <a:gd name="connsiteY9" fmla="*/ 121444 h 221456"/>
              <a:gd name="connsiteX10" fmla="*/ 230981 w 242887"/>
              <a:gd name="connsiteY10" fmla="*/ 76200 h 221456"/>
              <a:gd name="connsiteX11" fmla="*/ 242887 w 242887"/>
              <a:gd name="connsiteY11" fmla="*/ 50006 h 221456"/>
              <a:gd name="connsiteX12" fmla="*/ 233362 w 242887"/>
              <a:gd name="connsiteY12" fmla="*/ 26193 h 221456"/>
              <a:gd name="connsiteX13" fmla="*/ 238124 w 242887"/>
              <a:gd name="connsiteY13" fmla="*/ 0 h 221456"/>
              <a:gd name="connsiteX0" fmla="*/ 178593 w 183356"/>
              <a:gd name="connsiteY0" fmla="*/ 0 h 221456"/>
              <a:gd name="connsiteX1" fmla="*/ 142876 w 183356"/>
              <a:gd name="connsiteY1" fmla="*/ 85726 h 221456"/>
              <a:gd name="connsiteX2" fmla="*/ 71438 w 183356"/>
              <a:gd name="connsiteY2" fmla="*/ 133350 h 221456"/>
              <a:gd name="connsiteX3" fmla="*/ 19050 w 183356"/>
              <a:gd name="connsiteY3" fmla="*/ 173831 h 221456"/>
              <a:gd name="connsiteX4" fmla="*/ 0 w 183356"/>
              <a:gd name="connsiteY4" fmla="*/ 204787 h 221456"/>
              <a:gd name="connsiteX5" fmla="*/ 38100 w 183356"/>
              <a:gd name="connsiteY5" fmla="*/ 221456 h 221456"/>
              <a:gd name="connsiteX6" fmla="*/ 78581 w 183356"/>
              <a:gd name="connsiteY6" fmla="*/ 209550 h 221456"/>
              <a:gd name="connsiteX7" fmla="*/ 66674 w 183356"/>
              <a:gd name="connsiteY7" fmla="*/ 161925 h 221456"/>
              <a:gd name="connsiteX8" fmla="*/ 119062 w 183356"/>
              <a:gd name="connsiteY8" fmla="*/ 154782 h 221456"/>
              <a:gd name="connsiteX9" fmla="*/ 159544 w 183356"/>
              <a:gd name="connsiteY9" fmla="*/ 121444 h 221456"/>
              <a:gd name="connsiteX10" fmla="*/ 171450 w 183356"/>
              <a:gd name="connsiteY10" fmla="*/ 76200 h 221456"/>
              <a:gd name="connsiteX11" fmla="*/ 183356 w 183356"/>
              <a:gd name="connsiteY11" fmla="*/ 50006 h 221456"/>
              <a:gd name="connsiteX12" fmla="*/ 173831 w 183356"/>
              <a:gd name="connsiteY12" fmla="*/ 26193 h 221456"/>
              <a:gd name="connsiteX13" fmla="*/ 178593 w 183356"/>
              <a:gd name="connsiteY13" fmla="*/ 0 h 221456"/>
              <a:gd name="connsiteX0" fmla="*/ 0 w 242888"/>
              <a:gd name="connsiteY0" fmla="*/ 0 h 461962"/>
              <a:gd name="connsiteX1" fmla="*/ 202408 w 242888"/>
              <a:gd name="connsiteY1" fmla="*/ 326232 h 461962"/>
              <a:gd name="connsiteX2" fmla="*/ 130970 w 242888"/>
              <a:gd name="connsiteY2" fmla="*/ 373856 h 461962"/>
              <a:gd name="connsiteX3" fmla="*/ 78582 w 242888"/>
              <a:gd name="connsiteY3" fmla="*/ 414337 h 461962"/>
              <a:gd name="connsiteX4" fmla="*/ 59532 w 242888"/>
              <a:gd name="connsiteY4" fmla="*/ 445293 h 461962"/>
              <a:gd name="connsiteX5" fmla="*/ 97632 w 242888"/>
              <a:gd name="connsiteY5" fmla="*/ 461962 h 461962"/>
              <a:gd name="connsiteX6" fmla="*/ 138113 w 242888"/>
              <a:gd name="connsiteY6" fmla="*/ 450056 h 461962"/>
              <a:gd name="connsiteX7" fmla="*/ 126206 w 242888"/>
              <a:gd name="connsiteY7" fmla="*/ 402431 h 461962"/>
              <a:gd name="connsiteX8" fmla="*/ 178594 w 242888"/>
              <a:gd name="connsiteY8" fmla="*/ 395288 h 461962"/>
              <a:gd name="connsiteX9" fmla="*/ 219076 w 242888"/>
              <a:gd name="connsiteY9" fmla="*/ 361950 h 461962"/>
              <a:gd name="connsiteX10" fmla="*/ 230982 w 242888"/>
              <a:gd name="connsiteY10" fmla="*/ 316706 h 461962"/>
              <a:gd name="connsiteX11" fmla="*/ 242888 w 242888"/>
              <a:gd name="connsiteY11" fmla="*/ 290512 h 461962"/>
              <a:gd name="connsiteX12" fmla="*/ 233363 w 242888"/>
              <a:gd name="connsiteY12" fmla="*/ 266699 h 461962"/>
              <a:gd name="connsiteX13" fmla="*/ 0 w 242888"/>
              <a:gd name="connsiteY13" fmla="*/ 0 h 461962"/>
              <a:gd name="connsiteX0" fmla="*/ 9523 w 252411"/>
              <a:gd name="connsiteY0" fmla="*/ 0 h 461962"/>
              <a:gd name="connsiteX1" fmla="*/ 0 w 252411"/>
              <a:gd name="connsiteY1" fmla="*/ 80963 h 461962"/>
              <a:gd name="connsiteX2" fmla="*/ 140493 w 252411"/>
              <a:gd name="connsiteY2" fmla="*/ 373856 h 461962"/>
              <a:gd name="connsiteX3" fmla="*/ 88105 w 252411"/>
              <a:gd name="connsiteY3" fmla="*/ 414337 h 461962"/>
              <a:gd name="connsiteX4" fmla="*/ 69055 w 252411"/>
              <a:gd name="connsiteY4" fmla="*/ 445293 h 461962"/>
              <a:gd name="connsiteX5" fmla="*/ 107155 w 252411"/>
              <a:gd name="connsiteY5" fmla="*/ 461962 h 461962"/>
              <a:gd name="connsiteX6" fmla="*/ 147636 w 252411"/>
              <a:gd name="connsiteY6" fmla="*/ 450056 h 461962"/>
              <a:gd name="connsiteX7" fmla="*/ 135729 w 252411"/>
              <a:gd name="connsiteY7" fmla="*/ 402431 h 461962"/>
              <a:gd name="connsiteX8" fmla="*/ 188117 w 252411"/>
              <a:gd name="connsiteY8" fmla="*/ 395288 h 461962"/>
              <a:gd name="connsiteX9" fmla="*/ 228599 w 252411"/>
              <a:gd name="connsiteY9" fmla="*/ 361950 h 461962"/>
              <a:gd name="connsiteX10" fmla="*/ 240505 w 252411"/>
              <a:gd name="connsiteY10" fmla="*/ 316706 h 461962"/>
              <a:gd name="connsiteX11" fmla="*/ 252411 w 252411"/>
              <a:gd name="connsiteY11" fmla="*/ 290512 h 461962"/>
              <a:gd name="connsiteX12" fmla="*/ 242886 w 252411"/>
              <a:gd name="connsiteY12" fmla="*/ 266699 h 461962"/>
              <a:gd name="connsiteX13" fmla="*/ 9523 w 252411"/>
              <a:gd name="connsiteY13" fmla="*/ 0 h 461962"/>
              <a:gd name="connsiteX0" fmla="*/ 33337 w 276225"/>
              <a:gd name="connsiteY0" fmla="*/ 0 h 461962"/>
              <a:gd name="connsiteX1" fmla="*/ 23814 w 276225"/>
              <a:gd name="connsiteY1" fmla="*/ 80963 h 461962"/>
              <a:gd name="connsiteX2" fmla="*/ 0 w 276225"/>
              <a:gd name="connsiteY2" fmla="*/ 97631 h 461962"/>
              <a:gd name="connsiteX3" fmla="*/ 111919 w 276225"/>
              <a:gd name="connsiteY3" fmla="*/ 414337 h 461962"/>
              <a:gd name="connsiteX4" fmla="*/ 92869 w 276225"/>
              <a:gd name="connsiteY4" fmla="*/ 445293 h 461962"/>
              <a:gd name="connsiteX5" fmla="*/ 130969 w 276225"/>
              <a:gd name="connsiteY5" fmla="*/ 461962 h 461962"/>
              <a:gd name="connsiteX6" fmla="*/ 171450 w 276225"/>
              <a:gd name="connsiteY6" fmla="*/ 450056 h 461962"/>
              <a:gd name="connsiteX7" fmla="*/ 159543 w 276225"/>
              <a:gd name="connsiteY7" fmla="*/ 402431 h 461962"/>
              <a:gd name="connsiteX8" fmla="*/ 211931 w 276225"/>
              <a:gd name="connsiteY8" fmla="*/ 395288 h 461962"/>
              <a:gd name="connsiteX9" fmla="*/ 252413 w 276225"/>
              <a:gd name="connsiteY9" fmla="*/ 361950 h 461962"/>
              <a:gd name="connsiteX10" fmla="*/ 264319 w 276225"/>
              <a:gd name="connsiteY10" fmla="*/ 316706 h 461962"/>
              <a:gd name="connsiteX11" fmla="*/ 276225 w 276225"/>
              <a:gd name="connsiteY11" fmla="*/ 290512 h 461962"/>
              <a:gd name="connsiteX12" fmla="*/ 266700 w 276225"/>
              <a:gd name="connsiteY12" fmla="*/ 266699 h 461962"/>
              <a:gd name="connsiteX13" fmla="*/ 33337 w 276225"/>
              <a:gd name="connsiteY13" fmla="*/ 0 h 461962"/>
              <a:gd name="connsiteX0" fmla="*/ 40481 w 283369"/>
              <a:gd name="connsiteY0" fmla="*/ 0 h 461962"/>
              <a:gd name="connsiteX1" fmla="*/ 30958 w 283369"/>
              <a:gd name="connsiteY1" fmla="*/ 80963 h 461962"/>
              <a:gd name="connsiteX2" fmla="*/ 7144 w 283369"/>
              <a:gd name="connsiteY2" fmla="*/ 97631 h 461962"/>
              <a:gd name="connsiteX3" fmla="*/ 0 w 283369"/>
              <a:gd name="connsiteY3" fmla="*/ 133350 h 461962"/>
              <a:gd name="connsiteX4" fmla="*/ 100013 w 283369"/>
              <a:gd name="connsiteY4" fmla="*/ 445293 h 461962"/>
              <a:gd name="connsiteX5" fmla="*/ 138113 w 283369"/>
              <a:gd name="connsiteY5" fmla="*/ 461962 h 461962"/>
              <a:gd name="connsiteX6" fmla="*/ 178594 w 283369"/>
              <a:gd name="connsiteY6" fmla="*/ 450056 h 461962"/>
              <a:gd name="connsiteX7" fmla="*/ 166687 w 283369"/>
              <a:gd name="connsiteY7" fmla="*/ 402431 h 461962"/>
              <a:gd name="connsiteX8" fmla="*/ 219075 w 283369"/>
              <a:gd name="connsiteY8" fmla="*/ 395288 h 461962"/>
              <a:gd name="connsiteX9" fmla="*/ 259557 w 283369"/>
              <a:gd name="connsiteY9" fmla="*/ 361950 h 461962"/>
              <a:gd name="connsiteX10" fmla="*/ 271463 w 283369"/>
              <a:gd name="connsiteY10" fmla="*/ 316706 h 461962"/>
              <a:gd name="connsiteX11" fmla="*/ 283369 w 283369"/>
              <a:gd name="connsiteY11" fmla="*/ 290512 h 461962"/>
              <a:gd name="connsiteX12" fmla="*/ 273844 w 283369"/>
              <a:gd name="connsiteY12" fmla="*/ 266699 h 461962"/>
              <a:gd name="connsiteX13" fmla="*/ 40481 w 283369"/>
              <a:gd name="connsiteY13" fmla="*/ 0 h 461962"/>
              <a:gd name="connsiteX0" fmla="*/ 76199 w 319087"/>
              <a:gd name="connsiteY0" fmla="*/ 0 h 461962"/>
              <a:gd name="connsiteX1" fmla="*/ 66676 w 319087"/>
              <a:gd name="connsiteY1" fmla="*/ 80963 h 461962"/>
              <a:gd name="connsiteX2" fmla="*/ 42862 w 319087"/>
              <a:gd name="connsiteY2" fmla="*/ 97631 h 461962"/>
              <a:gd name="connsiteX3" fmla="*/ 35718 w 319087"/>
              <a:gd name="connsiteY3" fmla="*/ 133350 h 461962"/>
              <a:gd name="connsiteX4" fmla="*/ 0 w 319087"/>
              <a:gd name="connsiteY4" fmla="*/ 114299 h 461962"/>
              <a:gd name="connsiteX5" fmla="*/ 173831 w 319087"/>
              <a:gd name="connsiteY5" fmla="*/ 461962 h 461962"/>
              <a:gd name="connsiteX6" fmla="*/ 214312 w 319087"/>
              <a:gd name="connsiteY6" fmla="*/ 450056 h 461962"/>
              <a:gd name="connsiteX7" fmla="*/ 202405 w 319087"/>
              <a:gd name="connsiteY7" fmla="*/ 402431 h 461962"/>
              <a:gd name="connsiteX8" fmla="*/ 254793 w 319087"/>
              <a:gd name="connsiteY8" fmla="*/ 395288 h 461962"/>
              <a:gd name="connsiteX9" fmla="*/ 295275 w 319087"/>
              <a:gd name="connsiteY9" fmla="*/ 361950 h 461962"/>
              <a:gd name="connsiteX10" fmla="*/ 307181 w 319087"/>
              <a:gd name="connsiteY10" fmla="*/ 316706 h 461962"/>
              <a:gd name="connsiteX11" fmla="*/ 319087 w 319087"/>
              <a:gd name="connsiteY11" fmla="*/ 290512 h 461962"/>
              <a:gd name="connsiteX12" fmla="*/ 309562 w 319087"/>
              <a:gd name="connsiteY12" fmla="*/ 266699 h 461962"/>
              <a:gd name="connsiteX13" fmla="*/ 76199 w 319087"/>
              <a:gd name="connsiteY13" fmla="*/ 0 h 461962"/>
              <a:gd name="connsiteX0" fmla="*/ 76199 w 319087"/>
              <a:gd name="connsiteY0" fmla="*/ 0 h 461962"/>
              <a:gd name="connsiteX1" fmla="*/ 66676 w 319087"/>
              <a:gd name="connsiteY1" fmla="*/ 80963 h 461962"/>
              <a:gd name="connsiteX2" fmla="*/ 42862 w 319087"/>
              <a:gd name="connsiteY2" fmla="*/ 97631 h 461962"/>
              <a:gd name="connsiteX3" fmla="*/ 35718 w 319087"/>
              <a:gd name="connsiteY3" fmla="*/ 133350 h 461962"/>
              <a:gd name="connsiteX4" fmla="*/ 0 w 319087"/>
              <a:gd name="connsiteY4" fmla="*/ 114299 h 461962"/>
              <a:gd name="connsiteX5" fmla="*/ 115832 w 319087"/>
              <a:gd name="connsiteY5" fmla="*/ 345283 h 461962"/>
              <a:gd name="connsiteX6" fmla="*/ 173831 w 319087"/>
              <a:gd name="connsiteY6" fmla="*/ 461962 h 461962"/>
              <a:gd name="connsiteX7" fmla="*/ 214312 w 319087"/>
              <a:gd name="connsiteY7" fmla="*/ 450056 h 461962"/>
              <a:gd name="connsiteX8" fmla="*/ 202405 w 319087"/>
              <a:gd name="connsiteY8" fmla="*/ 402431 h 461962"/>
              <a:gd name="connsiteX9" fmla="*/ 254793 w 319087"/>
              <a:gd name="connsiteY9" fmla="*/ 395288 h 461962"/>
              <a:gd name="connsiteX10" fmla="*/ 295275 w 319087"/>
              <a:gd name="connsiteY10" fmla="*/ 361950 h 461962"/>
              <a:gd name="connsiteX11" fmla="*/ 307181 w 319087"/>
              <a:gd name="connsiteY11" fmla="*/ 316706 h 461962"/>
              <a:gd name="connsiteX12" fmla="*/ 319087 w 319087"/>
              <a:gd name="connsiteY12" fmla="*/ 290512 h 461962"/>
              <a:gd name="connsiteX13" fmla="*/ 309562 w 319087"/>
              <a:gd name="connsiteY13" fmla="*/ 266699 h 461962"/>
              <a:gd name="connsiteX14" fmla="*/ 76199 w 319087"/>
              <a:gd name="connsiteY14" fmla="*/ 0 h 461962"/>
              <a:gd name="connsiteX0" fmla="*/ 76199 w 319087"/>
              <a:gd name="connsiteY0" fmla="*/ 0 h 461962"/>
              <a:gd name="connsiteX1" fmla="*/ 66676 w 319087"/>
              <a:gd name="connsiteY1" fmla="*/ 80963 h 461962"/>
              <a:gd name="connsiteX2" fmla="*/ 42862 w 319087"/>
              <a:gd name="connsiteY2" fmla="*/ 97631 h 461962"/>
              <a:gd name="connsiteX3" fmla="*/ 35718 w 319087"/>
              <a:gd name="connsiteY3" fmla="*/ 133350 h 461962"/>
              <a:gd name="connsiteX4" fmla="*/ 0 w 319087"/>
              <a:gd name="connsiteY4" fmla="*/ 114299 h 461962"/>
              <a:gd name="connsiteX5" fmla="*/ 27725 w 319087"/>
              <a:gd name="connsiteY5" fmla="*/ 192883 h 461962"/>
              <a:gd name="connsiteX6" fmla="*/ 173831 w 319087"/>
              <a:gd name="connsiteY6" fmla="*/ 461962 h 461962"/>
              <a:gd name="connsiteX7" fmla="*/ 214312 w 319087"/>
              <a:gd name="connsiteY7" fmla="*/ 450056 h 461962"/>
              <a:gd name="connsiteX8" fmla="*/ 202405 w 319087"/>
              <a:gd name="connsiteY8" fmla="*/ 402431 h 461962"/>
              <a:gd name="connsiteX9" fmla="*/ 254793 w 319087"/>
              <a:gd name="connsiteY9" fmla="*/ 395288 h 461962"/>
              <a:gd name="connsiteX10" fmla="*/ 295275 w 319087"/>
              <a:gd name="connsiteY10" fmla="*/ 361950 h 461962"/>
              <a:gd name="connsiteX11" fmla="*/ 307181 w 319087"/>
              <a:gd name="connsiteY11" fmla="*/ 316706 h 461962"/>
              <a:gd name="connsiteX12" fmla="*/ 319087 w 319087"/>
              <a:gd name="connsiteY12" fmla="*/ 290512 h 461962"/>
              <a:gd name="connsiteX13" fmla="*/ 309562 w 319087"/>
              <a:gd name="connsiteY13" fmla="*/ 266699 h 461962"/>
              <a:gd name="connsiteX14" fmla="*/ 76199 w 319087"/>
              <a:gd name="connsiteY14" fmla="*/ 0 h 461962"/>
              <a:gd name="connsiteX0" fmla="*/ 76199 w 319087"/>
              <a:gd name="connsiteY0" fmla="*/ 0 h 450056"/>
              <a:gd name="connsiteX1" fmla="*/ 66676 w 319087"/>
              <a:gd name="connsiteY1" fmla="*/ 80963 h 450056"/>
              <a:gd name="connsiteX2" fmla="*/ 42862 w 319087"/>
              <a:gd name="connsiteY2" fmla="*/ 97631 h 450056"/>
              <a:gd name="connsiteX3" fmla="*/ 35718 w 319087"/>
              <a:gd name="connsiteY3" fmla="*/ 133350 h 450056"/>
              <a:gd name="connsiteX4" fmla="*/ 0 w 319087"/>
              <a:gd name="connsiteY4" fmla="*/ 114299 h 450056"/>
              <a:gd name="connsiteX5" fmla="*/ 27725 w 319087"/>
              <a:gd name="connsiteY5" fmla="*/ 192883 h 450056"/>
              <a:gd name="connsiteX6" fmla="*/ 116681 w 319087"/>
              <a:gd name="connsiteY6" fmla="*/ 180975 h 450056"/>
              <a:gd name="connsiteX7" fmla="*/ 214312 w 319087"/>
              <a:gd name="connsiteY7" fmla="*/ 450056 h 450056"/>
              <a:gd name="connsiteX8" fmla="*/ 202405 w 319087"/>
              <a:gd name="connsiteY8" fmla="*/ 402431 h 450056"/>
              <a:gd name="connsiteX9" fmla="*/ 254793 w 319087"/>
              <a:gd name="connsiteY9" fmla="*/ 395288 h 450056"/>
              <a:gd name="connsiteX10" fmla="*/ 295275 w 319087"/>
              <a:gd name="connsiteY10" fmla="*/ 361950 h 450056"/>
              <a:gd name="connsiteX11" fmla="*/ 307181 w 319087"/>
              <a:gd name="connsiteY11" fmla="*/ 316706 h 450056"/>
              <a:gd name="connsiteX12" fmla="*/ 319087 w 319087"/>
              <a:gd name="connsiteY12" fmla="*/ 290512 h 450056"/>
              <a:gd name="connsiteX13" fmla="*/ 309562 w 319087"/>
              <a:gd name="connsiteY13" fmla="*/ 266699 h 450056"/>
              <a:gd name="connsiteX14" fmla="*/ 76199 w 319087"/>
              <a:gd name="connsiteY14" fmla="*/ 0 h 450056"/>
              <a:gd name="connsiteX0" fmla="*/ 76199 w 319087"/>
              <a:gd name="connsiteY0" fmla="*/ 0 h 402431"/>
              <a:gd name="connsiteX1" fmla="*/ 66676 w 319087"/>
              <a:gd name="connsiteY1" fmla="*/ 80963 h 402431"/>
              <a:gd name="connsiteX2" fmla="*/ 42862 w 319087"/>
              <a:gd name="connsiteY2" fmla="*/ 97631 h 402431"/>
              <a:gd name="connsiteX3" fmla="*/ 35718 w 319087"/>
              <a:gd name="connsiteY3" fmla="*/ 133350 h 402431"/>
              <a:gd name="connsiteX4" fmla="*/ 0 w 319087"/>
              <a:gd name="connsiteY4" fmla="*/ 114299 h 402431"/>
              <a:gd name="connsiteX5" fmla="*/ 27725 w 319087"/>
              <a:gd name="connsiteY5" fmla="*/ 192883 h 402431"/>
              <a:gd name="connsiteX6" fmla="*/ 116681 w 319087"/>
              <a:gd name="connsiteY6" fmla="*/ 180975 h 402431"/>
              <a:gd name="connsiteX7" fmla="*/ 128587 w 319087"/>
              <a:gd name="connsiteY7" fmla="*/ 150019 h 402431"/>
              <a:gd name="connsiteX8" fmla="*/ 202405 w 319087"/>
              <a:gd name="connsiteY8" fmla="*/ 402431 h 402431"/>
              <a:gd name="connsiteX9" fmla="*/ 254793 w 319087"/>
              <a:gd name="connsiteY9" fmla="*/ 395288 h 402431"/>
              <a:gd name="connsiteX10" fmla="*/ 295275 w 319087"/>
              <a:gd name="connsiteY10" fmla="*/ 361950 h 402431"/>
              <a:gd name="connsiteX11" fmla="*/ 307181 w 319087"/>
              <a:gd name="connsiteY11" fmla="*/ 316706 h 402431"/>
              <a:gd name="connsiteX12" fmla="*/ 319087 w 319087"/>
              <a:gd name="connsiteY12" fmla="*/ 290512 h 402431"/>
              <a:gd name="connsiteX13" fmla="*/ 309562 w 319087"/>
              <a:gd name="connsiteY13" fmla="*/ 266699 h 402431"/>
              <a:gd name="connsiteX14" fmla="*/ 76199 w 319087"/>
              <a:gd name="connsiteY14" fmla="*/ 0 h 402431"/>
              <a:gd name="connsiteX0" fmla="*/ 76199 w 319087"/>
              <a:gd name="connsiteY0" fmla="*/ 0 h 402431"/>
              <a:gd name="connsiteX1" fmla="*/ 66676 w 319087"/>
              <a:gd name="connsiteY1" fmla="*/ 80963 h 402431"/>
              <a:gd name="connsiteX2" fmla="*/ 42862 w 319087"/>
              <a:gd name="connsiteY2" fmla="*/ 97631 h 402431"/>
              <a:gd name="connsiteX3" fmla="*/ 35718 w 319087"/>
              <a:gd name="connsiteY3" fmla="*/ 133350 h 402431"/>
              <a:gd name="connsiteX4" fmla="*/ 0 w 319087"/>
              <a:gd name="connsiteY4" fmla="*/ 114299 h 402431"/>
              <a:gd name="connsiteX5" fmla="*/ 27725 w 319087"/>
              <a:gd name="connsiteY5" fmla="*/ 192883 h 402431"/>
              <a:gd name="connsiteX6" fmla="*/ 116681 w 319087"/>
              <a:gd name="connsiteY6" fmla="*/ 180975 h 402431"/>
              <a:gd name="connsiteX7" fmla="*/ 128587 w 319087"/>
              <a:gd name="connsiteY7" fmla="*/ 150019 h 402431"/>
              <a:gd name="connsiteX8" fmla="*/ 202405 w 319087"/>
              <a:gd name="connsiteY8" fmla="*/ 402431 h 402431"/>
              <a:gd name="connsiteX9" fmla="*/ 254793 w 319087"/>
              <a:gd name="connsiteY9" fmla="*/ 395288 h 402431"/>
              <a:gd name="connsiteX10" fmla="*/ 295275 w 319087"/>
              <a:gd name="connsiteY10" fmla="*/ 361950 h 402431"/>
              <a:gd name="connsiteX11" fmla="*/ 307181 w 319087"/>
              <a:gd name="connsiteY11" fmla="*/ 316706 h 402431"/>
              <a:gd name="connsiteX12" fmla="*/ 319087 w 319087"/>
              <a:gd name="connsiteY12" fmla="*/ 290512 h 402431"/>
              <a:gd name="connsiteX13" fmla="*/ 116680 w 319087"/>
              <a:gd name="connsiteY13" fmla="*/ 73817 h 402431"/>
              <a:gd name="connsiteX14" fmla="*/ 76199 w 319087"/>
              <a:gd name="connsiteY14" fmla="*/ 0 h 402431"/>
              <a:gd name="connsiteX0" fmla="*/ 76199 w 307181"/>
              <a:gd name="connsiteY0" fmla="*/ 0 h 402431"/>
              <a:gd name="connsiteX1" fmla="*/ 66676 w 307181"/>
              <a:gd name="connsiteY1" fmla="*/ 80963 h 402431"/>
              <a:gd name="connsiteX2" fmla="*/ 42862 w 307181"/>
              <a:gd name="connsiteY2" fmla="*/ 97631 h 402431"/>
              <a:gd name="connsiteX3" fmla="*/ 35718 w 307181"/>
              <a:gd name="connsiteY3" fmla="*/ 133350 h 402431"/>
              <a:gd name="connsiteX4" fmla="*/ 0 w 307181"/>
              <a:gd name="connsiteY4" fmla="*/ 114299 h 402431"/>
              <a:gd name="connsiteX5" fmla="*/ 27725 w 307181"/>
              <a:gd name="connsiteY5" fmla="*/ 192883 h 402431"/>
              <a:gd name="connsiteX6" fmla="*/ 116681 w 307181"/>
              <a:gd name="connsiteY6" fmla="*/ 180975 h 402431"/>
              <a:gd name="connsiteX7" fmla="*/ 128587 w 307181"/>
              <a:gd name="connsiteY7" fmla="*/ 150019 h 402431"/>
              <a:gd name="connsiteX8" fmla="*/ 202405 w 307181"/>
              <a:gd name="connsiteY8" fmla="*/ 402431 h 402431"/>
              <a:gd name="connsiteX9" fmla="*/ 254793 w 307181"/>
              <a:gd name="connsiteY9" fmla="*/ 395288 h 402431"/>
              <a:gd name="connsiteX10" fmla="*/ 295275 w 307181"/>
              <a:gd name="connsiteY10" fmla="*/ 361950 h 402431"/>
              <a:gd name="connsiteX11" fmla="*/ 307181 w 307181"/>
              <a:gd name="connsiteY11" fmla="*/ 316706 h 402431"/>
              <a:gd name="connsiteX12" fmla="*/ 107156 w 307181"/>
              <a:gd name="connsiteY12" fmla="*/ 116681 h 402431"/>
              <a:gd name="connsiteX13" fmla="*/ 116680 w 307181"/>
              <a:gd name="connsiteY13" fmla="*/ 73817 h 402431"/>
              <a:gd name="connsiteX14" fmla="*/ 76199 w 307181"/>
              <a:gd name="connsiteY14" fmla="*/ 0 h 402431"/>
              <a:gd name="connsiteX0" fmla="*/ 76199 w 423862"/>
              <a:gd name="connsiteY0" fmla="*/ 0 h 402431"/>
              <a:gd name="connsiteX1" fmla="*/ 66676 w 423862"/>
              <a:gd name="connsiteY1" fmla="*/ 80963 h 402431"/>
              <a:gd name="connsiteX2" fmla="*/ 42862 w 423862"/>
              <a:gd name="connsiteY2" fmla="*/ 97631 h 402431"/>
              <a:gd name="connsiteX3" fmla="*/ 35718 w 423862"/>
              <a:gd name="connsiteY3" fmla="*/ 133350 h 402431"/>
              <a:gd name="connsiteX4" fmla="*/ 0 w 423862"/>
              <a:gd name="connsiteY4" fmla="*/ 114299 h 402431"/>
              <a:gd name="connsiteX5" fmla="*/ 27725 w 423862"/>
              <a:gd name="connsiteY5" fmla="*/ 192883 h 402431"/>
              <a:gd name="connsiteX6" fmla="*/ 116681 w 423862"/>
              <a:gd name="connsiteY6" fmla="*/ 180975 h 402431"/>
              <a:gd name="connsiteX7" fmla="*/ 128587 w 423862"/>
              <a:gd name="connsiteY7" fmla="*/ 150019 h 402431"/>
              <a:gd name="connsiteX8" fmla="*/ 202405 w 423862"/>
              <a:gd name="connsiteY8" fmla="*/ 402431 h 402431"/>
              <a:gd name="connsiteX9" fmla="*/ 254793 w 423862"/>
              <a:gd name="connsiteY9" fmla="*/ 395288 h 402431"/>
              <a:gd name="connsiteX10" fmla="*/ 295275 w 423862"/>
              <a:gd name="connsiteY10" fmla="*/ 361950 h 402431"/>
              <a:gd name="connsiteX11" fmla="*/ 423862 w 423862"/>
              <a:gd name="connsiteY11" fmla="*/ 78581 h 402431"/>
              <a:gd name="connsiteX12" fmla="*/ 107156 w 423862"/>
              <a:gd name="connsiteY12" fmla="*/ 116681 h 402431"/>
              <a:gd name="connsiteX13" fmla="*/ 116680 w 423862"/>
              <a:gd name="connsiteY13" fmla="*/ 73817 h 402431"/>
              <a:gd name="connsiteX14" fmla="*/ 76199 w 423862"/>
              <a:gd name="connsiteY14" fmla="*/ 0 h 402431"/>
              <a:gd name="connsiteX0" fmla="*/ 76199 w 423862"/>
              <a:gd name="connsiteY0" fmla="*/ 0 h 395288"/>
              <a:gd name="connsiteX1" fmla="*/ 66676 w 423862"/>
              <a:gd name="connsiteY1" fmla="*/ 80963 h 395288"/>
              <a:gd name="connsiteX2" fmla="*/ 42862 w 423862"/>
              <a:gd name="connsiteY2" fmla="*/ 97631 h 395288"/>
              <a:gd name="connsiteX3" fmla="*/ 35718 w 423862"/>
              <a:gd name="connsiteY3" fmla="*/ 133350 h 395288"/>
              <a:gd name="connsiteX4" fmla="*/ 0 w 423862"/>
              <a:gd name="connsiteY4" fmla="*/ 114299 h 395288"/>
              <a:gd name="connsiteX5" fmla="*/ 27725 w 423862"/>
              <a:gd name="connsiteY5" fmla="*/ 192883 h 395288"/>
              <a:gd name="connsiteX6" fmla="*/ 116681 w 423862"/>
              <a:gd name="connsiteY6" fmla="*/ 180975 h 395288"/>
              <a:gd name="connsiteX7" fmla="*/ 128587 w 423862"/>
              <a:gd name="connsiteY7" fmla="*/ 150019 h 395288"/>
              <a:gd name="connsiteX8" fmla="*/ 254793 w 423862"/>
              <a:gd name="connsiteY8" fmla="*/ 395288 h 395288"/>
              <a:gd name="connsiteX9" fmla="*/ 295275 w 423862"/>
              <a:gd name="connsiteY9" fmla="*/ 361950 h 395288"/>
              <a:gd name="connsiteX10" fmla="*/ 423862 w 423862"/>
              <a:gd name="connsiteY10" fmla="*/ 78581 h 395288"/>
              <a:gd name="connsiteX11" fmla="*/ 107156 w 423862"/>
              <a:gd name="connsiteY11" fmla="*/ 116681 h 395288"/>
              <a:gd name="connsiteX12" fmla="*/ 116680 w 423862"/>
              <a:gd name="connsiteY12" fmla="*/ 73817 h 395288"/>
              <a:gd name="connsiteX13" fmla="*/ 76199 w 423862"/>
              <a:gd name="connsiteY13" fmla="*/ 0 h 395288"/>
              <a:gd name="connsiteX0" fmla="*/ 76199 w 423862"/>
              <a:gd name="connsiteY0" fmla="*/ 0 h 395288"/>
              <a:gd name="connsiteX1" fmla="*/ 66676 w 423862"/>
              <a:gd name="connsiteY1" fmla="*/ 80963 h 395288"/>
              <a:gd name="connsiteX2" fmla="*/ 42862 w 423862"/>
              <a:gd name="connsiteY2" fmla="*/ 97631 h 395288"/>
              <a:gd name="connsiteX3" fmla="*/ 35718 w 423862"/>
              <a:gd name="connsiteY3" fmla="*/ 133350 h 395288"/>
              <a:gd name="connsiteX4" fmla="*/ 0 w 423862"/>
              <a:gd name="connsiteY4" fmla="*/ 114299 h 395288"/>
              <a:gd name="connsiteX5" fmla="*/ 27725 w 423862"/>
              <a:gd name="connsiteY5" fmla="*/ 192883 h 395288"/>
              <a:gd name="connsiteX6" fmla="*/ 116681 w 423862"/>
              <a:gd name="connsiteY6" fmla="*/ 180975 h 395288"/>
              <a:gd name="connsiteX7" fmla="*/ 128587 w 423862"/>
              <a:gd name="connsiteY7" fmla="*/ 150019 h 395288"/>
              <a:gd name="connsiteX8" fmla="*/ 254793 w 423862"/>
              <a:gd name="connsiteY8" fmla="*/ 395288 h 395288"/>
              <a:gd name="connsiteX9" fmla="*/ 423862 w 423862"/>
              <a:gd name="connsiteY9" fmla="*/ 78581 h 395288"/>
              <a:gd name="connsiteX10" fmla="*/ 107156 w 423862"/>
              <a:gd name="connsiteY10" fmla="*/ 116681 h 395288"/>
              <a:gd name="connsiteX11" fmla="*/ 116680 w 423862"/>
              <a:gd name="connsiteY11" fmla="*/ 73817 h 395288"/>
              <a:gd name="connsiteX12" fmla="*/ 76199 w 423862"/>
              <a:gd name="connsiteY12" fmla="*/ 0 h 395288"/>
              <a:gd name="connsiteX0" fmla="*/ 76199 w 423862"/>
              <a:gd name="connsiteY0" fmla="*/ 0 h 192883"/>
              <a:gd name="connsiteX1" fmla="*/ 66676 w 423862"/>
              <a:gd name="connsiteY1" fmla="*/ 80963 h 192883"/>
              <a:gd name="connsiteX2" fmla="*/ 42862 w 423862"/>
              <a:gd name="connsiteY2" fmla="*/ 97631 h 192883"/>
              <a:gd name="connsiteX3" fmla="*/ 35718 w 423862"/>
              <a:gd name="connsiteY3" fmla="*/ 133350 h 192883"/>
              <a:gd name="connsiteX4" fmla="*/ 0 w 423862"/>
              <a:gd name="connsiteY4" fmla="*/ 114299 h 192883"/>
              <a:gd name="connsiteX5" fmla="*/ 27725 w 423862"/>
              <a:gd name="connsiteY5" fmla="*/ 192883 h 192883"/>
              <a:gd name="connsiteX6" fmla="*/ 116681 w 423862"/>
              <a:gd name="connsiteY6" fmla="*/ 180975 h 192883"/>
              <a:gd name="connsiteX7" fmla="*/ 128587 w 423862"/>
              <a:gd name="connsiteY7" fmla="*/ 150019 h 192883"/>
              <a:gd name="connsiteX8" fmla="*/ 423862 w 423862"/>
              <a:gd name="connsiteY8" fmla="*/ 78581 h 192883"/>
              <a:gd name="connsiteX9" fmla="*/ 107156 w 423862"/>
              <a:gd name="connsiteY9" fmla="*/ 116681 h 192883"/>
              <a:gd name="connsiteX10" fmla="*/ 116680 w 423862"/>
              <a:gd name="connsiteY10" fmla="*/ 73817 h 192883"/>
              <a:gd name="connsiteX11" fmla="*/ 76199 w 423862"/>
              <a:gd name="connsiteY11" fmla="*/ 0 h 192883"/>
              <a:gd name="connsiteX0" fmla="*/ 76199 w 128587"/>
              <a:gd name="connsiteY0" fmla="*/ 0 h 192883"/>
              <a:gd name="connsiteX1" fmla="*/ 66676 w 128587"/>
              <a:gd name="connsiteY1" fmla="*/ 80963 h 192883"/>
              <a:gd name="connsiteX2" fmla="*/ 42862 w 128587"/>
              <a:gd name="connsiteY2" fmla="*/ 97631 h 192883"/>
              <a:gd name="connsiteX3" fmla="*/ 35718 w 128587"/>
              <a:gd name="connsiteY3" fmla="*/ 133350 h 192883"/>
              <a:gd name="connsiteX4" fmla="*/ 0 w 128587"/>
              <a:gd name="connsiteY4" fmla="*/ 114299 h 192883"/>
              <a:gd name="connsiteX5" fmla="*/ 27725 w 128587"/>
              <a:gd name="connsiteY5" fmla="*/ 192883 h 192883"/>
              <a:gd name="connsiteX6" fmla="*/ 116681 w 128587"/>
              <a:gd name="connsiteY6" fmla="*/ 180975 h 192883"/>
              <a:gd name="connsiteX7" fmla="*/ 128587 w 128587"/>
              <a:gd name="connsiteY7" fmla="*/ 150019 h 192883"/>
              <a:gd name="connsiteX8" fmla="*/ 107156 w 128587"/>
              <a:gd name="connsiteY8" fmla="*/ 116681 h 192883"/>
              <a:gd name="connsiteX9" fmla="*/ 116680 w 128587"/>
              <a:gd name="connsiteY9" fmla="*/ 73817 h 192883"/>
              <a:gd name="connsiteX10" fmla="*/ 76199 w 128587"/>
              <a:gd name="connsiteY10" fmla="*/ 0 h 19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587" h="192883">
                <a:moveTo>
                  <a:pt x="76199" y="0"/>
                </a:moveTo>
                <a:lnTo>
                  <a:pt x="66676" y="80963"/>
                </a:lnTo>
                <a:lnTo>
                  <a:pt x="42862" y="97631"/>
                </a:lnTo>
                <a:lnTo>
                  <a:pt x="35718" y="133350"/>
                </a:lnTo>
                <a:lnTo>
                  <a:pt x="0" y="114299"/>
                </a:lnTo>
                <a:lnTo>
                  <a:pt x="27725" y="192883"/>
                </a:lnTo>
                <a:lnTo>
                  <a:pt x="116681" y="180975"/>
                </a:lnTo>
                <a:lnTo>
                  <a:pt x="128587" y="150019"/>
                </a:lnTo>
                <a:lnTo>
                  <a:pt x="107156" y="116681"/>
                </a:lnTo>
                <a:lnTo>
                  <a:pt x="116680" y="73817"/>
                </a:lnTo>
                <a:lnTo>
                  <a:pt x="76199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32" name="Freeform 1031"/>
          <p:cNvSpPr/>
          <p:nvPr/>
        </p:nvSpPr>
        <p:spPr>
          <a:xfrm>
            <a:off x="7545634" y="2540538"/>
            <a:ext cx="91035" cy="319343"/>
          </a:xfrm>
          <a:custGeom>
            <a:avLst/>
            <a:gdLst>
              <a:gd name="connsiteX0" fmla="*/ 41029 w 91035"/>
              <a:gd name="connsiteY0" fmla="*/ 256 h 319343"/>
              <a:gd name="connsiteX1" fmla="*/ 41029 w 91035"/>
              <a:gd name="connsiteY1" fmla="*/ 256 h 319343"/>
              <a:gd name="connsiteX2" fmla="*/ 55316 w 91035"/>
              <a:gd name="connsiteY2" fmla="*/ 16925 h 319343"/>
              <a:gd name="connsiteX3" fmla="*/ 60079 w 91035"/>
              <a:gd name="connsiteY3" fmla="*/ 24068 h 319343"/>
              <a:gd name="connsiteX4" fmla="*/ 67222 w 91035"/>
              <a:gd name="connsiteY4" fmla="*/ 33593 h 319343"/>
              <a:gd name="connsiteX5" fmla="*/ 74366 w 91035"/>
              <a:gd name="connsiteY5" fmla="*/ 47881 h 319343"/>
              <a:gd name="connsiteX6" fmla="*/ 81510 w 91035"/>
              <a:gd name="connsiteY6" fmla="*/ 62168 h 319343"/>
              <a:gd name="connsiteX7" fmla="*/ 86272 w 91035"/>
              <a:gd name="connsiteY7" fmla="*/ 81218 h 319343"/>
              <a:gd name="connsiteX8" fmla="*/ 91035 w 91035"/>
              <a:gd name="connsiteY8" fmla="*/ 95506 h 319343"/>
              <a:gd name="connsiteX9" fmla="*/ 88654 w 91035"/>
              <a:gd name="connsiteY9" fmla="*/ 135987 h 319343"/>
              <a:gd name="connsiteX10" fmla="*/ 86272 w 91035"/>
              <a:gd name="connsiteY10" fmla="*/ 147893 h 319343"/>
              <a:gd name="connsiteX11" fmla="*/ 83891 w 91035"/>
              <a:gd name="connsiteY11" fmla="*/ 166943 h 319343"/>
              <a:gd name="connsiteX12" fmla="*/ 81510 w 91035"/>
              <a:gd name="connsiteY12" fmla="*/ 174087 h 319343"/>
              <a:gd name="connsiteX13" fmla="*/ 76747 w 91035"/>
              <a:gd name="connsiteY13" fmla="*/ 193137 h 319343"/>
              <a:gd name="connsiteX14" fmla="*/ 74366 w 91035"/>
              <a:gd name="connsiteY14" fmla="*/ 240762 h 319343"/>
              <a:gd name="connsiteX15" fmla="*/ 69604 w 91035"/>
              <a:gd name="connsiteY15" fmla="*/ 269337 h 319343"/>
              <a:gd name="connsiteX16" fmla="*/ 67222 w 91035"/>
              <a:gd name="connsiteY16" fmla="*/ 276481 h 319343"/>
              <a:gd name="connsiteX17" fmla="*/ 62460 w 91035"/>
              <a:gd name="connsiteY17" fmla="*/ 283625 h 319343"/>
              <a:gd name="connsiteX18" fmla="*/ 55316 w 91035"/>
              <a:gd name="connsiteY18" fmla="*/ 288387 h 319343"/>
              <a:gd name="connsiteX19" fmla="*/ 45791 w 91035"/>
              <a:gd name="connsiteY19" fmla="*/ 305056 h 319343"/>
              <a:gd name="connsiteX20" fmla="*/ 41029 w 91035"/>
              <a:gd name="connsiteY20" fmla="*/ 312200 h 319343"/>
              <a:gd name="connsiteX21" fmla="*/ 17216 w 91035"/>
              <a:gd name="connsiteY21" fmla="*/ 319343 h 319343"/>
              <a:gd name="connsiteX22" fmla="*/ 7691 w 91035"/>
              <a:gd name="connsiteY22" fmla="*/ 316962 h 319343"/>
              <a:gd name="connsiteX23" fmla="*/ 12454 w 91035"/>
              <a:gd name="connsiteY23" fmla="*/ 276481 h 319343"/>
              <a:gd name="connsiteX24" fmla="*/ 10072 w 91035"/>
              <a:gd name="connsiteY24" fmla="*/ 250287 h 319343"/>
              <a:gd name="connsiteX25" fmla="*/ 547 w 91035"/>
              <a:gd name="connsiteY25" fmla="*/ 247906 h 319343"/>
              <a:gd name="connsiteX26" fmla="*/ 2929 w 91035"/>
              <a:gd name="connsiteY26" fmla="*/ 238381 h 319343"/>
              <a:gd name="connsiteX27" fmla="*/ 12454 w 91035"/>
              <a:gd name="connsiteY27" fmla="*/ 224093 h 319343"/>
              <a:gd name="connsiteX28" fmla="*/ 21979 w 91035"/>
              <a:gd name="connsiteY28" fmla="*/ 226475 h 319343"/>
              <a:gd name="connsiteX29" fmla="*/ 29122 w 91035"/>
              <a:gd name="connsiteY29" fmla="*/ 231237 h 319343"/>
              <a:gd name="connsiteX30" fmla="*/ 36266 w 91035"/>
              <a:gd name="connsiteY30" fmla="*/ 233618 h 319343"/>
              <a:gd name="connsiteX31" fmla="*/ 43410 w 91035"/>
              <a:gd name="connsiteY31" fmla="*/ 228856 h 319343"/>
              <a:gd name="connsiteX32" fmla="*/ 45791 w 91035"/>
              <a:gd name="connsiteY32" fmla="*/ 221712 h 319343"/>
              <a:gd name="connsiteX33" fmla="*/ 48172 w 91035"/>
              <a:gd name="connsiteY33" fmla="*/ 195518 h 319343"/>
              <a:gd name="connsiteX34" fmla="*/ 52935 w 91035"/>
              <a:gd name="connsiteY34" fmla="*/ 181231 h 319343"/>
              <a:gd name="connsiteX35" fmla="*/ 55316 w 91035"/>
              <a:gd name="connsiteY35" fmla="*/ 166943 h 319343"/>
              <a:gd name="connsiteX36" fmla="*/ 57697 w 91035"/>
              <a:gd name="connsiteY36" fmla="*/ 159800 h 319343"/>
              <a:gd name="connsiteX37" fmla="*/ 60079 w 91035"/>
              <a:gd name="connsiteY37" fmla="*/ 147893 h 319343"/>
              <a:gd name="connsiteX38" fmla="*/ 19597 w 91035"/>
              <a:gd name="connsiteY38" fmla="*/ 138368 h 319343"/>
              <a:gd name="connsiteX39" fmla="*/ 12454 w 91035"/>
              <a:gd name="connsiteY39" fmla="*/ 131225 h 319343"/>
              <a:gd name="connsiteX40" fmla="*/ 14835 w 91035"/>
              <a:gd name="connsiteY40" fmla="*/ 119318 h 319343"/>
              <a:gd name="connsiteX41" fmla="*/ 17216 w 91035"/>
              <a:gd name="connsiteY41" fmla="*/ 112175 h 319343"/>
              <a:gd name="connsiteX42" fmla="*/ 41029 w 91035"/>
              <a:gd name="connsiteY42" fmla="*/ 107412 h 319343"/>
              <a:gd name="connsiteX43" fmla="*/ 43410 w 91035"/>
              <a:gd name="connsiteY43" fmla="*/ 100268 h 319343"/>
              <a:gd name="connsiteX44" fmla="*/ 33885 w 91035"/>
              <a:gd name="connsiteY44" fmla="*/ 76456 h 319343"/>
              <a:gd name="connsiteX45" fmla="*/ 24360 w 91035"/>
              <a:gd name="connsiteY45" fmla="*/ 74075 h 319343"/>
              <a:gd name="connsiteX46" fmla="*/ 19597 w 91035"/>
              <a:gd name="connsiteY46" fmla="*/ 66931 h 319343"/>
              <a:gd name="connsiteX47" fmla="*/ 29122 w 91035"/>
              <a:gd name="connsiteY47" fmla="*/ 45500 h 319343"/>
              <a:gd name="connsiteX48" fmla="*/ 26741 w 91035"/>
              <a:gd name="connsiteY48" fmla="*/ 31212 h 319343"/>
              <a:gd name="connsiteX49" fmla="*/ 14835 w 91035"/>
              <a:gd name="connsiteY49" fmla="*/ 28831 h 319343"/>
              <a:gd name="connsiteX50" fmla="*/ 26741 w 91035"/>
              <a:gd name="connsiteY50" fmla="*/ 256 h 319343"/>
              <a:gd name="connsiteX51" fmla="*/ 41029 w 91035"/>
              <a:gd name="connsiteY51" fmla="*/ 256 h 31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1035" h="319343">
                <a:moveTo>
                  <a:pt x="41029" y="256"/>
                </a:moveTo>
                <a:lnTo>
                  <a:pt x="41029" y="256"/>
                </a:lnTo>
                <a:cubicBezTo>
                  <a:pt x="45791" y="5812"/>
                  <a:pt x="50744" y="11211"/>
                  <a:pt x="55316" y="16925"/>
                </a:cubicBezTo>
                <a:cubicBezTo>
                  <a:pt x="57104" y="19160"/>
                  <a:pt x="58416" y="21739"/>
                  <a:pt x="60079" y="24068"/>
                </a:cubicBezTo>
                <a:cubicBezTo>
                  <a:pt x="62386" y="27297"/>
                  <a:pt x="64841" y="30418"/>
                  <a:pt x="67222" y="33593"/>
                </a:cubicBezTo>
                <a:cubicBezTo>
                  <a:pt x="73212" y="51557"/>
                  <a:pt x="65131" y="29408"/>
                  <a:pt x="74366" y="47881"/>
                </a:cubicBezTo>
                <a:cubicBezTo>
                  <a:pt x="84217" y="67585"/>
                  <a:pt x="67870" y="41712"/>
                  <a:pt x="81510" y="62168"/>
                </a:cubicBezTo>
                <a:cubicBezTo>
                  <a:pt x="88739" y="83857"/>
                  <a:pt x="77646" y="49589"/>
                  <a:pt x="86272" y="81218"/>
                </a:cubicBezTo>
                <a:cubicBezTo>
                  <a:pt x="87593" y="86061"/>
                  <a:pt x="91035" y="95506"/>
                  <a:pt x="91035" y="95506"/>
                </a:cubicBezTo>
                <a:cubicBezTo>
                  <a:pt x="90241" y="109000"/>
                  <a:pt x="89878" y="122526"/>
                  <a:pt x="88654" y="135987"/>
                </a:cubicBezTo>
                <a:cubicBezTo>
                  <a:pt x="88288" y="140018"/>
                  <a:pt x="86887" y="143893"/>
                  <a:pt x="86272" y="147893"/>
                </a:cubicBezTo>
                <a:cubicBezTo>
                  <a:pt x="85299" y="154218"/>
                  <a:pt x="85036" y="160647"/>
                  <a:pt x="83891" y="166943"/>
                </a:cubicBezTo>
                <a:cubicBezTo>
                  <a:pt x="83442" y="169413"/>
                  <a:pt x="82119" y="171652"/>
                  <a:pt x="81510" y="174087"/>
                </a:cubicBezTo>
                <a:cubicBezTo>
                  <a:pt x="75767" y="197061"/>
                  <a:pt x="82189" y="176816"/>
                  <a:pt x="76747" y="193137"/>
                </a:cubicBezTo>
                <a:cubicBezTo>
                  <a:pt x="75953" y="209012"/>
                  <a:pt x="75849" y="224937"/>
                  <a:pt x="74366" y="240762"/>
                </a:cubicBezTo>
                <a:cubicBezTo>
                  <a:pt x="73465" y="250376"/>
                  <a:pt x="72658" y="260176"/>
                  <a:pt x="69604" y="269337"/>
                </a:cubicBezTo>
                <a:cubicBezTo>
                  <a:pt x="68810" y="271718"/>
                  <a:pt x="68345" y="274236"/>
                  <a:pt x="67222" y="276481"/>
                </a:cubicBezTo>
                <a:cubicBezTo>
                  <a:pt x="65942" y="279041"/>
                  <a:pt x="64484" y="281601"/>
                  <a:pt x="62460" y="283625"/>
                </a:cubicBezTo>
                <a:cubicBezTo>
                  <a:pt x="60436" y="285649"/>
                  <a:pt x="57697" y="286800"/>
                  <a:pt x="55316" y="288387"/>
                </a:cubicBezTo>
                <a:cubicBezTo>
                  <a:pt x="43714" y="305792"/>
                  <a:pt x="57876" y="283907"/>
                  <a:pt x="45791" y="305056"/>
                </a:cubicBezTo>
                <a:cubicBezTo>
                  <a:pt x="44371" y="307541"/>
                  <a:pt x="43456" y="310683"/>
                  <a:pt x="41029" y="312200"/>
                </a:cubicBezTo>
                <a:cubicBezTo>
                  <a:pt x="37165" y="314615"/>
                  <a:pt x="22792" y="317949"/>
                  <a:pt x="17216" y="319343"/>
                </a:cubicBezTo>
                <a:cubicBezTo>
                  <a:pt x="14041" y="318549"/>
                  <a:pt x="8333" y="320171"/>
                  <a:pt x="7691" y="316962"/>
                </a:cubicBezTo>
                <a:cubicBezTo>
                  <a:pt x="4170" y="299358"/>
                  <a:pt x="7918" y="290084"/>
                  <a:pt x="12454" y="276481"/>
                </a:cubicBezTo>
                <a:cubicBezTo>
                  <a:pt x="11660" y="267750"/>
                  <a:pt x="13444" y="258380"/>
                  <a:pt x="10072" y="250287"/>
                </a:cubicBezTo>
                <a:cubicBezTo>
                  <a:pt x="8813" y="247266"/>
                  <a:pt x="2231" y="250712"/>
                  <a:pt x="547" y="247906"/>
                </a:cubicBezTo>
                <a:cubicBezTo>
                  <a:pt x="-1137" y="245100"/>
                  <a:pt x="1465" y="241308"/>
                  <a:pt x="2929" y="238381"/>
                </a:cubicBezTo>
                <a:cubicBezTo>
                  <a:pt x="5489" y="233261"/>
                  <a:pt x="12454" y="224093"/>
                  <a:pt x="12454" y="224093"/>
                </a:cubicBezTo>
                <a:cubicBezTo>
                  <a:pt x="15629" y="224887"/>
                  <a:pt x="18971" y="225186"/>
                  <a:pt x="21979" y="226475"/>
                </a:cubicBezTo>
                <a:cubicBezTo>
                  <a:pt x="24609" y="227602"/>
                  <a:pt x="26562" y="229957"/>
                  <a:pt x="29122" y="231237"/>
                </a:cubicBezTo>
                <a:cubicBezTo>
                  <a:pt x="31367" y="232359"/>
                  <a:pt x="33885" y="232824"/>
                  <a:pt x="36266" y="233618"/>
                </a:cubicBezTo>
                <a:cubicBezTo>
                  <a:pt x="38647" y="232031"/>
                  <a:pt x="41622" y="231091"/>
                  <a:pt x="43410" y="228856"/>
                </a:cubicBezTo>
                <a:cubicBezTo>
                  <a:pt x="44978" y="226896"/>
                  <a:pt x="45436" y="224197"/>
                  <a:pt x="45791" y="221712"/>
                </a:cubicBezTo>
                <a:cubicBezTo>
                  <a:pt x="47031" y="213033"/>
                  <a:pt x="46648" y="204152"/>
                  <a:pt x="48172" y="195518"/>
                </a:cubicBezTo>
                <a:cubicBezTo>
                  <a:pt x="49044" y="190574"/>
                  <a:pt x="52110" y="186183"/>
                  <a:pt x="52935" y="181231"/>
                </a:cubicBezTo>
                <a:cubicBezTo>
                  <a:pt x="53729" y="176468"/>
                  <a:pt x="54269" y="171656"/>
                  <a:pt x="55316" y="166943"/>
                </a:cubicBezTo>
                <a:cubicBezTo>
                  <a:pt x="55860" y="164493"/>
                  <a:pt x="57088" y="162235"/>
                  <a:pt x="57697" y="159800"/>
                </a:cubicBezTo>
                <a:cubicBezTo>
                  <a:pt x="58679" y="155873"/>
                  <a:pt x="59285" y="151862"/>
                  <a:pt x="60079" y="147893"/>
                </a:cubicBezTo>
                <a:cubicBezTo>
                  <a:pt x="47570" y="129133"/>
                  <a:pt x="62868" y="147984"/>
                  <a:pt x="19597" y="138368"/>
                </a:cubicBezTo>
                <a:cubicBezTo>
                  <a:pt x="16310" y="137638"/>
                  <a:pt x="14835" y="133606"/>
                  <a:pt x="12454" y="131225"/>
                </a:cubicBezTo>
                <a:cubicBezTo>
                  <a:pt x="13248" y="127256"/>
                  <a:pt x="13853" y="123245"/>
                  <a:pt x="14835" y="119318"/>
                </a:cubicBezTo>
                <a:cubicBezTo>
                  <a:pt x="15444" y="116883"/>
                  <a:pt x="14931" y="113214"/>
                  <a:pt x="17216" y="112175"/>
                </a:cubicBezTo>
                <a:cubicBezTo>
                  <a:pt x="24585" y="108825"/>
                  <a:pt x="33091" y="109000"/>
                  <a:pt x="41029" y="107412"/>
                </a:cubicBezTo>
                <a:cubicBezTo>
                  <a:pt x="41823" y="105031"/>
                  <a:pt x="43410" y="102778"/>
                  <a:pt x="43410" y="100268"/>
                </a:cubicBezTo>
                <a:cubicBezTo>
                  <a:pt x="43410" y="89836"/>
                  <a:pt x="43283" y="81826"/>
                  <a:pt x="33885" y="76456"/>
                </a:cubicBezTo>
                <a:cubicBezTo>
                  <a:pt x="31043" y="74832"/>
                  <a:pt x="27535" y="74869"/>
                  <a:pt x="24360" y="74075"/>
                </a:cubicBezTo>
                <a:cubicBezTo>
                  <a:pt x="22772" y="71694"/>
                  <a:pt x="19913" y="69776"/>
                  <a:pt x="19597" y="66931"/>
                </a:cubicBezTo>
                <a:cubicBezTo>
                  <a:pt x="18130" y="53725"/>
                  <a:pt x="21635" y="52987"/>
                  <a:pt x="29122" y="45500"/>
                </a:cubicBezTo>
                <a:cubicBezTo>
                  <a:pt x="28328" y="40737"/>
                  <a:pt x="29883" y="34878"/>
                  <a:pt x="26741" y="31212"/>
                </a:cubicBezTo>
                <a:cubicBezTo>
                  <a:pt x="24107" y="28139"/>
                  <a:pt x="16218" y="32635"/>
                  <a:pt x="14835" y="28831"/>
                </a:cubicBezTo>
                <a:cubicBezTo>
                  <a:pt x="6044" y="4656"/>
                  <a:pt x="15209" y="7175"/>
                  <a:pt x="26741" y="256"/>
                </a:cubicBezTo>
                <a:cubicBezTo>
                  <a:pt x="27703" y="-321"/>
                  <a:pt x="38648" y="256"/>
                  <a:pt x="41029" y="25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9" name="Freeform 38"/>
          <p:cNvSpPr/>
          <p:nvPr/>
        </p:nvSpPr>
        <p:spPr>
          <a:xfrm>
            <a:off x="1219200" y="2249714"/>
            <a:ext cx="493486" cy="1828800"/>
          </a:xfrm>
          <a:custGeom>
            <a:avLst/>
            <a:gdLst>
              <a:gd name="connsiteX0" fmla="*/ 14514 w 493486"/>
              <a:gd name="connsiteY0" fmla="*/ 0 h 1828800"/>
              <a:gd name="connsiteX1" fmla="*/ 0 w 493486"/>
              <a:gd name="connsiteY1" fmla="*/ 406400 h 1828800"/>
              <a:gd name="connsiteX2" fmla="*/ 0 w 493486"/>
              <a:gd name="connsiteY2" fmla="*/ 406400 h 1828800"/>
              <a:gd name="connsiteX3" fmla="*/ 130629 w 493486"/>
              <a:gd name="connsiteY3" fmla="*/ 1045029 h 1828800"/>
              <a:gd name="connsiteX4" fmla="*/ 130629 w 493486"/>
              <a:gd name="connsiteY4" fmla="*/ 1045029 h 1828800"/>
              <a:gd name="connsiteX5" fmla="*/ 493486 w 493486"/>
              <a:gd name="connsiteY5" fmla="*/ 1828800 h 1828800"/>
              <a:gd name="connsiteX6" fmla="*/ 493486 w 493486"/>
              <a:gd name="connsiteY6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486" h="1828800">
                <a:moveTo>
                  <a:pt x="14514" y="0"/>
                </a:moveTo>
                <a:lnTo>
                  <a:pt x="0" y="406400"/>
                </a:lnTo>
                <a:lnTo>
                  <a:pt x="0" y="406400"/>
                </a:lnTo>
                <a:lnTo>
                  <a:pt x="130629" y="1045029"/>
                </a:lnTo>
                <a:lnTo>
                  <a:pt x="130629" y="1045029"/>
                </a:lnTo>
                <a:lnTo>
                  <a:pt x="493486" y="1828800"/>
                </a:lnTo>
                <a:lnTo>
                  <a:pt x="493486" y="182880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363674" y="3655441"/>
            <a:ext cx="829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DSM 15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493839"/>
            <a:ext cx="514134" cy="44376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14134" y="4551019"/>
            <a:ext cx="133620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   &gt;40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4957060"/>
            <a:ext cx="514134" cy="3690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63254" y="4957060"/>
            <a:ext cx="1387088" cy="3690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fontAlgn="b"/>
            <a:r>
              <a:rPr lang="en-US" b="1" dirty="0" smtClean="0">
                <a:solidFill>
                  <a:srgbClr val="000000"/>
                </a:solidFill>
              </a:rPr>
              <a:t>30 - 40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-1" y="5354121"/>
            <a:ext cx="53033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57685" y="5354407"/>
            <a:ext cx="129265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fontAlgn="b"/>
            <a:r>
              <a:rPr lang="en-US" b="1" dirty="0" smtClean="0">
                <a:solidFill>
                  <a:srgbClr val="000000"/>
                </a:solidFill>
              </a:rPr>
              <a:t>20 -30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41157" y="458670"/>
            <a:ext cx="3555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Malaria cases by</a:t>
            </a:r>
            <a:r>
              <a:rPr lang="en-US" sz="2400" b="1" dirty="0" smtClean="0">
                <a:effectLst/>
              </a:rPr>
              <a:t> Region as % of all OPD cases </a:t>
            </a:r>
            <a:r>
              <a:rPr lang="en-US" sz="2400" b="1" dirty="0" smtClean="0"/>
              <a:t>2014</a:t>
            </a:r>
            <a:endParaRPr lang="en-US" sz="2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0" y="5717212"/>
            <a:ext cx="51413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0335" y="5763336"/>
            <a:ext cx="132000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fontAlgn="b"/>
            <a:r>
              <a:rPr lang="en-US" b="1" dirty="0">
                <a:solidFill>
                  <a:srgbClr val="000000"/>
                </a:solidFill>
              </a:rPr>
              <a:t>1</a:t>
            </a:r>
            <a:r>
              <a:rPr lang="en-US" b="1" dirty="0" smtClean="0">
                <a:solidFill>
                  <a:srgbClr val="000000"/>
                </a:solidFill>
              </a:rPr>
              <a:t>0 -20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-27350" y="6123595"/>
            <a:ext cx="557685" cy="369052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59197" y="6123315"/>
            <a:ext cx="132000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fontAlgn="b"/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 &lt; </a:t>
            </a:r>
            <a:r>
              <a:rPr lang="en-US" b="1" dirty="0">
                <a:solidFill>
                  <a:srgbClr val="000000"/>
                </a:solidFill>
              </a:rPr>
              <a:t> 1</a:t>
            </a:r>
            <a:r>
              <a:rPr lang="en-US" b="1" dirty="0" smtClean="0">
                <a:solidFill>
                  <a:srgbClr val="000000"/>
                </a:solidFill>
              </a:rPr>
              <a:t>0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46" name="Picture 45" descr="URT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363"/>
            <a:ext cx="1008112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1" name="Picture 3" descr="C:\Documents and Settings\user1\My Documents\Bendera\bender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451404" y="-15679"/>
            <a:ext cx="692595" cy="53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itle 1"/>
          <p:cNvSpPr txBox="1">
            <a:spLocks/>
          </p:cNvSpPr>
          <p:nvPr/>
        </p:nvSpPr>
        <p:spPr bwMode="auto">
          <a:xfrm>
            <a:off x="-1" y="6754095"/>
            <a:ext cx="9144000" cy="16660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63" tIns="40032" rIns="80063" bIns="40032" anchor="ctr"/>
          <a:lstStyle>
            <a:lvl1pPr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600" i="1" dirty="0">
                <a:solidFill>
                  <a:schemeClr val="bg1"/>
                </a:solidFill>
              </a:rPr>
              <a:t>Source: HMIS/DHIS </a:t>
            </a:r>
            <a:r>
              <a:rPr lang="en-US" sz="1600" i="1" dirty="0" smtClean="0">
                <a:solidFill>
                  <a:schemeClr val="bg1"/>
                </a:solidFill>
              </a:rPr>
              <a:t>2014</a:t>
            </a:r>
            <a:endParaRPr lang="en-US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6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2168459"/>
              </p:ext>
            </p:extLst>
          </p:nvPr>
        </p:nvGraphicFramePr>
        <p:xfrm>
          <a:off x="0" y="501757"/>
          <a:ext cx="4572000" cy="3492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318926"/>
              </p:ext>
            </p:extLst>
          </p:nvPr>
        </p:nvGraphicFramePr>
        <p:xfrm>
          <a:off x="4572000" y="501757"/>
          <a:ext cx="4572000" cy="3300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1358787"/>
              </p:ext>
            </p:extLst>
          </p:nvPr>
        </p:nvGraphicFramePr>
        <p:xfrm>
          <a:off x="0" y="3801910"/>
          <a:ext cx="4572000" cy="2789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08427" y="19727"/>
            <a:ext cx="4754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Reported Causes</a:t>
            </a:r>
            <a:r>
              <a:rPr lang="en-US" dirty="0" smtClean="0"/>
              <a:t> </a:t>
            </a:r>
            <a:r>
              <a:rPr lang="en-US" b="1" dirty="0" smtClean="0"/>
              <a:t>of Death Year 2014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34003" y="965109"/>
            <a:ext cx="17731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&lt;5Yrs  age year 2014</a:t>
            </a:r>
            <a:endParaRPr lang="en-US" sz="1200" b="1" dirty="0">
              <a:solidFill>
                <a:srgbClr val="0000FF"/>
              </a:solidFill>
            </a:endParaRPr>
          </a:p>
        </p:txBody>
      </p:sp>
      <p:pic>
        <p:nvPicPr>
          <p:cNvPr id="11" name="Picture 10" descr="URT LOGO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27"/>
            <a:ext cx="689818" cy="52404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2" name="Picture 3" descr="C:\Documents and Settings\user1\My Documents\Bendera\bendera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451404" y="-15679"/>
            <a:ext cx="692595" cy="53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-1" y="6550281"/>
            <a:ext cx="9144000" cy="37042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63" tIns="40032" rIns="80063" bIns="40032" anchor="ctr"/>
          <a:lstStyle>
            <a:lvl1pPr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600" i="1" dirty="0">
                <a:solidFill>
                  <a:schemeClr val="bg1"/>
                </a:solidFill>
              </a:rPr>
              <a:t>Source: HMIS/DHIS </a:t>
            </a:r>
            <a:r>
              <a:rPr lang="en-US" sz="1600" i="1" dirty="0" smtClean="0">
                <a:solidFill>
                  <a:schemeClr val="bg1"/>
                </a:solidFill>
              </a:rPr>
              <a:t>2014</a:t>
            </a: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7166" y="3995736"/>
            <a:ext cx="43368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Proportional of death due to Malaria is dropping down but still the leading cause of death for under-five and five and above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Non – communicable diseases e.g. Hypertension, diabetes head injury, HIV/AIDS etc. coming up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878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29466"/>
            <a:ext cx="8229600" cy="1143000"/>
          </a:xfrm>
        </p:spPr>
        <p:txBody>
          <a:bodyPr/>
          <a:lstStyle/>
          <a:p>
            <a:r>
              <a:rPr lang="en-US" b="1" dirty="0" smtClean="0"/>
              <a:t>Coverage of Interventions</a:t>
            </a:r>
            <a:endParaRPr lang="en-US" b="1" dirty="0"/>
          </a:p>
        </p:txBody>
      </p:sp>
      <p:pic>
        <p:nvPicPr>
          <p:cNvPr id="3" name="Picture 2" descr="URT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27"/>
            <a:ext cx="689818" cy="52404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4" name="Picture 3" descr="C:\Documents and Settings\user1\My Documents\Bendera\bender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451404" y="-15679"/>
            <a:ext cx="692595" cy="53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-1" y="6550281"/>
            <a:ext cx="9144000" cy="37042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63" tIns="40032" rIns="80063" bIns="40032" anchor="ctr"/>
          <a:lstStyle>
            <a:lvl1pPr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endParaRPr lang="en-US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46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954218890"/>
              </p:ext>
            </p:extLst>
          </p:nvPr>
        </p:nvGraphicFramePr>
        <p:xfrm>
          <a:off x="-1" y="571500"/>
          <a:ext cx="4508501" cy="2893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9818" y="0"/>
            <a:ext cx="3818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Percent of expected pregnant women who delivered in </a:t>
            </a:r>
            <a:r>
              <a:rPr lang="en-US" b="1" dirty="0" smtClean="0"/>
              <a:t>health </a:t>
            </a:r>
            <a:r>
              <a:rPr lang="en-US" b="1" dirty="0"/>
              <a:t>facility, 2014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289504315"/>
              </p:ext>
            </p:extLst>
          </p:nvPr>
        </p:nvGraphicFramePr>
        <p:xfrm>
          <a:off x="4508500" y="571500"/>
          <a:ext cx="4635499" cy="2893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4318000" y="19727"/>
            <a:ext cx="413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/>
              <a:t>Percentage of modern contraceptives users, years 2011 to 2014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289319"/>
              </p:ext>
            </p:extLst>
          </p:nvPr>
        </p:nvGraphicFramePr>
        <p:xfrm>
          <a:off x="0" y="3873500"/>
          <a:ext cx="4508500" cy="2649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1" y="3465082"/>
            <a:ext cx="5249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Progress in key vaccination indicators, 2014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98486" y="3873500"/>
            <a:ext cx="39433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endParaRPr lang="en-US" sz="2400" b="1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Delivery in Health facilities is still the challenge</a:t>
            </a:r>
          </a:p>
          <a:p>
            <a:pPr marL="285750" indent="-285750">
              <a:buFont typeface="Arial"/>
              <a:buChar char="•"/>
            </a:pPr>
            <a:endParaRPr lang="en-US" b="1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Use of contraceptive is also still unsatisfactory</a:t>
            </a:r>
          </a:p>
          <a:p>
            <a:pPr marL="285750" indent="-285750">
              <a:buFont typeface="Arial"/>
              <a:buChar char="•"/>
            </a:pPr>
            <a:endParaRPr lang="en-US" b="1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Good Coverage of Vaccinations of all vaccines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-1" y="6550281"/>
            <a:ext cx="9144000" cy="37042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63" tIns="40032" rIns="80063" bIns="40032" anchor="ctr"/>
          <a:lstStyle>
            <a:lvl1pPr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600" i="1" dirty="0">
                <a:solidFill>
                  <a:schemeClr val="bg1"/>
                </a:solidFill>
              </a:rPr>
              <a:t>Source: HMIS/DHIS </a:t>
            </a:r>
            <a:r>
              <a:rPr lang="en-US" sz="1600" i="1" dirty="0" smtClean="0">
                <a:solidFill>
                  <a:schemeClr val="bg1"/>
                </a:solidFill>
              </a:rPr>
              <a:t>2014</a:t>
            </a:r>
            <a:endParaRPr lang="en-US" sz="1600" i="1" dirty="0">
              <a:solidFill>
                <a:schemeClr val="bg1"/>
              </a:solidFill>
            </a:endParaRPr>
          </a:p>
        </p:txBody>
      </p:sp>
      <p:pic>
        <p:nvPicPr>
          <p:cNvPr id="11" name="Picture 10" descr="URT LOG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27"/>
            <a:ext cx="689818" cy="52404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2" name="Picture 3" descr="C:\Documents and Settings\user1\My Documents\Bendera\bender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451404" y="-15679"/>
            <a:ext cx="692595" cy="53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25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1638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 smtClean="0"/>
              <a:t>Status of Selected key Indicators Year 2014</a:t>
            </a:r>
            <a:endParaRPr lang="en-US" sz="2700" b="1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703285295"/>
              </p:ext>
            </p:extLst>
          </p:nvPr>
        </p:nvGraphicFramePr>
        <p:xfrm>
          <a:off x="11146" y="3334793"/>
          <a:ext cx="4863995" cy="3219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218158595"/>
              </p:ext>
            </p:extLst>
          </p:nvPr>
        </p:nvGraphicFramePr>
        <p:xfrm>
          <a:off x="-14429" y="543768"/>
          <a:ext cx="9158427" cy="279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72101" y="920956"/>
            <a:ext cx="3511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% Trend of malaria in OPD</a:t>
            </a:r>
            <a:endParaRPr lang="en-US" b="1" dirty="0"/>
          </a:p>
        </p:txBody>
      </p:sp>
      <p:pic>
        <p:nvPicPr>
          <p:cNvPr id="8" name="Picture 7" descr="URT LOG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27"/>
            <a:ext cx="689818" cy="52404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9" name="Picture 3" descr="C:\Documents and Settings\user1\My Documents\Bendera\bender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451404" y="-15679"/>
            <a:ext cx="692595" cy="53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51285" y="3583112"/>
            <a:ext cx="44250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Trend of Malaria is significant dropping down</a:t>
            </a:r>
          </a:p>
          <a:p>
            <a:pPr marL="285750" indent="-285750">
              <a:buFont typeface="Arial"/>
              <a:buChar char="•"/>
            </a:pPr>
            <a:r>
              <a:rPr lang="en-US" b="1" dirty="0" err="1"/>
              <a:t>BEmONC</a:t>
            </a:r>
            <a:r>
              <a:rPr lang="en-US" b="1" dirty="0"/>
              <a:t> coverage to dispensary and </a:t>
            </a:r>
            <a:r>
              <a:rPr lang="en-US" b="1" dirty="0" err="1"/>
              <a:t>CEmONC</a:t>
            </a:r>
            <a:r>
              <a:rPr lang="en-US" b="1" dirty="0"/>
              <a:t> to Health </a:t>
            </a:r>
            <a:r>
              <a:rPr lang="en-US" b="1" dirty="0" err="1"/>
              <a:t>centres</a:t>
            </a:r>
            <a:r>
              <a:rPr lang="en-US" b="1" dirty="0"/>
              <a:t> is very low</a:t>
            </a:r>
          </a:p>
          <a:p>
            <a:pPr marL="285750" indent="-285750">
              <a:buFont typeface="Arial"/>
              <a:buChar char="•"/>
            </a:pPr>
            <a:endParaRPr lang="en-US" b="1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-1" y="6550281"/>
            <a:ext cx="9144000" cy="37042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63" tIns="40032" rIns="80063" bIns="40032" anchor="ctr"/>
          <a:lstStyle>
            <a:lvl1pPr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600" i="1" dirty="0">
                <a:solidFill>
                  <a:schemeClr val="bg1"/>
                </a:solidFill>
              </a:rPr>
              <a:t>Source: HMIS/DHIS </a:t>
            </a:r>
            <a:r>
              <a:rPr lang="en-US" sz="1600" i="1" dirty="0" smtClean="0">
                <a:solidFill>
                  <a:schemeClr val="bg1"/>
                </a:solidFill>
              </a:rPr>
              <a:t>2014</a:t>
            </a:r>
            <a:endParaRPr lang="en-US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3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3074"/>
            <a:ext cx="9144000" cy="481808"/>
          </a:xfrm>
          <a:ln w="12700" cmpd="sng">
            <a:noFill/>
          </a:ln>
        </p:spPr>
        <p:txBody>
          <a:bodyPr>
            <a:normAutofit fontScale="90000"/>
          </a:bodyPr>
          <a:lstStyle/>
          <a:p>
            <a:r>
              <a:rPr lang="en-US" sz="2800" b="1" cap="none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Presentation outlines</a:t>
            </a:r>
            <a:endParaRPr lang="en-US" sz="2800" b="1" cap="none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gray">
          <a:xfrm>
            <a:off x="712641" y="1847092"/>
            <a:ext cx="767286" cy="822323"/>
          </a:xfrm>
          <a:prstGeom prst="diamond">
            <a:avLst/>
          </a:prstGeom>
          <a:solidFill>
            <a:schemeClr val="accent2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gray">
          <a:xfrm>
            <a:off x="1494256" y="2054584"/>
            <a:ext cx="76804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宋体" panose="02010600030101010101" pitchFamily="2" charset="-122"/>
              </a:rPr>
              <a:t>   </a:t>
            </a:r>
            <a:r>
              <a:rPr lang="en-US" sz="2000" b="1" dirty="0"/>
              <a:t>Status of HSSP III </a:t>
            </a:r>
            <a:r>
              <a:rPr lang="en-US" sz="2000" b="1" dirty="0" smtClean="0"/>
              <a:t>Indicators as </a:t>
            </a:r>
            <a:r>
              <a:rPr lang="en-US" sz="2000" b="1" dirty="0"/>
              <a:t>of  year 2014 updates</a:t>
            </a:r>
            <a:endParaRPr lang="en-US" altLang="zh-CN" sz="2400" dirty="0" smtClean="0">
              <a:latin typeface="Arial"/>
              <a:ea typeface="宋体" panose="02010600030101010101" pitchFamily="2" charset="-122"/>
              <a:cs typeface="Arial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gray">
          <a:xfrm>
            <a:off x="876310" y="2015126"/>
            <a:ext cx="4278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2400" dirty="0" smtClean="0">
                <a:solidFill>
                  <a:schemeClr val="bg1"/>
                </a:solidFill>
                <a:ea typeface="宋体" panose="02010600030101010101" pitchFamily="2" charset="-122"/>
              </a:rPr>
              <a:t> 2</a:t>
            </a:r>
            <a:endParaRPr lang="en-US" altLang="zh-CN" sz="2400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gray">
          <a:xfrm>
            <a:off x="830993" y="2669415"/>
            <a:ext cx="663263" cy="767000"/>
          </a:xfrm>
          <a:prstGeom prst="diamond">
            <a:avLst/>
          </a:prstGeom>
          <a:solidFill>
            <a:schemeClr val="hlink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gray">
          <a:xfrm>
            <a:off x="1693503" y="2810655"/>
            <a:ext cx="51855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000" b="1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Impact  Indicators </a:t>
            </a:r>
            <a:endParaRPr lang="en-US" altLang="zh-CN" sz="2000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gray">
          <a:xfrm>
            <a:off x="1021726" y="2750386"/>
            <a:ext cx="360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2400" dirty="0">
                <a:solidFill>
                  <a:schemeClr val="bg1"/>
                </a:solidFill>
                <a:ea typeface="宋体" panose="02010600030101010101" pitchFamily="2" charset="-122"/>
              </a:rPr>
              <a:t>3</a:t>
            </a:r>
          </a:p>
        </p:txBody>
      </p: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876310" y="3436415"/>
            <a:ext cx="6852891" cy="723900"/>
            <a:chOff x="1273" y="1886"/>
            <a:chExt cx="5585" cy="456"/>
          </a:xfrm>
        </p:grpSpPr>
        <p:sp>
          <p:nvSpPr>
            <p:cNvPr id="19" name="AutoShape 16"/>
            <p:cNvSpPr>
              <a:spLocks noChangeArrowheads="1"/>
            </p:cNvSpPr>
            <p:nvPr/>
          </p:nvSpPr>
          <p:spPr bwMode="gray">
            <a:xfrm>
              <a:off x="1273" y="1886"/>
              <a:ext cx="406" cy="456"/>
            </a:xfrm>
            <a:prstGeom prst="diamond">
              <a:avLst/>
            </a:prstGeom>
            <a:solidFill>
              <a:srgbClr val="6E994D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gray">
            <a:xfrm>
              <a:off x="1939" y="1993"/>
              <a:ext cx="491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000" b="1" dirty="0" smtClean="0"/>
                <a:t>Coverage </a:t>
              </a:r>
              <a:r>
                <a:rPr lang="en-US" sz="2000" b="1" dirty="0"/>
                <a:t>of Interventions</a:t>
              </a:r>
              <a:endParaRPr lang="en-US" altLang="zh-CN" sz="2000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endParaRP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gray">
            <a:xfrm>
              <a:off x="1361" y="1886"/>
              <a:ext cx="21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2400" dirty="0">
                  <a:solidFill>
                    <a:schemeClr val="bg1"/>
                  </a:solidFill>
                  <a:ea typeface="宋体" panose="02010600030101010101" pitchFamily="2" charset="-122"/>
                </a:rPr>
                <a:t>4</a:t>
              </a:r>
            </a:p>
          </p:txBody>
        </p:sp>
      </p:grpSp>
      <p:sp>
        <p:nvSpPr>
          <p:cNvPr id="22" name="Rectangle 19"/>
          <p:cNvSpPr>
            <a:spLocks noChangeArrowheads="1"/>
          </p:cNvSpPr>
          <p:nvPr/>
        </p:nvSpPr>
        <p:spPr bwMode="white">
          <a:xfrm>
            <a:off x="1" y="188914"/>
            <a:ext cx="5850731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zh-CN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4" name="Group 21"/>
          <p:cNvGrpSpPr>
            <a:grpSpLocks/>
          </p:cNvGrpSpPr>
          <p:nvPr/>
        </p:nvGrpSpPr>
        <p:grpSpPr bwMode="auto">
          <a:xfrm>
            <a:off x="805889" y="4351659"/>
            <a:ext cx="6288842" cy="791068"/>
            <a:chOff x="1642" y="3621"/>
            <a:chExt cx="5162" cy="360"/>
          </a:xfrm>
        </p:grpSpPr>
        <p:sp>
          <p:nvSpPr>
            <p:cNvPr id="25" name="AutoShape 22"/>
            <p:cNvSpPr>
              <a:spLocks noChangeArrowheads="1"/>
            </p:cNvSpPr>
            <p:nvPr/>
          </p:nvSpPr>
          <p:spPr bwMode="gray">
            <a:xfrm>
              <a:off x="1642" y="3621"/>
              <a:ext cx="530" cy="360"/>
            </a:xfrm>
            <a:prstGeom prst="diamond">
              <a:avLst/>
            </a:prstGeom>
            <a:solidFill>
              <a:srgbClr val="7030A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25"/>
            <p:cNvSpPr txBox="1">
              <a:spLocks noChangeArrowheads="1"/>
            </p:cNvSpPr>
            <p:nvPr/>
          </p:nvSpPr>
          <p:spPr bwMode="gray">
            <a:xfrm>
              <a:off x="2371" y="3687"/>
              <a:ext cx="443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99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000" b="1" dirty="0" smtClean="0"/>
                <a:t> Health </a:t>
              </a:r>
              <a:r>
                <a:rPr lang="en-US" sz="2000" b="1" dirty="0"/>
                <a:t>Systems </a:t>
              </a:r>
              <a:r>
                <a:rPr lang="en-US" sz="2000" b="1" dirty="0" smtClean="0"/>
                <a:t>Input </a:t>
              </a:r>
              <a:r>
                <a:rPr lang="en-US" sz="2000" b="1" dirty="0"/>
                <a:t>and Output</a:t>
              </a:r>
              <a:endParaRPr lang="en-US" altLang="zh-CN" sz="2000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endParaRPr>
            </a:p>
          </p:txBody>
        </p:sp>
      </p:grpSp>
      <p:sp>
        <p:nvSpPr>
          <p:cNvPr id="23" name="Text Box 18"/>
          <p:cNvSpPr txBox="1">
            <a:spLocks noChangeArrowheads="1"/>
          </p:cNvSpPr>
          <p:nvPr/>
        </p:nvSpPr>
        <p:spPr bwMode="gray">
          <a:xfrm>
            <a:off x="1888331" y="5378452"/>
            <a:ext cx="2214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2400" dirty="0">
                <a:solidFill>
                  <a:schemeClr val="bg1"/>
                </a:solidFill>
                <a:ea typeface="宋体" panose="02010600030101010101" pitchFamily="2" charset="-122"/>
              </a:rPr>
              <a:t>5</a:t>
            </a: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gray">
          <a:xfrm>
            <a:off x="987066" y="4496688"/>
            <a:ext cx="2587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2400" dirty="0">
                <a:solidFill>
                  <a:schemeClr val="bg1"/>
                </a:solidFill>
                <a:ea typeface="宋体" panose="02010600030101010101" pitchFamily="2" charset="-122"/>
              </a:rPr>
              <a:t>5</a:t>
            </a:r>
          </a:p>
        </p:txBody>
      </p:sp>
      <p:sp>
        <p:nvSpPr>
          <p:cNvPr id="33" name="AutoShape 11"/>
          <p:cNvSpPr>
            <a:spLocks noChangeArrowheads="1"/>
          </p:cNvSpPr>
          <p:nvPr/>
        </p:nvSpPr>
        <p:spPr bwMode="gray">
          <a:xfrm>
            <a:off x="808481" y="5378478"/>
            <a:ext cx="793018" cy="526315"/>
          </a:xfrm>
          <a:prstGeom prst="diamond">
            <a:avLst/>
          </a:prstGeom>
          <a:solidFill>
            <a:schemeClr val="hlink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gray">
          <a:xfrm>
            <a:off x="1888331" y="5441779"/>
            <a:ext cx="681080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000" b="1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Achievements, Challenges </a:t>
            </a:r>
            <a:r>
              <a:rPr lang="en-US" altLang="zh-CN" sz="2000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and Recommendations for the future plan</a:t>
            </a:r>
          </a:p>
        </p:txBody>
      </p:sp>
      <p:grpSp>
        <p:nvGrpSpPr>
          <p:cNvPr id="40" name="Group 21"/>
          <p:cNvGrpSpPr>
            <a:grpSpLocks/>
          </p:cNvGrpSpPr>
          <p:nvPr/>
        </p:nvGrpSpPr>
        <p:grpSpPr bwMode="auto">
          <a:xfrm>
            <a:off x="720683" y="944555"/>
            <a:ext cx="8338111" cy="876300"/>
            <a:chOff x="1463" y="3502"/>
            <a:chExt cx="5010" cy="552"/>
          </a:xfrm>
        </p:grpSpPr>
        <p:sp>
          <p:nvSpPr>
            <p:cNvPr id="41" name="AutoShape 22"/>
            <p:cNvSpPr>
              <a:spLocks noChangeArrowheads="1"/>
            </p:cNvSpPr>
            <p:nvPr/>
          </p:nvSpPr>
          <p:spPr bwMode="gray">
            <a:xfrm>
              <a:off x="1463" y="3502"/>
              <a:ext cx="433" cy="516"/>
            </a:xfrm>
            <a:prstGeom prst="diamond">
              <a:avLst/>
            </a:prstGeom>
            <a:solidFill>
              <a:srgbClr val="7030A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" name="Group 23"/>
            <p:cNvGrpSpPr>
              <a:grpSpLocks/>
            </p:cNvGrpSpPr>
            <p:nvPr/>
          </p:nvGrpSpPr>
          <p:grpSpPr bwMode="auto">
            <a:xfrm>
              <a:off x="1594" y="3608"/>
              <a:ext cx="4879" cy="446"/>
              <a:chOff x="1594" y="3608"/>
              <a:chExt cx="4879" cy="446"/>
            </a:xfrm>
          </p:grpSpPr>
          <p:sp>
            <p:nvSpPr>
              <p:cNvPr id="43" name="Text Box 25"/>
              <p:cNvSpPr txBox="1">
                <a:spLocks noChangeArrowheads="1"/>
              </p:cNvSpPr>
              <p:nvPr/>
            </p:nvSpPr>
            <p:spPr bwMode="gray">
              <a:xfrm>
                <a:off x="1992" y="3608"/>
                <a:ext cx="4481" cy="44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FF99C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x-none" sz="2000" b="1" smtClean="0">
                    <a:effectLst>
                      <a:glow>
                        <a:srgbClr val="000000"/>
                      </a:glow>
                      <a:outerShdw sx="0" sy="0">
                        <a:srgbClr val="000000"/>
                      </a:outerShdw>
                      <a:reflection stA="0" endPos="0" fadeDir="0" sx="0" sy="0"/>
                    </a:effectLst>
                  </a:rPr>
                  <a:t>Process </a:t>
                </a:r>
                <a:r>
                  <a:rPr lang="x-none" sz="2000" b="1" dirty="0">
                    <a:effectLst>
                      <a:glow>
                        <a:srgbClr val="000000"/>
                      </a:glow>
                      <a:outerShdw sx="0" sy="0">
                        <a:srgbClr val="000000"/>
                      </a:outerShdw>
                      <a:reflection stA="0" endPos="0" fadeDir="0" sx="0" sy="0"/>
                    </a:effectLst>
                  </a:rPr>
                  <a:t>of developing </a:t>
                </a:r>
                <a:r>
                  <a:rPr lang="x-none" sz="2000" b="1">
                    <a:effectLst>
                      <a:glow>
                        <a:srgbClr val="000000"/>
                      </a:glow>
                      <a:outerShdw sx="0" sy="0">
                        <a:srgbClr val="000000"/>
                      </a:outerShdw>
                      <a:reflection stA="0" endPos="0" fadeDir="0" sx="0" sy="0"/>
                    </a:effectLst>
                  </a:rPr>
                  <a:t>the </a:t>
                </a:r>
                <a:r>
                  <a:rPr lang="en-GB" sz="2000" b="1" dirty="0" smtClean="0">
                    <a:effectLst>
                      <a:glow>
                        <a:srgbClr val="000000"/>
                      </a:glow>
                      <a:outerShdw sx="0" sy="0">
                        <a:srgbClr val="000000"/>
                      </a:outerShdw>
                      <a:reflection stA="0" endPos="0" fadeDir="0" sx="0" sy="0"/>
                    </a:effectLst>
                  </a:rPr>
                  <a:t>Annual Health Sector Performance Profile Report (</a:t>
                </a:r>
                <a:r>
                  <a:rPr lang="x-none" sz="2000" b="1" smtClean="0">
                    <a:effectLst>
                      <a:glow>
                        <a:srgbClr val="000000"/>
                      </a:glow>
                      <a:outerShdw sx="0" sy="0">
                        <a:srgbClr val="000000"/>
                      </a:outerShdw>
                      <a:reflection stA="0" endPos="0" fadeDir="0" sx="0" sy="0"/>
                    </a:effectLst>
                  </a:rPr>
                  <a:t>AHSPPR</a:t>
                </a:r>
                <a:r>
                  <a:rPr lang="en-GB" sz="2000" b="1" dirty="0" smtClean="0">
                    <a:effectLst>
                      <a:glow>
                        <a:srgbClr val="000000"/>
                      </a:glow>
                      <a:outerShdw sx="0" sy="0">
                        <a:srgbClr val="000000"/>
                      </a:outerShdw>
                      <a:reflection stA="0" endPos="0" fadeDir="0" sx="0" sy="0"/>
                    </a:effectLst>
                  </a:rPr>
                  <a:t>)</a:t>
                </a:r>
                <a:r>
                  <a:rPr lang="x-none" sz="2000" b="1" smtClean="0">
                    <a:effectLst>
                      <a:glow>
                        <a:srgbClr val="000000"/>
                      </a:glow>
                      <a:outerShdw sx="0" sy="0">
                        <a:srgbClr val="000000"/>
                      </a:outerShdw>
                      <a:reflection stA="0" endPos="0" fadeDir="0" sx="0" sy="0"/>
                    </a:effectLst>
                  </a:rPr>
                  <a:t> </a:t>
                </a:r>
                <a:r>
                  <a:rPr lang="x-none" sz="2000" b="1" dirty="0">
                    <a:effectLst>
                      <a:glow>
                        <a:srgbClr val="000000"/>
                      </a:glow>
                      <a:outerShdw sx="0" sy="0">
                        <a:srgbClr val="000000"/>
                      </a:outerShdw>
                      <a:reflection stA="0" endPos="0" fadeDir="0" sx="0" sy="0"/>
                    </a:effectLst>
                  </a:rPr>
                  <a:t>FY 2014/15</a:t>
                </a:r>
                <a:endParaRPr lang="en-US" altLang="zh-CN" sz="2000" dirty="0">
                  <a:solidFill>
                    <a:srgbClr val="000000"/>
                  </a:solidFill>
                  <a:latin typeface="Arial"/>
                  <a:ea typeface="宋体" panose="02010600030101010101" pitchFamily="2" charset="-122"/>
                  <a:cs typeface="Arial"/>
                </a:endParaRPr>
              </a:p>
            </p:txBody>
          </p:sp>
          <p:sp>
            <p:nvSpPr>
              <p:cNvPr id="44" name="Text Box 26"/>
              <p:cNvSpPr txBox="1">
                <a:spLocks noChangeArrowheads="1"/>
              </p:cNvSpPr>
              <p:nvPr/>
            </p:nvSpPr>
            <p:spPr bwMode="gray">
              <a:xfrm>
                <a:off x="1594" y="3626"/>
                <a:ext cx="164" cy="291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FF99C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altLang="zh-CN" sz="2400" dirty="0" smtClean="0">
                    <a:solidFill>
                      <a:schemeClr val="bg1"/>
                    </a:solidFill>
                    <a:ea typeface="宋体" panose="02010600030101010101" pitchFamily="2" charset="-122"/>
                  </a:rPr>
                  <a:t>1</a:t>
                </a:r>
                <a:endParaRPr lang="en-US" altLang="zh-CN" sz="2400" dirty="0">
                  <a:solidFill>
                    <a:schemeClr val="bg1"/>
                  </a:solidFill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47" name="Text Box 13"/>
          <p:cNvSpPr txBox="1">
            <a:spLocks noChangeArrowheads="1"/>
          </p:cNvSpPr>
          <p:nvPr/>
        </p:nvSpPr>
        <p:spPr bwMode="gray">
          <a:xfrm>
            <a:off x="1293611" y="3756028"/>
            <a:ext cx="3301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2400" dirty="0">
                <a:solidFill>
                  <a:schemeClr val="bg1"/>
                </a:solidFill>
                <a:ea typeface="宋体" panose="02010600030101010101" pitchFamily="2" charset="-122"/>
              </a:rPr>
              <a:t>7</a:t>
            </a:r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gray">
          <a:xfrm>
            <a:off x="795370" y="5380165"/>
            <a:ext cx="5908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0" hangingPunct="0"/>
            <a:r>
              <a:rPr lang="en-US" altLang="zh-CN" sz="2400" dirty="0">
                <a:solidFill>
                  <a:schemeClr val="bg1"/>
                </a:solidFill>
                <a:ea typeface="宋体" panose="02010600030101010101" pitchFamily="2" charset="-122"/>
              </a:rPr>
              <a:t>6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 bwMode="auto">
          <a:xfrm>
            <a:off x="1" y="6477387"/>
            <a:ext cx="9144000" cy="470679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63" tIns="40032" rIns="80063" bIns="40032" anchor="ctr"/>
          <a:lstStyle>
            <a:lvl1pPr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53" name="Picture 3" descr="C:\Documents and Settings\user1\My Documents\Bendera\bender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073650" y="-62880"/>
            <a:ext cx="1070350" cy="64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 descr="URT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930" y="14766"/>
            <a:ext cx="883740" cy="92958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709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40758" y="-83343"/>
            <a:ext cx="8698442" cy="7159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>
                <a:latin typeface="Calibri" charset="0"/>
              </a:rPr>
              <a:t>National ANC </a:t>
            </a:r>
            <a:r>
              <a:rPr lang="en-US" sz="2400" b="1" dirty="0">
                <a:latin typeface="Calibri" charset="0"/>
              </a:rPr>
              <a:t>4</a:t>
            </a:r>
            <a:r>
              <a:rPr lang="en-US" sz="2400" b="1" baseline="30000" dirty="0">
                <a:latin typeface="Calibri" charset="0"/>
              </a:rPr>
              <a:t>th</a:t>
            </a:r>
            <a:r>
              <a:rPr lang="en-US" sz="2400" b="1" dirty="0">
                <a:latin typeface="Calibri" charset="0"/>
              </a:rPr>
              <a:t> visit </a:t>
            </a:r>
            <a:r>
              <a:rPr lang="en-US" sz="2400" b="1" dirty="0" smtClean="0">
                <a:latin typeface="Calibri" charset="0"/>
              </a:rPr>
              <a:t>Coverage year 2014</a:t>
            </a:r>
            <a:endParaRPr lang="en-US" sz="2400" b="1" dirty="0">
              <a:latin typeface="Calibri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619"/>
            <a:ext cx="6505892" cy="590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101" y="696968"/>
            <a:ext cx="2167466" cy="255693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71732" y="3589866"/>
            <a:ext cx="2167467" cy="2523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4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ANC Visit National </a:t>
            </a:r>
            <a:r>
              <a:rPr lang="en-US" sz="1400" b="1" dirty="0" smtClean="0">
                <a:solidFill>
                  <a:srgbClr val="3366FF"/>
                </a:solidFill>
              </a:rPr>
              <a:t>34.9%</a:t>
            </a:r>
            <a:endParaRPr lang="en-US" sz="1400" dirty="0" smtClean="0"/>
          </a:p>
          <a:p>
            <a:r>
              <a:rPr lang="en-US" sz="1400" dirty="0" smtClean="0"/>
              <a:t>High performing regions are </a:t>
            </a:r>
            <a:r>
              <a:rPr lang="en-US" sz="1400" dirty="0" err="1" smtClean="0"/>
              <a:t>Pwani</a:t>
            </a:r>
            <a:r>
              <a:rPr lang="en-US" sz="1400" dirty="0" smtClean="0"/>
              <a:t> 50, </a:t>
            </a:r>
            <a:r>
              <a:rPr lang="en-US" sz="1400" dirty="0" err="1" smtClean="0"/>
              <a:t>Katavi</a:t>
            </a:r>
            <a:r>
              <a:rPr lang="en-US" sz="1400" dirty="0" smtClean="0"/>
              <a:t> 44,</a:t>
            </a:r>
            <a:r>
              <a:rPr lang="en-US" sz="1400" dirty="0"/>
              <a:t> </a:t>
            </a:r>
            <a:r>
              <a:rPr lang="en-US" sz="1400" dirty="0" err="1"/>
              <a:t>Morogoro</a:t>
            </a:r>
            <a:r>
              <a:rPr lang="en-US" sz="1400" dirty="0"/>
              <a:t> 44, </a:t>
            </a:r>
            <a:r>
              <a:rPr lang="en-US" sz="1400" dirty="0" err="1" smtClean="0"/>
              <a:t>Rukwa</a:t>
            </a:r>
            <a:r>
              <a:rPr lang="en-US" sz="1400" dirty="0" smtClean="0"/>
              <a:t> 43 and </a:t>
            </a:r>
            <a:r>
              <a:rPr lang="en-US" sz="1400" dirty="0" err="1" smtClean="0"/>
              <a:t>Arusha</a:t>
            </a:r>
            <a:r>
              <a:rPr lang="en-US" sz="1400" dirty="0" smtClean="0"/>
              <a:t> 42</a:t>
            </a:r>
          </a:p>
          <a:p>
            <a:endParaRPr lang="en-US" sz="1400" dirty="0" smtClean="0"/>
          </a:p>
          <a:p>
            <a:r>
              <a:rPr lang="en-US" sz="1400" dirty="0" smtClean="0"/>
              <a:t>Poor performing regions </a:t>
            </a:r>
            <a:r>
              <a:rPr lang="en-US" sz="1400" dirty="0" err="1" smtClean="0"/>
              <a:t>Kagera</a:t>
            </a:r>
            <a:r>
              <a:rPr lang="en-US" sz="1400" dirty="0" smtClean="0"/>
              <a:t> 23.6,</a:t>
            </a:r>
            <a:r>
              <a:rPr lang="en-US" sz="1400" dirty="0"/>
              <a:t> </a:t>
            </a:r>
            <a:r>
              <a:rPr lang="en-US" sz="1400" dirty="0" err="1"/>
              <a:t>Kigoma</a:t>
            </a:r>
            <a:r>
              <a:rPr lang="en-US" sz="1400" dirty="0"/>
              <a:t> 24,</a:t>
            </a:r>
            <a:r>
              <a:rPr lang="en-US" sz="1400" dirty="0" smtClean="0"/>
              <a:t> </a:t>
            </a:r>
            <a:r>
              <a:rPr lang="en-US" sz="1400" dirty="0" err="1" smtClean="0"/>
              <a:t>Njombe</a:t>
            </a:r>
            <a:r>
              <a:rPr lang="en-US" sz="1400" dirty="0" smtClean="0"/>
              <a:t> 27 and </a:t>
            </a:r>
            <a:r>
              <a:rPr lang="en-US" sz="1400" dirty="0" err="1" smtClean="0"/>
              <a:t>Mtwara</a:t>
            </a:r>
            <a:r>
              <a:rPr lang="en-US" sz="1400" dirty="0" smtClean="0"/>
              <a:t> 27</a:t>
            </a:r>
          </a:p>
          <a:p>
            <a:endParaRPr lang="en-US" dirty="0"/>
          </a:p>
        </p:txBody>
      </p:sp>
      <p:pic>
        <p:nvPicPr>
          <p:cNvPr id="8" name="Picture 3" descr="C:\Documents and Settings\user1\My Documents\Bendera\bender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283361" y="-83343"/>
            <a:ext cx="860639" cy="63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URT LOG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2272" cy="68560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-1" y="6518806"/>
            <a:ext cx="9144000" cy="407794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63" tIns="40032" rIns="80063" bIns="40032" anchor="ctr"/>
          <a:lstStyle>
            <a:lvl1pPr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600" i="1" dirty="0">
                <a:solidFill>
                  <a:schemeClr val="bg1"/>
                </a:solidFill>
              </a:rPr>
              <a:t>Source: HMIS/DHIS </a:t>
            </a:r>
            <a:r>
              <a:rPr lang="en-US" sz="1600" i="1" dirty="0" smtClean="0">
                <a:solidFill>
                  <a:schemeClr val="bg1"/>
                </a:solidFill>
              </a:rPr>
              <a:t>2014</a:t>
            </a:r>
            <a:endParaRPr lang="en-US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18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3" y="76200"/>
            <a:ext cx="8483600" cy="6858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Delivery By Skilled Attendants in year 2014</a:t>
            </a:r>
            <a:endParaRPr lang="en-US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6477000" cy="572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0200" y="841904"/>
            <a:ext cx="2245436" cy="2392363"/>
          </a:xfrm>
          <a:prstGeom prst="rect">
            <a:avLst/>
          </a:prstGeom>
          <a:noFill/>
          <a:ln w="9525">
            <a:solidFill>
              <a:srgbClr val="C0504D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680200" y="3437467"/>
            <a:ext cx="2091267" cy="29238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% National Delivery by Skilled attendants = </a:t>
            </a:r>
            <a:r>
              <a:rPr lang="en-US" sz="1600" b="1" dirty="0" smtClean="0">
                <a:solidFill>
                  <a:srgbClr val="3366FF"/>
                </a:solidFill>
              </a:rPr>
              <a:t>57.5</a:t>
            </a:r>
          </a:p>
          <a:p>
            <a:endParaRPr lang="en-US" sz="1400" dirty="0" smtClean="0"/>
          </a:p>
          <a:p>
            <a:r>
              <a:rPr lang="en-US" sz="1400" dirty="0" smtClean="0"/>
              <a:t>Leading regions were </a:t>
            </a:r>
            <a:r>
              <a:rPr lang="en-US" sz="1400" dirty="0" err="1" smtClean="0"/>
              <a:t>Pwan</a:t>
            </a:r>
            <a:r>
              <a:rPr lang="en-US" sz="1400" dirty="0" smtClean="0"/>
              <a:t> 96, </a:t>
            </a:r>
            <a:r>
              <a:rPr lang="en-US" sz="1400" dirty="0" err="1" smtClean="0"/>
              <a:t>Morogoro</a:t>
            </a:r>
            <a:r>
              <a:rPr lang="en-US" sz="1400" dirty="0" smtClean="0"/>
              <a:t> 78. </a:t>
            </a:r>
          </a:p>
          <a:p>
            <a:endParaRPr lang="en-US" sz="1400" dirty="0"/>
          </a:p>
          <a:p>
            <a:r>
              <a:rPr lang="en-US" sz="1400" dirty="0" smtClean="0"/>
              <a:t>Poor </a:t>
            </a:r>
            <a:r>
              <a:rPr lang="en-US" sz="1400" dirty="0" err="1" smtClean="0"/>
              <a:t>perfoming</a:t>
            </a:r>
            <a:r>
              <a:rPr lang="en-US" sz="1400" dirty="0" smtClean="0"/>
              <a:t> regions </a:t>
            </a:r>
            <a:r>
              <a:rPr lang="en-US" sz="1400" dirty="0" err="1" smtClean="0"/>
              <a:t>Kagera</a:t>
            </a:r>
            <a:r>
              <a:rPr lang="en-US" sz="1400" dirty="0" smtClean="0"/>
              <a:t> 41, </a:t>
            </a:r>
            <a:r>
              <a:rPr lang="en-US" sz="1400" dirty="0" err="1" smtClean="0"/>
              <a:t>Simiyu</a:t>
            </a:r>
            <a:r>
              <a:rPr lang="en-US" sz="1400" dirty="0" smtClean="0"/>
              <a:t> 42, </a:t>
            </a:r>
            <a:r>
              <a:rPr lang="en-US" sz="1400" dirty="0" err="1" smtClean="0"/>
              <a:t>Tanga</a:t>
            </a:r>
            <a:r>
              <a:rPr lang="en-US" sz="1400" dirty="0" smtClean="0"/>
              <a:t> 45, </a:t>
            </a:r>
            <a:r>
              <a:rPr lang="en-US" sz="1400" dirty="0" err="1" smtClean="0"/>
              <a:t>Marnyara</a:t>
            </a:r>
            <a:r>
              <a:rPr lang="en-US" sz="1400" dirty="0" smtClean="0"/>
              <a:t> 47, </a:t>
            </a:r>
            <a:r>
              <a:rPr lang="en-US" sz="1400" dirty="0" err="1" smtClean="0"/>
              <a:t>Geita</a:t>
            </a:r>
            <a:r>
              <a:rPr lang="en-US" sz="1400" dirty="0" smtClean="0"/>
              <a:t> 49</a:t>
            </a:r>
          </a:p>
          <a:p>
            <a:endParaRPr lang="en-US" sz="1400" dirty="0" smtClean="0"/>
          </a:p>
          <a:p>
            <a:r>
              <a:rPr lang="en-US" sz="1400" b="1" dirty="0" smtClean="0"/>
              <a:t>Poor recording in Dar </a:t>
            </a:r>
            <a:r>
              <a:rPr lang="en-US" sz="1400" b="1" dirty="0" err="1" smtClean="0"/>
              <a:t>es</a:t>
            </a:r>
            <a:r>
              <a:rPr lang="en-US" sz="1400" b="1" dirty="0" smtClean="0"/>
              <a:t> salaam</a:t>
            </a:r>
          </a:p>
        </p:txBody>
      </p:sp>
      <p:pic>
        <p:nvPicPr>
          <p:cNvPr id="9" name="Picture 3" descr="C:\Documents and Settings\user1\My Documents\Bendera\bender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283360" y="0"/>
            <a:ext cx="860639" cy="66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URT LOG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700"/>
            <a:ext cx="86227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-1" y="6554067"/>
            <a:ext cx="9144000" cy="407794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63" tIns="40032" rIns="80063" bIns="40032" anchor="ctr"/>
          <a:lstStyle>
            <a:lvl1pPr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600" i="1" dirty="0">
                <a:solidFill>
                  <a:schemeClr val="bg1"/>
                </a:solidFill>
              </a:rPr>
              <a:t>Source: HMIS/DHIS </a:t>
            </a:r>
            <a:r>
              <a:rPr lang="en-US" sz="1600" i="1" dirty="0" smtClean="0">
                <a:solidFill>
                  <a:schemeClr val="bg1"/>
                </a:solidFill>
              </a:rPr>
              <a:t>2014</a:t>
            </a:r>
            <a:endParaRPr lang="en-US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08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85602"/>
            <a:ext cx="6757076" cy="58702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596" y="795361"/>
            <a:ext cx="1879646" cy="2628669"/>
          </a:xfrm>
          <a:prstGeom prst="rect">
            <a:avLst/>
          </a:prstGeom>
          <a:ln>
            <a:solidFill>
              <a:srgbClr val="D99694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90718" y="-21167"/>
            <a:ext cx="8318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Postnatal Mother who did all Four Postnatal Visits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001596" y="3877472"/>
            <a:ext cx="1879646" cy="190821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National Average </a:t>
            </a:r>
            <a:r>
              <a:rPr lang="en-US" sz="2000" b="1" dirty="0" smtClean="0">
                <a:solidFill>
                  <a:srgbClr val="0C89FF"/>
                </a:solidFill>
              </a:rPr>
              <a:t>23.1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Add notes</a:t>
            </a:r>
          </a:p>
          <a:p>
            <a:endParaRPr lang="en-US" sz="2000" b="1" dirty="0">
              <a:solidFill>
                <a:srgbClr val="0C89FF"/>
              </a:solidFill>
            </a:endParaRPr>
          </a:p>
          <a:p>
            <a:endParaRPr lang="en-US" sz="2000" b="1" dirty="0" smtClean="0">
              <a:solidFill>
                <a:srgbClr val="0C89FF"/>
              </a:solidFill>
            </a:endParaRPr>
          </a:p>
          <a:p>
            <a:endParaRPr lang="en-US" sz="2000" b="1" dirty="0">
              <a:solidFill>
                <a:srgbClr val="0C89FF"/>
              </a:solidFill>
            </a:endParaRPr>
          </a:p>
        </p:txBody>
      </p:sp>
      <p:pic>
        <p:nvPicPr>
          <p:cNvPr id="8" name="Picture 3" descr="C:\Documents and Settings\user1\My Documents\Bendera\bender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283361" y="-22284"/>
            <a:ext cx="860639" cy="66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URT LOG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284"/>
            <a:ext cx="86227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-1" y="6518806"/>
            <a:ext cx="9144000" cy="407794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63" tIns="40032" rIns="80063" bIns="40032" anchor="ctr"/>
          <a:lstStyle>
            <a:lvl1pPr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600" i="1" dirty="0">
                <a:solidFill>
                  <a:schemeClr val="bg1"/>
                </a:solidFill>
              </a:rPr>
              <a:t>Source: HMIS/DHIS </a:t>
            </a:r>
            <a:r>
              <a:rPr lang="en-US" sz="1600" i="1" dirty="0" smtClean="0">
                <a:solidFill>
                  <a:schemeClr val="bg1"/>
                </a:solidFill>
              </a:rPr>
              <a:t>2014</a:t>
            </a:r>
            <a:endParaRPr lang="en-US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98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1" y="176637"/>
            <a:ext cx="8771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Contraceptive Prevalence Rate – Modern Methods - 2014</a:t>
            </a:r>
            <a:endParaRPr lang="en-GB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6747"/>
            <a:ext cx="6261259" cy="595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1797" y="685601"/>
            <a:ext cx="2445135" cy="2116821"/>
          </a:xfrm>
          <a:prstGeom prst="rect">
            <a:avLst/>
          </a:prstGeom>
          <a:noFill/>
          <a:ln w="9525">
            <a:solidFill>
              <a:srgbClr val="C0504D"/>
            </a:solidFill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6461798" y="3128888"/>
            <a:ext cx="2445136" cy="3077766"/>
          </a:xfrm>
          <a:prstGeom prst="rect">
            <a:avLst/>
          </a:prstGeom>
          <a:noFill/>
          <a:ln>
            <a:solidFill>
              <a:srgbClr val="C0504D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National CPR =     </a:t>
            </a:r>
            <a:r>
              <a:rPr lang="en-US" b="1" dirty="0" smtClean="0">
                <a:solidFill>
                  <a:srgbClr val="FF0000"/>
                </a:solidFill>
              </a:rPr>
              <a:t>40%</a:t>
            </a:r>
          </a:p>
          <a:p>
            <a:endParaRPr lang="en-US" sz="1600" dirty="0" smtClean="0"/>
          </a:p>
          <a:p>
            <a:r>
              <a:rPr lang="en-US" sz="1600" dirty="0" smtClean="0"/>
              <a:t>High performing regions are </a:t>
            </a:r>
            <a:r>
              <a:rPr lang="en-US" sz="1600" dirty="0" err="1" smtClean="0"/>
              <a:t>Lindi</a:t>
            </a:r>
            <a:r>
              <a:rPr lang="en-US" sz="1600" dirty="0"/>
              <a:t> </a:t>
            </a:r>
            <a:r>
              <a:rPr lang="en-US" sz="1600" dirty="0" smtClean="0"/>
              <a:t>94,  </a:t>
            </a:r>
            <a:r>
              <a:rPr lang="en-US" sz="1600" dirty="0" err="1" smtClean="0"/>
              <a:t>Mtwara</a:t>
            </a:r>
            <a:r>
              <a:rPr lang="en-US" sz="1600" dirty="0" smtClean="0"/>
              <a:t> 75,  </a:t>
            </a:r>
            <a:r>
              <a:rPr lang="en-US" sz="1600" dirty="0" err="1" smtClean="0"/>
              <a:t>Tanga</a:t>
            </a:r>
            <a:r>
              <a:rPr lang="en-US" sz="1600" dirty="0" smtClean="0"/>
              <a:t> 65, Ruvuma and 59 </a:t>
            </a:r>
            <a:r>
              <a:rPr lang="en-US" sz="1600" dirty="0" err="1" smtClean="0"/>
              <a:t>Pwani</a:t>
            </a:r>
            <a:r>
              <a:rPr lang="en-US" sz="1600" dirty="0" smtClean="0"/>
              <a:t> 51.</a:t>
            </a:r>
          </a:p>
          <a:p>
            <a:endParaRPr lang="en-US" sz="1600" dirty="0" smtClean="0"/>
          </a:p>
          <a:p>
            <a:r>
              <a:rPr lang="en-US" sz="1600" dirty="0" smtClean="0"/>
              <a:t> Poor </a:t>
            </a:r>
            <a:r>
              <a:rPr lang="en-US" sz="1600" dirty="0" err="1" smtClean="0"/>
              <a:t>perfoming</a:t>
            </a:r>
            <a:r>
              <a:rPr lang="en-US" sz="1600" dirty="0" smtClean="0"/>
              <a:t> region are DSM 14, </a:t>
            </a:r>
            <a:r>
              <a:rPr lang="en-US" sz="1600" dirty="0" err="1" smtClean="0"/>
              <a:t>Simiyu</a:t>
            </a:r>
            <a:r>
              <a:rPr lang="en-US" sz="1600" dirty="0" smtClean="0"/>
              <a:t> 18, </a:t>
            </a:r>
            <a:r>
              <a:rPr lang="en-US" sz="1600" dirty="0" err="1" smtClean="0"/>
              <a:t>Geita</a:t>
            </a:r>
            <a:r>
              <a:rPr lang="en-US" sz="1600" dirty="0" smtClean="0"/>
              <a:t> 21, </a:t>
            </a:r>
            <a:r>
              <a:rPr lang="en-US" sz="1600" dirty="0" err="1" smtClean="0"/>
              <a:t>Mwanza</a:t>
            </a:r>
            <a:r>
              <a:rPr lang="en-US" sz="1600" dirty="0" smtClean="0"/>
              <a:t> 22, </a:t>
            </a:r>
            <a:r>
              <a:rPr lang="en-US" sz="1600" dirty="0" err="1" smtClean="0"/>
              <a:t>Kigoma</a:t>
            </a:r>
            <a:r>
              <a:rPr lang="en-US" sz="1600" dirty="0" smtClean="0"/>
              <a:t> 29,  </a:t>
            </a:r>
          </a:p>
          <a:p>
            <a:endParaRPr lang="en-US" sz="1600" dirty="0"/>
          </a:p>
        </p:txBody>
      </p:sp>
      <p:pic>
        <p:nvPicPr>
          <p:cNvPr id="8" name="Picture 3" descr="C:\Documents and Settings\user1\My Documents\Bendera\bender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280454" y="-22284"/>
            <a:ext cx="860639" cy="56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URT LOG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284"/>
            <a:ext cx="86227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-1" y="6518806"/>
            <a:ext cx="9144000" cy="407794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63" tIns="40032" rIns="80063" bIns="40032" anchor="ctr"/>
          <a:lstStyle>
            <a:lvl1pPr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600" i="1" dirty="0">
                <a:solidFill>
                  <a:schemeClr val="bg1"/>
                </a:solidFill>
              </a:rPr>
              <a:t>Source: HMIS/DHIS </a:t>
            </a:r>
            <a:r>
              <a:rPr lang="en-US" sz="1600" i="1" dirty="0" smtClean="0">
                <a:solidFill>
                  <a:schemeClr val="bg1"/>
                </a:solidFill>
              </a:rPr>
              <a:t>2014</a:t>
            </a:r>
            <a:endParaRPr lang="en-US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15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1964318"/>
              </p:ext>
            </p:extLst>
          </p:nvPr>
        </p:nvGraphicFramePr>
        <p:xfrm>
          <a:off x="-200540" y="-267412"/>
          <a:ext cx="9344539" cy="712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7281114"/>
              </p:ext>
            </p:extLst>
          </p:nvPr>
        </p:nvGraphicFramePr>
        <p:xfrm>
          <a:off x="-1" y="735382"/>
          <a:ext cx="7353081" cy="5486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605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0866"/>
            <a:ext cx="8229600" cy="62653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PENTA 3 Under 1 Age Coverage  Year 2014</a:t>
            </a:r>
            <a:endParaRPr lang="en-US" sz="2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6933" y="595313"/>
            <a:ext cx="2319867" cy="2101632"/>
          </a:xfrm>
          <a:prstGeom prst="rect">
            <a:avLst/>
          </a:prstGeom>
          <a:noFill/>
          <a:ln w="9525">
            <a:solidFill>
              <a:srgbClr val="C0504D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595311"/>
            <a:ext cx="5785908" cy="593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164842" y="2872707"/>
            <a:ext cx="2521958" cy="273921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r>
              <a:rPr lang="en-US" b="1" dirty="0" smtClean="0"/>
              <a:t>National Coverage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PENTA 3 = </a:t>
            </a:r>
            <a:r>
              <a:rPr lang="en-US" sz="2000" b="1" dirty="0" smtClean="0">
                <a:solidFill>
                  <a:srgbClr val="FF0000"/>
                </a:solidFill>
              </a:rPr>
              <a:t>90.4%</a:t>
            </a:r>
          </a:p>
          <a:p>
            <a:r>
              <a:rPr lang="en-US" sz="2000" b="1" dirty="0" smtClean="0">
                <a:solidFill>
                  <a:srgbClr val="000000"/>
                </a:solidFill>
              </a:rPr>
              <a:t>BCG = </a:t>
            </a:r>
            <a:r>
              <a:rPr lang="en-US" sz="2000" b="1" dirty="0" smtClean="0">
                <a:solidFill>
                  <a:srgbClr val="FF0000"/>
                </a:solidFill>
              </a:rPr>
              <a:t>132</a:t>
            </a:r>
          </a:p>
          <a:p>
            <a:r>
              <a:rPr lang="en-US" sz="2000" b="1" dirty="0" smtClean="0">
                <a:solidFill>
                  <a:srgbClr val="000000"/>
                </a:solidFill>
              </a:rPr>
              <a:t>Measles = </a:t>
            </a:r>
            <a:r>
              <a:rPr lang="en-US" sz="2000" b="1" dirty="0" smtClean="0">
                <a:solidFill>
                  <a:srgbClr val="FF0000"/>
                </a:solidFill>
              </a:rPr>
              <a:t>99.4</a:t>
            </a:r>
          </a:p>
          <a:p>
            <a:r>
              <a:rPr lang="en-US" sz="2000" b="1" dirty="0" smtClean="0">
                <a:solidFill>
                  <a:srgbClr val="000000"/>
                </a:solidFill>
              </a:rPr>
              <a:t>Polio Vaccines = </a:t>
            </a:r>
            <a:r>
              <a:rPr lang="en-US" sz="2000" b="1" dirty="0" smtClean="0">
                <a:solidFill>
                  <a:srgbClr val="FF0000"/>
                </a:solidFill>
              </a:rPr>
              <a:t>100</a:t>
            </a: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b="1" i="1" dirty="0" smtClean="0"/>
          </a:p>
          <a:p>
            <a:endParaRPr lang="en-US" dirty="0"/>
          </a:p>
        </p:txBody>
      </p:sp>
      <p:pic>
        <p:nvPicPr>
          <p:cNvPr id="8" name="Picture 3" descr="C:\Documents and Settings\user1\My Documents\Bendera\bender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283361" y="-129645"/>
            <a:ext cx="860639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URT LOG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62273" cy="59531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-1" y="6518806"/>
            <a:ext cx="9144000" cy="407794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63" tIns="40032" rIns="80063" bIns="40032" anchor="ctr"/>
          <a:lstStyle>
            <a:lvl1pPr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600" i="1" dirty="0">
                <a:solidFill>
                  <a:schemeClr val="bg1"/>
                </a:solidFill>
              </a:rPr>
              <a:t>Source: HMIS/DHIS </a:t>
            </a:r>
            <a:r>
              <a:rPr lang="en-US" sz="1600" i="1" dirty="0" smtClean="0">
                <a:solidFill>
                  <a:schemeClr val="bg1"/>
                </a:solidFill>
              </a:rPr>
              <a:t>2014</a:t>
            </a:r>
            <a:endParaRPr lang="en-US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26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71963"/>
          </a:xfrm>
          <a:prstGeom prst="rect">
            <a:avLst/>
          </a:prstGeom>
        </p:spPr>
      </p:pic>
      <p:pic>
        <p:nvPicPr>
          <p:cNvPr id="3" name="Picture 2" descr="URT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2596" cy="62719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4" name="Picture 3" descr="C:\Documents and Settings\user1\My Documents\Bendera\bender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283361" y="-22284"/>
            <a:ext cx="860639" cy="66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-1" y="6271963"/>
            <a:ext cx="9144000" cy="6546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63" tIns="40032" rIns="80063" bIns="40032" anchor="ctr"/>
          <a:lstStyle>
            <a:lvl1pPr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600" i="1" dirty="0">
                <a:solidFill>
                  <a:schemeClr val="bg1"/>
                </a:solidFill>
              </a:rPr>
              <a:t>Source: </a:t>
            </a:r>
            <a:r>
              <a:rPr lang="en-US" sz="1600" i="1" dirty="0" smtClean="0">
                <a:solidFill>
                  <a:schemeClr val="bg1"/>
                </a:solidFill>
              </a:rPr>
              <a:t>EPI/HMIS</a:t>
            </a:r>
            <a:r>
              <a:rPr lang="en-US" sz="1600" i="1" dirty="0">
                <a:solidFill>
                  <a:schemeClr val="bg1"/>
                </a:solidFill>
              </a:rPr>
              <a:t>/DHIS </a:t>
            </a:r>
            <a:r>
              <a:rPr lang="en-US" sz="1600" i="1" dirty="0" smtClean="0">
                <a:solidFill>
                  <a:schemeClr val="bg1"/>
                </a:solidFill>
              </a:rPr>
              <a:t>2014</a:t>
            </a: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948" y="-9238"/>
            <a:ext cx="7590765" cy="6271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Summary of District Immunization Performance 2009 - 2014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6731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9685422"/>
              </p:ext>
            </p:extLst>
          </p:nvPr>
        </p:nvGraphicFramePr>
        <p:xfrm>
          <a:off x="0" y="456968"/>
          <a:ext cx="4700843" cy="29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8627760"/>
              </p:ext>
            </p:extLst>
          </p:nvPr>
        </p:nvGraphicFramePr>
        <p:xfrm>
          <a:off x="4700843" y="456968"/>
          <a:ext cx="4443157" cy="29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752334"/>
              </p:ext>
            </p:extLst>
          </p:nvPr>
        </p:nvGraphicFramePr>
        <p:xfrm>
          <a:off x="0" y="3429000"/>
          <a:ext cx="4700844" cy="3062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8940433"/>
              </p:ext>
            </p:extLst>
          </p:nvPr>
        </p:nvGraphicFramePr>
        <p:xfrm>
          <a:off x="4700843" y="3429000"/>
          <a:ext cx="4443157" cy="3062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2595" y="-4697"/>
            <a:ext cx="7758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National OPD and IPD Diagnosis in Year 2014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644258" y="974123"/>
            <a:ext cx="14722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OPD Age Under Five</a:t>
            </a:r>
            <a:endParaRPr lang="en-US" sz="1200" b="1" dirty="0"/>
          </a:p>
        </p:txBody>
      </p:sp>
      <p:pic>
        <p:nvPicPr>
          <p:cNvPr id="8" name="Picture 7" descr="URT LOGO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62273" cy="45696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0" name="Picture 9" descr="C:\Documents and Settings\user1\My Documents\Bendera\bendera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283361" y="-22284"/>
            <a:ext cx="860639" cy="47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-1" y="6518806"/>
            <a:ext cx="9144000" cy="407794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63" tIns="40032" rIns="80063" bIns="40032" anchor="ctr"/>
          <a:lstStyle>
            <a:lvl1pPr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600" i="1" dirty="0">
                <a:solidFill>
                  <a:schemeClr val="bg1"/>
                </a:solidFill>
              </a:rPr>
              <a:t>Source: HMIS/DHIS </a:t>
            </a:r>
            <a:r>
              <a:rPr lang="en-US" sz="1600" i="1" dirty="0" smtClean="0">
                <a:solidFill>
                  <a:schemeClr val="bg1"/>
                </a:solidFill>
              </a:rPr>
              <a:t>2014</a:t>
            </a:r>
            <a:endParaRPr lang="en-US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936348470"/>
              </p:ext>
            </p:extLst>
          </p:nvPr>
        </p:nvGraphicFramePr>
        <p:xfrm>
          <a:off x="250398" y="894425"/>
          <a:ext cx="8746046" cy="535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19478" y="185437"/>
            <a:ext cx="683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Per Capita Utilization year 2011 to 2014</a:t>
            </a:r>
            <a:endParaRPr lang="en-US" sz="2400" b="1" dirty="0"/>
          </a:p>
        </p:txBody>
      </p:sp>
      <p:pic>
        <p:nvPicPr>
          <p:cNvPr id="4" name="Picture 3" descr="C:\Documents and Settings\user1\My Documents\Bendera\bender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283361" y="-22284"/>
            <a:ext cx="860639" cy="66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URT LOG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62273" cy="64710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-1" y="6418853"/>
            <a:ext cx="9139613" cy="40778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63" tIns="40032" rIns="80063" bIns="40032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i="1" dirty="0">
                <a:solidFill>
                  <a:schemeClr val="bg1"/>
                </a:solidFill>
              </a:rPr>
              <a:t>Source: HMIS/DHIS </a:t>
            </a:r>
            <a:r>
              <a:rPr lang="en-US" sz="1600" b="1" i="1" dirty="0" smtClean="0">
                <a:solidFill>
                  <a:schemeClr val="bg1"/>
                </a:solidFill>
              </a:rPr>
              <a:t>2014</a:t>
            </a:r>
            <a:endParaRPr lang="en-US" sz="1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3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24" y="26423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Health Systems input and Output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endParaRPr lang="en-US" sz="2700" b="1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387" y="6450213"/>
            <a:ext cx="9139613" cy="40778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63" tIns="40032" rIns="80063" bIns="40032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600" b="1" i="1" dirty="0">
              <a:solidFill>
                <a:schemeClr val="bg1"/>
              </a:solidFill>
            </a:endParaRPr>
          </a:p>
        </p:txBody>
      </p:sp>
      <p:pic>
        <p:nvPicPr>
          <p:cNvPr id="4" name="Picture 3" descr="URT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62273" cy="64710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Picture 3" descr="C:\Documents and Settings\user1\My Documents\Bendera\bender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398889" y="-15707"/>
            <a:ext cx="745111" cy="48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31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Key Links to Health Sector Data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i="1" dirty="0" smtClean="0"/>
          </a:p>
          <a:p>
            <a:r>
              <a:rPr lang="en-US" sz="2400" b="1" i="1" dirty="0" smtClean="0">
                <a:hlinkClick r:id="rId2"/>
              </a:rPr>
              <a:t>http:</a:t>
            </a:r>
            <a:r>
              <a:rPr lang="en-US" sz="2400" b="1" i="1" dirty="0">
                <a:hlinkClick r:id="rId2"/>
              </a:rPr>
              <a:t>//dhis.moh.go.tz/</a:t>
            </a:r>
            <a:r>
              <a:rPr lang="en-US" sz="2400" b="1" i="1" dirty="0" smtClean="0">
                <a:hlinkClick r:id="rId2"/>
              </a:rPr>
              <a:t>portal</a:t>
            </a:r>
            <a:r>
              <a:rPr lang="en-US" sz="2400" b="1" i="1" dirty="0"/>
              <a:t> </a:t>
            </a:r>
            <a:endParaRPr lang="en-US" sz="2400" b="1" i="1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b="1" i="1" dirty="0">
                <a:hlinkClick r:id="rId3"/>
              </a:rPr>
              <a:t>http://</a:t>
            </a:r>
            <a:r>
              <a:rPr lang="en-US" sz="2400" b="1" i="1" dirty="0" smtClean="0">
                <a:hlinkClick r:id="rId3"/>
              </a:rPr>
              <a:t>hfrportal.ehealth.go.tz</a:t>
            </a:r>
            <a:r>
              <a:rPr lang="en-US" sz="2400" b="1" i="1" dirty="0" smtClean="0"/>
              <a:t> </a:t>
            </a:r>
          </a:p>
          <a:p>
            <a:endParaRPr lang="en-US" sz="2400" b="1" i="1" dirty="0"/>
          </a:p>
          <a:p>
            <a:r>
              <a:rPr lang="en-US" sz="2400" b="1" i="1" dirty="0" smtClean="0">
                <a:hlinkClick r:id="rId4"/>
              </a:rPr>
              <a:t>http://Opendata.go.t</a:t>
            </a:r>
            <a:r>
              <a:rPr lang="en-US" sz="2400" dirty="0" smtClean="0">
                <a:hlinkClick r:id="rId4"/>
              </a:rPr>
              <a:t>z</a:t>
            </a:r>
            <a:r>
              <a:rPr lang="en-US" sz="2400" dirty="0" smtClean="0"/>
              <a:t> </a:t>
            </a:r>
            <a:endParaRPr lang="en-US" sz="2400" dirty="0"/>
          </a:p>
          <a:p>
            <a:endParaRPr lang="en-US" sz="4000" b="1" i="1" dirty="0"/>
          </a:p>
        </p:txBody>
      </p:sp>
      <p:pic>
        <p:nvPicPr>
          <p:cNvPr id="4" name="Picture 3" descr="URT LOG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5" y="4742"/>
            <a:ext cx="1008112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Picture 3" descr="C:\Documents and Settings\user1\My Documents\Bendera\bender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135888" y="-109759"/>
            <a:ext cx="1008112" cy="64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04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281793"/>
              </p:ext>
            </p:extLst>
          </p:nvPr>
        </p:nvGraphicFramePr>
        <p:xfrm>
          <a:off x="349250" y="1425575"/>
          <a:ext cx="4330390" cy="400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71962"/>
            <a:ext cx="9014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Status of National HMIS/DHIS2 Reporting Rate Year 2014</a:t>
            </a:r>
            <a:endParaRPr lang="en-US" sz="2000" b="1" dirty="0"/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485973"/>
              </p:ext>
            </p:extLst>
          </p:nvPr>
        </p:nvGraphicFramePr>
        <p:xfrm>
          <a:off x="0" y="490507"/>
          <a:ext cx="4442329" cy="2871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4751416"/>
              </p:ext>
            </p:extLst>
          </p:nvPr>
        </p:nvGraphicFramePr>
        <p:xfrm>
          <a:off x="0" y="3361588"/>
          <a:ext cx="4442330" cy="3065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7563066"/>
              </p:ext>
            </p:extLst>
          </p:nvPr>
        </p:nvGraphicFramePr>
        <p:xfrm>
          <a:off x="4442329" y="3361588"/>
          <a:ext cx="4701671" cy="306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110941"/>
              </p:ext>
            </p:extLst>
          </p:nvPr>
        </p:nvGraphicFramePr>
        <p:xfrm>
          <a:off x="4490397" y="368367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3" name="Picture 3" descr="C:\Documents and Settings\user1\My Documents\Bendera\bendera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398889" y="-15707"/>
            <a:ext cx="745111" cy="48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URT LOGO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3883" cy="49050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-139759" y="6427114"/>
            <a:ext cx="9283759" cy="625356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63" tIns="40032" rIns="80063" bIns="40032" anchor="ctr"/>
          <a:lstStyle>
            <a:lvl1pPr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600" i="1" dirty="0">
                <a:solidFill>
                  <a:schemeClr val="bg1"/>
                </a:solidFill>
              </a:rPr>
              <a:t>Source: </a:t>
            </a:r>
            <a:r>
              <a:rPr lang="en-US" sz="1600" i="1" dirty="0" smtClean="0">
                <a:solidFill>
                  <a:schemeClr val="bg1"/>
                </a:solidFill>
              </a:rPr>
              <a:t>HMIS/DHIS 2014</a:t>
            </a:r>
            <a:endParaRPr lang="en-US" sz="1600" i="1" dirty="0">
              <a:solidFill>
                <a:schemeClr val="bg1"/>
              </a:solidFill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866530"/>
              </p:ext>
            </p:extLst>
          </p:nvPr>
        </p:nvGraphicFramePr>
        <p:xfrm>
          <a:off x="4442328" y="472072"/>
          <a:ext cx="4701671" cy="2889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9640" y="3023034"/>
            <a:ext cx="1121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RMNCH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50862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8463"/>
            <a:ext cx="6438900" cy="5829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1024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538138"/>
            <a:ext cx="2508250" cy="142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1"/>
          <p:cNvSpPr txBox="1">
            <a:spLocks noChangeArrowheads="1"/>
          </p:cNvSpPr>
          <p:nvPr/>
        </p:nvSpPr>
        <p:spPr bwMode="auto">
          <a:xfrm>
            <a:off x="6476999" y="2073859"/>
            <a:ext cx="2598737" cy="2032000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latin typeface="Calibri" charset="0"/>
              </a:rPr>
              <a:t>Number Functioning Facilities </a:t>
            </a:r>
          </a:p>
          <a:p>
            <a:pPr eaLnBrk="1" hangingPunct="1"/>
            <a:r>
              <a:rPr lang="en-US" dirty="0">
                <a:latin typeface="Calibri" charset="0"/>
              </a:rPr>
              <a:t>Hospital -  </a:t>
            </a:r>
            <a:r>
              <a:rPr lang="en-US" b="1" dirty="0" smtClean="0">
                <a:solidFill>
                  <a:srgbClr val="FF0000"/>
                </a:solidFill>
                <a:latin typeface="Calibri" charset="0"/>
              </a:rPr>
              <a:t>257</a:t>
            </a:r>
            <a:endParaRPr lang="en-US" b="1" dirty="0">
              <a:solidFill>
                <a:srgbClr val="FF0000"/>
              </a:solidFill>
              <a:latin typeface="Calibri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Health Centre - </a:t>
            </a:r>
            <a:r>
              <a:rPr lang="en-US" b="1" dirty="0">
                <a:solidFill>
                  <a:srgbClr val="FF0000"/>
                </a:solidFill>
                <a:latin typeface="Calibri" charset="0"/>
              </a:rPr>
              <a:t>718</a:t>
            </a:r>
          </a:p>
          <a:p>
            <a:pPr eaLnBrk="1" hangingPunct="1"/>
            <a:r>
              <a:rPr lang="en-US" dirty="0">
                <a:latin typeface="Calibri" charset="0"/>
              </a:rPr>
              <a:t>Dispensary -</a:t>
            </a:r>
            <a:r>
              <a:rPr lang="en-US" b="1" dirty="0">
                <a:solidFill>
                  <a:srgbClr val="FF0000"/>
                </a:solidFill>
                <a:latin typeface="Calibri" charset="0"/>
              </a:rPr>
              <a:t>6,143</a:t>
            </a:r>
          </a:p>
          <a:p>
            <a:pPr eaLnBrk="1" hangingPunct="1"/>
            <a:r>
              <a:rPr lang="en-US" dirty="0">
                <a:latin typeface="Calibri" charset="0"/>
              </a:rPr>
              <a:t>Clinic –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136</a:t>
            </a:r>
            <a:endParaRPr lang="en-US" dirty="0">
              <a:solidFill>
                <a:srgbClr val="FF0000"/>
              </a:solidFill>
              <a:latin typeface="Calibri" charset="0"/>
            </a:endParaRPr>
          </a:p>
          <a:p>
            <a:pPr eaLnBrk="1" hangingPunct="1"/>
            <a:r>
              <a:rPr lang="en-US" b="1" dirty="0">
                <a:solidFill>
                  <a:srgbClr val="0C89FF"/>
                </a:solidFill>
                <a:latin typeface="Calibri" charset="0"/>
              </a:rPr>
              <a:t>Total  - </a:t>
            </a:r>
          </a:p>
        </p:txBody>
      </p:sp>
      <p:sp>
        <p:nvSpPr>
          <p:cNvPr id="10245" name="TextBox 2"/>
          <p:cNvSpPr txBox="1">
            <a:spLocks noChangeArrowheads="1"/>
          </p:cNvSpPr>
          <p:nvPr/>
        </p:nvSpPr>
        <p:spPr bwMode="auto">
          <a:xfrm>
            <a:off x="6494462" y="4212464"/>
            <a:ext cx="2598738" cy="2000548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 dirty="0">
                <a:latin typeface="Calibri" charset="0"/>
              </a:rPr>
              <a:t>Non Functioning Facilities</a:t>
            </a:r>
          </a:p>
          <a:p>
            <a:pPr eaLnBrk="1" hangingPunct="1"/>
            <a:r>
              <a:rPr lang="en-US" dirty="0">
                <a:latin typeface="Calibri" charset="0"/>
              </a:rPr>
              <a:t> Under construction -</a:t>
            </a:r>
            <a:r>
              <a:rPr lang="en-US" b="1" dirty="0">
                <a:solidFill>
                  <a:srgbClr val="FF0000"/>
                </a:solidFill>
                <a:latin typeface="Calibri" charset="0"/>
              </a:rPr>
              <a:t>536</a:t>
            </a:r>
          </a:p>
          <a:p>
            <a:pPr eaLnBrk="1" hangingPunct="1"/>
            <a:r>
              <a:rPr lang="en-US" dirty="0">
                <a:latin typeface="Calibri" charset="0"/>
              </a:rPr>
              <a:t>Pending Construction completed - </a:t>
            </a:r>
            <a:r>
              <a:rPr lang="en-US" b="1" dirty="0">
                <a:solidFill>
                  <a:srgbClr val="FF0000"/>
                </a:solidFill>
                <a:latin typeface="Calibri" charset="0"/>
              </a:rPr>
              <a:t>72</a:t>
            </a:r>
          </a:p>
          <a:p>
            <a:pPr eaLnBrk="1" hangingPunct="1"/>
            <a:r>
              <a:rPr lang="en-US" dirty="0">
                <a:latin typeface="Calibri" charset="0"/>
              </a:rPr>
              <a:t>Closed – </a:t>
            </a:r>
            <a:r>
              <a:rPr lang="en-US" b="1" dirty="0" smtClean="0">
                <a:solidFill>
                  <a:srgbClr val="FF0000"/>
                </a:solidFill>
                <a:latin typeface="Calibri" charset="0"/>
              </a:rPr>
              <a:t>333</a:t>
            </a:r>
            <a:endParaRPr lang="en-US" b="1" dirty="0">
              <a:solidFill>
                <a:srgbClr val="FF0000"/>
              </a:solidFill>
              <a:latin typeface="Calibri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Temporary  closed </a:t>
            </a:r>
            <a:r>
              <a:rPr lang="en-US" dirty="0" smtClean="0">
                <a:latin typeface="Calibri" charset="0"/>
              </a:rPr>
              <a:t>– </a:t>
            </a:r>
            <a:r>
              <a:rPr lang="en-US" b="1" dirty="0" smtClean="0">
                <a:solidFill>
                  <a:srgbClr val="FF0000"/>
                </a:solidFill>
                <a:latin typeface="Calibri" charset="0"/>
              </a:rPr>
              <a:t>70</a:t>
            </a:r>
          </a:p>
          <a:p>
            <a:pPr eaLnBrk="1" hangingPunct="1"/>
            <a:r>
              <a:rPr lang="en-US" b="1" dirty="0" smtClean="0">
                <a:solidFill>
                  <a:srgbClr val="0C89FF"/>
                </a:solidFill>
                <a:latin typeface="Calibri" charset="0"/>
              </a:rPr>
              <a:t>Total - 1,011</a:t>
            </a:r>
            <a:endParaRPr lang="en-US" b="1" dirty="0">
              <a:solidFill>
                <a:srgbClr val="0C89FF"/>
              </a:solidFill>
              <a:latin typeface="Calibri" charset="0"/>
            </a:endParaRPr>
          </a:p>
        </p:txBody>
      </p:sp>
      <p:pic>
        <p:nvPicPr>
          <p:cNvPr id="10247" name="Picture 7" descr="URT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47" y="-33337"/>
            <a:ext cx="827635" cy="6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674140" y="26988"/>
            <a:ext cx="70392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 smtClean="0">
                <a:latin typeface="Calibri" charset="0"/>
              </a:rPr>
              <a:t>Mapping  of Health Facilities in Main Tanzania Tanzania by </a:t>
            </a:r>
            <a:r>
              <a:rPr lang="en-US" b="1" dirty="0">
                <a:latin typeface="Calibri" charset="0"/>
              </a:rPr>
              <a:t>Type as of </a:t>
            </a:r>
            <a:endParaRPr lang="en-US" b="1" dirty="0" smtClean="0">
              <a:latin typeface="Calibri" charset="0"/>
            </a:endParaRPr>
          </a:p>
          <a:p>
            <a:pPr algn="ctr" eaLnBrk="1" hangingPunct="1"/>
            <a:r>
              <a:rPr lang="en-US" b="1" dirty="0" smtClean="0">
                <a:latin typeface="Calibri" charset="0"/>
              </a:rPr>
              <a:t>July   </a:t>
            </a:r>
            <a:r>
              <a:rPr lang="en-US" b="1" dirty="0">
                <a:latin typeface="Calibri" charset="0"/>
              </a:rPr>
              <a:t>Year 2015 </a:t>
            </a:r>
          </a:p>
        </p:txBody>
      </p:sp>
      <p:pic>
        <p:nvPicPr>
          <p:cNvPr id="10249" name="Picture 3" descr="C:\Documents and Settings\user1\My Documents\Bendera\bender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410021" y="-73666"/>
            <a:ext cx="733979" cy="5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6413403"/>
            <a:ext cx="9144000" cy="584776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i="1" dirty="0" smtClean="0">
                <a:solidFill>
                  <a:schemeClr val="bg1"/>
                </a:solidFill>
              </a:rPr>
              <a:t>Posted </a:t>
            </a:r>
            <a:r>
              <a:rPr lang="en-US" sz="1600" b="1" i="1" dirty="0">
                <a:solidFill>
                  <a:schemeClr val="bg1"/>
                </a:solidFill>
              </a:rPr>
              <a:t> </a:t>
            </a:r>
            <a:r>
              <a:rPr lang="en-US" sz="1600" b="1" i="1" dirty="0" smtClean="0">
                <a:solidFill>
                  <a:schemeClr val="bg1"/>
                </a:solidFill>
              </a:rPr>
              <a:t>on  the eGov Website June 2015</a:t>
            </a:r>
          </a:p>
          <a:p>
            <a:pPr algn="r"/>
            <a:endParaRPr lang="en-US" sz="1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1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783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400" b="1" dirty="0" smtClean="0">
                <a:ea typeface="+mj-ea"/>
              </a:rPr>
              <a:t>    </a:t>
            </a:r>
            <a:r>
              <a:rPr lang="en-GB" sz="2200" b="1" dirty="0" smtClean="0">
                <a:ea typeface="+mj-ea"/>
              </a:rPr>
              <a:t>Public Facilities Having the Entire Package of Tracer Medicine (10/10)  for the Whole year  2014</a:t>
            </a:r>
          </a:p>
        </p:txBody>
      </p:sp>
      <p:graphicFrame>
        <p:nvGraphicFramePr>
          <p:cNvPr id="3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3283919"/>
              </p:ext>
            </p:extLst>
          </p:nvPr>
        </p:nvGraphicFramePr>
        <p:xfrm>
          <a:off x="457200" y="1112837"/>
          <a:ext cx="8686800" cy="5258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5900892"/>
              </p:ext>
            </p:extLst>
          </p:nvPr>
        </p:nvGraphicFramePr>
        <p:xfrm>
          <a:off x="205315" y="1112837"/>
          <a:ext cx="8744216" cy="5101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3" descr="C:\Documents and Settings\user1\My Documents\Bendera\bender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446806" y="0"/>
            <a:ext cx="685436" cy="53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URT LOG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284"/>
            <a:ext cx="86227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6450206"/>
            <a:ext cx="9144000" cy="407794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63" tIns="40032" rIns="80063" bIns="40032" anchor="ctr"/>
          <a:lstStyle>
            <a:lvl1pPr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600" i="1" dirty="0">
                <a:solidFill>
                  <a:schemeClr val="bg1"/>
                </a:solidFill>
              </a:rPr>
              <a:t>Source: HMIS/DHIS </a:t>
            </a:r>
            <a:r>
              <a:rPr lang="en-US" sz="1600" i="1" dirty="0" smtClean="0">
                <a:solidFill>
                  <a:schemeClr val="bg1"/>
                </a:solidFill>
              </a:rPr>
              <a:t>2014</a:t>
            </a:r>
            <a:endParaRPr lang="en-US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79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2583629"/>
              </p:ext>
            </p:extLst>
          </p:nvPr>
        </p:nvGraphicFramePr>
        <p:xfrm>
          <a:off x="4938466" y="567266"/>
          <a:ext cx="4205533" cy="583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2272" y="-22284"/>
            <a:ext cx="75409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Facility Density and Health Staff Per 10 000 population - 2014  </a:t>
            </a:r>
            <a:endParaRPr lang="en-US" sz="2200" b="1" dirty="0"/>
          </a:p>
        </p:txBody>
      </p:sp>
      <p:pic>
        <p:nvPicPr>
          <p:cNvPr id="6" name="Picture 5" descr="URT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284"/>
            <a:ext cx="86227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7" name="Picture 3" descr="C:\Documents and Settings\user1\My Documents\Bendera\bender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371093" y="-1"/>
            <a:ext cx="860639" cy="56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55389" y="959125"/>
            <a:ext cx="533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3.7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80593" y="3210786"/>
            <a:ext cx="1340577" cy="7386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National = </a:t>
            </a:r>
            <a:r>
              <a:rPr lang="en-US" sz="1400" dirty="0" smtClean="0">
                <a:solidFill>
                  <a:srgbClr val="C70EC0"/>
                </a:solidFill>
              </a:rPr>
              <a:t>7.5</a:t>
            </a:r>
          </a:p>
          <a:p>
            <a:r>
              <a:rPr lang="en-US" sz="1400" b="1" dirty="0" smtClean="0"/>
              <a:t>WHO recommend </a:t>
            </a:r>
            <a:r>
              <a:rPr lang="en-US" sz="1400" b="1" dirty="0" smtClean="0">
                <a:solidFill>
                  <a:srgbClr val="C70EC0"/>
                </a:solidFill>
              </a:rPr>
              <a:t>28</a:t>
            </a:r>
            <a:endParaRPr lang="en-US" sz="1400" b="1" dirty="0">
              <a:solidFill>
                <a:srgbClr val="C70EC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-50801" y="6406405"/>
            <a:ext cx="9219978" cy="45159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63" tIns="40032" rIns="80063" bIns="40032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Source</a:t>
            </a:r>
            <a:r>
              <a:rPr lang="en-US" sz="1600" b="1" i="1" dirty="0" smtClean="0">
                <a:solidFill>
                  <a:schemeClr val="bg1"/>
                </a:solidFill>
              </a:rPr>
              <a:t>: HMIS/DHIS2 Database 2014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0757527"/>
              </p:ext>
            </p:extLst>
          </p:nvPr>
        </p:nvGraphicFramePr>
        <p:xfrm>
          <a:off x="260687" y="685601"/>
          <a:ext cx="4465877" cy="5524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9421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19"/>
            <a:ext cx="8229600" cy="525037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Community Health Fund (CHF) coverage – HSSP III</a:t>
            </a:r>
            <a:endParaRPr lang="en-GB" sz="24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115426"/>
              </p:ext>
            </p:extLst>
          </p:nvPr>
        </p:nvGraphicFramePr>
        <p:xfrm>
          <a:off x="0" y="685602"/>
          <a:ext cx="9144000" cy="5625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URT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284"/>
            <a:ext cx="86227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6" name="Picture 3" descr="C:\Documents and Settings\user1\My Documents\Bendera\bender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283360" y="-22284"/>
            <a:ext cx="860639" cy="66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" y="6310923"/>
            <a:ext cx="9144000" cy="621464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63" tIns="40032" rIns="80063" bIns="40032" anchor="ctr"/>
          <a:lstStyle>
            <a:lvl1pPr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chemeClr val="bg1"/>
                </a:solidFill>
                <a:cs typeface="Arial" charset="0"/>
              </a:rPr>
              <a:t>Source: National Health Insurance (2014-2015)</a:t>
            </a:r>
            <a:endParaRPr lang="en-US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98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17437"/>
          </a:xfrm>
        </p:spPr>
        <p:txBody>
          <a:bodyPr>
            <a:normAutofit/>
          </a:bodyPr>
          <a:lstStyle/>
          <a:p>
            <a:r>
              <a:rPr lang="en-GB" sz="2400" dirty="0" smtClean="0"/>
              <a:t>CHF coverage by region, FY2014/15</a:t>
            </a:r>
            <a:endParaRPr lang="en-GB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309767"/>
              </p:ext>
            </p:extLst>
          </p:nvPr>
        </p:nvGraphicFramePr>
        <p:xfrm>
          <a:off x="0" y="647102"/>
          <a:ext cx="9144000" cy="5858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URT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284"/>
            <a:ext cx="86227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6" name="Picture 3" descr="C:\Documents and Settings\user1\My Documents\Bendera\bender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283360" y="-22284"/>
            <a:ext cx="860639" cy="66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1" y="6505751"/>
            <a:ext cx="9144000" cy="407794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63" tIns="40032" rIns="80063" bIns="40032" anchor="ctr"/>
          <a:lstStyle>
            <a:lvl1pPr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600" i="1" dirty="0">
                <a:solidFill>
                  <a:schemeClr val="bg1"/>
                </a:solidFill>
              </a:rPr>
              <a:t>Source: </a:t>
            </a:r>
            <a:r>
              <a:rPr lang="en-US" sz="1600" i="1" dirty="0" smtClean="0">
                <a:solidFill>
                  <a:schemeClr val="bg1"/>
                </a:solidFill>
              </a:rPr>
              <a:t>National Health Insurance 2015</a:t>
            </a:r>
            <a:endParaRPr lang="en-US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17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7"/>
            <a:ext cx="7151077" cy="6505751"/>
          </a:xfrm>
          <a:prstGeom prst="rect">
            <a:avLst/>
          </a:prstGeom>
          <a:solidFill>
            <a:srgbClr val="D7E4BD"/>
          </a:solidFill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151076" y="2438847"/>
            <a:ext cx="1836615" cy="3046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Councils Assessed = 163 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 smtClean="0"/>
              <a:t>Recommended = 53%</a:t>
            </a:r>
          </a:p>
          <a:p>
            <a:pPr algn="ctr"/>
            <a:endParaRPr lang="en-US" sz="1600" b="1" dirty="0"/>
          </a:p>
          <a:p>
            <a:pPr algn="ctr"/>
            <a:endParaRPr lang="en-US" sz="1600" b="1" dirty="0" smtClean="0"/>
          </a:p>
          <a:p>
            <a:pPr algn="ctr"/>
            <a:r>
              <a:rPr lang="en-US" sz="1600" b="1" dirty="0" smtClean="0"/>
              <a:t>Not Recommended = 47%</a:t>
            </a:r>
          </a:p>
          <a:p>
            <a:pPr algn="ctr"/>
            <a:endParaRPr lang="en-US" sz="1600" b="1" dirty="0" smtClean="0"/>
          </a:p>
          <a:p>
            <a:pPr algn="ctr"/>
            <a:r>
              <a:rPr lang="en-US" sz="1600" b="1" dirty="0" smtClean="0"/>
              <a:t>Councils not Assessed =  0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3077" y="532561"/>
            <a:ext cx="150446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8" name="Picture 3" descr="C:\Documents and Settings\user1\My Documents\Bendera\bender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283360" y="-22284"/>
            <a:ext cx="860639" cy="66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URT LOG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284"/>
            <a:ext cx="86227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-1" y="6505751"/>
            <a:ext cx="9144000" cy="407794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63" tIns="40032" rIns="80063" bIns="40032" anchor="ctr"/>
          <a:lstStyle>
            <a:lvl1pPr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600" i="1" dirty="0">
                <a:solidFill>
                  <a:schemeClr val="bg1"/>
                </a:solidFill>
              </a:rPr>
              <a:t>Source: </a:t>
            </a:r>
            <a:r>
              <a:rPr lang="en-US" sz="1600" i="1" dirty="0" smtClean="0">
                <a:solidFill>
                  <a:schemeClr val="bg1"/>
                </a:solidFill>
              </a:rPr>
              <a:t>CCHP 2015</a:t>
            </a: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2272" y="-43163"/>
            <a:ext cx="7039782" cy="13805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CCHP  2015/2015 Performance Per Region</a:t>
            </a:r>
          </a:p>
          <a:p>
            <a:pPr algn="ctr"/>
            <a:r>
              <a:rPr lang="en-US" sz="2800" dirty="0" smtClean="0"/>
              <a:t>Average % Score on First Assessment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41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602"/>
            <a:ext cx="8229600" cy="610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Major</a:t>
            </a:r>
            <a:r>
              <a:rPr lang="en-US" b="1" dirty="0" smtClean="0"/>
              <a:t> </a:t>
            </a:r>
            <a:r>
              <a:rPr lang="en-US" sz="3200" b="1" dirty="0" smtClean="0"/>
              <a:t>Achievement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3250"/>
            <a:ext cx="8229600" cy="4710723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Good trend on implementation of HSSP III as large number of set indicators are likely to be achieved by end of implementation of HSSP III 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Improved CCHP plan where majority of councils were recommended during the first round of evaluation.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DHIS2 and Plan-Rep have successfully been introduced and and well used to support CCHP</a:t>
            </a:r>
            <a:r>
              <a:rPr lang="en-US" sz="2400" dirty="0"/>
              <a:t>.</a:t>
            </a:r>
            <a:endParaRPr lang="en-US" sz="2400" dirty="0" smtClean="0"/>
          </a:p>
        </p:txBody>
      </p:sp>
      <p:pic>
        <p:nvPicPr>
          <p:cNvPr id="4" name="Picture 3" descr="C:\Documents and Settings\user1\My Documents\Bendera\bender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283362" y="-22284"/>
            <a:ext cx="860639" cy="66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" y="6310923"/>
            <a:ext cx="9144000" cy="621464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63" tIns="40032" rIns="80063" bIns="40032" anchor="ctr"/>
          <a:lstStyle>
            <a:lvl1pPr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7" name="Picture 6" descr="URT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284"/>
            <a:ext cx="86227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519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348"/>
            <a:ext cx="8229600" cy="650036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Constraints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7004"/>
            <a:ext cx="8229600" cy="518916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Some Indicators on RMHCH still show low performance coverage (e.g.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ANC visit before 12 weeks was </a:t>
            </a:r>
            <a:r>
              <a:rPr lang="en-US" sz="2400" b="1" dirty="0" smtClean="0">
                <a:solidFill>
                  <a:srgbClr val="3366FF"/>
                </a:solidFill>
              </a:rPr>
              <a:t>15%, </a:t>
            </a:r>
            <a:r>
              <a:rPr lang="en-US" sz="2400" dirty="0" smtClean="0"/>
              <a:t>ANC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visits </a:t>
            </a:r>
            <a:r>
              <a:rPr lang="en-US" sz="2400" b="1" dirty="0" smtClean="0">
                <a:solidFill>
                  <a:srgbClr val="3366FF"/>
                </a:solidFill>
              </a:rPr>
              <a:t>39.9%</a:t>
            </a:r>
            <a:r>
              <a:rPr lang="en-US" sz="2400" dirty="0" smtClean="0"/>
              <a:t>, received ITN voucher </a:t>
            </a:r>
            <a:r>
              <a:rPr lang="en-US" sz="2400" b="1" dirty="0" smtClean="0">
                <a:solidFill>
                  <a:srgbClr val="3366FF"/>
                </a:solidFill>
              </a:rPr>
              <a:t>29.8%</a:t>
            </a:r>
            <a:r>
              <a:rPr lang="en-US" sz="2400" dirty="0" smtClean="0"/>
              <a:t>, IPT2- </a:t>
            </a:r>
            <a:r>
              <a:rPr lang="en-US" sz="2400" b="1" dirty="0" smtClean="0">
                <a:solidFill>
                  <a:srgbClr val="3366FF"/>
                </a:solidFill>
              </a:rPr>
              <a:t>34.7% </a:t>
            </a:r>
          </a:p>
          <a:p>
            <a:endParaRPr lang="en-US" sz="2400" dirty="0" smtClean="0"/>
          </a:p>
          <a:p>
            <a:r>
              <a:rPr lang="en-US" sz="2400" dirty="0" smtClean="0"/>
              <a:t>Although trend show decrease of Malaria but  still is the major OPD diagnosis and Caused of death for all ages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There is high increase of NCDs  e.g. Hypertension </a:t>
            </a:r>
            <a:r>
              <a:rPr lang="en-US" sz="2300" dirty="0">
                <a:solidFill>
                  <a:srgbClr val="FF0000"/>
                </a:solidFill>
              </a:rPr>
              <a:t>6.9</a:t>
            </a:r>
            <a:r>
              <a:rPr lang="en-US" sz="2300" dirty="0" smtClean="0">
                <a:solidFill>
                  <a:srgbClr val="FF0000"/>
                </a:solidFill>
              </a:rPr>
              <a:t>%, </a:t>
            </a:r>
            <a:r>
              <a:rPr lang="en-US" sz="2400" dirty="0" smtClean="0">
                <a:solidFill>
                  <a:srgbClr val="FF0000"/>
                </a:solidFill>
              </a:rPr>
              <a:t>Diabetes </a:t>
            </a:r>
            <a:r>
              <a:rPr lang="en-US" sz="2000" dirty="0">
                <a:solidFill>
                  <a:srgbClr val="FF0000"/>
                </a:solidFill>
              </a:rPr>
              <a:t>3.2</a:t>
            </a:r>
            <a:r>
              <a:rPr lang="en-US" sz="2000" dirty="0" smtClean="0">
                <a:solidFill>
                  <a:srgbClr val="FF0000"/>
                </a:solidFill>
              </a:rPr>
              <a:t>% </a:t>
            </a:r>
            <a:r>
              <a:rPr lang="en-US" sz="2400" dirty="0" smtClean="0">
                <a:solidFill>
                  <a:srgbClr val="FF0000"/>
                </a:solidFill>
              </a:rPr>
              <a:t>as cause of death for five and above (</a:t>
            </a:r>
            <a:r>
              <a:rPr lang="en-US" sz="2400" dirty="0" err="1" smtClean="0">
                <a:solidFill>
                  <a:srgbClr val="FF0000"/>
                </a:solidFill>
              </a:rPr>
              <a:t>Imeanza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kutokea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mwaka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gani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HIV reported </a:t>
            </a:r>
            <a:r>
              <a:rPr lang="en-US" sz="2400" b="1" dirty="0" smtClean="0">
                <a:solidFill>
                  <a:srgbClr val="FF0000"/>
                </a:solidFill>
              </a:rPr>
              <a:t>7.6%</a:t>
            </a:r>
            <a:r>
              <a:rPr lang="en-US" sz="2400" dirty="0" smtClean="0">
                <a:solidFill>
                  <a:srgbClr val="FF0000"/>
                </a:solidFill>
              </a:rPr>
              <a:t> and injuries </a:t>
            </a:r>
            <a:r>
              <a:rPr lang="en-US" sz="2400" b="1" dirty="0" smtClean="0">
                <a:solidFill>
                  <a:srgbClr val="FF0000"/>
                </a:solidFill>
              </a:rPr>
              <a:t>2.8%</a:t>
            </a:r>
            <a:r>
              <a:rPr lang="en-US" sz="2400" dirty="0" smtClean="0">
                <a:solidFill>
                  <a:srgbClr val="FF0000"/>
                </a:solidFill>
              </a:rPr>
              <a:t>  as cause of death for five years and above</a:t>
            </a:r>
          </a:p>
          <a:p>
            <a:r>
              <a:rPr lang="en-US" sz="2400" dirty="0" smtClean="0"/>
              <a:t>Data quality  of HMIS/DHIS2 and Plan-Rep as source is still a challenge in some councils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4" name="Picture 3" descr="C:\Documents and Settings\user1\My Documents\Bendera\bender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256480" y="0"/>
            <a:ext cx="860639" cy="66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" y="6310923"/>
            <a:ext cx="9144000" cy="621464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63" tIns="40032" rIns="80063" bIns="40032" anchor="ctr"/>
          <a:lstStyle>
            <a:lvl1pPr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7" name="Picture 6" descr="URT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284"/>
            <a:ext cx="86227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770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"/>
          <a:stretch/>
        </p:blipFill>
        <p:spPr bwMode="auto">
          <a:xfrm>
            <a:off x="862272" y="156556"/>
            <a:ext cx="7975115" cy="619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64706" y="2143125"/>
            <a:ext cx="32669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Thank you</a:t>
            </a:r>
            <a:endParaRPr lang="en-US" sz="7200" b="1" dirty="0">
              <a:solidFill>
                <a:schemeClr val="accent5">
                  <a:lumMod val="50000"/>
                </a:schemeClr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4" name="Picture 3" descr="C:\Documents and Settings\user1\My Documents\Bendera\bender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370894" y="-22284"/>
            <a:ext cx="860639" cy="66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-1" y="6483350"/>
            <a:ext cx="9144001" cy="58840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63" tIns="40032" rIns="80063" bIns="40032" anchor="ctr"/>
          <a:lstStyle>
            <a:lvl1pPr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7" name="Picture 6" descr="URT LOG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284"/>
            <a:ext cx="86227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043786" y="5974045"/>
            <a:ext cx="523981" cy="3751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05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254" y="125938"/>
            <a:ext cx="7381634" cy="1143000"/>
          </a:xfrm>
        </p:spPr>
        <p:txBody>
          <a:bodyPr>
            <a:normAutofit fontScale="90000"/>
          </a:bodyPr>
          <a:lstStyle/>
          <a:p>
            <a:r>
              <a:rPr lang="x-none" sz="2700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Process of developing the </a:t>
            </a:r>
            <a:r>
              <a:rPr lang="en-US" sz="2700" b="1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Annual Health Sector Performance Profile  Report (</a:t>
            </a:r>
            <a:r>
              <a:rPr lang="x-none" sz="2700" b="1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AHSPPR</a:t>
            </a:r>
            <a:r>
              <a:rPr lang="en-US" sz="2700" b="1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)</a:t>
            </a:r>
            <a:r>
              <a:rPr lang="x-none" sz="2700" b="1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</a:t>
            </a:r>
            <a:r>
              <a:rPr lang="x-none" sz="2700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FY 2014/15</a:t>
            </a:r>
            <a:r>
              <a:rPr lang="en-US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/>
            </a:r>
            <a:br>
              <a:rPr lang="en-US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9194"/>
            <a:ext cx="8229600" cy="5442513"/>
          </a:xfrm>
        </p:spPr>
        <p:txBody>
          <a:bodyPr>
            <a:normAutofit fontScale="92500"/>
          </a:bodyPr>
          <a:lstStyle/>
          <a:p>
            <a:pPr marL="0" indent="0" fontAlgn="base">
              <a:buNone/>
            </a:pPr>
            <a:r>
              <a:rPr lang="en-US" sz="2400" b="1" dirty="0"/>
              <a:t>Step 1: </a:t>
            </a:r>
            <a:r>
              <a:rPr lang="en-US" sz="2400" dirty="0"/>
              <a:t>Conducted consultations with Regions and Councils on DHIS2  data validation. </a:t>
            </a:r>
            <a:endParaRPr lang="en-US" sz="2400" dirty="0" smtClean="0"/>
          </a:p>
          <a:p>
            <a:pPr marL="0" indent="0" fontAlgn="base">
              <a:buNone/>
            </a:pPr>
            <a:endParaRPr lang="en-US" sz="2400" dirty="0"/>
          </a:p>
          <a:p>
            <a:pPr marL="0" indent="0" fontAlgn="base">
              <a:buNone/>
            </a:pPr>
            <a:r>
              <a:rPr lang="en-US" sz="2400" b="1" dirty="0"/>
              <a:t>Step 2: </a:t>
            </a:r>
            <a:r>
              <a:rPr lang="en-US" sz="2400" dirty="0"/>
              <a:t>Team of M&amp;E  Specialists including Universities, Health Research Institutes, International Technical Assistants (TAs), Major Hospitals and representation of M&amp;E TWG members convened at </a:t>
            </a:r>
            <a:r>
              <a:rPr lang="en-US" sz="2400" dirty="0" err="1"/>
              <a:t>Bagamoyo</a:t>
            </a:r>
            <a:r>
              <a:rPr lang="en-US" sz="2400" dirty="0"/>
              <a:t> for DHIS2 analysis to produce 1</a:t>
            </a:r>
            <a:r>
              <a:rPr lang="en-US" sz="2400" baseline="30000" dirty="0"/>
              <a:t>st</a:t>
            </a:r>
            <a:r>
              <a:rPr lang="en-US" sz="2400" dirty="0"/>
              <a:t> draft of the report. </a:t>
            </a:r>
            <a:endParaRPr lang="en-US" sz="2400" dirty="0" smtClean="0"/>
          </a:p>
          <a:p>
            <a:pPr marL="0" indent="0" fontAlgn="base">
              <a:buNone/>
            </a:pPr>
            <a:endParaRPr lang="en-US" sz="2400" dirty="0"/>
          </a:p>
          <a:p>
            <a:pPr marL="0" indent="0" fontAlgn="base">
              <a:buNone/>
            </a:pPr>
            <a:r>
              <a:rPr lang="en-US" sz="2400" b="1" dirty="0"/>
              <a:t>Step 3</a:t>
            </a:r>
            <a:r>
              <a:rPr lang="en-US" sz="2400" dirty="0"/>
              <a:t>. Draft report presented to M&amp;E TWG for </a:t>
            </a:r>
            <a:r>
              <a:rPr lang="en-US" sz="2400" dirty="0" smtClean="0"/>
              <a:t>input</a:t>
            </a:r>
          </a:p>
          <a:p>
            <a:pPr marL="0" indent="0" fontAlgn="base">
              <a:buNone/>
            </a:pPr>
            <a:endParaRPr lang="en-US" sz="2400" dirty="0"/>
          </a:p>
          <a:p>
            <a:pPr marL="0" indent="0" fontAlgn="base">
              <a:buNone/>
            </a:pPr>
            <a:r>
              <a:rPr lang="en-US" sz="2400" b="1" dirty="0"/>
              <a:t>Step 4: </a:t>
            </a:r>
            <a:r>
              <a:rPr lang="en-US" sz="2400" dirty="0"/>
              <a:t>Presentation to JAHSR for comments </a:t>
            </a:r>
            <a:endParaRPr lang="en-US" sz="2400" dirty="0" smtClean="0"/>
          </a:p>
          <a:p>
            <a:pPr marL="0" indent="0" fontAlgn="base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Step 5: </a:t>
            </a:r>
            <a:r>
              <a:rPr lang="en-US" sz="2400" dirty="0"/>
              <a:t>The MOHSW management </a:t>
            </a:r>
            <a:r>
              <a:rPr lang="en-US" sz="2400" dirty="0" smtClean="0"/>
              <a:t>approve the </a:t>
            </a:r>
            <a:r>
              <a:rPr lang="en-US" sz="2400" dirty="0"/>
              <a:t>report to be presented </a:t>
            </a:r>
          </a:p>
        </p:txBody>
      </p:sp>
      <p:pic>
        <p:nvPicPr>
          <p:cNvPr id="4" name="Picture 3" descr="URT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5" y="4742"/>
            <a:ext cx="1008112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Picture 3" descr="C:\Documents and Settings\user1\My Documents\Bendera\bender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135888" y="-109759"/>
            <a:ext cx="1008112" cy="64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" y="6461707"/>
            <a:ext cx="9144000" cy="470679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63" tIns="40032" rIns="80063" bIns="40032" anchor="ctr"/>
          <a:lstStyle>
            <a:lvl1pPr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17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92"/>
            <a:ext cx="8229600" cy="664695"/>
          </a:xfrm>
        </p:spPr>
        <p:txBody>
          <a:bodyPr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x-none" sz="2400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Data sources and data quality assessment</a:t>
            </a:r>
            <a:r>
              <a:rPr lang="en-US" sz="2400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/>
            </a:r>
            <a:br>
              <a:rPr lang="en-US" sz="2400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</a:b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497"/>
            <a:ext cx="8686800" cy="6092763"/>
          </a:xfrm>
        </p:spPr>
        <p:txBody>
          <a:bodyPr>
            <a:normAutofit/>
          </a:bodyPr>
          <a:lstStyle/>
          <a:p>
            <a:pPr fontAlgn="base"/>
            <a:r>
              <a:rPr lang="en-US" b="1" dirty="0"/>
              <a:t>Routine </a:t>
            </a:r>
            <a:r>
              <a:rPr lang="en-US" b="1" dirty="0" smtClean="0"/>
              <a:t>Data; </a:t>
            </a:r>
            <a:r>
              <a:rPr lang="en-US" dirty="0"/>
              <a:t>for example: DHIS2, HRHSI, </a:t>
            </a:r>
            <a:r>
              <a:rPr lang="en-US" dirty="0" err="1"/>
              <a:t>eLMIS</a:t>
            </a:r>
            <a:r>
              <a:rPr lang="en-US" dirty="0"/>
              <a:t>, HFR, Vertical Programs, CCHP, </a:t>
            </a:r>
            <a:r>
              <a:rPr lang="en-US" dirty="0" err="1"/>
              <a:t>etc</a:t>
            </a:r>
            <a:endParaRPr lang="en-US" dirty="0"/>
          </a:p>
          <a:p>
            <a:pPr fontAlgn="base"/>
            <a:r>
              <a:rPr lang="en-US" b="1" dirty="0"/>
              <a:t>National Census </a:t>
            </a:r>
            <a:r>
              <a:rPr lang="en-US" dirty="0"/>
              <a:t>Projection from the National Bureau Statistics (NBS) to generate denominators. </a:t>
            </a:r>
          </a:p>
          <a:p>
            <a:pPr fontAlgn="base"/>
            <a:r>
              <a:rPr lang="en-US" dirty="0"/>
              <a:t>Data from periodic studies, National assessment, routine supervision and management were also included,</a:t>
            </a:r>
          </a:p>
          <a:p>
            <a:pPr fontAlgn="base"/>
            <a:r>
              <a:rPr lang="en-US" dirty="0" smtClean="0"/>
              <a:t>Finally </a:t>
            </a:r>
            <a:r>
              <a:rPr lang="en-US" dirty="0"/>
              <a:t>triangulation of data were done to examine the validity and consistency of data.</a:t>
            </a:r>
          </a:p>
          <a:p>
            <a:endParaRPr lang="en-US" dirty="0"/>
          </a:p>
        </p:txBody>
      </p:sp>
      <p:pic>
        <p:nvPicPr>
          <p:cNvPr id="4" name="Picture 3" descr="URT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5" y="4742"/>
            <a:ext cx="1008112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Picture 3" descr="C:\Documents and Settings\user1\My Documents\Bendera\bender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135888" y="-109759"/>
            <a:ext cx="1008112" cy="64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" y="6461707"/>
            <a:ext cx="9144000" cy="470679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63" tIns="40032" rIns="80063" bIns="40032" anchor="ctr"/>
          <a:lstStyle>
            <a:lvl1pPr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38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00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429" y="-26789"/>
            <a:ext cx="7352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      Status of HSSP III Indicators as </a:t>
            </a:r>
            <a:r>
              <a:rPr lang="en-US" sz="2400" b="1" dirty="0"/>
              <a:t>of  </a:t>
            </a:r>
            <a:r>
              <a:rPr lang="en-US" sz="2400" b="1" dirty="0" smtClean="0"/>
              <a:t>year 2014 updates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13403"/>
            <a:ext cx="9144000" cy="584776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i="1" dirty="0" smtClean="0">
                <a:solidFill>
                  <a:schemeClr val="bg1"/>
                </a:solidFill>
              </a:rPr>
              <a:t>Source: Triangulation from  Health Sector Data Sources , 2014</a:t>
            </a:r>
          </a:p>
          <a:p>
            <a:pPr algn="r"/>
            <a:endParaRPr lang="en-US" sz="1600" b="1" i="1" dirty="0">
              <a:solidFill>
                <a:schemeClr val="bg1"/>
              </a:solidFill>
            </a:endParaRPr>
          </a:p>
        </p:txBody>
      </p:sp>
      <p:pic>
        <p:nvPicPr>
          <p:cNvPr id="5" name="Picture 4" descr="URT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5" y="4742"/>
            <a:ext cx="1008112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6" name="Picture 3" descr="C:\Documents and Settings\user1\My Documents\Bendera\bender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135888" y="-109759"/>
            <a:ext cx="1008112" cy="64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67580"/>
              </p:ext>
            </p:extLst>
          </p:nvPr>
        </p:nvGraphicFramePr>
        <p:xfrm>
          <a:off x="109538" y="695325"/>
          <a:ext cx="9034462" cy="571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" name="Document" r:id="rId5" imgW="6197600" imgH="5029200" progId="Word.Document.12">
                  <p:link updateAutomatic="1"/>
                </p:oleObj>
              </mc:Choice>
              <mc:Fallback>
                <p:oleObj name="Document" r:id="rId5" imgW="6197600" imgH="50292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538" y="695325"/>
                        <a:ext cx="9034462" cy="571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33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8206" y="34695"/>
            <a:ext cx="7367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Status of HSSP III Indicators as of </a:t>
            </a:r>
            <a:r>
              <a:rPr lang="en-US" sz="2400" b="1" dirty="0" smtClean="0"/>
              <a:t> year </a:t>
            </a:r>
            <a:r>
              <a:rPr lang="en-US" sz="2400" b="1" dirty="0"/>
              <a:t>2014 updates</a:t>
            </a:r>
          </a:p>
        </p:txBody>
      </p:sp>
      <p:pic>
        <p:nvPicPr>
          <p:cNvPr id="5" name="Picture 3" descr="C:\Documents and Settings\user1\My Documents\Bendera\bender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135888" y="-109759"/>
            <a:ext cx="1008112" cy="64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URT LOG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112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0" y="6413403"/>
            <a:ext cx="9144000" cy="584776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i="1" dirty="0" smtClean="0">
                <a:solidFill>
                  <a:schemeClr val="bg1"/>
                </a:solidFill>
              </a:rPr>
              <a:t>Source: Triangulation from  Health Sector Data Sources , 2014</a:t>
            </a:r>
          </a:p>
          <a:p>
            <a:pPr algn="r"/>
            <a:endParaRPr lang="en-US" sz="1600" b="1" i="1" dirty="0">
              <a:solidFill>
                <a:schemeClr val="bg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584562"/>
              </p:ext>
            </p:extLst>
          </p:nvPr>
        </p:nvGraphicFramePr>
        <p:xfrm>
          <a:off x="0" y="692696"/>
          <a:ext cx="9144000" cy="5875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8" name="Document" r:id="rId5" imgW="6197600" imgH="3759200" progId="Word.Document.12">
                  <p:link updateAutomatic="1"/>
                </p:oleObj>
              </mc:Choice>
              <mc:Fallback>
                <p:oleObj name="Document" r:id="rId5" imgW="6197600" imgH="37592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692696"/>
                        <a:ext cx="9144000" cy="5875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864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9212" y="77031"/>
            <a:ext cx="6815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Status of HSSP III Indicators as of year 2014 updates</a:t>
            </a:r>
          </a:p>
        </p:txBody>
      </p:sp>
      <p:pic>
        <p:nvPicPr>
          <p:cNvPr id="5" name="Picture 4" descr="URT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2"/>
            <a:ext cx="1008112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6" name="Picture 3" descr="C:\Documents and Settings\user1\My Documents\Bendera\bender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135888" y="-109759"/>
            <a:ext cx="1008112" cy="64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413403"/>
            <a:ext cx="9144000" cy="584776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i="1" dirty="0" smtClean="0">
                <a:solidFill>
                  <a:schemeClr val="bg1"/>
                </a:solidFill>
              </a:rPr>
              <a:t>Source: Triangulation from  Health Sector Data Sources , 2014</a:t>
            </a:r>
          </a:p>
          <a:p>
            <a:pPr algn="r"/>
            <a:endParaRPr lang="en-US" sz="1600" b="1" i="1" dirty="0">
              <a:solidFill>
                <a:schemeClr val="bg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580989"/>
              </p:ext>
            </p:extLst>
          </p:nvPr>
        </p:nvGraphicFramePr>
        <p:xfrm>
          <a:off x="112486" y="799037"/>
          <a:ext cx="9031514" cy="5614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2" name="Document" r:id="rId5" imgW="6197600" imgH="4622800" progId="Word.Document.12">
                  <p:link updateAutomatic="1"/>
                </p:oleObj>
              </mc:Choice>
              <mc:Fallback>
                <p:oleObj name="Document" r:id="rId5" imgW="6197600" imgH="46228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486" y="799037"/>
                        <a:ext cx="9031514" cy="5614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102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19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  Health Impact Indicators</a:t>
            </a:r>
            <a:endParaRPr lang="en-US" b="1" dirty="0"/>
          </a:p>
        </p:txBody>
      </p:sp>
      <p:pic>
        <p:nvPicPr>
          <p:cNvPr id="3" name="Picture 2" descr="URT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2"/>
            <a:ext cx="1008112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4" name="Picture 3" descr="C:\Documents and Settings\user1\My Documents\Bendera\bender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135888" y="-109759"/>
            <a:ext cx="1008112" cy="64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13403"/>
            <a:ext cx="9144000" cy="584776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600" b="1" i="1" dirty="0" smtClean="0">
              <a:solidFill>
                <a:schemeClr val="bg1"/>
              </a:solidFill>
            </a:endParaRPr>
          </a:p>
          <a:p>
            <a:pPr algn="r"/>
            <a:endParaRPr lang="en-US" sz="1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25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6442</TotalTime>
  <Words>1541</Words>
  <Application>Microsoft Office PowerPoint</Application>
  <PresentationFormat>On-screen Show (4:3)</PresentationFormat>
  <Paragraphs>317</Paragraphs>
  <Slides>39</Slides>
  <Notes>1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Office Theme</vt:lpstr>
      <vt:lpstr>Untitled:Users:johncloud:Desktop:Annual%20Report%20Writting%20Preparation%202015:%20%20Table%20Tampelate%20%202015.docx!OLE_LINK1</vt:lpstr>
      <vt:lpstr>Untitled:Users:johncloud:Desktop:Annual%20Report%20Writting%20Preparation%202015:%20%20Table%20Tampelate%20%202015.docx!OLE_LINK2</vt:lpstr>
      <vt:lpstr>Untitled:Users:johncloud:Desktop:AJHPPR%202015%20%20draft%20.docx!OLE_LINK3</vt:lpstr>
      <vt:lpstr>Worksheet</vt:lpstr>
      <vt:lpstr> ANNUAL HEALTH SECTOR PERFORMANCE PROFILE REPORT 2015</vt:lpstr>
      <vt:lpstr>Presentation outlines</vt:lpstr>
      <vt:lpstr>Key Links to Health Sector Data</vt:lpstr>
      <vt:lpstr>Process of developing the Annual Health Sector Performance Profile  Report (AHSPPR) FY 2014/15 </vt:lpstr>
      <vt:lpstr>Data sources and data quality assessment </vt:lpstr>
      <vt:lpstr>PowerPoint Presentation</vt:lpstr>
      <vt:lpstr>PowerPoint Presentation</vt:lpstr>
      <vt:lpstr>PowerPoint Presentation</vt:lpstr>
      <vt:lpstr>  Health Impact Indicators</vt:lpstr>
      <vt:lpstr>PowerPoint Presentation</vt:lpstr>
      <vt:lpstr>PowerPoint Presentation</vt:lpstr>
      <vt:lpstr>PowerPoint Presentation</vt:lpstr>
      <vt:lpstr>PowerPoint Presentation</vt:lpstr>
      <vt:lpstr>ANC HIV prevalence Among Pregnant Youth (15-24 years ) in 2014</vt:lpstr>
      <vt:lpstr>PowerPoint Presentation</vt:lpstr>
      <vt:lpstr>PowerPoint Presentation</vt:lpstr>
      <vt:lpstr>Coverage of Interventions</vt:lpstr>
      <vt:lpstr>PowerPoint Presentation</vt:lpstr>
      <vt:lpstr>  Status of Selected key Indicators Year 2014</vt:lpstr>
      <vt:lpstr>National ANC 4th visit Coverage year 2014</vt:lpstr>
      <vt:lpstr>Delivery By Skilled Attendants in year 2014</vt:lpstr>
      <vt:lpstr>PowerPoint Presentation</vt:lpstr>
      <vt:lpstr>PowerPoint Presentation</vt:lpstr>
      <vt:lpstr>PowerPoint Presentation</vt:lpstr>
      <vt:lpstr>PENTA 3 Under 1 Age Coverage  Year 2014</vt:lpstr>
      <vt:lpstr>PowerPoint Presentation</vt:lpstr>
      <vt:lpstr>PowerPoint Presentation</vt:lpstr>
      <vt:lpstr>PowerPoint Presentation</vt:lpstr>
      <vt:lpstr>Health Systems input and Output  </vt:lpstr>
      <vt:lpstr>PowerPoint Presentation</vt:lpstr>
      <vt:lpstr>PowerPoint Presentation</vt:lpstr>
      <vt:lpstr>    Public Facilities Having the Entire Package of Tracer Medicine (10/10)  for the Whole year  2014</vt:lpstr>
      <vt:lpstr>PowerPoint Presentation</vt:lpstr>
      <vt:lpstr>Community Health Fund (CHF) coverage – HSSP III</vt:lpstr>
      <vt:lpstr>CHF coverage by region, FY2014/15</vt:lpstr>
      <vt:lpstr>PowerPoint Presentation</vt:lpstr>
      <vt:lpstr>Major Achievement</vt:lpstr>
      <vt:lpstr>Constraints</vt:lpstr>
      <vt:lpstr>PowerPoint Presentation</vt:lpstr>
    </vt:vector>
  </TitlesOfParts>
  <Company>MOH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Cloud</dc:creator>
  <cp:lastModifiedBy>user pc</cp:lastModifiedBy>
  <cp:revision>490</cp:revision>
  <dcterms:created xsi:type="dcterms:W3CDTF">2015-08-17T19:21:52Z</dcterms:created>
  <dcterms:modified xsi:type="dcterms:W3CDTF">2015-11-25T11:09:52Z</dcterms:modified>
</cp:coreProperties>
</file>