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slideLayouts/slideLayout16.xml" ContentType="application/vnd.openxmlformats-officedocument.presentationml.slideLayout+xml"/>
  <Override PartName="/ppt/theme/theme6.xml" ContentType="application/vnd.openxmlformats-officedocument.them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slideLayouts/slideLayout23.xml" ContentType="application/vnd.openxmlformats-officedocument.presentationml.slideLayout+xml"/>
  <Override PartName="/ppt/theme/theme8.xml" ContentType="application/vnd.openxmlformats-officedocument.them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9.xml" ContentType="application/vnd.openxmlformats-officedocument.them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0.xml" ContentType="application/vnd.openxmlformats-officedocument.them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1.xml" ContentType="application/vnd.openxmlformats-officedocument.theme+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2.xml" ContentType="application/vnd.openxmlformats-officedocument.them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slideLayouts/slideLayout35.xml" ContentType="application/vnd.openxmlformats-officedocument.presentationml.slideLayout+xml"/>
  <Override PartName="/ppt/theme/theme13.xml" ContentType="application/vnd.openxmlformats-officedocument.them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slideLayouts/slideLayout36.xml" ContentType="application/vnd.openxmlformats-officedocument.presentationml.slideLayout+xml"/>
  <Override PartName="/ppt/theme/theme14.xml" ContentType="application/vnd.openxmlformats-officedocument.them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slideLayouts/slideLayout37.xml" ContentType="application/vnd.openxmlformats-officedocument.presentationml.slideLayout+xml"/>
  <Override PartName="/ppt/theme/theme15.xml" ContentType="application/vnd.openxmlformats-officedocument.them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6.xml" ContentType="application/vnd.openxmlformats-officedocument.theme+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7.xml" ContentType="application/vnd.openxmlformats-officedocument.them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8.xml" ContentType="application/vnd.openxmlformats-officedocument.theme+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slideLayouts/slideLayout48.xml" ContentType="application/vnd.openxmlformats-officedocument.presentationml.slideLayout+xml"/>
  <Override PartName="/ppt/theme/theme19.xml" ContentType="application/vnd.openxmlformats-officedocument.theme+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0.xml" ContentType="application/vnd.openxmlformats-officedocument.theme+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1.xml" ContentType="application/vnd.openxmlformats-officedocument.theme+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2.xml" ContentType="application/vnd.openxmlformats-officedocument.theme+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3.xml" ContentType="application/vnd.openxmlformats-officedocument.theme+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4.xml" ContentType="application/vnd.openxmlformats-officedocument.theme+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slideLayouts/slideLayout64.xml" ContentType="application/vnd.openxmlformats-officedocument.presentationml.slideLayout+xml"/>
  <Override PartName="/ppt/theme/theme25.xml" ContentType="application/vnd.openxmlformats-officedocument.theme+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6.xml" ContentType="application/vnd.openxmlformats-officedocument.theme+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7.xml" ContentType="application/vnd.openxmlformats-officedocument.theme+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slideLayouts/slideLayout74.xml" ContentType="application/vnd.openxmlformats-officedocument.presentationml.slideLayout+xml"/>
  <Override PartName="/ppt/theme/theme28.xml" ContentType="application/vnd.openxmlformats-officedocument.theme+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9.xml" ContentType="application/vnd.openxmlformats-officedocument.theme+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30.xml" ContentType="application/vnd.openxmlformats-officedocument.theme+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4"/>
    <p:sldMasterId id="2147483675" r:id="rId5"/>
    <p:sldMasterId id="2147483680" r:id="rId6"/>
    <p:sldMasterId id="2147483685" r:id="rId7"/>
    <p:sldMasterId id="2147483694" r:id="rId8"/>
    <p:sldMasterId id="2147483697" r:id="rId9"/>
    <p:sldMasterId id="2147483709" r:id="rId10"/>
    <p:sldMasterId id="2147483717" r:id="rId11"/>
    <p:sldMasterId id="2147483731" r:id="rId12"/>
    <p:sldMasterId id="2147483740" r:id="rId13"/>
    <p:sldMasterId id="2147483744" r:id="rId14"/>
    <p:sldMasterId id="2147483749" r:id="rId15"/>
    <p:sldMasterId id="2147483754" r:id="rId16"/>
    <p:sldMasterId id="2147483765" r:id="rId17"/>
    <p:sldMasterId id="2147483770" r:id="rId18"/>
    <p:sldMasterId id="2147483776" r:id="rId19"/>
    <p:sldMasterId id="2147483789" r:id="rId20"/>
    <p:sldMasterId id="2147483794" r:id="rId21"/>
    <p:sldMasterId id="2147483799" r:id="rId22"/>
    <p:sldMasterId id="2147483806" r:id="rId23"/>
    <p:sldMasterId id="2147483814" r:id="rId24"/>
    <p:sldMasterId id="2147483817" r:id="rId25"/>
    <p:sldMasterId id="2147483823" r:id="rId26"/>
    <p:sldMasterId id="2147483830" r:id="rId27"/>
    <p:sldMasterId id="2147483833" r:id="rId28"/>
    <p:sldMasterId id="2147483838" r:id="rId29"/>
    <p:sldMasterId id="2147483843" r:id="rId30"/>
    <p:sldMasterId id="2147483851" r:id="rId31"/>
    <p:sldMasterId id="2147483856" r:id="rId32"/>
    <p:sldMasterId id="2147483863" r:id="rId33"/>
  </p:sldMasterIdLst>
  <p:sldIdLst>
    <p:sldId id="256" r:id="rId34"/>
    <p:sldId id="267" r:id="rId35"/>
    <p:sldId id="258" r:id="rId36"/>
    <p:sldId id="257" r:id="rId37"/>
    <p:sldId id="259" r:id="rId38"/>
    <p:sldId id="263" r:id="rId39"/>
    <p:sldId id="264" r:id="rId40"/>
    <p:sldId id="270" r:id="rId41"/>
    <p:sldId id="265" r:id="rId42"/>
  </p:sldIdLst>
  <p:sldSz cx="8961438" cy="6721475"/>
  <p:notesSz cx="6797675" cy="9926638"/>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4799" algn="l" rtl="0" fontAlgn="base">
      <a:spcBef>
        <a:spcPct val="0"/>
      </a:spcBef>
      <a:spcAft>
        <a:spcPct val="0"/>
      </a:spcAft>
      <a:defRPr sz="1600" kern="1200">
        <a:solidFill>
          <a:schemeClr val="tx1"/>
        </a:solidFill>
        <a:latin typeface="Arial" charset="0"/>
        <a:ea typeface="+mn-ea"/>
        <a:cs typeface="+mn-cs"/>
      </a:defRPr>
    </a:lvl2pPr>
    <a:lvl3pPr marL="909662" algn="l" rtl="0" fontAlgn="base">
      <a:spcBef>
        <a:spcPct val="0"/>
      </a:spcBef>
      <a:spcAft>
        <a:spcPct val="0"/>
      </a:spcAft>
      <a:defRPr sz="1600" kern="1200">
        <a:solidFill>
          <a:schemeClr val="tx1"/>
        </a:solidFill>
        <a:latin typeface="Arial" charset="0"/>
        <a:ea typeface="+mn-ea"/>
        <a:cs typeface="+mn-cs"/>
      </a:defRPr>
    </a:lvl3pPr>
    <a:lvl4pPr marL="1364494" algn="l" rtl="0" fontAlgn="base">
      <a:spcBef>
        <a:spcPct val="0"/>
      </a:spcBef>
      <a:spcAft>
        <a:spcPct val="0"/>
      </a:spcAft>
      <a:defRPr sz="1600" kern="1200">
        <a:solidFill>
          <a:schemeClr val="tx1"/>
        </a:solidFill>
        <a:latin typeface="Arial" charset="0"/>
        <a:ea typeface="+mn-ea"/>
        <a:cs typeface="+mn-cs"/>
      </a:defRPr>
    </a:lvl4pPr>
    <a:lvl5pPr marL="1819323" algn="l" rtl="0" fontAlgn="base">
      <a:spcBef>
        <a:spcPct val="0"/>
      </a:spcBef>
      <a:spcAft>
        <a:spcPct val="0"/>
      </a:spcAft>
      <a:defRPr sz="1600" kern="1200">
        <a:solidFill>
          <a:schemeClr val="tx1"/>
        </a:solidFill>
        <a:latin typeface="Arial" charset="0"/>
        <a:ea typeface="+mn-ea"/>
        <a:cs typeface="+mn-cs"/>
      </a:defRPr>
    </a:lvl5pPr>
    <a:lvl6pPr marL="2274157" algn="l" defTabSz="909662" rtl="0" eaLnBrk="1" latinLnBrk="0" hangingPunct="1">
      <a:defRPr sz="1600" kern="1200">
        <a:solidFill>
          <a:schemeClr val="tx1"/>
        </a:solidFill>
        <a:latin typeface="Arial" charset="0"/>
        <a:ea typeface="+mn-ea"/>
        <a:cs typeface="+mn-cs"/>
      </a:defRPr>
    </a:lvl6pPr>
    <a:lvl7pPr marL="2728986" algn="l" defTabSz="909662" rtl="0" eaLnBrk="1" latinLnBrk="0" hangingPunct="1">
      <a:defRPr sz="1600" kern="1200">
        <a:solidFill>
          <a:schemeClr val="tx1"/>
        </a:solidFill>
        <a:latin typeface="Arial" charset="0"/>
        <a:ea typeface="+mn-ea"/>
        <a:cs typeface="+mn-cs"/>
      </a:defRPr>
    </a:lvl7pPr>
    <a:lvl8pPr marL="3183818" algn="l" defTabSz="909662" rtl="0" eaLnBrk="1" latinLnBrk="0" hangingPunct="1">
      <a:defRPr sz="1600" kern="1200">
        <a:solidFill>
          <a:schemeClr val="tx1"/>
        </a:solidFill>
        <a:latin typeface="Arial" charset="0"/>
        <a:ea typeface="+mn-ea"/>
        <a:cs typeface="+mn-cs"/>
      </a:defRPr>
    </a:lvl8pPr>
    <a:lvl9pPr marL="3638650" algn="l" defTabSz="909662"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16">
          <p15:clr>
            <a:srgbClr val="A4A3A4"/>
          </p15:clr>
        </p15:guide>
        <p15:guide id="2" pos="2822">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60"/>
  </p:normalViewPr>
  <p:slideViewPr>
    <p:cSldViewPr snapToGrid="0">
      <p:cViewPr>
        <p:scale>
          <a:sx n="79" d="100"/>
          <a:sy n="79" d="100"/>
        </p:scale>
        <p:origin x="-900" y="-192"/>
      </p:cViewPr>
      <p:guideLst>
        <p:guide orient="horz" pos="2116"/>
        <p:guide pos="282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6.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1.xml"/><Relationship Id="rId42"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 Target="slides/slide5.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Master" Target="slideMasters/slideMaster26.xml"/><Relationship Id="rId41"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3.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Master" Target="slideMasters/slideMaster28.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 Target="slides/slide2.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8.xml"/><Relationship Id="rId7" Type="http://schemas.openxmlformats.org/officeDocument/2006/relationships/image" Target="../media/image3.emf"/><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jpe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0.jpeg"/><Relationship Id="rId2" Type="http://schemas.openxmlformats.org/officeDocument/2006/relationships/tags" Target="../tags/tag70.xml"/><Relationship Id="rId1" Type="http://schemas.openxmlformats.org/officeDocument/2006/relationships/vmlDrawing" Target="../drawings/vmlDrawing8.vml"/><Relationship Id="rId6" Type="http://schemas.openxmlformats.org/officeDocument/2006/relationships/image" Target="../media/image11.jpeg"/><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slideMaster" Target="../slideMasters/slideMaster5.xml"/><Relationship Id="rId18" Type="http://schemas.openxmlformats.org/officeDocument/2006/relationships/image" Target="../media/image10.jpeg"/><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image" Target="../media/image11.jpeg"/><Relationship Id="rId2" Type="http://schemas.openxmlformats.org/officeDocument/2006/relationships/tags" Target="../tags/tag87.xml"/><Relationship Id="rId16" Type="http://schemas.openxmlformats.org/officeDocument/2006/relationships/image" Target="../media/image12.png"/><Relationship Id="rId1" Type="http://schemas.openxmlformats.org/officeDocument/2006/relationships/vmlDrawing" Target="../drawings/vmlDrawing10.v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5" Type="http://schemas.openxmlformats.org/officeDocument/2006/relationships/image" Target="../media/image3.emf"/><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oleObject" Target="../embeddings/oleObject10.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115.xml"/><Relationship Id="rId7" Type="http://schemas.openxmlformats.org/officeDocument/2006/relationships/image" Target="../media/image3.emf"/><Relationship Id="rId2" Type="http://schemas.openxmlformats.org/officeDocument/2006/relationships/tags" Target="../tags/tag114.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image" Target="../media/image4.jpeg"/><Relationship Id="rId4"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7.xml"/><Relationship Id="rId7" Type="http://schemas.openxmlformats.org/officeDocument/2006/relationships/image" Target="../media/image13.jpeg"/><Relationship Id="rId2" Type="http://schemas.openxmlformats.org/officeDocument/2006/relationships/tags" Target="../tags/tag132.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oleObject" Target="../embeddings/oleObject14.bin"/><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8.xml"/><Relationship Id="rId7" Type="http://schemas.openxmlformats.org/officeDocument/2006/relationships/image" Target="../media/image13.jpeg"/><Relationship Id="rId2" Type="http://schemas.openxmlformats.org/officeDocument/2006/relationships/tags" Target="../tags/tag149.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oleObject" Target="../embeddings/oleObject16.bin"/><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10.jpeg"/><Relationship Id="rId2" Type="http://schemas.openxmlformats.org/officeDocument/2006/relationships/tags" Target="../tags/tag166.xml"/><Relationship Id="rId1" Type="http://schemas.openxmlformats.org/officeDocument/2006/relationships/vmlDrawing" Target="../drawings/vmlDrawing18.vml"/><Relationship Id="rId6" Type="http://schemas.openxmlformats.org/officeDocument/2006/relationships/image" Target="../media/image11.jpeg"/><Relationship Id="rId5" Type="http://schemas.openxmlformats.org/officeDocument/2006/relationships/image" Target="../media/image3.emf"/><Relationship Id="rId4" Type="http://schemas.openxmlformats.org/officeDocument/2006/relationships/oleObject" Target="../embeddings/oleObject18.bin"/></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189.xml"/><Relationship Id="rId13" Type="http://schemas.openxmlformats.org/officeDocument/2006/relationships/slideMaster" Target="../slideMasters/slideMaster10.xml"/><Relationship Id="rId18" Type="http://schemas.openxmlformats.org/officeDocument/2006/relationships/image" Target="../media/image10.jpeg"/><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tags" Target="../tags/tag193.xml"/><Relationship Id="rId17" Type="http://schemas.openxmlformats.org/officeDocument/2006/relationships/image" Target="../media/image11.jpeg"/><Relationship Id="rId2" Type="http://schemas.openxmlformats.org/officeDocument/2006/relationships/tags" Target="../tags/tag183.xml"/><Relationship Id="rId16" Type="http://schemas.openxmlformats.org/officeDocument/2006/relationships/image" Target="../media/image12.png"/><Relationship Id="rId1" Type="http://schemas.openxmlformats.org/officeDocument/2006/relationships/vmlDrawing" Target="../drawings/vmlDrawing20.vml"/><Relationship Id="rId6" Type="http://schemas.openxmlformats.org/officeDocument/2006/relationships/tags" Target="../tags/tag187.xml"/><Relationship Id="rId11" Type="http://schemas.openxmlformats.org/officeDocument/2006/relationships/tags" Target="../tags/tag192.xml"/><Relationship Id="rId5" Type="http://schemas.openxmlformats.org/officeDocument/2006/relationships/tags" Target="../tags/tag186.xml"/><Relationship Id="rId15" Type="http://schemas.openxmlformats.org/officeDocument/2006/relationships/image" Target="../media/image3.emf"/><Relationship Id="rId10" Type="http://schemas.openxmlformats.org/officeDocument/2006/relationships/tags" Target="../tags/tag191.xml"/><Relationship Id="rId4" Type="http://schemas.openxmlformats.org/officeDocument/2006/relationships/tags" Target="../tags/tag185.xml"/><Relationship Id="rId9" Type="http://schemas.openxmlformats.org/officeDocument/2006/relationships/tags" Target="../tags/tag190.xml"/><Relationship Id="rId14" Type="http://schemas.openxmlformats.org/officeDocument/2006/relationships/oleObject" Target="../embeddings/oleObject20.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1.xml"/><Relationship Id="rId7" Type="http://schemas.openxmlformats.org/officeDocument/2006/relationships/image" Target="../media/image7.jpeg"/><Relationship Id="rId2" Type="http://schemas.openxmlformats.org/officeDocument/2006/relationships/tags" Target="../tags/tag210.xml"/><Relationship Id="rId1" Type="http://schemas.openxmlformats.org/officeDocument/2006/relationships/vmlDrawing" Target="../drawings/vmlDrawing22.vml"/><Relationship Id="rId6" Type="http://schemas.openxmlformats.org/officeDocument/2006/relationships/image" Target="../media/image8.jpeg"/><Relationship Id="rId5" Type="http://schemas.openxmlformats.org/officeDocument/2006/relationships/image" Target="../media/image3.emf"/><Relationship Id="rId4" Type="http://schemas.openxmlformats.org/officeDocument/2006/relationships/oleObject" Target="../embeddings/oleObject22.bin"/></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227.xml"/><Relationship Id="rId1" Type="http://schemas.openxmlformats.org/officeDocument/2006/relationships/vmlDrawing" Target="../drawings/vmlDrawing24.vml"/><Relationship Id="rId6" Type="http://schemas.openxmlformats.org/officeDocument/2006/relationships/image" Target="../media/image9.jpeg"/><Relationship Id="rId5" Type="http://schemas.openxmlformats.org/officeDocument/2006/relationships/image" Target="../media/image3.emf"/><Relationship Id="rId4" Type="http://schemas.openxmlformats.org/officeDocument/2006/relationships/oleObject" Target="../embeddings/oleObject24.bin"/></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45.xml"/><Relationship Id="rId7" Type="http://schemas.openxmlformats.org/officeDocument/2006/relationships/image" Target="../media/image3.emf"/><Relationship Id="rId2" Type="http://schemas.openxmlformats.org/officeDocument/2006/relationships/tags" Target="../tags/tag244.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image" Target="../media/image4.jpeg"/><Relationship Id="rId4"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4.xml"/><Relationship Id="rId7" Type="http://schemas.openxmlformats.org/officeDocument/2006/relationships/image" Target="../media/image13.jpeg"/><Relationship Id="rId2" Type="http://schemas.openxmlformats.org/officeDocument/2006/relationships/tags" Target="../tags/tag262.xml"/><Relationship Id="rId1" Type="http://schemas.openxmlformats.org/officeDocument/2006/relationships/vmlDrawing" Target="../drawings/vmlDrawing28.vml"/><Relationship Id="rId6" Type="http://schemas.openxmlformats.org/officeDocument/2006/relationships/image" Target="../media/image3.emf"/><Relationship Id="rId5" Type="http://schemas.openxmlformats.org/officeDocument/2006/relationships/oleObject" Target="../embeddings/oleObject28.bin"/><Relationship Id="rId4" Type="http://schemas.openxmlformats.org/officeDocument/2006/relationships/image" Target="../media/image4.jpe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80.xml"/><Relationship Id="rId7" Type="http://schemas.openxmlformats.org/officeDocument/2006/relationships/image" Target="../media/image3.emf"/><Relationship Id="rId2" Type="http://schemas.openxmlformats.org/officeDocument/2006/relationships/tags" Target="../tags/tag279.xml"/><Relationship Id="rId1" Type="http://schemas.openxmlformats.org/officeDocument/2006/relationships/vmlDrawing" Target="../drawings/vmlDrawing30.vml"/><Relationship Id="rId6" Type="http://schemas.openxmlformats.org/officeDocument/2006/relationships/oleObject" Target="../embeddings/oleObject30.bin"/><Relationship Id="rId5" Type="http://schemas.openxmlformats.org/officeDocument/2006/relationships/image" Target="../media/image4.jpeg"/><Relationship Id="rId4"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98.xml"/><Relationship Id="rId7" Type="http://schemas.openxmlformats.org/officeDocument/2006/relationships/image" Target="../media/image3.emf"/><Relationship Id="rId2" Type="http://schemas.openxmlformats.org/officeDocument/2006/relationships/tags" Target="../tags/tag297.xml"/><Relationship Id="rId1" Type="http://schemas.openxmlformats.org/officeDocument/2006/relationships/vmlDrawing" Target="../drawings/vmlDrawing32.vml"/><Relationship Id="rId6" Type="http://schemas.openxmlformats.org/officeDocument/2006/relationships/oleObject" Target="../embeddings/oleObject32.bin"/><Relationship Id="rId5" Type="http://schemas.openxmlformats.org/officeDocument/2006/relationships/image" Target="../media/image4.jpeg"/><Relationship Id="rId4"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300.xml"/><Relationship Id="rId7" Type="http://schemas.openxmlformats.org/officeDocument/2006/relationships/oleObject" Target="../embeddings/oleObject33.bin"/><Relationship Id="rId2" Type="http://schemas.openxmlformats.org/officeDocument/2006/relationships/tags" Target="../tags/tag299.xml"/><Relationship Id="rId1" Type="http://schemas.openxmlformats.org/officeDocument/2006/relationships/vmlDrawing" Target="../drawings/vmlDrawing33.vml"/><Relationship Id="rId6" Type="http://schemas.openxmlformats.org/officeDocument/2006/relationships/slideMaster" Target="../slideMasters/slideMaster16.xml"/><Relationship Id="rId11" Type="http://schemas.openxmlformats.org/officeDocument/2006/relationships/image" Target="../media/image10.jpeg"/><Relationship Id="rId5" Type="http://schemas.openxmlformats.org/officeDocument/2006/relationships/tags" Target="../tags/tag302.xml"/><Relationship Id="rId10" Type="http://schemas.openxmlformats.org/officeDocument/2006/relationships/hyperlink" Target="mailto:zaid.shaari@pemandu.gov.my" TargetMode="External"/><Relationship Id="rId4" Type="http://schemas.openxmlformats.org/officeDocument/2006/relationships/tags" Target="../tags/tag301.xml"/><Relationship Id="rId9" Type="http://schemas.openxmlformats.org/officeDocument/2006/relationships/hyperlink" Target="mailto:izhar.moslim@pemandu.gov.my" TargetMode="Externa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7.xml"/><Relationship Id="rId7" Type="http://schemas.openxmlformats.org/officeDocument/2006/relationships/image" Target="../media/image7.jpeg"/><Relationship Id="rId2" Type="http://schemas.openxmlformats.org/officeDocument/2006/relationships/tags" Target="../tags/tag319.xml"/><Relationship Id="rId1" Type="http://schemas.openxmlformats.org/officeDocument/2006/relationships/vmlDrawing" Target="../drawings/vmlDrawing35.vml"/><Relationship Id="rId6" Type="http://schemas.openxmlformats.org/officeDocument/2006/relationships/image" Target="../media/image8.jpeg"/><Relationship Id="rId5" Type="http://schemas.openxmlformats.org/officeDocument/2006/relationships/image" Target="../media/image3.emf"/><Relationship Id="rId4" Type="http://schemas.openxmlformats.org/officeDocument/2006/relationships/oleObject" Target="../embeddings/oleObject35.bin"/></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336.xml"/><Relationship Id="rId1" Type="http://schemas.openxmlformats.org/officeDocument/2006/relationships/vmlDrawing" Target="../drawings/vmlDrawing37.vml"/><Relationship Id="rId6" Type="http://schemas.openxmlformats.org/officeDocument/2006/relationships/image" Target="../media/image9.jpeg"/><Relationship Id="rId5" Type="http://schemas.openxmlformats.org/officeDocument/2006/relationships/image" Target="../media/image3.emf"/><Relationship Id="rId4" Type="http://schemas.openxmlformats.org/officeDocument/2006/relationships/oleObject" Target="../embeddings/oleObject37.bin"/></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9.xml"/><Relationship Id="rId7" Type="http://schemas.openxmlformats.org/officeDocument/2006/relationships/image" Target="../media/image13.jpeg"/><Relationship Id="rId2" Type="http://schemas.openxmlformats.org/officeDocument/2006/relationships/tags" Target="../tags/tag353.xml"/><Relationship Id="rId1" Type="http://schemas.openxmlformats.org/officeDocument/2006/relationships/vmlDrawing" Target="../drawings/vmlDrawing39.vml"/><Relationship Id="rId6" Type="http://schemas.openxmlformats.org/officeDocument/2006/relationships/image" Target="../media/image3.emf"/><Relationship Id="rId5" Type="http://schemas.openxmlformats.org/officeDocument/2006/relationships/oleObject" Target="../embeddings/oleObject39.bin"/><Relationship Id="rId4" Type="http://schemas.openxmlformats.org/officeDocument/2006/relationships/image" Target="../media/image4.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0.xml"/><Relationship Id="rId7" Type="http://schemas.openxmlformats.org/officeDocument/2006/relationships/image" Target="../media/image10.jpeg"/><Relationship Id="rId2" Type="http://schemas.openxmlformats.org/officeDocument/2006/relationships/tags" Target="../tags/tag370.xml"/><Relationship Id="rId1" Type="http://schemas.openxmlformats.org/officeDocument/2006/relationships/vmlDrawing" Target="../drawings/vmlDrawing41.vml"/><Relationship Id="rId6" Type="http://schemas.openxmlformats.org/officeDocument/2006/relationships/image" Target="../media/image11.jpeg"/><Relationship Id="rId5" Type="http://schemas.openxmlformats.org/officeDocument/2006/relationships/image" Target="../media/image3.emf"/><Relationship Id="rId4" Type="http://schemas.openxmlformats.org/officeDocument/2006/relationships/oleObject" Target="../embeddings/oleObject41.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2.xml.rels><?xml version="1.0" encoding="UTF-8" standalone="yes"?>
<Relationships xmlns="http://schemas.openxmlformats.org/package/2006/relationships"><Relationship Id="rId8" Type="http://schemas.openxmlformats.org/officeDocument/2006/relationships/tags" Target="../tags/tag393.xml"/><Relationship Id="rId13" Type="http://schemas.openxmlformats.org/officeDocument/2006/relationships/slideMaster" Target="../slideMasters/slideMaster21.xml"/><Relationship Id="rId18" Type="http://schemas.openxmlformats.org/officeDocument/2006/relationships/image" Target="../media/image10.jpeg"/><Relationship Id="rId3" Type="http://schemas.openxmlformats.org/officeDocument/2006/relationships/tags" Target="../tags/tag388.xml"/><Relationship Id="rId7" Type="http://schemas.openxmlformats.org/officeDocument/2006/relationships/tags" Target="../tags/tag392.xml"/><Relationship Id="rId12" Type="http://schemas.openxmlformats.org/officeDocument/2006/relationships/tags" Target="../tags/tag397.xml"/><Relationship Id="rId17" Type="http://schemas.openxmlformats.org/officeDocument/2006/relationships/image" Target="../media/image11.jpeg"/><Relationship Id="rId2" Type="http://schemas.openxmlformats.org/officeDocument/2006/relationships/tags" Target="../tags/tag387.xml"/><Relationship Id="rId16" Type="http://schemas.openxmlformats.org/officeDocument/2006/relationships/image" Target="../media/image12.png"/><Relationship Id="rId1" Type="http://schemas.openxmlformats.org/officeDocument/2006/relationships/vmlDrawing" Target="../drawings/vmlDrawing43.vml"/><Relationship Id="rId6" Type="http://schemas.openxmlformats.org/officeDocument/2006/relationships/tags" Target="../tags/tag391.xml"/><Relationship Id="rId11" Type="http://schemas.openxmlformats.org/officeDocument/2006/relationships/tags" Target="../tags/tag396.xml"/><Relationship Id="rId5" Type="http://schemas.openxmlformats.org/officeDocument/2006/relationships/tags" Target="../tags/tag390.xml"/><Relationship Id="rId15" Type="http://schemas.openxmlformats.org/officeDocument/2006/relationships/image" Target="../media/image3.emf"/><Relationship Id="rId10" Type="http://schemas.openxmlformats.org/officeDocument/2006/relationships/tags" Target="../tags/tag395.xml"/><Relationship Id="rId4" Type="http://schemas.openxmlformats.org/officeDocument/2006/relationships/tags" Target="../tags/tag389.xml"/><Relationship Id="rId9" Type="http://schemas.openxmlformats.org/officeDocument/2006/relationships/tags" Target="../tags/tag394.xml"/><Relationship Id="rId14" Type="http://schemas.openxmlformats.org/officeDocument/2006/relationships/oleObject" Target="../embeddings/oleObject43.bin"/></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2.xml"/><Relationship Id="rId7" Type="http://schemas.openxmlformats.org/officeDocument/2006/relationships/image" Target="../media/image10.jpeg"/><Relationship Id="rId2" Type="http://schemas.openxmlformats.org/officeDocument/2006/relationships/tags" Target="../tags/tag416.xml"/><Relationship Id="rId1" Type="http://schemas.openxmlformats.org/officeDocument/2006/relationships/vmlDrawing" Target="../drawings/vmlDrawing45.vml"/><Relationship Id="rId6" Type="http://schemas.openxmlformats.org/officeDocument/2006/relationships/image" Target="../media/image16.jpeg"/><Relationship Id="rId5" Type="http://schemas.openxmlformats.org/officeDocument/2006/relationships/image" Target="../media/image3.emf"/><Relationship Id="rId4" Type="http://schemas.openxmlformats.org/officeDocument/2006/relationships/oleObject" Target="../embeddings/oleObject45.bin"/></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3.xml"/><Relationship Id="rId7" Type="http://schemas.openxmlformats.org/officeDocument/2006/relationships/image" Target="../media/image10.jpeg"/><Relationship Id="rId2" Type="http://schemas.openxmlformats.org/officeDocument/2006/relationships/tags" Target="../tags/tag433.xml"/><Relationship Id="rId1" Type="http://schemas.openxmlformats.org/officeDocument/2006/relationships/vmlDrawing" Target="../drawings/vmlDrawing47.vml"/><Relationship Id="rId6" Type="http://schemas.openxmlformats.org/officeDocument/2006/relationships/image" Target="../media/image11.jpeg"/><Relationship Id="rId5" Type="http://schemas.openxmlformats.org/officeDocument/2006/relationships/image" Target="../media/image3.emf"/><Relationship Id="rId4" Type="http://schemas.openxmlformats.org/officeDocument/2006/relationships/oleObject" Target="../embeddings/oleObject47.bin"/></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jpeg"/><Relationship Id="rId2" Type="http://schemas.openxmlformats.org/officeDocument/2006/relationships/tags" Target="../tags/tag36.xml"/><Relationship Id="rId1" Type="http://schemas.openxmlformats.org/officeDocument/2006/relationships/vmlDrawing" Target="../drawings/vmlDrawing4.vml"/><Relationship Id="rId6" Type="http://schemas.openxmlformats.org/officeDocument/2006/relationships/image" Target="../media/image8.jpeg"/><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2.xml.rels><?xml version="1.0" encoding="UTF-8" standalone="yes"?>
<Relationships xmlns="http://schemas.openxmlformats.org/package/2006/relationships"><Relationship Id="rId8" Type="http://schemas.openxmlformats.org/officeDocument/2006/relationships/tags" Target="../tags/tag456.xml"/><Relationship Id="rId13" Type="http://schemas.openxmlformats.org/officeDocument/2006/relationships/slideMaster" Target="../slideMasters/slideMaster24.xml"/><Relationship Id="rId18" Type="http://schemas.openxmlformats.org/officeDocument/2006/relationships/image" Target="../media/image10.jpeg"/><Relationship Id="rId3" Type="http://schemas.openxmlformats.org/officeDocument/2006/relationships/tags" Target="../tags/tag451.xml"/><Relationship Id="rId7" Type="http://schemas.openxmlformats.org/officeDocument/2006/relationships/tags" Target="../tags/tag455.xml"/><Relationship Id="rId12" Type="http://schemas.openxmlformats.org/officeDocument/2006/relationships/tags" Target="../tags/tag460.xml"/><Relationship Id="rId17" Type="http://schemas.openxmlformats.org/officeDocument/2006/relationships/image" Target="../media/image11.jpeg"/><Relationship Id="rId2" Type="http://schemas.openxmlformats.org/officeDocument/2006/relationships/tags" Target="../tags/tag450.xml"/><Relationship Id="rId16" Type="http://schemas.openxmlformats.org/officeDocument/2006/relationships/image" Target="../media/image12.png"/><Relationship Id="rId1" Type="http://schemas.openxmlformats.org/officeDocument/2006/relationships/vmlDrawing" Target="../drawings/vmlDrawing49.vml"/><Relationship Id="rId6" Type="http://schemas.openxmlformats.org/officeDocument/2006/relationships/tags" Target="../tags/tag454.xml"/><Relationship Id="rId11" Type="http://schemas.openxmlformats.org/officeDocument/2006/relationships/tags" Target="../tags/tag459.xml"/><Relationship Id="rId5" Type="http://schemas.openxmlformats.org/officeDocument/2006/relationships/tags" Target="../tags/tag453.xml"/><Relationship Id="rId15" Type="http://schemas.openxmlformats.org/officeDocument/2006/relationships/image" Target="../media/image3.emf"/><Relationship Id="rId10" Type="http://schemas.openxmlformats.org/officeDocument/2006/relationships/tags" Target="../tags/tag458.xml"/><Relationship Id="rId4" Type="http://schemas.openxmlformats.org/officeDocument/2006/relationships/tags" Target="../tags/tag452.xml"/><Relationship Id="rId9" Type="http://schemas.openxmlformats.org/officeDocument/2006/relationships/tags" Target="../tags/tag457.xml"/><Relationship Id="rId14" Type="http://schemas.openxmlformats.org/officeDocument/2006/relationships/oleObject" Target="../embeddings/oleObject49.bin"/></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478.xml"/><Relationship Id="rId7" Type="http://schemas.openxmlformats.org/officeDocument/2006/relationships/image" Target="../media/image3.emf"/><Relationship Id="rId2" Type="http://schemas.openxmlformats.org/officeDocument/2006/relationships/tags" Target="../tags/tag477.xml"/><Relationship Id="rId1" Type="http://schemas.openxmlformats.org/officeDocument/2006/relationships/vmlDrawing" Target="../drawings/vmlDrawing51.vml"/><Relationship Id="rId6" Type="http://schemas.openxmlformats.org/officeDocument/2006/relationships/oleObject" Target="../embeddings/oleObject51.bin"/><Relationship Id="rId5" Type="http://schemas.openxmlformats.org/officeDocument/2006/relationships/image" Target="../media/image4.jpeg"/><Relationship Id="rId4" Type="http://schemas.openxmlformats.org/officeDocument/2006/relationships/slideMaster" Target="../slideMasters/slideMaster25.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6.xml"/><Relationship Id="rId7" Type="http://schemas.openxmlformats.org/officeDocument/2006/relationships/image" Target="../media/image7.jpeg"/><Relationship Id="rId2" Type="http://schemas.openxmlformats.org/officeDocument/2006/relationships/tags" Target="../tags/tag495.xml"/><Relationship Id="rId1" Type="http://schemas.openxmlformats.org/officeDocument/2006/relationships/vmlDrawing" Target="../drawings/vmlDrawing53.vml"/><Relationship Id="rId6" Type="http://schemas.openxmlformats.org/officeDocument/2006/relationships/image" Target="../media/image8.jpeg"/><Relationship Id="rId5" Type="http://schemas.openxmlformats.org/officeDocument/2006/relationships/image" Target="../media/image3.emf"/><Relationship Id="rId4" Type="http://schemas.openxmlformats.org/officeDocument/2006/relationships/oleObject" Target="../embeddings/oleObject53.bin"/></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497.xml"/><Relationship Id="rId7" Type="http://schemas.openxmlformats.org/officeDocument/2006/relationships/oleObject" Target="../embeddings/oleObject54.bin"/><Relationship Id="rId2" Type="http://schemas.openxmlformats.org/officeDocument/2006/relationships/tags" Target="../tags/tag496.xml"/><Relationship Id="rId1" Type="http://schemas.openxmlformats.org/officeDocument/2006/relationships/vmlDrawing" Target="../drawings/vmlDrawing54.vml"/><Relationship Id="rId6" Type="http://schemas.openxmlformats.org/officeDocument/2006/relationships/slideMaster" Target="../slideMasters/slideMaster26.xml"/><Relationship Id="rId11" Type="http://schemas.openxmlformats.org/officeDocument/2006/relationships/image" Target="../media/image17.jpeg"/><Relationship Id="rId5" Type="http://schemas.openxmlformats.org/officeDocument/2006/relationships/tags" Target="../tags/tag499.xml"/><Relationship Id="rId10" Type="http://schemas.openxmlformats.org/officeDocument/2006/relationships/hyperlink" Target="mailto:zaid.shaari@pemandu.gov.my" TargetMode="External"/><Relationship Id="rId4" Type="http://schemas.openxmlformats.org/officeDocument/2006/relationships/tags" Target="../tags/tag498.xml"/><Relationship Id="rId9" Type="http://schemas.openxmlformats.org/officeDocument/2006/relationships/hyperlink" Target="mailto:izhar.moslim@pemandu.gov.my" TargetMode="Externa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516.xml"/><Relationship Id="rId1" Type="http://schemas.openxmlformats.org/officeDocument/2006/relationships/vmlDrawing" Target="../drawings/vmlDrawing56.vml"/><Relationship Id="rId6" Type="http://schemas.openxmlformats.org/officeDocument/2006/relationships/image" Target="../media/image9.jpeg"/><Relationship Id="rId5" Type="http://schemas.openxmlformats.org/officeDocument/2006/relationships/image" Target="../media/image3.emf"/><Relationship Id="rId4" Type="http://schemas.openxmlformats.org/officeDocument/2006/relationships/oleObject" Target="../embeddings/oleObject56.bin"/></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534.xml"/><Relationship Id="rId7" Type="http://schemas.openxmlformats.org/officeDocument/2006/relationships/image" Target="../media/image3.emf"/><Relationship Id="rId2" Type="http://schemas.openxmlformats.org/officeDocument/2006/relationships/tags" Target="../tags/tag533.xml"/><Relationship Id="rId1" Type="http://schemas.openxmlformats.org/officeDocument/2006/relationships/vmlDrawing" Target="../drawings/vmlDrawing58.vml"/><Relationship Id="rId6" Type="http://schemas.openxmlformats.org/officeDocument/2006/relationships/oleObject" Target="../embeddings/oleObject58.bin"/><Relationship Id="rId5" Type="http://schemas.openxmlformats.org/officeDocument/2006/relationships/image" Target="../media/image4.jpeg"/><Relationship Id="rId4" Type="http://schemas.openxmlformats.org/officeDocument/2006/relationships/slideMaster" Target="../slideMasters/slideMaster28.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29.xml"/><Relationship Id="rId7" Type="http://schemas.openxmlformats.org/officeDocument/2006/relationships/image" Target="../media/image7.jpeg"/><Relationship Id="rId2" Type="http://schemas.openxmlformats.org/officeDocument/2006/relationships/tags" Target="../tags/tag551.xml"/><Relationship Id="rId1" Type="http://schemas.openxmlformats.org/officeDocument/2006/relationships/vmlDrawing" Target="../drawings/vmlDrawing60.vml"/><Relationship Id="rId6" Type="http://schemas.openxmlformats.org/officeDocument/2006/relationships/image" Target="../media/image8.jpeg"/><Relationship Id="rId5" Type="http://schemas.openxmlformats.org/officeDocument/2006/relationships/image" Target="../media/image3.emf"/><Relationship Id="rId4" Type="http://schemas.openxmlformats.org/officeDocument/2006/relationships/oleObject" Target="../embeddings/oleObject60.bin"/></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568.xml"/><Relationship Id="rId1" Type="http://schemas.openxmlformats.org/officeDocument/2006/relationships/vmlDrawing" Target="../drawings/vmlDrawing62.vml"/><Relationship Id="rId6" Type="http://schemas.openxmlformats.org/officeDocument/2006/relationships/image" Target="../media/image9.jpeg"/><Relationship Id="rId5" Type="http://schemas.openxmlformats.org/officeDocument/2006/relationships/image" Target="../media/image3.emf"/><Relationship Id="rId4" Type="http://schemas.openxmlformats.org/officeDocument/2006/relationships/oleObject" Target="../embeddings/oleObject62.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3.xml"/><Relationship Id="rId1" Type="http://schemas.openxmlformats.org/officeDocument/2006/relationships/vmlDrawing" Target="../drawings/vmlDrawing6.vml"/><Relationship Id="rId6" Type="http://schemas.openxmlformats.org/officeDocument/2006/relationships/image" Target="../media/image9.jpeg"/><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custDataLst>
              <p:tags r:id="rId2"/>
            </p:custDataLst>
          </p:nvPr>
        </p:nvPicPr>
        <p:blipFill>
          <a:blip r:embed="rId5" cstate="print">
            <a:extLst>
              <a:ext uri="{28A0092B-C50C-407E-A947-70E740481C1C}">
                <a14:useLocalDpi xmlns:a14="http://schemas.microsoft.com/office/drawing/2010/main"/>
              </a:ext>
            </a:extLst>
          </a:blip>
          <a:stretch>
            <a:fillRect/>
          </a:stretch>
        </p:blipFill>
        <p:spPr>
          <a:xfrm>
            <a:off x="0" y="25"/>
            <a:ext cx="8961438" cy="6721475"/>
          </a:xfrm>
          <a:prstGeom prst="rect">
            <a:avLst/>
          </a:prstGeom>
        </p:spPr>
      </p:pic>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3493670569"/>
              </p:ext>
            </p:extLst>
          </p:nvPr>
        </p:nvGraphicFramePr>
        <p:xfrm>
          <a:off x="1637" y="1637"/>
          <a:ext cx="1587" cy="1587"/>
        </p:xfrm>
        <a:graphic>
          <a:graphicData uri="http://schemas.openxmlformats.org/presentationml/2006/ole">
            <mc:AlternateContent xmlns:mc="http://schemas.openxmlformats.org/markup-compatibility/2006">
              <mc:Choice xmlns:v="urn:schemas-microsoft-com:vml" Requires="v">
                <p:oleObj spid="_x0000_s17076" name="think-cell Slide" r:id="rId6" imgW="360" imgH="360" progId="TCLayout.ActiveDocument.1">
                  <p:embed/>
                </p:oleObj>
              </mc:Choice>
              <mc:Fallback>
                <p:oleObj name="think-cell Slide" r:id="rId6" imgW="360" imgH="360" progId="TCLayout.ActiveDocument.1">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7" y="1637"/>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McK Title Elements" hidden="1"/>
          <p:cNvGrpSpPr/>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noProof="0" dirty="0" smtClean="0">
                  <a:latin typeface="+mn-lt"/>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noProof="0" dirty="0" smtClean="0">
                  <a:latin typeface="+mn-lt"/>
                </a:rPr>
                <a:t>Date</a:t>
              </a:r>
            </a:p>
          </p:txBody>
        </p:sp>
      </p:grpSp>
      <p:sp>
        <p:nvSpPr>
          <p:cNvPr id="13314" name="Rectangle 1026"/>
          <p:cNvSpPr>
            <a:spLocks noGrp="1" noChangeArrowheads="1"/>
          </p:cNvSpPr>
          <p:nvPr>
            <p:ph type="ctrTitle"/>
          </p:nvPr>
        </p:nvSpPr>
        <p:spPr bwMode="gray">
          <a:xfrm>
            <a:off x="632621" y="3819148"/>
            <a:ext cx="4935537" cy="430887"/>
          </a:xfrm>
          <a:prstGeom prst="rect">
            <a:avLst/>
          </a:prstGeom>
        </p:spPr>
        <p:txBody>
          <a:bodyPr wrap="square" anchor="b" anchorCtr="0">
            <a:spAutoFit/>
          </a:bodyPr>
          <a:lstStyle>
            <a:lvl1pPr>
              <a:defRPr sz="2800" b="1" baseline="0">
                <a:solidFill>
                  <a:schemeClr val="tx2"/>
                </a:solidFill>
                <a:latin typeface="+mj-lt"/>
                <a:ea typeface="+mj-ea"/>
                <a:cs typeface="Arial" panose="020B0604020202020204" pitchFamily="34" charset="0"/>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32621" y="4638820"/>
            <a:ext cx="4935537" cy="307777"/>
          </a:xfrm>
          <a:prstGeom prst="rect">
            <a:avLst/>
          </a:prstGeom>
        </p:spPr>
        <p:txBody>
          <a:bodyPr lIns="0" tIns="0" rIns="0" bIns="0">
            <a:spAutoFit/>
          </a:bodyPr>
          <a:lstStyle>
            <a:lvl1pPr>
              <a:defRPr sz="2000" baseline="0">
                <a:solidFill>
                  <a:schemeClr val="tx1">
                    <a:lumMod val="85000"/>
                    <a:lumOff val="15000"/>
                  </a:schemeClr>
                </a:solidFill>
                <a:latin typeface="+mj-lt"/>
                <a:ea typeface="+mj-ea"/>
                <a:cs typeface="Arial" panose="020B0604020202020204" pitchFamily="34" charset="0"/>
              </a:defRPr>
            </a:lvl1pPr>
          </a:lstStyle>
          <a:p>
            <a:pPr lvl="0"/>
            <a:r>
              <a:rPr lang="en-US" noProof="0" smtClean="0"/>
              <a:t>Click to edit Master subtitle style</a:t>
            </a:r>
            <a:endParaRPr lang="en-US" noProof="0" dirty="0" smtClean="0"/>
          </a:p>
        </p:txBody>
      </p:sp>
      <p:grpSp>
        <p:nvGrpSpPr>
          <p:cNvPr id="4" name="Group 3"/>
          <p:cNvGrpSpPr/>
          <p:nvPr/>
        </p:nvGrpSpPr>
        <p:grpSpPr>
          <a:xfrm>
            <a:off x="5568205" y="368864"/>
            <a:ext cx="2963863" cy="1395542"/>
            <a:chOff x="632619" y="670600"/>
            <a:chExt cx="3195637" cy="1504950"/>
          </a:xfrm>
        </p:grpSpPr>
        <p:sp>
          <p:nvSpPr>
            <p:cNvPr id="2" name="Rectangle 1"/>
            <p:cNvSpPr/>
            <p:nvPr/>
          </p:nvSpPr>
          <p:spPr>
            <a:xfrm>
              <a:off x="1290638" y="1228724"/>
              <a:ext cx="1843087" cy="30241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chemeClr val="tx1"/>
                </a:solidFill>
              </a:endParaRPr>
            </a:p>
          </p:txBody>
        </p:sp>
        <p:pic>
          <p:nvPicPr>
            <p:cNvPr id="18" name="Picture 72"/>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632619" y="670600"/>
              <a:ext cx="3195637" cy="1504950"/>
            </a:xfrm>
            <a:prstGeom prst="rect">
              <a:avLst/>
            </a:prstGeom>
            <a:noFill/>
            <a:ln w="9525">
              <a:noFill/>
              <a:miter lim="800000"/>
              <a:headEnd/>
              <a:tailEnd/>
            </a:ln>
          </p:spPr>
        </p:pic>
      </p:grpSp>
      <p:cxnSp>
        <p:nvCxnSpPr>
          <p:cNvPr id="8" name="Straight Connector 7"/>
          <p:cNvCxnSpPr/>
          <p:nvPr/>
        </p:nvCxnSpPr>
        <p:spPr>
          <a:xfrm>
            <a:off x="632619" y="4462409"/>
            <a:ext cx="7661375"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319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a:xfrm>
            <a:off x="448072" y="1568396"/>
            <a:ext cx="8065294" cy="1321585"/>
          </a:xfrm>
          <a:prstGeom prst="rect">
            <a:avLst/>
          </a:prstGeom>
        </p:spPr>
        <p:txBody>
          <a:bodyPr lIns="87356" tIns="43680" rIns="87356" bIns="4368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a:xfrm>
            <a:off x="448072" y="6229812"/>
            <a:ext cx="2091002" cy="357856"/>
          </a:xfrm>
          <a:prstGeom prst="rect">
            <a:avLst/>
          </a:prstGeom>
        </p:spPr>
        <p:txBody>
          <a:bodyPr lIns="87356" tIns="43680" rIns="87356" bIns="43680"/>
          <a:lstStyle/>
          <a:p>
            <a:pPr defTabSz="891469" fontAlgn="auto">
              <a:spcBef>
                <a:spcPts val="0"/>
              </a:spcBef>
              <a:spcAft>
                <a:spcPts val="0"/>
              </a:spcAft>
            </a:pPr>
            <a:fld id="{3913B2CF-A3CF-4CDA-BD1A-851054A31260}" type="datetimeFigureOut">
              <a:rPr lang="en-MY" sz="1800" smtClean="0">
                <a:solidFill>
                  <a:srgbClr val="000000"/>
                </a:solidFill>
                <a:latin typeface="Arial"/>
              </a:rPr>
              <a:pPr defTabSz="891469" fontAlgn="auto">
                <a:spcBef>
                  <a:spcPts val="0"/>
                </a:spcBef>
                <a:spcAft>
                  <a:spcPts val="0"/>
                </a:spcAft>
              </a:pPr>
              <a:t>8/1/2015</a:t>
            </a:fld>
            <a:endParaRPr lang="en-MY" sz="1800">
              <a:solidFill>
                <a:srgbClr val="000000"/>
              </a:solidFill>
              <a:latin typeface="Arial"/>
            </a:endParaRPr>
          </a:p>
        </p:txBody>
      </p:sp>
      <p:sp>
        <p:nvSpPr>
          <p:cNvPr id="5" name="Footer Placeholder 4"/>
          <p:cNvSpPr>
            <a:spLocks noGrp="1"/>
          </p:cNvSpPr>
          <p:nvPr>
            <p:ph type="ftr" sz="quarter" idx="11"/>
          </p:nvPr>
        </p:nvSpPr>
        <p:spPr>
          <a:xfrm>
            <a:off x="3061825" y="6229812"/>
            <a:ext cx="2837789" cy="357856"/>
          </a:xfrm>
          <a:prstGeom prst="rect">
            <a:avLst/>
          </a:prstGeom>
        </p:spPr>
        <p:txBody>
          <a:bodyPr lIns="87356" tIns="43680" rIns="87356" bIns="43680"/>
          <a:lstStyle/>
          <a:p>
            <a:pPr defTabSz="891469" fontAlgn="auto">
              <a:spcBef>
                <a:spcPts val="0"/>
              </a:spcBef>
              <a:spcAft>
                <a:spcPts val="0"/>
              </a:spcAft>
            </a:pPr>
            <a:endParaRPr lang="en-MY" sz="1800">
              <a:solidFill>
                <a:srgbClr val="000000"/>
              </a:solidFill>
              <a:latin typeface="Arial"/>
            </a:endParaRPr>
          </a:p>
        </p:txBody>
      </p:sp>
      <p:sp>
        <p:nvSpPr>
          <p:cNvPr id="6" name="Slide Number Placeholder 5"/>
          <p:cNvSpPr>
            <a:spLocks noGrp="1"/>
          </p:cNvSpPr>
          <p:nvPr>
            <p:ph type="sldNum" sz="quarter" idx="12"/>
          </p:nvPr>
        </p:nvSpPr>
        <p:spPr>
          <a:xfrm>
            <a:off x="6422364" y="6229812"/>
            <a:ext cx="2091002" cy="357856"/>
          </a:xfrm>
          <a:prstGeom prst="rect">
            <a:avLst/>
          </a:prstGeom>
        </p:spPr>
        <p:txBody>
          <a:bodyPr lIns="87356" tIns="43680" rIns="87356" bIns="43680"/>
          <a:lstStyle/>
          <a:p>
            <a:pPr defTabSz="891469" fontAlgn="auto">
              <a:spcBef>
                <a:spcPts val="0"/>
              </a:spcBef>
              <a:spcAft>
                <a:spcPts val="0"/>
              </a:spcAft>
            </a:pPr>
            <a:fld id="{87FBAF53-89DE-4D0C-844D-9520A50E3665}" type="slidenum">
              <a:rPr lang="en-MY" sz="1800" smtClean="0">
                <a:solidFill>
                  <a:srgbClr val="000000"/>
                </a:solidFill>
                <a:latin typeface="Arial"/>
              </a:rPr>
              <a:pPr defTabSz="891469" fontAlgn="auto">
                <a:spcBef>
                  <a:spcPts val="0"/>
                </a:spcBef>
                <a:spcAft>
                  <a:spcPts val="0"/>
                </a:spcAft>
              </a:pPr>
              <a:t>‹#›</a:t>
            </a:fld>
            <a:endParaRPr lang="en-MY" sz="1800">
              <a:solidFill>
                <a:srgbClr val="000000"/>
              </a:solidFill>
              <a:latin typeface="Arial"/>
            </a:endParaRPr>
          </a:p>
        </p:txBody>
      </p:sp>
    </p:spTree>
    <p:extLst>
      <p:ext uri="{BB962C8B-B14F-4D97-AF65-F5344CB8AC3E}">
        <p14:creationId xmlns:p14="http://schemas.microsoft.com/office/powerpoint/2010/main" val="220788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2437653304"/>
              </p:ext>
            </p:extLst>
          </p:nvPr>
        </p:nvGraphicFramePr>
        <p:xfrm>
          <a:off x="1648" y="1648"/>
          <a:ext cx="1587" cy="1587"/>
        </p:xfrm>
        <a:graphic>
          <a:graphicData uri="http://schemas.openxmlformats.org/presentationml/2006/ole">
            <mc:AlternateContent xmlns:mc="http://schemas.openxmlformats.org/markup-compatibility/2006">
              <mc:Choice xmlns:v="urn:schemas-microsoft-com:vml" Requires="v">
                <p:oleObj spid="_x0000_s92389" name="think-cell Slide" r:id="rId4" imgW="360" imgH="360" progId="TCLayout.ActiveDocument.1">
                  <p:embed/>
                </p:oleObj>
              </mc:Choice>
              <mc:Fallback>
                <p:oleObj name="think-cell Slide" r:id="rId4" imgW="360" imgH="360" progId="TCLayout.ActiveDocument.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8" y="164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
          <p:cNvGrpSpPr/>
          <p:nvPr/>
        </p:nvGrpSpPr>
        <p:grpSpPr bwMode="gray">
          <a:xfrm>
            <a:off x="1" y="1508506"/>
            <a:ext cx="8961438" cy="2598571"/>
            <a:chOff x="1" y="1508446"/>
            <a:chExt cx="8961438" cy="2598571"/>
          </a:xfrm>
        </p:grpSpPr>
        <p:sp>
          <p:nvSpPr>
            <p:cNvPr id="22" name="Rectangle 21"/>
            <p:cNvSpPr/>
            <p:nvPr/>
          </p:nvSpPr>
          <p:spPr bwMode="gray">
            <a:xfrm>
              <a:off x="2963486" y="1631413"/>
              <a:ext cx="5997953" cy="2352639"/>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0523"/>
              <a:endParaRPr lang="en-US" dirty="0" err="1" smtClean="0">
                <a:solidFill>
                  <a:srgbClr val="FFC000"/>
                </a:solidFill>
              </a:endParaRPr>
            </a:p>
          </p:txBody>
        </p:sp>
        <p:sp>
          <p:nvSpPr>
            <p:cNvPr id="23" name="Rectangle 22"/>
            <p:cNvSpPr/>
            <p:nvPr/>
          </p:nvSpPr>
          <p:spPr bwMode="gray">
            <a:xfrm flipH="1">
              <a:off x="1" y="1508446"/>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0523"/>
              <a:endParaRPr lang="en-US" dirty="0" err="1">
                <a:solidFill>
                  <a:srgbClr val="FFC000"/>
                </a:solidFill>
              </a:endParaRPr>
            </a:p>
          </p:txBody>
        </p:sp>
        <p:sp>
          <p:nvSpPr>
            <p:cNvPr id="24" name="Rectangle 23"/>
            <p:cNvSpPr/>
            <p:nvPr/>
          </p:nvSpPr>
          <p:spPr bwMode="gray">
            <a:xfrm flipH="1">
              <a:off x="1" y="3984051"/>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0523"/>
              <a:endParaRPr lang="en-US" dirty="0" err="1">
                <a:solidFill>
                  <a:srgbClr val="FFC000"/>
                </a:solidFill>
              </a:endParaRPr>
            </a:p>
          </p:txBody>
        </p:sp>
      </p:grpSp>
      <p:grpSp>
        <p:nvGrpSpPr>
          <p:cNvPr id="4" name="McK Title Elements" hidden="1"/>
          <p:cNvGrpSpPr/>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0523" eaLnBrk="1" hangingPunct="1">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0523" eaLnBrk="1" hangingPunct="1">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3174329" y="1800679"/>
            <a:ext cx="5563331" cy="497721"/>
          </a:xfrm>
          <a:prstGeom prst="rect">
            <a:avLst/>
          </a:prstGeom>
        </p:spPr>
        <p:txBody>
          <a:bodyPr>
            <a:spAutoFit/>
          </a:bodyPr>
          <a:lstStyle>
            <a:lvl1pPr>
              <a:defRPr sz="32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3174269" y="3320677"/>
            <a:ext cx="4935537" cy="215444"/>
          </a:xfrm>
        </p:spPr>
        <p:txBody>
          <a:bodyPr>
            <a:spAutoFit/>
          </a:bodyPr>
          <a:lstStyle>
            <a:lvl1pPr>
              <a:defRPr sz="1400" baseline="0">
                <a:solidFill>
                  <a:srgbClr val="FFC000"/>
                </a:solidFill>
                <a:latin typeface="+mj-lt"/>
                <a:ea typeface="+mj-ea"/>
              </a:defRPr>
            </a:lvl1pPr>
          </a:lstStyle>
          <a:p>
            <a:pPr lvl="0"/>
            <a:r>
              <a:rPr lang="en-US" noProof="0" smtClean="0"/>
              <a:t>Click to edit Master subtitle style</a:t>
            </a:r>
            <a:endParaRPr lang="en-US" noProof="0" dirty="0" smtClean="0"/>
          </a:p>
        </p:txBody>
      </p:sp>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gray">
          <a:xfrm>
            <a:off x="8872" y="2062346"/>
            <a:ext cx="2892504" cy="1473835"/>
          </a:xfrm>
          <a:prstGeom prst="rect">
            <a:avLst/>
          </a:prstGeom>
        </p:spPr>
      </p:pic>
      <p:pic>
        <p:nvPicPr>
          <p:cNvPr id="28" name="Picture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spTree>
    <p:extLst>
      <p:ext uri="{BB962C8B-B14F-4D97-AF65-F5344CB8AC3E}">
        <p14:creationId xmlns:p14="http://schemas.microsoft.com/office/powerpoint/2010/main" val="27051092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a:p>
        </p:txBody>
      </p:sp>
      <p:sp>
        <p:nvSpPr>
          <p:cNvPr id="3" name="Slide Number"/>
          <p:cNvSpPr txBox="1">
            <a:spLocks/>
          </p:cNvSpPr>
          <p:nvPr/>
        </p:nvSpPr>
        <p:spPr>
          <a:xfrm>
            <a:off x="7540575" y="6434981"/>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0523"/>
            <a:fld id="{42C328C1-A84F-4A39-A664-DBA00541A8C6}" type="slidenum">
              <a:rPr lang="en-US" smtClean="0">
                <a:solidFill>
                  <a:srgbClr val="000000"/>
                </a:solidFill>
              </a:rPr>
              <a:pPr algn="r" defTabSz="890523"/>
              <a:t>‹#›</a:t>
            </a:fld>
            <a:endParaRPr lang="en-US" dirty="0">
              <a:solidFill>
                <a:srgbClr val="000000"/>
              </a:solidFill>
            </a:endParaRPr>
          </a:p>
        </p:txBody>
      </p:sp>
    </p:spTree>
    <p:extLst>
      <p:ext uri="{BB962C8B-B14F-4D97-AF65-F5344CB8AC3E}">
        <p14:creationId xmlns:p14="http://schemas.microsoft.com/office/powerpoint/2010/main" val="8855593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48072" y="6229812"/>
            <a:ext cx="2091002" cy="357856"/>
          </a:xfrm>
          <a:prstGeom prst="rect">
            <a:avLst/>
          </a:prstGeom>
        </p:spPr>
        <p:txBody>
          <a:bodyPr lIns="88997" tIns="44502" rIns="88997" bIns="44502"/>
          <a:lstStyle/>
          <a:p>
            <a:pPr defTabSz="890523"/>
            <a:fld id="{DA6C0501-A780-4C2D-AE8E-6800DE5AABE9}" type="datetimeFigureOut">
              <a:rPr lang="en-US" smtClean="0">
                <a:solidFill>
                  <a:srgbClr val="000000"/>
                </a:solidFill>
                <a:latin typeface="Arial"/>
              </a:rPr>
              <a:pPr defTabSz="890523"/>
              <a:t>1/8/2015</a:t>
            </a:fld>
            <a:endParaRPr lang="en-US" dirty="0">
              <a:solidFill>
                <a:srgbClr val="000000"/>
              </a:solidFill>
              <a:latin typeface="Arial"/>
            </a:endParaRPr>
          </a:p>
        </p:txBody>
      </p:sp>
      <p:sp>
        <p:nvSpPr>
          <p:cNvPr id="3" name="Footer Placeholder 2"/>
          <p:cNvSpPr>
            <a:spLocks noGrp="1"/>
          </p:cNvSpPr>
          <p:nvPr>
            <p:ph type="ftr" sz="quarter" idx="11"/>
          </p:nvPr>
        </p:nvSpPr>
        <p:spPr>
          <a:xfrm>
            <a:off x="3061825" y="6229812"/>
            <a:ext cx="2837789" cy="357856"/>
          </a:xfrm>
          <a:prstGeom prst="rect">
            <a:avLst/>
          </a:prstGeom>
        </p:spPr>
        <p:txBody>
          <a:bodyPr lIns="88997" tIns="44502" rIns="88997" bIns="44502"/>
          <a:lstStyle/>
          <a:p>
            <a:pPr defTabSz="890523"/>
            <a:endParaRPr lang="en-US" dirty="0">
              <a:solidFill>
                <a:srgbClr val="000000"/>
              </a:solidFill>
              <a:latin typeface="Arial"/>
            </a:endParaRPr>
          </a:p>
        </p:txBody>
      </p:sp>
      <p:sp>
        <p:nvSpPr>
          <p:cNvPr id="4" name="Slide Number Placeholder 3"/>
          <p:cNvSpPr>
            <a:spLocks noGrp="1"/>
          </p:cNvSpPr>
          <p:nvPr>
            <p:ph type="sldNum" sz="quarter" idx="12"/>
          </p:nvPr>
        </p:nvSpPr>
        <p:spPr>
          <a:xfrm>
            <a:off x="6422364" y="6229812"/>
            <a:ext cx="2091002" cy="357856"/>
          </a:xfrm>
          <a:prstGeom prst="rect">
            <a:avLst/>
          </a:prstGeom>
        </p:spPr>
        <p:txBody>
          <a:bodyPr lIns="88997" tIns="44502" rIns="88997" bIns="44502"/>
          <a:lstStyle/>
          <a:p>
            <a:pPr defTabSz="890523"/>
            <a:fld id="{5F494177-1F56-4C98-8069-37AAB85C7B89}" type="slidenum">
              <a:rPr lang="en-US" smtClean="0">
                <a:solidFill>
                  <a:srgbClr val="000000"/>
                </a:solidFill>
                <a:latin typeface="Arial"/>
              </a:rPr>
              <a:pPr defTabSz="890523"/>
              <a:t>‹#›</a:t>
            </a:fld>
            <a:endParaRPr lang="en-US" dirty="0">
              <a:solidFill>
                <a:srgbClr val="000000"/>
              </a:solidFill>
              <a:latin typeface="Arial"/>
            </a:endParaRPr>
          </a:p>
        </p:txBody>
      </p:sp>
    </p:spTree>
    <p:extLst>
      <p:ext uri="{BB962C8B-B14F-4D97-AF65-F5344CB8AC3E}">
        <p14:creationId xmlns:p14="http://schemas.microsoft.com/office/powerpoint/2010/main" val="3763469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3538627869"/>
              </p:ext>
            </p:extLst>
          </p:nvPr>
        </p:nvGraphicFramePr>
        <p:xfrm>
          <a:off x="1638" y="1638"/>
          <a:ext cx="1587" cy="1587"/>
        </p:xfrm>
        <a:graphic>
          <a:graphicData uri="http://schemas.openxmlformats.org/presentationml/2006/ole">
            <mc:AlternateContent xmlns:mc="http://schemas.openxmlformats.org/markup-compatibility/2006">
              <mc:Choice xmlns:v="urn:schemas-microsoft-com:vml" Requires="v">
                <p:oleObj spid="_x0000_s95461" name="think-cell Slide" r:id="rId14" imgW="360" imgH="360" progId="TCLayout.ActiveDocument.1">
                  <p:embed/>
                </p:oleObj>
              </mc:Choice>
              <mc:Fallback>
                <p:oleObj name="think-cell Slide" r:id="rId14" imgW="360" imgH="360" progId="TCLayout.ActiveDocument.1">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38" y="163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38"/>
          <p:cNvPicPr>
            <a:picLocks noChangeArrowheads="1"/>
          </p:cNvPicPr>
          <p:nvPr>
            <p:custDataLst>
              <p:tags r:id="rId3"/>
            </p:custDataLst>
          </p:nvPr>
        </p:nvPicPr>
        <p:blipFill>
          <a:blip r:embed="rId16" cstate="print">
            <a:extLst>
              <a:ext uri="{28A0092B-C50C-407E-A947-70E740481C1C}">
                <a14:useLocalDpi xmlns:a14="http://schemas.microsoft.com/office/drawing/2010/main"/>
              </a:ext>
            </a:extLst>
          </a:blip>
          <a:srcRect/>
          <a:stretch>
            <a:fillRect/>
          </a:stretch>
        </p:blipFill>
        <p:spPr bwMode="auto">
          <a:xfrm>
            <a:off x="5638913" y="1631463"/>
            <a:ext cx="3333537" cy="235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a:spLocks/>
          </p:cNvSpPr>
          <p:nvPr>
            <p:custDataLst>
              <p:tags r:id="rId4"/>
            </p:custDataLst>
          </p:nvPr>
        </p:nvSpPr>
        <p:spPr bwMode="gray">
          <a:xfrm>
            <a:off x="2963537" y="1631463"/>
            <a:ext cx="5997951" cy="2352639"/>
          </a:xfrm>
          <a:prstGeom prst="rect">
            <a:avLst/>
          </a:prstGeom>
          <a:gradFill flip="none" rotWithShape="1">
            <a:gsLst>
              <a:gs pos="0">
                <a:schemeClr val="accent4"/>
              </a:gs>
              <a:gs pos="50000">
                <a:schemeClr val="accent4">
                  <a:lumMod val="100000"/>
                  <a:alpha val="90000"/>
                </a:schemeClr>
              </a:gs>
              <a:gs pos="100000">
                <a:schemeClr val="accent4">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138" tIns="44570" rIns="89138" bIns="44570" rtlCol="0" anchor="ctr"/>
          <a:lstStyle/>
          <a:p>
            <a:pPr algn="ctr" defTabSz="891469"/>
            <a:endParaRPr lang="en-US" dirty="0" err="1" smtClean="0">
              <a:solidFill>
                <a:srgbClr val="FFC000"/>
              </a:solidFill>
            </a:endParaRPr>
          </a:p>
        </p:txBody>
      </p:sp>
      <p:sp>
        <p:nvSpPr>
          <p:cNvPr id="16" name="Rectangle 15"/>
          <p:cNvSpPr>
            <a:spLocks/>
          </p:cNvSpPr>
          <p:nvPr>
            <p:custDataLst>
              <p:tags r:id="rId5"/>
            </p:custDataLst>
          </p:nvPr>
        </p:nvSpPr>
        <p:spPr bwMode="gray">
          <a:xfrm>
            <a:off x="2974547" y="1631463"/>
            <a:ext cx="5997951" cy="2352639"/>
          </a:xfrm>
          <a:prstGeom prst="rect">
            <a:avLst/>
          </a:prstGeom>
          <a:gradFill flip="none" rotWithShape="1">
            <a:gsLst>
              <a:gs pos="0">
                <a:schemeClr val="accent4"/>
              </a:gs>
              <a:gs pos="50000">
                <a:schemeClr val="accent4">
                  <a:lumMod val="100000"/>
                  <a:alpha val="90000"/>
                </a:schemeClr>
              </a:gs>
              <a:gs pos="100000">
                <a:schemeClr val="accent4">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138" tIns="44570" rIns="89138" bIns="44570" rtlCol="0" anchor="ctr"/>
          <a:lstStyle/>
          <a:p>
            <a:pPr algn="ctr" defTabSz="891469"/>
            <a:endParaRPr lang="en-US" dirty="0" err="1" smtClean="0">
              <a:solidFill>
                <a:srgbClr val="FFC000"/>
              </a:solidFill>
            </a:endParaRPr>
          </a:p>
        </p:txBody>
      </p:sp>
      <p:sp>
        <p:nvSpPr>
          <p:cNvPr id="23" name="Rectangle 22"/>
          <p:cNvSpPr/>
          <p:nvPr>
            <p:custDataLst>
              <p:tags r:id="rId6"/>
            </p:custDataLst>
          </p:nvPr>
        </p:nvSpPr>
        <p:spPr bwMode="gray">
          <a:xfrm flipH="1">
            <a:off x="51" y="1508446"/>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138" tIns="44570" rIns="89138" bIns="44570" rtlCol="0" anchor="ctr"/>
          <a:lstStyle/>
          <a:p>
            <a:pPr algn="ctr" defTabSz="891469"/>
            <a:endParaRPr lang="en-US" dirty="0" err="1">
              <a:solidFill>
                <a:srgbClr val="FFC000"/>
              </a:solidFill>
            </a:endParaRPr>
          </a:p>
        </p:txBody>
      </p:sp>
      <p:sp>
        <p:nvSpPr>
          <p:cNvPr id="24" name="Rectangle 23"/>
          <p:cNvSpPr/>
          <p:nvPr>
            <p:custDataLst>
              <p:tags r:id="rId7"/>
            </p:custDataLst>
          </p:nvPr>
        </p:nvSpPr>
        <p:spPr bwMode="gray">
          <a:xfrm flipH="1">
            <a:off x="51" y="3984051"/>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138" tIns="44570" rIns="89138" bIns="44570" rtlCol="0" anchor="ctr"/>
          <a:lstStyle/>
          <a:p>
            <a:pPr algn="ctr" defTabSz="891469"/>
            <a:endParaRPr lang="en-US" dirty="0" err="1">
              <a:solidFill>
                <a:srgbClr val="FFC000"/>
              </a:solidFill>
            </a:endParaRPr>
          </a:p>
        </p:txBody>
      </p:sp>
      <p:grpSp>
        <p:nvGrpSpPr>
          <p:cNvPr id="2" name="McK Title Elements" hidden="1"/>
          <p:cNvGrpSpPr/>
          <p:nvPr>
            <p:custDataLst>
              <p:tags r:id="rId8"/>
            </p:custDataLst>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469" eaLnBrk="1" hangingPunct="1">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469" eaLnBrk="1" hangingPunct="1">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custDataLst>
              <p:tags r:id="rId9"/>
            </p:custDataLst>
          </p:nvPr>
        </p:nvSpPr>
        <p:spPr bwMode="gray">
          <a:xfrm>
            <a:off x="3174269" y="1800623"/>
            <a:ext cx="4299957" cy="1107996"/>
          </a:xfrm>
          <a:prstGeom prst="rect">
            <a:avLst/>
          </a:prstGeom>
        </p:spPr>
        <p:txBody>
          <a:bodyPr wrap="square">
            <a:spAutoFit/>
          </a:bodyPr>
          <a:lstStyle>
            <a:lvl1pPr>
              <a:defRPr sz="3600" b="0" baseline="0">
                <a:solidFill>
                  <a:schemeClr val="bg1"/>
                </a:solidFill>
                <a:latin typeface="+mj-lt"/>
                <a:ea typeface="+mj-ea"/>
              </a:defRPr>
            </a:lvl1pPr>
          </a:lstStyle>
          <a:p>
            <a:pPr lvl="0"/>
            <a:r>
              <a:rPr lang="en-US" noProof="0" dirty="0" smtClean="0"/>
              <a:t>Click to edit Master title style</a:t>
            </a:r>
          </a:p>
        </p:txBody>
      </p:sp>
      <p:sp>
        <p:nvSpPr>
          <p:cNvPr id="13315" name="Rectangle 1027"/>
          <p:cNvSpPr>
            <a:spLocks noGrp="1" noChangeArrowheads="1"/>
          </p:cNvSpPr>
          <p:nvPr>
            <p:ph type="subTitle" idx="1"/>
            <p:custDataLst>
              <p:tags r:id="rId10"/>
            </p:custDataLst>
          </p:nvPr>
        </p:nvSpPr>
        <p:spPr bwMode="gray">
          <a:xfrm>
            <a:off x="3174269" y="3320677"/>
            <a:ext cx="4935537" cy="369332"/>
          </a:xfrm>
        </p:spPr>
        <p:txBody>
          <a:bodyPr>
            <a:spAutoFit/>
          </a:bodyPr>
          <a:lstStyle>
            <a:lvl1pPr>
              <a:defRPr sz="2400" baseline="0">
                <a:solidFill>
                  <a:srgbClr val="FFC000"/>
                </a:solidFill>
                <a:latin typeface="+mj-lt"/>
                <a:ea typeface="+mj-ea"/>
              </a:defRPr>
            </a:lvl1pPr>
          </a:lstStyle>
          <a:p>
            <a:pPr lvl="0"/>
            <a:r>
              <a:rPr lang="en-US" noProof="0" dirty="0" smtClean="0"/>
              <a:t>Click to edit Master subtitle style</a:t>
            </a:r>
          </a:p>
        </p:txBody>
      </p:sp>
      <p:pic>
        <p:nvPicPr>
          <p:cNvPr id="20" name="Picture 19"/>
          <p:cNvPicPr>
            <a:picLocks noChangeAspect="1"/>
          </p:cNvPicPr>
          <p:nvPr>
            <p:custDataLst>
              <p:tags r:id="rId11"/>
            </p:custDataLst>
          </p:nvPr>
        </p:nvPicPr>
        <p:blipFill rotWithShape="1">
          <a:blip r:embed="rId17" cstate="screen">
            <a:extLst>
              <a:ext uri="{28A0092B-C50C-407E-A947-70E740481C1C}">
                <a14:useLocalDpi xmlns:a14="http://schemas.microsoft.com/office/drawing/2010/main"/>
              </a:ext>
            </a:extLst>
          </a:blip>
          <a:srcRect/>
          <a:stretch/>
        </p:blipFill>
        <p:spPr bwMode="gray">
          <a:xfrm>
            <a:off x="8872" y="2062336"/>
            <a:ext cx="2892504" cy="1473835"/>
          </a:xfrm>
          <a:prstGeom prst="rect">
            <a:avLst/>
          </a:prstGeom>
        </p:spPr>
      </p:pic>
      <p:pic>
        <p:nvPicPr>
          <p:cNvPr id="28" name="Picture 27"/>
          <p:cNvPicPr>
            <a:picLocks noChangeAspect="1"/>
          </p:cNvPicPr>
          <p:nvPr>
            <p:custDataLst>
              <p:tags r:id="rId12"/>
            </p:custDataLst>
          </p:nvPr>
        </p:nvPicPr>
        <p:blipFill>
          <a:blip r:embed="rId18"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spTree>
    <p:extLst>
      <p:ext uri="{BB962C8B-B14F-4D97-AF65-F5344CB8AC3E}">
        <p14:creationId xmlns:p14="http://schemas.microsoft.com/office/powerpoint/2010/main" val="367063522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a:xfrm>
            <a:off x="119113" y="230188"/>
            <a:ext cx="8618537" cy="369332"/>
          </a:xfrm>
        </p:spPr>
        <p:txBody>
          <a:bodyPr/>
          <a:lstStyle>
            <a:lvl1pPr>
              <a:defRPr sz="2400"/>
            </a:lvl1pPr>
          </a:lstStyle>
          <a:p>
            <a:r>
              <a:rPr lang="en-US" dirty="0" smtClean="0"/>
              <a:t>Click to edit Master title style</a:t>
            </a:r>
            <a:endParaRPr lang="en-US" dirty="0"/>
          </a:p>
        </p:txBody>
      </p:sp>
      <p:sp>
        <p:nvSpPr>
          <p:cNvPr id="3" name="Slide Number"/>
          <p:cNvSpPr txBox="1">
            <a:spLocks/>
          </p:cNvSpPr>
          <p:nvPr/>
        </p:nvSpPr>
        <p:spPr>
          <a:xfrm>
            <a:off x="7540575" y="6434981"/>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1469"/>
            <a:fld id="{42C328C1-A84F-4A39-A664-DBA00541A8C6}" type="slidenum">
              <a:rPr lang="en-US" smtClean="0">
                <a:solidFill>
                  <a:srgbClr val="000000"/>
                </a:solidFill>
              </a:rPr>
              <a:pPr algn="r" defTabSz="891469"/>
              <a:t>‹#›</a:t>
            </a:fld>
            <a:endParaRPr lang="en-US" dirty="0">
              <a:solidFill>
                <a:srgbClr val="000000"/>
              </a:solidFill>
            </a:endParaRPr>
          </a:p>
        </p:txBody>
      </p:sp>
    </p:spTree>
    <p:extLst>
      <p:ext uri="{BB962C8B-B14F-4D97-AF65-F5344CB8AC3E}">
        <p14:creationId xmlns:p14="http://schemas.microsoft.com/office/powerpoint/2010/main" val="501655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21" name="Picture 20"/>
          <p:cNvPicPr>
            <a:picLocks noChangeAspect="1"/>
          </p:cNvPicPr>
          <p:nvPr>
            <p:custDataLst>
              <p:tags r:id="rId2"/>
            </p:custDataLst>
          </p:nvPr>
        </p:nvPicPr>
        <p:blipFill>
          <a:blip r:embed="rId5" cstate="print">
            <a:extLst>
              <a:ext uri="{28A0092B-C50C-407E-A947-70E740481C1C}">
                <a14:useLocalDpi xmlns:a14="http://schemas.microsoft.com/office/drawing/2010/main"/>
              </a:ext>
            </a:extLst>
          </a:blip>
          <a:stretch>
            <a:fillRect/>
          </a:stretch>
        </p:blipFill>
        <p:spPr>
          <a:xfrm>
            <a:off x="0" y="25"/>
            <a:ext cx="8961438" cy="6721475"/>
          </a:xfrm>
          <a:prstGeom prst="rect">
            <a:avLst/>
          </a:prstGeom>
        </p:spPr>
      </p:pic>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1967510007"/>
              </p:ext>
            </p:extLst>
          </p:nvPr>
        </p:nvGraphicFramePr>
        <p:xfrm>
          <a:off x="1634" y="1634"/>
          <a:ext cx="1587" cy="1587"/>
        </p:xfrm>
        <a:graphic>
          <a:graphicData uri="http://schemas.openxmlformats.org/presentationml/2006/ole">
            <mc:AlternateContent xmlns:mc="http://schemas.openxmlformats.org/markup-compatibility/2006">
              <mc:Choice xmlns:v="urn:schemas-microsoft-com:vml" Requires="v">
                <p:oleObj spid="_x0000_s97509"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4" y="1634"/>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McK Title Elements" hidden="1"/>
          <p:cNvGrpSpPr/>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846" eaLnBrk="1" fontAlgn="auto" hangingPunct="1">
                <a:spcBef>
                  <a:spcPts val="0"/>
                </a:spcBef>
                <a:spcAft>
                  <a:spcPts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846" eaLnBrk="1" fontAlgn="auto" hangingPunct="1">
                <a:spcBef>
                  <a:spcPts val="0"/>
                </a:spcBef>
                <a:spcAft>
                  <a:spcPts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32619" y="3354233"/>
            <a:ext cx="4990259" cy="437392"/>
          </a:xfrm>
          <a:prstGeom prst="rect">
            <a:avLst/>
          </a:prstGeom>
        </p:spPr>
        <p:txBody>
          <a:bodyPr wrap="square" anchor="b" anchorCtr="0">
            <a:spAutoFit/>
          </a:bodyPr>
          <a:lstStyle>
            <a:lvl1pPr>
              <a:defRPr sz="2800" b="1" baseline="0">
                <a:solidFill>
                  <a:schemeClr val="tx2"/>
                </a:solidFill>
                <a:latin typeface="+mj-lt"/>
                <a:ea typeface="+mj-ea"/>
                <a:cs typeface="Arial" panose="020B0604020202020204" pitchFamily="34" charset="0"/>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32621" y="4180447"/>
            <a:ext cx="4935537" cy="307777"/>
          </a:xfrm>
          <a:prstGeom prst="rect">
            <a:avLst/>
          </a:prstGeom>
        </p:spPr>
        <p:txBody>
          <a:bodyPr lIns="0" tIns="0" rIns="0" bIns="0">
            <a:spAutoFit/>
          </a:bodyPr>
          <a:lstStyle>
            <a:lvl1pPr>
              <a:defRPr sz="2000" baseline="0">
                <a:solidFill>
                  <a:schemeClr val="tx1"/>
                </a:solidFill>
                <a:latin typeface="+mj-lt"/>
                <a:ea typeface="+mj-ea"/>
                <a:cs typeface="Arial" panose="020B0604020202020204" pitchFamily="34" charset="0"/>
              </a:defRPr>
            </a:lvl1pPr>
          </a:lstStyle>
          <a:p>
            <a:pPr lvl="0"/>
            <a:r>
              <a:rPr lang="en-US" noProof="0" smtClean="0"/>
              <a:t>Click to edit Master subtitle style</a:t>
            </a:r>
            <a:endParaRPr lang="en-US" noProof="0" dirty="0" smtClean="0"/>
          </a:p>
        </p:txBody>
      </p:sp>
      <p:cxnSp>
        <p:nvCxnSpPr>
          <p:cNvPr id="24" name="Straight Connector 23"/>
          <p:cNvCxnSpPr/>
          <p:nvPr/>
        </p:nvCxnSpPr>
        <p:spPr>
          <a:xfrm>
            <a:off x="632644" y="3894652"/>
            <a:ext cx="7696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336382" y="368864"/>
            <a:ext cx="3195637" cy="1504950"/>
            <a:chOff x="632619" y="670600"/>
            <a:chExt cx="3195637" cy="1504950"/>
          </a:xfrm>
        </p:grpSpPr>
        <p:sp>
          <p:nvSpPr>
            <p:cNvPr id="2" name="Rectangle 1"/>
            <p:cNvSpPr/>
            <p:nvPr/>
          </p:nvSpPr>
          <p:spPr>
            <a:xfrm>
              <a:off x="1290638" y="1228724"/>
              <a:ext cx="1843087" cy="30241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846" fontAlgn="auto">
                <a:spcBef>
                  <a:spcPts val="0"/>
                </a:spcBef>
                <a:spcAft>
                  <a:spcPts val="0"/>
                </a:spcAft>
              </a:pPr>
              <a:endParaRPr lang="en-GB" sz="1800" dirty="0" err="1" smtClean="0">
                <a:solidFill>
                  <a:srgbClr val="000000"/>
                </a:solidFill>
              </a:endParaRPr>
            </a:p>
          </p:txBody>
        </p:sp>
        <p:pic>
          <p:nvPicPr>
            <p:cNvPr id="18" name="Picture 72"/>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632619" y="670600"/>
              <a:ext cx="3195637" cy="1504950"/>
            </a:xfrm>
            <a:prstGeom prst="rect">
              <a:avLst/>
            </a:prstGeom>
            <a:noFill/>
            <a:ln w="9525">
              <a:noFill/>
              <a:miter lim="800000"/>
              <a:headEnd/>
              <a:tailEnd/>
            </a:ln>
          </p:spPr>
        </p:pic>
      </p:grpSp>
    </p:spTree>
    <p:extLst>
      <p:ext uri="{BB962C8B-B14F-4D97-AF65-F5344CB8AC3E}">
        <p14:creationId xmlns:p14="http://schemas.microsoft.com/office/powerpoint/2010/main" val="2050638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25"/>
            <a:ext cx="8961438" cy="6721475"/>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986674849"/>
              </p:ext>
            </p:extLst>
          </p:nvPr>
        </p:nvGraphicFramePr>
        <p:xfrm>
          <a:off x="1634" y="1634"/>
          <a:ext cx="1587" cy="1587"/>
        </p:xfrm>
        <a:graphic>
          <a:graphicData uri="http://schemas.openxmlformats.org/presentationml/2006/ole">
            <mc:AlternateContent xmlns:mc="http://schemas.openxmlformats.org/markup-compatibility/2006">
              <mc:Choice xmlns:v="urn:schemas-microsoft-com:vml" Requires="v">
                <p:oleObj spid="_x0000_s124127"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4" y="1634"/>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McK Title Elements" hidden="1"/>
          <p:cNvGrpSpPr/>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846" eaLnBrk="1" fontAlgn="auto" hangingPunct="1">
                <a:spcBef>
                  <a:spcPts val="0"/>
                </a:spcBef>
                <a:spcAft>
                  <a:spcPts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846" eaLnBrk="1" fontAlgn="auto" hangingPunct="1">
                <a:spcBef>
                  <a:spcPts val="0"/>
                </a:spcBef>
                <a:spcAft>
                  <a:spcPts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32619" y="3354233"/>
            <a:ext cx="4990259" cy="437392"/>
          </a:xfrm>
          <a:prstGeom prst="rect">
            <a:avLst/>
          </a:prstGeom>
        </p:spPr>
        <p:txBody>
          <a:bodyPr wrap="square" anchor="b" anchorCtr="0">
            <a:spAutoFit/>
          </a:bodyPr>
          <a:lstStyle>
            <a:lvl1pPr>
              <a:defRPr sz="2800" b="1" baseline="0">
                <a:solidFill>
                  <a:schemeClr val="tx2"/>
                </a:solidFill>
                <a:latin typeface="+mj-lt"/>
                <a:ea typeface="+mj-ea"/>
                <a:cs typeface="Arial" panose="020B0604020202020204" pitchFamily="34" charset="0"/>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32621" y="4180447"/>
            <a:ext cx="4935537" cy="307777"/>
          </a:xfrm>
          <a:prstGeom prst="rect">
            <a:avLst/>
          </a:prstGeom>
        </p:spPr>
        <p:txBody>
          <a:bodyPr lIns="0" tIns="0" rIns="0" bIns="0">
            <a:spAutoFit/>
          </a:bodyPr>
          <a:lstStyle>
            <a:lvl1pPr>
              <a:defRPr sz="2000" baseline="0">
                <a:solidFill>
                  <a:schemeClr val="tx1"/>
                </a:solidFill>
                <a:latin typeface="+mj-lt"/>
                <a:ea typeface="+mj-ea"/>
                <a:cs typeface="Arial" panose="020B0604020202020204" pitchFamily="34" charset="0"/>
              </a:defRPr>
            </a:lvl1pPr>
          </a:lstStyle>
          <a:p>
            <a:pPr lvl="0"/>
            <a:r>
              <a:rPr lang="en-US" noProof="0" smtClean="0"/>
              <a:t>Click to edit Master subtitle style</a:t>
            </a:r>
            <a:endParaRPr lang="en-US" noProof="0" dirty="0" smtClean="0"/>
          </a:p>
        </p:txBody>
      </p:sp>
      <p:cxnSp>
        <p:nvCxnSpPr>
          <p:cNvPr id="24" name="Straight Connector 23"/>
          <p:cNvCxnSpPr/>
          <p:nvPr/>
        </p:nvCxnSpPr>
        <p:spPr>
          <a:xfrm>
            <a:off x="632644" y="3894652"/>
            <a:ext cx="7696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336382" y="368864"/>
            <a:ext cx="3195637" cy="1504950"/>
            <a:chOff x="632619" y="670600"/>
            <a:chExt cx="3195637" cy="1504950"/>
          </a:xfrm>
        </p:grpSpPr>
        <p:sp>
          <p:nvSpPr>
            <p:cNvPr id="2" name="Rectangle 1"/>
            <p:cNvSpPr/>
            <p:nvPr/>
          </p:nvSpPr>
          <p:spPr>
            <a:xfrm>
              <a:off x="1290638" y="1228724"/>
              <a:ext cx="1843087" cy="30241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846" fontAlgn="auto">
                <a:spcBef>
                  <a:spcPts val="0"/>
                </a:spcBef>
                <a:spcAft>
                  <a:spcPts val="0"/>
                </a:spcAft>
              </a:pPr>
              <a:endParaRPr lang="en-GB" sz="1800" dirty="0" err="1" smtClean="0">
                <a:solidFill>
                  <a:srgbClr val="000000"/>
                </a:solidFill>
              </a:endParaRPr>
            </a:p>
          </p:txBody>
        </p:sp>
        <p:pic>
          <p:nvPicPr>
            <p:cNvPr id="18" name="Picture 72"/>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632619" y="670600"/>
              <a:ext cx="3195637" cy="1504950"/>
            </a:xfrm>
            <a:prstGeom prst="rect">
              <a:avLst/>
            </a:prstGeom>
            <a:noFill/>
            <a:ln w="9525">
              <a:noFill/>
              <a:miter lim="800000"/>
              <a:headEnd/>
              <a:tailEnd/>
            </a:ln>
          </p:spPr>
        </p:pic>
      </p:grpSp>
    </p:spTree>
    <p:extLst>
      <p:ext uri="{BB962C8B-B14F-4D97-AF65-F5344CB8AC3E}">
        <p14:creationId xmlns:p14="http://schemas.microsoft.com/office/powerpoint/2010/main" val="1446021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a:xfrm>
            <a:off x="119109" y="230188"/>
            <a:ext cx="8618537" cy="30777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a:latin typeface="+mj-lt"/>
              </a:defRPr>
            </a:lvl1pPr>
          </a:lstStyle>
          <a:p>
            <a:pPr lvl="0" algn="l" defTabSz="890994" rtl="0" eaLnBrk="1" fontAlgn="base" hangingPunct="1">
              <a:spcBef>
                <a:spcPct val="0"/>
              </a:spcBef>
              <a:spcAft>
                <a:spcPct val="0"/>
              </a:spcAft>
              <a:buNone/>
              <a:tabLst>
                <a:tab pos="268562" algn="l"/>
              </a:tabLst>
            </a:pPr>
            <a:r>
              <a:rPr lang="en-GB" smtClean="0"/>
              <a:t>Click to edit Master title style</a:t>
            </a:r>
            <a:endParaRPr lang="en-GB"/>
          </a:p>
        </p:txBody>
      </p:sp>
    </p:spTree>
    <p:extLst>
      <p:ext uri="{BB962C8B-B14F-4D97-AF65-F5344CB8AC3E}">
        <p14:creationId xmlns:p14="http://schemas.microsoft.com/office/powerpoint/2010/main" val="5389236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a:xfrm>
            <a:off x="448072" y="1568391"/>
            <a:ext cx="8065294" cy="4435863"/>
          </a:xfrm>
          <a:prstGeom prst="rect">
            <a:avLst/>
          </a:prstGeom>
        </p:spPr>
        <p:txBody>
          <a:bodyPr lIns="87402" tIns="43702" rIns="87402" bIns="437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a:xfrm>
            <a:off x="448072" y="6229812"/>
            <a:ext cx="2091002" cy="357856"/>
          </a:xfrm>
          <a:prstGeom prst="rect">
            <a:avLst/>
          </a:prstGeom>
        </p:spPr>
        <p:txBody>
          <a:bodyPr lIns="87402" tIns="43702" rIns="87402" bIns="43702"/>
          <a:lstStyle/>
          <a:p>
            <a:pPr defTabSz="891846" fontAlgn="auto">
              <a:spcBef>
                <a:spcPts val="0"/>
              </a:spcBef>
              <a:spcAft>
                <a:spcPts val="0"/>
              </a:spcAft>
            </a:pPr>
            <a:fld id="{DB7652B3-5000-4530-A0E9-C26EEBC6F12B}" type="datetimeFigureOut">
              <a:rPr lang="ms-MY" sz="1800" smtClean="0">
                <a:solidFill>
                  <a:srgbClr val="000000"/>
                </a:solidFill>
                <a:latin typeface="Arial"/>
              </a:rPr>
              <a:pPr defTabSz="891846" fontAlgn="auto">
                <a:spcBef>
                  <a:spcPts val="0"/>
                </a:spcBef>
                <a:spcAft>
                  <a:spcPts val="0"/>
                </a:spcAft>
              </a:pPr>
              <a:t>08/01/2015</a:t>
            </a:fld>
            <a:endParaRPr lang="ms-MY" sz="1800">
              <a:solidFill>
                <a:srgbClr val="000000"/>
              </a:solidFill>
              <a:latin typeface="Arial"/>
            </a:endParaRPr>
          </a:p>
        </p:txBody>
      </p:sp>
      <p:sp>
        <p:nvSpPr>
          <p:cNvPr id="5" name="Footer Placeholder 4"/>
          <p:cNvSpPr>
            <a:spLocks noGrp="1"/>
          </p:cNvSpPr>
          <p:nvPr>
            <p:ph type="ftr" sz="quarter" idx="11"/>
          </p:nvPr>
        </p:nvSpPr>
        <p:spPr>
          <a:xfrm>
            <a:off x="3061825" y="6229812"/>
            <a:ext cx="2837789" cy="357856"/>
          </a:xfrm>
          <a:prstGeom prst="rect">
            <a:avLst/>
          </a:prstGeom>
        </p:spPr>
        <p:txBody>
          <a:bodyPr lIns="87402" tIns="43702" rIns="87402" bIns="43702"/>
          <a:lstStyle/>
          <a:p>
            <a:pPr defTabSz="891846" fontAlgn="auto">
              <a:spcBef>
                <a:spcPts val="0"/>
              </a:spcBef>
              <a:spcAft>
                <a:spcPts val="0"/>
              </a:spcAft>
            </a:pPr>
            <a:endParaRPr lang="ms-MY" sz="1800">
              <a:solidFill>
                <a:srgbClr val="000000"/>
              </a:solidFill>
              <a:latin typeface="Arial"/>
            </a:endParaRPr>
          </a:p>
        </p:txBody>
      </p:sp>
      <p:sp>
        <p:nvSpPr>
          <p:cNvPr id="6" name="Slide Number Placeholder 5"/>
          <p:cNvSpPr>
            <a:spLocks noGrp="1"/>
          </p:cNvSpPr>
          <p:nvPr>
            <p:ph type="sldNum" sz="quarter" idx="12"/>
          </p:nvPr>
        </p:nvSpPr>
        <p:spPr>
          <a:xfrm>
            <a:off x="6422364" y="6229812"/>
            <a:ext cx="2091002" cy="357856"/>
          </a:xfrm>
          <a:prstGeom prst="rect">
            <a:avLst/>
          </a:prstGeom>
        </p:spPr>
        <p:txBody>
          <a:bodyPr lIns="87402" tIns="43702" rIns="87402" bIns="43702"/>
          <a:lstStyle/>
          <a:p>
            <a:pPr defTabSz="891846" fontAlgn="auto">
              <a:spcBef>
                <a:spcPts val="0"/>
              </a:spcBef>
              <a:spcAft>
                <a:spcPts val="0"/>
              </a:spcAft>
            </a:pPr>
            <a:fld id="{5A7E36BD-03BA-4AB3-ADEA-0559E08EC486}" type="slidenum">
              <a:rPr lang="ms-MY" sz="1800" smtClean="0">
                <a:solidFill>
                  <a:srgbClr val="000000"/>
                </a:solidFill>
                <a:latin typeface="Arial"/>
              </a:rPr>
              <a:pPr defTabSz="891846" fontAlgn="auto">
                <a:spcBef>
                  <a:spcPts val="0"/>
                </a:spcBef>
                <a:spcAft>
                  <a:spcPts val="0"/>
                </a:spcAft>
              </a:pPr>
              <a:t>‹#›</a:t>
            </a:fld>
            <a:endParaRPr lang="ms-MY" sz="1800">
              <a:solidFill>
                <a:srgbClr val="000000"/>
              </a:solidFill>
              <a:latin typeface="Arial"/>
            </a:endParaRPr>
          </a:p>
        </p:txBody>
      </p:sp>
    </p:spTree>
    <p:extLst>
      <p:ext uri="{BB962C8B-B14F-4D97-AF65-F5344CB8AC3E}">
        <p14:creationId xmlns:p14="http://schemas.microsoft.com/office/powerpoint/2010/main" val="2670439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TP_En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3" cstate="print">
            <a:extLst>
              <a:ext uri="{28A0092B-C50C-407E-A947-70E740481C1C}">
                <a14:useLocalDpi xmlns:a14="http://schemas.microsoft.com/office/drawing/2010/main"/>
              </a:ext>
            </a:extLst>
          </a:blip>
          <a:stretch>
            <a:fillRect/>
          </a:stretch>
        </p:blipFill>
        <p:spPr>
          <a:xfrm>
            <a:off x="0" y="25"/>
            <a:ext cx="8961438" cy="6721475"/>
          </a:xfrm>
          <a:prstGeom prst="rect">
            <a:avLst/>
          </a:prstGeom>
        </p:spPr>
      </p:pic>
      <p:sp>
        <p:nvSpPr>
          <p:cNvPr id="11" name="Text Placeholder 5"/>
          <p:cNvSpPr txBox="1">
            <a:spLocks/>
          </p:cNvSpPr>
          <p:nvPr/>
        </p:nvSpPr>
        <p:spPr>
          <a:xfrm>
            <a:off x="3171867" y="3114526"/>
            <a:ext cx="2617704" cy="615553"/>
          </a:xfrm>
          <a:prstGeom prst="rect">
            <a:avLst/>
          </a:prstGeom>
        </p:spPr>
        <p:txBody>
          <a:bodyPr wrap="none" lIns="0" tIns="0" rIns="0" bIns="0" anchor="t" anchorCtr="0">
            <a:sp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82563" indent="-180975" algn="l" defTabSz="895350" rtl="0" eaLnBrk="1" fontAlgn="base" hangingPunct="1">
              <a:spcBef>
                <a:spcPct val="0"/>
              </a:spcBef>
              <a:spcAft>
                <a:spcPct val="0"/>
              </a:spcAft>
              <a:buClrTx/>
              <a:buSzPct val="120000"/>
              <a:buFont typeface="Arial" pitchFamily="34" charset="0"/>
              <a:buChar char="•"/>
              <a:defRPr sz="1600" baseline="0">
                <a:solidFill>
                  <a:schemeClr val="tx1"/>
                </a:solidFill>
                <a:latin typeface="+mn-lt"/>
              </a:defRPr>
            </a:lvl2pPr>
            <a:lvl3pPr marL="358775" indent="-176213" algn="l" defTabSz="895350" rtl="0" eaLnBrk="1" fontAlgn="base" hangingPunct="1">
              <a:spcBef>
                <a:spcPct val="0"/>
              </a:spcBef>
              <a:spcAft>
                <a:spcPct val="0"/>
              </a:spcAft>
              <a:buClrTx/>
              <a:buSzPct val="100000"/>
              <a:buFont typeface="Calibri" pitchFamily="34" charset="0"/>
              <a:buChar char="–"/>
              <a:defRPr sz="1600" baseline="0">
                <a:solidFill>
                  <a:schemeClr val="tx1"/>
                </a:solidFill>
                <a:latin typeface="+mn-lt"/>
              </a:defRPr>
            </a:lvl3pPr>
            <a:lvl4pPr marL="541338" indent="-182563" algn="l" defTabSz="895350" rtl="0" eaLnBrk="1" fontAlgn="base" hangingPunct="1">
              <a:spcBef>
                <a:spcPct val="0"/>
              </a:spcBef>
              <a:spcAft>
                <a:spcPct val="0"/>
              </a:spcAft>
              <a:buClrTx/>
              <a:buSzPct val="90000"/>
              <a:buFont typeface="Arial" pitchFamily="34" charset="0"/>
              <a:buChar char="•"/>
              <a:defRPr sz="1600" baseline="0">
                <a:solidFill>
                  <a:schemeClr val="tx1"/>
                </a:solidFill>
                <a:latin typeface="+mn-lt"/>
              </a:defRPr>
            </a:lvl4pPr>
            <a:lvl5pPr marL="715963" indent="-174625" algn="l" defTabSz="895350" rtl="0" eaLnBrk="1" fontAlgn="base" hangingPunct="1">
              <a:spcBef>
                <a:spcPct val="0"/>
              </a:spcBef>
              <a:spcAft>
                <a:spcPct val="0"/>
              </a:spcAft>
              <a:buClrTx/>
              <a:buSzPct val="85000"/>
              <a:buFont typeface="Calibri" pitchFamily="34"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gn="ctr"/>
            <a:r>
              <a:rPr lang="en-MY" sz="4000" b="1" kern="0" dirty="0" smtClean="0">
                <a:solidFill>
                  <a:schemeClr val="tx2"/>
                </a:solidFill>
              </a:rPr>
              <a:t>Thank You</a:t>
            </a:r>
            <a:endParaRPr lang="en-MY" sz="4000" b="1" kern="0" dirty="0">
              <a:solidFill>
                <a:schemeClr val="tx2"/>
              </a:solidFill>
            </a:endParaRPr>
          </a:p>
        </p:txBody>
      </p:sp>
      <p:pic>
        <p:nvPicPr>
          <p:cNvPr id="6" name="Picture 73"/>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gray">
          <a:xfrm>
            <a:off x="3575865" y="5785582"/>
            <a:ext cx="1809709" cy="782432"/>
          </a:xfrm>
          <a:prstGeom prst="rect">
            <a:avLst/>
          </a:prstGeom>
          <a:noFill/>
          <a:ln w="9525">
            <a:noFill/>
            <a:miter lim="800000"/>
            <a:headEnd/>
            <a:tailEnd/>
          </a:ln>
        </p:spPr>
      </p:pic>
    </p:spTree>
    <p:extLst>
      <p:ext uri="{BB962C8B-B14F-4D97-AF65-F5344CB8AC3E}">
        <p14:creationId xmlns:p14="http://schemas.microsoft.com/office/powerpoint/2010/main" val="10475003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a:xfrm>
            <a:off x="448072" y="1568391"/>
            <a:ext cx="8065294" cy="4435863"/>
          </a:xfrm>
          <a:prstGeom prst="rect">
            <a:avLst/>
          </a:prstGeom>
        </p:spPr>
        <p:txBody>
          <a:bodyPr lIns="89176" tIns="44590" rIns="89176" bIns="4459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a:xfrm>
            <a:off x="448072" y="6229812"/>
            <a:ext cx="2091002" cy="357856"/>
          </a:xfrm>
          <a:prstGeom prst="rect">
            <a:avLst/>
          </a:prstGeom>
        </p:spPr>
        <p:txBody>
          <a:bodyPr lIns="89176" tIns="44590" rIns="89176" bIns="44590"/>
          <a:lstStyle/>
          <a:p>
            <a:pPr defTabSz="891846" fontAlgn="auto">
              <a:spcBef>
                <a:spcPts val="0"/>
              </a:spcBef>
              <a:spcAft>
                <a:spcPts val="0"/>
              </a:spcAft>
            </a:pPr>
            <a:fld id="{3913B2CF-A3CF-4CDA-BD1A-851054A31260}" type="datetimeFigureOut">
              <a:rPr lang="en-MY" sz="1800" smtClean="0">
                <a:solidFill>
                  <a:srgbClr val="000000"/>
                </a:solidFill>
                <a:latin typeface="Arial"/>
              </a:rPr>
              <a:pPr defTabSz="891846" fontAlgn="auto">
                <a:spcBef>
                  <a:spcPts val="0"/>
                </a:spcBef>
                <a:spcAft>
                  <a:spcPts val="0"/>
                </a:spcAft>
              </a:pPr>
              <a:t>8/1/2015</a:t>
            </a:fld>
            <a:endParaRPr lang="en-MY" sz="1800">
              <a:solidFill>
                <a:srgbClr val="000000"/>
              </a:solidFill>
              <a:latin typeface="Arial"/>
            </a:endParaRPr>
          </a:p>
        </p:txBody>
      </p:sp>
      <p:sp>
        <p:nvSpPr>
          <p:cNvPr id="5" name="Footer Placeholder 4"/>
          <p:cNvSpPr>
            <a:spLocks noGrp="1"/>
          </p:cNvSpPr>
          <p:nvPr>
            <p:ph type="ftr" sz="quarter" idx="11"/>
          </p:nvPr>
        </p:nvSpPr>
        <p:spPr>
          <a:xfrm>
            <a:off x="3061825" y="6229812"/>
            <a:ext cx="2837789" cy="357856"/>
          </a:xfrm>
          <a:prstGeom prst="rect">
            <a:avLst/>
          </a:prstGeom>
        </p:spPr>
        <p:txBody>
          <a:bodyPr lIns="89176" tIns="44590" rIns="89176" bIns="44590"/>
          <a:lstStyle/>
          <a:p>
            <a:pPr defTabSz="891846" fontAlgn="auto">
              <a:spcBef>
                <a:spcPts val="0"/>
              </a:spcBef>
              <a:spcAft>
                <a:spcPts val="0"/>
              </a:spcAft>
            </a:pPr>
            <a:endParaRPr lang="en-MY" sz="1800">
              <a:solidFill>
                <a:srgbClr val="000000"/>
              </a:solidFill>
              <a:latin typeface="Arial"/>
            </a:endParaRPr>
          </a:p>
        </p:txBody>
      </p:sp>
      <p:sp>
        <p:nvSpPr>
          <p:cNvPr id="6" name="Slide Number Placeholder 5"/>
          <p:cNvSpPr>
            <a:spLocks noGrp="1"/>
          </p:cNvSpPr>
          <p:nvPr>
            <p:ph type="sldNum" sz="quarter" idx="12"/>
          </p:nvPr>
        </p:nvSpPr>
        <p:spPr>
          <a:xfrm>
            <a:off x="6422364" y="6229812"/>
            <a:ext cx="2091002" cy="357856"/>
          </a:xfrm>
          <a:prstGeom prst="rect">
            <a:avLst/>
          </a:prstGeom>
        </p:spPr>
        <p:txBody>
          <a:bodyPr lIns="89176" tIns="44590" rIns="89176" bIns="44590"/>
          <a:lstStyle/>
          <a:p>
            <a:pPr defTabSz="891846" fontAlgn="auto">
              <a:spcBef>
                <a:spcPts val="0"/>
              </a:spcBef>
              <a:spcAft>
                <a:spcPts val="0"/>
              </a:spcAft>
            </a:pPr>
            <a:fld id="{87FBAF53-89DE-4D0C-844D-9520A50E3665}" type="slidenum">
              <a:rPr lang="en-MY" sz="1800" smtClean="0">
                <a:solidFill>
                  <a:srgbClr val="000000"/>
                </a:solidFill>
                <a:latin typeface="Arial"/>
              </a:rPr>
              <a:pPr defTabSz="891846" fontAlgn="auto">
                <a:spcBef>
                  <a:spcPts val="0"/>
                </a:spcBef>
                <a:spcAft>
                  <a:spcPts val="0"/>
                </a:spcAft>
              </a:pPr>
              <a:t>‹#›</a:t>
            </a:fld>
            <a:endParaRPr lang="en-MY" sz="1800">
              <a:solidFill>
                <a:srgbClr val="000000"/>
              </a:solidFill>
              <a:latin typeface="Arial"/>
            </a:endParaRPr>
          </a:p>
        </p:txBody>
      </p:sp>
      <p:sp>
        <p:nvSpPr>
          <p:cNvPr id="8" name="Text Placeholder 3"/>
          <p:cNvSpPr>
            <a:spLocks noGrp="1"/>
          </p:cNvSpPr>
          <p:nvPr>
            <p:ph type="body" sz="quarter" idx="13" hasCustomPrompt="1"/>
          </p:nvPr>
        </p:nvSpPr>
        <p:spPr>
          <a:xfrm>
            <a:off x="171452" y="6487626"/>
            <a:ext cx="6991348" cy="153888"/>
          </a:xfrm>
          <a:prstGeom prst="rect">
            <a:avLst/>
          </a:prstGeom>
        </p:spPr>
        <p:txBody>
          <a:bodyPr wrap="square" lIns="0" tIns="0" rIns="0" bIns="0" anchor="b" anchorCtr="0">
            <a:spAutoFit/>
          </a:bodyPr>
          <a:lstStyle>
            <a:lvl1pPr marL="537125" indent="-537125">
              <a:tabLst>
                <a:tab pos="445491" algn="r"/>
              </a:tabLst>
              <a:defRPr sz="1000"/>
            </a:lvl1pPr>
            <a:lvl2pPr>
              <a:defRPr sz="1000"/>
            </a:lvl2pPr>
            <a:lvl3pPr>
              <a:defRPr sz="1000"/>
            </a:lvl3pPr>
            <a:lvl4pPr>
              <a:defRPr sz="1000"/>
            </a:lvl4pPr>
            <a:lvl5pPr>
              <a:defRPr sz="1000"/>
            </a:lvl5pPr>
          </a:lstStyle>
          <a:p>
            <a:pPr lvl="0"/>
            <a:r>
              <a:rPr lang="en-US" dirty="0" smtClean="0"/>
              <a:t>		</a:t>
            </a:r>
          </a:p>
        </p:txBody>
      </p:sp>
    </p:spTree>
    <p:extLst>
      <p:ext uri="{BB962C8B-B14F-4D97-AF65-F5344CB8AC3E}">
        <p14:creationId xmlns:p14="http://schemas.microsoft.com/office/powerpoint/2010/main" val="43522583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1498" y="289697"/>
            <a:ext cx="8618537" cy="307777"/>
          </a:xfrm>
        </p:spPr>
        <p:txBody>
          <a:bodyPr/>
          <a:lstStyle/>
          <a:p>
            <a:r>
              <a:rPr lang="en-US" dirty="0" smtClean="0"/>
              <a:t>Click to edit Master title style</a:t>
            </a:r>
            <a:endParaRPr lang="en-US" dirty="0"/>
          </a:p>
        </p:txBody>
      </p:sp>
      <p:sp>
        <p:nvSpPr>
          <p:cNvPr id="4" name="Text Placeholder 3"/>
          <p:cNvSpPr>
            <a:spLocks noGrp="1"/>
          </p:cNvSpPr>
          <p:nvPr>
            <p:ph type="body" sz="quarter" idx="11" hasCustomPrompt="1"/>
          </p:nvPr>
        </p:nvSpPr>
        <p:spPr>
          <a:xfrm>
            <a:off x="171452" y="6487626"/>
            <a:ext cx="6991348" cy="153888"/>
          </a:xfrm>
          <a:prstGeom prst="rect">
            <a:avLst/>
          </a:prstGeom>
        </p:spPr>
        <p:txBody>
          <a:bodyPr wrap="square" lIns="0" tIns="0" rIns="0" bIns="0" anchor="b" anchorCtr="0">
            <a:spAutoFit/>
          </a:bodyPr>
          <a:lstStyle>
            <a:lvl1pPr marL="537125" indent="-537125">
              <a:tabLst>
                <a:tab pos="445491" algn="r"/>
              </a:tabLst>
              <a:defRPr sz="1000"/>
            </a:lvl1pPr>
            <a:lvl2pPr>
              <a:defRPr sz="1000"/>
            </a:lvl2pPr>
            <a:lvl3pPr>
              <a:defRPr sz="1000"/>
            </a:lvl3pPr>
            <a:lvl4pPr>
              <a:defRPr sz="1000"/>
            </a:lvl4pPr>
            <a:lvl5pPr>
              <a:defRPr sz="1000"/>
            </a:lvl5pPr>
          </a:lstStyle>
          <a:p>
            <a:pPr lvl="0"/>
            <a:r>
              <a:rPr lang="en-US" dirty="0" smtClean="0"/>
              <a:t>		</a:t>
            </a:r>
          </a:p>
        </p:txBody>
      </p:sp>
    </p:spTree>
    <p:extLst>
      <p:ext uri="{BB962C8B-B14F-4D97-AF65-F5344CB8AC3E}">
        <p14:creationId xmlns:p14="http://schemas.microsoft.com/office/powerpoint/2010/main" val="110042233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48072" y="6229812"/>
            <a:ext cx="2091002" cy="357856"/>
          </a:xfrm>
          <a:prstGeom prst="rect">
            <a:avLst/>
          </a:prstGeom>
        </p:spPr>
        <p:txBody>
          <a:bodyPr lIns="89186" tIns="44595" rIns="89186" bIns="44595"/>
          <a:lstStyle>
            <a:lvl1pPr>
              <a:defRPr/>
            </a:lvl1pPr>
          </a:lstStyle>
          <a:p>
            <a:pPr defTabSz="891846" fontAlgn="auto">
              <a:spcBef>
                <a:spcPts val="0"/>
              </a:spcBef>
              <a:spcAft>
                <a:spcPts val="0"/>
              </a:spcAft>
              <a:defRPr/>
            </a:pPr>
            <a:fld id="{EDCAD1FD-122D-4962-8B0D-F9B5C069B05A}" type="datetime1">
              <a:rPr lang="en-US" sz="1800" smtClean="0">
                <a:solidFill>
                  <a:srgbClr val="000000"/>
                </a:solidFill>
                <a:latin typeface="Arial"/>
              </a:rPr>
              <a:pPr defTabSz="891846" fontAlgn="auto">
                <a:spcBef>
                  <a:spcPts val="0"/>
                </a:spcBef>
                <a:spcAft>
                  <a:spcPts val="0"/>
                </a:spcAft>
                <a:defRPr/>
              </a:pPr>
              <a:t>1/8/2015</a:t>
            </a:fld>
            <a:endParaRPr lang="en-US" sz="1800">
              <a:solidFill>
                <a:srgbClr val="000000"/>
              </a:solidFill>
              <a:latin typeface="Arial"/>
            </a:endParaRPr>
          </a:p>
        </p:txBody>
      </p:sp>
      <p:sp>
        <p:nvSpPr>
          <p:cNvPr id="3" name="Footer Placeholder 2"/>
          <p:cNvSpPr>
            <a:spLocks noGrp="1"/>
          </p:cNvSpPr>
          <p:nvPr>
            <p:ph type="ftr" sz="quarter" idx="11"/>
          </p:nvPr>
        </p:nvSpPr>
        <p:spPr>
          <a:xfrm>
            <a:off x="3061825" y="6229812"/>
            <a:ext cx="2837789" cy="357856"/>
          </a:xfrm>
          <a:prstGeom prst="rect">
            <a:avLst/>
          </a:prstGeom>
        </p:spPr>
        <p:txBody>
          <a:bodyPr lIns="89186" tIns="44595" rIns="89186" bIns="44595"/>
          <a:lstStyle>
            <a:lvl1pPr>
              <a:defRPr/>
            </a:lvl1pPr>
          </a:lstStyle>
          <a:p>
            <a:pPr defTabSz="891846" fontAlgn="auto">
              <a:spcBef>
                <a:spcPts val="0"/>
              </a:spcBef>
              <a:spcAft>
                <a:spcPts val="0"/>
              </a:spcAft>
              <a:defRPr/>
            </a:pPr>
            <a:endParaRPr lang="en-US" sz="1800">
              <a:solidFill>
                <a:srgbClr val="000000"/>
              </a:solidFill>
              <a:latin typeface="Arial"/>
            </a:endParaRPr>
          </a:p>
        </p:txBody>
      </p:sp>
      <p:sp>
        <p:nvSpPr>
          <p:cNvPr id="4" name="Slide Number Placeholder 3"/>
          <p:cNvSpPr>
            <a:spLocks noGrp="1"/>
          </p:cNvSpPr>
          <p:nvPr>
            <p:ph type="sldNum" sz="quarter" idx="12"/>
          </p:nvPr>
        </p:nvSpPr>
        <p:spPr>
          <a:xfrm>
            <a:off x="6422364" y="6229812"/>
            <a:ext cx="2091002" cy="357856"/>
          </a:xfrm>
          <a:prstGeom prst="rect">
            <a:avLst/>
          </a:prstGeom>
        </p:spPr>
        <p:txBody>
          <a:bodyPr lIns="89186" tIns="44595" rIns="89186" bIns="44595"/>
          <a:lstStyle>
            <a:lvl1pPr>
              <a:defRPr/>
            </a:lvl1pPr>
          </a:lstStyle>
          <a:p>
            <a:pPr defTabSz="891846" fontAlgn="auto">
              <a:spcBef>
                <a:spcPts val="0"/>
              </a:spcBef>
              <a:spcAft>
                <a:spcPts val="0"/>
              </a:spcAft>
              <a:defRPr/>
            </a:pPr>
            <a:fld id="{807C22B2-51BA-4145-9524-C9FBA744C8AF}" type="slidenum">
              <a:rPr lang="en-US" sz="1800" smtClean="0">
                <a:solidFill>
                  <a:srgbClr val="000000"/>
                </a:solidFill>
                <a:latin typeface="Arial"/>
              </a:rPr>
              <a:pPr defTabSz="891846" fontAlgn="auto">
                <a:spcBef>
                  <a:spcPts val="0"/>
                </a:spcBef>
                <a:spcAft>
                  <a:spcPts val="0"/>
                </a:spcAft>
                <a:defRPr/>
              </a:pPr>
              <a:t>‹#›</a:t>
            </a:fld>
            <a:endParaRPr lang="en-US" sz="1800">
              <a:solidFill>
                <a:srgbClr val="000000"/>
              </a:solidFill>
              <a:latin typeface="Arial"/>
            </a:endParaRPr>
          </a:p>
        </p:txBody>
      </p:sp>
      <p:sp>
        <p:nvSpPr>
          <p:cNvPr id="6" name="Text Placeholder 3"/>
          <p:cNvSpPr>
            <a:spLocks noGrp="1"/>
          </p:cNvSpPr>
          <p:nvPr>
            <p:ph type="body" sz="quarter" idx="13" hasCustomPrompt="1"/>
          </p:nvPr>
        </p:nvSpPr>
        <p:spPr>
          <a:xfrm>
            <a:off x="171452" y="6487626"/>
            <a:ext cx="6991348" cy="153888"/>
          </a:xfrm>
          <a:prstGeom prst="rect">
            <a:avLst/>
          </a:prstGeom>
        </p:spPr>
        <p:txBody>
          <a:bodyPr wrap="square" lIns="0" tIns="0" rIns="0" bIns="0" anchor="b" anchorCtr="0">
            <a:spAutoFit/>
          </a:bodyPr>
          <a:lstStyle>
            <a:lvl1pPr marL="537125" indent="-537125">
              <a:tabLst>
                <a:tab pos="445491" algn="r"/>
              </a:tabLst>
              <a:defRPr sz="1000"/>
            </a:lvl1pPr>
            <a:lvl2pPr>
              <a:defRPr sz="1000"/>
            </a:lvl2pPr>
            <a:lvl3pPr>
              <a:defRPr sz="1000"/>
            </a:lvl3pPr>
            <a:lvl4pPr>
              <a:defRPr sz="1000"/>
            </a:lvl4pPr>
            <a:lvl5pPr>
              <a:defRPr sz="1000"/>
            </a:lvl5pPr>
          </a:lstStyle>
          <a:p>
            <a:pPr lvl="0"/>
            <a:r>
              <a:rPr lang="en-US" dirty="0" smtClean="0"/>
              <a:t>		</a:t>
            </a:r>
          </a:p>
        </p:txBody>
      </p:sp>
    </p:spTree>
    <p:extLst>
      <p:ext uri="{BB962C8B-B14F-4D97-AF65-F5344CB8AC3E}">
        <p14:creationId xmlns:p14="http://schemas.microsoft.com/office/powerpoint/2010/main" val="328726785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25"/>
            <a:ext cx="8961438" cy="6721475"/>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282590721"/>
              </p:ext>
            </p:extLst>
          </p:nvPr>
        </p:nvGraphicFramePr>
        <p:xfrm>
          <a:off x="1633" y="1633"/>
          <a:ext cx="1587" cy="1587"/>
        </p:xfrm>
        <a:graphic>
          <a:graphicData uri="http://schemas.openxmlformats.org/presentationml/2006/ole">
            <mc:AlternateContent xmlns:mc="http://schemas.openxmlformats.org/markup-compatibility/2006">
              <mc:Choice xmlns:v="urn:schemas-microsoft-com:vml" Requires="v">
                <p:oleObj spid="_x0000_s126175"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3" y="1633"/>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McK Title Elements" hidden="1"/>
          <p:cNvGrpSpPr/>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941" eaLnBrk="1" fontAlgn="auto" hangingPunct="1">
                <a:spcBef>
                  <a:spcPts val="0"/>
                </a:spcBef>
                <a:spcAft>
                  <a:spcPts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941" eaLnBrk="1" fontAlgn="auto" hangingPunct="1">
                <a:spcBef>
                  <a:spcPts val="0"/>
                </a:spcBef>
                <a:spcAft>
                  <a:spcPts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32619" y="3354233"/>
            <a:ext cx="4990259" cy="437392"/>
          </a:xfrm>
          <a:prstGeom prst="rect">
            <a:avLst/>
          </a:prstGeom>
        </p:spPr>
        <p:txBody>
          <a:bodyPr wrap="square" anchor="b" anchorCtr="0">
            <a:spAutoFit/>
          </a:bodyPr>
          <a:lstStyle>
            <a:lvl1pPr>
              <a:defRPr sz="2800" b="1" baseline="0">
                <a:solidFill>
                  <a:schemeClr val="tx2"/>
                </a:solidFill>
                <a:latin typeface="+mj-lt"/>
                <a:ea typeface="+mj-ea"/>
                <a:cs typeface="Arial" panose="020B0604020202020204" pitchFamily="34" charset="0"/>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32621" y="4180447"/>
            <a:ext cx="4935537" cy="307777"/>
          </a:xfrm>
          <a:prstGeom prst="rect">
            <a:avLst/>
          </a:prstGeom>
        </p:spPr>
        <p:txBody>
          <a:bodyPr lIns="0" tIns="0" rIns="0" bIns="0">
            <a:spAutoFit/>
          </a:bodyPr>
          <a:lstStyle>
            <a:lvl1pPr>
              <a:defRPr sz="2000" baseline="0">
                <a:solidFill>
                  <a:schemeClr val="tx1"/>
                </a:solidFill>
                <a:latin typeface="+mj-lt"/>
                <a:ea typeface="+mj-ea"/>
                <a:cs typeface="Arial" panose="020B0604020202020204" pitchFamily="34" charset="0"/>
              </a:defRPr>
            </a:lvl1pPr>
          </a:lstStyle>
          <a:p>
            <a:pPr lvl="0"/>
            <a:r>
              <a:rPr lang="en-US" noProof="0" smtClean="0"/>
              <a:t>Click to edit Master subtitle style</a:t>
            </a:r>
            <a:endParaRPr lang="en-US" noProof="0" dirty="0" smtClean="0"/>
          </a:p>
        </p:txBody>
      </p:sp>
      <p:cxnSp>
        <p:nvCxnSpPr>
          <p:cNvPr id="24" name="Straight Connector 23"/>
          <p:cNvCxnSpPr/>
          <p:nvPr/>
        </p:nvCxnSpPr>
        <p:spPr>
          <a:xfrm>
            <a:off x="632644" y="3894652"/>
            <a:ext cx="7696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336382" y="368864"/>
            <a:ext cx="3195637" cy="1504950"/>
            <a:chOff x="632619" y="670600"/>
            <a:chExt cx="3195637" cy="1504950"/>
          </a:xfrm>
        </p:grpSpPr>
        <p:sp>
          <p:nvSpPr>
            <p:cNvPr id="2" name="Rectangle 1"/>
            <p:cNvSpPr/>
            <p:nvPr/>
          </p:nvSpPr>
          <p:spPr>
            <a:xfrm>
              <a:off x="1290638" y="1228724"/>
              <a:ext cx="1843087" cy="30241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1941" fontAlgn="auto">
                <a:spcBef>
                  <a:spcPts val="0"/>
                </a:spcBef>
                <a:spcAft>
                  <a:spcPts val="0"/>
                </a:spcAft>
              </a:pPr>
              <a:endParaRPr lang="en-GB" sz="1800" dirty="0" err="1" smtClean="0">
                <a:solidFill>
                  <a:srgbClr val="000000"/>
                </a:solidFill>
              </a:endParaRPr>
            </a:p>
          </p:txBody>
        </p:sp>
        <p:pic>
          <p:nvPicPr>
            <p:cNvPr id="18" name="Picture 72"/>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632619" y="670600"/>
              <a:ext cx="3195637" cy="1504950"/>
            </a:xfrm>
            <a:prstGeom prst="rect">
              <a:avLst/>
            </a:prstGeom>
            <a:noFill/>
            <a:ln w="9525">
              <a:noFill/>
              <a:miter lim="800000"/>
              <a:headEnd/>
              <a:tailEnd/>
            </a:ln>
          </p:spPr>
        </p:pic>
      </p:grpSp>
    </p:spTree>
    <p:extLst>
      <p:ext uri="{BB962C8B-B14F-4D97-AF65-F5344CB8AC3E}">
        <p14:creationId xmlns:p14="http://schemas.microsoft.com/office/powerpoint/2010/main" val="35114870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4237280301"/>
              </p:ext>
            </p:extLst>
          </p:nvPr>
        </p:nvGraphicFramePr>
        <p:xfrm>
          <a:off x="1648" y="1648"/>
          <a:ext cx="1587" cy="1587"/>
        </p:xfrm>
        <a:graphic>
          <a:graphicData uri="http://schemas.openxmlformats.org/presentationml/2006/ole">
            <mc:AlternateContent xmlns:mc="http://schemas.openxmlformats.org/markup-compatibility/2006">
              <mc:Choice xmlns:v="urn:schemas-microsoft-com:vml" Requires="v">
                <p:oleObj spid="_x0000_s128223" name="think-cell Slide" r:id="rId4" imgW="360" imgH="360" progId="TCLayout.ActiveDocument.1">
                  <p:embed/>
                </p:oleObj>
              </mc:Choice>
              <mc:Fallback>
                <p:oleObj name="think-cell Slide" r:id="rId4" imgW="360" imgH="360" progId="TCLayout.ActiveDocument.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8" y="164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
          <p:cNvGrpSpPr/>
          <p:nvPr/>
        </p:nvGrpSpPr>
        <p:grpSpPr bwMode="gray">
          <a:xfrm>
            <a:off x="1" y="1508506"/>
            <a:ext cx="8961438" cy="2598571"/>
            <a:chOff x="1" y="1508446"/>
            <a:chExt cx="8961438" cy="2598571"/>
          </a:xfrm>
        </p:grpSpPr>
        <p:sp>
          <p:nvSpPr>
            <p:cNvPr id="22" name="Rectangle 21"/>
            <p:cNvSpPr/>
            <p:nvPr/>
          </p:nvSpPr>
          <p:spPr bwMode="gray">
            <a:xfrm>
              <a:off x="2963486" y="1631413"/>
              <a:ext cx="5997953" cy="2352639"/>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0523"/>
              <a:endParaRPr lang="en-US" dirty="0" err="1" smtClean="0">
                <a:solidFill>
                  <a:srgbClr val="FFC000"/>
                </a:solidFill>
              </a:endParaRPr>
            </a:p>
          </p:txBody>
        </p:sp>
        <p:sp>
          <p:nvSpPr>
            <p:cNvPr id="23" name="Rectangle 22"/>
            <p:cNvSpPr/>
            <p:nvPr/>
          </p:nvSpPr>
          <p:spPr bwMode="gray">
            <a:xfrm flipH="1">
              <a:off x="1" y="1508446"/>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0523"/>
              <a:endParaRPr lang="en-US" dirty="0" err="1">
                <a:solidFill>
                  <a:srgbClr val="FFC000"/>
                </a:solidFill>
              </a:endParaRPr>
            </a:p>
          </p:txBody>
        </p:sp>
        <p:sp>
          <p:nvSpPr>
            <p:cNvPr id="24" name="Rectangle 23"/>
            <p:cNvSpPr/>
            <p:nvPr/>
          </p:nvSpPr>
          <p:spPr bwMode="gray">
            <a:xfrm flipH="1">
              <a:off x="1" y="3984051"/>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0523"/>
              <a:endParaRPr lang="en-US" dirty="0" err="1">
                <a:solidFill>
                  <a:srgbClr val="FFC000"/>
                </a:solidFill>
              </a:endParaRPr>
            </a:p>
          </p:txBody>
        </p:sp>
      </p:grpSp>
      <p:grpSp>
        <p:nvGrpSpPr>
          <p:cNvPr id="4" name="McK Title Elements" hidden="1"/>
          <p:cNvGrpSpPr/>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0523" eaLnBrk="1" hangingPunct="1">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0523" eaLnBrk="1" hangingPunct="1">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3174329" y="1800679"/>
            <a:ext cx="5563331" cy="497721"/>
          </a:xfrm>
          <a:prstGeom prst="rect">
            <a:avLst/>
          </a:prstGeom>
        </p:spPr>
        <p:txBody>
          <a:bodyPr>
            <a:spAutoFit/>
          </a:bodyPr>
          <a:lstStyle>
            <a:lvl1pPr>
              <a:defRPr sz="32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3174269" y="3320677"/>
            <a:ext cx="4935537" cy="215444"/>
          </a:xfrm>
        </p:spPr>
        <p:txBody>
          <a:bodyPr>
            <a:spAutoFit/>
          </a:bodyPr>
          <a:lstStyle>
            <a:lvl1pPr>
              <a:defRPr sz="1400" baseline="0">
                <a:solidFill>
                  <a:srgbClr val="FFC000"/>
                </a:solidFill>
                <a:latin typeface="+mj-lt"/>
                <a:ea typeface="+mj-ea"/>
              </a:defRPr>
            </a:lvl1pPr>
          </a:lstStyle>
          <a:p>
            <a:pPr lvl="0"/>
            <a:r>
              <a:rPr lang="en-US" noProof="0" smtClean="0"/>
              <a:t>Click to edit Master subtitle style</a:t>
            </a:r>
            <a:endParaRPr lang="en-US" noProof="0" dirty="0" smtClean="0"/>
          </a:p>
        </p:txBody>
      </p:sp>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gray">
          <a:xfrm>
            <a:off x="8872" y="2062346"/>
            <a:ext cx="2892504" cy="1473835"/>
          </a:xfrm>
          <a:prstGeom prst="rect">
            <a:avLst/>
          </a:prstGeom>
        </p:spPr>
      </p:pic>
      <p:pic>
        <p:nvPicPr>
          <p:cNvPr id="28" name="Picture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spTree>
    <p:extLst>
      <p:ext uri="{BB962C8B-B14F-4D97-AF65-F5344CB8AC3E}">
        <p14:creationId xmlns:p14="http://schemas.microsoft.com/office/powerpoint/2010/main" val="27797989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a:p>
        </p:txBody>
      </p:sp>
      <p:sp>
        <p:nvSpPr>
          <p:cNvPr id="3" name="Slide Number"/>
          <p:cNvSpPr txBox="1">
            <a:spLocks/>
          </p:cNvSpPr>
          <p:nvPr/>
        </p:nvSpPr>
        <p:spPr>
          <a:xfrm>
            <a:off x="7540575" y="6434981"/>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0523"/>
            <a:fld id="{42C328C1-A84F-4A39-A664-DBA00541A8C6}" type="slidenum">
              <a:rPr lang="en-US" smtClean="0">
                <a:solidFill>
                  <a:srgbClr val="000000"/>
                </a:solidFill>
              </a:rPr>
              <a:pPr algn="r" defTabSz="890523"/>
              <a:t>‹#›</a:t>
            </a:fld>
            <a:endParaRPr lang="en-US" dirty="0">
              <a:solidFill>
                <a:srgbClr val="000000"/>
              </a:solidFill>
            </a:endParaRPr>
          </a:p>
        </p:txBody>
      </p:sp>
    </p:spTree>
    <p:extLst>
      <p:ext uri="{BB962C8B-B14F-4D97-AF65-F5344CB8AC3E}">
        <p14:creationId xmlns:p14="http://schemas.microsoft.com/office/powerpoint/2010/main" val="34034035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48072" y="6229812"/>
            <a:ext cx="2091002" cy="357856"/>
          </a:xfrm>
          <a:prstGeom prst="rect">
            <a:avLst/>
          </a:prstGeom>
        </p:spPr>
        <p:txBody>
          <a:bodyPr lIns="88997" tIns="44502" rIns="88997" bIns="44502"/>
          <a:lstStyle/>
          <a:p>
            <a:pPr defTabSz="890523"/>
            <a:fld id="{DA6C0501-A780-4C2D-AE8E-6800DE5AABE9}" type="datetimeFigureOut">
              <a:rPr lang="en-US" smtClean="0">
                <a:solidFill>
                  <a:srgbClr val="000000"/>
                </a:solidFill>
                <a:latin typeface="Arial"/>
              </a:rPr>
              <a:pPr defTabSz="890523"/>
              <a:t>1/8/2015</a:t>
            </a:fld>
            <a:endParaRPr lang="en-US" dirty="0">
              <a:solidFill>
                <a:srgbClr val="000000"/>
              </a:solidFill>
              <a:latin typeface="Arial"/>
            </a:endParaRPr>
          </a:p>
        </p:txBody>
      </p:sp>
      <p:sp>
        <p:nvSpPr>
          <p:cNvPr id="3" name="Footer Placeholder 2"/>
          <p:cNvSpPr>
            <a:spLocks noGrp="1"/>
          </p:cNvSpPr>
          <p:nvPr>
            <p:ph type="ftr" sz="quarter" idx="11"/>
          </p:nvPr>
        </p:nvSpPr>
        <p:spPr>
          <a:xfrm>
            <a:off x="3061825" y="6229812"/>
            <a:ext cx="2837789" cy="357856"/>
          </a:xfrm>
          <a:prstGeom prst="rect">
            <a:avLst/>
          </a:prstGeom>
        </p:spPr>
        <p:txBody>
          <a:bodyPr lIns="88997" tIns="44502" rIns="88997" bIns="44502"/>
          <a:lstStyle/>
          <a:p>
            <a:pPr defTabSz="890523"/>
            <a:endParaRPr lang="en-US" dirty="0">
              <a:solidFill>
                <a:srgbClr val="000000"/>
              </a:solidFill>
              <a:latin typeface="Arial"/>
            </a:endParaRPr>
          </a:p>
        </p:txBody>
      </p:sp>
      <p:sp>
        <p:nvSpPr>
          <p:cNvPr id="4" name="Slide Number Placeholder 3"/>
          <p:cNvSpPr>
            <a:spLocks noGrp="1"/>
          </p:cNvSpPr>
          <p:nvPr>
            <p:ph type="sldNum" sz="quarter" idx="12"/>
          </p:nvPr>
        </p:nvSpPr>
        <p:spPr>
          <a:xfrm>
            <a:off x="6422364" y="6229812"/>
            <a:ext cx="2091002" cy="357856"/>
          </a:xfrm>
          <a:prstGeom prst="rect">
            <a:avLst/>
          </a:prstGeom>
        </p:spPr>
        <p:txBody>
          <a:bodyPr lIns="88997" tIns="44502" rIns="88997" bIns="44502"/>
          <a:lstStyle/>
          <a:p>
            <a:pPr defTabSz="890523"/>
            <a:fld id="{5F494177-1F56-4C98-8069-37AAB85C7B89}" type="slidenum">
              <a:rPr lang="en-US" smtClean="0">
                <a:solidFill>
                  <a:srgbClr val="000000"/>
                </a:solidFill>
                <a:latin typeface="Arial"/>
              </a:rPr>
              <a:pPr defTabSz="890523"/>
              <a:t>‹#›</a:t>
            </a:fld>
            <a:endParaRPr lang="en-US" dirty="0">
              <a:solidFill>
                <a:srgbClr val="000000"/>
              </a:solidFill>
              <a:latin typeface="Arial"/>
            </a:endParaRPr>
          </a:p>
        </p:txBody>
      </p:sp>
    </p:spTree>
    <p:extLst>
      <p:ext uri="{BB962C8B-B14F-4D97-AF65-F5344CB8AC3E}">
        <p14:creationId xmlns:p14="http://schemas.microsoft.com/office/powerpoint/2010/main" val="1641459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3085351923"/>
              </p:ext>
            </p:extLst>
          </p:nvPr>
        </p:nvGraphicFramePr>
        <p:xfrm>
          <a:off x="1638" y="1638"/>
          <a:ext cx="1587" cy="1587"/>
        </p:xfrm>
        <a:graphic>
          <a:graphicData uri="http://schemas.openxmlformats.org/presentationml/2006/ole">
            <mc:AlternateContent xmlns:mc="http://schemas.openxmlformats.org/markup-compatibility/2006">
              <mc:Choice xmlns:v="urn:schemas-microsoft-com:vml" Requires="v">
                <p:oleObj spid="_x0000_s131295" name="think-cell Slide" r:id="rId14" imgW="360" imgH="360" progId="TCLayout.ActiveDocument.1">
                  <p:embed/>
                </p:oleObj>
              </mc:Choice>
              <mc:Fallback>
                <p:oleObj name="think-cell Slide" r:id="rId14" imgW="360" imgH="360" progId="TCLayout.ActiveDocument.1">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38" y="163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38"/>
          <p:cNvPicPr>
            <a:picLocks noChangeArrowheads="1"/>
          </p:cNvPicPr>
          <p:nvPr>
            <p:custDataLst>
              <p:tags r:id="rId3"/>
            </p:custDataLst>
          </p:nvPr>
        </p:nvPicPr>
        <p:blipFill>
          <a:blip r:embed="rId16" cstate="print">
            <a:extLst>
              <a:ext uri="{28A0092B-C50C-407E-A947-70E740481C1C}">
                <a14:useLocalDpi xmlns:a14="http://schemas.microsoft.com/office/drawing/2010/main"/>
              </a:ext>
            </a:extLst>
          </a:blip>
          <a:srcRect/>
          <a:stretch>
            <a:fillRect/>
          </a:stretch>
        </p:blipFill>
        <p:spPr bwMode="auto">
          <a:xfrm>
            <a:off x="5638913" y="1631463"/>
            <a:ext cx="3333537" cy="235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a:spLocks/>
          </p:cNvSpPr>
          <p:nvPr>
            <p:custDataLst>
              <p:tags r:id="rId4"/>
            </p:custDataLst>
          </p:nvPr>
        </p:nvSpPr>
        <p:spPr bwMode="gray">
          <a:xfrm>
            <a:off x="2963537" y="1631463"/>
            <a:ext cx="5997951" cy="2352639"/>
          </a:xfrm>
          <a:prstGeom prst="rect">
            <a:avLst/>
          </a:prstGeom>
          <a:gradFill flip="none" rotWithShape="1">
            <a:gsLst>
              <a:gs pos="0">
                <a:schemeClr val="accent4"/>
              </a:gs>
              <a:gs pos="50000">
                <a:schemeClr val="accent4">
                  <a:lumMod val="100000"/>
                  <a:alpha val="90000"/>
                </a:schemeClr>
              </a:gs>
              <a:gs pos="100000">
                <a:schemeClr val="accent4">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138" tIns="44570" rIns="89138" bIns="44570" rtlCol="0" anchor="ctr"/>
          <a:lstStyle/>
          <a:p>
            <a:pPr algn="ctr" defTabSz="891469"/>
            <a:endParaRPr lang="en-US" dirty="0" err="1" smtClean="0">
              <a:solidFill>
                <a:srgbClr val="FFC000"/>
              </a:solidFill>
            </a:endParaRPr>
          </a:p>
        </p:txBody>
      </p:sp>
      <p:sp>
        <p:nvSpPr>
          <p:cNvPr id="16" name="Rectangle 15"/>
          <p:cNvSpPr>
            <a:spLocks/>
          </p:cNvSpPr>
          <p:nvPr>
            <p:custDataLst>
              <p:tags r:id="rId5"/>
            </p:custDataLst>
          </p:nvPr>
        </p:nvSpPr>
        <p:spPr bwMode="gray">
          <a:xfrm>
            <a:off x="2974547" y="1631463"/>
            <a:ext cx="5997951" cy="2352639"/>
          </a:xfrm>
          <a:prstGeom prst="rect">
            <a:avLst/>
          </a:prstGeom>
          <a:gradFill flip="none" rotWithShape="1">
            <a:gsLst>
              <a:gs pos="0">
                <a:schemeClr val="accent4"/>
              </a:gs>
              <a:gs pos="50000">
                <a:schemeClr val="accent4">
                  <a:lumMod val="100000"/>
                  <a:alpha val="90000"/>
                </a:schemeClr>
              </a:gs>
              <a:gs pos="100000">
                <a:schemeClr val="accent4">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138" tIns="44570" rIns="89138" bIns="44570" rtlCol="0" anchor="ctr"/>
          <a:lstStyle/>
          <a:p>
            <a:pPr algn="ctr" defTabSz="891469"/>
            <a:endParaRPr lang="en-US" dirty="0" err="1" smtClean="0">
              <a:solidFill>
                <a:srgbClr val="FFC000"/>
              </a:solidFill>
            </a:endParaRPr>
          </a:p>
        </p:txBody>
      </p:sp>
      <p:sp>
        <p:nvSpPr>
          <p:cNvPr id="23" name="Rectangle 22"/>
          <p:cNvSpPr/>
          <p:nvPr>
            <p:custDataLst>
              <p:tags r:id="rId6"/>
            </p:custDataLst>
          </p:nvPr>
        </p:nvSpPr>
        <p:spPr bwMode="gray">
          <a:xfrm flipH="1">
            <a:off x="51" y="1508446"/>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138" tIns="44570" rIns="89138" bIns="44570" rtlCol="0" anchor="ctr"/>
          <a:lstStyle/>
          <a:p>
            <a:pPr algn="ctr" defTabSz="891469"/>
            <a:endParaRPr lang="en-US" dirty="0" err="1">
              <a:solidFill>
                <a:srgbClr val="FFC000"/>
              </a:solidFill>
            </a:endParaRPr>
          </a:p>
        </p:txBody>
      </p:sp>
      <p:sp>
        <p:nvSpPr>
          <p:cNvPr id="24" name="Rectangle 23"/>
          <p:cNvSpPr/>
          <p:nvPr>
            <p:custDataLst>
              <p:tags r:id="rId7"/>
            </p:custDataLst>
          </p:nvPr>
        </p:nvSpPr>
        <p:spPr bwMode="gray">
          <a:xfrm flipH="1">
            <a:off x="51" y="3984051"/>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138" tIns="44570" rIns="89138" bIns="44570" rtlCol="0" anchor="ctr"/>
          <a:lstStyle/>
          <a:p>
            <a:pPr algn="ctr" defTabSz="891469"/>
            <a:endParaRPr lang="en-US" dirty="0" err="1">
              <a:solidFill>
                <a:srgbClr val="FFC000"/>
              </a:solidFill>
            </a:endParaRPr>
          </a:p>
        </p:txBody>
      </p:sp>
      <p:grpSp>
        <p:nvGrpSpPr>
          <p:cNvPr id="2" name="McK Title Elements" hidden="1"/>
          <p:cNvGrpSpPr/>
          <p:nvPr>
            <p:custDataLst>
              <p:tags r:id="rId8"/>
            </p:custDataLst>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469" eaLnBrk="1" hangingPunct="1">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469" eaLnBrk="1" hangingPunct="1">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custDataLst>
              <p:tags r:id="rId9"/>
            </p:custDataLst>
          </p:nvPr>
        </p:nvSpPr>
        <p:spPr bwMode="gray">
          <a:xfrm>
            <a:off x="3174269" y="1800623"/>
            <a:ext cx="4299957" cy="1107996"/>
          </a:xfrm>
          <a:prstGeom prst="rect">
            <a:avLst/>
          </a:prstGeom>
        </p:spPr>
        <p:txBody>
          <a:bodyPr wrap="square">
            <a:spAutoFit/>
          </a:bodyPr>
          <a:lstStyle>
            <a:lvl1pPr>
              <a:defRPr sz="3600" b="0" baseline="0">
                <a:solidFill>
                  <a:schemeClr val="bg1"/>
                </a:solidFill>
                <a:latin typeface="+mj-lt"/>
                <a:ea typeface="+mj-ea"/>
              </a:defRPr>
            </a:lvl1pPr>
          </a:lstStyle>
          <a:p>
            <a:pPr lvl="0"/>
            <a:r>
              <a:rPr lang="en-US" noProof="0" dirty="0" smtClean="0"/>
              <a:t>Click to edit Master title style</a:t>
            </a:r>
          </a:p>
        </p:txBody>
      </p:sp>
      <p:sp>
        <p:nvSpPr>
          <p:cNvPr id="13315" name="Rectangle 1027"/>
          <p:cNvSpPr>
            <a:spLocks noGrp="1" noChangeArrowheads="1"/>
          </p:cNvSpPr>
          <p:nvPr>
            <p:ph type="subTitle" idx="1"/>
            <p:custDataLst>
              <p:tags r:id="rId10"/>
            </p:custDataLst>
          </p:nvPr>
        </p:nvSpPr>
        <p:spPr bwMode="gray">
          <a:xfrm>
            <a:off x="3174269" y="3320677"/>
            <a:ext cx="4935537" cy="369332"/>
          </a:xfrm>
        </p:spPr>
        <p:txBody>
          <a:bodyPr>
            <a:spAutoFit/>
          </a:bodyPr>
          <a:lstStyle>
            <a:lvl1pPr>
              <a:defRPr sz="2400" baseline="0">
                <a:solidFill>
                  <a:srgbClr val="FFC000"/>
                </a:solidFill>
                <a:latin typeface="+mj-lt"/>
                <a:ea typeface="+mj-ea"/>
              </a:defRPr>
            </a:lvl1pPr>
          </a:lstStyle>
          <a:p>
            <a:pPr lvl="0"/>
            <a:r>
              <a:rPr lang="en-US" noProof="0" dirty="0" smtClean="0"/>
              <a:t>Click to edit Master subtitle style</a:t>
            </a:r>
          </a:p>
        </p:txBody>
      </p:sp>
      <p:pic>
        <p:nvPicPr>
          <p:cNvPr id="20" name="Picture 19"/>
          <p:cNvPicPr>
            <a:picLocks noChangeAspect="1"/>
          </p:cNvPicPr>
          <p:nvPr>
            <p:custDataLst>
              <p:tags r:id="rId11"/>
            </p:custDataLst>
          </p:nvPr>
        </p:nvPicPr>
        <p:blipFill rotWithShape="1">
          <a:blip r:embed="rId17" cstate="screen">
            <a:extLst>
              <a:ext uri="{28A0092B-C50C-407E-A947-70E740481C1C}">
                <a14:useLocalDpi xmlns:a14="http://schemas.microsoft.com/office/drawing/2010/main"/>
              </a:ext>
            </a:extLst>
          </a:blip>
          <a:srcRect/>
          <a:stretch/>
        </p:blipFill>
        <p:spPr bwMode="gray">
          <a:xfrm>
            <a:off x="8872" y="2062336"/>
            <a:ext cx="2892504" cy="1473835"/>
          </a:xfrm>
          <a:prstGeom prst="rect">
            <a:avLst/>
          </a:prstGeom>
        </p:spPr>
      </p:pic>
      <p:pic>
        <p:nvPicPr>
          <p:cNvPr id="28" name="Picture 27"/>
          <p:cNvPicPr>
            <a:picLocks noChangeAspect="1"/>
          </p:cNvPicPr>
          <p:nvPr>
            <p:custDataLst>
              <p:tags r:id="rId12"/>
            </p:custDataLst>
          </p:nvPr>
        </p:nvPicPr>
        <p:blipFill>
          <a:blip r:embed="rId18"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spTree>
    <p:extLst>
      <p:ext uri="{BB962C8B-B14F-4D97-AF65-F5344CB8AC3E}">
        <p14:creationId xmlns:p14="http://schemas.microsoft.com/office/powerpoint/2010/main" val="186721869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a:xfrm>
            <a:off x="119113" y="230188"/>
            <a:ext cx="8618537" cy="369332"/>
          </a:xfrm>
        </p:spPr>
        <p:txBody>
          <a:bodyPr/>
          <a:lstStyle>
            <a:lvl1pPr>
              <a:defRPr sz="2400"/>
            </a:lvl1pPr>
          </a:lstStyle>
          <a:p>
            <a:r>
              <a:rPr lang="en-US" dirty="0" smtClean="0"/>
              <a:t>Click to edit Master title style</a:t>
            </a:r>
            <a:endParaRPr lang="en-US" dirty="0"/>
          </a:p>
        </p:txBody>
      </p:sp>
      <p:sp>
        <p:nvSpPr>
          <p:cNvPr id="3" name="Slide Number"/>
          <p:cNvSpPr txBox="1">
            <a:spLocks/>
          </p:cNvSpPr>
          <p:nvPr/>
        </p:nvSpPr>
        <p:spPr>
          <a:xfrm>
            <a:off x="7540575" y="6434981"/>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1469"/>
            <a:fld id="{42C328C1-A84F-4A39-A664-DBA00541A8C6}" type="slidenum">
              <a:rPr lang="en-US" smtClean="0">
                <a:solidFill>
                  <a:srgbClr val="000000"/>
                </a:solidFill>
              </a:rPr>
              <a:pPr algn="r" defTabSz="891469"/>
              <a:t>‹#›</a:t>
            </a:fld>
            <a:endParaRPr lang="en-US" dirty="0">
              <a:solidFill>
                <a:srgbClr val="000000"/>
              </a:solidFill>
            </a:endParaRPr>
          </a:p>
        </p:txBody>
      </p:sp>
    </p:spTree>
    <p:extLst>
      <p:ext uri="{BB962C8B-B14F-4D97-AF65-F5344CB8AC3E}">
        <p14:creationId xmlns:p14="http://schemas.microsoft.com/office/powerpoint/2010/main" val="3931376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60719" y="1364821"/>
            <a:ext cx="8640000" cy="1384995"/>
          </a:xfrm>
          <a:prstGeom prst="rect">
            <a:avLst/>
          </a:prstGeom>
        </p:spPr>
        <p:txBody>
          <a:bodyPr lIns="0" tIns="0" rIns="0" bIns="0">
            <a:spAutoFit/>
          </a:bodyPr>
          <a:lstStyle>
            <a:lvl2pPr marL="181618" indent="-180038">
              <a:buClrTx/>
              <a:buSzPct val="120000"/>
              <a:buFont typeface="Arial" pitchFamily="34" charset="0"/>
              <a:buChar char="•"/>
              <a:defRPr/>
            </a:lvl2pPr>
            <a:lvl3pPr marL="356916" indent="-175300">
              <a:buClrTx/>
              <a:buSzPct val="100000"/>
              <a:buFont typeface="Calibri" pitchFamily="34" charset="0"/>
              <a:buChar char="–"/>
              <a:defRPr/>
            </a:lvl3pPr>
            <a:lvl4pPr marL="538535" indent="-181618">
              <a:buClrTx/>
              <a:buSzPct val="90000"/>
              <a:buFont typeface="Arial" pitchFamily="34" charset="0"/>
              <a:buChar char="•"/>
              <a:defRPr/>
            </a:lvl4pPr>
            <a:lvl5pPr marL="712255" indent="-173724">
              <a:buClrTx/>
              <a:buSzPct val="85000"/>
              <a:buFont typeface="Calibri"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MY" dirty="0"/>
          </a:p>
        </p:txBody>
      </p:sp>
      <p:sp>
        <p:nvSpPr>
          <p:cNvPr id="10" name="Title 9"/>
          <p:cNvSpPr>
            <a:spLocks noGrp="1"/>
          </p:cNvSpPr>
          <p:nvPr>
            <p:ph type="title"/>
          </p:nvPr>
        </p:nvSpPr>
        <p:spPr>
          <a:xfrm>
            <a:off x="160719" y="230188"/>
            <a:ext cx="8640000" cy="369332"/>
          </a:xfrm>
        </p:spPr>
        <p:txBody>
          <a:bodyPr/>
          <a:lstStyle/>
          <a:p>
            <a:r>
              <a:rPr lang="en-US" dirty="0" smtClean="0"/>
              <a:t>Click to edit Master title style</a:t>
            </a:r>
            <a:endParaRPr lang="en-MY" dirty="0"/>
          </a:p>
        </p:txBody>
      </p:sp>
      <p:sp>
        <p:nvSpPr>
          <p:cNvPr id="7" name="Text Placeholder 3"/>
          <p:cNvSpPr>
            <a:spLocks noGrp="1"/>
          </p:cNvSpPr>
          <p:nvPr>
            <p:ph type="body" sz="quarter" idx="11" hasCustomPrompt="1"/>
          </p:nvPr>
        </p:nvSpPr>
        <p:spPr>
          <a:xfrm>
            <a:off x="160719" y="6487626"/>
            <a:ext cx="6991348" cy="153888"/>
          </a:xfrm>
          <a:prstGeom prst="rect">
            <a:avLst/>
          </a:prstGeom>
        </p:spPr>
        <p:txBody>
          <a:bodyPr wrap="square" lIns="0" tIns="0" rIns="0" bIns="0" anchor="b" anchorCtr="0">
            <a:spAutoFit/>
          </a:bodyPr>
          <a:lstStyle>
            <a:lvl1pPr marL="536954" indent="-536954">
              <a:tabLst>
                <a:tab pos="445348" algn="r"/>
              </a:tabLst>
              <a:defRPr sz="1000"/>
            </a:lvl1pPr>
            <a:lvl2pPr>
              <a:defRPr sz="1000"/>
            </a:lvl2pPr>
            <a:lvl3pPr>
              <a:defRPr sz="1000"/>
            </a:lvl3pPr>
            <a:lvl4pPr>
              <a:defRPr sz="1000"/>
            </a:lvl4pPr>
            <a:lvl5pPr>
              <a:defRPr sz="1000"/>
            </a:lvl5pPr>
          </a:lstStyle>
          <a:p>
            <a:pPr lvl="0"/>
            <a:r>
              <a:rPr lang="en-US" dirty="0" smtClean="0"/>
              <a:t>		</a:t>
            </a:r>
          </a:p>
        </p:txBody>
      </p:sp>
    </p:spTree>
    <p:extLst>
      <p:ext uri="{BB962C8B-B14F-4D97-AF65-F5344CB8AC3E}">
        <p14:creationId xmlns:p14="http://schemas.microsoft.com/office/powerpoint/2010/main" val="28915164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a:xfrm>
            <a:off x="121596" y="234863"/>
            <a:ext cx="8794113" cy="369332"/>
          </a:xfrm>
        </p:spPr>
        <p:txBody>
          <a:bodyPr/>
          <a:lstStyle>
            <a:lvl1pPr>
              <a:defRPr sz="2400"/>
            </a:lvl1pPr>
          </a:lstStyle>
          <a:p>
            <a:r>
              <a:rPr lang="en-US" smtClean="0"/>
              <a:t>Click to edit Master title style</a:t>
            </a:r>
            <a:endParaRPr lang="en-US" dirty="0"/>
          </a:p>
        </p:txBody>
      </p:sp>
    </p:spTree>
    <p:extLst>
      <p:ext uri="{BB962C8B-B14F-4D97-AF65-F5344CB8AC3E}">
        <p14:creationId xmlns:p14="http://schemas.microsoft.com/office/powerpoint/2010/main" val="4103724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371870177"/>
              </p:ext>
            </p:extLst>
          </p:nvPr>
        </p:nvGraphicFramePr>
        <p:xfrm>
          <a:off x="1635" y="1635"/>
          <a:ext cx="1587" cy="1587"/>
        </p:xfrm>
        <a:graphic>
          <a:graphicData uri="http://schemas.openxmlformats.org/presentationml/2006/ole">
            <mc:AlternateContent xmlns:mc="http://schemas.openxmlformats.org/markup-compatibility/2006">
              <mc:Choice xmlns:v="urn:schemas-microsoft-com:vml" Requires="v">
                <p:oleObj spid="_x0000_s15996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35" y="1635"/>
                        <a:ext cx="1587" cy="1587"/>
                      </a:xfrm>
                      <a:prstGeom prst="rect">
                        <a:avLst/>
                      </a:prstGeom>
                    </p:spPr>
                  </p:pic>
                </p:oleObj>
              </mc:Fallback>
            </mc:AlternateContent>
          </a:graphicData>
        </a:graphic>
      </p:graphicFrame>
      <p:grpSp>
        <p:nvGrpSpPr>
          <p:cNvPr id="2" name="Group 1"/>
          <p:cNvGrpSpPr/>
          <p:nvPr/>
        </p:nvGrpSpPr>
        <p:grpSpPr bwMode="gray">
          <a:xfrm>
            <a:off x="1" y="1508493"/>
            <a:ext cx="8961438" cy="2598571"/>
            <a:chOff x="1" y="1508446"/>
            <a:chExt cx="8961438" cy="2598571"/>
          </a:xfrm>
        </p:grpSpPr>
        <p:sp>
          <p:nvSpPr>
            <p:cNvPr id="22" name="Rectangle 21"/>
            <p:cNvSpPr/>
            <p:nvPr/>
          </p:nvSpPr>
          <p:spPr bwMode="gray">
            <a:xfrm>
              <a:off x="2963486" y="1631413"/>
              <a:ext cx="5997953" cy="2352639"/>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dirty="0" err="1" smtClean="0">
                <a:solidFill>
                  <a:srgbClr val="FFC000"/>
                </a:solidFill>
              </a:endParaRPr>
            </a:p>
          </p:txBody>
        </p:sp>
        <p:sp>
          <p:nvSpPr>
            <p:cNvPr id="23" name="Rectangle 22"/>
            <p:cNvSpPr/>
            <p:nvPr/>
          </p:nvSpPr>
          <p:spPr bwMode="gray">
            <a:xfrm flipH="1">
              <a:off x="1" y="1508446"/>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dirty="0" err="1">
                <a:solidFill>
                  <a:srgbClr val="FFC000"/>
                </a:solidFill>
              </a:endParaRPr>
            </a:p>
          </p:txBody>
        </p:sp>
        <p:sp>
          <p:nvSpPr>
            <p:cNvPr id="24" name="Rectangle 23"/>
            <p:cNvSpPr/>
            <p:nvPr/>
          </p:nvSpPr>
          <p:spPr bwMode="gray">
            <a:xfrm flipH="1">
              <a:off x="1" y="3984051"/>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dirty="0" err="1">
                <a:solidFill>
                  <a:srgbClr val="FFC000"/>
                </a:solidFill>
              </a:endParaRPr>
            </a:p>
          </p:txBody>
        </p:sp>
      </p:grpSp>
      <p:grpSp>
        <p:nvGrpSpPr>
          <p:cNvPr id="25" name="McK Title Elements" hidden="1"/>
          <p:cNvGrpSpPr/>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3174316" y="1800666"/>
            <a:ext cx="5563331" cy="497721"/>
          </a:xfrm>
          <a:prstGeom prst="rect">
            <a:avLst/>
          </a:prstGeom>
        </p:spPr>
        <p:txBody>
          <a:bodyPr>
            <a:spAutoFit/>
          </a:bodyPr>
          <a:lstStyle>
            <a:lvl1pPr>
              <a:defRPr sz="32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3174269" y="3320677"/>
            <a:ext cx="4935537" cy="215444"/>
          </a:xfrm>
        </p:spPr>
        <p:txBody>
          <a:bodyPr>
            <a:spAutoFit/>
          </a:bodyPr>
          <a:lstStyle>
            <a:lvl1pPr>
              <a:defRPr sz="1400" baseline="0">
                <a:solidFill>
                  <a:srgbClr val="FFC000"/>
                </a:solidFill>
                <a:latin typeface="+mj-lt"/>
                <a:ea typeface="+mj-ea"/>
              </a:defRPr>
            </a:lvl1pPr>
          </a:lstStyle>
          <a:p>
            <a:pPr lvl="0"/>
            <a:r>
              <a:rPr lang="en-US" noProof="0" smtClean="0"/>
              <a:t>Click to edit Master subtitle style</a:t>
            </a:r>
            <a:endParaRPr lang="en-US" noProof="0" dirty="0" smtClean="0"/>
          </a:p>
        </p:txBody>
      </p:sp>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gray">
          <a:xfrm>
            <a:off x="8872" y="2062333"/>
            <a:ext cx="2892504" cy="1473835"/>
          </a:xfrm>
          <a:prstGeom prst="rect">
            <a:avLst/>
          </a:prstGeom>
        </p:spPr>
      </p:pic>
      <p:pic>
        <p:nvPicPr>
          <p:cNvPr id="28" name="Picture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spTree>
    <p:extLst>
      <p:ext uri="{BB962C8B-B14F-4D97-AF65-F5344CB8AC3E}">
        <p14:creationId xmlns:p14="http://schemas.microsoft.com/office/powerpoint/2010/main" val="118907490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a:p>
        </p:txBody>
      </p:sp>
      <p:sp>
        <p:nvSpPr>
          <p:cNvPr id="3" name="Slide Number"/>
          <p:cNvSpPr txBox="1">
            <a:spLocks/>
          </p:cNvSpPr>
          <p:nvPr/>
        </p:nvSpPr>
        <p:spPr>
          <a:xfrm>
            <a:off x="7540575" y="6434981"/>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mtClean="0">
                <a:solidFill>
                  <a:srgbClr val="000000"/>
                </a:solidFill>
              </a:rPr>
              <a:pPr algn="r"/>
              <a:t>‹#›</a:t>
            </a:fld>
            <a:endParaRPr lang="en-US" dirty="0">
              <a:solidFill>
                <a:srgbClr val="000000"/>
              </a:solidFill>
            </a:endParaRPr>
          </a:p>
        </p:txBody>
      </p:sp>
    </p:spTree>
    <p:extLst>
      <p:ext uri="{BB962C8B-B14F-4D97-AF65-F5344CB8AC3E}">
        <p14:creationId xmlns:p14="http://schemas.microsoft.com/office/powerpoint/2010/main" val="11889935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368981977"/>
              </p:ext>
            </p:extLst>
          </p:nvPr>
        </p:nvGraphicFramePr>
        <p:xfrm>
          <a:off x="1633" y="1633"/>
          <a:ext cx="1587" cy="1587"/>
        </p:xfrm>
        <a:graphic>
          <a:graphicData uri="http://schemas.openxmlformats.org/presentationml/2006/ole">
            <mc:AlternateContent xmlns:mc="http://schemas.openxmlformats.org/markup-compatibility/2006">
              <mc:Choice xmlns:v="urn:schemas-microsoft-com:vml" Requires="v">
                <p:oleObj spid="_x0000_s16201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3" y="1633"/>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McK Title Elements" hidden="1"/>
          <p:cNvGrpSpPr/>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941" eaLnBrk="1" fontAlgn="auto" hangingPunct="1">
                <a:spcBef>
                  <a:spcPts val="0"/>
                </a:spcBef>
                <a:spcAft>
                  <a:spcPts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941" eaLnBrk="1" fontAlgn="auto" hangingPunct="1">
                <a:spcBef>
                  <a:spcPts val="0"/>
                </a:spcBef>
                <a:spcAft>
                  <a:spcPts val="0"/>
                </a:spcAft>
                <a:defRPr/>
              </a:pPr>
              <a:r>
                <a:rPr lang="en-US" sz="1400" dirty="0" smtClean="0">
                  <a:solidFill>
                    <a:srgbClr val="000000"/>
                  </a:solidFill>
                  <a:latin typeface="Arial"/>
                </a:rPr>
                <a:t>Date</a:t>
              </a:r>
            </a:p>
          </p:txBody>
        </p:sp>
      </p:grpSp>
      <p:grpSp>
        <p:nvGrpSpPr>
          <p:cNvPr id="13" name="Group 12"/>
          <p:cNvGrpSpPr/>
          <p:nvPr/>
        </p:nvGrpSpPr>
        <p:grpSpPr bwMode="gray">
          <a:xfrm>
            <a:off x="22" y="1478417"/>
            <a:ext cx="8782521" cy="2546840"/>
            <a:chOff x="1" y="1508446"/>
            <a:chExt cx="8961438" cy="2598571"/>
          </a:xfrm>
        </p:grpSpPr>
        <p:sp>
          <p:nvSpPr>
            <p:cNvPr id="14" name="Rectangle 13"/>
            <p:cNvSpPr/>
            <p:nvPr/>
          </p:nvSpPr>
          <p:spPr bwMode="gray">
            <a:xfrm>
              <a:off x="2963486" y="1631413"/>
              <a:ext cx="5997953" cy="2352639"/>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1941" fontAlgn="auto">
                <a:spcBef>
                  <a:spcPts val="0"/>
                </a:spcBef>
                <a:spcAft>
                  <a:spcPts val="0"/>
                </a:spcAft>
              </a:pPr>
              <a:endParaRPr lang="en-US" sz="1800" dirty="0" err="1" smtClean="0">
                <a:solidFill>
                  <a:srgbClr val="FFC000"/>
                </a:solidFill>
              </a:endParaRPr>
            </a:p>
          </p:txBody>
        </p:sp>
        <p:sp>
          <p:nvSpPr>
            <p:cNvPr id="15" name="Rectangle 14"/>
            <p:cNvSpPr/>
            <p:nvPr/>
          </p:nvSpPr>
          <p:spPr bwMode="gray">
            <a:xfrm flipH="1">
              <a:off x="1" y="1508446"/>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1941" fontAlgn="auto">
                <a:spcBef>
                  <a:spcPts val="0"/>
                </a:spcBef>
                <a:spcAft>
                  <a:spcPts val="0"/>
                </a:spcAft>
              </a:pPr>
              <a:endParaRPr lang="en-US" sz="1800" dirty="0" err="1">
                <a:solidFill>
                  <a:srgbClr val="FFC000"/>
                </a:solidFill>
              </a:endParaRPr>
            </a:p>
          </p:txBody>
        </p:sp>
        <p:sp>
          <p:nvSpPr>
            <p:cNvPr id="16" name="Rectangle 15"/>
            <p:cNvSpPr/>
            <p:nvPr/>
          </p:nvSpPr>
          <p:spPr bwMode="gray">
            <a:xfrm flipH="1">
              <a:off x="1" y="3984051"/>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1941" fontAlgn="auto">
                <a:spcBef>
                  <a:spcPts val="0"/>
                </a:spcBef>
                <a:spcAft>
                  <a:spcPts val="0"/>
                </a:spcAft>
              </a:pPr>
              <a:endParaRPr lang="en-US" sz="1800" dirty="0" err="1">
                <a:solidFill>
                  <a:srgbClr val="FFC000"/>
                </a:solidFill>
              </a:endParaRPr>
            </a:p>
          </p:txBody>
        </p:sp>
      </p:grpSp>
      <p:sp>
        <p:nvSpPr>
          <p:cNvPr id="17" name="Rectangle 1026"/>
          <p:cNvSpPr>
            <a:spLocks noGrp="1" noChangeArrowheads="1"/>
          </p:cNvSpPr>
          <p:nvPr>
            <p:ph type="ctrTitle"/>
          </p:nvPr>
        </p:nvSpPr>
        <p:spPr bwMode="gray">
          <a:xfrm>
            <a:off x="3110894" y="1764784"/>
            <a:ext cx="5452258" cy="482640"/>
          </a:xfrm>
          <a:prstGeom prst="rect">
            <a:avLst/>
          </a:prstGeom>
        </p:spPr>
        <p:txBody>
          <a:bodyPr>
            <a:spAutoFit/>
          </a:bodyPr>
          <a:lstStyle>
            <a:lvl1pPr>
              <a:defRPr sz="31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9" name="Rectangle 1027"/>
          <p:cNvSpPr>
            <a:spLocks noGrp="1" noChangeArrowheads="1"/>
          </p:cNvSpPr>
          <p:nvPr>
            <p:ph type="subTitle" idx="1"/>
          </p:nvPr>
        </p:nvSpPr>
        <p:spPr bwMode="gray">
          <a:xfrm>
            <a:off x="3110894" y="3254615"/>
            <a:ext cx="4836998" cy="305931"/>
          </a:xfrm>
          <a:prstGeom prst="rect">
            <a:avLst/>
          </a:prstGeom>
        </p:spPr>
        <p:txBody>
          <a:bodyPr lIns="89195" tIns="44600" rIns="89195" bIns="44600">
            <a:spAutoFit/>
          </a:bodyPr>
          <a:lstStyle>
            <a:lvl1pPr>
              <a:defRPr sz="1400" baseline="0">
                <a:solidFill>
                  <a:srgbClr val="FFC000"/>
                </a:solidFill>
                <a:latin typeface="+mj-lt"/>
                <a:ea typeface="+mj-ea"/>
              </a:defRPr>
            </a:lvl1pPr>
          </a:lstStyle>
          <a:p>
            <a:pPr lvl="0"/>
            <a:r>
              <a:rPr lang="en-US" noProof="0" smtClean="0"/>
              <a:t>Click to edit Master subtitle style</a:t>
            </a:r>
            <a:endParaRPr lang="en-US" noProof="0" dirty="0" smtClean="0"/>
          </a:p>
        </p:txBody>
      </p:sp>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gray">
          <a:xfrm>
            <a:off x="8701" y="2021276"/>
            <a:ext cx="2834755" cy="1444495"/>
          </a:xfrm>
          <a:prstGeom prst="rect">
            <a:avLst/>
          </a:prstGeom>
        </p:spPr>
      </p:pic>
    </p:spTree>
    <p:extLst>
      <p:ext uri="{BB962C8B-B14F-4D97-AF65-F5344CB8AC3E}">
        <p14:creationId xmlns:p14="http://schemas.microsoft.com/office/powerpoint/2010/main" val="303052956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279318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a:xfrm>
            <a:off x="448072" y="1568391"/>
            <a:ext cx="8065294" cy="1321585"/>
          </a:xfrm>
          <a:prstGeom prst="rect">
            <a:avLst/>
          </a:prstGeom>
        </p:spPr>
        <p:txBody>
          <a:bodyPr lIns="87402" tIns="43704" rIns="87402" bIns="437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a:xfrm>
            <a:off x="448072" y="6229812"/>
            <a:ext cx="2091002" cy="357856"/>
          </a:xfrm>
          <a:prstGeom prst="rect">
            <a:avLst/>
          </a:prstGeom>
        </p:spPr>
        <p:txBody>
          <a:bodyPr lIns="87402" tIns="43704" rIns="87402" bIns="43704"/>
          <a:lstStyle/>
          <a:p>
            <a:pPr defTabSz="891941" fontAlgn="auto">
              <a:spcBef>
                <a:spcPts val="0"/>
              </a:spcBef>
              <a:spcAft>
                <a:spcPts val="0"/>
              </a:spcAft>
            </a:pPr>
            <a:fld id="{3913B2CF-A3CF-4CDA-BD1A-851054A31260}" type="datetimeFigureOut">
              <a:rPr lang="en-MY" sz="1800" smtClean="0">
                <a:solidFill>
                  <a:srgbClr val="000000"/>
                </a:solidFill>
                <a:latin typeface="Arial"/>
              </a:rPr>
              <a:pPr defTabSz="891941" fontAlgn="auto">
                <a:spcBef>
                  <a:spcPts val="0"/>
                </a:spcBef>
                <a:spcAft>
                  <a:spcPts val="0"/>
                </a:spcAft>
              </a:pPr>
              <a:t>8/1/2015</a:t>
            </a:fld>
            <a:endParaRPr lang="en-MY" sz="1800">
              <a:solidFill>
                <a:srgbClr val="000000"/>
              </a:solidFill>
              <a:latin typeface="Arial"/>
            </a:endParaRPr>
          </a:p>
        </p:txBody>
      </p:sp>
      <p:sp>
        <p:nvSpPr>
          <p:cNvPr id="5" name="Footer Placeholder 4"/>
          <p:cNvSpPr>
            <a:spLocks noGrp="1"/>
          </p:cNvSpPr>
          <p:nvPr>
            <p:ph type="ftr" sz="quarter" idx="11"/>
          </p:nvPr>
        </p:nvSpPr>
        <p:spPr>
          <a:xfrm>
            <a:off x="3061825" y="6229812"/>
            <a:ext cx="2837789" cy="357856"/>
          </a:xfrm>
          <a:prstGeom prst="rect">
            <a:avLst/>
          </a:prstGeom>
        </p:spPr>
        <p:txBody>
          <a:bodyPr lIns="87402" tIns="43704" rIns="87402" bIns="43704"/>
          <a:lstStyle/>
          <a:p>
            <a:pPr defTabSz="891941" fontAlgn="auto">
              <a:spcBef>
                <a:spcPts val="0"/>
              </a:spcBef>
              <a:spcAft>
                <a:spcPts val="0"/>
              </a:spcAft>
            </a:pPr>
            <a:endParaRPr lang="en-MY" sz="1800">
              <a:solidFill>
                <a:srgbClr val="000000"/>
              </a:solidFill>
              <a:latin typeface="Arial"/>
            </a:endParaRPr>
          </a:p>
        </p:txBody>
      </p:sp>
      <p:sp>
        <p:nvSpPr>
          <p:cNvPr id="6" name="Slide Number Placeholder 5"/>
          <p:cNvSpPr>
            <a:spLocks noGrp="1"/>
          </p:cNvSpPr>
          <p:nvPr>
            <p:ph type="sldNum" sz="quarter" idx="12"/>
          </p:nvPr>
        </p:nvSpPr>
        <p:spPr>
          <a:xfrm>
            <a:off x="6422364" y="6229812"/>
            <a:ext cx="2091002" cy="357856"/>
          </a:xfrm>
          <a:prstGeom prst="rect">
            <a:avLst/>
          </a:prstGeom>
        </p:spPr>
        <p:txBody>
          <a:bodyPr lIns="87402" tIns="43704" rIns="87402" bIns="43704"/>
          <a:lstStyle/>
          <a:p>
            <a:pPr defTabSz="891941" fontAlgn="auto">
              <a:spcBef>
                <a:spcPts val="0"/>
              </a:spcBef>
              <a:spcAft>
                <a:spcPts val="0"/>
              </a:spcAft>
            </a:pPr>
            <a:fld id="{87FBAF53-89DE-4D0C-844D-9520A50E3665}" type="slidenum">
              <a:rPr lang="en-MY" sz="1800" smtClean="0">
                <a:solidFill>
                  <a:srgbClr val="000000"/>
                </a:solidFill>
                <a:latin typeface="Arial"/>
              </a:rPr>
              <a:pPr defTabSz="891941" fontAlgn="auto">
                <a:spcBef>
                  <a:spcPts val="0"/>
                </a:spcBef>
                <a:spcAft>
                  <a:spcPts val="0"/>
                </a:spcAft>
              </a:pPr>
              <a:t>‹#›</a:t>
            </a:fld>
            <a:endParaRPr lang="en-MY" sz="1800">
              <a:solidFill>
                <a:srgbClr val="000000"/>
              </a:solidFill>
              <a:latin typeface="Arial"/>
            </a:endParaRPr>
          </a:p>
        </p:txBody>
      </p:sp>
    </p:spTree>
    <p:extLst>
      <p:ext uri="{BB962C8B-B14F-4D97-AF65-F5344CB8AC3E}">
        <p14:creationId xmlns:p14="http://schemas.microsoft.com/office/powerpoint/2010/main" val="6109516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21" name="Picture 20"/>
          <p:cNvPicPr>
            <a:picLocks noChangeAspect="1"/>
          </p:cNvPicPr>
          <p:nvPr>
            <p:custDataLst>
              <p:tags r:id="rId2"/>
            </p:custDataLst>
          </p:nvPr>
        </p:nvPicPr>
        <p:blipFill>
          <a:blip r:embed="rId5" cstate="print">
            <a:extLst>
              <a:ext uri="{28A0092B-C50C-407E-A947-70E740481C1C}">
                <a14:useLocalDpi xmlns:a14="http://schemas.microsoft.com/office/drawing/2010/main"/>
              </a:ext>
            </a:extLst>
          </a:blip>
          <a:stretch>
            <a:fillRect/>
          </a:stretch>
        </p:blipFill>
        <p:spPr>
          <a:xfrm>
            <a:off x="0" y="25"/>
            <a:ext cx="8961438" cy="6721475"/>
          </a:xfrm>
          <a:prstGeom prst="rect">
            <a:avLst/>
          </a:prstGeom>
        </p:spPr>
      </p:pic>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3140607009"/>
              </p:ext>
            </p:extLst>
          </p:nvPr>
        </p:nvGraphicFramePr>
        <p:xfrm>
          <a:off x="1630" y="1630"/>
          <a:ext cx="1587" cy="1587"/>
        </p:xfrm>
        <a:graphic>
          <a:graphicData uri="http://schemas.openxmlformats.org/presentationml/2006/ole">
            <mc:AlternateContent xmlns:mc="http://schemas.openxmlformats.org/markup-compatibility/2006">
              <mc:Choice xmlns:v="urn:schemas-microsoft-com:vml" Requires="v">
                <p:oleObj spid="_x0000_s164062"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0" y="163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McK Title Elements" hidden="1"/>
          <p:cNvGrpSpPr/>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2226" eaLnBrk="1" fontAlgn="auto" hangingPunct="1">
                <a:spcBef>
                  <a:spcPts val="0"/>
                </a:spcBef>
                <a:spcAft>
                  <a:spcPts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2226" eaLnBrk="1" fontAlgn="auto" hangingPunct="1">
                <a:spcBef>
                  <a:spcPts val="0"/>
                </a:spcBef>
                <a:spcAft>
                  <a:spcPts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32619" y="3354233"/>
            <a:ext cx="4990259" cy="437392"/>
          </a:xfrm>
          <a:prstGeom prst="rect">
            <a:avLst/>
          </a:prstGeom>
        </p:spPr>
        <p:txBody>
          <a:bodyPr wrap="square" anchor="b" anchorCtr="0">
            <a:spAutoFit/>
          </a:bodyPr>
          <a:lstStyle>
            <a:lvl1pPr>
              <a:defRPr sz="2800" b="1" baseline="0">
                <a:solidFill>
                  <a:schemeClr val="tx2"/>
                </a:solidFill>
                <a:latin typeface="+mj-lt"/>
                <a:ea typeface="+mj-ea"/>
                <a:cs typeface="Arial" panose="020B0604020202020204" pitchFamily="34" charset="0"/>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32621" y="4180447"/>
            <a:ext cx="4935537" cy="307777"/>
          </a:xfrm>
          <a:prstGeom prst="rect">
            <a:avLst/>
          </a:prstGeom>
        </p:spPr>
        <p:txBody>
          <a:bodyPr lIns="0" tIns="0" rIns="0" bIns="0">
            <a:spAutoFit/>
          </a:bodyPr>
          <a:lstStyle>
            <a:lvl1pPr>
              <a:defRPr sz="2000" baseline="0">
                <a:solidFill>
                  <a:schemeClr val="tx1"/>
                </a:solidFill>
                <a:latin typeface="+mj-lt"/>
                <a:ea typeface="+mj-ea"/>
                <a:cs typeface="Arial" panose="020B0604020202020204" pitchFamily="34" charset="0"/>
              </a:defRPr>
            </a:lvl1pPr>
          </a:lstStyle>
          <a:p>
            <a:pPr lvl="0"/>
            <a:r>
              <a:rPr lang="en-US" noProof="0" smtClean="0"/>
              <a:t>Click to edit Master subtitle style</a:t>
            </a:r>
            <a:endParaRPr lang="en-US" noProof="0" dirty="0" smtClean="0"/>
          </a:p>
        </p:txBody>
      </p:sp>
      <p:cxnSp>
        <p:nvCxnSpPr>
          <p:cNvPr id="24" name="Straight Connector 23"/>
          <p:cNvCxnSpPr/>
          <p:nvPr/>
        </p:nvCxnSpPr>
        <p:spPr>
          <a:xfrm>
            <a:off x="632644" y="3894652"/>
            <a:ext cx="7696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336382" y="368864"/>
            <a:ext cx="3195637" cy="1504950"/>
            <a:chOff x="632619" y="670600"/>
            <a:chExt cx="3195637" cy="1504950"/>
          </a:xfrm>
        </p:grpSpPr>
        <p:sp>
          <p:nvSpPr>
            <p:cNvPr id="2" name="Rectangle 1"/>
            <p:cNvSpPr/>
            <p:nvPr/>
          </p:nvSpPr>
          <p:spPr>
            <a:xfrm>
              <a:off x="1290638" y="1228724"/>
              <a:ext cx="1843087" cy="30241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226" fontAlgn="auto">
                <a:spcBef>
                  <a:spcPts val="0"/>
                </a:spcBef>
                <a:spcAft>
                  <a:spcPts val="0"/>
                </a:spcAft>
              </a:pPr>
              <a:endParaRPr lang="en-GB" sz="1800" dirty="0" err="1" smtClean="0">
                <a:solidFill>
                  <a:srgbClr val="000000"/>
                </a:solidFill>
              </a:endParaRPr>
            </a:p>
          </p:txBody>
        </p:sp>
        <p:pic>
          <p:nvPicPr>
            <p:cNvPr id="18" name="Picture 72"/>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632619" y="670600"/>
              <a:ext cx="3195637" cy="1504950"/>
            </a:xfrm>
            <a:prstGeom prst="rect">
              <a:avLst/>
            </a:prstGeom>
            <a:noFill/>
            <a:ln w="9525">
              <a:noFill/>
              <a:miter lim="800000"/>
              <a:headEnd/>
              <a:tailEnd/>
            </a:ln>
          </p:spPr>
        </p:pic>
      </p:grpSp>
    </p:spTree>
    <p:extLst>
      <p:ext uri="{BB962C8B-B14F-4D97-AF65-F5344CB8AC3E}">
        <p14:creationId xmlns:p14="http://schemas.microsoft.com/office/powerpoint/2010/main" val="402349288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25"/>
            <a:ext cx="8961438" cy="6721475"/>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267638498"/>
              </p:ext>
            </p:extLst>
          </p:nvPr>
        </p:nvGraphicFramePr>
        <p:xfrm>
          <a:off x="1628" y="1628"/>
          <a:ext cx="1587" cy="1587"/>
        </p:xfrm>
        <a:graphic>
          <a:graphicData uri="http://schemas.openxmlformats.org/presentationml/2006/ole">
            <mc:AlternateContent xmlns:mc="http://schemas.openxmlformats.org/markup-compatibility/2006">
              <mc:Choice xmlns:v="urn:schemas-microsoft-com:vml" Requires="v">
                <p:oleObj spid="_x0000_s167134"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8" y="162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McK Title Elements" hidden="1"/>
          <p:cNvGrpSpPr/>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2416" eaLnBrk="1" fontAlgn="auto" hangingPunct="1">
                <a:spcBef>
                  <a:spcPts val="0"/>
                </a:spcBef>
                <a:spcAft>
                  <a:spcPts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2416" eaLnBrk="1" fontAlgn="auto" hangingPunct="1">
                <a:spcBef>
                  <a:spcPts val="0"/>
                </a:spcBef>
                <a:spcAft>
                  <a:spcPts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32619" y="3354233"/>
            <a:ext cx="4990259" cy="437392"/>
          </a:xfrm>
          <a:prstGeom prst="rect">
            <a:avLst/>
          </a:prstGeom>
        </p:spPr>
        <p:txBody>
          <a:bodyPr wrap="square" anchor="b" anchorCtr="0">
            <a:spAutoFit/>
          </a:bodyPr>
          <a:lstStyle>
            <a:lvl1pPr>
              <a:defRPr sz="2800" b="1" baseline="0">
                <a:solidFill>
                  <a:schemeClr val="tx2"/>
                </a:solidFill>
                <a:latin typeface="+mj-lt"/>
                <a:ea typeface="+mj-ea"/>
                <a:cs typeface="Arial" panose="020B0604020202020204" pitchFamily="34" charset="0"/>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32621" y="4180447"/>
            <a:ext cx="4935537" cy="307777"/>
          </a:xfrm>
          <a:prstGeom prst="rect">
            <a:avLst/>
          </a:prstGeom>
        </p:spPr>
        <p:txBody>
          <a:bodyPr lIns="0" tIns="0" rIns="0" bIns="0">
            <a:spAutoFit/>
          </a:bodyPr>
          <a:lstStyle>
            <a:lvl1pPr>
              <a:defRPr sz="2000" baseline="0">
                <a:solidFill>
                  <a:schemeClr val="tx1"/>
                </a:solidFill>
                <a:latin typeface="+mj-lt"/>
                <a:ea typeface="+mj-ea"/>
                <a:cs typeface="Arial" panose="020B0604020202020204" pitchFamily="34" charset="0"/>
              </a:defRPr>
            </a:lvl1pPr>
          </a:lstStyle>
          <a:p>
            <a:pPr lvl="0"/>
            <a:r>
              <a:rPr lang="en-US" noProof="0" smtClean="0"/>
              <a:t>Click to edit Master subtitle style</a:t>
            </a:r>
            <a:endParaRPr lang="en-US" noProof="0" dirty="0" smtClean="0"/>
          </a:p>
        </p:txBody>
      </p:sp>
      <p:cxnSp>
        <p:nvCxnSpPr>
          <p:cNvPr id="24" name="Straight Connector 23"/>
          <p:cNvCxnSpPr/>
          <p:nvPr/>
        </p:nvCxnSpPr>
        <p:spPr>
          <a:xfrm>
            <a:off x="632644" y="3894652"/>
            <a:ext cx="7696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336382" y="368864"/>
            <a:ext cx="3195637" cy="1504950"/>
            <a:chOff x="632619" y="670600"/>
            <a:chExt cx="3195637" cy="1504950"/>
          </a:xfrm>
        </p:grpSpPr>
        <p:sp>
          <p:nvSpPr>
            <p:cNvPr id="2" name="Rectangle 1"/>
            <p:cNvSpPr/>
            <p:nvPr/>
          </p:nvSpPr>
          <p:spPr>
            <a:xfrm>
              <a:off x="1290638" y="1228724"/>
              <a:ext cx="1843087" cy="30241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416" fontAlgn="auto">
                <a:spcBef>
                  <a:spcPts val="0"/>
                </a:spcBef>
                <a:spcAft>
                  <a:spcPts val="0"/>
                </a:spcAft>
              </a:pPr>
              <a:endParaRPr lang="en-GB" sz="1800" dirty="0" err="1" smtClean="0">
                <a:solidFill>
                  <a:srgbClr val="000000"/>
                </a:solidFill>
              </a:endParaRPr>
            </a:p>
          </p:txBody>
        </p:sp>
        <p:pic>
          <p:nvPicPr>
            <p:cNvPr id="18" name="Picture 72"/>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632619" y="670600"/>
              <a:ext cx="3195637" cy="1504950"/>
            </a:xfrm>
            <a:prstGeom prst="rect">
              <a:avLst/>
            </a:prstGeom>
            <a:noFill/>
            <a:ln w="9525">
              <a:noFill/>
              <a:miter lim="800000"/>
              <a:headEnd/>
              <a:tailEnd/>
            </a:ln>
          </p:spPr>
        </p:pic>
      </p:grpSp>
    </p:spTree>
    <p:extLst>
      <p:ext uri="{BB962C8B-B14F-4D97-AF65-F5344CB8AC3E}">
        <p14:creationId xmlns:p14="http://schemas.microsoft.com/office/powerpoint/2010/main" val="260574524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21" name="Picture 20"/>
          <p:cNvPicPr>
            <a:picLocks noChangeAspect="1"/>
          </p:cNvPicPr>
          <p:nvPr>
            <p:custDataLst>
              <p:tags r:id="rId2"/>
            </p:custDataLst>
          </p:nvPr>
        </p:nvPicPr>
        <p:blipFill>
          <a:blip r:embed="rId5" cstate="print">
            <a:extLst>
              <a:ext uri="{28A0092B-C50C-407E-A947-70E740481C1C}">
                <a14:useLocalDpi xmlns:a14="http://schemas.microsoft.com/office/drawing/2010/main"/>
              </a:ext>
            </a:extLst>
          </a:blip>
          <a:stretch>
            <a:fillRect/>
          </a:stretch>
        </p:blipFill>
        <p:spPr>
          <a:xfrm>
            <a:off x="0" y="25"/>
            <a:ext cx="8961438" cy="6721475"/>
          </a:xfrm>
          <a:prstGeom prst="rect">
            <a:avLst/>
          </a:prstGeom>
        </p:spPr>
      </p:pic>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3364956743"/>
              </p:ext>
            </p:extLst>
          </p:nvPr>
        </p:nvGraphicFramePr>
        <p:xfrm>
          <a:off x="1628" y="1628"/>
          <a:ext cx="1587" cy="1587"/>
        </p:xfrm>
        <a:graphic>
          <a:graphicData uri="http://schemas.openxmlformats.org/presentationml/2006/ole">
            <mc:AlternateContent xmlns:mc="http://schemas.openxmlformats.org/markup-compatibility/2006">
              <mc:Choice xmlns:v="urn:schemas-microsoft-com:vml" Requires="v">
                <p:oleObj spid="_x0000_s189627"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8" y="162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McK Title Elements" hidden="1"/>
          <p:cNvGrpSpPr/>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2416" eaLnBrk="1" fontAlgn="auto" hangingPunct="1">
                <a:spcBef>
                  <a:spcPts val="0"/>
                </a:spcBef>
                <a:spcAft>
                  <a:spcPts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2416" eaLnBrk="1" fontAlgn="auto" hangingPunct="1">
                <a:spcBef>
                  <a:spcPts val="0"/>
                </a:spcBef>
                <a:spcAft>
                  <a:spcPts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32619" y="3354233"/>
            <a:ext cx="4990259" cy="437392"/>
          </a:xfrm>
          <a:prstGeom prst="rect">
            <a:avLst/>
          </a:prstGeom>
        </p:spPr>
        <p:txBody>
          <a:bodyPr wrap="square" anchor="b" anchorCtr="0">
            <a:spAutoFit/>
          </a:bodyPr>
          <a:lstStyle>
            <a:lvl1pPr>
              <a:defRPr sz="2800" b="1" baseline="0">
                <a:solidFill>
                  <a:schemeClr val="tx2"/>
                </a:solidFill>
                <a:latin typeface="+mj-lt"/>
                <a:ea typeface="+mj-ea"/>
                <a:cs typeface="Arial" panose="020B0604020202020204" pitchFamily="34" charset="0"/>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32621" y="4180447"/>
            <a:ext cx="4935537" cy="307777"/>
          </a:xfrm>
          <a:prstGeom prst="rect">
            <a:avLst/>
          </a:prstGeom>
        </p:spPr>
        <p:txBody>
          <a:bodyPr lIns="0" tIns="0" rIns="0" bIns="0">
            <a:spAutoFit/>
          </a:bodyPr>
          <a:lstStyle>
            <a:lvl1pPr>
              <a:defRPr sz="2000" baseline="0">
                <a:solidFill>
                  <a:schemeClr val="tx1"/>
                </a:solidFill>
                <a:latin typeface="+mj-lt"/>
                <a:ea typeface="+mj-ea"/>
                <a:cs typeface="Arial" panose="020B0604020202020204" pitchFamily="34" charset="0"/>
              </a:defRPr>
            </a:lvl1pPr>
          </a:lstStyle>
          <a:p>
            <a:pPr lvl="0"/>
            <a:r>
              <a:rPr lang="en-US" noProof="0" smtClean="0"/>
              <a:t>Click to edit Master subtitle style</a:t>
            </a:r>
            <a:endParaRPr lang="en-US" noProof="0" dirty="0" smtClean="0"/>
          </a:p>
        </p:txBody>
      </p:sp>
      <p:cxnSp>
        <p:nvCxnSpPr>
          <p:cNvPr id="24" name="Straight Connector 23"/>
          <p:cNvCxnSpPr/>
          <p:nvPr/>
        </p:nvCxnSpPr>
        <p:spPr>
          <a:xfrm>
            <a:off x="632644" y="3894652"/>
            <a:ext cx="7696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336382" y="368864"/>
            <a:ext cx="3195637" cy="1504950"/>
            <a:chOff x="632619" y="670600"/>
            <a:chExt cx="3195637" cy="1504950"/>
          </a:xfrm>
        </p:grpSpPr>
        <p:sp>
          <p:nvSpPr>
            <p:cNvPr id="2" name="Rectangle 1"/>
            <p:cNvSpPr/>
            <p:nvPr/>
          </p:nvSpPr>
          <p:spPr>
            <a:xfrm>
              <a:off x="1290638" y="1228724"/>
              <a:ext cx="1843087" cy="30241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416" fontAlgn="auto">
                <a:spcBef>
                  <a:spcPts val="0"/>
                </a:spcBef>
                <a:spcAft>
                  <a:spcPts val="0"/>
                </a:spcAft>
              </a:pPr>
              <a:endParaRPr lang="en-GB" sz="1800" dirty="0" err="1" smtClean="0">
                <a:solidFill>
                  <a:srgbClr val="000000"/>
                </a:solidFill>
              </a:endParaRPr>
            </a:p>
          </p:txBody>
        </p:sp>
        <p:pic>
          <p:nvPicPr>
            <p:cNvPr id="18" name="Picture 72"/>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632619" y="670600"/>
              <a:ext cx="3195637" cy="1504950"/>
            </a:xfrm>
            <a:prstGeom prst="rect">
              <a:avLst/>
            </a:prstGeom>
            <a:noFill/>
            <a:ln w="9525">
              <a:noFill/>
              <a:miter lim="800000"/>
              <a:headEnd/>
              <a:tailEnd/>
            </a:ln>
          </p:spPr>
        </p:pic>
      </p:grpSp>
    </p:spTree>
    <p:extLst>
      <p:ext uri="{BB962C8B-B14F-4D97-AF65-F5344CB8AC3E}">
        <p14:creationId xmlns:p14="http://schemas.microsoft.com/office/powerpoint/2010/main" val="110186714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21" name="Picture 20"/>
          <p:cNvPicPr>
            <a:picLocks noChangeAspect="1"/>
          </p:cNvPicPr>
          <p:nvPr>
            <p:custDataLst>
              <p:tags r:id="rId2"/>
            </p:custDataLst>
          </p:nvPr>
        </p:nvPicPr>
        <p:blipFill>
          <a:blip r:embed="rId5" cstate="print">
            <a:extLst>
              <a:ext uri="{28A0092B-C50C-407E-A947-70E740481C1C}">
                <a14:useLocalDpi xmlns:a14="http://schemas.microsoft.com/office/drawing/2010/main"/>
              </a:ext>
            </a:extLst>
          </a:blip>
          <a:stretch>
            <a:fillRect/>
          </a:stretch>
        </p:blipFill>
        <p:spPr>
          <a:xfrm>
            <a:off x="0" y="25"/>
            <a:ext cx="8961438" cy="6721475"/>
          </a:xfrm>
          <a:prstGeom prst="rect">
            <a:avLst/>
          </a:prstGeom>
        </p:spPr>
      </p:pic>
      <p:graphicFrame>
        <p:nvGraphicFramePr>
          <p:cNvPr id="3" name="Object 2" hidden="1"/>
          <p:cNvGraphicFramePr>
            <a:graphicFrameLocks noChangeAspect="1"/>
          </p:cNvGraphicFramePr>
          <p:nvPr>
            <p:custDataLst>
              <p:tags r:id="rId3"/>
            </p:custDataLst>
            <p:extLst/>
          </p:nvPr>
        </p:nvGraphicFramePr>
        <p:xfrm>
          <a:off x="1628" y="1628"/>
          <a:ext cx="1587" cy="1587"/>
        </p:xfrm>
        <a:graphic>
          <a:graphicData uri="http://schemas.openxmlformats.org/presentationml/2006/ole">
            <mc:AlternateContent xmlns:mc="http://schemas.openxmlformats.org/markup-compatibility/2006">
              <mc:Choice xmlns:v="urn:schemas-microsoft-com:vml" Requires="v">
                <p:oleObj spid="_x0000_s192699"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8" y="162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McK Title Elements" hidden="1"/>
          <p:cNvGrpSpPr/>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2416" eaLnBrk="1" fontAlgn="auto" hangingPunct="1">
                <a:spcBef>
                  <a:spcPts val="0"/>
                </a:spcBef>
                <a:spcAft>
                  <a:spcPts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2416" eaLnBrk="1" fontAlgn="auto" hangingPunct="1">
                <a:spcBef>
                  <a:spcPts val="0"/>
                </a:spcBef>
                <a:spcAft>
                  <a:spcPts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32619" y="3354233"/>
            <a:ext cx="4990259" cy="437392"/>
          </a:xfrm>
          <a:prstGeom prst="rect">
            <a:avLst/>
          </a:prstGeom>
        </p:spPr>
        <p:txBody>
          <a:bodyPr wrap="square" anchor="b" anchorCtr="0">
            <a:spAutoFit/>
          </a:bodyPr>
          <a:lstStyle>
            <a:lvl1pPr>
              <a:defRPr sz="2800" b="1" baseline="0">
                <a:solidFill>
                  <a:schemeClr val="tx2"/>
                </a:solidFill>
                <a:latin typeface="+mj-lt"/>
                <a:ea typeface="+mj-ea"/>
                <a:cs typeface="Arial" panose="020B0604020202020204" pitchFamily="34" charset="0"/>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32621" y="4180447"/>
            <a:ext cx="4935537" cy="307777"/>
          </a:xfrm>
          <a:prstGeom prst="rect">
            <a:avLst/>
          </a:prstGeom>
        </p:spPr>
        <p:txBody>
          <a:bodyPr lIns="0" tIns="0" rIns="0" bIns="0">
            <a:spAutoFit/>
          </a:bodyPr>
          <a:lstStyle>
            <a:lvl1pPr>
              <a:defRPr sz="2000" baseline="0">
                <a:solidFill>
                  <a:schemeClr val="tx1"/>
                </a:solidFill>
                <a:latin typeface="+mj-lt"/>
                <a:ea typeface="+mj-ea"/>
                <a:cs typeface="Arial" panose="020B0604020202020204" pitchFamily="34" charset="0"/>
              </a:defRPr>
            </a:lvl1pPr>
          </a:lstStyle>
          <a:p>
            <a:pPr lvl="0"/>
            <a:r>
              <a:rPr lang="en-US" noProof="0" smtClean="0"/>
              <a:t>Click to edit Master subtitle style</a:t>
            </a:r>
            <a:endParaRPr lang="en-US" noProof="0" dirty="0" smtClean="0"/>
          </a:p>
        </p:txBody>
      </p:sp>
      <p:cxnSp>
        <p:nvCxnSpPr>
          <p:cNvPr id="24" name="Straight Connector 23"/>
          <p:cNvCxnSpPr/>
          <p:nvPr/>
        </p:nvCxnSpPr>
        <p:spPr>
          <a:xfrm>
            <a:off x="632644" y="3894652"/>
            <a:ext cx="7696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336382" y="368864"/>
            <a:ext cx="3195637" cy="1504950"/>
            <a:chOff x="632619" y="670600"/>
            <a:chExt cx="3195637" cy="1504950"/>
          </a:xfrm>
        </p:grpSpPr>
        <p:sp>
          <p:nvSpPr>
            <p:cNvPr id="2" name="Rectangle 1"/>
            <p:cNvSpPr/>
            <p:nvPr/>
          </p:nvSpPr>
          <p:spPr>
            <a:xfrm>
              <a:off x="1290638" y="1228724"/>
              <a:ext cx="1843087" cy="30241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416" fontAlgn="auto">
                <a:spcBef>
                  <a:spcPts val="0"/>
                </a:spcBef>
                <a:spcAft>
                  <a:spcPts val="0"/>
                </a:spcAft>
              </a:pPr>
              <a:endParaRPr lang="en-GB" sz="1800" dirty="0" err="1" smtClean="0">
                <a:solidFill>
                  <a:srgbClr val="000000"/>
                </a:solidFill>
              </a:endParaRPr>
            </a:p>
          </p:txBody>
        </p:sp>
        <p:pic>
          <p:nvPicPr>
            <p:cNvPr id="18" name="Picture 72"/>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632619" y="670600"/>
              <a:ext cx="3195637" cy="1504950"/>
            </a:xfrm>
            <a:prstGeom prst="rect">
              <a:avLst/>
            </a:prstGeom>
            <a:noFill/>
            <a:ln w="9525">
              <a:noFill/>
              <a:miter lim="800000"/>
              <a:headEnd/>
              <a:tailEnd/>
            </a:ln>
          </p:spPr>
        </p:pic>
      </p:grpSp>
    </p:spTree>
    <p:extLst>
      <p:ext uri="{BB962C8B-B14F-4D97-AF65-F5344CB8AC3E}">
        <p14:creationId xmlns:p14="http://schemas.microsoft.com/office/powerpoint/2010/main" val="67631994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71452" y="1364776"/>
            <a:ext cx="8618536" cy="1231106"/>
          </a:xfrm>
          <a:prstGeom prst="rect">
            <a:avLst/>
          </a:prstGeom>
        </p:spPr>
        <p:txBody>
          <a:bodyPr lIns="0" tIns="0" rIns="0" bIns="0">
            <a:spAutoFit/>
          </a:bodyPr>
          <a:lstStyle>
            <a:lvl2pPr marL="181771" indent="-180191">
              <a:buClrTx/>
              <a:buSzPct val="120000"/>
              <a:buFont typeface="Arial" pitchFamily="34" charset="0"/>
              <a:buChar char="•"/>
              <a:defRPr/>
            </a:lvl2pPr>
            <a:lvl3pPr marL="357219" indent="-175449">
              <a:buClrTx/>
              <a:buSzPct val="100000"/>
              <a:buFont typeface="Calibri" pitchFamily="34" charset="0"/>
              <a:buChar char="–"/>
              <a:defRPr/>
            </a:lvl3pPr>
            <a:lvl4pPr marL="538993" indent="-181771">
              <a:buClrTx/>
              <a:buSzPct val="90000"/>
              <a:buFont typeface="Arial" pitchFamily="34" charset="0"/>
              <a:buChar char="•"/>
              <a:defRPr/>
            </a:lvl4pPr>
            <a:lvl5pPr marL="712860" indent="-173871">
              <a:buClrTx/>
              <a:buSzPct val="85000"/>
              <a:buFont typeface="Calibri"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dirty="0"/>
          </a:p>
        </p:txBody>
      </p:sp>
      <p:sp>
        <p:nvSpPr>
          <p:cNvPr id="10" name="Title 9"/>
          <p:cNvSpPr>
            <a:spLocks noGrp="1"/>
          </p:cNvSpPr>
          <p:nvPr>
            <p:ph type="title"/>
          </p:nvPr>
        </p:nvSpPr>
        <p:spPr>
          <a:xfrm>
            <a:off x="171492" y="230188"/>
            <a:ext cx="8618537" cy="307777"/>
          </a:xfrm>
        </p:spPr>
        <p:txBody>
          <a:bodyPr/>
          <a:lstStyle/>
          <a:p>
            <a:r>
              <a:rPr lang="en-US" smtClean="0"/>
              <a:t>Click to edit Master title style</a:t>
            </a:r>
            <a:endParaRPr lang="en-MY"/>
          </a:p>
        </p:txBody>
      </p:sp>
      <p:sp>
        <p:nvSpPr>
          <p:cNvPr id="7" name="Text Placeholder 3"/>
          <p:cNvSpPr>
            <a:spLocks noGrp="1"/>
          </p:cNvSpPr>
          <p:nvPr>
            <p:ph type="body" sz="quarter" idx="11" hasCustomPrompt="1"/>
          </p:nvPr>
        </p:nvSpPr>
        <p:spPr>
          <a:xfrm>
            <a:off x="171452" y="6487626"/>
            <a:ext cx="6991348" cy="153888"/>
          </a:xfrm>
          <a:prstGeom prst="rect">
            <a:avLst/>
          </a:prstGeom>
        </p:spPr>
        <p:txBody>
          <a:bodyPr wrap="square" lIns="0" tIns="0" rIns="0" bIns="0" anchor="b" anchorCtr="0">
            <a:spAutoFit/>
          </a:bodyPr>
          <a:lstStyle>
            <a:lvl1pPr marL="537410" indent="-537410">
              <a:tabLst>
                <a:tab pos="445731" algn="r"/>
              </a:tabLst>
              <a:defRPr sz="1000"/>
            </a:lvl1pPr>
            <a:lvl2pPr>
              <a:defRPr sz="1000"/>
            </a:lvl2pPr>
            <a:lvl3pPr>
              <a:defRPr sz="1000"/>
            </a:lvl3pPr>
            <a:lvl4pPr>
              <a:defRPr sz="1000"/>
            </a:lvl4pPr>
            <a:lvl5pPr>
              <a:defRPr sz="1000"/>
            </a:lvl5pPr>
          </a:lstStyle>
          <a:p>
            <a:pPr lvl="0"/>
            <a:r>
              <a:rPr lang="en-US" dirty="0" smtClean="0"/>
              <a:t>		</a:t>
            </a:r>
          </a:p>
        </p:txBody>
      </p:sp>
    </p:spTree>
    <p:extLst>
      <p:ext uri="{BB962C8B-B14F-4D97-AF65-F5344CB8AC3E}">
        <p14:creationId xmlns:p14="http://schemas.microsoft.com/office/powerpoint/2010/main" val="27003657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a:xfrm>
            <a:off x="448072" y="1568349"/>
            <a:ext cx="8065294" cy="1321585"/>
          </a:xfrm>
          <a:prstGeom prst="rect">
            <a:avLst/>
          </a:prstGeom>
        </p:spPr>
        <p:txBody>
          <a:bodyPr lIns="89574" tIns="44787" rIns="89574" bIns="4478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a:xfrm>
            <a:off x="448072" y="6229812"/>
            <a:ext cx="2091002" cy="357856"/>
          </a:xfrm>
          <a:prstGeom prst="rect">
            <a:avLst/>
          </a:prstGeom>
        </p:spPr>
        <p:txBody>
          <a:bodyPr lIns="89574" tIns="44787" rIns="89574" bIns="44787"/>
          <a:lstStyle/>
          <a:p>
            <a:fld id="{3913B2CF-A3CF-4CDA-BD1A-851054A31260}" type="datetimeFigureOut">
              <a:rPr lang="en-MY" smtClean="0">
                <a:solidFill>
                  <a:srgbClr val="000000"/>
                </a:solidFill>
              </a:rPr>
              <a:pPr/>
              <a:t>8/1/2015</a:t>
            </a:fld>
            <a:endParaRPr lang="en-MY">
              <a:solidFill>
                <a:srgbClr val="000000"/>
              </a:solidFill>
            </a:endParaRPr>
          </a:p>
        </p:txBody>
      </p:sp>
      <p:sp>
        <p:nvSpPr>
          <p:cNvPr id="5" name="Footer Placeholder 4"/>
          <p:cNvSpPr>
            <a:spLocks noGrp="1"/>
          </p:cNvSpPr>
          <p:nvPr>
            <p:ph type="ftr" sz="quarter" idx="11"/>
          </p:nvPr>
        </p:nvSpPr>
        <p:spPr>
          <a:xfrm>
            <a:off x="3061825" y="6229812"/>
            <a:ext cx="2837789" cy="357856"/>
          </a:xfrm>
          <a:prstGeom prst="rect">
            <a:avLst/>
          </a:prstGeom>
        </p:spPr>
        <p:txBody>
          <a:bodyPr lIns="89574" tIns="44787" rIns="89574" bIns="44787"/>
          <a:lstStyle/>
          <a:p>
            <a:endParaRPr lang="en-MY">
              <a:solidFill>
                <a:srgbClr val="000000"/>
              </a:solidFill>
            </a:endParaRPr>
          </a:p>
        </p:txBody>
      </p:sp>
      <p:sp>
        <p:nvSpPr>
          <p:cNvPr id="6" name="Slide Number Placeholder 5"/>
          <p:cNvSpPr>
            <a:spLocks noGrp="1"/>
          </p:cNvSpPr>
          <p:nvPr>
            <p:ph type="sldNum" sz="quarter" idx="12"/>
          </p:nvPr>
        </p:nvSpPr>
        <p:spPr>
          <a:xfrm>
            <a:off x="6422364" y="6229812"/>
            <a:ext cx="2091002" cy="357856"/>
          </a:xfrm>
          <a:prstGeom prst="rect">
            <a:avLst/>
          </a:prstGeom>
        </p:spPr>
        <p:txBody>
          <a:bodyPr lIns="89574" tIns="44787" rIns="89574" bIns="44787"/>
          <a:lstStyle/>
          <a:p>
            <a:fld id="{87FBAF53-89DE-4D0C-844D-9520A50E3665}" type="slidenum">
              <a:rPr lang="en-MY" smtClean="0">
                <a:solidFill>
                  <a:srgbClr val="000000"/>
                </a:solidFill>
              </a:rPr>
              <a:pPr/>
              <a:t>‹#›</a:t>
            </a:fld>
            <a:endParaRPr lang="en-MY">
              <a:solidFill>
                <a:srgbClr val="000000"/>
              </a:solidFill>
            </a:endParaRPr>
          </a:p>
        </p:txBody>
      </p:sp>
    </p:spTree>
    <p:extLst>
      <p:ext uri="{BB962C8B-B14F-4D97-AF65-F5344CB8AC3E}">
        <p14:creationId xmlns:p14="http://schemas.microsoft.com/office/powerpoint/2010/main" val="31735594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a:xfrm>
            <a:off x="448072" y="1568385"/>
            <a:ext cx="8065294" cy="4435863"/>
          </a:xfrm>
          <a:prstGeom prst="rect">
            <a:avLst/>
          </a:prstGeom>
        </p:spPr>
        <p:txBody>
          <a:bodyPr lIns="89233" tIns="44617" rIns="89233" bIns="4461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a:xfrm>
            <a:off x="448072" y="6229812"/>
            <a:ext cx="2091002" cy="357856"/>
          </a:xfrm>
          <a:prstGeom prst="rect">
            <a:avLst/>
          </a:prstGeom>
        </p:spPr>
        <p:txBody>
          <a:bodyPr lIns="89233" tIns="44617" rIns="89233" bIns="44617"/>
          <a:lstStyle/>
          <a:p>
            <a:pPr defTabSz="892416" fontAlgn="auto">
              <a:spcBef>
                <a:spcPts val="0"/>
              </a:spcBef>
              <a:spcAft>
                <a:spcPts val="0"/>
              </a:spcAft>
            </a:pPr>
            <a:fld id="{3913B2CF-A3CF-4CDA-BD1A-851054A31260}" type="datetimeFigureOut">
              <a:rPr lang="en-MY" sz="1800" smtClean="0">
                <a:solidFill>
                  <a:srgbClr val="000000"/>
                </a:solidFill>
                <a:latin typeface="Arial"/>
              </a:rPr>
              <a:pPr defTabSz="892416" fontAlgn="auto">
                <a:spcBef>
                  <a:spcPts val="0"/>
                </a:spcBef>
                <a:spcAft>
                  <a:spcPts val="0"/>
                </a:spcAft>
              </a:pPr>
              <a:t>8/1/2015</a:t>
            </a:fld>
            <a:endParaRPr lang="en-MY" sz="1800">
              <a:solidFill>
                <a:srgbClr val="000000"/>
              </a:solidFill>
              <a:latin typeface="Arial"/>
            </a:endParaRPr>
          </a:p>
        </p:txBody>
      </p:sp>
      <p:sp>
        <p:nvSpPr>
          <p:cNvPr id="5" name="Footer Placeholder 4"/>
          <p:cNvSpPr>
            <a:spLocks noGrp="1"/>
          </p:cNvSpPr>
          <p:nvPr>
            <p:ph type="ftr" sz="quarter" idx="11"/>
          </p:nvPr>
        </p:nvSpPr>
        <p:spPr>
          <a:xfrm>
            <a:off x="3061825" y="6229812"/>
            <a:ext cx="2837789" cy="357856"/>
          </a:xfrm>
          <a:prstGeom prst="rect">
            <a:avLst/>
          </a:prstGeom>
        </p:spPr>
        <p:txBody>
          <a:bodyPr lIns="89233" tIns="44617" rIns="89233" bIns="44617"/>
          <a:lstStyle/>
          <a:p>
            <a:pPr defTabSz="892416" fontAlgn="auto">
              <a:spcBef>
                <a:spcPts val="0"/>
              </a:spcBef>
              <a:spcAft>
                <a:spcPts val="0"/>
              </a:spcAft>
            </a:pPr>
            <a:endParaRPr lang="en-MY" sz="1800">
              <a:solidFill>
                <a:srgbClr val="000000"/>
              </a:solidFill>
              <a:latin typeface="Arial"/>
            </a:endParaRPr>
          </a:p>
        </p:txBody>
      </p:sp>
      <p:sp>
        <p:nvSpPr>
          <p:cNvPr id="6" name="Slide Number Placeholder 5"/>
          <p:cNvSpPr>
            <a:spLocks noGrp="1"/>
          </p:cNvSpPr>
          <p:nvPr>
            <p:ph type="sldNum" sz="quarter" idx="12"/>
          </p:nvPr>
        </p:nvSpPr>
        <p:spPr>
          <a:xfrm>
            <a:off x="6422364" y="6229812"/>
            <a:ext cx="2091002" cy="357856"/>
          </a:xfrm>
          <a:prstGeom prst="rect">
            <a:avLst/>
          </a:prstGeom>
        </p:spPr>
        <p:txBody>
          <a:bodyPr lIns="89233" tIns="44617" rIns="89233" bIns="44617"/>
          <a:lstStyle/>
          <a:p>
            <a:pPr defTabSz="892416" fontAlgn="auto">
              <a:spcBef>
                <a:spcPts val="0"/>
              </a:spcBef>
              <a:spcAft>
                <a:spcPts val="0"/>
              </a:spcAft>
            </a:pPr>
            <a:fld id="{87FBAF53-89DE-4D0C-844D-9520A50E3665}" type="slidenum">
              <a:rPr lang="en-MY" sz="1800" smtClean="0">
                <a:solidFill>
                  <a:srgbClr val="000000"/>
                </a:solidFill>
                <a:latin typeface="Arial"/>
              </a:rPr>
              <a:pPr defTabSz="892416" fontAlgn="auto">
                <a:spcBef>
                  <a:spcPts val="0"/>
                </a:spcBef>
                <a:spcAft>
                  <a:spcPts val="0"/>
                </a:spcAft>
              </a:pPr>
              <a:t>‹#›</a:t>
            </a:fld>
            <a:endParaRPr lang="en-MY" sz="1800">
              <a:solidFill>
                <a:srgbClr val="000000"/>
              </a:solidFill>
              <a:latin typeface="Arial"/>
            </a:endParaRPr>
          </a:p>
        </p:txBody>
      </p:sp>
    </p:spTree>
    <p:extLst>
      <p:ext uri="{BB962C8B-B14F-4D97-AF65-F5344CB8AC3E}">
        <p14:creationId xmlns:p14="http://schemas.microsoft.com/office/powerpoint/2010/main" val="2162061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48072" y="6229812"/>
            <a:ext cx="2091002" cy="357856"/>
          </a:xfrm>
          <a:prstGeom prst="rect">
            <a:avLst/>
          </a:prstGeom>
        </p:spPr>
        <p:txBody>
          <a:bodyPr lIns="89242" tIns="44622" rIns="89242" bIns="44622"/>
          <a:lstStyle/>
          <a:p>
            <a:pPr defTabSz="892416" fontAlgn="auto">
              <a:spcBef>
                <a:spcPts val="0"/>
              </a:spcBef>
              <a:spcAft>
                <a:spcPts val="0"/>
              </a:spcAft>
            </a:pPr>
            <a:fld id="{2ADE6F01-717A-DE49-9758-FE3D0DF53331}" type="datetimeFigureOut">
              <a:rPr lang="en-US" sz="1800" smtClean="0">
                <a:solidFill>
                  <a:prstClr val="black">
                    <a:tint val="75000"/>
                  </a:prstClr>
                </a:solidFill>
                <a:latin typeface="Arial"/>
              </a:rPr>
              <a:pPr defTabSz="892416" fontAlgn="auto">
                <a:spcBef>
                  <a:spcPts val="0"/>
                </a:spcBef>
                <a:spcAft>
                  <a:spcPts val="0"/>
                </a:spcAft>
              </a:pPr>
              <a:t>1/8/2015</a:t>
            </a:fld>
            <a:endParaRPr lang="en-GB" sz="1800">
              <a:solidFill>
                <a:prstClr val="black">
                  <a:tint val="75000"/>
                </a:prstClr>
              </a:solidFill>
              <a:latin typeface="Arial"/>
            </a:endParaRPr>
          </a:p>
        </p:txBody>
      </p:sp>
      <p:sp>
        <p:nvSpPr>
          <p:cNvPr id="4" name="Footer Placeholder 3"/>
          <p:cNvSpPr>
            <a:spLocks noGrp="1"/>
          </p:cNvSpPr>
          <p:nvPr>
            <p:ph type="ftr" sz="quarter" idx="11"/>
          </p:nvPr>
        </p:nvSpPr>
        <p:spPr>
          <a:xfrm>
            <a:off x="3061825" y="6229812"/>
            <a:ext cx="2837789" cy="357856"/>
          </a:xfrm>
          <a:prstGeom prst="rect">
            <a:avLst/>
          </a:prstGeom>
        </p:spPr>
        <p:txBody>
          <a:bodyPr lIns="89242" tIns="44622" rIns="89242" bIns="44622"/>
          <a:lstStyle/>
          <a:p>
            <a:pPr defTabSz="892416" fontAlgn="auto">
              <a:spcBef>
                <a:spcPts val="0"/>
              </a:spcBef>
              <a:spcAft>
                <a:spcPts val="0"/>
              </a:spcAft>
            </a:pPr>
            <a:endParaRPr lang="en-GB" sz="1800">
              <a:solidFill>
                <a:prstClr val="black">
                  <a:tint val="75000"/>
                </a:prstClr>
              </a:solidFill>
              <a:latin typeface="Arial"/>
            </a:endParaRPr>
          </a:p>
        </p:txBody>
      </p:sp>
      <p:sp>
        <p:nvSpPr>
          <p:cNvPr id="5" name="Slide Number Placeholder 4"/>
          <p:cNvSpPr>
            <a:spLocks noGrp="1"/>
          </p:cNvSpPr>
          <p:nvPr>
            <p:ph type="sldNum" sz="quarter" idx="12"/>
          </p:nvPr>
        </p:nvSpPr>
        <p:spPr>
          <a:xfrm>
            <a:off x="6422364" y="6229812"/>
            <a:ext cx="2091002" cy="357856"/>
          </a:xfrm>
          <a:prstGeom prst="rect">
            <a:avLst/>
          </a:prstGeom>
        </p:spPr>
        <p:txBody>
          <a:bodyPr lIns="89242" tIns="44622" rIns="89242" bIns="44622"/>
          <a:lstStyle/>
          <a:p>
            <a:pPr defTabSz="892416" fontAlgn="auto">
              <a:spcBef>
                <a:spcPts val="0"/>
              </a:spcBef>
              <a:spcAft>
                <a:spcPts val="0"/>
              </a:spcAft>
            </a:pPr>
            <a:fld id="{649B2566-074E-CD4A-9E1C-5A56DCA285DE}" type="slidenum">
              <a:rPr lang="en-GB" sz="1800" smtClean="0">
                <a:solidFill>
                  <a:prstClr val="black">
                    <a:tint val="75000"/>
                  </a:prstClr>
                </a:solidFill>
                <a:latin typeface="Arial"/>
              </a:rPr>
              <a:pPr defTabSz="892416" fontAlgn="auto">
                <a:spcBef>
                  <a:spcPts val="0"/>
                </a:spcBef>
                <a:spcAft>
                  <a:spcPts val="0"/>
                </a:spcAft>
              </a:pPr>
              <a:t>‹#›</a:t>
            </a:fld>
            <a:endParaRPr lang="en-GB" sz="1800">
              <a:solidFill>
                <a:prstClr val="black">
                  <a:tint val="75000"/>
                </a:prstClr>
              </a:solidFill>
              <a:latin typeface="Arial"/>
            </a:endParaRPr>
          </a:p>
        </p:txBody>
      </p:sp>
    </p:spTree>
    <p:extLst>
      <p:ext uri="{BB962C8B-B14F-4D97-AF65-F5344CB8AC3E}">
        <p14:creationId xmlns:p14="http://schemas.microsoft.com/office/powerpoint/2010/main" val="19062433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graphicFrame>
        <p:nvGraphicFramePr>
          <p:cNvPr id="3" name="Object 64" hidden="1"/>
          <p:cNvGraphicFramePr>
            <a:graphicFrameLocks/>
          </p:cNvGraphicFramePr>
          <p:nvPr>
            <p:custDataLst>
              <p:tags r:id="rId2"/>
            </p:custDataLst>
          </p:nvPr>
        </p:nvGraphicFramePr>
        <p:xfrm>
          <a:off x="13" y="0"/>
          <a:ext cx="155581" cy="155590"/>
        </p:xfrm>
        <a:graphic>
          <a:graphicData uri="http://schemas.openxmlformats.org/presentationml/2006/ole">
            <mc:AlternateContent xmlns:mc="http://schemas.openxmlformats.org/markup-compatibility/2006">
              <mc:Choice xmlns:v="urn:schemas-microsoft-com:vml" Requires="v">
                <p:oleObj spid="_x0000_s193723" name="think-cell Slide" r:id="rId7" imgW="360" imgH="360" progId="TCLayout.ActiveDocument.1">
                  <p:embed/>
                </p:oleObj>
              </mc:Choice>
              <mc:Fallback>
                <p:oleObj name="think-cell Slide" r:id="rId7" imgW="360" imgH="360" progId="TCLayout.ActiveDocument.1">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 y="0"/>
                        <a:ext cx="155581" cy="1555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McK Title Elements"/>
          <p:cNvGrpSpPr>
            <a:grpSpLocks/>
          </p:cNvGrpSpPr>
          <p:nvPr>
            <p:custDataLst>
              <p:tags r:id="rId3"/>
            </p:custDataLst>
          </p:nvPr>
        </p:nvGrpSpPr>
        <p:grpSpPr bwMode="auto">
          <a:xfrm>
            <a:off x="331387" y="5199808"/>
            <a:ext cx="8261326" cy="2272606"/>
            <a:chOff x="1663" y="3147"/>
            <a:chExt cx="3226" cy="1432"/>
          </a:xfrm>
        </p:grpSpPr>
        <p:sp>
          <p:nvSpPr>
            <p:cNvPr id="5" name="McK Document type" hidden="1"/>
            <p:cNvSpPr txBox="1">
              <a:spLocks noChangeArrowheads="1"/>
            </p:cNvSpPr>
            <p:nvPr/>
          </p:nvSpPr>
          <p:spPr bwMode="auto">
            <a:xfrm>
              <a:off x="1663" y="3147"/>
              <a:ext cx="3109" cy="116"/>
            </a:xfrm>
            <a:prstGeom prst="rect">
              <a:avLst/>
            </a:prstGeom>
            <a:noFill/>
            <a:extLst/>
          </p:spPr>
          <p:txBody>
            <a:bodyPr lIns="0" tIns="0" rIns="0" bIns="0">
              <a:spAutoFit/>
            </a:bodyPr>
            <a:lstStyle>
              <a:defPPr>
                <a:defRPr lang="en-US"/>
              </a:defPPr>
              <a:lvl1pPr defTabSz="914109" fontAlgn="auto">
                <a:spcBef>
                  <a:spcPts val="0"/>
                </a:spcBef>
                <a:spcAft>
                  <a:spcPts val="0"/>
                </a:spcAft>
                <a:defRPr sz="1000">
                  <a:solidFill>
                    <a:schemeClr val="bg1">
                      <a:lumMod val="50000"/>
                    </a:schemeClr>
                  </a:solidFill>
                  <a:latin typeface="+mn-lt"/>
                </a:defRPr>
              </a:lvl1pPr>
            </a:lstStyle>
            <a:p>
              <a:pPr>
                <a:defRPr/>
              </a:pPr>
              <a:r>
                <a:rPr lang="en-US" sz="1200" b="1" dirty="0" smtClean="0">
                  <a:solidFill>
                    <a:srgbClr val="000000"/>
                  </a:solidFill>
                </a:rPr>
                <a:t>Document type</a:t>
              </a:r>
            </a:p>
          </p:txBody>
        </p:sp>
        <p:sp>
          <p:nvSpPr>
            <p:cNvPr id="6" name="McK Date" hidden="1"/>
            <p:cNvSpPr txBox="1">
              <a:spLocks noChangeArrowheads="1"/>
            </p:cNvSpPr>
            <p:nvPr/>
          </p:nvSpPr>
          <p:spPr bwMode="auto">
            <a:xfrm>
              <a:off x="1663" y="3275"/>
              <a:ext cx="3109" cy="116"/>
            </a:xfrm>
            <a:prstGeom prst="rect">
              <a:avLst/>
            </a:prstGeom>
            <a:noFill/>
            <a:extLst/>
          </p:spPr>
          <p:txBody>
            <a:bodyPr lIns="0" tIns="0" rIns="0" bIns="0">
              <a:spAutoFit/>
            </a:bodyPr>
            <a:lstStyle>
              <a:defPPr>
                <a:defRPr lang="en-US"/>
              </a:defPPr>
              <a:lvl1pPr defTabSz="914109" fontAlgn="auto">
                <a:spcBef>
                  <a:spcPts val="0"/>
                </a:spcBef>
                <a:spcAft>
                  <a:spcPts val="0"/>
                </a:spcAft>
                <a:defRPr sz="1000">
                  <a:solidFill>
                    <a:schemeClr val="bg1">
                      <a:lumMod val="50000"/>
                    </a:schemeClr>
                  </a:solidFill>
                  <a:latin typeface="+mn-lt"/>
                </a:defRPr>
              </a:lvl1pPr>
            </a:lstStyle>
            <a:p>
              <a:pPr>
                <a:defRPr/>
              </a:pPr>
              <a:r>
                <a:rPr lang="en-US" sz="1200" b="1" dirty="0" smtClean="0">
                  <a:solidFill>
                    <a:srgbClr val="000000"/>
                  </a:solidFill>
                </a:rPr>
                <a:t>Date</a:t>
              </a:r>
            </a:p>
          </p:txBody>
        </p:sp>
        <p:sp>
          <p:nvSpPr>
            <p:cNvPr id="7" name="McK Disclaimer" hidden="1"/>
            <p:cNvSpPr>
              <a:spLocks noChangeArrowheads="1"/>
            </p:cNvSpPr>
            <p:nvPr/>
          </p:nvSpPr>
          <p:spPr bwMode="auto">
            <a:xfrm>
              <a:off x="1663" y="3706"/>
              <a:ext cx="3226" cy="873"/>
            </a:xfrm>
            <a:prstGeom prst="rect">
              <a:avLst/>
            </a:prstGeom>
            <a:noFill/>
            <a:ln>
              <a:noFill/>
            </a:ln>
            <a:extLst/>
          </p:spPr>
          <p:txBody>
            <a:bodyPr lIns="0" tIns="0" rIns="0" bIns="0">
              <a:spAutoFit/>
            </a:bodyPr>
            <a:lstStyle>
              <a:lvl1pPr defTabSz="912813">
                <a:defRPr>
                  <a:solidFill>
                    <a:schemeClr val="tx1"/>
                  </a:solidFill>
                  <a:latin typeface="Arial" charset="0"/>
                  <a:ea typeface="ＭＳ Ｐゴシック" pitchFamily="34" charset="-128"/>
                </a:defRPr>
              </a:lvl1pPr>
              <a:lvl2pPr marL="742950" indent="-285750" defTabSz="912813">
                <a:defRPr>
                  <a:solidFill>
                    <a:schemeClr val="tx1"/>
                  </a:solidFill>
                  <a:latin typeface="Arial" charset="0"/>
                  <a:ea typeface="ＭＳ Ｐゴシック" pitchFamily="34" charset="-128"/>
                </a:defRPr>
              </a:lvl2pPr>
              <a:lvl3pPr marL="1143000" indent="-228600" defTabSz="912813">
                <a:defRPr>
                  <a:solidFill>
                    <a:schemeClr val="tx1"/>
                  </a:solidFill>
                  <a:latin typeface="Arial" charset="0"/>
                  <a:ea typeface="ＭＳ Ｐゴシック" pitchFamily="34" charset="-128"/>
                </a:defRPr>
              </a:lvl3pPr>
              <a:lvl4pPr marL="1600200" indent="-228600" defTabSz="912813">
                <a:defRPr>
                  <a:solidFill>
                    <a:schemeClr val="tx1"/>
                  </a:solidFill>
                  <a:latin typeface="Arial" charset="0"/>
                  <a:ea typeface="ＭＳ Ｐゴシック" pitchFamily="34" charset="-128"/>
                </a:defRPr>
              </a:lvl4pPr>
              <a:lvl5pPr marL="2057400" indent="-228600" defTabSz="912813">
                <a:defRPr>
                  <a:solidFill>
                    <a:schemeClr val="tx1"/>
                  </a:solidFill>
                  <a:latin typeface="Arial" charset="0"/>
                  <a:ea typeface="ＭＳ Ｐゴシック" pitchFamily="34" charset="-128"/>
                </a:defRPr>
              </a:lvl5pPr>
              <a:lvl6pPr marL="2514600" indent="-228600" defTabSz="912813" fontAlgn="base">
                <a:spcBef>
                  <a:spcPct val="0"/>
                </a:spcBef>
                <a:spcAft>
                  <a:spcPct val="0"/>
                </a:spcAft>
                <a:defRPr>
                  <a:solidFill>
                    <a:schemeClr val="tx1"/>
                  </a:solidFill>
                  <a:latin typeface="Arial" charset="0"/>
                  <a:ea typeface="ＭＳ Ｐゴシック" pitchFamily="34" charset="-128"/>
                </a:defRPr>
              </a:lvl6pPr>
              <a:lvl7pPr marL="2971800" indent="-228600" defTabSz="912813" fontAlgn="base">
                <a:spcBef>
                  <a:spcPct val="0"/>
                </a:spcBef>
                <a:spcAft>
                  <a:spcPct val="0"/>
                </a:spcAft>
                <a:defRPr>
                  <a:solidFill>
                    <a:schemeClr val="tx1"/>
                  </a:solidFill>
                  <a:latin typeface="Arial" charset="0"/>
                  <a:ea typeface="ＭＳ Ｐゴシック" pitchFamily="34" charset="-128"/>
                </a:defRPr>
              </a:lvl7pPr>
              <a:lvl8pPr marL="3429000" indent="-228600" defTabSz="912813" fontAlgn="base">
                <a:spcBef>
                  <a:spcPct val="0"/>
                </a:spcBef>
                <a:spcAft>
                  <a:spcPct val="0"/>
                </a:spcAft>
                <a:defRPr>
                  <a:solidFill>
                    <a:schemeClr val="tx1"/>
                  </a:solidFill>
                  <a:latin typeface="Arial" charset="0"/>
                  <a:ea typeface="ＭＳ Ｐゴシック" pitchFamily="34" charset="-128"/>
                </a:defRPr>
              </a:lvl8pPr>
              <a:lvl9pPr marL="3886200" indent="-228600" defTabSz="912813" fontAlgn="base">
                <a:spcBef>
                  <a:spcPct val="0"/>
                </a:spcBef>
                <a:spcAft>
                  <a:spcPct val="0"/>
                </a:spcAft>
                <a:defRPr>
                  <a:solidFill>
                    <a:schemeClr val="tx1"/>
                  </a:solidFill>
                  <a:latin typeface="Arial" charset="0"/>
                  <a:ea typeface="ＭＳ Ｐゴシック" pitchFamily="34" charset="-128"/>
                </a:defRPr>
              </a:lvl9pPr>
            </a:lstStyle>
            <a:p>
              <a:pPr fontAlgn="auto">
                <a:spcBef>
                  <a:spcPts val="0"/>
                </a:spcBef>
                <a:spcAft>
                  <a:spcPts val="0"/>
                </a:spcAft>
                <a:defRPr/>
              </a:pPr>
              <a:r>
                <a:rPr lang="en-US" sz="1800" smtClean="0">
                  <a:solidFill>
                    <a:srgbClr val="7F7F7F"/>
                  </a:solidFill>
                  <a:cs typeface="Arial" charset="0"/>
                </a:rPr>
                <a:t>Note : Private &amp; Confidential. This material can be only shared with the BFR Seminar participants and should not be circulated without permission. Should you have any further enquiry regarding this material, kindly contact Mr Izhar (email: </a:t>
              </a:r>
              <a:r>
                <a:rPr lang="en-US" sz="1800" smtClean="0">
                  <a:solidFill>
                    <a:srgbClr val="7F7F7F"/>
                  </a:solidFill>
                  <a:cs typeface="Arial" charset="0"/>
                  <a:hlinkClick r:id="rId9"/>
                </a:rPr>
                <a:t>izhar.moslim@pemandu.gov.my</a:t>
              </a:r>
              <a:r>
                <a:rPr lang="en-US" sz="1800" smtClean="0">
                  <a:solidFill>
                    <a:srgbClr val="7F7F7F"/>
                  </a:solidFill>
                  <a:cs typeface="Arial" charset="0"/>
                </a:rPr>
                <a:t>  mobile : +6012 – 2347 460) or Mr. Zaid (email : </a:t>
              </a:r>
              <a:r>
                <a:rPr lang="en-US" sz="1800" smtClean="0">
                  <a:solidFill>
                    <a:srgbClr val="7F7F7F"/>
                  </a:solidFill>
                  <a:cs typeface="Arial" charset="0"/>
                  <a:hlinkClick r:id="rId10"/>
                </a:rPr>
                <a:t>zaid.shaari@pemandu.gov.my</a:t>
              </a:r>
              <a:r>
                <a:rPr lang="en-US" sz="1800" smtClean="0">
                  <a:solidFill>
                    <a:srgbClr val="7F7F7F"/>
                  </a:solidFill>
                  <a:cs typeface="Arial" charset="0"/>
                </a:rPr>
                <a:t> mobile : +6012-2977 625)</a:t>
              </a:r>
              <a:endParaRPr lang="en-MY" sz="1800" smtClean="0">
                <a:solidFill>
                  <a:srgbClr val="7F7F7F"/>
                </a:solidFill>
                <a:cs typeface="Arial" charset="0"/>
              </a:endParaRPr>
            </a:p>
          </p:txBody>
        </p:sp>
      </p:grpSp>
      <p:pic>
        <p:nvPicPr>
          <p:cNvPr id="8" name="Picture 69"/>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rcRect/>
          <a:stretch>
            <a:fillRect/>
          </a:stretch>
        </p:blipFill>
        <p:spPr bwMode="gray">
          <a:xfrm>
            <a:off x="7716833" y="6047812"/>
            <a:ext cx="1243089" cy="675259"/>
          </a:xfrm>
          <a:prstGeom prst="rect">
            <a:avLst/>
          </a:prstGeom>
          <a:noFill/>
          <a:ln w="9525">
            <a:noFill/>
            <a:miter lim="800000"/>
            <a:headEnd/>
            <a:tailEnd/>
          </a:ln>
        </p:spPr>
      </p:pic>
      <p:sp>
        <p:nvSpPr>
          <p:cNvPr id="10" name="Slide Number"/>
          <p:cNvSpPr txBox="1">
            <a:spLocks/>
          </p:cNvSpPr>
          <p:nvPr>
            <p:custDataLst>
              <p:tags r:id="rId5"/>
            </p:custDataLst>
          </p:nvPr>
        </p:nvSpPr>
        <p:spPr>
          <a:xfrm>
            <a:off x="7561226" y="6435190"/>
            <a:ext cx="208478" cy="152478"/>
          </a:xfrm>
          <a:prstGeom prst="rect">
            <a:avLst/>
          </a:prstGeom>
        </p:spPr>
        <p:txBody>
          <a:bodyPr wrap="none" lIns="0" tIns="0" rIns="0" bIns="0" anchor="ctr"/>
          <a:lstStyle>
            <a:defPPr>
              <a:defRPr lang="en-US"/>
            </a:defPPr>
            <a:lvl1pPr>
              <a:defRPr sz="1000" baseline="0">
                <a:latin typeface="+mn-lt"/>
              </a:defRPr>
            </a:lvl1pPr>
          </a:lstStyle>
          <a:p>
            <a:pPr defTabSz="892416" fontAlgn="auto">
              <a:spcBef>
                <a:spcPts val="0"/>
              </a:spcBef>
              <a:spcAft>
                <a:spcPts val="0"/>
              </a:spcAft>
              <a:defRPr/>
            </a:pPr>
            <a:fld id="{1CA66F55-DE67-4568-9F61-8E28B812C1B3}" type="slidenum">
              <a:rPr lang="en-US" smtClean="0">
                <a:solidFill>
                  <a:srgbClr val="000000"/>
                </a:solidFill>
              </a:rPr>
              <a:pPr defTabSz="892416" fontAlgn="auto">
                <a:spcBef>
                  <a:spcPts val="0"/>
                </a:spcBef>
                <a:spcAft>
                  <a:spcPts val="0"/>
                </a:spcAft>
                <a:defRPr/>
              </a:pPr>
              <a:t>‹#›</a:t>
            </a:fld>
            <a:endParaRPr lang="en-US" dirty="0">
              <a:solidFill>
                <a:srgbClr val="000000"/>
              </a:solidFill>
            </a:endParaRPr>
          </a:p>
        </p:txBody>
      </p:sp>
      <p:sp>
        <p:nvSpPr>
          <p:cNvPr id="9" name="McK 2. Slide Title"/>
          <p:cNvSpPr>
            <a:spLocks noGrp="1"/>
          </p:cNvSpPr>
          <p:nvPr>
            <p:ph type="title"/>
          </p:nvPr>
        </p:nvSpPr>
        <p:spPr>
          <a:xfrm>
            <a:off x="119103" y="230188"/>
            <a:ext cx="8618537" cy="307777"/>
          </a:xfrm>
        </p:spPr>
        <p:txBody>
          <a:bodyPr/>
          <a:lstStyle/>
          <a:p>
            <a:r>
              <a:rPr lang="en-US" smtClean="0"/>
              <a:t>Click to edit Master title style</a:t>
            </a:r>
            <a:endParaRPr lang="en-US"/>
          </a:p>
        </p:txBody>
      </p:sp>
    </p:spTree>
    <p:extLst>
      <p:ext uri="{BB962C8B-B14F-4D97-AF65-F5344CB8AC3E}">
        <p14:creationId xmlns:p14="http://schemas.microsoft.com/office/powerpoint/2010/main" val="2434955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2228565334"/>
              </p:ext>
            </p:extLst>
          </p:nvPr>
        </p:nvGraphicFramePr>
        <p:xfrm>
          <a:off x="1629" y="1629"/>
          <a:ext cx="1587" cy="1587"/>
        </p:xfrm>
        <a:graphic>
          <a:graphicData uri="http://schemas.openxmlformats.org/presentationml/2006/ole">
            <mc:AlternateContent xmlns:mc="http://schemas.openxmlformats.org/markup-compatibility/2006">
              <mc:Choice xmlns:v="urn:schemas-microsoft-com:vml" Requires="v">
                <p:oleObj spid="_x0000_s19884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29" y="1629"/>
                        <a:ext cx="1587" cy="1587"/>
                      </a:xfrm>
                      <a:prstGeom prst="rect">
                        <a:avLst/>
                      </a:prstGeom>
                    </p:spPr>
                  </p:pic>
                </p:oleObj>
              </mc:Fallback>
            </mc:AlternateContent>
          </a:graphicData>
        </a:graphic>
      </p:graphicFrame>
      <p:grpSp>
        <p:nvGrpSpPr>
          <p:cNvPr id="2" name="Group 1"/>
          <p:cNvGrpSpPr/>
          <p:nvPr/>
        </p:nvGrpSpPr>
        <p:grpSpPr bwMode="gray">
          <a:xfrm>
            <a:off x="1" y="1508487"/>
            <a:ext cx="8961438" cy="2598571"/>
            <a:chOff x="1" y="1508446"/>
            <a:chExt cx="8961438" cy="2598571"/>
          </a:xfrm>
        </p:grpSpPr>
        <p:sp>
          <p:nvSpPr>
            <p:cNvPr id="22" name="Rectangle 21"/>
            <p:cNvSpPr/>
            <p:nvPr/>
          </p:nvSpPr>
          <p:spPr bwMode="gray">
            <a:xfrm>
              <a:off x="2963486" y="1631413"/>
              <a:ext cx="5997953" cy="2352639"/>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dirty="0" err="1" smtClean="0">
                <a:solidFill>
                  <a:srgbClr val="FFC000"/>
                </a:solidFill>
              </a:endParaRPr>
            </a:p>
          </p:txBody>
        </p:sp>
        <p:sp>
          <p:nvSpPr>
            <p:cNvPr id="23" name="Rectangle 22"/>
            <p:cNvSpPr/>
            <p:nvPr/>
          </p:nvSpPr>
          <p:spPr bwMode="gray">
            <a:xfrm flipH="1">
              <a:off x="1" y="1508446"/>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dirty="0" err="1">
                <a:solidFill>
                  <a:srgbClr val="FFC000"/>
                </a:solidFill>
              </a:endParaRPr>
            </a:p>
          </p:txBody>
        </p:sp>
        <p:sp>
          <p:nvSpPr>
            <p:cNvPr id="24" name="Rectangle 23"/>
            <p:cNvSpPr/>
            <p:nvPr/>
          </p:nvSpPr>
          <p:spPr bwMode="gray">
            <a:xfrm flipH="1">
              <a:off x="1" y="3984051"/>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dirty="0" err="1">
                <a:solidFill>
                  <a:srgbClr val="FFC000"/>
                </a:solidFill>
              </a:endParaRPr>
            </a:p>
          </p:txBody>
        </p:sp>
      </p:grpSp>
      <p:grpSp>
        <p:nvGrpSpPr>
          <p:cNvPr id="25" name="McK Title Elements" hidden="1"/>
          <p:cNvGrpSpPr/>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3174310" y="1800660"/>
            <a:ext cx="5563331" cy="497721"/>
          </a:xfrm>
          <a:prstGeom prst="rect">
            <a:avLst/>
          </a:prstGeom>
        </p:spPr>
        <p:txBody>
          <a:bodyPr>
            <a:spAutoFit/>
          </a:bodyPr>
          <a:lstStyle>
            <a:lvl1pPr>
              <a:defRPr sz="32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3174269" y="3320677"/>
            <a:ext cx="4935537" cy="215444"/>
          </a:xfrm>
        </p:spPr>
        <p:txBody>
          <a:bodyPr>
            <a:spAutoFit/>
          </a:bodyPr>
          <a:lstStyle>
            <a:lvl1pPr>
              <a:defRPr sz="1400" baseline="0">
                <a:solidFill>
                  <a:srgbClr val="FFC000"/>
                </a:solidFill>
                <a:latin typeface="+mj-lt"/>
                <a:ea typeface="+mj-ea"/>
              </a:defRPr>
            </a:lvl1pPr>
          </a:lstStyle>
          <a:p>
            <a:pPr lvl="0"/>
            <a:r>
              <a:rPr lang="en-US" noProof="0" smtClean="0"/>
              <a:t>Click to edit Master subtitle style</a:t>
            </a:r>
            <a:endParaRPr lang="en-US" noProof="0" dirty="0" smtClean="0"/>
          </a:p>
        </p:txBody>
      </p:sp>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gray">
          <a:xfrm>
            <a:off x="8872" y="2062327"/>
            <a:ext cx="2892504" cy="1473835"/>
          </a:xfrm>
          <a:prstGeom prst="rect">
            <a:avLst/>
          </a:prstGeom>
        </p:spPr>
      </p:pic>
      <p:pic>
        <p:nvPicPr>
          <p:cNvPr id="28" name="Picture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spTree>
    <p:extLst>
      <p:ext uri="{BB962C8B-B14F-4D97-AF65-F5344CB8AC3E}">
        <p14:creationId xmlns:p14="http://schemas.microsoft.com/office/powerpoint/2010/main" val="256128945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a:p>
        </p:txBody>
      </p:sp>
      <p:sp>
        <p:nvSpPr>
          <p:cNvPr id="3" name="Slide Number"/>
          <p:cNvSpPr txBox="1">
            <a:spLocks/>
          </p:cNvSpPr>
          <p:nvPr/>
        </p:nvSpPr>
        <p:spPr>
          <a:xfrm>
            <a:off x="7540575" y="6434981"/>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mtClean="0">
                <a:solidFill>
                  <a:srgbClr val="000000"/>
                </a:solidFill>
              </a:rPr>
              <a:pPr algn="r"/>
              <a:t>‹#›</a:t>
            </a:fld>
            <a:endParaRPr lang="en-US" dirty="0">
              <a:solidFill>
                <a:srgbClr val="000000"/>
              </a:solidFill>
            </a:endParaRPr>
          </a:p>
        </p:txBody>
      </p:sp>
    </p:spTree>
    <p:extLst>
      <p:ext uri="{BB962C8B-B14F-4D97-AF65-F5344CB8AC3E}">
        <p14:creationId xmlns:p14="http://schemas.microsoft.com/office/powerpoint/2010/main" val="34361842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975127181"/>
              </p:ext>
            </p:extLst>
          </p:nvPr>
        </p:nvGraphicFramePr>
        <p:xfrm>
          <a:off x="1627" y="1627"/>
          <a:ext cx="1587" cy="1587"/>
        </p:xfrm>
        <a:graphic>
          <a:graphicData uri="http://schemas.openxmlformats.org/presentationml/2006/ole">
            <mc:AlternateContent xmlns:mc="http://schemas.openxmlformats.org/markup-compatibility/2006">
              <mc:Choice xmlns:v="urn:schemas-microsoft-com:vml" Requires="v">
                <p:oleObj spid="_x0000_s200890"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 y="1627"/>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McK Title Elements" hidden="1"/>
          <p:cNvGrpSpPr/>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2511" eaLnBrk="1" fontAlgn="auto" hangingPunct="1">
                <a:spcBef>
                  <a:spcPts val="0"/>
                </a:spcBef>
                <a:spcAft>
                  <a:spcPts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2511" eaLnBrk="1" fontAlgn="auto" hangingPunct="1">
                <a:spcBef>
                  <a:spcPts val="0"/>
                </a:spcBef>
                <a:spcAft>
                  <a:spcPts val="0"/>
                </a:spcAft>
                <a:defRPr/>
              </a:pPr>
              <a:r>
                <a:rPr lang="en-US" sz="1400" dirty="0" smtClean="0">
                  <a:solidFill>
                    <a:srgbClr val="000000"/>
                  </a:solidFill>
                  <a:latin typeface="Arial"/>
                </a:rPr>
                <a:t>Date</a:t>
              </a:r>
            </a:p>
          </p:txBody>
        </p:sp>
      </p:grpSp>
      <p:grpSp>
        <p:nvGrpSpPr>
          <p:cNvPr id="13" name="Group 12"/>
          <p:cNvGrpSpPr/>
          <p:nvPr/>
        </p:nvGrpSpPr>
        <p:grpSpPr bwMode="gray">
          <a:xfrm>
            <a:off x="22" y="1478417"/>
            <a:ext cx="8782521" cy="2546840"/>
            <a:chOff x="1" y="1508446"/>
            <a:chExt cx="8961438" cy="2598571"/>
          </a:xfrm>
        </p:grpSpPr>
        <p:sp>
          <p:nvSpPr>
            <p:cNvPr id="14" name="Rectangle 13"/>
            <p:cNvSpPr/>
            <p:nvPr/>
          </p:nvSpPr>
          <p:spPr bwMode="gray">
            <a:xfrm>
              <a:off x="2963486" y="1631413"/>
              <a:ext cx="5997953" cy="2352639"/>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2511" fontAlgn="auto">
                <a:spcBef>
                  <a:spcPts val="0"/>
                </a:spcBef>
                <a:spcAft>
                  <a:spcPts val="0"/>
                </a:spcAft>
              </a:pPr>
              <a:endParaRPr lang="en-US" sz="1800" dirty="0" err="1" smtClean="0">
                <a:solidFill>
                  <a:srgbClr val="FFC000"/>
                </a:solidFill>
              </a:endParaRPr>
            </a:p>
          </p:txBody>
        </p:sp>
        <p:sp>
          <p:nvSpPr>
            <p:cNvPr id="15" name="Rectangle 14"/>
            <p:cNvSpPr/>
            <p:nvPr/>
          </p:nvSpPr>
          <p:spPr bwMode="gray">
            <a:xfrm flipH="1">
              <a:off x="1" y="1508446"/>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2511" fontAlgn="auto">
                <a:spcBef>
                  <a:spcPts val="0"/>
                </a:spcBef>
                <a:spcAft>
                  <a:spcPts val="0"/>
                </a:spcAft>
              </a:pPr>
              <a:endParaRPr lang="en-US" sz="1800" dirty="0" err="1">
                <a:solidFill>
                  <a:srgbClr val="FFC000"/>
                </a:solidFill>
              </a:endParaRPr>
            </a:p>
          </p:txBody>
        </p:sp>
        <p:sp>
          <p:nvSpPr>
            <p:cNvPr id="16" name="Rectangle 15"/>
            <p:cNvSpPr/>
            <p:nvPr/>
          </p:nvSpPr>
          <p:spPr bwMode="gray">
            <a:xfrm flipH="1">
              <a:off x="1" y="3984051"/>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2511" fontAlgn="auto">
                <a:spcBef>
                  <a:spcPts val="0"/>
                </a:spcBef>
                <a:spcAft>
                  <a:spcPts val="0"/>
                </a:spcAft>
              </a:pPr>
              <a:endParaRPr lang="en-US" sz="1800" dirty="0" err="1">
                <a:solidFill>
                  <a:srgbClr val="FFC000"/>
                </a:solidFill>
              </a:endParaRPr>
            </a:p>
          </p:txBody>
        </p:sp>
      </p:grpSp>
      <p:sp>
        <p:nvSpPr>
          <p:cNvPr id="17" name="Rectangle 1026"/>
          <p:cNvSpPr>
            <a:spLocks noGrp="1" noChangeArrowheads="1"/>
          </p:cNvSpPr>
          <p:nvPr>
            <p:ph type="ctrTitle"/>
          </p:nvPr>
        </p:nvSpPr>
        <p:spPr bwMode="gray">
          <a:xfrm>
            <a:off x="3110894" y="1764784"/>
            <a:ext cx="5452258" cy="482640"/>
          </a:xfrm>
          <a:prstGeom prst="rect">
            <a:avLst/>
          </a:prstGeom>
        </p:spPr>
        <p:txBody>
          <a:bodyPr>
            <a:spAutoFit/>
          </a:bodyPr>
          <a:lstStyle>
            <a:lvl1pPr>
              <a:defRPr sz="31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9" name="Rectangle 1027"/>
          <p:cNvSpPr>
            <a:spLocks noGrp="1" noChangeArrowheads="1"/>
          </p:cNvSpPr>
          <p:nvPr>
            <p:ph type="subTitle" idx="1"/>
          </p:nvPr>
        </p:nvSpPr>
        <p:spPr bwMode="gray">
          <a:xfrm>
            <a:off x="3110894" y="3254609"/>
            <a:ext cx="4836998" cy="305931"/>
          </a:xfrm>
          <a:prstGeom prst="rect">
            <a:avLst/>
          </a:prstGeom>
        </p:spPr>
        <p:txBody>
          <a:bodyPr lIns="89251" tIns="44627" rIns="89251" bIns="44627">
            <a:spAutoFit/>
          </a:bodyPr>
          <a:lstStyle>
            <a:lvl1pPr>
              <a:defRPr sz="1400" baseline="0">
                <a:solidFill>
                  <a:srgbClr val="FFC000"/>
                </a:solidFill>
                <a:latin typeface="+mj-lt"/>
                <a:ea typeface="+mj-ea"/>
              </a:defRPr>
            </a:lvl1pPr>
          </a:lstStyle>
          <a:p>
            <a:pPr lvl="0"/>
            <a:r>
              <a:rPr lang="en-US" noProof="0" smtClean="0"/>
              <a:t>Click to edit Master subtitle style</a:t>
            </a:r>
            <a:endParaRPr lang="en-US" noProof="0" dirty="0" smtClean="0"/>
          </a:p>
        </p:txBody>
      </p:sp>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gray">
          <a:xfrm>
            <a:off x="8701" y="2021270"/>
            <a:ext cx="2834755" cy="1444495"/>
          </a:xfrm>
          <a:prstGeom prst="rect">
            <a:avLst/>
          </a:prstGeom>
        </p:spPr>
      </p:pic>
    </p:spTree>
    <p:extLst>
      <p:ext uri="{BB962C8B-B14F-4D97-AF65-F5344CB8AC3E}">
        <p14:creationId xmlns:p14="http://schemas.microsoft.com/office/powerpoint/2010/main" val="282774928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015784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a:xfrm>
            <a:off x="448072" y="1568385"/>
            <a:ext cx="8065294" cy="1321585"/>
          </a:xfrm>
          <a:prstGeom prst="rect">
            <a:avLst/>
          </a:prstGeom>
        </p:spPr>
        <p:txBody>
          <a:bodyPr lIns="87458" tIns="43731" rIns="87458" bIns="4373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a:xfrm>
            <a:off x="448072" y="6229812"/>
            <a:ext cx="2091002" cy="357856"/>
          </a:xfrm>
          <a:prstGeom prst="rect">
            <a:avLst/>
          </a:prstGeom>
        </p:spPr>
        <p:txBody>
          <a:bodyPr lIns="87458" tIns="43731" rIns="87458" bIns="43731"/>
          <a:lstStyle/>
          <a:p>
            <a:pPr defTabSz="892511" fontAlgn="auto">
              <a:spcBef>
                <a:spcPts val="0"/>
              </a:spcBef>
              <a:spcAft>
                <a:spcPts val="0"/>
              </a:spcAft>
            </a:pPr>
            <a:fld id="{3913B2CF-A3CF-4CDA-BD1A-851054A31260}" type="datetimeFigureOut">
              <a:rPr lang="en-MY" sz="1800" smtClean="0">
                <a:solidFill>
                  <a:srgbClr val="000000"/>
                </a:solidFill>
                <a:latin typeface="Arial"/>
              </a:rPr>
              <a:pPr defTabSz="892511" fontAlgn="auto">
                <a:spcBef>
                  <a:spcPts val="0"/>
                </a:spcBef>
                <a:spcAft>
                  <a:spcPts val="0"/>
                </a:spcAft>
              </a:pPr>
              <a:t>8/1/2015</a:t>
            </a:fld>
            <a:endParaRPr lang="en-MY" sz="1800">
              <a:solidFill>
                <a:srgbClr val="000000"/>
              </a:solidFill>
              <a:latin typeface="Arial"/>
            </a:endParaRPr>
          </a:p>
        </p:txBody>
      </p:sp>
      <p:sp>
        <p:nvSpPr>
          <p:cNvPr id="5" name="Footer Placeholder 4"/>
          <p:cNvSpPr>
            <a:spLocks noGrp="1"/>
          </p:cNvSpPr>
          <p:nvPr>
            <p:ph type="ftr" sz="quarter" idx="11"/>
          </p:nvPr>
        </p:nvSpPr>
        <p:spPr>
          <a:xfrm>
            <a:off x="3061825" y="6229812"/>
            <a:ext cx="2837789" cy="357856"/>
          </a:xfrm>
          <a:prstGeom prst="rect">
            <a:avLst/>
          </a:prstGeom>
        </p:spPr>
        <p:txBody>
          <a:bodyPr lIns="87458" tIns="43731" rIns="87458" bIns="43731"/>
          <a:lstStyle/>
          <a:p>
            <a:pPr defTabSz="892511" fontAlgn="auto">
              <a:spcBef>
                <a:spcPts val="0"/>
              </a:spcBef>
              <a:spcAft>
                <a:spcPts val="0"/>
              </a:spcAft>
            </a:pPr>
            <a:endParaRPr lang="en-MY" sz="1800">
              <a:solidFill>
                <a:srgbClr val="000000"/>
              </a:solidFill>
              <a:latin typeface="Arial"/>
            </a:endParaRPr>
          </a:p>
        </p:txBody>
      </p:sp>
      <p:sp>
        <p:nvSpPr>
          <p:cNvPr id="6" name="Slide Number Placeholder 5"/>
          <p:cNvSpPr>
            <a:spLocks noGrp="1"/>
          </p:cNvSpPr>
          <p:nvPr>
            <p:ph type="sldNum" sz="quarter" idx="12"/>
          </p:nvPr>
        </p:nvSpPr>
        <p:spPr>
          <a:xfrm>
            <a:off x="6422364" y="6229812"/>
            <a:ext cx="2091002" cy="357856"/>
          </a:xfrm>
          <a:prstGeom prst="rect">
            <a:avLst/>
          </a:prstGeom>
        </p:spPr>
        <p:txBody>
          <a:bodyPr lIns="87458" tIns="43731" rIns="87458" bIns="43731"/>
          <a:lstStyle/>
          <a:p>
            <a:pPr defTabSz="892511" fontAlgn="auto">
              <a:spcBef>
                <a:spcPts val="0"/>
              </a:spcBef>
              <a:spcAft>
                <a:spcPts val="0"/>
              </a:spcAft>
            </a:pPr>
            <a:fld id="{87FBAF53-89DE-4D0C-844D-9520A50E3665}" type="slidenum">
              <a:rPr lang="en-MY" sz="1800" smtClean="0">
                <a:solidFill>
                  <a:srgbClr val="000000"/>
                </a:solidFill>
                <a:latin typeface="Arial"/>
              </a:rPr>
              <a:pPr defTabSz="892511" fontAlgn="auto">
                <a:spcBef>
                  <a:spcPts val="0"/>
                </a:spcBef>
                <a:spcAft>
                  <a:spcPts val="0"/>
                </a:spcAft>
              </a:pPr>
              <a:t>‹#›</a:t>
            </a:fld>
            <a:endParaRPr lang="en-MY" sz="1800">
              <a:solidFill>
                <a:srgbClr val="000000"/>
              </a:solidFill>
              <a:latin typeface="Arial"/>
            </a:endParaRPr>
          </a:p>
        </p:txBody>
      </p:sp>
    </p:spTree>
    <p:extLst>
      <p:ext uri="{BB962C8B-B14F-4D97-AF65-F5344CB8AC3E}">
        <p14:creationId xmlns:p14="http://schemas.microsoft.com/office/powerpoint/2010/main" val="12994903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25"/>
            <a:ext cx="8961438" cy="6721475"/>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506458568"/>
              </p:ext>
            </p:extLst>
          </p:nvPr>
        </p:nvGraphicFramePr>
        <p:xfrm>
          <a:off x="1624" y="1624"/>
          <a:ext cx="1587" cy="1587"/>
        </p:xfrm>
        <a:graphic>
          <a:graphicData uri="http://schemas.openxmlformats.org/presentationml/2006/ole">
            <mc:AlternateContent xmlns:mc="http://schemas.openxmlformats.org/markup-compatibility/2006">
              <mc:Choice xmlns:v="urn:schemas-microsoft-com:vml" Requires="v">
                <p:oleObj spid="_x0000_s202938"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4" y="1624"/>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McK Title Elements" hidden="1"/>
          <p:cNvGrpSpPr/>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2793" eaLnBrk="1" fontAlgn="auto" hangingPunct="1">
                <a:spcBef>
                  <a:spcPts val="0"/>
                </a:spcBef>
                <a:spcAft>
                  <a:spcPts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2793" eaLnBrk="1" fontAlgn="auto" hangingPunct="1">
                <a:spcBef>
                  <a:spcPts val="0"/>
                </a:spcBef>
                <a:spcAft>
                  <a:spcPts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32619" y="3354233"/>
            <a:ext cx="4990259" cy="437392"/>
          </a:xfrm>
          <a:prstGeom prst="rect">
            <a:avLst/>
          </a:prstGeom>
        </p:spPr>
        <p:txBody>
          <a:bodyPr wrap="square" anchor="b" anchorCtr="0">
            <a:spAutoFit/>
          </a:bodyPr>
          <a:lstStyle>
            <a:lvl1pPr>
              <a:defRPr sz="2800" b="1" baseline="0">
                <a:solidFill>
                  <a:schemeClr val="tx2"/>
                </a:solidFill>
                <a:latin typeface="+mj-lt"/>
                <a:ea typeface="+mj-ea"/>
                <a:cs typeface="Arial" panose="020B0604020202020204" pitchFamily="34" charset="0"/>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32621" y="4180447"/>
            <a:ext cx="4935537" cy="307777"/>
          </a:xfrm>
          <a:prstGeom prst="rect">
            <a:avLst/>
          </a:prstGeom>
        </p:spPr>
        <p:txBody>
          <a:bodyPr lIns="0" tIns="0" rIns="0" bIns="0">
            <a:spAutoFit/>
          </a:bodyPr>
          <a:lstStyle>
            <a:lvl1pPr>
              <a:defRPr sz="2000" baseline="0">
                <a:solidFill>
                  <a:schemeClr val="tx1"/>
                </a:solidFill>
                <a:latin typeface="+mj-lt"/>
                <a:ea typeface="+mj-ea"/>
                <a:cs typeface="Arial" panose="020B0604020202020204" pitchFamily="34" charset="0"/>
              </a:defRPr>
            </a:lvl1pPr>
          </a:lstStyle>
          <a:p>
            <a:pPr lvl="0"/>
            <a:r>
              <a:rPr lang="en-US" noProof="0" smtClean="0"/>
              <a:t>Click to edit Master subtitle style</a:t>
            </a:r>
            <a:endParaRPr lang="en-US" noProof="0" dirty="0" smtClean="0"/>
          </a:p>
        </p:txBody>
      </p:sp>
      <p:cxnSp>
        <p:nvCxnSpPr>
          <p:cNvPr id="24" name="Straight Connector 23"/>
          <p:cNvCxnSpPr/>
          <p:nvPr/>
        </p:nvCxnSpPr>
        <p:spPr>
          <a:xfrm>
            <a:off x="632644" y="3894652"/>
            <a:ext cx="7696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336382" y="368864"/>
            <a:ext cx="3195637" cy="1504950"/>
            <a:chOff x="632619" y="670600"/>
            <a:chExt cx="3195637" cy="1504950"/>
          </a:xfrm>
        </p:grpSpPr>
        <p:sp>
          <p:nvSpPr>
            <p:cNvPr id="2" name="Rectangle 1"/>
            <p:cNvSpPr/>
            <p:nvPr/>
          </p:nvSpPr>
          <p:spPr>
            <a:xfrm>
              <a:off x="1290638" y="1228724"/>
              <a:ext cx="1843087" cy="30241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2793" fontAlgn="auto">
                <a:spcBef>
                  <a:spcPts val="0"/>
                </a:spcBef>
                <a:spcAft>
                  <a:spcPts val="0"/>
                </a:spcAft>
              </a:pPr>
              <a:endParaRPr lang="en-GB" sz="1800" dirty="0" err="1" smtClean="0">
                <a:solidFill>
                  <a:srgbClr val="000000"/>
                </a:solidFill>
              </a:endParaRPr>
            </a:p>
          </p:txBody>
        </p:sp>
        <p:pic>
          <p:nvPicPr>
            <p:cNvPr id="18" name="Picture 72"/>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632619" y="670600"/>
              <a:ext cx="3195637" cy="1504950"/>
            </a:xfrm>
            <a:prstGeom prst="rect">
              <a:avLst/>
            </a:prstGeom>
            <a:noFill/>
            <a:ln w="9525">
              <a:noFill/>
              <a:miter lim="800000"/>
              <a:headEnd/>
              <a:tailEnd/>
            </a:ln>
          </p:spPr>
        </p:pic>
      </p:grpSp>
    </p:spTree>
    <p:extLst>
      <p:ext uri="{BB962C8B-B14F-4D97-AF65-F5344CB8AC3E}">
        <p14:creationId xmlns:p14="http://schemas.microsoft.com/office/powerpoint/2010/main" val="357349951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1172879209"/>
              </p:ext>
            </p:extLst>
          </p:nvPr>
        </p:nvGraphicFramePr>
        <p:xfrm>
          <a:off x="1628" y="1628"/>
          <a:ext cx="1587" cy="1587"/>
        </p:xfrm>
        <a:graphic>
          <a:graphicData uri="http://schemas.openxmlformats.org/presentationml/2006/ole">
            <mc:AlternateContent xmlns:mc="http://schemas.openxmlformats.org/markup-compatibility/2006">
              <mc:Choice xmlns:v="urn:schemas-microsoft-com:vml" Requires="v">
                <p:oleObj spid="_x0000_s204985" name="think-cell Slide" r:id="rId4" imgW="360" imgH="360" progId="TCLayout.ActiveDocument.1">
                  <p:embed/>
                </p:oleObj>
              </mc:Choice>
              <mc:Fallback>
                <p:oleObj name="think-cell Slide" r:id="rId4" imgW="360" imgH="360" progId="TCLayout.ActiveDocument.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 y="162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
          <p:cNvGrpSpPr/>
          <p:nvPr/>
        </p:nvGrpSpPr>
        <p:grpSpPr bwMode="gray">
          <a:xfrm>
            <a:off x="1" y="1508486"/>
            <a:ext cx="8961438" cy="2598571"/>
            <a:chOff x="1" y="1508446"/>
            <a:chExt cx="8961438" cy="2598571"/>
          </a:xfrm>
        </p:grpSpPr>
        <p:sp>
          <p:nvSpPr>
            <p:cNvPr id="22" name="Rectangle 21"/>
            <p:cNvSpPr/>
            <p:nvPr/>
          </p:nvSpPr>
          <p:spPr bwMode="gray">
            <a:xfrm>
              <a:off x="2963486" y="1631413"/>
              <a:ext cx="5997953" cy="2352639"/>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2416"/>
              <a:endParaRPr lang="en-US" dirty="0" err="1" smtClean="0">
                <a:solidFill>
                  <a:srgbClr val="FFC000"/>
                </a:solidFill>
              </a:endParaRPr>
            </a:p>
          </p:txBody>
        </p:sp>
        <p:sp>
          <p:nvSpPr>
            <p:cNvPr id="23" name="Rectangle 22"/>
            <p:cNvSpPr/>
            <p:nvPr/>
          </p:nvSpPr>
          <p:spPr bwMode="gray">
            <a:xfrm flipH="1">
              <a:off x="1" y="1508446"/>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2416"/>
              <a:endParaRPr lang="en-US" dirty="0" err="1">
                <a:solidFill>
                  <a:srgbClr val="FFC000"/>
                </a:solidFill>
              </a:endParaRPr>
            </a:p>
          </p:txBody>
        </p:sp>
        <p:sp>
          <p:nvSpPr>
            <p:cNvPr id="24" name="Rectangle 23"/>
            <p:cNvSpPr/>
            <p:nvPr/>
          </p:nvSpPr>
          <p:spPr bwMode="gray">
            <a:xfrm flipH="1">
              <a:off x="1" y="3984051"/>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2416"/>
              <a:endParaRPr lang="en-US" dirty="0" err="1">
                <a:solidFill>
                  <a:srgbClr val="FFC000"/>
                </a:solidFill>
              </a:endParaRPr>
            </a:p>
          </p:txBody>
        </p:sp>
      </p:grpSp>
      <p:grpSp>
        <p:nvGrpSpPr>
          <p:cNvPr id="4" name="McK Title Elements" hidden="1"/>
          <p:cNvGrpSpPr/>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2416" eaLnBrk="1" hangingPunct="1">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2416" eaLnBrk="1" hangingPunct="1">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3174309" y="1800659"/>
            <a:ext cx="5563331" cy="497721"/>
          </a:xfrm>
          <a:prstGeom prst="rect">
            <a:avLst/>
          </a:prstGeom>
        </p:spPr>
        <p:txBody>
          <a:bodyPr>
            <a:spAutoFit/>
          </a:bodyPr>
          <a:lstStyle>
            <a:lvl1pPr>
              <a:defRPr sz="32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3174269" y="3320677"/>
            <a:ext cx="4935537" cy="215444"/>
          </a:xfrm>
        </p:spPr>
        <p:txBody>
          <a:bodyPr>
            <a:spAutoFit/>
          </a:bodyPr>
          <a:lstStyle>
            <a:lvl1pPr>
              <a:defRPr sz="1400" baseline="0">
                <a:solidFill>
                  <a:srgbClr val="FFC000"/>
                </a:solidFill>
                <a:latin typeface="+mj-lt"/>
                <a:ea typeface="+mj-ea"/>
              </a:defRPr>
            </a:lvl1pPr>
          </a:lstStyle>
          <a:p>
            <a:pPr lvl="0"/>
            <a:r>
              <a:rPr lang="en-US" noProof="0" smtClean="0"/>
              <a:t>Click to edit Master subtitle style</a:t>
            </a:r>
            <a:endParaRPr lang="en-US" noProof="0" dirty="0" smtClean="0"/>
          </a:p>
        </p:txBody>
      </p:sp>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gray">
          <a:xfrm>
            <a:off x="8872" y="2062326"/>
            <a:ext cx="2892504" cy="1473835"/>
          </a:xfrm>
          <a:prstGeom prst="rect">
            <a:avLst/>
          </a:prstGeom>
        </p:spPr>
      </p:pic>
      <p:pic>
        <p:nvPicPr>
          <p:cNvPr id="28" name="Picture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spTree>
    <p:extLst>
      <p:ext uri="{BB962C8B-B14F-4D97-AF65-F5344CB8AC3E}">
        <p14:creationId xmlns:p14="http://schemas.microsoft.com/office/powerpoint/2010/main" val="31319456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71452" y="1364776"/>
            <a:ext cx="8618536" cy="1231106"/>
          </a:xfrm>
          <a:prstGeom prst="rect">
            <a:avLst/>
          </a:prstGeom>
        </p:spPr>
        <p:txBody>
          <a:bodyPr lIns="0" tIns="0" rIns="0" bIns="0">
            <a:spAutoFit/>
          </a:bodyPr>
          <a:lstStyle>
            <a:lvl2pPr marL="182544" indent="-180956">
              <a:buClrTx/>
              <a:buSzPct val="120000"/>
              <a:buFont typeface="Arial" pitchFamily="34" charset="0"/>
              <a:buChar char="•"/>
              <a:defRPr/>
            </a:lvl2pPr>
            <a:lvl3pPr marL="358737" indent="-176194">
              <a:buClrTx/>
              <a:buSzPct val="100000"/>
              <a:buFont typeface="Calibri" pitchFamily="34" charset="0"/>
              <a:buChar char="–"/>
              <a:defRPr/>
            </a:lvl3pPr>
            <a:lvl4pPr marL="541280" indent="-182544">
              <a:buClrTx/>
              <a:buSzPct val="90000"/>
              <a:buFont typeface="Arial" pitchFamily="34" charset="0"/>
              <a:buChar char="•"/>
              <a:defRPr/>
            </a:lvl4pPr>
            <a:lvl5pPr marL="715887" indent="-174607">
              <a:buClrTx/>
              <a:buSzPct val="85000"/>
              <a:buFont typeface="Calibri"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dirty="0"/>
          </a:p>
        </p:txBody>
      </p:sp>
      <p:sp>
        <p:nvSpPr>
          <p:cNvPr id="10" name="Title 9"/>
          <p:cNvSpPr>
            <a:spLocks noGrp="1"/>
          </p:cNvSpPr>
          <p:nvPr>
            <p:ph type="title"/>
          </p:nvPr>
        </p:nvSpPr>
        <p:spPr>
          <a:xfrm>
            <a:off x="171452" y="230188"/>
            <a:ext cx="8618537" cy="307777"/>
          </a:xfrm>
        </p:spPr>
        <p:txBody>
          <a:bodyPr/>
          <a:lstStyle/>
          <a:p>
            <a:r>
              <a:rPr lang="en-US" smtClean="0"/>
              <a:t>Click to edit Master title style</a:t>
            </a:r>
            <a:endParaRPr lang="en-MY"/>
          </a:p>
        </p:txBody>
      </p:sp>
      <p:sp>
        <p:nvSpPr>
          <p:cNvPr id="7" name="Text Placeholder 3"/>
          <p:cNvSpPr>
            <a:spLocks noGrp="1"/>
          </p:cNvSpPr>
          <p:nvPr>
            <p:ph type="body" sz="quarter" idx="11" hasCustomPrompt="1"/>
          </p:nvPr>
        </p:nvSpPr>
        <p:spPr>
          <a:xfrm>
            <a:off x="171452" y="6487626"/>
            <a:ext cx="6991348" cy="153888"/>
          </a:xfrm>
          <a:prstGeom prst="rect">
            <a:avLst/>
          </a:prstGeom>
        </p:spPr>
        <p:txBody>
          <a:bodyPr wrap="square" lIns="0" tIns="0" rIns="0" bIns="0" anchor="b" anchorCtr="0">
            <a:spAutoFit/>
          </a:bodyPr>
          <a:lstStyle>
            <a:lvl1pPr marL="539693" indent="-539693">
              <a:tabLst>
                <a:tab pos="447628" algn="r"/>
              </a:tabLst>
              <a:defRPr sz="1000"/>
            </a:lvl1pPr>
            <a:lvl2pPr>
              <a:defRPr sz="1000"/>
            </a:lvl2pPr>
            <a:lvl3pPr>
              <a:defRPr sz="1000"/>
            </a:lvl3pPr>
            <a:lvl4pPr>
              <a:defRPr sz="1000"/>
            </a:lvl4pPr>
            <a:lvl5pPr>
              <a:defRPr sz="1000"/>
            </a:lvl5pPr>
          </a:lstStyle>
          <a:p>
            <a:pPr lvl="0"/>
            <a:r>
              <a:rPr lang="en-US" dirty="0" smtClean="0"/>
              <a:t>		</a:t>
            </a:r>
          </a:p>
        </p:txBody>
      </p:sp>
    </p:spTree>
    <p:extLst>
      <p:ext uri="{BB962C8B-B14F-4D97-AF65-F5344CB8AC3E}">
        <p14:creationId xmlns:p14="http://schemas.microsoft.com/office/powerpoint/2010/main" val="724097571"/>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a:p>
        </p:txBody>
      </p:sp>
      <p:sp>
        <p:nvSpPr>
          <p:cNvPr id="3" name="Slide Number"/>
          <p:cNvSpPr txBox="1">
            <a:spLocks/>
          </p:cNvSpPr>
          <p:nvPr/>
        </p:nvSpPr>
        <p:spPr>
          <a:xfrm>
            <a:off x="7540575" y="6434981"/>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2416"/>
            <a:fld id="{42C328C1-A84F-4A39-A664-DBA00541A8C6}" type="slidenum">
              <a:rPr lang="en-US" smtClean="0">
                <a:solidFill>
                  <a:srgbClr val="000000"/>
                </a:solidFill>
              </a:rPr>
              <a:pPr algn="r" defTabSz="892416"/>
              <a:t>‹#›</a:t>
            </a:fld>
            <a:endParaRPr lang="en-US" dirty="0">
              <a:solidFill>
                <a:srgbClr val="000000"/>
              </a:solidFill>
            </a:endParaRPr>
          </a:p>
        </p:txBody>
      </p:sp>
    </p:spTree>
    <p:extLst>
      <p:ext uri="{BB962C8B-B14F-4D97-AF65-F5344CB8AC3E}">
        <p14:creationId xmlns:p14="http://schemas.microsoft.com/office/powerpoint/2010/main" val="177970571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48072" y="6229812"/>
            <a:ext cx="2091002" cy="357856"/>
          </a:xfrm>
          <a:prstGeom prst="rect">
            <a:avLst/>
          </a:prstGeom>
        </p:spPr>
        <p:txBody>
          <a:bodyPr lIns="89186" tIns="44595" rIns="89186" bIns="44595"/>
          <a:lstStyle/>
          <a:p>
            <a:pPr defTabSz="892416"/>
            <a:fld id="{DA6C0501-A780-4C2D-AE8E-6800DE5AABE9}" type="datetimeFigureOut">
              <a:rPr lang="en-US" smtClean="0">
                <a:solidFill>
                  <a:srgbClr val="000000"/>
                </a:solidFill>
                <a:latin typeface="Arial"/>
              </a:rPr>
              <a:pPr defTabSz="892416"/>
              <a:t>1/8/2015</a:t>
            </a:fld>
            <a:endParaRPr lang="en-US" dirty="0">
              <a:solidFill>
                <a:srgbClr val="000000"/>
              </a:solidFill>
              <a:latin typeface="Arial"/>
            </a:endParaRPr>
          </a:p>
        </p:txBody>
      </p:sp>
      <p:sp>
        <p:nvSpPr>
          <p:cNvPr id="3" name="Footer Placeholder 2"/>
          <p:cNvSpPr>
            <a:spLocks noGrp="1"/>
          </p:cNvSpPr>
          <p:nvPr>
            <p:ph type="ftr" sz="quarter" idx="11"/>
          </p:nvPr>
        </p:nvSpPr>
        <p:spPr>
          <a:xfrm>
            <a:off x="3061825" y="6229812"/>
            <a:ext cx="2837789" cy="357856"/>
          </a:xfrm>
          <a:prstGeom prst="rect">
            <a:avLst/>
          </a:prstGeom>
        </p:spPr>
        <p:txBody>
          <a:bodyPr lIns="89186" tIns="44595" rIns="89186" bIns="44595"/>
          <a:lstStyle/>
          <a:p>
            <a:pPr defTabSz="892416"/>
            <a:endParaRPr lang="en-US" dirty="0">
              <a:solidFill>
                <a:srgbClr val="000000"/>
              </a:solidFill>
              <a:latin typeface="Arial"/>
            </a:endParaRPr>
          </a:p>
        </p:txBody>
      </p:sp>
      <p:sp>
        <p:nvSpPr>
          <p:cNvPr id="4" name="Slide Number Placeholder 3"/>
          <p:cNvSpPr>
            <a:spLocks noGrp="1"/>
          </p:cNvSpPr>
          <p:nvPr>
            <p:ph type="sldNum" sz="quarter" idx="12"/>
          </p:nvPr>
        </p:nvSpPr>
        <p:spPr>
          <a:xfrm>
            <a:off x="6422364" y="6229812"/>
            <a:ext cx="2091002" cy="357856"/>
          </a:xfrm>
          <a:prstGeom prst="rect">
            <a:avLst/>
          </a:prstGeom>
        </p:spPr>
        <p:txBody>
          <a:bodyPr lIns="89186" tIns="44595" rIns="89186" bIns="44595"/>
          <a:lstStyle/>
          <a:p>
            <a:pPr defTabSz="892416"/>
            <a:fld id="{5F494177-1F56-4C98-8069-37AAB85C7B89}" type="slidenum">
              <a:rPr lang="en-US" smtClean="0">
                <a:solidFill>
                  <a:srgbClr val="000000"/>
                </a:solidFill>
                <a:latin typeface="Arial"/>
              </a:rPr>
              <a:pPr defTabSz="892416"/>
              <a:t>‹#›</a:t>
            </a:fld>
            <a:endParaRPr lang="en-US" dirty="0">
              <a:solidFill>
                <a:srgbClr val="000000"/>
              </a:solidFill>
              <a:latin typeface="Arial"/>
            </a:endParaRPr>
          </a:p>
        </p:txBody>
      </p:sp>
    </p:spTree>
    <p:extLst>
      <p:ext uri="{BB962C8B-B14F-4D97-AF65-F5344CB8AC3E}">
        <p14:creationId xmlns:p14="http://schemas.microsoft.com/office/powerpoint/2010/main" val="39369977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2700598983"/>
              </p:ext>
            </p:extLst>
          </p:nvPr>
        </p:nvGraphicFramePr>
        <p:xfrm>
          <a:off x="1612" y="1612"/>
          <a:ext cx="1587" cy="1587"/>
        </p:xfrm>
        <a:graphic>
          <a:graphicData uri="http://schemas.openxmlformats.org/presentationml/2006/ole">
            <mc:AlternateContent xmlns:mc="http://schemas.openxmlformats.org/markup-compatibility/2006">
              <mc:Choice xmlns:v="urn:schemas-microsoft-com:vml" Requires="v">
                <p:oleObj spid="_x0000_s208057" name="think-cell Slide" r:id="rId14" imgW="360" imgH="360" progId="TCLayout.ActiveDocument.1">
                  <p:embed/>
                </p:oleObj>
              </mc:Choice>
              <mc:Fallback>
                <p:oleObj name="think-cell Slide" r:id="rId14" imgW="360" imgH="360" progId="TCLayout.ActiveDocument.1">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12" y="161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38"/>
          <p:cNvPicPr>
            <a:picLocks noChangeArrowheads="1"/>
          </p:cNvPicPr>
          <p:nvPr>
            <p:custDataLst>
              <p:tags r:id="rId3"/>
            </p:custDataLst>
          </p:nvPr>
        </p:nvPicPr>
        <p:blipFill>
          <a:blip r:embed="rId16" cstate="print">
            <a:extLst>
              <a:ext uri="{28A0092B-C50C-407E-A947-70E740481C1C}">
                <a14:useLocalDpi xmlns:a14="http://schemas.microsoft.com/office/drawing/2010/main"/>
              </a:ext>
            </a:extLst>
          </a:blip>
          <a:srcRect/>
          <a:stretch>
            <a:fillRect/>
          </a:stretch>
        </p:blipFill>
        <p:spPr bwMode="auto">
          <a:xfrm>
            <a:off x="5638913" y="1631437"/>
            <a:ext cx="3333537" cy="235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a:spLocks/>
          </p:cNvSpPr>
          <p:nvPr>
            <p:custDataLst>
              <p:tags r:id="rId4"/>
            </p:custDataLst>
          </p:nvPr>
        </p:nvSpPr>
        <p:spPr bwMode="gray">
          <a:xfrm>
            <a:off x="2963511" y="1631437"/>
            <a:ext cx="5997951" cy="2352639"/>
          </a:xfrm>
          <a:prstGeom prst="rect">
            <a:avLst/>
          </a:prstGeom>
          <a:gradFill flip="none" rotWithShape="1">
            <a:gsLst>
              <a:gs pos="0">
                <a:schemeClr val="accent4"/>
              </a:gs>
              <a:gs pos="50000">
                <a:schemeClr val="accent4">
                  <a:lumMod val="100000"/>
                  <a:alpha val="90000"/>
                </a:schemeClr>
              </a:gs>
              <a:gs pos="100000">
                <a:schemeClr val="accent4">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384" tIns="44693" rIns="89384" bIns="44693" rtlCol="0" anchor="ctr"/>
          <a:lstStyle/>
          <a:p>
            <a:pPr algn="ctr" defTabSz="893931"/>
            <a:endParaRPr lang="en-US" dirty="0" err="1" smtClean="0">
              <a:solidFill>
                <a:srgbClr val="FFC000"/>
              </a:solidFill>
            </a:endParaRPr>
          </a:p>
        </p:txBody>
      </p:sp>
      <p:sp>
        <p:nvSpPr>
          <p:cNvPr id="16" name="Rectangle 15"/>
          <p:cNvSpPr>
            <a:spLocks/>
          </p:cNvSpPr>
          <p:nvPr>
            <p:custDataLst>
              <p:tags r:id="rId5"/>
            </p:custDataLst>
          </p:nvPr>
        </p:nvSpPr>
        <p:spPr bwMode="gray">
          <a:xfrm>
            <a:off x="2974521" y="1631437"/>
            <a:ext cx="5997951" cy="2352639"/>
          </a:xfrm>
          <a:prstGeom prst="rect">
            <a:avLst/>
          </a:prstGeom>
          <a:gradFill flip="none" rotWithShape="1">
            <a:gsLst>
              <a:gs pos="0">
                <a:schemeClr val="accent4"/>
              </a:gs>
              <a:gs pos="50000">
                <a:schemeClr val="accent4">
                  <a:lumMod val="100000"/>
                  <a:alpha val="90000"/>
                </a:schemeClr>
              </a:gs>
              <a:gs pos="100000">
                <a:schemeClr val="accent4">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384" tIns="44693" rIns="89384" bIns="44693" rtlCol="0" anchor="ctr"/>
          <a:lstStyle/>
          <a:p>
            <a:pPr algn="ctr" defTabSz="893931"/>
            <a:endParaRPr lang="en-US" dirty="0" err="1" smtClean="0">
              <a:solidFill>
                <a:srgbClr val="FFC000"/>
              </a:solidFill>
            </a:endParaRPr>
          </a:p>
        </p:txBody>
      </p:sp>
      <p:sp>
        <p:nvSpPr>
          <p:cNvPr id="23" name="Rectangle 22"/>
          <p:cNvSpPr/>
          <p:nvPr>
            <p:custDataLst>
              <p:tags r:id="rId6"/>
            </p:custDataLst>
          </p:nvPr>
        </p:nvSpPr>
        <p:spPr bwMode="gray">
          <a:xfrm flipH="1">
            <a:off x="25" y="1508446"/>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384" tIns="44693" rIns="89384" bIns="44693" rtlCol="0" anchor="ctr"/>
          <a:lstStyle/>
          <a:p>
            <a:pPr algn="ctr" defTabSz="893931"/>
            <a:endParaRPr lang="en-US" dirty="0" err="1">
              <a:solidFill>
                <a:srgbClr val="FFC000"/>
              </a:solidFill>
            </a:endParaRPr>
          </a:p>
        </p:txBody>
      </p:sp>
      <p:sp>
        <p:nvSpPr>
          <p:cNvPr id="24" name="Rectangle 23"/>
          <p:cNvSpPr/>
          <p:nvPr>
            <p:custDataLst>
              <p:tags r:id="rId7"/>
            </p:custDataLst>
          </p:nvPr>
        </p:nvSpPr>
        <p:spPr bwMode="gray">
          <a:xfrm flipH="1">
            <a:off x="25" y="3984051"/>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384" tIns="44693" rIns="89384" bIns="44693" rtlCol="0" anchor="ctr"/>
          <a:lstStyle/>
          <a:p>
            <a:pPr algn="ctr" defTabSz="893931"/>
            <a:endParaRPr lang="en-US" dirty="0" err="1">
              <a:solidFill>
                <a:srgbClr val="FFC000"/>
              </a:solidFill>
            </a:endParaRPr>
          </a:p>
        </p:txBody>
      </p:sp>
      <p:grpSp>
        <p:nvGrpSpPr>
          <p:cNvPr id="2" name="McK Title Elements" hidden="1"/>
          <p:cNvGrpSpPr/>
          <p:nvPr>
            <p:custDataLst>
              <p:tags r:id="rId8"/>
            </p:custDataLst>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3931" eaLnBrk="1" hangingPunct="1">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3931" eaLnBrk="1" hangingPunct="1">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custDataLst>
              <p:tags r:id="rId9"/>
            </p:custDataLst>
          </p:nvPr>
        </p:nvSpPr>
        <p:spPr bwMode="gray">
          <a:xfrm>
            <a:off x="3174269" y="1800623"/>
            <a:ext cx="4299957" cy="1107996"/>
          </a:xfrm>
          <a:prstGeom prst="rect">
            <a:avLst/>
          </a:prstGeom>
        </p:spPr>
        <p:txBody>
          <a:bodyPr wrap="square">
            <a:spAutoFit/>
          </a:bodyPr>
          <a:lstStyle>
            <a:lvl1pPr>
              <a:defRPr sz="3600" b="0" baseline="0">
                <a:solidFill>
                  <a:schemeClr val="bg1"/>
                </a:solidFill>
                <a:latin typeface="+mj-lt"/>
                <a:ea typeface="+mj-ea"/>
              </a:defRPr>
            </a:lvl1pPr>
          </a:lstStyle>
          <a:p>
            <a:pPr lvl="0"/>
            <a:r>
              <a:rPr lang="en-US" noProof="0" dirty="0" smtClean="0"/>
              <a:t>Click to edit Master title style</a:t>
            </a:r>
          </a:p>
        </p:txBody>
      </p:sp>
      <p:sp>
        <p:nvSpPr>
          <p:cNvPr id="13315" name="Rectangle 1027"/>
          <p:cNvSpPr>
            <a:spLocks noGrp="1" noChangeArrowheads="1"/>
          </p:cNvSpPr>
          <p:nvPr>
            <p:ph type="subTitle" idx="1"/>
            <p:custDataLst>
              <p:tags r:id="rId10"/>
            </p:custDataLst>
          </p:nvPr>
        </p:nvSpPr>
        <p:spPr bwMode="gray">
          <a:xfrm>
            <a:off x="3174269" y="3320677"/>
            <a:ext cx="4935537" cy="369332"/>
          </a:xfrm>
        </p:spPr>
        <p:txBody>
          <a:bodyPr>
            <a:spAutoFit/>
          </a:bodyPr>
          <a:lstStyle>
            <a:lvl1pPr>
              <a:defRPr sz="2400" baseline="0">
                <a:solidFill>
                  <a:srgbClr val="FFC000"/>
                </a:solidFill>
                <a:latin typeface="+mj-lt"/>
                <a:ea typeface="+mj-ea"/>
              </a:defRPr>
            </a:lvl1pPr>
          </a:lstStyle>
          <a:p>
            <a:pPr lvl="0"/>
            <a:r>
              <a:rPr lang="en-US" noProof="0" dirty="0" smtClean="0"/>
              <a:t>Click to edit Master subtitle style</a:t>
            </a:r>
          </a:p>
        </p:txBody>
      </p:sp>
      <p:pic>
        <p:nvPicPr>
          <p:cNvPr id="20" name="Picture 19"/>
          <p:cNvPicPr>
            <a:picLocks noChangeAspect="1"/>
          </p:cNvPicPr>
          <p:nvPr>
            <p:custDataLst>
              <p:tags r:id="rId11"/>
            </p:custDataLst>
          </p:nvPr>
        </p:nvPicPr>
        <p:blipFill rotWithShape="1">
          <a:blip r:embed="rId17" cstate="screen">
            <a:extLst>
              <a:ext uri="{28A0092B-C50C-407E-A947-70E740481C1C}">
                <a14:useLocalDpi xmlns:a14="http://schemas.microsoft.com/office/drawing/2010/main"/>
              </a:ext>
            </a:extLst>
          </a:blip>
          <a:srcRect/>
          <a:stretch/>
        </p:blipFill>
        <p:spPr bwMode="gray">
          <a:xfrm>
            <a:off x="8872" y="2062310"/>
            <a:ext cx="2892504" cy="1473835"/>
          </a:xfrm>
          <a:prstGeom prst="rect">
            <a:avLst/>
          </a:prstGeom>
        </p:spPr>
      </p:pic>
      <p:pic>
        <p:nvPicPr>
          <p:cNvPr id="28" name="Picture 27"/>
          <p:cNvPicPr>
            <a:picLocks noChangeAspect="1"/>
          </p:cNvPicPr>
          <p:nvPr>
            <p:custDataLst>
              <p:tags r:id="rId12"/>
            </p:custDataLst>
          </p:nvPr>
        </p:nvPicPr>
        <p:blipFill>
          <a:blip r:embed="rId18"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spTree>
    <p:extLst>
      <p:ext uri="{BB962C8B-B14F-4D97-AF65-F5344CB8AC3E}">
        <p14:creationId xmlns:p14="http://schemas.microsoft.com/office/powerpoint/2010/main" val="240020611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a:xfrm>
            <a:off x="119087" y="230188"/>
            <a:ext cx="8618537" cy="369332"/>
          </a:xfrm>
        </p:spPr>
        <p:txBody>
          <a:bodyPr/>
          <a:lstStyle>
            <a:lvl1pPr>
              <a:defRPr sz="2400"/>
            </a:lvl1pPr>
          </a:lstStyle>
          <a:p>
            <a:r>
              <a:rPr lang="en-US" dirty="0" smtClean="0"/>
              <a:t>Click to edit Master title style</a:t>
            </a:r>
            <a:endParaRPr lang="en-US" dirty="0"/>
          </a:p>
        </p:txBody>
      </p:sp>
      <p:sp>
        <p:nvSpPr>
          <p:cNvPr id="3" name="Slide Number"/>
          <p:cNvSpPr txBox="1">
            <a:spLocks/>
          </p:cNvSpPr>
          <p:nvPr/>
        </p:nvSpPr>
        <p:spPr>
          <a:xfrm>
            <a:off x="7540575" y="6434981"/>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3931"/>
            <a:fld id="{42C328C1-A84F-4A39-A664-DBA00541A8C6}" type="slidenum">
              <a:rPr lang="en-US" smtClean="0">
                <a:solidFill>
                  <a:srgbClr val="000000"/>
                </a:solidFill>
              </a:rPr>
              <a:pPr algn="r" defTabSz="893931"/>
              <a:t>‹#›</a:t>
            </a:fld>
            <a:endParaRPr lang="en-US" dirty="0">
              <a:solidFill>
                <a:srgbClr val="000000"/>
              </a:solidFill>
            </a:endParaRPr>
          </a:p>
        </p:txBody>
      </p:sp>
    </p:spTree>
    <p:extLst>
      <p:ext uri="{BB962C8B-B14F-4D97-AF65-F5344CB8AC3E}">
        <p14:creationId xmlns:p14="http://schemas.microsoft.com/office/powerpoint/2010/main" val="11613486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2319121124"/>
              </p:ext>
            </p:extLst>
          </p:nvPr>
        </p:nvGraphicFramePr>
        <p:xfrm>
          <a:off x="1611" y="1611"/>
          <a:ext cx="1587" cy="1587"/>
        </p:xfrm>
        <a:graphic>
          <a:graphicData uri="http://schemas.openxmlformats.org/presentationml/2006/ole">
            <mc:AlternateContent xmlns:mc="http://schemas.openxmlformats.org/markup-compatibility/2006">
              <mc:Choice xmlns:v="urn:schemas-microsoft-com:vml" Requires="v">
                <p:oleObj spid="_x0000_s219318" name="think-cell Slide" r:id="rId4" imgW="360" imgH="360" progId="TCLayout.ActiveDocument.1">
                  <p:embed/>
                </p:oleObj>
              </mc:Choice>
              <mc:Fallback>
                <p:oleObj name="think-cell Slide" r:id="rId4" imgW="360" imgH="360" progId="TCLayout.ActiveDocument.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1" y="1611"/>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
          <p:cNvGrpSpPr/>
          <p:nvPr/>
        </p:nvGrpSpPr>
        <p:grpSpPr bwMode="gray">
          <a:xfrm>
            <a:off x="1" y="1508469"/>
            <a:ext cx="8961438" cy="2598571"/>
            <a:chOff x="1" y="1508446"/>
            <a:chExt cx="8961438" cy="2598571"/>
          </a:xfrm>
        </p:grpSpPr>
        <p:sp>
          <p:nvSpPr>
            <p:cNvPr id="22" name="Rectangle 21"/>
            <p:cNvSpPr/>
            <p:nvPr/>
          </p:nvSpPr>
          <p:spPr bwMode="gray">
            <a:xfrm>
              <a:off x="2963486" y="1631413"/>
              <a:ext cx="5997953" cy="2352639"/>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dirty="0" err="1" smtClean="0">
                <a:solidFill>
                  <a:srgbClr val="FFC000"/>
                </a:solidFill>
              </a:endParaRPr>
            </a:p>
          </p:txBody>
        </p:sp>
        <p:sp>
          <p:nvSpPr>
            <p:cNvPr id="23" name="Rectangle 22"/>
            <p:cNvSpPr/>
            <p:nvPr/>
          </p:nvSpPr>
          <p:spPr bwMode="gray">
            <a:xfrm flipH="1">
              <a:off x="1" y="1508446"/>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dirty="0" err="1">
                <a:solidFill>
                  <a:srgbClr val="FFC000"/>
                </a:solidFill>
              </a:endParaRPr>
            </a:p>
          </p:txBody>
        </p:sp>
        <p:sp>
          <p:nvSpPr>
            <p:cNvPr id="24" name="Rectangle 23"/>
            <p:cNvSpPr/>
            <p:nvPr/>
          </p:nvSpPr>
          <p:spPr bwMode="gray">
            <a:xfrm flipH="1">
              <a:off x="1" y="3984051"/>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dirty="0" err="1">
                <a:solidFill>
                  <a:srgbClr val="FFC000"/>
                </a:solidFill>
              </a:endParaRPr>
            </a:p>
          </p:txBody>
        </p:sp>
      </p:grpSp>
      <p:sp>
        <p:nvSpPr>
          <p:cNvPr id="13314" name="Rectangle 1026"/>
          <p:cNvSpPr>
            <a:spLocks noGrp="1" noChangeArrowheads="1"/>
          </p:cNvSpPr>
          <p:nvPr>
            <p:ph type="ctrTitle"/>
          </p:nvPr>
        </p:nvSpPr>
        <p:spPr bwMode="gray">
          <a:xfrm>
            <a:off x="3174292" y="1800642"/>
            <a:ext cx="5563331" cy="497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sz="3200" b="0" noProof="0" dirty="0" smtClean="0">
                <a:solidFill>
                  <a:schemeClr val="bg1"/>
                </a:solidFill>
                <a:latin typeface="+mj-lt"/>
              </a:defRPr>
            </a:lvl1pPr>
          </a:lstStyle>
          <a:p>
            <a:pPr lvl="0" algn="l" defTabSz="893168" rtl="0" eaLnBrk="1" fontAlgn="base" hangingPunct="1">
              <a:spcBef>
                <a:spcPct val="0"/>
              </a:spcBef>
              <a:spcAft>
                <a:spcPct val="0"/>
              </a:spcAft>
              <a:buNone/>
              <a:tabLst>
                <a:tab pos="269218" algn="l"/>
              </a:tabLst>
            </a:pPr>
            <a:r>
              <a:rPr lang="en-US" noProof="0" dirty="0" smtClean="0"/>
              <a:t>Click to edit Master title style</a:t>
            </a:r>
          </a:p>
        </p:txBody>
      </p:sp>
      <p:sp>
        <p:nvSpPr>
          <p:cNvPr id="13315" name="Rectangle 1027"/>
          <p:cNvSpPr>
            <a:spLocks noGrp="1" noChangeArrowheads="1"/>
          </p:cNvSpPr>
          <p:nvPr>
            <p:ph type="subTitle" idx="1"/>
          </p:nvPr>
        </p:nvSpPr>
        <p:spPr bwMode="gray">
          <a:xfrm>
            <a:off x="3174269" y="3320677"/>
            <a:ext cx="4935537" cy="215444"/>
          </a:xfr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sz="1400" noProof="0" dirty="0" smtClean="0">
                <a:solidFill>
                  <a:srgbClr val="FFC000"/>
                </a:solidFill>
                <a:latin typeface="+mj-lt"/>
                <a:ea typeface="+mj-ea"/>
              </a:defRPr>
            </a:lvl1pPr>
          </a:lstStyle>
          <a:p>
            <a:pPr marL="0" lvl="0" indent="0" algn="l" defTabSz="893168" rtl="0" eaLnBrk="1" fontAlgn="base" hangingPunct="1">
              <a:spcBef>
                <a:spcPct val="0"/>
              </a:spcBef>
              <a:spcAft>
                <a:spcPct val="0"/>
              </a:spcAft>
              <a:buClr>
                <a:schemeClr val="tx2"/>
              </a:buClr>
              <a:buNone/>
            </a:pPr>
            <a:r>
              <a:rPr lang="en-US" noProof="0" dirty="0" smtClean="0"/>
              <a:t>Click to edit Master subtitle style</a:t>
            </a:r>
          </a:p>
        </p:txBody>
      </p:sp>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gray">
          <a:xfrm>
            <a:off x="8872" y="2062309"/>
            <a:ext cx="2892504" cy="1473835"/>
          </a:xfrm>
          <a:prstGeom prst="rect">
            <a:avLst/>
          </a:prstGeom>
        </p:spPr>
      </p:pic>
      <p:pic>
        <p:nvPicPr>
          <p:cNvPr id="28" name="Picture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grpSp>
        <p:nvGrpSpPr>
          <p:cNvPr id="5" name="McK Title Elements" hidden="1"/>
          <p:cNvGrpSpPr/>
          <p:nvPr/>
        </p:nvGrpSpPr>
        <p:grpSpPr>
          <a:xfrm>
            <a:off x="3174292" y="4930775"/>
            <a:ext cx="5121275" cy="1209675"/>
            <a:chOff x="3174269" y="4930775"/>
            <a:chExt cx="5121275" cy="1209675"/>
          </a:xfrm>
        </p:grpSpPr>
        <p:sp>
          <p:nvSpPr>
            <p:cNvPr id="17" name="McK Date"/>
            <p:cNvSpPr txBox="1">
              <a:spLocks noChangeArrowheads="1"/>
            </p:cNvSpPr>
            <p:nvPr/>
          </p:nvSpPr>
          <p:spPr bwMode="auto">
            <a:xfrm>
              <a:off x="3174269" y="5199063"/>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Date</a:t>
              </a:r>
            </a:p>
          </p:txBody>
        </p:sp>
        <p:sp>
          <p:nvSpPr>
            <p:cNvPr id="18" name="McK Disclaimer"/>
            <p:cNvSpPr>
              <a:spLocks noChangeArrowheads="1"/>
            </p:cNvSpPr>
            <p:nvPr/>
          </p:nvSpPr>
          <p:spPr bwMode="auto">
            <a:xfrm>
              <a:off x="3174269" y="5895975"/>
              <a:ext cx="5121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802904" eaLnBrk="0" hangingPunct="0"/>
              <a:r>
                <a:rPr lang="en-US" sz="800" dirty="0">
                  <a:solidFill>
                    <a:srgbClr val="000000"/>
                  </a:solidFill>
                  <a:latin typeface="Arial"/>
                </a:rPr>
                <a:t>CONFIDENTIAL AND PROPRIETARY</a:t>
              </a:r>
            </a:p>
            <a:p>
              <a:pPr defTabSz="802904" eaLnBrk="0" hangingPunct="0"/>
              <a:r>
                <a:rPr lang="en-US" sz="800" dirty="0">
                  <a:solidFill>
                    <a:srgbClr val="000000"/>
                  </a:solidFill>
                  <a:latin typeface="Arial"/>
                </a:rPr>
                <a:t>Any use of this material without specific permission of </a:t>
              </a:r>
              <a:r>
                <a:rPr lang="en-US" sz="800" dirty="0" smtClean="0">
                  <a:solidFill>
                    <a:srgbClr val="000000"/>
                  </a:solidFill>
                  <a:latin typeface="Arial"/>
                </a:rPr>
                <a:t> </a:t>
              </a:r>
              <a:r>
                <a:rPr lang="en-US" sz="800" dirty="0" err="1" smtClean="0">
                  <a:solidFill>
                    <a:srgbClr val="000000"/>
                  </a:solidFill>
                  <a:latin typeface="Arial"/>
                </a:rPr>
                <a:t>TDV</a:t>
              </a:r>
              <a:r>
                <a:rPr lang="en-US" sz="800" dirty="0" smtClean="0">
                  <a:solidFill>
                    <a:srgbClr val="000000"/>
                  </a:solidFill>
                  <a:latin typeface="Arial"/>
                </a:rPr>
                <a:t> is </a:t>
              </a:r>
              <a:r>
                <a:rPr lang="en-US" sz="800" dirty="0">
                  <a:solidFill>
                    <a:srgbClr val="000000"/>
                  </a:solidFill>
                  <a:latin typeface="Arial"/>
                </a:rPr>
                <a:t>strictly prohibited</a:t>
              </a:r>
            </a:p>
          </p:txBody>
        </p:sp>
        <p:sp>
          <p:nvSpPr>
            <p:cNvPr id="19" name="McK Document type"/>
            <p:cNvSpPr txBox="1">
              <a:spLocks noChangeArrowheads="1"/>
            </p:cNvSpPr>
            <p:nvPr/>
          </p:nvSpPr>
          <p:spPr bwMode="auto">
            <a:xfrm>
              <a:off x="3174269" y="4930775"/>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Document type</a:t>
              </a:r>
            </a:p>
          </p:txBody>
        </p:sp>
      </p:grpSp>
      <p:sp>
        <p:nvSpPr>
          <p:cNvPr id="26" name="Working Draft" hidden="1"/>
          <p:cNvSpPr txBox="1">
            <a:spLocks noChangeArrowheads="1"/>
          </p:cNvSpPr>
          <p:nvPr/>
        </p:nvSpPr>
        <p:spPr bwMode="auto">
          <a:xfrm>
            <a:off x="3174292" y="498498"/>
            <a:ext cx="2872581"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smtClean="0">
                <a:solidFill>
                  <a:srgbClr val="000000"/>
                </a:solidFill>
                <a:latin typeface="Arial"/>
              </a:rPr>
              <a:t>Last Modified 04/04/2013 23:41 E. Africa Standard Time</a:t>
            </a:r>
            <a:endParaRPr lang="en-US" sz="900" dirty="0" smtClean="0">
              <a:solidFill>
                <a:srgbClr val="000000"/>
              </a:solidFill>
              <a:latin typeface="Arial"/>
            </a:endParaRPr>
          </a:p>
        </p:txBody>
      </p:sp>
      <p:sp>
        <p:nvSpPr>
          <p:cNvPr id="27" name="Printed" hidden="1"/>
          <p:cNvSpPr txBox="1">
            <a:spLocks noChangeArrowheads="1"/>
          </p:cNvSpPr>
          <p:nvPr/>
        </p:nvSpPr>
        <p:spPr bwMode="auto">
          <a:xfrm>
            <a:off x="3174269" y="655651"/>
            <a:ext cx="2442976"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dirty="0" smtClean="0">
                <a:solidFill>
                  <a:srgbClr val="000000"/>
                </a:solidFill>
                <a:latin typeface="Arial"/>
              </a:rPr>
              <a:t>Printed 3/12/2013 7:36 AM India Standard Time</a:t>
            </a:r>
          </a:p>
        </p:txBody>
      </p:sp>
      <p:sp>
        <p:nvSpPr>
          <p:cNvPr id="29" name="Working Draft Text" hidden="1"/>
          <p:cNvSpPr txBox="1">
            <a:spLocks noChangeArrowheads="1"/>
          </p:cNvSpPr>
          <p:nvPr/>
        </p:nvSpPr>
        <p:spPr bwMode="auto">
          <a:xfrm>
            <a:off x="3174269" y="342900"/>
            <a:ext cx="993862"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900" b="1" dirty="0" smtClean="0">
                <a:solidFill>
                  <a:srgbClr val="000000"/>
                </a:solidFill>
                <a:latin typeface="Arial"/>
              </a:rPr>
              <a:t>WORKING DRAFT</a:t>
            </a:r>
          </a:p>
        </p:txBody>
      </p:sp>
    </p:spTree>
    <p:extLst>
      <p:ext uri="{BB962C8B-B14F-4D97-AF65-F5344CB8AC3E}">
        <p14:creationId xmlns:p14="http://schemas.microsoft.com/office/powerpoint/2010/main" val="306265029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a:xfrm>
            <a:off x="119086" y="230188"/>
            <a:ext cx="8618537" cy="29238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en-US">
                <a:latin typeface="+mj-lt"/>
              </a:defRPr>
            </a:lvl1pPr>
          </a:lstStyle>
          <a:p>
            <a:pPr lvl="0" algn="l" defTabSz="893168" rtl="0" eaLnBrk="1" fontAlgn="base" hangingPunct="1">
              <a:spcBef>
                <a:spcPct val="0"/>
              </a:spcBef>
              <a:spcAft>
                <a:spcPct val="0"/>
              </a:spcAft>
              <a:buNone/>
              <a:tabLst>
                <a:tab pos="269218" algn="l"/>
              </a:tabLst>
            </a:pPr>
            <a:r>
              <a:rPr lang="en-US" dirty="0" smtClean="0"/>
              <a:t>Click to edit Master title style</a:t>
            </a:r>
            <a:endParaRPr lang="en-US" dirty="0"/>
          </a:p>
        </p:txBody>
      </p:sp>
    </p:spTree>
    <p:extLst>
      <p:ext uri="{BB962C8B-B14F-4D97-AF65-F5344CB8AC3E}">
        <p14:creationId xmlns:p14="http://schemas.microsoft.com/office/powerpoint/2010/main" val="4613463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273455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4280817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292747731"/>
              </p:ext>
            </p:extLst>
          </p:nvPr>
        </p:nvGraphicFramePr>
        <p:xfrm>
          <a:off x="1611" y="1611"/>
          <a:ext cx="1587" cy="1587"/>
        </p:xfrm>
        <a:graphic>
          <a:graphicData uri="http://schemas.openxmlformats.org/presentationml/2006/ole">
            <mc:AlternateContent xmlns:mc="http://schemas.openxmlformats.org/markup-compatibility/2006">
              <mc:Choice xmlns:v="urn:schemas-microsoft-com:vml" Requires="v">
                <p:oleObj spid="_x0000_s257109" name="think-cell Slide" r:id="rId4" imgW="360" imgH="360" progId="TCLayout.ActiveDocument.1">
                  <p:embed/>
                </p:oleObj>
              </mc:Choice>
              <mc:Fallback>
                <p:oleObj name="think-cell Slide" r:id="rId4" imgW="360" imgH="360" progId="TCLayout.ActiveDocument.1">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1" y="1611"/>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
          <p:cNvGrpSpPr/>
          <p:nvPr/>
        </p:nvGrpSpPr>
        <p:grpSpPr bwMode="gray">
          <a:xfrm>
            <a:off x="1" y="1508469"/>
            <a:ext cx="8961438" cy="2598571"/>
            <a:chOff x="1" y="1508446"/>
            <a:chExt cx="8961438" cy="2598571"/>
          </a:xfrm>
        </p:grpSpPr>
        <p:sp>
          <p:nvSpPr>
            <p:cNvPr id="22" name="Rectangle 21"/>
            <p:cNvSpPr/>
            <p:nvPr/>
          </p:nvSpPr>
          <p:spPr bwMode="gray">
            <a:xfrm>
              <a:off x="2963486" y="1631413"/>
              <a:ext cx="5997953" cy="2352639"/>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4025"/>
              <a:endParaRPr lang="en-US" dirty="0" err="1" smtClean="0">
                <a:solidFill>
                  <a:srgbClr val="FFC000"/>
                </a:solidFill>
              </a:endParaRPr>
            </a:p>
          </p:txBody>
        </p:sp>
        <p:sp>
          <p:nvSpPr>
            <p:cNvPr id="23" name="Rectangle 22"/>
            <p:cNvSpPr/>
            <p:nvPr/>
          </p:nvSpPr>
          <p:spPr bwMode="gray">
            <a:xfrm flipH="1">
              <a:off x="1" y="1508446"/>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4025"/>
              <a:endParaRPr lang="en-US" dirty="0" err="1">
                <a:solidFill>
                  <a:srgbClr val="FFC000"/>
                </a:solidFill>
              </a:endParaRPr>
            </a:p>
          </p:txBody>
        </p:sp>
        <p:sp>
          <p:nvSpPr>
            <p:cNvPr id="24" name="Rectangle 23"/>
            <p:cNvSpPr/>
            <p:nvPr/>
          </p:nvSpPr>
          <p:spPr bwMode="gray">
            <a:xfrm flipH="1">
              <a:off x="1" y="3984051"/>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4025"/>
              <a:endParaRPr lang="en-US" dirty="0" err="1">
                <a:solidFill>
                  <a:srgbClr val="FFC000"/>
                </a:solidFill>
              </a:endParaRPr>
            </a:p>
          </p:txBody>
        </p:sp>
      </p:grpSp>
      <p:grpSp>
        <p:nvGrpSpPr>
          <p:cNvPr id="4" name="McK Title Elements" hidden="1"/>
          <p:cNvGrpSpPr/>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4025" eaLnBrk="1" hangingPunct="1">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4025" eaLnBrk="1" hangingPunct="1">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3174292" y="1800642"/>
            <a:ext cx="5563331" cy="497721"/>
          </a:xfrm>
          <a:prstGeom prst="rect">
            <a:avLst/>
          </a:prstGeom>
        </p:spPr>
        <p:txBody>
          <a:bodyPr>
            <a:spAutoFit/>
          </a:bodyPr>
          <a:lstStyle>
            <a:lvl1pPr>
              <a:defRPr sz="32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3174269" y="3320677"/>
            <a:ext cx="4935537" cy="215444"/>
          </a:xfrm>
        </p:spPr>
        <p:txBody>
          <a:bodyPr>
            <a:spAutoFit/>
          </a:bodyPr>
          <a:lstStyle>
            <a:lvl1pPr>
              <a:defRPr sz="1400" baseline="0">
                <a:solidFill>
                  <a:srgbClr val="FFC000"/>
                </a:solidFill>
                <a:latin typeface="+mj-lt"/>
                <a:ea typeface="+mj-ea"/>
              </a:defRPr>
            </a:lvl1pPr>
          </a:lstStyle>
          <a:p>
            <a:pPr lvl="0"/>
            <a:r>
              <a:rPr lang="en-US" noProof="0" smtClean="0"/>
              <a:t>Click to edit Master subtitle style</a:t>
            </a:r>
            <a:endParaRPr lang="en-US" noProof="0" dirty="0" smtClean="0"/>
          </a:p>
        </p:txBody>
      </p:sp>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gray">
          <a:xfrm>
            <a:off x="8872" y="2062309"/>
            <a:ext cx="2892504" cy="1473835"/>
          </a:xfrm>
          <a:prstGeom prst="rect">
            <a:avLst/>
          </a:prstGeom>
        </p:spPr>
      </p:pic>
      <p:pic>
        <p:nvPicPr>
          <p:cNvPr id="28" name="Picture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spTree>
    <p:extLst>
      <p:ext uri="{BB962C8B-B14F-4D97-AF65-F5344CB8AC3E}">
        <p14:creationId xmlns:p14="http://schemas.microsoft.com/office/powerpoint/2010/main" val="418880562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a:p>
        </p:txBody>
      </p:sp>
      <p:sp>
        <p:nvSpPr>
          <p:cNvPr id="3" name="Slide Number"/>
          <p:cNvSpPr txBox="1">
            <a:spLocks/>
          </p:cNvSpPr>
          <p:nvPr/>
        </p:nvSpPr>
        <p:spPr>
          <a:xfrm>
            <a:off x="7540575" y="6434981"/>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4025"/>
            <a:fld id="{42C328C1-A84F-4A39-A664-DBA00541A8C6}" type="slidenum">
              <a:rPr lang="en-US" smtClean="0">
                <a:solidFill>
                  <a:srgbClr val="000000"/>
                </a:solidFill>
              </a:rPr>
              <a:pPr algn="r" defTabSz="894025"/>
              <a:t>‹#›</a:t>
            </a:fld>
            <a:endParaRPr lang="en-US" dirty="0">
              <a:solidFill>
                <a:srgbClr val="000000"/>
              </a:solidFill>
            </a:endParaRPr>
          </a:p>
        </p:txBody>
      </p:sp>
    </p:spTree>
    <p:extLst>
      <p:ext uri="{BB962C8B-B14F-4D97-AF65-F5344CB8AC3E}">
        <p14:creationId xmlns:p14="http://schemas.microsoft.com/office/powerpoint/2010/main" val="21306962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2931187681"/>
              </p:ext>
            </p:extLst>
          </p:nvPr>
        </p:nvGraphicFramePr>
        <p:xfrm>
          <a:off x="1640" y="1640"/>
          <a:ext cx="1587" cy="1587"/>
        </p:xfrm>
        <a:graphic>
          <a:graphicData uri="http://schemas.openxmlformats.org/presentationml/2006/ole">
            <mc:AlternateContent xmlns:mc="http://schemas.openxmlformats.org/markup-compatibility/2006">
              <mc:Choice xmlns:v="urn:schemas-microsoft-com:vml" Requires="v">
                <p:oleObj spid="_x0000_s8829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640" y="1640"/>
                        <a:ext cx="1587" cy="1587"/>
                      </a:xfrm>
                      <a:prstGeom prst="rect">
                        <a:avLst/>
                      </a:prstGeom>
                    </p:spPr>
                  </p:pic>
                </p:oleObj>
              </mc:Fallback>
            </mc:AlternateContent>
          </a:graphicData>
        </a:graphic>
      </p:graphicFrame>
      <p:grpSp>
        <p:nvGrpSpPr>
          <p:cNvPr id="2" name="Group 1"/>
          <p:cNvGrpSpPr/>
          <p:nvPr/>
        </p:nvGrpSpPr>
        <p:grpSpPr bwMode="gray">
          <a:xfrm>
            <a:off x="1" y="1508498"/>
            <a:ext cx="8961438" cy="2598571"/>
            <a:chOff x="1" y="1508446"/>
            <a:chExt cx="8961438" cy="2598571"/>
          </a:xfrm>
        </p:grpSpPr>
        <p:sp>
          <p:nvSpPr>
            <p:cNvPr id="22" name="Rectangle 21"/>
            <p:cNvSpPr/>
            <p:nvPr/>
          </p:nvSpPr>
          <p:spPr bwMode="gray">
            <a:xfrm>
              <a:off x="2963486" y="1631413"/>
              <a:ext cx="5997953" cy="2352639"/>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dirty="0" err="1" smtClean="0">
                <a:solidFill>
                  <a:srgbClr val="FFC000"/>
                </a:solidFill>
              </a:endParaRPr>
            </a:p>
          </p:txBody>
        </p:sp>
        <p:sp>
          <p:nvSpPr>
            <p:cNvPr id="23" name="Rectangle 22"/>
            <p:cNvSpPr/>
            <p:nvPr/>
          </p:nvSpPr>
          <p:spPr bwMode="gray">
            <a:xfrm flipH="1">
              <a:off x="1" y="1508446"/>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dirty="0" err="1">
                <a:solidFill>
                  <a:srgbClr val="FFC000"/>
                </a:solidFill>
              </a:endParaRPr>
            </a:p>
          </p:txBody>
        </p:sp>
        <p:sp>
          <p:nvSpPr>
            <p:cNvPr id="24" name="Rectangle 23"/>
            <p:cNvSpPr/>
            <p:nvPr/>
          </p:nvSpPr>
          <p:spPr bwMode="gray">
            <a:xfrm flipH="1">
              <a:off x="1" y="3984051"/>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dirty="0" err="1">
                <a:solidFill>
                  <a:srgbClr val="FFC000"/>
                </a:solidFill>
              </a:endParaRPr>
            </a:p>
          </p:txBody>
        </p:sp>
      </p:grpSp>
      <p:grpSp>
        <p:nvGrpSpPr>
          <p:cNvPr id="25" name="McK Title Elements" hidden="1"/>
          <p:cNvGrpSpPr/>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3174321" y="1800671"/>
            <a:ext cx="5563331" cy="497721"/>
          </a:xfrm>
          <a:prstGeom prst="rect">
            <a:avLst/>
          </a:prstGeom>
        </p:spPr>
        <p:txBody>
          <a:bodyPr>
            <a:spAutoFit/>
          </a:bodyPr>
          <a:lstStyle>
            <a:lvl1pPr>
              <a:defRPr sz="32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3174269" y="3320677"/>
            <a:ext cx="4935537" cy="215444"/>
          </a:xfrm>
        </p:spPr>
        <p:txBody>
          <a:bodyPr>
            <a:spAutoFit/>
          </a:bodyPr>
          <a:lstStyle>
            <a:lvl1pPr>
              <a:defRPr sz="1400" baseline="0">
                <a:solidFill>
                  <a:srgbClr val="FFC000"/>
                </a:solidFill>
                <a:latin typeface="+mj-lt"/>
                <a:ea typeface="+mj-ea"/>
              </a:defRPr>
            </a:lvl1pPr>
          </a:lstStyle>
          <a:p>
            <a:pPr lvl="0"/>
            <a:r>
              <a:rPr lang="en-US" noProof="0" smtClean="0"/>
              <a:t>Click to edit Master subtitle style</a:t>
            </a:r>
            <a:endParaRPr lang="en-US" noProof="0" dirty="0" smtClean="0"/>
          </a:p>
        </p:txBody>
      </p:sp>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gray">
          <a:xfrm>
            <a:off x="8872" y="2062338"/>
            <a:ext cx="2892504" cy="1473835"/>
          </a:xfrm>
          <a:prstGeom prst="rect">
            <a:avLst/>
          </a:prstGeom>
        </p:spPr>
      </p:pic>
      <p:pic>
        <p:nvPicPr>
          <p:cNvPr id="28" name="Picture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spTree>
    <p:extLst>
      <p:ext uri="{BB962C8B-B14F-4D97-AF65-F5344CB8AC3E}">
        <p14:creationId xmlns:p14="http://schemas.microsoft.com/office/powerpoint/2010/main" val="1831887389"/>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48072" y="6229812"/>
            <a:ext cx="2091002" cy="357856"/>
          </a:xfrm>
          <a:prstGeom prst="rect">
            <a:avLst/>
          </a:prstGeom>
        </p:spPr>
        <p:txBody>
          <a:bodyPr lIns="89345" tIns="44673" rIns="89345" bIns="44673"/>
          <a:lstStyle/>
          <a:p>
            <a:pPr defTabSz="894025"/>
            <a:fld id="{DA6C0501-A780-4C2D-AE8E-6800DE5AABE9}" type="datetimeFigureOut">
              <a:rPr lang="en-US" smtClean="0">
                <a:solidFill>
                  <a:srgbClr val="000000"/>
                </a:solidFill>
                <a:latin typeface="Arial"/>
              </a:rPr>
              <a:pPr defTabSz="894025"/>
              <a:t>1/8/2015</a:t>
            </a:fld>
            <a:endParaRPr lang="en-US" dirty="0">
              <a:solidFill>
                <a:srgbClr val="000000"/>
              </a:solidFill>
              <a:latin typeface="Arial"/>
            </a:endParaRPr>
          </a:p>
        </p:txBody>
      </p:sp>
      <p:sp>
        <p:nvSpPr>
          <p:cNvPr id="3" name="Footer Placeholder 2"/>
          <p:cNvSpPr>
            <a:spLocks noGrp="1"/>
          </p:cNvSpPr>
          <p:nvPr>
            <p:ph type="ftr" sz="quarter" idx="11"/>
          </p:nvPr>
        </p:nvSpPr>
        <p:spPr>
          <a:xfrm>
            <a:off x="3061825" y="6229812"/>
            <a:ext cx="2837789" cy="357856"/>
          </a:xfrm>
          <a:prstGeom prst="rect">
            <a:avLst/>
          </a:prstGeom>
        </p:spPr>
        <p:txBody>
          <a:bodyPr lIns="89345" tIns="44673" rIns="89345" bIns="44673"/>
          <a:lstStyle/>
          <a:p>
            <a:pPr defTabSz="894025"/>
            <a:endParaRPr lang="en-US" dirty="0">
              <a:solidFill>
                <a:srgbClr val="000000"/>
              </a:solidFill>
              <a:latin typeface="Arial"/>
            </a:endParaRPr>
          </a:p>
        </p:txBody>
      </p:sp>
      <p:sp>
        <p:nvSpPr>
          <p:cNvPr id="4" name="Slide Number Placeholder 3"/>
          <p:cNvSpPr>
            <a:spLocks noGrp="1"/>
          </p:cNvSpPr>
          <p:nvPr>
            <p:ph type="sldNum" sz="quarter" idx="12"/>
          </p:nvPr>
        </p:nvSpPr>
        <p:spPr>
          <a:xfrm>
            <a:off x="6422364" y="6229812"/>
            <a:ext cx="2091002" cy="357856"/>
          </a:xfrm>
          <a:prstGeom prst="rect">
            <a:avLst/>
          </a:prstGeom>
        </p:spPr>
        <p:txBody>
          <a:bodyPr lIns="89345" tIns="44673" rIns="89345" bIns="44673"/>
          <a:lstStyle/>
          <a:p>
            <a:pPr defTabSz="894025"/>
            <a:fld id="{5F494177-1F56-4C98-8069-37AAB85C7B89}" type="slidenum">
              <a:rPr lang="en-US" smtClean="0">
                <a:solidFill>
                  <a:srgbClr val="000000"/>
                </a:solidFill>
                <a:latin typeface="Arial"/>
              </a:rPr>
              <a:pPr defTabSz="894025"/>
              <a:t>‹#›</a:t>
            </a:fld>
            <a:endParaRPr lang="en-US" dirty="0">
              <a:solidFill>
                <a:srgbClr val="000000"/>
              </a:solidFill>
              <a:latin typeface="Arial"/>
            </a:endParaRPr>
          </a:p>
        </p:txBody>
      </p:sp>
    </p:spTree>
    <p:extLst>
      <p:ext uri="{BB962C8B-B14F-4D97-AF65-F5344CB8AC3E}">
        <p14:creationId xmlns:p14="http://schemas.microsoft.com/office/powerpoint/2010/main" val="19339723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9358" y="149379"/>
            <a:ext cx="8662723" cy="459363"/>
          </a:xfrm>
          <a:prstGeom prst="rect">
            <a:avLst/>
          </a:prstGeom>
        </p:spPr>
        <p:txBody>
          <a:bodyPr lIns="89035" tIns="44519" rIns="89035" bIns="44519"/>
          <a:lstStyle>
            <a:lvl1pPr algn="l">
              <a:defRPr sz="2400" b="1">
                <a:solidFill>
                  <a:schemeClr val="tx2"/>
                </a:solidFill>
                <a:latin typeface="Arial" pitchFamily="34" charset="0"/>
                <a:cs typeface="Arial"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6870436" y="6348060"/>
            <a:ext cx="2091002" cy="357856"/>
          </a:xfrm>
          <a:prstGeom prst="rect">
            <a:avLst/>
          </a:prstGeom>
        </p:spPr>
        <p:txBody>
          <a:bodyPr lIns="89035" tIns="44519" rIns="89035" bIns="44519"/>
          <a:lstStyle>
            <a:lvl1pPr algn="r">
              <a:defRPr sz="1200"/>
            </a:lvl1pPr>
          </a:lstStyle>
          <a:p>
            <a:pPr defTabSz="894025" fontAlgn="auto">
              <a:spcBef>
                <a:spcPts val="0"/>
              </a:spcBef>
              <a:spcAft>
                <a:spcPts val="0"/>
              </a:spcAft>
            </a:pPr>
            <a:fld id="{5F494177-1F56-4C98-8069-37AAB85C7B89}" type="slidenum">
              <a:rPr lang="en-US" smtClean="0">
                <a:solidFill>
                  <a:srgbClr val="000000"/>
                </a:solidFill>
                <a:latin typeface="Arial"/>
              </a:rPr>
              <a:pPr defTabSz="894025" fontAlgn="auto">
                <a:spcBef>
                  <a:spcPts val="0"/>
                </a:spcBef>
                <a:spcAft>
                  <a:spcPts val="0"/>
                </a:spcAft>
              </a:pPr>
              <a:t>‹#›</a:t>
            </a:fld>
            <a:endParaRPr lang="en-US">
              <a:solidFill>
                <a:srgbClr val="000000"/>
              </a:solidFill>
              <a:latin typeface="Arial"/>
            </a:endParaRPr>
          </a:p>
        </p:txBody>
      </p:sp>
      <p:sp>
        <p:nvSpPr>
          <p:cNvPr id="7" name="Text Placeholder 6"/>
          <p:cNvSpPr>
            <a:spLocks noGrp="1"/>
          </p:cNvSpPr>
          <p:nvPr>
            <p:ph type="body" sz="quarter" idx="13"/>
          </p:nvPr>
        </p:nvSpPr>
        <p:spPr>
          <a:xfrm>
            <a:off x="74679" y="6407197"/>
            <a:ext cx="5750256" cy="274697"/>
          </a:xfrm>
          <a:prstGeom prst="rect">
            <a:avLst/>
          </a:prstGeom>
        </p:spPr>
        <p:txBody>
          <a:bodyPr vert="horz" lIns="89035" tIns="44519" rIns="89035" bIns="44519"/>
          <a:lstStyle>
            <a:lvl1pPr marL="0" indent="0">
              <a:buNone/>
              <a:defRPr sz="1200"/>
            </a:lvl1pPr>
            <a:lvl2pPr>
              <a:defRPr sz="1200"/>
            </a:lvl2pPr>
            <a:lvl3pPr>
              <a:defRPr sz="1100"/>
            </a:lvl3pPr>
            <a:lvl4pPr>
              <a:defRPr sz="1000"/>
            </a:lvl4pPr>
            <a:lvl5pPr>
              <a:defRPr sz="1000"/>
            </a:lvl5pPr>
          </a:lstStyle>
          <a:p>
            <a:pPr lvl="0"/>
            <a:r>
              <a:rPr lang="en-US" dirty="0" smtClean="0"/>
              <a:t>Click to edit Master text styles</a:t>
            </a:r>
          </a:p>
        </p:txBody>
      </p:sp>
    </p:spTree>
    <p:extLst>
      <p:ext uri="{BB962C8B-B14F-4D97-AF65-F5344CB8AC3E}">
        <p14:creationId xmlns:p14="http://schemas.microsoft.com/office/powerpoint/2010/main" val="15577594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2104747612"/>
              </p:ext>
            </p:extLst>
          </p:nvPr>
        </p:nvGraphicFramePr>
        <p:xfrm>
          <a:off x="1593" y="1593"/>
          <a:ext cx="1587" cy="1587"/>
        </p:xfrm>
        <a:graphic>
          <a:graphicData uri="http://schemas.openxmlformats.org/presentationml/2006/ole">
            <mc:AlternateContent xmlns:mc="http://schemas.openxmlformats.org/markup-compatibility/2006">
              <mc:Choice xmlns:v="urn:schemas-microsoft-com:vml" Requires="v">
                <p:oleObj spid="_x0000_s259157" name="think-cell Slide" r:id="rId14" imgW="360" imgH="360" progId="TCLayout.ActiveDocument.1">
                  <p:embed/>
                </p:oleObj>
              </mc:Choice>
              <mc:Fallback>
                <p:oleObj name="think-cell Slide" r:id="rId14" imgW="360" imgH="360" progId="TCLayout.ActiveDocument.1">
                  <p:embed/>
                  <p:pic>
                    <p:nvPicPr>
                      <p:cNvPr id="0" name=""/>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93" y="1593"/>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38"/>
          <p:cNvPicPr>
            <a:picLocks noChangeArrowheads="1"/>
          </p:cNvPicPr>
          <p:nvPr>
            <p:custDataLst>
              <p:tags r:id="rId3"/>
            </p:custDataLst>
          </p:nvPr>
        </p:nvPicPr>
        <p:blipFill>
          <a:blip r:embed="rId16" cstate="print">
            <a:extLst>
              <a:ext uri="{28A0092B-C50C-407E-A947-70E740481C1C}">
                <a14:useLocalDpi xmlns:a14="http://schemas.microsoft.com/office/drawing/2010/main"/>
              </a:ext>
            </a:extLst>
          </a:blip>
          <a:srcRect/>
          <a:stretch>
            <a:fillRect/>
          </a:stretch>
        </p:blipFill>
        <p:spPr bwMode="auto">
          <a:xfrm>
            <a:off x="5638913" y="1631418"/>
            <a:ext cx="3333537" cy="2352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a:spLocks/>
          </p:cNvSpPr>
          <p:nvPr>
            <p:custDataLst>
              <p:tags r:id="rId4"/>
            </p:custDataLst>
          </p:nvPr>
        </p:nvSpPr>
        <p:spPr bwMode="gray">
          <a:xfrm>
            <a:off x="2963492" y="1631418"/>
            <a:ext cx="5997951" cy="2352639"/>
          </a:xfrm>
          <a:prstGeom prst="rect">
            <a:avLst/>
          </a:prstGeom>
          <a:gradFill flip="none" rotWithShape="1">
            <a:gsLst>
              <a:gs pos="0">
                <a:schemeClr val="accent4"/>
              </a:gs>
              <a:gs pos="50000">
                <a:schemeClr val="accent4">
                  <a:lumMod val="100000"/>
                  <a:alpha val="90000"/>
                </a:schemeClr>
              </a:gs>
              <a:gs pos="100000">
                <a:schemeClr val="accent4">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564" tIns="44782" rIns="89564" bIns="44782" rtlCol="0" anchor="ctr"/>
          <a:lstStyle/>
          <a:p>
            <a:pPr algn="ctr" defTabSz="895732"/>
            <a:endParaRPr lang="en-US" dirty="0" err="1" smtClean="0">
              <a:solidFill>
                <a:srgbClr val="FFC000"/>
              </a:solidFill>
            </a:endParaRPr>
          </a:p>
        </p:txBody>
      </p:sp>
      <p:sp>
        <p:nvSpPr>
          <p:cNvPr id="16" name="Rectangle 15"/>
          <p:cNvSpPr>
            <a:spLocks/>
          </p:cNvSpPr>
          <p:nvPr>
            <p:custDataLst>
              <p:tags r:id="rId5"/>
            </p:custDataLst>
          </p:nvPr>
        </p:nvSpPr>
        <p:spPr bwMode="gray">
          <a:xfrm>
            <a:off x="2974502" y="1631418"/>
            <a:ext cx="5997951" cy="2352639"/>
          </a:xfrm>
          <a:prstGeom prst="rect">
            <a:avLst/>
          </a:prstGeom>
          <a:gradFill flip="none" rotWithShape="1">
            <a:gsLst>
              <a:gs pos="0">
                <a:schemeClr val="accent4"/>
              </a:gs>
              <a:gs pos="50000">
                <a:schemeClr val="accent4">
                  <a:lumMod val="100000"/>
                  <a:alpha val="90000"/>
                </a:schemeClr>
              </a:gs>
              <a:gs pos="100000">
                <a:schemeClr val="accent4">
                  <a:alpha val="0"/>
                </a:schemeClr>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564" tIns="44782" rIns="89564" bIns="44782" rtlCol="0" anchor="ctr"/>
          <a:lstStyle/>
          <a:p>
            <a:pPr algn="ctr" defTabSz="895732"/>
            <a:endParaRPr lang="en-US" dirty="0" err="1" smtClean="0">
              <a:solidFill>
                <a:srgbClr val="FFC000"/>
              </a:solidFill>
            </a:endParaRPr>
          </a:p>
        </p:txBody>
      </p:sp>
      <p:sp>
        <p:nvSpPr>
          <p:cNvPr id="23" name="Rectangle 22"/>
          <p:cNvSpPr/>
          <p:nvPr>
            <p:custDataLst>
              <p:tags r:id="rId6"/>
            </p:custDataLst>
          </p:nvPr>
        </p:nvSpPr>
        <p:spPr bwMode="gray">
          <a:xfrm flipH="1">
            <a:off x="6" y="1508446"/>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564" tIns="44782" rIns="89564" bIns="44782" rtlCol="0" anchor="ctr"/>
          <a:lstStyle/>
          <a:p>
            <a:pPr algn="ctr" defTabSz="895732"/>
            <a:endParaRPr lang="en-US" dirty="0" err="1">
              <a:solidFill>
                <a:srgbClr val="FFC000"/>
              </a:solidFill>
            </a:endParaRPr>
          </a:p>
        </p:txBody>
      </p:sp>
      <p:sp>
        <p:nvSpPr>
          <p:cNvPr id="24" name="Rectangle 23"/>
          <p:cNvSpPr/>
          <p:nvPr>
            <p:custDataLst>
              <p:tags r:id="rId7"/>
            </p:custDataLst>
          </p:nvPr>
        </p:nvSpPr>
        <p:spPr bwMode="gray">
          <a:xfrm flipH="1">
            <a:off x="6" y="3984051"/>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564" tIns="44782" rIns="89564" bIns="44782" rtlCol="0" anchor="ctr"/>
          <a:lstStyle/>
          <a:p>
            <a:pPr algn="ctr" defTabSz="895732"/>
            <a:endParaRPr lang="en-US" dirty="0" err="1">
              <a:solidFill>
                <a:srgbClr val="FFC000"/>
              </a:solidFill>
            </a:endParaRPr>
          </a:p>
        </p:txBody>
      </p:sp>
      <p:grpSp>
        <p:nvGrpSpPr>
          <p:cNvPr id="2" name="McK Title Elements" hidden="1"/>
          <p:cNvGrpSpPr/>
          <p:nvPr>
            <p:custDataLst>
              <p:tags r:id="rId8"/>
            </p:custDataLst>
          </p:nvPr>
        </p:nvGrpSpPr>
        <p:grpSpPr bwMode="gray">
          <a:xfrm>
            <a:off x="3174274"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5732" eaLnBrk="1" hangingPunct="1">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5732" eaLnBrk="1" hangingPunct="1">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custDataLst>
              <p:tags r:id="rId9"/>
            </p:custDataLst>
          </p:nvPr>
        </p:nvSpPr>
        <p:spPr bwMode="gray">
          <a:xfrm>
            <a:off x="3174269" y="1800623"/>
            <a:ext cx="4299957" cy="1107996"/>
          </a:xfrm>
          <a:prstGeom prst="rect">
            <a:avLst/>
          </a:prstGeom>
        </p:spPr>
        <p:txBody>
          <a:bodyPr wrap="square">
            <a:spAutoFit/>
          </a:bodyPr>
          <a:lstStyle>
            <a:lvl1pPr>
              <a:defRPr sz="3600" b="0" baseline="0">
                <a:solidFill>
                  <a:schemeClr val="bg1"/>
                </a:solidFill>
                <a:latin typeface="+mj-lt"/>
                <a:ea typeface="+mj-ea"/>
              </a:defRPr>
            </a:lvl1pPr>
          </a:lstStyle>
          <a:p>
            <a:pPr lvl="0"/>
            <a:r>
              <a:rPr lang="en-US" noProof="0" dirty="0" smtClean="0"/>
              <a:t>Click to edit Master title style</a:t>
            </a:r>
          </a:p>
        </p:txBody>
      </p:sp>
      <p:sp>
        <p:nvSpPr>
          <p:cNvPr id="13315" name="Rectangle 1027"/>
          <p:cNvSpPr>
            <a:spLocks noGrp="1" noChangeArrowheads="1"/>
          </p:cNvSpPr>
          <p:nvPr>
            <p:ph type="subTitle" idx="1"/>
            <p:custDataLst>
              <p:tags r:id="rId10"/>
            </p:custDataLst>
          </p:nvPr>
        </p:nvSpPr>
        <p:spPr bwMode="gray">
          <a:xfrm>
            <a:off x="3174269" y="3320677"/>
            <a:ext cx="4935537" cy="369332"/>
          </a:xfrm>
        </p:spPr>
        <p:txBody>
          <a:bodyPr>
            <a:spAutoFit/>
          </a:bodyPr>
          <a:lstStyle>
            <a:lvl1pPr>
              <a:defRPr sz="2400" baseline="0">
                <a:solidFill>
                  <a:srgbClr val="FFC000"/>
                </a:solidFill>
                <a:latin typeface="+mj-lt"/>
                <a:ea typeface="+mj-ea"/>
              </a:defRPr>
            </a:lvl1pPr>
          </a:lstStyle>
          <a:p>
            <a:pPr lvl="0"/>
            <a:r>
              <a:rPr lang="en-US" noProof="0" dirty="0" smtClean="0"/>
              <a:t>Click to edit Master subtitle style</a:t>
            </a:r>
          </a:p>
        </p:txBody>
      </p:sp>
      <p:pic>
        <p:nvPicPr>
          <p:cNvPr id="20" name="Picture 19"/>
          <p:cNvPicPr>
            <a:picLocks noChangeAspect="1"/>
          </p:cNvPicPr>
          <p:nvPr>
            <p:custDataLst>
              <p:tags r:id="rId11"/>
            </p:custDataLst>
          </p:nvPr>
        </p:nvPicPr>
        <p:blipFill rotWithShape="1">
          <a:blip r:embed="rId17" cstate="screen">
            <a:extLst>
              <a:ext uri="{28A0092B-C50C-407E-A947-70E740481C1C}">
                <a14:useLocalDpi xmlns:a14="http://schemas.microsoft.com/office/drawing/2010/main"/>
              </a:ext>
            </a:extLst>
          </a:blip>
          <a:srcRect/>
          <a:stretch/>
        </p:blipFill>
        <p:spPr bwMode="gray">
          <a:xfrm>
            <a:off x="8872" y="2062291"/>
            <a:ext cx="2892504" cy="1473835"/>
          </a:xfrm>
          <a:prstGeom prst="rect">
            <a:avLst/>
          </a:prstGeom>
        </p:spPr>
      </p:pic>
      <p:pic>
        <p:nvPicPr>
          <p:cNvPr id="28" name="Picture 27"/>
          <p:cNvPicPr>
            <a:picLocks noChangeAspect="1"/>
          </p:cNvPicPr>
          <p:nvPr>
            <p:custDataLst>
              <p:tags r:id="rId12"/>
            </p:custDataLst>
          </p:nvPr>
        </p:nvPicPr>
        <p:blipFill>
          <a:blip r:embed="rId18"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spTree>
    <p:extLst>
      <p:ext uri="{BB962C8B-B14F-4D97-AF65-F5344CB8AC3E}">
        <p14:creationId xmlns:p14="http://schemas.microsoft.com/office/powerpoint/2010/main" val="99951799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a:xfrm>
            <a:off x="119068" y="230188"/>
            <a:ext cx="8618537" cy="369332"/>
          </a:xfrm>
        </p:spPr>
        <p:txBody>
          <a:bodyPr/>
          <a:lstStyle>
            <a:lvl1pPr>
              <a:defRPr sz="2400"/>
            </a:lvl1pPr>
          </a:lstStyle>
          <a:p>
            <a:r>
              <a:rPr lang="en-US" dirty="0" smtClean="0"/>
              <a:t>Click to edit Master title style</a:t>
            </a:r>
            <a:endParaRPr lang="en-US" dirty="0"/>
          </a:p>
        </p:txBody>
      </p:sp>
      <p:sp>
        <p:nvSpPr>
          <p:cNvPr id="3" name="Slide Number"/>
          <p:cNvSpPr txBox="1">
            <a:spLocks/>
          </p:cNvSpPr>
          <p:nvPr/>
        </p:nvSpPr>
        <p:spPr>
          <a:xfrm>
            <a:off x="7540575" y="6434981"/>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5732"/>
            <a:fld id="{42C328C1-A84F-4A39-A664-DBA00541A8C6}" type="slidenum">
              <a:rPr lang="en-US" smtClean="0">
                <a:solidFill>
                  <a:srgbClr val="000000"/>
                </a:solidFill>
              </a:rPr>
              <a:pPr algn="r" defTabSz="895732"/>
              <a:t>‹#›</a:t>
            </a:fld>
            <a:endParaRPr lang="en-US" dirty="0">
              <a:solidFill>
                <a:srgbClr val="000000"/>
              </a:solidFill>
            </a:endParaRPr>
          </a:p>
        </p:txBody>
      </p:sp>
    </p:spTree>
    <p:extLst>
      <p:ext uri="{BB962C8B-B14F-4D97-AF65-F5344CB8AC3E}">
        <p14:creationId xmlns:p14="http://schemas.microsoft.com/office/powerpoint/2010/main" val="21365435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21" name="Picture 20"/>
          <p:cNvPicPr>
            <a:picLocks noChangeAspect="1"/>
          </p:cNvPicPr>
          <p:nvPr>
            <p:custDataLst>
              <p:tags r:id="rId2"/>
            </p:custDataLst>
          </p:nvPr>
        </p:nvPicPr>
        <p:blipFill>
          <a:blip r:embed="rId5" cstate="print">
            <a:extLst>
              <a:ext uri="{28A0092B-C50C-407E-A947-70E740481C1C}">
                <a14:useLocalDpi xmlns:a14="http://schemas.microsoft.com/office/drawing/2010/main"/>
              </a:ext>
            </a:extLst>
          </a:blip>
          <a:stretch>
            <a:fillRect/>
          </a:stretch>
        </p:blipFill>
        <p:spPr>
          <a:xfrm>
            <a:off x="0" y="1"/>
            <a:ext cx="8961438" cy="6721475"/>
          </a:xfrm>
          <a:prstGeom prst="rect">
            <a:avLst/>
          </a:prstGeom>
        </p:spPr>
      </p:pic>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14382495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61205"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McK Title Elements" hidden="1"/>
          <p:cNvGrpSpPr/>
          <p:nvPr/>
        </p:nvGrpSpPr>
        <p:grpSpPr bwMode="gray">
          <a:xfrm>
            <a:off x="3174270"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6112" eaLnBrk="1" fontAlgn="auto" hangingPunct="1">
                <a:spcBef>
                  <a:spcPts val="0"/>
                </a:spcBef>
                <a:spcAft>
                  <a:spcPts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6112" eaLnBrk="1" fontAlgn="auto" hangingPunct="1">
                <a:spcBef>
                  <a:spcPts val="0"/>
                </a:spcBef>
                <a:spcAft>
                  <a:spcPts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32619" y="3354233"/>
            <a:ext cx="4990259" cy="437392"/>
          </a:xfrm>
          <a:prstGeom prst="rect">
            <a:avLst/>
          </a:prstGeom>
        </p:spPr>
        <p:txBody>
          <a:bodyPr wrap="square" anchor="b" anchorCtr="0">
            <a:spAutoFit/>
          </a:bodyPr>
          <a:lstStyle>
            <a:lvl1pPr>
              <a:defRPr sz="2800" b="1" baseline="0">
                <a:solidFill>
                  <a:schemeClr val="tx2"/>
                </a:solidFill>
                <a:latin typeface="+mj-lt"/>
                <a:ea typeface="+mj-ea"/>
                <a:cs typeface="Arial" panose="020B0604020202020204" pitchFamily="34" charset="0"/>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32620" y="4180425"/>
            <a:ext cx="4935537" cy="307777"/>
          </a:xfrm>
          <a:prstGeom prst="rect">
            <a:avLst/>
          </a:prstGeom>
        </p:spPr>
        <p:txBody>
          <a:bodyPr lIns="0" tIns="0" rIns="0" bIns="0">
            <a:spAutoFit/>
          </a:bodyPr>
          <a:lstStyle>
            <a:lvl1pPr>
              <a:defRPr sz="2000" baseline="0">
                <a:solidFill>
                  <a:schemeClr val="tx1"/>
                </a:solidFill>
                <a:latin typeface="+mj-lt"/>
                <a:ea typeface="+mj-ea"/>
                <a:cs typeface="Arial" panose="020B0604020202020204" pitchFamily="34" charset="0"/>
              </a:defRPr>
            </a:lvl1pPr>
          </a:lstStyle>
          <a:p>
            <a:pPr lvl="0"/>
            <a:r>
              <a:rPr lang="en-US" noProof="0" smtClean="0"/>
              <a:t>Click to edit Master subtitle style</a:t>
            </a:r>
            <a:endParaRPr lang="en-US" noProof="0" dirty="0" smtClean="0"/>
          </a:p>
        </p:txBody>
      </p:sp>
      <p:cxnSp>
        <p:nvCxnSpPr>
          <p:cNvPr id="24" name="Straight Connector 23"/>
          <p:cNvCxnSpPr/>
          <p:nvPr/>
        </p:nvCxnSpPr>
        <p:spPr>
          <a:xfrm>
            <a:off x="632620" y="3894652"/>
            <a:ext cx="7696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336382" y="368864"/>
            <a:ext cx="3195637" cy="1504950"/>
            <a:chOff x="632619" y="670600"/>
            <a:chExt cx="3195637" cy="1504950"/>
          </a:xfrm>
        </p:grpSpPr>
        <p:sp>
          <p:nvSpPr>
            <p:cNvPr id="2" name="Rectangle 1"/>
            <p:cNvSpPr/>
            <p:nvPr/>
          </p:nvSpPr>
          <p:spPr>
            <a:xfrm>
              <a:off x="1290638" y="1228724"/>
              <a:ext cx="1843087" cy="30241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112" fontAlgn="auto">
                <a:spcBef>
                  <a:spcPts val="0"/>
                </a:spcBef>
                <a:spcAft>
                  <a:spcPts val="0"/>
                </a:spcAft>
              </a:pPr>
              <a:endParaRPr lang="en-GB" sz="1800" dirty="0" err="1" smtClean="0">
                <a:solidFill>
                  <a:srgbClr val="000000"/>
                </a:solidFill>
              </a:endParaRPr>
            </a:p>
          </p:txBody>
        </p:sp>
        <p:pic>
          <p:nvPicPr>
            <p:cNvPr id="18" name="Picture 72"/>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632619" y="670600"/>
              <a:ext cx="3195637" cy="1504950"/>
            </a:xfrm>
            <a:prstGeom prst="rect">
              <a:avLst/>
            </a:prstGeom>
            <a:noFill/>
            <a:ln w="9525">
              <a:noFill/>
              <a:miter lim="800000"/>
              <a:headEnd/>
              <a:tailEnd/>
            </a:ln>
          </p:spPr>
        </p:pic>
      </p:grpSp>
    </p:spTree>
    <p:extLst>
      <p:ext uri="{BB962C8B-B14F-4D97-AF65-F5344CB8AC3E}">
        <p14:creationId xmlns:p14="http://schemas.microsoft.com/office/powerpoint/2010/main" val="140638106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2742635705"/>
              </p:ext>
            </p:extLst>
          </p:nvPr>
        </p:nvGraphicFramePr>
        <p:xfrm>
          <a:off x="1591" y="1591"/>
          <a:ext cx="1587" cy="1587"/>
        </p:xfrm>
        <a:graphic>
          <a:graphicData uri="http://schemas.openxmlformats.org/presentationml/2006/ole">
            <mc:AlternateContent xmlns:mc="http://schemas.openxmlformats.org/markup-compatibility/2006">
              <mc:Choice xmlns:v="urn:schemas-microsoft-com:vml" Requires="v">
                <p:oleObj spid="_x0000_s26530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1" y="1591"/>
                        <a:ext cx="1587" cy="1587"/>
                      </a:xfrm>
                      <a:prstGeom prst="rect">
                        <a:avLst/>
                      </a:prstGeom>
                    </p:spPr>
                  </p:pic>
                </p:oleObj>
              </mc:Fallback>
            </mc:AlternateContent>
          </a:graphicData>
        </a:graphic>
      </p:graphicFrame>
      <p:grpSp>
        <p:nvGrpSpPr>
          <p:cNvPr id="2" name="Group 1"/>
          <p:cNvGrpSpPr/>
          <p:nvPr/>
        </p:nvGrpSpPr>
        <p:grpSpPr bwMode="gray">
          <a:xfrm>
            <a:off x="1" y="1508449"/>
            <a:ext cx="8961438" cy="2598571"/>
            <a:chOff x="1" y="1508446"/>
            <a:chExt cx="8961438" cy="2598571"/>
          </a:xfrm>
        </p:grpSpPr>
        <p:sp>
          <p:nvSpPr>
            <p:cNvPr id="22" name="Rectangle 21"/>
            <p:cNvSpPr/>
            <p:nvPr/>
          </p:nvSpPr>
          <p:spPr bwMode="gray">
            <a:xfrm>
              <a:off x="2963486" y="1631413"/>
              <a:ext cx="5997953" cy="2352639"/>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dirty="0" err="1" smtClean="0">
                <a:solidFill>
                  <a:srgbClr val="FFC000"/>
                </a:solidFill>
              </a:endParaRPr>
            </a:p>
          </p:txBody>
        </p:sp>
        <p:sp>
          <p:nvSpPr>
            <p:cNvPr id="23" name="Rectangle 22"/>
            <p:cNvSpPr/>
            <p:nvPr/>
          </p:nvSpPr>
          <p:spPr bwMode="gray">
            <a:xfrm flipH="1">
              <a:off x="1" y="1508446"/>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dirty="0" err="1">
                <a:solidFill>
                  <a:srgbClr val="FFC000"/>
                </a:solidFill>
              </a:endParaRPr>
            </a:p>
          </p:txBody>
        </p:sp>
        <p:sp>
          <p:nvSpPr>
            <p:cNvPr id="24" name="Rectangle 23"/>
            <p:cNvSpPr/>
            <p:nvPr/>
          </p:nvSpPr>
          <p:spPr bwMode="gray">
            <a:xfrm flipH="1">
              <a:off x="1" y="3984051"/>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dirty="0" err="1">
                <a:solidFill>
                  <a:srgbClr val="FFC000"/>
                </a:solidFill>
              </a:endParaRPr>
            </a:p>
          </p:txBody>
        </p:sp>
      </p:grpSp>
      <p:grpSp>
        <p:nvGrpSpPr>
          <p:cNvPr id="25" name="McK Title Elements" hidden="1"/>
          <p:cNvGrpSpPr/>
          <p:nvPr/>
        </p:nvGrpSpPr>
        <p:grpSpPr bwMode="gray">
          <a:xfrm>
            <a:off x="3174272"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3174272" y="1800622"/>
            <a:ext cx="5563331" cy="497721"/>
          </a:xfrm>
          <a:prstGeom prst="rect">
            <a:avLst/>
          </a:prstGeom>
        </p:spPr>
        <p:txBody>
          <a:bodyPr>
            <a:spAutoFit/>
          </a:bodyPr>
          <a:lstStyle>
            <a:lvl1pPr>
              <a:defRPr sz="32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3174269" y="3320677"/>
            <a:ext cx="4935537" cy="215444"/>
          </a:xfrm>
        </p:spPr>
        <p:txBody>
          <a:bodyPr>
            <a:spAutoFit/>
          </a:bodyPr>
          <a:lstStyle>
            <a:lvl1pPr>
              <a:defRPr sz="1400" baseline="0">
                <a:solidFill>
                  <a:srgbClr val="FFC000"/>
                </a:solidFill>
                <a:latin typeface="+mj-lt"/>
                <a:ea typeface="+mj-ea"/>
              </a:defRPr>
            </a:lvl1pPr>
          </a:lstStyle>
          <a:p>
            <a:pPr lvl="0"/>
            <a:r>
              <a:rPr lang="en-US" noProof="0" smtClean="0"/>
              <a:t>Click to edit Master subtitle style</a:t>
            </a:r>
            <a:endParaRPr lang="en-US" noProof="0" dirty="0" smtClean="0"/>
          </a:p>
        </p:txBody>
      </p:sp>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gray">
          <a:xfrm>
            <a:off x="8872" y="2062289"/>
            <a:ext cx="2892504" cy="1473835"/>
          </a:xfrm>
          <a:prstGeom prst="rect">
            <a:avLst/>
          </a:prstGeom>
        </p:spPr>
      </p:pic>
      <p:pic>
        <p:nvPicPr>
          <p:cNvPr id="28" name="Picture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spTree>
    <p:extLst>
      <p:ext uri="{BB962C8B-B14F-4D97-AF65-F5344CB8AC3E}">
        <p14:creationId xmlns:p14="http://schemas.microsoft.com/office/powerpoint/2010/main" val="985262131"/>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a:p>
        </p:txBody>
      </p:sp>
      <p:sp>
        <p:nvSpPr>
          <p:cNvPr id="3" name="Slide Number"/>
          <p:cNvSpPr txBox="1">
            <a:spLocks/>
          </p:cNvSpPr>
          <p:nvPr/>
        </p:nvSpPr>
        <p:spPr>
          <a:xfrm>
            <a:off x="7540575" y="6434981"/>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mtClean="0">
                <a:solidFill>
                  <a:srgbClr val="000000"/>
                </a:solidFill>
              </a:rPr>
              <a:pPr algn="r"/>
              <a:t>‹#›</a:t>
            </a:fld>
            <a:endParaRPr lang="en-US" dirty="0">
              <a:solidFill>
                <a:srgbClr val="000000"/>
              </a:solidFill>
            </a:endParaRPr>
          </a:p>
        </p:txBody>
      </p:sp>
    </p:spTree>
    <p:extLst>
      <p:ext uri="{BB962C8B-B14F-4D97-AF65-F5344CB8AC3E}">
        <p14:creationId xmlns:p14="http://schemas.microsoft.com/office/powerpoint/2010/main" val="36739972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a:xfrm>
            <a:off x="448072" y="1568349"/>
            <a:ext cx="8065294" cy="1321585"/>
          </a:xfrm>
          <a:prstGeom prst="rect">
            <a:avLst/>
          </a:prstGeom>
        </p:spPr>
        <p:txBody>
          <a:bodyPr lIns="89574" tIns="44787" rIns="89574" bIns="4478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a:xfrm>
            <a:off x="448072" y="6229812"/>
            <a:ext cx="2091002" cy="357856"/>
          </a:xfrm>
          <a:prstGeom prst="rect">
            <a:avLst/>
          </a:prstGeom>
        </p:spPr>
        <p:txBody>
          <a:bodyPr lIns="89574" tIns="44787" rIns="89574" bIns="44787"/>
          <a:lstStyle/>
          <a:p>
            <a:fld id="{3913B2CF-A3CF-4CDA-BD1A-851054A31260}" type="datetimeFigureOut">
              <a:rPr lang="en-MY" smtClean="0">
                <a:solidFill>
                  <a:srgbClr val="000000"/>
                </a:solidFill>
              </a:rPr>
              <a:pPr/>
              <a:t>8/1/2015</a:t>
            </a:fld>
            <a:endParaRPr lang="en-MY">
              <a:solidFill>
                <a:srgbClr val="000000"/>
              </a:solidFill>
            </a:endParaRPr>
          </a:p>
        </p:txBody>
      </p:sp>
      <p:sp>
        <p:nvSpPr>
          <p:cNvPr id="5" name="Footer Placeholder 4"/>
          <p:cNvSpPr>
            <a:spLocks noGrp="1"/>
          </p:cNvSpPr>
          <p:nvPr>
            <p:ph type="ftr" sz="quarter" idx="11"/>
          </p:nvPr>
        </p:nvSpPr>
        <p:spPr>
          <a:xfrm>
            <a:off x="3061825" y="6229812"/>
            <a:ext cx="2837789" cy="357856"/>
          </a:xfrm>
          <a:prstGeom prst="rect">
            <a:avLst/>
          </a:prstGeom>
        </p:spPr>
        <p:txBody>
          <a:bodyPr lIns="89574" tIns="44787" rIns="89574" bIns="44787"/>
          <a:lstStyle/>
          <a:p>
            <a:endParaRPr lang="en-MY">
              <a:solidFill>
                <a:srgbClr val="000000"/>
              </a:solidFill>
            </a:endParaRPr>
          </a:p>
        </p:txBody>
      </p:sp>
      <p:sp>
        <p:nvSpPr>
          <p:cNvPr id="6" name="Slide Number Placeholder 5"/>
          <p:cNvSpPr>
            <a:spLocks noGrp="1"/>
          </p:cNvSpPr>
          <p:nvPr>
            <p:ph type="sldNum" sz="quarter" idx="12"/>
          </p:nvPr>
        </p:nvSpPr>
        <p:spPr>
          <a:xfrm>
            <a:off x="6422364" y="6229812"/>
            <a:ext cx="2091002" cy="357856"/>
          </a:xfrm>
          <a:prstGeom prst="rect">
            <a:avLst/>
          </a:prstGeom>
        </p:spPr>
        <p:txBody>
          <a:bodyPr lIns="89574" tIns="44787" rIns="89574" bIns="44787"/>
          <a:lstStyle/>
          <a:p>
            <a:fld id="{87FBAF53-89DE-4D0C-844D-9520A50E3665}" type="slidenum">
              <a:rPr lang="en-MY" smtClean="0">
                <a:solidFill>
                  <a:srgbClr val="000000"/>
                </a:solidFill>
              </a:rPr>
              <a:pPr/>
              <a:t>‹#›</a:t>
            </a:fld>
            <a:endParaRPr lang="en-MY">
              <a:solidFill>
                <a:srgbClr val="000000"/>
              </a:solidFill>
            </a:endParaRPr>
          </a:p>
        </p:txBody>
      </p:sp>
    </p:spTree>
    <p:extLst>
      <p:ext uri="{BB962C8B-B14F-4D97-AF65-F5344CB8AC3E}">
        <p14:creationId xmlns:p14="http://schemas.microsoft.com/office/powerpoint/2010/main" val="11882888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71452" y="1364776"/>
            <a:ext cx="8618536" cy="1231106"/>
          </a:xfrm>
          <a:prstGeom prst="rect">
            <a:avLst/>
          </a:prstGeom>
        </p:spPr>
        <p:txBody>
          <a:bodyPr lIns="0" tIns="0" rIns="0" bIns="0">
            <a:spAutoFit/>
          </a:bodyPr>
          <a:lstStyle>
            <a:lvl2pPr marL="182544" indent="-180956">
              <a:buClrTx/>
              <a:buSzPct val="120000"/>
              <a:buFont typeface="Arial" pitchFamily="34" charset="0"/>
              <a:buChar char="•"/>
              <a:defRPr/>
            </a:lvl2pPr>
            <a:lvl3pPr marL="358737" indent="-176194">
              <a:buClrTx/>
              <a:buSzPct val="100000"/>
              <a:buFont typeface="Calibri" pitchFamily="34" charset="0"/>
              <a:buChar char="–"/>
              <a:defRPr/>
            </a:lvl3pPr>
            <a:lvl4pPr marL="541280" indent="-182544">
              <a:buClrTx/>
              <a:buSzPct val="90000"/>
              <a:buFont typeface="Arial" pitchFamily="34" charset="0"/>
              <a:buChar char="•"/>
              <a:defRPr/>
            </a:lvl4pPr>
            <a:lvl5pPr marL="715887" indent="-174607">
              <a:buClrTx/>
              <a:buSzPct val="85000"/>
              <a:buFont typeface="Calibri"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dirty="0"/>
          </a:p>
        </p:txBody>
      </p:sp>
      <p:sp>
        <p:nvSpPr>
          <p:cNvPr id="10" name="Title 9"/>
          <p:cNvSpPr>
            <a:spLocks noGrp="1"/>
          </p:cNvSpPr>
          <p:nvPr>
            <p:ph type="title"/>
          </p:nvPr>
        </p:nvSpPr>
        <p:spPr>
          <a:xfrm>
            <a:off x="171452" y="230188"/>
            <a:ext cx="8618537" cy="307777"/>
          </a:xfrm>
        </p:spPr>
        <p:txBody>
          <a:bodyPr/>
          <a:lstStyle/>
          <a:p>
            <a:r>
              <a:rPr lang="en-US" smtClean="0"/>
              <a:t>Click to edit Master title style</a:t>
            </a:r>
            <a:endParaRPr lang="en-MY"/>
          </a:p>
        </p:txBody>
      </p:sp>
      <p:sp>
        <p:nvSpPr>
          <p:cNvPr id="7" name="Text Placeholder 3"/>
          <p:cNvSpPr>
            <a:spLocks noGrp="1"/>
          </p:cNvSpPr>
          <p:nvPr>
            <p:ph type="body" sz="quarter" idx="11" hasCustomPrompt="1"/>
          </p:nvPr>
        </p:nvSpPr>
        <p:spPr>
          <a:xfrm>
            <a:off x="171452" y="6487626"/>
            <a:ext cx="6991348" cy="153888"/>
          </a:xfrm>
          <a:prstGeom prst="rect">
            <a:avLst/>
          </a:prstGeom>
        </p:spPr>
        <p:txBody>
          <a:bodyPr wrap="square" lIns="0" tIns="0" rIns="0" bIns="0" anchor="b" anchorCtr="0">
            <a:spAutoFit/>
          </a:bodyPr>
          <a:lstStyle>
            <a:lvl1pPr marL="539693" indent="-539693">
              <a:tabLst>
                <a:tab pos="447628" algn="r"/>
              </a:tabLst>
              <a:defRPr sz="1000"/>
            </a:lvl1pPr>
            <a:lvl2pPr>
              <a:defRPr sz="1000"/>
            </a:lvl2pPr>
            <a:lvl3pPr>
              <a:defRPr sz="1000"/>
            </a:lvl3pPr>
            <a:lvl4pPr>
              <a:defRPr sz="1000"/>
            </a:lvl4pPr>
            <a:lvl5pPr>
              <a:defRPr sz="1000"/>
            </a:lvl5pPr>
          </a:lstStyle>
          <a:p>
            <a:pPr lvl="0"/>
            <a:r>
              <a:rPr lang="en-US" dirty="0" smtClean="0"/>
              <a:t>		</a:t>
            </a:r>
          </a:p>
        </p:txBody>
      </p:sp>
    </p:spTree>
    <p:extLst>
      <p:ext uri="{BB962C8B-B14F-4D97-AF65-F5344CB8AC3E}">
        <p14:creationId xmlns:p14="http://schemas.microsoft.com/office/powerpoint/2010/main" val="222221711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48072" y="6229812"/>
            <a:ext cx="2091002" cy="357856"/>
          </a:xfrm>
          <a:prstGeom prst="rect">
            <a:avLst/>
          </a:prstGeom>
        </p:spPr>
        <p:txBody>
          <a:bodyPr lIns="89195" tIns="44600" rIns="89195" bIns="44600"/>
          <a:lstStyle>
            <a:lvl1pPr>
              <a:defRPr/>
            </a:lvl1pPr>
          </a:lstStyle>
          <a:p>
            <a:pPr>
              <a:defRPr/>
            </a:pPr>
            <a:fld id="{6CFDF2E0-85AD-42C8-B2FE-E93B8861CEF4}" type="datetimeFigureOut">
              <a:rPr lang="en-US">
                <a:solidFill>
                  <a:prstClr val="black">
                    <a:tint val="75000"/>
                  </a:prstClr>
                </a:solidFill>
              </a:rPr>
              <a:pPr>
                <a:defRPr/>
              </a:pPr>
              <a:t>1/8/2015</a:t>
            </a:fld>
            <a:endParaRPr lang="en-US" dirty="0">
              <a:solidFill>
                <a:prstClr val="black">
                  <a:tint val="75000"/>
                </a:prstClr>
              </a:solidFill>
            </a:endParaRPr>
          </a:p>
        </p:txBody>
      </p:sp>
      <p:sp>
        <p:nvSpPr>
          <p:cNvPr id="3" name="Footer Placeholder 2"/>
          <p:cNvSpPr>
            <a:spLocks noGrp="1"/>
          </p:cNvSpPr>
          <p:nvPr>
            <p:ph type="ftr" sz="quarter" idx="11"/>
          </p:nvPr>
        </p:nvSpPr>
        <p:spPr>
          <a:xfrm>
            <a:off x="3061825" y="6229812"/>
            <a:ext cx="2837789" cy="357856"/>
          </a:xfrm>
          <a:prstGeom prst="rect">
            <a:avLst/>
          </a:prstGeom>
        </p:spPr>
        <p:txBody>
          <a:bodyPr lIns="89195" tIns="44600" rIns="89195" bIns="44600"/>
          <a:lstStyle>
            <a:lvl1pPr>
              <a:defRPr/>
            </a:lvl1p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a:xfrm>
            <a:off x="6422364" y="6229812"/>
            <a:ext cx="2091002" cy="357856"/>
          </a:xfrm>
          <a:prstGeom prst="rect">
            <a:avLst/>
          </a:prstGeom>
        </p:spPr>
        <p:txBody>
          <a:bodyPr lIns="89156" tIns="44580" rIns="89156" bIns="44580"/>
          <a:lstStyle>
            <a:lvl1pPr fontAlgn="auto">
              <a:spcBef>
                <a:spcPts val="0"/>
              </a:spcBef>
              <a:spcAft>
                <a:spcPts val="0"/>
              </a:spcAft>
              <a:defRPr>
                <a:latin typeface="+mn-lt"/>
                <a:cs typeface="+mn-cs"/>
              </a:defRPr>
            </a:lvl1pPr>
          </a:lstStyle>
          <a:p>
            <a:pPr defTabSz="891846">
              <a:defRPr/>
            </a:pPr>
            <a:fld id="{32346775-774C-4EAC-B92D-86EBAB7926A2}" type="slidenum">
              <a:rPr lang="en-US" smtClean="0">
                <a:solidFill>
                  <a:prstClr val="black"/>
                </a:solidFill>
              </a:rPr>
              <a:pPr defTabSz="891846">
                <a:defRPr/>
              </a:pPr>
              <a:t>‹#›</a:t>
            </a:fld>
            <a:endParaRPr lang="en-US" dirty="0">
              <a:solidFill>
                <a:prstClr val="black"/>
              </a:solidFill>
            </a:endParaRPr>
          </a:p>
        </p:txBody>
      </p:sp>
      <p:sp>
        <p:nvSpPr>
          <p:cNvPr id="6" name="Rectangle 5"/>
          <p:cNvSpPr/>
          <p:nvPr/>
        </p:nvSpPr>
        <p:spPr>
          <a:xfrm>
            <a:off x="5600921" y="0"/>
            <a:ext cx="3360531" cy="1260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186" tIns="44595" rIns="89186" bIns="44595" rtlCol="0" anchor="ctr"/>
          <a:lstStyle/>
          <a:p>
            <a:pPr algn="ctr" defTabSz="891846"/>
            <a:endParaRPr lang="en-US" dirty="0">
              <a:solidFill>
                <a:prstClr val="white"/>
              </a:solidFill>
            </a:endParaRPr>
          </a:p>
        </p:txBody>
      </p:sp>
    </p:spTree>
    <p:extLst>
      <p:ext uri="{BB962C8B-B14F-4D97-AF65-F5344CB8AC3E}">
        <p14:creationId xmlns:p14="http://schemas.microsoft.com/office/powerpoint/2010/main" val="194006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a:p>
        </p:txBody>
      </p:sp>
      <p:sp>
        <p:nvSpPr>
          <p:cNvPr id="3" name="Slide Number"/>
          <p:cNvSpPr txBox="1">
            <a:spLocks/>
          </p:cNvSpPr>
          <p:nvPr/>
        </p:nvSpPr>
        <p:spPr>
          <a:xfrm>
            <a:off x="7540575" y="6434981"/>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mtClean="0">
                <a:solidFill>
                  <a:srgbClr val="000000"/>
                </a:solidFill>
              </a:rPr>
              <a:pPr algn="r"/>
              <a:t>‹#›</a:t>
            </a:fld>
            <a:endParaRPr lang="en-US" dirty="0">
              <a:solidFill>
                <a:srgbClr val="000000"/>
              </a:solidFill>
            </a:endParaRPr>
          </a:p>
        </p:txBody>
      </p:sp>
    </p:spTree>
    <p:extLst>
      <p:ext uri="{BB962C8B-B14F-4D97-AF65-F5344CB8AC3E}">
        <p14:creationId xmlns:p14="http://schemas.microsoft.com/office/powerpoint/2010/main" val="5654937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graphicFrame>
        <p:nvGraphicFramePr>
          <p:cNvPr id="3" name="Object 64" hidden="1"/>
          <p:cNvGraphicFramePr>
            <a:graphicFrameLocks/>
          </p:cNvGraphicFramePr>
          <p:nvPr>
            <p:custDataLst>
              <p:tags r:id="rId2"/>
            </p:custDataLst>
          </p:nvPr>
        </p:nvGraphicFramePr>
        <p:xfrm>
          <a:off x="0" y="0"/>
          <a:ext cx="155581" cy="155590"/>
        </p:xfrm>
        <a:graphic>
          <a:graphicData uri="http://schemas.openxmlformats.org/presentationml/2006/ole">
            <mc:AlternateContent xmlns:mc="http://schemas.openxmlformats.org/markup-compatibility/2006">
              <mc:Choice xmlns:v="urn:schemas-microsoft-com:vml" Requires="v">
                <p:oleObj spid="_x0000_s366619" name="think-cell Slide" r:id="rId7" imgW="360" imgH="360" progId="TCLayout.ActiveDocument.1">
                  <p:embed/>
                </p:oleObj>
              </mc:Choice>
              <mc:Fallback>
                <p:oleObj name="think-cell Slide" r:id="rId7" imgW="360" imgH="360" progId="TCLayout.ActiveDocument.1">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5581" cy="1555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 name="McK Title Elements"/>
          <p:cNvGrpSpPr>
            <a:grpSpLocks/>
          </p:cNvGrpSpPr>
          <p:nvPr>
            <p:custDataLst>
              <p:tags r:id="rId3"/>
            </p:custDataLst>
          </p:nvPr>
        </p:nvGrpSpPr>
        <p:grpSpPr bwMode="auto">
          <a:xfrm>
            <a:off x="331393" y="5199821"/>
            <a:ext cx="8261326" cy="1339441"/>
            <a:chOff x="1663" y="3147"/>
            <a:chExt cx="3226" cy="844"/>
          </a:xfrm>
        </p:grpSpPr>
        <p:sp>
          <p:nvSpPr>
            <p:cNvPr id="5" name="McK Document type" hidden="1"/>
            <p:cNvSpPr txBox="1">
              <a:spLocks noChangeArrowheads="1"/>
            </p:cNvSpPr>
            <p:nvPr/>
          </p:nvSpPr>
          <p:spPr bwMode="auto">
            <a:xfrm>
              <a:off x="1663" y="3147"/>
              <a:ext cx="3109" cy="116"/>
            </a:xfrm>
            <a:prstGeom prst="rect">
              <a:avLst/>
            </a:prstGeom>
            <a:noFill/>
            <a:extLst/>
          </p:spPr>
          <p:txBody>
            <a:bodyPr lIns="0" tIns="0" rIns="0" bIns="0">
              <a:spAutoFit/>
            </a:bodyPr>
            <a:lstStyle>
              <a:defPPr>
                <a:defRPr lang="en-US"/>
              </a:defPPr>
              <a:lvl1pPr defTabSz="914109" fontAlgn="auto">
                <a:spcBef>
                  <a:spcPts val="0"/>
                </a:spcBef>
                <a:spcAft>
                  <a:spcPts val="0"/>
                </a:spcAft>
                <a:defRPr sz="1000">
                  <a:solidFill>
                    <a:schemeClr val="bg1">
                      <a:lumMod val="50000"/>
                    </a:schemeClr>
                  </a:solidFill>
                  <a:latin typeface="+mn-lt"/>
                </a:defRPr>
              </a:lvl1pPr>
            </a:lstStyle>
            <a:p>
              <a:pPr>
                <a:defRPr/>
              </a:pPr>
              <a:r>
                <a:rPr lang="en-US" sz="1176" b="1" dirty="0" smtClean="0">
                  <a:solidFill>
                    <a:schemeClr val="tx1"/>
                  </a:solidFill>
                  <a:ea typeface="+mn-ea"/>
                  <a:cs typeface="+mn-cs"/>
                </a:rPr>
                <a:t>Document type</a:t>
              </a:r>
            </a:p>
          </p:txBody>
        </p:sp>
        <p:sp>
          <p:nvSpPr>
            <p:cNvPr id="6" name="McK Date" hidden="1"/>
            <p:cNvSpPr txBox="1">
              <a:spLocks noChangeArrowheads="1"/>
            </p:cNvSpPr>
            <p:nvPr/>
          </p:nvSpPr>
          <p:spPr bwMode="auto">
            <a:xfrm>
              <a:off x="1663" y="3275"/>
              <a:ext cx="3109" cy="116"/>
            </a:xfrm>
            <a:prstGeom prst="rect">
              <a:avLst/>
            </a:prstGeom>
            <a:noFill/>
            <a:extLst/>
          </p:spPr>
          <p:txBody>
            <a:bodyPr lIns="0" tIns="0" rIns="0" bIns="0">
              <a:spAutoFit/>
            </a:bodyPr>
            <a:lstStyle>
              <a:defPPr>
                <a:defRPr lang="en-US"/>
              </a:defPPr>
              <a:lvl1pPr defTabSz="914109" fontAlgn="auto">
                <a:spcBef>
                  <a:spcPts val="0"/>
                </a:spcBef>
                <a:spcAft>
                  <a:spcPts val="0"/>
                </a:spcAft>
                <a:defRPr sz="1000">
                  <a:solidFill>
                    <a:schemeClr val="bg1">
                      <a:lumMod val="50000"/>
                    </a:schemeClr>
                  </a:solidFill>
                  <a:latin typeface="+mn-lt"/>
                </a:defRPr>
              </a:lvl1pPr>
            </a:lstStyle>
            <a:p>
              <a:pPr>
                <a:defRPr/>
              </a:pPr>
              <a:r>
                <a:rPr lang="en-US" sz="1176" b="1" dirty="0" smtClean="0">
                  <a:solidFill>
                    <a:schemeClr val="tx1"/>
                  </a:solidFill>
                  <a:ea typeface="+mn-ea"/>
                  <a:cs typeface="+mn-cs"/>
                </a:rPr>
                <a:t>Date</a:t>
              </a:r>
            </a:p>
          </p:txBody>
        </p:sp>
        <p:sp>
          <p:nvSpPr>
            <p:cNvPr id="7" name="McK Disclaimer" hidden="1"/>
            <p:cNvSpPr>
              <a:spLocks noChangeArrowheads="1"/>
            </p:cNvSpPr>
            <p:nvPr/>
          </p:nvSpPr>
          <p:spPr bwMode="auto">
            <a:xfrm>
              <a:off x="1663" y="3706"/>
              <a:ext cx="3226"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a:defRPr>
                  <a:solidFill>
                    <a:schemeClr val="tx1"/>
                  </a:solidFill>
                  <a:latin typeface="Arial" charset="0"/>
                  <a:ea typeface="ＭＳ Ｐゴシック" pitchFamily="34" charset="-128"/>
                </a:defRPr>
              </a:lvl1pPr>
              <a:lvl2pPr marL="742950" indent="-285750" defTabSz="912813">
                <a:defRPr>
                  <a:solidFill>
                    <a:schemeClr val="tx1"/>
                  </a:solidFill>
                  <a:latin typeface="Arial" charset="0"/>
                  <a:ea typeface="ＭＳ Ｐゴシック" pitchFamily="34" charset="-128"/>
                </a:defRPr>
              </a:lvl2pPr>
              <a:lvl3pPr marL="1143000" indent="-228600" defTabSz="912813">
                <a:defRPr>
                  <a:solidFill>
                    <a:schemeClr val="tx1"/>
                  </a:solidFill>
                  <a:latin typeface="Arial" charset="0"/>
                  <a:ea typeface="ＭＳ Ｐゴシック" pitchFamily="34" charset="-128"/>
                </a:defRPr>
              </a:lvl3pPr>
              <a:lvl4pPr marL="1600200" indent="-228600" defTabSz="912813">
                <a:defRPr>
                  <a:solidFill>
                    <a:schemeClr val="tx1"/>
                  </a:solidFill>
                  <a:latin typeface="Arial" charset="0"/>
                  <a:ea typeface="ＭＳ Ｐゴシック" pitchFamily="34" charset="-128"/>
                </a:defRPr>
              </a:lvl4pPr>
              <a:lvl5pPr marL="2057400" indent="-228600" defTabSz="912813">
                <a:defRPr>
                  <a:solidFill>
                    <a:schemeClr val="tx1"/>
                  </a:solidFill>
                  <a:latin typeface="Arial" charset="0"/>
                  <a:ea typeface="ＭＳ Ｐゴシック" pitchFamily="34" charset="-128"/>
                </a:defRPr>
              </a:lvl5pPr>
              <a:lvl6pPr marL="2514600" indent="-228600" defTabSz="912813" fontAlgn="base">
                <a:spcBef>
                  <a:spcPct val="0"/>
                </a:spcBef>
                <a:spcAft>
                  <a:spcPct val="0"/>
                </a:spcAft>
                <a:defRPr>
                  <a:solidFill>
                    <a:schemeClr val="tx1"/>
                  </a:solidFill>
                  <a:latin typeface="Arial" charset="0"/>
                  <a:ea typeface="ＭＳ Ｐゴシック" pitchFamily="34" charset="-128"/>
                </a:defRPr>
              </a:lvl6pPr>
              <a:lvl7pPr marL="2971800" indent="-228600" defTabSz="912813" fontAlgn="base">
                <a:spcBef>
                  <a:spcPct val="0"/>
                </a:spcBef>
                <a:spcAft>
                  <a:spcPct val="0"/>
                </a:spcAft>
                <a:defRPr>
                  <a:solidFill>
                    <a:schemeClr val="tx1"/>
                  </a:solidFill>
                  <a:latin typeface="Arial" charset="0"/>
                  <a:ea typeface="ＭＳ Ｐゴシック" pitchFamily="34" charset="-128"/>
                </a:defRPr>
              </a:lvl7pPr>
              <a:lvl8pPr marL="3429000" indent="-228600" defTabSz="912813" fontAlgn="base">
                <a:spcBef>
                  <a:spcPct val="0"/>
                </a:spcBef>
                <a:spcAft>
                  <a:spcPct val="0"/>
                </a:spcAft>
                <a:defRPr>
                  <a:solidFill>
                    <a:schemeClr val="tx1"/>
                  </a:solidFill>
                  <a:latin typeface="Arial" charset="0"/>
                  <a:ea typeface="ＭＳ Ｐゴシック" pitchFamily="34" charset="-128"/>
                </a:defRPr>
              </a:lvl8pPr>
              <a:lvl9pPr marL="3886200" indent="-228600" defTabSz="912813" fontAlgn="base">
                <a:spcBef>
                  <a:spcPct val="0"/>
                </a:spcBef>
                <a:spcAft>
                  <a:spcPct val="0"/>
                </a:spcAft>
                <a:defRPr>
                  <a:solidFill>
                    <a:schemeClr val="tx1"/>
                  </a:solidFill>
                  <a:latin typeface="Arial" charset="0"/>
                  <a:ea typeface="ＭＳ Ｐゴシック" pitchFamily="34" charset="-128"/>
                </a:defRPr>
              </a:lvl9pPr>
            </a:lstStyle>
            <a:p>
              <a:pPr>
                <a:defRPr/>
              </a:pPr>
              <a:r>
                <a:rPr lang="en-US" sz="980" smtClean="0">
                  <a:solidFill>
                    <a:srgbClr val="7F7F7F"/>
                  </a:solidFill>
                </a:rPr>
                <a:t>Note : Private &amp; Confidential. This material can be only shared with the BFR Seminar participants and should not be circulated without permission. Should you have any further enquiry regarding this material, kindly contact Mr Izhar (email: </a:t>
              </a:r>
              <a:r>
                <a:rPr lang="en-US" sz="980" smtClean="0">
                  <a:solidFill>
                    <a:srgbClr val="7F7F7F"/>
                  </a:solidFill>
                  <a:hlinkClick r:id="rId9"/>
                </a:rPr>
                <a:t>izhar.moslim@pemandu.gov.my</a:t>
              </a:r>
              <a:r>
                <a:rPr lang="en-US" sz="980" smtClean="0">
                  <a:solidFill>
                    <a:srgbClr val="7F7F7F"/>
                  </a:solidFill>
                </a:rPr>
                <a:t>  mobile : +6012 – 2347 460) or Mr. Zaid (email : </a:t>
              </a:r>
              <a:r>
                <a:rPr lang="en-US" sz="980" smtClean="0">
                  <a:solidFill>
                    <a:srgbClr val="7F7F7F"/>
                  </a:solidFill>
                  <a:hlinkClick r:id="rId10"/>
                </a:rPr>
                <a:t>zaid.shaari@pemandu.gov.my</a:t>
              </a:r>
              <a:r>
                <a:rPr lang="en-US" sz="980" smtClean="0">
                  <a:solidFill>
                    <a:srgbClr val="7F7F7F"/>
                  </a:solidFill>
                </a:rPr>
                <a:t> mobile : +6012-2977 625)</a:t>
              </a:r>
              <a:endParaRPr lang="en-MY" sz="980" smtClean="0">
                <a:solidFill>
                  <a:srgbClr val="7F7F7F"/>
                </a:solidFill>
              </a:endParaRPr>
            </a:p>
          </p:txBody>
        </p:sp>
      </p:grpSp>
      <p:pic>
        <p:nvPicPr>
          <p:cNvPr id="8" name="Picture 69"/>
          <p:cNvPicPr>
            <a:picLocks noChangeAspect="1"/>
          </p:cNvPicPr>
          <p:nvPr>
            <p:custDataLst>
              <p:tags r:id="rId4"/>
            </p:custDataLst>
          </p:nvPr>
        </p:nvPicPr>
        <p:blipFill>
          <a:blip r:embed="rId11" cstate="email">
            <a:extLst>
              <a:ext uri="{28A0092B-C50C-407E-A947-70E740481C1C}">
                <a14:useLocalDpi xmlns:a14="http://schemas.microsoft.com/office/drawing/2010/main"/>
              </a:ext>
            </a:extLst>
          </a:blip>
          <a:srcRect/>
          <a:stretch>
            <a:fillRect/>
          </a:stretch>
        </p:blipFill>
        <p:spPr bwMode="gray">
          <a:xfrm>
            <a:off x="7716794" y="6047786"/>
            <a:ext cx="1243089" cy="675259"/>
          </a:xfrm>
          <a:prstGeom prst="rect">
            <a:avLst/>
          </a:prstGeom>
          <a:noFill/>
          <a:ln w="9525">
            <a:noFill/>
            <a:miter lim="800000"/>
            <a:headEnd/>
            <a:tailEnd/>
          </a:ln>
        </p:spPr>
      </p:pic>
      <p:sp>
        <p:nvSpPr>
          <p:cNvPr id="10" name="Slide Number"/>
          <p:cNvSpPr txBox="1">
            <a:spLocks/>
          </p:cNvSpPr>
          <p:nvPr>
            <p:custDataLst>
              <p:tags r:id="rId5"/>
            </p:custDataLst>
          </p:nvPr>
        </p:nvSpPr>
        <p:spPr>
          <a:xfrm>
            <a:off x="7561214" y="6435204"/>
            <a:ext cx="208478" cy="152478"/>
          </a:xfrm>
          <a:prstGeom prst="rect">
            <a:avLst/>
          </a:prstGeom>
        </p:spPr>
        <p:txBody>
          <a:bodyPr wrap="none" lIns="0" tIns="0" rIns="0" bIns="0" anchor="ctr"/>
          <a:lstStyle>
            <a:defPPr>
              <a:defRPr lang="en-US"/>
            </a:defPPr>
            <a:lvl1pPr>
              <a:defRPr sz="1000" baseline="0">
                <a:latin typeface="+mn-lt"/>
              </a:defRPr>
            </a:lvl1pPr>
          </a:lstStyle>
          <a:p>
            <a:pPr fontAlgn="auto">
              <a:spcBef>
                <a:spcPts val="0"/>
              </a:spcBef>
              <a:spcAft>
                <a:spcPts val="0"/>
              </a:spcAft>
              <a:defRPr/>
            </a:pPr>
            <a:fld id="{85CDFD30-E838-4E2F-81EE-E63AA66FFC2E}" type="slidenum">
              <a:rPr lang="en-US" sz="980" smtClean="0">
                <a:ea typeface="+mn-ea"/>
                <a:cs typeface="+mn-cs"/>
              </a:rPr>
              <a:pPr fontAlgn="auto">
                <a:spcBef>
                  <a:spcPts val="0"/>
                </a:spcBef>
                <a:spcAft>
                  <a:spcPts val="0"/>
                </a:spcAft>
                <a:defRPr/>
              </a:pPr>
              <a:t>‹#›</a:t>
            </a:fld>
            <a:endParaRPr lang="en-US" sz="980" dirty="0">
              <a:ea typeface="+mn-ea"/>
              <a:cs typeface="+mn-cs"/>
            </a:endParaRPr>
          </a:p>
        </p:txBody>
      </p:sp>
      <p:sp>
        <p:nvSpPr>
          <p:cNvPr id="9" name="McK 2. Slide Title"/>
          <p:cNvSpPr>
            <a:spLocks noGrp="1"/>
          </p:cNvSpPr>
          <p:nvPr>
            <p:ph type="title"/>
          </p:nvPr>
        </p:nvSpPr>
        <p:spPr>
          <a:xfrm>
            <a:off x="119071" y="230202"/>
            <a:ext cx="8618537" cy="292388"/>
          </a:xfrm>
        </p:spPr>
        <p:txBody>
          <a:bodyPr/>
          <a:lstStyle/>
          <a:p>
            <a:r>
              <a:rPr lang="en-US" smtClean="0"/>
              <a:t>Click to edit Master title style</a:t>
            </a:r>
            <a:endParaRPr lang="en-US"/>
          </a:p>
        </p:txBody>
      </p:sp>
    </p:spTree>
    <p:extLst>
      <p:ext uri="{BB962C8B-B14F-4D97-AF65-F5344CB8AC3E}">
        <p14:creationId xmlns:p14="http://schemas.microsoft.com/office/powerpoint/2010/main" val="9846673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1828234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6734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McK Title Elements" hidden="1"/>
          <p:cNvGrpSpPr/>
          <p:nvPr/>
        </p:nvGrpSpPr>
        <p:grpSpPr bwMode="gray">
          <a:xfrm>
            <a:off x="3174270"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6112" eaLnBrk="1" fontAlgn="auto" hangingPunct="1">
                <a:spcBef>
                  <a:spcPts val="0"/>
                </a:spcBef>
                <a:spcAft>
                  <a:spcPts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6112" eaLnBrk="1" fontAlgn="auto" hangingPunct="1">
                <a:spcBef>
                  <a:spcPts val="0"/>
                </a:spcBef>
                <a:spcAft>
                  <a:spcPts val="0"/>
                </a:spcAft>
                <a:defRPr/>
              </a:pPr>
              <a:r>
                <a:rPr lang="en-US" sz="1400" dirty="0" smtClean="0">
                  <a:solidFill>
                    <a:srgbClr val="000000"/>
                  </a:solidFill>
                  <a:latin typeface="Arial"/>
                </a:rPr>
                <a:t>Date</a:t>
              </a:r>
            </a:p>
          </p:txBody>
        </p:sp>
      </p:grpSp>
      <p:grpSp>
        <p:nvGrpSpPr>
          <p:cNvPr id="13" name="Group 12"/>
          <p:cNvGrpSpPr/>
          <p:nvPr/>
        </p:nvGrpSpPr>
        <p:grpSpPr bwMode="gray">
          <a:xfrm>
            <a:off x="1" y="1478417"/>
            <a:ext cx="8782521" cy="2546840"/>
            <a:chOff x="1" y="1508446"/>
            <a:chExt cx="8961438" cy="2598571"/>
          </a:xfrm>
        </p:grpSpPr>
        <p:sp>
          <p:nvSpPr>
            <p:cNvPr id="14" name="Rectangle 13"/>
            <p:cNvSpPr/>
            <p:nvPr/>
          </p:nvSpPr>
          <p:spPr bwMode="gray">
            <a:xfrm>
              <a:off x="2963486" y="1631413"/>
              <a:ext cx="5997953" cy="2352639"/>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6112" fontAlgn="auto">
                <a:spcBef>
                  <a:spcPts val="0"/>
                </a:spcBef>
                <a:spcAft>
                  <a:spcPts val="0"/>
                </a:spcAft>
              </a:pPr>
              <a:endParaRPr lang="en-US" sz="1800" dirty="0" err="1" smtClean="0">
                <a:solidFill>
                  <a:srgbClr val="FFC000"/>
                </a:solidFill>
              </a:endParaRPr>
            </a:p>
          </p:txBody>
        </p:sp>
        <p:sp>
          <p:nvSpPr>
            <p:cNvPr id="15" name="Rectangle 14"/>
            <p:cNvSpPr/>
            <p:nvPr/>
          </p:nvSpPr>
          <p:spPr bwMode="gray">
            <a:xfrm flipH="1">
              <a:off x="1" y="1508446"/>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6112" fontAlgn="auto">
                <a:spcBef>
                  <a:spcPts val="0"/>
                </a:spcBef>
                <a:spcAft>
                  <a:spcPts val="0"/>
                </a:spcAft>
              </a:pPr>
              <a:endParaRPr lang="en-US" sz="1800" dirty="0" err="1">
                <a:solidFill>
                  <a:srgbClr val="FFC000"/>
                </a:solidFill>
              </a:endParaRPr>
            </a:p>
          </p:txBody>
        </p:sp>
        <p:sp>
          <p:nvSpPr>
            <p:cNvPr id="16" name="Rectangle 15"/>
            <p:cNvSpPr/>
            <p:nvPr/>
          </p:nvSpPr>
          <p:spPr bwMode="gray">
            <a:xfrm flipH="1">
              <a:off x="1" y="3984051"/>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6112" fontAlgn="auto">
                <a:spcBef>
                  <a:spcPts val="0"/>
                </a:spcBef>
                <a:spcAft>
                  <a:spcPts val="0"/>
                </a:spcAft>
              </a:pPr>
              <a:endParaRPr lang="en-US" sz="1800" dirty="0" err="1">
                <a:solidFill>
                  <a:srgbClr val="FFC000"/>
                </a:solidFill>
              </a:endParaRPr>
            </a:p>
          </p:txBody>
        </p:sp>
      </p:grpSp>
      <p:sp>
        <p:nvSpPr>
          <p:cNvPr id="17" name="Rectangle 1026"/>
          <p:cNvSpPr>
            <a:spLocks noGrp="1" noChangeArrowheads="1"/>
          </p:cNvSpPr>
          <p:nvPr>
            <p:ph type="ctrTitle"/>
          </p:nvPr>
        </p:nvSpPr>
        <p:spPr bwMode="gray">
          <a:xfrm>
            <a:off x="3110894" y="1764774"/>
            <a:ext cx="5452258" cy="482640"/>
          </a:xfrm>
          <a:prstGeom prst="rect">
            <a:avLst/>
          </a:prstGeom>
        </p:spPr>
        <p:txBody>
          <a:bodyPr>
            <a:spAutoFit/>
          </a:bodyPr>
          <a:lstStyle>
            <a:lvl1pPr>
              <a:defRPr sz="31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9" name="Rectangle 1027"/>
          <p:cNvSpPr>
            <a:spLocks noGrp="1" noChangeArrowheads="1"/>
          </p:cNvSpPr>
          <p:nvPr>
            <p:ph type="subTitle" idx="1"/>
          </p:nvPr>
        </p:nvSpPr>
        <p:spPr bwMode="gray">
          <a:xfrm>
            <a:off x="3110894" y="3254571"/>
            <a:ext cx="4836998" cy="305931"/>
          </a:xfrm>
          <a:prstGeom prst="rect">
            <a:avLst/>
          </a:prstGeom>
        </p:spPr>
        <p:txBody>
          <a:bodyPr lIns="89611" tIns="44806" rIns="89611" bIns="44806">
            <a:spAutoFit/>
          </a:bodyPr>
          <a:lstStyle>
            <a:lvl1pPr>
              <a:defRPr sz="1400" baseline="0">
                <a:solidFill>
                  <a:srgbClr val="FFC000"/>
                </a:solidFill>
                <a:latin typeface="+mj-lt"/>
                <a:ea typeface="+mj-ea"/>
              </a:defRPr>
            </a:lvl1pPr>
          </a:lstStyle>
          <a:p>
            <a:pPr lvl="0"/>
            <a:r>
              <a:rPr lang="en-US" noProof="0" smtClean="0"/>
              <a:t>Click to edit Master subtitle style</a:t>
            </a:r>
            <a:endParaRPr lang="en-US" noProof="0" dirty="0" smtClean="0"/>
          </a:p>
        </p:txBody>
      </p:sp>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gray">
          <a:xfrm>
            <a:off x="8695" y="2021232"/>
            <a:ext cx="2834755" cy="1444495"/>
          </a:xfrm>
          <a:prstGeom prst="rect">
            <a:avLst/>
          </a:prstGeom>
        </p:spPr>
      </p:pic>
    </p:spTree>
    <p:extLst>
      <p:ext uri="{BB962C8B-B14F-4D97-AF65-F5344CB8AC3E}">
        <p14:creationId xmlns:p14="http://schemas.microsoft.com/office/powerpoint/2010/main" val="319190780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4333585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a:xfrm>
            <a:off x="448072" y="1568347"/>
            <a:ext cx="8065294" cy="1321585"/>
          </a:xfrm>
          <a:prstGeom prst="rect">
            <a:avLst/>
          </a:prstGeom>
        </p:spPr>
        <p:txBody>
          <a:bodyPr lIns="87809" tIns="43906" rIns="87809" bIns="4390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a:xfrm>
            <a:off x="448072" y="6229812"/>
            <a:ext cx="2091002" cy="357856"/>
          </a:xfrm>
          <a:prstGeom prst="rect">
            <a:avLst/>
          </a:prstGeom>
        </p:spPr>
        <p:txBody>
          <a:bodyPr lIns="87809" tIns="43906" rIns="87809" bIns="43906"/>
          <a:lstStyle/>
          <a:p>
            <a:pPr defTabSz="896112" fontAlgn="auto">
              <a:spcBef>
                <a:spcPts val="0"/>
              </a:spcBef>
              <a:spcAft>
                <a:spcPts val="0"/>
              </a:spcAft>
            </a:pPr>
            <a:fld id="{3913B2CF-A3CF-4CDA-BD1A-851054A31260}" type="datetimeFigureOut">
              <a:rPr lang="en-MY" sz="1800" smtClean="0">
                <a:solidFill>
                  <a:srgbClr val="000000"/>
                </a:solidFill>
                <a:latin typeface="Arial"/>
              </a:rPr>
              <a:pPr defTabSz="896112" fontAlgn="auto">
                <a:spcBef>
                  <a:spcPts val="0"/>
                </a:spcBef>
                <a:spcAft>
                  <a:spcPts val="0"/>
                </a:spcAft>
              </a:pPr>
              <a:t>8/1/2015</a:t>
            </a:fld>
            <a:endParaRPr lang="en-MY" sz="1800">
              <a:solidFill>
                <a:srgbClr val="000000"/>
              </a:solidFill>
              <a:latin typeface="Arial"/>
            </a:endParaRPr>
          </a:p>
        </p:txBody>
      </p:sp>
      <p:sp>
        <p:nvSpPr>
          <p:cNvPr id="5" name="Footer Placeholder 4"/>
          <p:cNvSpPr>
            <a:spLocks noGrp="1"/>
          </p:cNvSpPr>
          <p:nvPr>
            <p:ph type="ftr" sz="quarter" idx="11"/>
          </p:nvPr>
        </p:nvSpPr>
        <p:spPr>
          <a:xfrm>
            <a:off x="3061825" y="6229812"/>
            <a:ext cx="2837789" cy="357856"/>
          </a:xfrm>
          <a:prstGeom prst="rect">
            <a:avLst/>
          </a:prstGeom>
        </p:spPr>
        <p:txBody>
          <a:bodyPr lIns="87809" tIns="43906" rIns="87809" bIns="43906"/>
          <a:lstStyle/>
          <a:p>
            <a:pPr defTabSz="896112" fontAlgn="auto">
              <a:spcBef>
                <a:spcPts val="0"/>
              </a:spcBef>
              <a:spcAft>
                <a:spcPts val="0"/>
              </a:spcAft>
            </a:pPr>
            <a:endParaRPr lang="en-MY" sz="1800">
              <a:solidFill>
                <a:srgbClr val="000000"/>
              </a:solidFill>
              <a:latin typeface="Arial"/>
            </a:endParaRPr>
          </a:p>
        </p:txBody>
      </p:sp>
      <p:sp>
        <p:nvSpPr>
          <p:cNvPr id="6" name="Slide Number Placeholder 5"/>
          <p:cNvSpPr>
            <a:spLocks noGrp="1"/>
          </p:cNvSpPr>
          <p:nvPr>
            <p:ph type="sldNum" sz="quarter" idx="12"/>
          </p:nvPr>
        </p:nvSpPr>
        <p:spPr>
          <a:xfrm>
            <a:off x="6422364" y="6229812"/>
            <a:ext cx="2091002" cy="357856"/>
          </a:xfrm>
          <a:prstGeom prst="rect">
            <a:avLst/>
          </a:prstGeom>
        </p:spPr>
        <p:txBody>
          <a:bodyPr lIns="87809" tIns="43906" rIns="87809" bIns="43906"/>
          <a:lstStyle/>
          <a:p>
            <a:pPr defTabSz="896112" fontAlgn="auto">
              <a:spcBef>
                <a:spcPts val="0"/>
              </a:spcBef>
              <a:spcAft>
                <a:spcPts val="0"/>
              </a:spcAft>
            </a:pPr>
            <a:fld id="{87FBAF53-89DE-4D0C-844D-9520A50E3665}" type="slidenum">
              <a:rPr lang="en-MY" sz="1800" smtClean="0">
                <a:solidFill>
                  <a:srgbClr val="000000"/>
                </a:solidFill>
                <a:latin typeface="Arial"/>
              </a:rPr>
              <a:pPr defTabSz="896112" fontAlgn="auto">
                <a:spcBef>
                  <a:spcPts val="0"/>
                </a:spcBef>
                <a:spcAft>
                  <a:spcPts val="0"/>
                </a:spcAft>
              </a:pPr>
              <a:t>‹#›</a:t>
            </a:fld>
            <a:endParaRPr lang="en-MY" sz="1800">
              <a:solidFill>
                <a:srgbClr val="000000"/>
              </a:solidFill>
              <a:latin typeface="Arial"/>
            </a:endParaRPr>
          </a:p>
        </p:txBody>
      </p:sp>
    </p:spTree>
    <p:extLst>
      <p:ext uri="{BB962C8B-B14F-4D97-AF65-F5344CB8AC3E}">
        <p14:creationId xmlns:p14="http://schemas.microsoft.com/office/powerpoint/2010/main" val="20861146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pic>
        <p:nvPicPr>
          <p:cNvPr id="21" name="Picture 20"/>
          <p:cNvPicPr>
            <a:picLocks noChangeAspect="1"/>
          </p:cNvPicPr>
          <p:nvPr>
            <p:custDataLst>
              <p:tags r:id="rId2"/>
            </p:custDataLst>
          </p:nvPr>
        </p:nvPicPr>
        <p:blipFill>
          <a:blip r:embed="rId5" cstate="print">
            <a:extLst>
              <a:ext uri="{28A0092B-C50C-407E-A947-70E740481C1C}">
                <a14:useLocalDpi xmlns:a14="http://schemas.microsoft.com/office/drawing/2010/main"/>
              </a:ext>
            </a:extLst>
          </a:blip>
          <a:stretch>
            <a:fillRect/>
          </a:stretch>
        </p:blipFill>
        <p:spPr>
          <a:xfrm>
            <a:off x="0" y="1"/>
            <a:ext cx="8961438" cy="6721475"/>
          </a:xfrm>
          <a:prstGeom prst="rect">
            <a:avLst/>
          </a:prstGeom>
        </p:spPr>
      </p:pic>
      <p:graphicFrame>
        <p:nvGraphicFramePr>
          <p:cNvPr id="3" name="Object 2" hidden="1"/>
          <p:cNvGraphicFramePr>
            <a:graphicFrameLocks noChangeAspect="1"/>
          </p:cNvGraphicFramePr>
          <p:nvPr>
            <p:custDataLst>
              <p:tags r:id="rId3"/>
            </p:custDataLst>
            <p:extLst>
              <p:ext uri="{D42A27DB-BD31-4B8C-83A1-F6EECF244321}">
                <p14:modId xmlns:p14="http://schemas.microsoft.com/office/powerpoint/2010/main" val="206765809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69396" name="think-cell Slide" r:id="rId6" imgW="360" imgH="360" progId="TCLayout.ActiveDocument.1">
                  <p:embed/>
                </p:oleObj>
              </mc:Choice>
              <mc:Fallback>
                <p:oleObj name="think-cell Slide"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McK Title Elements" hidden="1"/>
          <p:cNvGrpSpPr/>
          <p:nvPr/>
        </p:nvGrpSpPr>
        <p:grpSpPr bwMode="gray">
          <a:xfrm>
            <a:off x="3174270"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6112" eaLnBrk="1" fontAlgn="auto" hangingPunct="1">
                <a:spcBef>
                  <a:spcPts val="0"/>
                </a:spcBef>
                <a:spcAft>
                  <a:spcPts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6112" eaLnBrk="1" fontAlgn="auto" hangingPunct="1">
                <a:spcBef>
                  <a:spcPts val="0"/>
                </a:spcBef>
                <a:spcAft>
                  <a:spcPts val="0"/>
                </a:spcAft>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632619" y="3354233"/>
            <a:ext cx="4990259" cy="437392"/>
          </a:xfrm>
          <a:prstGeom prst="rect">
            <a:avLst/>
          </a:prstGeom>
        </p:spPr>
        <p:txBody>
          <a:bodyPr wrap="square" anchor="b" anchorCtr="0">
            <a:spAutoFit/>
          </a:bodyPr>
          <a:lstStyle>
            <a:lvl1pPr>
              <a:defRPr sz="2800" b="1" baseline="0">
                <a:solidFill>
                  <a:schemeClr val="tx2"/>
                </a:solidFill>
                <a:latin typeface="+mj-lt"/>
                <a:ea typeface="+mj-ea"/>
                <a:cs typeface="Arial" panose="020B0604020202020204" pitchFamily="34" charset="0"/>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632620" y="4180425"/>
            <a:ext cx="4935537" cy="307777"/>
          </a:xfrm>
          <a:prstGeom prst="rect">
            <a:avLst/>
          </a:prstGeom>
        </p:spPr>
        <p:txBody>
          <a:bodyPr lIns="0" tIns="0" rIns="0" bIns="0">
            <a:spAutoFit/>
          </a:bodyPr>
          <a:lstStyle>
            <a:lvl1pPr>
              <a:defRPr sz="2000" baseline="0">
                <a:solidFill>
                  <a:schemeClr val="tx1"/>
                </a:solidFill>
                <a:latin typeface="+mj-lt"/>
                <a:ea typeface="+mj-ea"/>
                <a:cs typeface="Arial" panose="020B0604020202020204" pitchFamily="34" charset="0"/>
              </a:defRPr>
            </a:lvl1pPr>
          </a:lstStyle>
          <a:p>
            <a:pPr lvl="0"/>
            <a:r>
              <a:rPr lang="en-US" noProof="0" smtClean="0"/>
              <a:t>Click to edit Master subtitle style</a:t>
            </a:r>
            <a:endParaRPr lang="en-US" noProof="0" dirty="0" smtClean="0"/>
          </a:p>
        </p:txBody>
      </p:sp>
      <p:cxnSp>
        <p:nvCxnSpPr>
          <p:cNvPr id="24" name="Straight Connector 23"/>
          <p:cNvCxnSpPr/>
          <p:nvPr/>
        </p:nvCxnSpPr>
        <p:spPr>
          <a:xfrm>
            <a:off x="632620" y="3894652"/>
            <a:ext cx="7696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5336382" y="368864"/>
            <a:ext cx="3195637" cy="1504950"/>
            <a:chOff x="632619" y="670600"/>
            <a:chExt cx="3195637" cy="1504950"/>
          </a:xfrm>
        </p:grpSpPr>
        <p:sp>
          <p:nvSpPr>
            <p:cNvPr id="2" name="Rectangle 1"/>
            <p:cNvSpPr/>
            <p:nvPr/>
          </p:nvSpPr>
          <p:spPr>
            <a:xfrm>
              <a:off x="1290638" y="1228724"/>
              <a:ext cx="1843087" cy="30241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6112" fontAlgn="auto">
                <a:spcBef>
                  <a:spcPts val="0"/>
                </a:spcBef>
                <a:spcAft>
                  <a:spcPts val="0"/>
                </a:spcAft>
              </a:pPr>
              <a:endParaRPr lang="en-GB" sz="1800" dirty="0" err="1" smtClean="0">
                <a:solidFill>
                  <a:srgbClr val="000000"/>
                </a:solidFill>
              </a:endParaRPr>
            </a:p>
          </p:txBody>
        </p:sp>
        <p:pic>
          <p:nvPicPr>
            <p:cNvPr id="18" name="Picture 72"/>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gray">
            <a:xfrm>
              <a:off x="632619" y="670600"/>
              <a:ext cx="3195637" cy="1504950"/>
            </a:xfrm>
            <a:prstGeom prst="rect">
              <a:avLst/>
            </a:prstGeom>
            <a:noFill/>
            <a:ln w="9525">
              <a:noFill/>
              <a:miter lim="800000"/>
              <a:headEnd/>
              <a:tailEnd/>
            </a:ln>
          </p:spPr>
        </p:pic>
      </p:grpSp>
    </p:spTree>
    <p:extLst>
      <p:ext uri="{BB962C8B-B14F-4D97-AF65-F5344CB8AC3E}">
        <p14:creationId xmlns:p14="http://schemas.microsoft.com/office/powerpoint/2010/main" val="357234955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p:cNvGraphicFramePr>
          <p:nvPr>
            <p:custDataLst>
              <p:tags r:id="rId2"/>
            </p:custDataLst>
            <p:extLst>
              <p:ext uri="{D42A27DB-BD31-4B8C-83A1-F6EECF244321}">
                <p14:modId xmlns:p14="http://schemas.microsoft.com/office/powerpoint/2010/main" val="3666539703"/>
              </p:ext>
            </p:extLst>
          </p:nvPr>
        </p:nvGraphicFramePr>
        <p:xfrm>
          <a:off x="1591" y="1591"/>
          <a:ext cx="1587" cy="1587"/>
        </p:xfrm>
        <a:graphic>
          <a:graphicData uri="http://schemas.openxmlformats.org/presentationml/2006/ole">
            <mc:AlternateContent xmlns:mc="http://schemas.openxmlformats.org/markup-compatibility/2006">
              <mc:Choice xmlns:v="urn:schemas-microsoft-com:vml" Requires="v">
                <p:oleObj spid="_x0000_s27144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1" y="1591"/>
                        <a:ext cx="1587" cy="1587"/>
                      </a:xfrm>
                      <a:prstGeom prst="rect">
                        <a:avLst/>
                      </a:prstGeom>
                    </p:spPr>
                  </p:pic>
                </p:oleObj>
              </mc:Fallback>
            </mc:AlternateContent>
          </a:graphicData>
        </a:graphic>
      </p:graphicFrame>
      <p:grpSp>
        <p:nvGrpSpPr>
          <p:cNvPr id="2" name="Group 1"/>
          <p:cNvGrpSpPr/>
          <p:nvPr/>
        </p:nvGrpSpPr>
        <p:grpSpPr bwMode="gray">
          <a:xfrm>
            <a:off x="1" y="1508449"/>
            <a:ext cx="8961438" cy="2598571"/>
            <a:chOff x="1" y="1508446"/>
            <a:chExt cx="8961438" cy="2598571"/>
          </a:xfrm>
        </p:grpSpPr>
        <p:sp>
          <p:nvSpPr>
            <p:cNvPr id="22" name="Rectangle 21"/>
            <p:cNvSpPr/>
            <p:nvPr/>
          </p:nvSpPr>
          <p:spPr bwMode="gray">
            <a:xfrm>
              <a:off x="2963486" y="1631413"/>
              <a:ext cx="5997953" cy="2352639"/>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dirty="0" err="1" smtClean="0">
                <a:solidFill>
                  <a:srgbClr val="FFC000"/>
                </a:solidFill>
              </a:endParaRPr>
            </a:p>
          </p:txBody>
        </p:sp>
        <p:sp>
          <p:nvSpPr>
            <p:cNvPr id="23" name="Rectangle 22"/>
            <p:cNvSpPr/>
            <p:nvPr/>
          </p:nvSpPr>
          <p:spPr bwMode="gray">
            <a:xfrm flipH="1">
              <a:off x="1" y="1508446"/>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dirty="0" err="1">
                <a:solidFill>
                  <a:srgbClr val="FFC000"/>
                </a:solidFill>
              </a:endParaRPr>
            </a:p>
          </p:txBody>
        </p:sp>
        <p:sp>
          <p:nvSpPr>
            <p:cNvPr id="24" name="Rectangle 23"/>
            <p:cNvSpPr/>
            <p:nvPr/>
          </p:nvSpPr>
          <p:spPr bwMode="gray">
            <a:xfrm flipH="1">
              <a:off x="1" y="3984051"/>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a:endParaRPr lang="en-US" dirty="0" err="1">
                <a:solidFill>
                  <a:srgbClr val="FFC000"/>
                </a:solidFill>
              </a:endParaRPr>
            </a:p>
          </p:txBody>
        </p:sp>
      </p:grpSp>
      <p:grpSp>
        <p:nvGrpSpPr>
          <p:cNvPr id="25" name="McK Title Elements" hidden="1"/>
          <p:cNvGrpSpPr/>
          <p:nvPr/>
        </p:nvGrpSpPr>
        <p:grpSpPr bwMode="gray">
          <a:xfrm>
            <a:off x="3174272"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smtClean="0">
                  <a:solidFill>
                    <a:srgbClr val="000000"/>
                  </a:solidFill>
                  <a:latin typeface="Arial"/>
                </a:rPr>
                <a:t>Date</a:t>
              </a:r>
            </a:p>
          </p:txBody>
        </p:sp>
      </p:grpSp>
      <p:sp>
        <p:nvSpPr>
          <p:cNvPr id="13314" name="Rectangle 1026"/>
          <p:cNvSpPr>
            <a:spLocks noGrp="1" noChangeArrowheads="1"/>
          </p:cNvSpPr>
          <p:nvPr>
            <p:ph type="ctrTitle"/>
          </p:nvPr>
        </p:nvSpPr>
        <p:spPr bwMode="gray">
          <a:xfrm>
            <a:off x="3174272" y="1800622"/>
            <a:ext cx="5563331" cy="497721"/>
          </a:xfrm>
          <a:prstGeom prst="rect">
            <a:avLst/>
          </a:prstGeom>
        </p:spPr>
        <p:txBody>
          <a:bodyPr>
            <a:spAutoFit/>
          </a:bodyPr>
          <a:lstStyle>
            <a:lvl1pPr>
              <a:defRPr sz="32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3315" name="Rectangle 1027"/>
          <p:cNvSpPr>
            <a:spLocks noGrp="1" noChangeArrowheads="1"/>
          </p:cNvSpPr>
          <p:nvPr>
            <p:ph type="subTitle" idx="1"/>
          </p:nvPr>
        </p:nvSpPr>
        <p:spPr bwMode="gray">
          <a:xfrm>
            <a:off x="3174269" y="3320677"/>
            <a:ext cx="4935537" cy="215444"/>
          </a:xfrm>
        </p:spPr>
        <p:txBody>
          <a:bodyPr>
            <a:spAutoFit/>
          </a:bodyPr>
          <a:lstStyle>
            <a:lvl1pPr>
              <a:defRPr sz="1400" baseline="0">
                <a:solidFill>
                  <a:srgbClr val="FFC000"/>
                </a:solidFill>
                <a:latin typeface="+mj-lt"/>
                <a:ea typeface="+mj-ea"/>
              </a:defRPr>
            </a:lvl1pPr>
          </a:lstStyle>
          <a:p>
            <a:pPr lvl="0"/>
            <a:r>
              <a:rPr lang="en-US" noProof="0" smtClean="0"/>
              <a:t>Click to edit Master subtitle style</a:t>
            </a:r>
            <a:endParaRPr lang="en-US" noProof="0" dirty="0" smtClean="0"/>
          </a:p>
        </p:txBody>
      </p:sp>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gray">
          <a:xfrm>
            <a:off x="8872" y="2062289"/>
            <a:ext cx="2892504" cy="1473835"/>
          </a:xfrm>
          <a:prstGeom prst="rect">
            <a:avLst/>
          </a:prstGeom>
        </p:spPr>
      </p:pic>
      <p:pic>
        <p:nvPicPr>
          <p:cNvPr id="28" name="Picture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spTree>
    <p:extLst>
      <p:ext uri="{BB962C8B-B14F-4D97-AF65-F5344CB8AC3E}">
        <p14:creationId xmlns:p14="http://schemas.microsoft.com/office/powerpoint/2010/main" val="2803883082"/>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smtClean="0"/>
              <a:t>Click to edit Master title style</a:t>
            </a:r>
            <a:endParaRPr lang="en-US"/>
          </a:p>
        </p:txBody>
      </p:sp>
      <p:sp>
        <p:nvSpPr>
          <p:cNvPr id="3" name="Slide Number"/>
          <p:cNvSpPr txBox="1">
            <a:spLocks/>
          </p:cNvSpPr>
          <p:nvPr/>
        </p:nvSpPr>
        <p:spPr>
          <a:xfrm>
            <a:off x="7540575" y="6434981"/>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a:fld id="{42C328C1-A84F-4A39-A664-DBA00541A8C6}" type="slidenum">
              <a:rPr lang="en-US" smtClean="0">
                <a:solidFill>
                  <a:srgbClr val="000000"/>
                </a:solidFill>
              </a:rPr>
              <a:pPr algn="r"/>
              <a:t>‹#›</a:t>
            </a:fld>
            <a:endParaRPr lang="en-US" dirty="0">
              <a:solidFill>
                <a:srgbClr val="000000"/>
              </a:solidFill>
            </a:endParaRPr>
          </a:p>
        </p:txBody>
      </p:sp>
    </p:spTree>
    <p:extLst>
      <p:ext uri="{BB962C8B-B14F-4D97-AF65-F5344CB8AC3E}">
        <p14:creationId xmlns:p14="http://schemas.microsoft.com/office/powerpoint/2010/main" val="15266107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171452" y="1364776"/>
            <a:ext cx="8618536" cy="1231106"/>
          </a:xfrm>
          <a:prstGeom prst="rect">
            <a:avLst/>
          </a:prstGeom>
        </p:spPr>
        <p:txBody>
          <a:bodyPr lIns="0" tIns="0" rIns="0" bIns="0">
            <a:spAutoFit/>
          </a:bodyPr>
          <a:lstStyle>
            <a:lvl2pPr marL="182544" indent="-180956">
              <a:buClrTx/>
              <a:buSzPct val="120000"/>
              <a:buFont typeface="Arial" pitchFamily="34" charset="0"/>
              <a:buChar char="•"/>
              <a:defRPr/>
            </a:lvl2pPr>
            <a:lvl3pPr marL="358737" indent="-176194">
              <a:buClrTx/>
              <a:buSzPct val="100000"/>
              <a:buFont typeface="Calibri" pitchFamily="34" charset="0"/>
              <a:buChar char="–"/>
              <a:defRPr/>
            </a:lvl3pPr>
            <a:lvl4pPr marL="541280" indent="-182544">
              <a:buClrTx/>
              <a:buSzPct val="90000"/>
              <a:buFont typeface="Arial" pitchFamily="34" charset="0"/>
              <a:buChar char="•"/>
              <a:defRPr/>
            </a:lvl4pPr>
            <a:lvl5pPr marL="715887" indent="-174607">
              <a:buClrTx/>
              <a:buSzPct val="85000"/>
              <a:buFont typeface="Calibri"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dirty="0"/>
          </a:p>
        </p:txBody>
      </p:sp>
      <p:sp>
        <p:nvSpPr>
          <p:cNvPr id="10" name="Title 9"/>
          <p:cNvSpPr>
            <a:spLocks noGrp="1"/>
          </p:cNvSpPr>
          <p:nvPr>
            <p:ph type="title"/>
          </p:nvPr>
        </p:nvSpPr>
        <p:spPr>
          <a:xfrm>
            <a:off x="171452" y="230188"/>
            <a:ext cx="8618537" cy="307777"/>
          </a:xfrm>
        </p:spPr>
        <p:txBody>
          <a:bodyPr/>
          <a:lstStyle/>
          <a:p>
            <a:r>
              <a:rPr lang="en-US" smtClean="0"/>
              <a:t>Click to edit Master title style</a:t>
            </a:r>
            <a:endParaRPr lang="en-MY"/>
          </a:p>
        </p:txBody>
      </p:sp>
      <p:sp>
        <p:nvSpPr>
          <p:cNvPr id="7" name="Text Placeholder 3"/>
          <p:cNvSpPr>
            <a:spLocks noGrp="1"/>
          </p:cNvSpPr>
          <p:nvPr>
            <p:ph type="body" sz="quarter" idx="11" hasCustomPrompt="1"/>
          </p:nvPr>
        </p:nvSpPr>
        <p:spPr>
          <a:xfrm>
            <a:off x="171452" y="6487626"/>
            <a:ext cx="6991348" cy="153888"/>
          </a:xfrm>
          <a:prstGeom prst="rect">
            <a:avLst/>
          </a:prstGeom>
        </p:spPr>
        <p:txBody>
          <a:bodyPr wrap="square" lIns="0" tIns="0" rIns="0" bIns="0" anchor="b" anchorCtr="0">
            <a:spAutoFit/>
          </a:bodyPr>
          <a:lstStyle>
            <a:lvl1pPr marL="539693" indent="-539693">
              <a:tabLst>
                <a:tab pos="447628" algn="r"/>
              </a:tabLst>
              <a:defRPr sz="1000"/>
            </a:lvl1pPr>
            <a:lvl2pPr>
              <a:defRPr sz="1000"/>
            </a:lvl2pPr>
            <a:lvl3pPr>
              <a:defRPr sz="1000"/>
            </a:lvl3pPr>
            <a:lvl4pPr>
              <a:defRPr sz="1000"/>
            </a:lvl4pPr>
            <a:lvl5pPr>
              <a:defRPr sz="1000"/>
            </a:lvl5pPr>
          </a:lstStyle>
          <a:p>
            <a:pPr lvl="0"/>
            <a:r>
              <a:rPr lang="en-US" dirty="0" smtClean="0"/>
              <a:t>		</a:t>
            </a:r>
          </a:p>
        </p:txBody>
      </p:sp>
    </p:spTree>
    <p:extLst>
      <p:ext uri="{BB962C8B-B14F-4D97-AF65-F5344CB8AC3E}">
        <p14:creationId xmlns:p14="http://schemas.microsoft.com/office/powerpoint/2010/main" val="1163465951"/>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48072" y="6229812"/>
            <a:ext cx="2091002" cy="357856"/>
          </a:xfrm>
          <a:prstGeom prst="rect">
            <a:avLst/>
          </a:prstGeom>
        </p:spPr>
        <p:txBody>
          <a:bodyPr lIns="89195" tIns="44600" rIns="89195" bIns="44600"/>
          <a:lstStyle>
            <a:lvl1pPr>
              <a:defRPr/>
            </a:lvl1pPr>
          </a:lstStyle>
          <a:p>
            <a:pPr>
              <a:defRPr/>
            </a:pPr>
            <a:fld id="{6CFDF2E0-85AD-42C8-B2FE-E93B8861CEF4}" type="datetimeFigureOut">
              <a:rPr lang="en-US">
                <a:solidFill>
                  <a:prstClr val="black">
                    <a:tint val="75000"/>
                  </a:prstClr>
                </a:solidFill>
              </a:rPr>
              <a:pPr>
                <a:defRPr/>
              </a:pPr>
              <a:t>1/8/2015</a:t>
            </a:fld>
            <a:endParaRPr lang="en-US" dirty="0">
              <a:solidFill>
                <a:prstClr val="black">
                  <a:tint val="75000"/>
                </a:prstClr>
              </a:solidFill>
            </a:endParaRPr>
          </a:p>
        </p:txBody>
      </p:sp>
      <p:sp>
        <p:nvSpPr>
          <p:cNvPr id="3" name="Footer Placeholder 2"/>
          <p:cNvSpPr>
            <a:spLocks noGrp="1"/>
          </p:cNvSpPr>
          <p:nvPr>
            <p:ph type="ftr" sz="quarter" idx="11"/>
          </p:nvPr>
        </p:nvSpPr>
        <p:spPr>
          <a:xfrm>
            <a:off x="3061825" y="6229812"/>
            <a:ext cx="2837789" cy="357856"/>
          </a:xfrm>
          <a:prstGeom prst="rect">
            <a:avLst/>
          </a:prstGeom>
        </p:spPr>
        <p:txBody>
          <a:bodyPr lIns="89195" tIns="44600" rIns="89195" bIns="44600"/>
          <a:lstStyle>
            <a:lvl1pPr>
              <a:defRPr/>
            </a:lvl1p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a:xfrm>
            <a:off x="6422364" y="6229812"/>
            <a:ext cx="2091002" cy="357856"/>
          </a:xfrm>
          <a:prstGeom prst="rect">
            <a:avLst/>
          </a:prstGeom>
        </p:spPr>
        <p:txBody>
          <a:bodyPr lIns="89156" tIns="44580" rIns="89156" bIns="44580"/>
          <a:lstStyle>
            <a:lvl1pPr fontAlgn="auto">
              <a:spcBef>
                <a:spcPts val="0"/>
              </a:spcBef>
              <a:spcAft>
                <a:spcPts val="0"/>
              </a:spcAft>
              <a:defRPr>
                <a:latin typeface="+mn-lt"/>
                <a:cs typeface="+mn-cs"/>
              </a:defRPr>
            </a:lvl1pPr>
          </a:lstStyle>
          <a:p>
            <a:pPr defTabSz="891846">
              <a:defRPr/>
            </a:pPr>
            <a:fld id="{32346775-774C-4EAC-B92D-86EBAB7926A2}" type="slidenum">
              <a:rPr lang="en-US" smtClean="0">
                <a:solidFill>
                  <a:prstClr val="black"/>
                </a:solidFill>
              </a:rPr>
              <a:pPr defTabSz="891846">
                <a:defRPr/>
              </a:pPr>
              <a:t>‹#›</a:t>
            </a:fld>
            <a:endParaRPr lang="en-US" dirty="0">
              <a:solidFill>
                <a:prstClr val="black"/>
              </a:solidFill>
            </a:endParaRPr>
          </a:p>
        </p:txBody>
      </p:sp>
      <p:sp>
        <p:nvSpPr>
          <p:cNvPr id="6" name="Rectangle 5"/>
          <p:cNvSpPr/>
          <p:nvPr/>
        </p:nvSpPr>
        <p:spPr>
          <a:xfrm>
            <a:off x="5600921" y="0"/>
            <a:ext cx="3360531" cy="1260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186" tIns="44595" rIns="89186" bIns="44595" rtlCol="0" anchor="ctr"/>
          <a:lstStyle/>
          <a:p>
            <a:pPr algn="ctr" defTabSz="891846"/>
            <a:endParaRPr lang="en-US" dirty="0">
              <a:solidFill>
                <a:prstClr val="white"/>
              </a:solidFill>
            </a:endParaRPr>
          </a:p>
        </p:txBody>
      </p:sp>
    </p:spTree>
    <p:extLst>
      <p:ext uri="{BB962C8B-B14F-4D97-AF65-F5344CB8AC3E}">
        <p14:creationId xmlns:p14="http://schemas.microsoft.com/office/powerpoint/2010/main" val="33584461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307896317"/>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273492"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McK Title Elements" hidden="1"/>
          <p:cNvGrpSpPr/>
          <p:nvPr/>
        </p:nvGrpSpPr>
        <p:grpSpPr bwMode="gray">
          <a:xfrm>
            <a:off x="3174270"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6112" eaLnBrk="1" fontAlgn="auto" hangingPunct="1">
                <a:spcBef>
                  <a:spcPts val="0"/>
                </a:spcBef>
                <a:spcAft>
                  <a:spcPts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6112" eaLnBrk="1" fontAlgn="auto" hangingPunct="1">
                <a:spcBef>
                  <a:spcPts val="0"/>
                </a:spcBef>
                <a:spcAft>
                  <a:spcPts val="0"/>
                </a:spcAft>
                <a:defRPr/>
              </a:pPr>
              <a:r>
                <a:rPr lang="en-US" sz="1400" dirty="0" smtClean="0">
                  <a:solidFill>
                    <a:srgbClr val="000000"/>
                  </a:solidFill>
                  <a:latin typeface="Arial"/>
                </a:rPr>
                <a:t>Date</a:t>
              </a:r>
            </a:p>
          </p:txBody>
        </p:sp>
      </p:grpSp>
      <p:grpSp>
        <p:nvGrpSpPr>
          <p:cNvPr id="13" name="Group 12"/>
          <p:cNvGrpSpPr/>
          <p:nvPr/>
        </p:nvGrpSpPr>
        <p:grpSpPr bwMode="gray">
          <a:xfrm>
            <a:off x="1" y="1478417"/>
            <a:ext cx="8782521" cy="2546840"/>
            <a:chOff x="1" y="1508446"/>
            <a:chExt cx="8961438" cy="2598571"/>
          </a:xfrm>
        </p:grpSpPr>
        <p:sp>
          <p:nvSpPr>
            <p:cNvPr id="14" name="Rectangle 13"/>
            <p:cNvSpPr/>
            <p:nvPr/>
          </p:nvSpPr>
          <p:spPr bwMode="gray">
            <a:xfrm>
              <a:off x="2963486" y="1631413"/>
              <a:ext cx="5997953" cy="2352639"/>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6112" fontAlgn="auto">
                <a:spcBef>
                  <a:spcPts val="0"/>
                </a:spcBef>
                <a:spcAft>
                  <a:spcPts val="0"/>
                </a:spcAft>
              </a:pPr>
              <a:endParaRPr lang="en-US" sz="1800" dirty="0" err="1" smtClean="0">
                <a:solidFill>
                  <a:srgbClr val="FFC000"/>
                </a:solidFill>
              </a:endParaRPr>
            </a:p>
          </p:txBody>
        </p:sp>
        <p:sp>
          <p:nvSpPr>
            <p:cNvPr id="15" name="Rectangle 14"/>
            <p:cNvSpPr/>
            <p:nvPr/>
          </p:nvSpPr>
          <p:spPr bwMode="gray">
            <a:xfrm flipH="1">
              <a:off x="1" y="1508446"/>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6112" fontAlgn="auto">
                <a:spcBef>
                  <a:spcPts val="0"/>
                </a:spcBef>
                <a:spcAft>
                  <a:spcPts val="0"/>
                </a:spcAft>
              </a:pPr>
              <a:endParaRPr lang="en-US" sz="1800" dirty="0" err="1">
                <a:solidFill>
                  <a:srgbClr val="FFC000"/>
                </a:solidFill>
              </a:endParaRPr>
            </a:p>
          </p:txBody>
        </p:sp>
        <p:sp>
          <p:nvSpPr>
            <p:cNvPr id="16" name="Rectangle 15"/>
            <p:cNvSpPr/>
            <p:nvPr/>
          </p:nvSpPr>
          <p:spPr bwMode="gray">
            <a:xfrm flipH="1">
              <a:off x="1" y="3984051"/>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6112" fontAlgn="auto">
                <a:spcBef>
                  <a:spcPts val="0"/>
                </a:spcBef>
                <a:spcAft>
                  <a:spcPts val="0"/>
                </a:spcAft>
              </a:pPr>
              <a:endParaRPr lang="en-US" sz="1800" dirty="0" err="1">
                <a:solidFill>
                  <a:srgbClr val="FFC000"/>
                </a:solidFill>
              </a:endParaRPr>
            </a:p>
          </p:txBody>
        </p:sp>
      </p:grpSp>
      <p:sp>
        <p:nvSpPr>
          <p:cNvPr id="17" name="Rectangle 1026"/>
          <p:cNvSpPr>
            <a:spLocks noGrp="1" noChangeArrowheads="1"/>
          </p:cNvSpPr>
          <p:nvPr>
            <p:ph type="ctrTitle"/>
          </p:nvPr>
        </p:nvSpPr>
        <p:spPr bwMode="gray">
          <a:xfrm>
            <a:off x="3110894" y="1764774"/>
            <a:ext cx="5452258" cy="482640"/>
          </a:xfrm>
          <a:prstGeom prst="rect">
            <a:avLst/>
          </a:prstGeom>
        </p:spPr>
        <p:txBody>
          <a:bodyPr>
            <a:spAutoFit/>
          </a:bodyPr>
          <a:lstStyle>
            <a:lvl1pPr>
              <a:defRPr sz="31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9" name="Rectangle 1027"/>
          <p:cNvSpPr>
            <a:spLocks noGrp="1" noChangeArrowheads="1"/>
          </p:cNvSpPr>
          <p:nvPr>
            <p:ph type="subTitle" idx="1"/>
          </p:nvPr>
        </p:nvSpPr>
        <p:spPr bwMode="gray">
          <a:xfrm>
            <a:off x="3110894" y="3254571"/>
            <a:ext cx="4836998" cy="305931"/>
          </a:xfrm>
          <a:prstGeom prst="rect">
            <a:avLst/>
          </a:prstGeom>
        </p:spPr>
        <p:txBody>
          <a:bodyPr lIns="89611" tIns="44806" rIns="89611" bIns="44806">
            <a:spAutoFit/>
          </a:bodyPr>
          <a:lstStyle>
            <a:lvl1pPr>
              <a:defRPr sz="1400" baseline="0">
                <a:solidFill>
                  <a:srgbClr val="FFC000"/>
                </a:solidFill>
                <a:latin typeface="+mj-lt"/>
                <a:ea typeface="+mj-ea"/>
              </a:defRPr>
            </a:lvl1pPr>
          </a:lstStyle>
          <a:p>
            <a:pPr lvl="0"/>
            <a:r>
              <a:rPr lang="en-US" noProof="0" smtClean="0"/>
              <a:t>Click to edit Master subtitle style</a:t>
            </a:r>
            <a:endParaRPr lang="en-US" noProof="0" dirty="0" smtClean="0"/>
          </a:p>
        </p:txBody>
      </p:sp>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gray">
          <a:xfrm>
            <a:off x="8695" y="2021232"/>
            <a:ext cx="2834755" cy="1444495"/>
          </a:xfrm>
          <a:prstGeom prst="rect">
            <a:avLst/>
          </a:prstGeom>
        </p:spPr>
      </p:pic>
    </p:spTree>
    <p:extLst>
      <p:ext uri="{BB962C8B-B14F-4D97-AF65-F5344CB8AC3E}">
        <p14:creationId xmlns:p14="http://schemas.microsoft.com/office/powerpoint/2010/main" val="9022151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93961311"/>
              </p:ext>
            </p:extLst>
          </p:nvPr>
        </p:nvGraphicFramePr>
        <p:xfrm>
          <a:off x="1638" y="1638"/>
          <a:ext cx="1587" cy="1587"/>
        </p:xfrm>
        <a:graphic>
          <a:graphicData uri="http://schemas.openxmlformats.org/presentationml/2006/ole">
            <mc:AlternateContent xmlns:mc="http://schemas.openxmlformats.org/markup-compatibility/2006">
              <mc:Choice xmlns:v="urn:schemas-microsoft-com:vml" Requires="v">
                <p:oleObj spid="_x0000_s90341"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 y="163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 name="McK Title Elements" hidden="1"/>
          <p:cNvGrpSpPr/>
          <p:nvPr/>
        </p:nvGrpSpPr>
        <p:grpSpPr bwMode="gray">
          <a:xfrm>
            <a:off x="3174277" y="4462409"/>
            <a:ext cx="4935538" cy="484188"/>
            <a:chOff x="3174269" y="4462409"/>
            <a:chExt cx="4935538" cy="484188"/>
          </a:xfrm>
        </p:grpSpPr>
        <p:sp>
          <p:nvSpPr>
            <p:cNvPr id="9" name="McK Document type"/>
            <p:cNvSpPr txBox="1">
              <a:spLocks noChangeArrowheads="1"/>
            </p:cNvSpPr>
            <p:nvPr/>
          </p:nvSpPr>
          <p:spPr bwMode="gray">
            <a:xfrm>
              <a:off x="3174269" y="4462409"/>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469" eaLnBrk="1" fontAlgn="auto" hangingPunct="1">
                <a:spcBef>
                  <a:spcPts val="0"/>
                </a:spcBef>
                <a:spcAft>
                  <a:spcPts val="0"/>
                </a:spcAft>
                <a:defRPr/>
              </a:pPr>
              <a:r>
                <a:rPr lang="en-US" sz="1400" dirty="0" smtClean="0">
                  <a:solidFill>
                    <a:srgbClr val="000000"/>
                  </a:solidFill>
                  <a:latin typeface="Arial"/>
                </a:rPr>
                <a:t>Document type</a:t>
              </a:r>
            </a:p>
          </p:txBody>
        </p:sp>
        <p:sp>
          <p:nvSpPr>
            <p:cNvPr id="10" name="McK Date"/>
            <p:cNvSpPr txBox="1">
              <a:spLocks noChangeArrowheads="1"/>
            </p:cNvSpPr>
            <p:nvPr/>
          </p:nvSpPr>
          <p:spPr bwMode="gray">
            <a:xfrm>
              <a:off x="3174269" y="4730697"/>
              <a:ext cx="4935538"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469" eaLnBrk="1" fontAlgn="auto" hangingPunct="1">
                <a:spcBef>
                  <a:spcPts val="0"/>
                </a:spcBef>
                <a:spcAft>
                  <a:spcPts val="0"/>
                </a:spcAft>
                <a:defRPr/>
              </a:pPr>
              <a:r>
                <a:rPr lang="en-US" sz="1400" dirty="0" smtClean="0">
                  <a:solidFill>
                    <a:srgbClr val="000000"/>
                  </a:solidFill>
                  <a:latin typeface="Arial"/>
                </a:rPr>
                <a:t>Date</a:t>
              </a:r>
            </a:p>
          </p:txBody>
        </p:sp>
      </p:grpSp>
      <p:grpSp>
        <p:nvGrpSpPr>
          <p:cNvPr id="13" name="Group 12"/>
          <p:cNvGrpSpPr/>
          <p:nvPr/>
        </p:nvGrpSpPr>
        <p:grpSpPr bwMode="gray">
          <a:xfrm>
            <a:off x="22" y="1478417"/>
            <a:ext cx="8782521" cy="2546840"/>
            <a:chOff x="1" y="1508446"/>
            <a:chExt cx="8961438" cy="2598571"/>
          </a:xfrm>
        </p:grpSpPr>
        <p:sp>
          <p:nvSpPr>
            <p:cNvPr id="14" name="Rectangle 13"/>
            <p:cNvSpPr/>
            <p:nvPr/>
          </p:nvSpPr>
          <p:spPr bwMode="gray">
            <a:xfrm>
              <a:off x="2963486" y="1631413"/>
              <a:ext cx="5997953" cy="2352639"/>
            </a:xfrm>
            <a:prstGeom prst="rect">
              <a:avLst/>
            </a:prstGeom>
            <a:solidFill>
              <a:srgbClr val="00206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1469" fontAlgn="auto">
                <a:spcBef>
                  <a:spcPts val="0"/>
                </a:spcBef>
                <a:spcAft>
                  <a:spcPts val="0"/>
                </a:spcAft>
              </a:pPr>
              <a:endParaRPr lang="en-US" sz="1800" dirty="0" err="1" smtClean="0">
                <a:solidFill>
                  <a:srgbClr val="FFC000"/>
                </a:solidFill>
              </a:endParaRPr>
            </a:p>
          </p:txBody>
        </p:sp>
        <p:sp>
          <p:nvSpPr>
            <p:cNvPr id="15" name="Rectangle 14"/>
            <p:cNvSpPr/>
            <p:nvPr/>
          </p:nvSpPr>
          <p:spPr bwMode="gray">
            <a:xfrm flipH="1">
              <a:off x="1" y="1508446"/>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1469" fontAlgn="auto">
                <a:spcBef>
                  <a:spcPts val="0"/>
                </a:spcBef>
                <a:spcAft>
                  <a:spcPts val="0"/>
                </a:spcAft>
              </a:pPr>
              <a:endParaRPr lang="en-US" sz="1800" dirty="0" err="1">
                <a:solidFill>
                  <a:srgbClr val="FFC000"/>
                </a:solidFill>
              </a:endParaRPr>
            </a:p>
          </p:txBody>
        </p:sp>
        <p:sp>
          <p:nvSpPr>
            <p:cNvPr id="16" name="Rectangle 15"/>
            <p:cNvSpPr/>
            <p:nvPr/>
          </p:nvSpPr>
          <p:spPr bwMode="gray">
            <a:xfrm flipH="1">
              <a:off x="1" y="3984051"/>
              <a:ext cx="8961437" cy="122966"/>
            </a:xfrm>
            <a:prstGeom prst="rect">
              <a:avLst/>
            </a:prstGeom>
            <a:gradFill>
              <a:gsLst>
                <a:gs pos="85000">
                  <a:schemeClr val="bg1"/>
                </a:gs>
                <a:gs pos="17000">
                  <a:srgbClr val="002060"/>
                </a:gs>
                <a:gs pos="50000">
                  <a:srgbClr val="FFC000"/>
                </a:gs>
              </a:gsLst>
              <a:lin ang="21594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lIns="89611" tIns="44806" rIns="89611" bIns="44806" rtlCol="0" anchor="ctr"/>
            <a:lstStyle/>
            <a:p>
              <a:pPr algn="ctr" defTabSz="891469" fontAlgn="auto">
                <a:spcBef>
                  <a:spcPts val="0"/>
                </a:spcBef>
                <a:spcAft>
                  <a:spcPts val="0"/>
                </a:spcAft>
              </a:pPr>
              <a:endParaRPr lang="en-US" sz="1800" dirty="0" err="1">
                <a:solidFill>
                  <a:srgbClr val="FFC000"/>
                </a:solidFill>
              </a:endParaRPr>
            </a:p>
          </p:txBody>
        </p:sp>
      </p:grpSp>
      <p:sp>
        <p:nvSpPr>
          <p:cNvPr id="17" name="Rectangle 1026"/>
          <p:cNvSpPr>
            <a:spLocks noGrp="1" noChangeArrowheads="1"/>
          </p:cNvSpPr>
          <p:nvPr>
            <p:ph type="ctrTitle"/>
          </p:nvPr>
        </p:nvSpPr>
        <p:spPr bwMode="gray">
          <a:xfrm>
            <a:off x="3110894" y="1764784"/>
            <a:ext cx="5452258" cy="482640"/>
          </a:xfrm>
          <a:prstGeom prst="rect">
            <a:avLst/>
          </a:prstGeom>
        </p:spPr>
        <p:txBody>
          <a:bodyPr>
            <a:spAutoFit/>
          </a:bodyPr>
          <a:lstStyle>
            <a:lvl1pPr>
              <a:defRPr sz="3100" b="0" baseline="0">
                <a:solidFill>
                  <a:schemeClr val="bg1"/>
                </a:solidFill>
                <a:latin typeface="+mj-lt"/>
                <a:ea typeface="+mj-ea"/>
              </a:defRPr>
            </a:lvl1pPr>
          </a:lstStyle>
          <a:p>
            <a:pPr lvl="0"/>
            <a:r>
              <a:rPr lang="en-US" noProof="0" smtClean="0"/>
              <a:t>Click to edit Master title style</a:t>
            </a:r>
            <a:endParaRPr lang="en-US" noProof="0" dirty="0" smtClean="0"/>
          </a:p>
        </p:txBody>
      </p:sp>
      <p:sp>
        <p:nvSpPr>
          <p:cNvPr id="19" name="Rectangle 1027"/>
          <p:cNvSpPr>
            <a:spLocks noGrp="1" noChangeArrowheads="1"/>
          </p:cNvSpPr>
          <p:nvPr>
            <p:ph type="subTitle" idx="1"/>
          </p:nvPr>
        </p:nvSpPr>
        <p:spPr bwMode="gray">
          <a:xfrm>
            <a:off x="3110894" y="3254620"/>
            <a:ext cx="4836998" cy="305931"/>
          </a:xfrm>
          <a:prstGeom prst="rect">
            <a:avLst/>
          </a:prstGeom>
        </p:spPr>
        <p:txBody>
          <a:bodyPr lIns="89147" tIns="44575" rIns="89147" bIns="44575">
            <a:spAutoFit/>
          </a:bodyPr>
          <a:lstStyle>
            <a:lvl1pPr>
              <a:defRPr sz="1400" baseline="0">
                <a:solidFill>
                  <a:srgbClr val="FFC000"/>
                </a:solidFill>
                <a:latin typeface="+mj-lt"/>
                <a:ea typeface="+mj-ea"/>
              </a:defRPr>
            </a:lvl1pPr>
          </a:lstStyle>
          <a:p>
            <a:pPr lvl="0"/>
            <a:r>
              <a:rPr lang="en-US" noProof="0" smtClean="0"/>
              <a:t>Click to edit Master subtitle style</a:t>
            </a:r>
            <a:endParaRPr lang="en-US" noProof="0" dirty="0" smtClean="0"/>
          </a:p>
        </p:txBody>
      </p:sp>
      <p:pic>
        <p:nvPicPr>
          <p:cNvPr id="20" name="Picture 19"/>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gray">
          <a:xfrm>
            <a:off x="8701" y="2021281"/>
            <a:ext cx="2834755" cy="1444495"/>
          </a:xfrm>
          <a:prstGeom prst="rect">
            <a:avLst/>
          </a:prstGeom>
        </p:spPr>
      </p:pic>
    </p:spTree>
    <p:extLst>
      <p:ext uri="{BB962C8B-B14F-4D97-AF65-F5344CB8AC3E}">
        <p14:creationId xmlns:p14="http://schemas.microsoft.com/office/powerpoint/2010/main" val="3835736685"/>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454169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a:xfrm>
            <a:off x="448072" y="1568347"/>
            <a:ext cx="8065294" cy="1321585"/>
          </a:xfrm>
          <a:prstGeom prst="rect">
            <a:avLst/>
          </a:prstGeom>
        </p:spPr>
        <p:txBody>
          <a:bodyPr lIns="87809" tIns="43906" rIns="87809" bIns="43906"/>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a:xfrm>
            <a:off x="448072" y="6229812"/>
            <a:ext cx="2091002" cy="357856"/>
          </a:xfrm>
          <a:prstGeom prst="rect">
            <a:avLst/>
          </a:prstGeom>
        </p:spPr>
        <p:txBody>
          <a:bodyPr lIns="87809" tIns="43906" rIns="87809" bIns="43906"/>
          <a:lstStyle/>
          <a:p>
            <a:pPr defTabSz="896112" fontAlgn="auto">
              <a:spcBef>
                <a:spcPts val="0"/>
              </a:spcBef>
              <a:spcAft>
                <a:spcPts val="0"/>
              </a:spcAft>
            </a:pPr>
            <a:fld id="{3913B2CF-A3CF-4CDA-BD1A-851054A31260}" type="datetimeFigureOut">
              <a:rPr lang="en-MY" sz="1800" smtClean="0">
                <a:solidFill>
                  <a:srgbClr val="000000"/>
                </a:solidFill>
                <a:latin typeface="Arial"/>
              </a:rPr>
              <a:pPr defTabSz="896112" fontAlgn="auto">
                <a:spcBef>
                  <a:spcPts val="0"/>
                </a:spcBef>
                <a:spcAft>
                  <a:spcPts val="0"/>
                </a:spcAft>
              </a:pPr>
              <a:t>8/1/2015</a:t>
            </a:fld>
            <a:endParaRPr lang="en-MY" sz="1800">
              <a:solidFill>
                <a:srgbClr val="000000"/>
              </a:solidFill>
              <a:latin typeface="Arial"/>
            </a:endParaRPr>
          </a:p>
        </p:txBody>
      </p:sp>
      <p:sp>
        <p:nvSpPr>
          <p:cNvPr id="5" name="Footer Placeholder 4"/>
          <p:cNvSpPr>
            <a:spLocks noGrp="1"/>
          </p:cNvSpPr>
          <p:nvPr>
            <p:ph type="ftr" sz="quarter" idx="11"/>
          </p:nvPr>
        </p:nvSpPr>
        <p:spPr>
          <a:xfrm>
            <a:off x="3061825" y="6229812"/>
            <a:ext cx="2837789" cy="357856"/>
          </a:xfrm>
          <a:prstGeom prst="rect">
            <a:avLst/>
          </a:prstGeom>
        </p:spPr>
        <p:txBody>
          <a:bodyPr lIns="87809" tIns="43906" rIns="87809" bIns="43906"/>
          <a:lstStyle/>
          <a:p>
            <a:pPr defTabSz="896112" fontAlgn="auto">
              <a:spcBef>
                <a:spcPts val="0"/>
              </a:spcBef>
              <a:spcAft>
                <a:spcPts val="0"/>
              </a:spcAft>
            </a:pPr>
            <a:endParaRPr lang="en-MY" sz="1800">
              <a:solidFill>
                <a:srgbClr val="000000"/>
              </a:solidFill>
              <a:latin typeface="Arial"/>
            </a:endParaRPr>
          </a:p>
        </p:txBody>
      </p:sp>
      <p:sp>
        <p:nvSpPr>
          <p:cNvPr id="6" name="Slide Number Placeholder 5"/>
          <p:cNvSpPr>
            <a:spLocks noGrp="1"/>
          </p:cNvSpPr>
          <p:nvPr>
            <p:ph type="sldNum" sz="quarter" idx="12"/>
          </p:nvPr>
        </p:nvSpPr>
        <p:spPr>
          <a:xfrm>
            <a:off x="6422364" y="6229812"/>
            <a:ext cx="2091002" cy="357856"/>
          </a:xfrm>
          <a:prstGeom prst="rect">
            <a:avLst/>
          </a:prstGeom>
        </p:spPr>
        <p:txBody>
          <a:bodyPr lIns="87809" tIns="43906" rIns="87809" bIns="43906"/>
          <a:lstStyle/>
          <a:p>
            <a:pPr defTabSz="896112" fontAlgn="auto">
              <a:spcBef>
                <a:spcPts val="0"/>
              </a:spcBef>
              <a:spcAft>
                <a:spcPts val="0"/>
              </a:spcAft>
            </a:pPr>
            <a:fld id="{87FBAF53-89DE-4D0C-844D-9520A50E3665}" type="slidenum">
              <a:rPr lang="en-MY" sz="1800" smtClean="0">
                <a:solidFill>
                  <a:srgbClr val="000000"/>
                </a:solidFill>
                <a:latin typeface="Arial"/>
              </a:rPr>
              <a:pPr defTabSz="896112" fontAlgn="auto">
                <a:spcBef>
                  <a:spcPts val="0"/>
                </a:spcBef>
                <a:spcAft>
                  <a:spcPts val="0"/>
                </a:spcAft>
              </a:pPr>
              <a:t>‹#›</a:t>
            </a:fld>
            <a:endParaRPr lang="en-MY" sz="1800">
              <a:solidFill>
                <a:srgbClr val="000000"/>
              </a:solidFill>
              <a:latin typeface="Arial"/>
            </a:endParaRPr>
          </a:p>
        </p:txBody>
      </p:sp>
    </p:spTree>
    <p:extLst>
      <p:ext uri="{BB962C8B-B14F-4D97-AF65-F5344CB8AC3E}">
        <p14:creationId xmlns:p14="http://schemas.microsoft.com/office/powerpoint/2010/main" val="26054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7571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gs" Target="../tags/tag6.xml"/><Relationship Id="rId18" Type="http://schemas.openxmlformats.org/officeDocument/2006/relationships/tags" Target="../tags/tag11.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tags" Target="../tags/tag14.xml"/><Relationship Id="rId7" Type="http://schemas.openxmlformats.org/officeDocument/2006/relationships/vmlDrawing" Target="../drawings/vmlDrawing1.vml"/><Relationship Id="rId12" Type="http://schemas.openxmlformats.org/officeDocument/2006/relationships/tags" Target="../tags/tag5.xml"/><Relationship Id="rId17" Type="http://schemas.openxmlformats.org/officeDocument/2006/relationships/tags" Target="../tags/tag10.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ags" Target="../tags/tag9.xml"/><Relationship Id="rId20" Type="http://schemas.openxmlformats.org/officeDocument/2006/relationships/tags" Target="../tags/tag13.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tags" Target="../tags/tag4.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tags" Target="../tags/tag8.xml"/><Relationship Id="rId23" Type="http://schemas.openxmlformats.org/officeDocument/2006/relationships/tags" Target="../tags/tag16.xml"/><Relationship Id="rId10" Type="http://schemas.openxmlformats.org/officeDocument/2006/relationships/tags" Target="../tags/tag3.xml"/><Relationship Id="rId19" Type="http://schemas.openxmlformats.org/officeDocument/2006/relationships/tags" Target="../tags/tag12.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tags" Target="../tags/tag7.xml"/><Relationship Id="rId22" Type="http://schemas.openxmlformats.org/officeDocument/2006/relationships/tags" Target="../tags/tag15.xml"/></Relationships>
</file>

<file path=ppt/slideMasters/_rels/slideMaster10.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18" Type="http://schemas.openxmlformats.org/officeDocument/2006/relationships/tags" Target="../tags/tag179.xml"/><Relationship Id="rId3" Type="http://schemas.openxmlformats.org/officeDocument/2006/relationships/slideLayout" Target="../slideLayouts/slideLayout29.xml"/><Relationship Id="rId21" Type="http://schemas.openxmlformats.org/officeDocument/2006/relationships/tags" Target="../tags/tag182.xml"/><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tags" Target="../tags/tag178.xml"/><Relationship Id="rId2" Type="http://schemas.openxmlformats.org/officeDocument/2006/relationships/slideLayout" Target="../slideLayouts/slideLayout28.xml"/><Relationship Id="rId16" Type="http://schemas.openxmlformats.org/officeDocument/2006/relationships/tags" Target="../tags/tag177.xml"/><Relationship Id="rId20" Type="http://schemas.openxmlformats.org/officeDocument/2006/relationships/tags" Target="../tags/tag181.xml"/><Relationship Id="rId1" Type="http://schemas.openxmlformats.org/officeDocument/2006/relationships/slideLayout" Target="../slideLayouts/slideLayout27.xml"/><Relationship Id="rId6" Type="http://schemas.openxmlformats.org/officeDocument/2006/relationships/tags" Target="../tags/tag167.xml"/><Relationship Id="rId11" Type="http://schemas.openxmlformats.org/officeDocument/2006/relationships/tags" Target="../tags/tag172.xml"/><Relationship Id="rId24" Type="http://schemas.openxmlformats.org/officeDocument/2006/relationships/image" Target="../media/image10.jpeg"/><Relationship Id="rId5" Type="http://schemas.openxmlformats.org/officeDocument/2006/relationships/vmlDrawing" Target="../drawings/vmlDrawing19.vml"/><Relationship Id="rId15" Type="http://schemas.openxmlformats.org/officeDocument/2006/relationships/tags" Target="../tags/tag176.xml"/><Relationship Id="rId23" Type="http://schemas.openxmlformats.org/officeDocument/2006/relationships/image" Target="../media/image1.emf"/><Relationship Id="rId10" Type="http://schemas.openxmlformats.org/officeDocument/2006/relationships/tags" Target="../tags/tag171.xml"/><Relationship Id="rId19" Type="http://schemas.openxmlformats.org/officeDocument/2006/relationships/tags" Target="../tags/tag180.xml"/><Relationship Id="rId4" Type="http://schemas.openxmlformats.org/officeDocument/2006/relationships/theme" Target="../theme/theme10.xml"/><Relationship Id="rId9" Type="http://schemas.openxmlformats.org/officeDocument/2006/relationships/tags" Target="../tags/tag170.xml"/><Relationship Id="rId14" Type="http://schemas.openxmlformats.org/officeDocument/2006/relationships/tags" Target="../tags/tag175.xml"/><Relationship Id="rId22" Type="http://schemas.openxmlformats.org/officeDocument/2006/relationships/oleObject" Target="../embeddings/oleObject19.bin"/></Relationships>
</file>

<file path=ppt/slideMasters/_rels/slideMaster11.xml.rels><?xml version="1.0" encoding="UTF-8" standalone="yes"?>
<Relationships xmlns="http://schemas.openxmlformats.org/package/2006/relationships"><Relationship Id="rId8" Type="http://schemas.openxmlformats.org/officeDocument/2006/relationships/tags" Target="../tags/tag197.xml"/><Relationship Id="rId13" Type="http://schemas.openxmlformats.org/officeDocument/2006/relationships/tags" Target="../tags/tag202.xml"/><Relationship Id="rId18" Type="http://schemas.openxmlformats.org/officeDocument/2006/relationships/tags" Target="../tags/tag207.xml"/><Relationship Id="rId3" Type="http://schemas.openxmlformats.org/officeDocument/2006/relationships/theme" Target="../theme/theme11.xml"/><Relationship Id="rId21" Type="http://schemas.openxmlformats.org/officeDocument/2006/relationships/oleObject" Target="../embeddings/oleObject21.bin"/><Relationship Id="rId7" Type="http://schemas.openxmlformats.org/officeDocument/2006/relationships/tags" Target="../tags/tag196.xml"/><Relationship Id="rId12" Type="http://schemas.openxmlformats.org/officeDocument/2006/relationships/tags" Target="../tags/tag201.xml"/><Relationship Id="rId17" Type="http://schemas.openxmlformats.org/officeDocument/2006/relationships/tags" Target="../tags/tag206.xml"/><Relationship Id="rId2" Type="http://schemas.openxmlformats.org/officeDocument/2006/relationships/slideLayout" Target="../slideLayouts/slideLayout31.xml"/><Relationship Id="rId16" Type="http://schemas.openxmlformats.org/officeDocument/2006/relationships/tags" Target="../tags/tag205.xml"/><Relationship Id="rId20" Type="http://schemas.openxmlformats.org/officeDocument/2006/relationships/tags" Target="../tags/tag209.xml"/><Relationship Id="rId1" Type="http://schemas.openxmlformats.org/officeDocument/2006/relationships/slideLayout" Target="../slideLayouts/slideLayout30.xml"/><Relationship Id="rId6" Type="http://schemas.openxmlformats.org/officeDocument/2006/relationships/tags" Target="../tags/tag195.xml"/><Relationship Id="rId11" Type="http://schemas.openxmlformats.org/officeDocument/2006/relationships/tags" Target="../tags/tag200.xml"/><Relationship Id="rId5" Type="http://schemas.openxmlformats.org/officeDocument/2006/relationships/tags" Target="../tags/tag194.xml"/><Relationship Id="rId15" Type="http://schemas.openxmlformats.org/officeDocument/2006/relationships/tags" Target="../tags/tag204.xml"/><Relationship Id="rId23" Type="http://schemas.openxmlformats.org/officeDocument/2006/relationships/image" Target="../media/image7.jpeg"/><Relationship Id="rId10" Type="http://schemas.openxmlformats.org/officeDocument/2006/relationships/tags" Target="../tags/tag199.xml"/><Relationship Id="rId19" Type="http://schemas.openxmlformats.org/officeDocument/2006/relationships/tags" Target="../tags/tag208.xml"/><Relationship Id="rId4" Type="http://schemas.openxmlformats.org/officeDocument/2006/relationships/vmlDrawing" Target="../drawings/vmlDrawing21.vml"/><Relationship Id="rId9" Type="http://schemas.openxmlformats.org/officeDocument/2006/relationships/tags" Target="../tags/tag198.xml"/><Relationship Id="rId14" Type="http://schemas.openxmlformats.org/officeDocument/2006/relationships/tags" Target="../tags/tag203.xml"/><Relationship Id="rId22" Type="http://schemas.openxmlformats.org/officeDocument/2006/relationships/image" Target="../media/image1.emf"/></Relationships>
</file>

<file path=ppt/slideMasters/_rels/slideMaster12.xml.rels><?xml version="1.0" encoding="UTF-8" standalone="yes"?>
<Relationships xmlns="http://schemas.openxmlformats.org/package/2006/relationships"><Relationship Id="rId8" Type="http://schemas.openxmlformats.org/officeDocument/2006/relationships/tags" Target="../tags/tag213.xml"/><Relationship Id="rId13" Type="http://schemas.openxmlformats.org/officeDocument/2006/relationships/tags" Target="../tags/tag218.xml"/><Relationship Id="rId18" Type="http://schemas.openxmlformats.org/officeDocument/2006/relationships/tags" Target="../tags/tag223.xml"/><Relationship Id="rId3" Type="http://schemas.openxmlformats.org/officeDocument/2006/relationships/slideLayout" Target="../slideLayouts/slideLayout34.xml"/><Relationship Id="rId21" Type="http://schemas.openxmlformats.org/officeDocument/2006/relationships/tags" Target="../tags/tag226.xml"/><Relationship Id="rId7" Type="http://schemas.openxmlformats.org/officeDocument/2006/relationships/tags" Target="../tags/tag212.xml"/><Relationship Id="rId12" Type="http://schemas.openxmlformats.org/officeDocument/2006/relationships/tags" Target="../tags/tag217.xml"/><Relationship Id="rId17" Type="http://schemas.openxmlformats.org/officeDocument/2006/relationships/tags" Target="../tags/tag222.xml"/><Relationship Id="rId2" Type="http://schemas.openxmlformats.org/officeDocument/2006/relationships/slideLayout" Target="../slideLayouts/slideLayout33.xml"/><Relationship Id="rId16" Type="http://schemas.openxmlformats.org/officeDocument/2006/relationships/tags" Target="../tags/tag221.xml"/><Relationship Id="rId20" Type="http://schemas.openxmlformats.org/officeDocument/2006/relationships/tags" Target="../tags/tag225.xml"/><Relationship Id="rId1" Type="http://schemas.openxmlformats.org/officeDocument/2006/relationships/slideLayout" Target="../slideLayouts/slideLayout32.xml"/><Relationship Id="rId6" Type="http://schemas.openxmlformats.org/officeDocument/2006/relationships/tags" Target="../tags/tag211.xml"/><Relationship Id="rId11" Type="http://schemas.openxmlformats.org/officeDocument/2006/relationships/tags" Target="../tags/tag216.xml"/><Relationship Id="rId24" Type="http://schemas.openxmlformats.org/officeDocument/2006/relationships/image" Target="../media/image2.jpeg"/><Relationship Id="rId5" Type="http://schemas.openxmlformats.org/officeDocument/2006/relationships/vmlDrawing" Target="../drawings/vmlDrawing23.vml"/><Relationship Id="rId15" Type="http://schemas.openxmlformats.org/officeDocument/2006/relationships/tags" Target="../tags/tag220.xml"/><Relationship Id="rId23" Type="http://schemas.openxmlformats.org/officeDocument/2006/relationships/image" Target="../media/image1.emf"/><Relationship Id="rId10" Type="http://schemas.openxmlformats.org/officeDocument/2006/relationships/tags" Target="../tags/tag215.xml"/><Relationship Id="rId19" Type="http://schemas.openxmlformats.org/officeDocument/2006/relationships/tags" Target="../tags/tag224.xml"/><Relationship Id="rId4" Type="http://schemas.openxmlformats.org/officeDocument/2006/relationships/theme" Target="../theme/theme12.xml"/><Relationship Id="rId9" Type="http://schemas.openxmlformats.org/officeDocument/2006/relationships/tags" Target="../tags/tag214.xml"/><Relationship Id="rId14" Type="http://schemas.openxmlformats.org/officeDocument/2006/relationships/tags" Target="../tags/tag219.xml"/><Relationship Id="rId22" Type="http://schemas.openxmlformats.org/officeDocument/2006/relationships/oleObject" Target="../embeddings/oleObject23.bin"/></Relationships>
</file>

<file path=ppt/slideMasters/_rels/slideMaster13.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tags" Target="../tags/tag237.xml"/><Relationship Id="rId18" Type="http://schemas.openxmlformats.org/officeDocument/2006/relationships/tags" Target="../tags/tag242.xml"/><Relationship Id="rId3" Type="http://schemas.openxmlformats.org/officeDocument/2006/relationships/vmlDrawing" Target="../drawings/vmlDrawing25.vml"/><Relationship Id="rId21" Type="http://schemas.openxmlformats.org/officeDocument/2006/relationships/image" Target="../media/image1.emf"/><Relationship Id="rId7" Type="http://schemas.openxmlformats.org/officeDocument/2006/relationships/tags" Target="../tags/tag231.xml"/><Relationship Id="rId12" Type="http://schemas.openxmlformats.org/officeDocument/2006/relationships/tags" Target="../tags/tag236.xml"/><Relationship Id="rId17" Type="http://schemas.openxmlformats.org/officeDocument/2006/relationships/tags" Target="../tags/tag241.xml"/><Relationship Id="rId2" Type="http://schemas.openxmlformats.org/officeDocument/2006/relationships/theme" Target="../theme/theme13.xml"/><Relationship Id="rId16" Type="http://schemas.openxmlformats.org/officeDocument/2006/relationships/tags" Target="../tags/tag240.xml"/><Relationship Id="rId20" Type="http://schemas.openxmlformats.org/officeDocument/2006/relationships/oleObject" Target="../embeddings/oleObject25.bin"/><Relationship Id="rId1" Type="http://schemas.openxmlformats.org/officeDocument/2006/relationships/slideLayout" Target="../slideLayouts/slideLayout35.xml"/><Relationship Id="rId6" Type="http://schemas.openxmlformats.org/officeDocument/2006/relationships/tags" Target="../tags/tag230.xml"/><Relationship Id="rId11" Type="http://schemas.openxmlformats.org/officeDocument/2006/relationships/tags" Target="../tags/tag235.xml"/><Relationship Id="rId5" Type="http://schemas.openxmlformats.org/officeDocument/2006/relationships/tags" Target="../tags/tag229.xml"/><Relationship Id="rId15" Type="http://schemas.openxmlformats.org/officeDocument/2006/relationships/tags" Target="../tags/tag239.xml"/><Relationship Id="rId10" Type="http://schemas.openxmlformats.org/officeDocument/2006/relationships/tags" Target="../tags/tag234.xml"/><Relationship Id="rId19" Type="http://schemas.openxmlformats.org/officeDocument/2006/relationships/tags" Target="../tags/tag243.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tags" Target="../tags/tag238.xml"/><Relationship Id="rId22"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8" Type="http://schemas.openxmlformats.org/officeDocument/2006/relationships/tags" Target="../tags/tag250.xml"/><Relationship Id="rId13" Type="http://schemas.openxmlformats.org/officeDocument/2006/relationships/tags" Target="../tags/tag255.xml"/><Relationship Id="rId18" Type="http://schemas.openxmlformats.org/officeDocument/2006/relationships/tags" Target="../tags/tag260.xml"/><Relationship Id="rId3" Type="http://schemas.openxmlformats.org/officeDocument/2006/relationships/vmlDrawing" Target="../drawings/vmlDrawing27.vml"/><Relationship Id="rId21" Type="http://schemas.openxmlformats.org/officeDocument/2006/relationships/image" Target="../media/image1.emf"/><Relationship Id="rId7" Type="http://schemas.openxmlformats.org/officeDocument/2006/relationships/tags" Target="../tags/tag249.xml"/><Relationship Id="rId12" Type="http://schemas.openxmlformats.org/officeDocument/2006/relationships/tags" Target="../tags/tag254.xml"/><Relationship Id="rId17" Type="http://schemas.openxmlformats.org/officeDocument/2006/relationships/tags" Target="../tags/tag259.xml"/><Relationship Id="rId2" Type="http://schemas.openxmlformats.org/officeDocument/2006/relationships/theme" Target="../theme/theme14.xml"/><Relationship Id="rId16" Type="http://schemas.openxmlformats.org/officeDocument/2006/relationships/tags" Target="../tags/tag258.xml"/><Relationship Id="rId20" Type="http://schemas.openxmlformats.org/officeDocument/2006/relationships/oleObject" Target="../embeddings/oleObject27.bin"/><Relationship Id="rId1" Type="http://schemas.openxmlformats.org/officeDocument/2006/relationships/slideLayout" Target="../slideLayouts/slideLayout36.xml"/><Relationship Id="rId6" Type="http://schemas.openxmlformats.org/officeDocument/2006/relationships/tags" Target="../tags/tag248.xml"/><Relationship Id="rId11" Type="http://schemas.openxmlformats.org/officeDocument/2006/relationships/tags" Target="../tags/tag253.xml"/><Relationship Id="rId5" Type="http://schemas.openxmlformats.org/officeDocument/2006/relationships/tags" Target="../tags/tag247.xml"/><Relationship Id="rId15" Type="http://schemas.openxmlformats.org/officeDocument/2006/relationships/tags" Target="../tags/tag257.xml"/><Relationship Id="rId10" Type="http://schemas.openxmlformats.org/officeDocument/2006/relationships/tags" Target="../tags/tag252.xml"/><Relationship Id="rId19" Type="http://schemas.openxmlformats.org/officeDocument/2006/relationships/tags" Target="../tags/tag261.xml"/><Relationship Id="rId4" Type="http://schemas.openxmlformats.org/officeDocument/2006/relationships/tags" Target="../tags/tag246.xml"/><Relationship Id="rId9" Type="http://schemas.openxmlformats.org/officeDocument/2006/relationships/tags" Target="../tags/tag251.xml"/><Relationship Id="rId14" Type="http://schemas.openxmlformats.org/officeDocument/2006/relationships/tags" Target="../tags/tag256.xml"/><Relationship Id="rId22" Type="http://schemas.openxmlformats.org/officeDocument/2006/relationships/image" Target="../media/image2.jpeg"/></Relationships>
</file>

<file path=ppt/slideMasters/_rels/slideMaster15.xml.rels><?xml version="1.0" encoding="UTF-8" standalone="yes"?>
<Relationships xmlns="http://schemas.openxmlformats.org/package/2006/relationships"><Relationship Id="rId8" Type="http://schemas.openxmlformats.org/officeDocument/2006/relationships/tags" Target="../tags/tag267.xml"/><Relationship Id="rId13" Type="http://schemas.openxmlformats.org/officeDocument/2006/relationships/tags" Target="../tags/tag272.xml"/><Relationship Id="rId18" Type="http://schemas.openxmlformats.org/officeDocument/2006/relationships/tags" Target="../tags/tag277.xml"/><Relationship Id="rId3" Type="http://schemas.openxmlformats.org/officeDocument/2006/relationships/vmlDrawing" Target="../drawings/vmlDrawing29.vml"/><Relationship Id="rId21" Type="http://schemas.openxmlformats.org/officeDocument/2006/relationships/image" Target="../media/image1.emf"/><Relationship Id="rId7" Type="http://schemas.openxmlformats.org/officeDocument/2006/relationships/tags" Target="../tags/tag266.xml"/><Relationship Id="rId12" Type="http://schemas.openxmlformats.org/officeDocument/2006/relationships/tags" Target="../tags/tag271.xml"/><Relationship Id="rId17" Type="http://schemas.openxmlformats.org/officeDocument/2006/relationships/tags" Target="../tags/tag276.xml"/><Relationship Id="rId2" Type="http://schemas.openxmlformats.org/officeDocument/2006/relationships/theme" Target="../theme/theme15.xml"/><Relationship Id="rId16" Type="http://schemas.openxmlformats.org/officeDocument/2006/relationships/tags" Target="../tags/tag275.xml"/><Relationship Id="rId20" Type="http://schemas.openxmlformats.org/officeDocument/2006/relationships/oleObject" Target="../embeddings/oleObject29.bin"/><Relationship Id="rId1" Type="http://schemas.openxmlformats.org/officeDocument/2006/relationships/slideLayout" Target="../slideLayouts/slideLayout37.xml"/><Relationship Id="rId6" Type="http://schemas.openxmlformats.org/officeDocument/2006/relationships/tags" Target="../tags/tag265.xml"/><Relationship Id="rId11" Type="http://schemas.openxmlformats.org/officeDocument/2006/relationships/tags" Target="../tags/tag270.xml"/><Relationship Id="rId5" Type="http://schemas.openxmlformats.org/officeDocument/2006/relationships/tags" Target="../tags/tag264.xml"/><Relationship Id="rId15" Type="http://schemas.openxmlformats.org/officeDocument/2006/relationships/tags" Target="../tags/tag274.xml"/><Relationship Id="rId10" Type="http://schemas.openxmlformats.org/officeDocument/2006/relationships/tags" Target="../tags/tag269.xml"/><Relationship Id="rId19" Type="http://schemas.openxmlformats.org/officeDocument/2006/relationships/tags" Target="../tags/tag278.xml"/><Relationship Id="rId4" Type="http://schemas.openxmlformats.org/officeDocument/2006/relationships/tags" Target="../tags/tag263.xml"/><Relationship Id="rId9" Type="http://schemas.openxmlformats.org/officeDocument/2006/relationships/tags" Target="../tags/tag268.xml"/><Relationship Id="rId14" Type="http://schemas.openxmlformats.org/officeDocument/2006/relationships/tags" Target="../tags/tag273.xml"/><Relationship Id="rId22" Type="http://schemas.openxmlformats.org/officeDocument/2006/relationships/image" Target="../media/image2.jpeg"/></Relationships>
</file>

<file path=ppt/slideMasters/_rels/slideMaster16.xml.rels><?xml version="1.0" encoding="UTF-8" standalone="yes"?>
<Relationships xmlns="http://schemas.openxmlformats.org/package/2006/relationships"><Relationship Id="rId8" Type="http://schemas.openxmlformats.org/officeDocument/2006/relationships/tags" Target="../tags/tag281.xml"/><Relationship Id="rId13" Type="http://schemas.openxmlformats.org/officeDocument/2006/relationships/tags" Target="../tags/tag286.xml"/><Relationship Id="rId18" Type="http://schemas.openxmlformats.org/officeDocument/2006/relationships/tags" Target="../tags/tag291.xml"/><Relationship Id="rId26" Type="http://schemas.openxmlformats.org/officeDocument/2006/relationships/image" Target="../media/image2.jpeg"/><Relationship Id="rId3" Type="http://schemas.openxmlformats.org/officeDocument/2006/relationships/slideLayout" Target="../slideLayouts/slideLayout40.xml"/><Relationship Id="rId21" Type="http://schemas.openxmlformats.org/officeDocument/2006/relationships/tags" Target="../tags/tag294.xml"/><Relationship Id="rId7" Type="http://schemas.openxmlformats.org/officeDocument/2006/relationships/vmlDrawing" Target="../drawings/vmlDrawing31.vml"/><Relationship Id="rId12" Type="http://schemas.openxmlformats.org/officeDocument/2006/relationships/tags" Target="../tags/tag285.xml"/><Relationship Id="rId17" Type="http://schemas.openxmlformats.org/officeDocument/2006/relationships/tags" Target="../tags/tag290.xml"/><Relationship Id="rId25" Type="http://schemas.openxmlformats.org/officeDocument/2006/relationships/image" Target="../media/image1.emf"/><Relationship Id="rId2" Type="http://schemas.openxmlformats.org/officeDocument/2006/relationships/slideLayout" Target="../slideLayouts/slideLayout39.xml"/><Relationship Id="rId16" Type="http://schemas.openxmlformats.org/officeDocument/2006/relationships/tags" Target="../tags/tag289.xml"/><Relationship Id="rId20" Type="http://schemas.openxmlformats.org/officeDocument/2006/relationships/tags" Target="../tags/tag293.xml"/><Relationship Id="rId1" Type="http://schemas.openxmlformats.org/officeDocument/2006/relationships/slideLayout" Target="../slideLayouts/slideLayout38.xml"/><Relationship Id="rId6" Type="http://schemas.openxmlformats.org/officeDocument/2006/relationships/theme" Target="../theme/theme16.xml"/><Relationship Id="rId11" Type="http://schemas.openxmlformats.org/officeDocument/2006/relationships/tags" Target="../tags/tag284.xml"/><Relationship Id="rId24" Type="http://schemas.openxmlformats.org/officeDocument/2006/relationships/oleObject" Target="../embeddings/oleObject31.bin"/><Relationship Id="rId5" Type="http://schemas.openxmlformats.org/officeDocument/2006/relationships/slideLayout" Target="../slideLayouts/slideLayout42.xml"/><Relationship Id="rId15" Type="http://schemas.openxmlformats.org/officeDocument/2006/relationships/tags" Target="../tags/tag288.xml"/><Relationship Id="rId23" Type="http://schemas.openxmlformats.org/officeDocument/2006/relationships/tags" Target="../tags/tag296.xml"/><Relationship Id="rId10" Type="http://schemas.openxmlformats.org/officeDocument/2006/relationships/tags" Target="../tags/tag283.xml"/><Relationship Id="rId19" Type="http://schemas.openxmlformats.org/officeDocument/2006/relationships/tags" Target="../tags/tag292.xml"/><Relationship Id="rId4" Type="http://schemas.openxmlformats.org/officeDocument/2006/relationships/slideLayout" Target="../slideLayouts/slideLayout41.xml"/><Relationship Id="rId9" Type="http://schemas.openxmlformats.org/officeDocument/2006/relationships/tags" Target="../tags/tag282.xml"/><Relationship Id="rId14" Type="http://schemas.openxmlformats.org/officeDocument/2006/relationships/tags" Target="../tags/tag287.xml"/><Relationship Id="rId22" Type="http://schemas.openxmlformats.org/officeDocument/2006/relationships/tags" Target="../tags/tag295.xml"/></Relationships>
</file>

<file path=ppt/slideMasters/_rels/slideMaster17.xml.rels><?xml version="1.0" encoding="UTF-8" standalone="yes"?>
<Relationships xmlns="http://schemas.openxmlformats.org/package/2006/relationships"><Relationship Id="rId8" Type="http://schemas.openxmlformats.org/officeDocument/2006/relationships/tags" Target="../tags/tag306.xml"/><Relationship Id="rId13" Type="http://schemas.openxmlformats.org/officeDocument/2006/relationships/tags" Target="../tags/tag311.xml"/><Relationship Id="rId18" Type="http://schemas.openxmlformats.org/officeDocument/2006/relationships/tags" Target="../tags/tag316.xml"/><Relationship Id="rId3" Type="http://schemas.openxmlformats.org/officeDocument/2006/relationships/theme" Target="../theme/theme17.xml"/><Relationship Id="rId21" Type="http://schemas.openxmlformats.org/officeDocument/2006/relationships/oleObject" Target="../embeddings/oleObject34.bin"/><Relationship Id="rId7" Type="http://schemas.openxmlformats.org/officeDocument/2006/relationships/tags" Target="../tags/tag305.xml"/><Relationship Id="rId12" Type="http://schemas.openxmlformats.org/officeDocument/2006/relationships/tags" Target="../tags/tag310.xml"/><Relationship Id="rId17" Type="http://schemas.openxmlformats.org/officeDocument/2006/relationships/tags" Target="../tags/tag315.xml"/><Relationship Id="rId2" Type="http://schemas.openxmlformats.org/officeDocument/2006/relationships/slideLayout" Target="../slideLayouts/slideLayout44.xml"/><Relationship Id="rId16" Type="http://schemas.openxmlformats.org/officeDocument/2006/relationships/tags" Target="../tags/tag314.xml"/><Relationship Id="rId20" Type="http://schemas.openxmlformats.org/officeDocument/2006/relationships/tags" Target="../tags/tag318.xml"/><Relationship Id="rId1" Type="http://schemas.openxmlformats.org/officeDocument/2006/relationships/slideLayout" Target="../slideLayouts/slideLayout43.xml"/><Relationship Id="rId6" Type="http://schemas.openxmlformats.org/officeDocument/2006/relationships/tags" Target="../tags/tag304.xml"/><Relationship Id="rId11" Type="http://schemas.openxmlformats.org/officeDocument/2006/relationships/tags" Target="../tags/tag309.xml"/><Relationship Id="rId5" Type="http://schemas.openxmlformats.org/officeDocument/2006/relationships/tags" Target="../tags/tag303.xml"/><Relationship Id="rId15" Type="http://schemas.openxmlformats.org/officeDocument/2006/relationships/tags" Target="../tags/tag313.xml"/><Relationship Id="rId23" Type="http://schemas.openxmlformats.org/officeDocument/2006/relationships/image" Target="../media/image7.jpeg"/><Relationship Id="rId10" Type="http://schemas.openxmlformats.org/officeDocument/2006/relationships/tags" Target="../tags/tag308.xml"/><Relationship Id="rId19" Type="http://schemas.openxmlformats.org/officeDocument/2006/relationships/tags" Target="../tags/tag317.xml"/><Relationship Id="rId4" Type="http://schemas.openxmlformats.org/officeDocument/2006/relationships/vmlDrawing" Target="../drawings/vmlDrawing34.vml"/><Relationship Id="rId9" Type="http://schemas.openxmlformats.org/officeDocument/2006/relationships/tags" Target="../tags/tag307.xml"/><Relationship Id="rId14" Type="http://schemas.openxmlformats.org/officeDocument/2006/relationships/tags" Target="../tags/tag312.xml"/><Relationship Id="rId22" Type="http://schemas.openxmlformats.org/officeDocument/2006/relationships/image" Target="../media/image1.emf"/></Relationships>
</file>

<file path=ppt/slideMasters/_rels/slideMaster18.xml.rels><?xml version="1.0" encoding="UTF-8" standalone="yes"?>
<Relationships xmlns="http://schemas.openxmlformats.org/package/2006/relationships"><Relationship Id="rId8" Type="http://schemas.openxmlformats.org/officeDocument/2006/relationships/tags" Target="../tags/tag322.xml"/><Relationship Id="rId13" Type="http://schemas.openxmlformats.org/officeDocument/2006/relationships/tags" Target="../tags/tag327.xml"/><Relationship Id="rId18" Type="http://schemas.openxmlformats.org/officeDocument/2006/relationships/tags" Target="../tags/tag332.xml"/><Relationship Id="rId3" Type="http://schemas.openxmlformats.org/officeDocument/2006/relationships/slideLayout" Target="../slideLayouts/slideLayout47.xml"/><Relationship Id="rId21" Type="http://schemas.openxmlformats.org/officeDocument/2006/relationships/tags" Target="../tags/tag335.xml"/><Relationship Id="rId7" Type="http://schemas.openxmlformats.org/officeDocument/2006/relationships/tags" Target="../tags/tag321.xml"/><Relationship Id="rId12" Type="http://schemas.openxmlformats.org/officeDocument/2006/relationships/tags" Target="../tags/tag326.xml"/><Relationship Id="rId17" Type="http://schemas.openxmlformats.org/officeDocument/2006/relationships/tags" Target="../tags/tag331.xml"/><Relationship Id="rId2" Type="http://schemas.openxmlformats.org/officeDocument/2006/relationships/slideLayout" Target="../slideLayouts/slideLayout46.xml"/><Relationship Id="rId16" Type="http://schemas.openxmlformats.org/officeDocument/2006/relationships/tags" Target="../tags/tag330.xml"/><Relationship Id="rId20" Type="http://schemas.openxmlformats.org/officeDocument/2006/relationships/tags" Target="../tags/tag334.xml"/><Relationship Id="rId1" Type="http://schemas.openxmlformats.org/officeDocument/2006/relationships/slideLayout" Target="../slideLayouts/slideLayout45.xml"/><Relationship Id="rId6" Type="http://schemas.openxmlformats.org/officeDocument/2006/relationships/tags" Target="../tags/tag320.xml"/><Relationship Id="rId11" Type="http://schemas.openxmlformats.org/officeDocument/2006/relationships/tags" Target="../tags/tag325.xml"/><Relationship Id="rId24" Type="http://schemas.openxmlformats.org/officeDocument/2006/relationships/image" Target="../media/image2.jpeg"/><Relationship Id="rId5" Type="http://schemas.openxmlformats.org/officeDocument/2006/relationships/vmlDrawing" Target="../drawings/vmlDrawing36.vml"/><Relationship Id="rId15" Type="http://schemas.openxmlformats.org/officeDocument/2006/relationships/tags" Target="../tags/tag329.xml"/><Relationship Id="rId23" Type="http://schemas.openxmlformats.org/officeDocument/2006/relationships/image" Target="../media/image1.emf"/><Relationship Id="rId10" Type="http://schemas.openxmlformats.org/officeDocument/2006/relationships/tags" Target="../tags/tag324.xml"/><Relationship Id="rId19" Type="http://schemas.openxmlformats.org/officeDocument/2006/relationships/tags" Target="../tags/tag333.xml"/><Relationship Id="rId4" Type="http://schemas.openxmlformats.org/officeDocument/2006/relationships/theme" Target="../theme/theme18.xml"/><Relationship Id="rId9" Type="http://schemas.openxmlformats.org/officeDocument/2006/relationships/tags" Target="../tags/tag323.xml"/><Relationship Id="rId14" Type="http://schemas.openxmlformats.org/officeDocument/2006/relationships/tags" Target="../tags/tag328.xml"/><Relationship Id="rId22" Type="http://schemas.openxmlformats.org/officeDocument/2006/relationships/oleObject" Target="../embeddings/oleObject36.bin"/></Relationships>
</file>

<file path=ppt/slideMasters/_rels/slideMaster19.xml.rels><?xml version="1.0" encoding="UTF-8" standalone="yes"?>
<Relationships xmlns="http://schemas.openxmlformats.org/package/2006/relationships"><Relationship Id="rId8" Type="http://schemas.openxmlformats.org/officeDocument/2006/relationships/tags" Target="../tags/tag341.xml"/><Relationship Id="rId13" Type="http://schemas.openxmlformats.org/officeDocument/2006/relationships/tags" Target="../tags/tag346.xml"/><Relationship Id="rId18" Type="http://schemas.openxmlformats.org/officeDocument/2006/relationships/tags" Target="../tags/tag351.xml"/><Relationship Id="rId3" Type="http://schemas.openxmlformats.org/officeDocument/2006/relationships/vmlDrawing" Target="../drawings/vmlDrawing38.vml"/><Relationship Id="rId21" Type="http://schemas.openxmlformats.org/officeDocument/2006/relationships/image" Target="../media/image1.emf"/><Relationship Id="rId7" Type="http://schemas.openxmlformats.org/officeDocument/2006/relationships/tags" Target="../tags/tag340.xml"/><Relationship Id="rId12" Type="http://schemas.openxmlformats.org/officeDocument/2006/relationships/tags" Target="../tags/tag345.xml"/><Relationship Id="rId17" Type="http://schemas.openxmlformats.org/officeDocument/2006/relationships/tags" Target="../tags/tag350.xml"/><Relationship Id="rId2" Type="http://schemas.openxmlformats.org/officeDocument/2006/relationships/theme" Target="../theme/theme19.xml"/><Relationship Id="rId16" Type="http://schemas.openxmlformats.org/officeDocument/2006/relationships/tags" Target="../tags/tag349.xml"/><Relationship Id="rId20" Type="http://schemas.openxmlformats.org/officeDocument/2006/relationships/oleObject" Target="../embeddings/oleObject38.bin"/><Relationship Id="rId1" Type="http://schemas.openxmlformats.org/officeDocument/2006/relationships/slideLayout" Target="../slideLayouts/slideLayout48.xml"/><Relationship Id="rId6" Type="http://schemas.openxmlformats.org/officeDocument/2006/relationships/tags" Target="../tags/tag339.xml"/><Relationship Id="rId11" Type="http://schemas.openxmlformats.org/officeDocument/2006/relationships/tags" Target="../tags/tag344.xml"/><Relationship Id="rId5" Type="http://schemas.openxmlformats.org/officeDocument/2006/relationships/tags" Target="../tags/tag338.xml"/><Relationship Id="rId15" Type="http://schemas.openxmlformats.org/officeDocument/2006/relationships/tags" Target="../tags/tag348.xml"/><Relationship Id="rId23" Type="http://schemas.openxmlformats.org/officeDocument/2006/relationships/image" Target="../media/image15.jpeg"/><Relationship Id="rId10" Type="http://schemas.openxmlformats.org/officeDocument/2006/relationships/tags" Target="../tags/tag343.xml"/><Relationship Id="rId19" Type="http://schemas.openxmlformats.org/officeDocument/2006/relationships/tags" Target="../tags/tag352.xml"/><Relationship Id="rId4" Type="http://schemas.openxmlformats.org/officeDocument/2006/relationships/tags" Target="../tags/tag337.xml"/><Relationship Id="rId9" Type="http://schemas.openxmlformats.org/officeDocument/2006/relationships/tags" Target="../tags/tag342.xml"/><Relationship Id="rId14" Type="http://schemas.openxmlformats.org/officeDocument/2006/relationships/tags" Target="../tags/tag347.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tags" Target="../tags/tag33.xml"/><Relationship Id="rId3" Type="http://schemas.openxmlformats.org/officeDocument/2006/relationships/theme" Target="../theme/theme2.xml"/><Relationship Id="rId21" Type="http://schemas.openxmlformats.org/officeDocument/2006/relationships/oleObject" Target="../embeddings/oleObject3.bin"/><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 Type="http://schemas.openxmlformats.org/officeDocument/2006/relationships/slideLayout" Target="../slideLayouts/slideLayout7.xml"/><Relationship Id="rId16" Type="http://schemas.openxmlformats.org/officeDocument/2006/relationships/tags" Target="../tags/tag31.xml"/><Relationship Id="rId20" Type="http://schemas.openxmlformats.org/officeDocument/2006/relationships/tags" Target="../tags/tag35.xml"/><Relationship Id="rId1" Type="http://schemas.openxmlformats.org/officeDocument/2006/relationships/slideLayout" Target="../slideLayouts/slideLayout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tags" Target="../tags/tag30.xml"/><Relationship Id="rId23" Type="http://schemas.openxmlformats.org/officeDocument/2006/relationships/image" Target="../media/image7.jpeg"/><Relationship Id="rId10" Type="http://schemas.openxmlformats.org/officeDocument/2006/relationships/tags" Target="../tags/tag25.xml"/><Relationship Id="rId19" Type="http://schemas.openxmlformats.org/officeDocument/2006/relationships/tags" Target="../tags/tag34.xml"/><Relationship Id="rId4" Type="http://schemas.openxmlformats.org/officeDocument/2006/relationships/vmlDrawing" Target="../drawings/vmlDrawing3.v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image" Target="../media/image1.emf"/></Relationships>
</file>

<file path=ppt/slideMasters/_rels/slideMaster20.xml.rels><?xml version="1.0" encoding="UTF-8" standalone="yes"?>
<Relationships xmlns="http://schemas.openxmlformats.org/package/2006/relationships"><Relationship Id="rId8" Type="http://schemas.openxmlformats.org/officeDocument/2006/relationships/tags" Target="../tags/tag356.xml"/><Relationship Id="rId13" Type="http://schemas.openxmlformats.org/officeDocument/2006/relationships/tags" Target="../tags/tag361.xml"/><Relationship Id="rId18" Type="http://schemas.openxmlformats.org/officeDocument/2006/relationships/tags" Target="../tags/tag366.xml"/><Relationship Id="rId3" Type="http://schemas.openxmlformats.org/officeDocument/2006/relationships/slideLayout" Target="../slideLayouts/slideLayout51.xml"/><Relationship Id="rId21" Type="http://schemas.openxmlformats.org/officeDocument/2006/relationships/tags" Target="../tags/tag369.xml"/><Relationship Id="rId7" Type="http://schemas.openxmlformats.org/officeDocument/2006/relationships/tags" Target="../tags/tag355.xml"/><Relationship Id="rId12" Type="http://schemas.openxmlformats.org/officeDocument/2006/relationships/tags" Target="../tags/tag360.xml"/><Relationship Id="rId17" Type="http://schemas.openxmlformats.org/officeDocument/2006/relationships/tags" Target="../tags/tag365.xml"/><Relationship Id="rId2" Type="http://schemas.openxmlformats.org/officeDocument/2006/relationships/slideLayout" Target="../slideLayouts/slideLayout50.xml"/><Relationship Id="rId16" Type="http://schemas.openxmlformats.org/officeDocument/2006/relationships/tags" Target="../tags/tag364.xml"/><Relationship Id="rId20" Type="http://schemas.openxmlformats.org/officeDocument/2006/relationships/tags" Target="../tags/tag368.xml"/><Relationship Id="rId1" Type="http://schemas.openxmlformats.org/officeDocument/2006/relationships/slideLayout" Target="../slideLayouts/slideLayout49.xml"/><Relationship Id="rId6" Type="http://schemas.openxmlformats.org/officeDocument/2006/relationships/tags" Target="../tags/tag354.xml"/><Relationship Id="rId11" Type="http://schemas.openxmlformats.org/officeDocument/2006/relationships/tags" Target="../tags/tag359.xml"/><Relationship Id="rId24" Type="http://schemas.openxmlformats.org/officeDocument/2006/relationships/image" Target="../media/image10.jpeg"/><Relationship Id="rId5" Type="http://schemas.openxmlformats.org/officeDocument/2006/relationships/vmlDrawing" Target="../drawings/vmlDrawing40.vml"/><Relationship Id="rId15" Type="http://schemas.openxmlformats.org/officeDocument/2006/relationships/tags" Target="../tags/tag363.xml"/><Relationship Id="rId23" Type="http://schemas.openxmlformats.org/officeDocument/2006/relationships/image" Target="../media/image1.emf"/><Relationship Id="rId10" Type="http://schemas.openxmlformats.org/officeDocument/2006/relationships/tags" Target="../tags/tag358.xml"/><Relationship Id="rId19" Type="http://schemas.openxmlformats.org/officeDocument/2006/relationships/tags" Target="../tags/tag367.xml"/><Relationship Id="rId4" Type="http://schemas.openxmlformats.org/officeDocument/2006/relationships/theme" Target="../theme/theme20.xml"/><Relationship Id="rId9" Type="http://schemas.openxmlformats.org/officeDocument/2006/relationships/tags" Target="../tags/tag357.xml"/><Relationship Id="rId14" Type="http://schemas.openxmlformats.org/officeDocument/2006/relationships/tags" Target="../tags/tag362.xml"/><Relationship Id="rId22" Type="http://schemas.openxmlformats.org/officeDocument/2006/relationships/oleObject" Target="../embeddings/oleObject40.bin"/></Relationships>
</file>

<file path=ppt/slideMasters/_rels/slideMaster21.xml.rels><?xml version="1.0" encoding="UTF-8" standalone="yes"?>
<Relationships xmlns="http://schemas.openxmlformats.org/package/2006/relationships"><Relationship Id="rId8" Type="http://schemas.openxmlformats.org/officeDocument/2006/relationships/tags" Target="../tags/tag374.xml"/><Relationship Id="rId13" Type="http://schemas.openxmlformats.org/officeDocument/2006/relationships/tags" Target="../tags/tag379.xml"/><Relationship Id="rId18" Type="http://schemas.openxmlformats.org/officeDocument/2006/relationships/tags" Target="../tags/tag384.xml"/><Relationship Id="rId3" Type="http://schemas.openxmlformats.org/officeDocument/2006/relationships/theme" Target="../theme/theme21.xml"/><Relationship Id="rId21" Type="http://schemas.openxmlformats.org/officeDocument/2006/relationships/oleObject" Target="../embeddings/oleObject42.bin"/><Relationship Id="rId7" Type="http://schemas.openxmlformats.org/officeDocument/2006/relationships/tags" Target="../tags/tag373.xml"/><Relationship Id="rId12" Type="http://schemas.openxmlformats.org/officeDocument/2006/relationships/tags" Target="../tags/tag378.xml"/><Relationship Id="rId17" Type="http://schemas.openxmlformats.org/officeDocument/2006/relationships/tags" Target="../tags/tag383.xml"/><Relationship Id="rId2" Type="http://schemas.openxmlformats.org/officeDocument/2006/relationships/slideLayout" Target="../slideLayouts/slideLayout53.xml"/><Relationship Id="rId16" Type="http://schemas.openxmlformats.org/officeDocument/2006/relationships/tags" Target="../tags/tag382.xml"/><Relationship Id="rId20" Type="http://schemas.openxmlformats.org/officeDocument/2006/relationships/tags" Target="../tags/tag386.xml"/><Relationship Id="rId1" Type="http://schemas.openxmlformats.org/officeDocument/2006/relationships/slideLayout" Target="../slideLayouts/slideLayout52.xml"/><Relationship Id="rId6" Type="http://schemas.openxmlformats.org/officeDocument/2006/relationships/tags" Target="../tags/tag372.xml"/><Relationship Id="rId11" Type="http://schemas.openxmlformats.org/officeDocument/2006/relationships/tags" Target="../tags/tag377.xml"/><Relationship Id="rId5" Type="http://schemas.openxmlformats.org/officeDocument/2006/relationships/tags" Target="../tags/tag371.xml"/><Relationship Id="rId15" Type="http://schemas.openxmlformats.org/officeDocument/2006/relationships/tags" Target="../tags/tag381.xml"/><Relationship Id="rId23" Type="http://schemas.openxmlformats.org/officeDocument/2006/relationships/image" Target="../media/image10.jpeg"/><Relationship Id="rId10" Type="http://schemas.openxmlformats.org/officeDocument/2006/relationships/tags" Target="../tags/tag376.xml"/><Relationship Id="rId19" Type="http://schemas.openxmlformats.org/officeDocument/2006/relationships/tags" Target="../tags/tag385.xml"/><Relationship Id="rId4" Type="http://schemas.openxmlformats.org/officeDocument/2006/relationships/vmlDrawing" Target="../drawings/vmlDrawing42.vml"/><Relationship Id="rId9" Type="http://schemas.openxmlformats.org/officeDocument/2006/relationships/tags" Target="../tags/tag375.xml"/><Relationship Id="rId14" Type="http://schemas.openxmlformats.org/officeDocument/2006/relationships/tags" Target="../tags/tag380.xml"/><Relationship Id="rId22" Type="http://schemas.openxmlformats.org/officeDocument/2006/relationships/image" Target="../media/image1.emf"/></Relationships>
</file>

<file path=ppt/slideMasters/_rels/slideMaster22.xml.rels><?xml version="1.0" encoding="UTF-8" standalone="yes"?>
<Relationships xmlns="http://schemas.openxmlformats.org/package/2006/relationships"><Relationship Id="rId8" Type="http://schemas.openxmlformats.org/officeDocument/2006/relationships/tags" Target="../tags/tag399.xml"/><Relationship Id="rId13" Type="http://schemas.openxmlformats.org/officeDocument/2006/relationships/tags" Target="../tags/tag404.xml"/><Relationship Id="rId18" Type="http://schemas.openxmlformats.org/officeDocument/2006/relationships/tags" Target="../tags/tag409.xml"/><Relationship Id="rId26" Type="http://schemas.openxmlformats.org/officeDocument/2006/relationships/image" Target="../media/image1.emf"/><Relationship Id="rId3" Type="http://schemas.openxmlformats.org/officeDocument/2006/relationships/slideLayout" Target="../slideLayouts/slideLayout56.xml"/><Relationship Id="rId21" Type="http://schemas.openxmlformats.org/officeDocument/2006/relationships/tags" Target="../tags/tag412.xml"/><Relationship Id="rId7" Type="http://schemas.openxmlformats.org/officeDocument/2006/relationships/tags" Target="../tags/tag398.xml"/><Relationship Id="rId12" Type="http://schemas.openxmlformats.org/officeDocument/2006/relationships/tags" Target="../tags/tag403.xml"/><Relationship Id="rId17" Type="http://schemas.openxmlformats.org/officeDocument/2006/relationships/tags" Target="../tags/tag408.xml"/><Relationship Id="rId25" Type="http://schemas.openxmlformats.org/officeDocument/2006/relationships/oleObject" Target="../embeddings/oleObject44.bin"/><Relationship Id="rId2" Type="http://schemas.openxmlformats.org/officeDocument/2006/relationships/slideLayout" Target="../slideLayouts/slideLayout55.xml"/><Relationship Id="rId16" Type="http://schemas.openxmlformats.org/officeDocument/2006/relationships/tags" Target="../tags/tag407.xml"/><Relationship Id="rId20" Type="http://schemas.openxmlformats.org/officeDocument/2006/relationships/tags" Target="../tags/tag411.xml"/><Relationship Id="rId1" Type="http://schemas.openxmlformats.org/officeDocument/2006/relationships/slideLayout" Target="../slideLayouts/slideLayout54.xml"/><Relationship Id="rId6" Type="http://schemas.openxmlformats.org/officeDocument/2006/relationships/vmlDrawing" Target="../drawings/vmlDrawing44.vml"/><Relationship Id="rId11" Type="http://schemas.openxmlformats.org/officeDocument/2006/relationships/tags" Target="../tags/tag402.xml"/><Relationship Id="rId24" Type="http://schemas.openxmlformats.org/officeDocument/2006/relationships/tags" Target="../tags/tag415.xml"/><Relationship Id="rId5" Type="http://schemas.openxmlformats.org/officeDocument/2006/relationships/theme" Target="../theme/theme22.xml"/><Relationship Id="rId15" Type="http://schemas.openxmlformats.org/officeDocument/2006/relationships/tags" Target="../tags/tag406.xml"/><Relationship Id="rId23" Type="http://schemas.openxmlformats.org/officeDocument/2006/relationships/tags" Target="../tags/tag414.xml"/><Relationship Id="rId10" Type="http://schemas.openxmlformats.org/officeDocument/2006/relationships/tags" Target="../tags/tag401.xml"/><Relationship Id="rId19" Type="http://schemas.openxmlformats.org/officeDocument/2006/relationships/tags" Target="../tags/tag410.xml"/><Relationship Id="rId4" Type="http://schemas.openxmlformats.org/officeDocument/2006/relationships/slideLayout" Target="../slideLayouts/slideLayout57.xml"/><Relationship Id="rId9" Type="http://schemas.openxmlformats.org/officeDocument/2006/relationships/tags" Target="../tags/tag400.xml"/><Relationship Id="rId14" Type="http://schemas.openxmlformats.org/officeDocument/2006/relationships/tags" Target="../tags/tag405.xml"/><Relationship Id="rId22" Type="http://schemas.openxmlformats.org/officeDocument/2006/relationships/tags" Target="../tags/tag413.xml"/><Relationship Id="rId27" Type="http://schemas.openxmlformats.org/officeDocument/2006/relationships/image" Target="../media/image10.jpeg"/></Relationships>
</file>

<file path=ppt/slideMasters/_rels/slideMaster23.xml.rels><?xml version="1.0" encoding="UTF-8" standalone="yes"?>
<Relationships xmlns="http://schemas.openxmlformats.org/package/2006/relationships"><Relationship Id="rId8" Type="http://schemas.openxmlformats.org/officeDocument/2006/relationships/tags" Target="../tags/tag418.xml"/><Relationship Id="rId13" Type="http://schemas.openxmlformats.org/officeDocument/2006/relationships/tags" Target="../tags/tag423.xml"/><Relationship Id="rId18" Type="http://schemas.openxmlformats.org/officeDocument/2006/relationships/tags" Target="../tags/tag428.xml"/><Relationship Id="rId3" Type="http://schemas.openxmlformats.org/officeDocument/2006/relationships/slideLayout" Target="../slideLayouts/slideLayout60.xml"/><Relationship Id="rId21" Type="http://schemas.openxmlformats.org/officeDocument/2006/relationships/tags" Target="../tags/tag431.xml"/><Relationship Id="rId7" Type="http://schemas.openxmlformats.org/officeDocument/2006/relationships/tags" Target="../tags/tag417.xml"/><Relationship Id="rId12" Type="http://schemas.openxmlformats.org/officeDocument/2006/relationships/tags" Target="../tags/tag422.xml"/><Relationship Id="rId17" Type="http://schemas.openxmlformats.org/officeDocument/2006/relationships/tags" Target="../tags/tag427.xml"/><Relationship Id="rId25" Type="http://schemas.openxmlformats.org/officeDocument/2006/relationships/image" Target="../media/image10.jpeg"/><Relationship Id="rId2" Type="http://schemas.openxmlformats.org/officeDocument/2006/relationships/slideLayout" Target="../slideLayouts/slideLayout59.xml"/><Relationship Id="rId16" Type="http://schemas.openxmlformats.org/officeDocument/2006/relationships/tags" Target="../tags/tag426.xml"/><Relationship Id="rId20" Type="http://schemas.openxmlformats.org/officeDocument/2006/relationships/tags" Target="../tags/tag430.xml"/><Relationship Id="rId1" Type="http://schemas.openxmlformats.org/officeDocument/2006/relationships/slideLayout" Target="../slideLayouts/slideLayout58.xml"/><Relationship Id="rId6" Type="http://schemas.openxmlformats.org/officeDocument/2006/relationships/vmlDrawing" Target="../drawings/vmlDrawing46.vml"/><Relationship Id="rId11" Type="http://schemas.openxmlformats.org/officeDocument/2006/relationships/tags" Target="../tags/tag421.xml"/><Relationship Id="rId24" Type="http://schemas.openxmlformats.org/officeDocument/2006/relationships/image" Target="../media/image1.emf"/><Relationship Id="rId5" Type="http://schemas.openxmlformats.org/officeDocument/2006/relationships/theme" Target="../theme/theme23.xml"/><Relationship Id="rId15" Type="http://schemas.openxmlformats.org/officeDocument/2006/relationships/tags" Target="../tags/tag425.xml"/><Relationship Id="rId23" Type="http://schemas.openxmlformats.org/officeDocument/2006/relationships/oleObject" Target="../embeddings/oleObject46.bin"/><Relationship Id="rId10" Type="http://schemas.openxmlformats.org/officeDocument/2006/relationships/tags" Target="../tags/tag420.xml"/><Relationship Id="rId19" Type="http://schemas.openxmlformats.org/officeDocument/2006/relationships/tags" Target="../tags/tag429.xml"/><Relationship Id="rId4" Type="http://schemas.openxmlformats.org/officeDocument/2006/relationships/slideLayout" Target="../slideLayouts/slideLayout61.xml"/><Relationship Id="rId9" Type="http://schemas.openxmlformats.org/officeDocument/2006/relationships/tags" Target="../tags/tag419.xml"/><Relationship Id="rId14" Type="http://schemas.openxmlformats.org/officeDocument/2006/relationships/tags" Target="../tags/tag424.xml"/><Relationship Id="rId22" Type="http://schemas.openxmlformats.org/officeDocument/2006/relationships/tags" Target="../tags/tag432.xml"/></Relationships>
</file>

<file path=ppt/slideMasters/_rels/slideMaster24.xml.rels><?xml version="1.0" encoding="UTF-8" standalone="yes"?>
<Relationships xmlns="http://schemas.openxmlformats.org/package/2006/relationships"><Relationship Id="rId8" Type="http://schemas.openxmlformats.org/officeDocument/2006/relationships/tags" Target="../tags/tag437.xml"/><Relationship Id="rId13" Type="http://schemas.openxmlformats.org/officeDocument/2006/relationships/tags" Target="../tags/tag442.xml"/><Relationship Id="rId18" Type="http://schemas.openxmlformats.org/officeDocument/2006/relationships/tags" Target="../tags/tag447.xml"/><Relationship Id="rId3" Type="http://schemas.openxmlformats.org/officeDocument/2006/relationships/theme" Target="../theme/theme24.xml"/><Relationship Id="rId21" Type="http://schemas.openxmlformats.org/officeDocument/2006/relationships/oleObject" Target="../embeddings/oleObject48.bin"/><Relationship Id="rId7" Type="http://schemas.openxmlformats.org/officeDocument/2006/relationships/tags" Target="../tags/tag436.xml"/><Relationship Id="rId12" Type="http://schemas.openxmlformats.org/officeDocument/2006/relationships/tags" Target="../tags/tag441.xml"/><Relationship Id="rId17" Type="http://schemas.openxmlformats.org/officeDocument/2006/relationships/tags" Target="../tags/tag446.xml"/><Relationship Id="rId2" Type="http://schemas.openxmlformats.org/officeDocument/2006/relationships/slideLayout" Target="../slideLayouts/slideLayout63.xml"/><Relationship Id="rId16" Type="http://schemas.openxmlformats.org/officeDocument/2006/relationships/tags" Target="../tags/tag445.xml"/><Relationship Id="rId20" Type="http://schemas.openxmlformats.org/officeDocument/2006/relationships/tags" Target="../tags/tag449.xml"/><Relationship Id="rId1" Type="http://schemas.openxmlformats.org/officeDocument/2006/relationships/slideLayout" Target="../slideLayouts/slideLayout62.xml"/><Relationship Id="rId6" Type="http://schemas.openxmlformats.org/officeDocument/2006/relationships/tags" Target="../tags/tag435.xml"/><Relationship Id="rId11" Type="http://schemas.openxmlformats.org/officeDocument/2006/relationships/tags" Target="../tags/tag440.xml"/><Relationship Id="rId5" Type="http://schemas.openxmlformats.org/officeDocument/2006/relationships/tags" Target="../tags/tag434.xml"/><Relationship Id="rId15" Type="http://schemas.openxmlformats.org/officeDocument/2006/relationships/tags" Target="../tags/tag444.xml"/><Relationship Id="rId23" Type="http://schemas.openxmlformats.org/officeDocument/2006/relationships/image" Target="../media/image10.jpeg"/><Relationship Id="rId10" Type="http://schemas.openxmlformats.org/officeDocument/2006/relationships/tags" Target="../tags/tag439.xml"/><Relationship Id="rId19" Type="http://schemas.openxmlformats.org/officeDocument/2006/relationships/tags" Target="../tags/tag448.xml"/><Relationship Id="rId4" Type="http://schemas.openxmlformats.org/officeDocument/2006/relationships/vmlDrawing" Target="../drawings/vmlDrawing48.vml"/><Relationship Id="rId9" Type="http://schemas.openxmlformats.org/officeDocument/2006/relationships/tags" Target="../tags/tag438.xml"/><Relationship Id="rId14" Type="http://schemas.openxmlformats.org/officeDocument/2006/relationships/tags" Target="../tags/tag443.xml"/><Relationship Id="rId22" Type="http://schemas.openxmlformats.org/officeDocument/2006/relationships/image" Target="../media/image1.emf"/></Relationships>
</file>

<file path=ppt/slideMasters/_rels/slideMaster25.xml.rels><?xml version="1.0" encoding="UTF-8" standalone="yes"?>
<Relationships xmlns="http://schemas.openxmlformats.org/package/2006/relationships"><Relationship Id="rId8" Type="http://schemas.openxmlformats.org/officeDocument/2006/relationships/tags" Target="../tags/tag465.xml"/><Relationship Id="rId13" Type="http://schemas.openxmlformats.org/officeDocument/2006/relationships/tags" Target="../tags/tag470.xml"/><Relationship Id="rId18" Type="http://schemas.openxmlformats.org/officeDocument/2006/relationships/tags" Target="../tags/tag475.xml"/><Relationship Id="rId3" Type="http://schemas.openxmlformats.org/officeDocument/2006/relationships/vmlDrawing" Target="../drawings/vmlDrawing50.vml"/><Relationship Id="rId21" Type="http://schemas.openxmlformats.org/officeDocument/2006/relationships/image" Target="../media/image1.emf"/><Relationship Id="rId7" Type="http://schemas.openxmlformats.org/officeDocument/2006/relationships/tags" Target="../tags/tag464.xml"/><Relationship Id="rId12" Type="http://schemas.openxmlformats.org/officeDocument/2006/relationships/tags" Target="../tags/tag469.xml"/><Relationship Id="rId17" Type="http://schemas.openxmlformats.org/officeDocument/2006/relationships/tags" Target="../tags/tag474.xml"/><Relationship Id="rId2" Type="http://schemas.openxmlformats.org/officeDocument/2006/relationships/theme" Target="../theme/theme25.xml"/><Relationship Id="rId16" Type="http://schemas.openxmlformats.org/officeDocument/2006/relationships/tags" Target="../tags/tag473.xml"/><Relationship Id="rId20" Type="http://schemas.openxmlformats.org/officeDocument/2006/relationships/oleObject" Target="../embeddings/oleObject50.bin"/><Relationship Id="rId1" Type="http://schemas.openxmlformats.org/officeDocument/2006/relationships/slideLayout" Target="../slideLayouts/slideLayout64.xml"/><Relationship Id="rId6" Type="http://schemas.openxmlformats.org/officeDocument/2006/relationships/tags" Target="../tags/tag463.xml"/><Relationship Id="rId11" Type="http://schemas.openxmlformats.org/officeDocument/2006/relationships/tags" Target="../tags/tag468.xml"/><Relationship Id="rId5" Type="http://schemas.openxmlformats.org/officeDocument/2006/relationships/tags" Target="../tags/tag462.xml"/><Relationship Id="rId15" Type="http://schemas.openxmlformats.org/officeDocument/2006/relationships/tags" Target="../tags/tag472.xml"/><Relationship Id="rId10" Type="http://schemas.openxmlformats.org/officeDocument/2006/relationships/tags" Target="../tags/tag467.xml"/><Relationship Id="rId19" Type="http://schemas.openxmlformats.org/officeDocument/2006/relationships/tags" Target="../tags/tag476.xml"/><Relationship Id="rId4" Type="http://schemas.openxmlformats.org/officeDocument/2006/relationships/tags" Target="../tags/tag461.xml"/><Relationship Id="rId9" Type="http://schemas.openxmlformats.org/officeDocument/2006/relationships/tags" Target="../tags/tag466.xml"/><Relationship Id="rId14" Type="http://schemas.openxmlformats.org/officeDocument/2006/relationships/tags" Target="../tags/tag471.xml"/><Relationship Id="rId22" Type="http://schemas.openxmlformats.org/officeDocument/2006/relationships/image" Target="../media/image2.jpeg"/></Relationships>
</file>

<file path=ppt/slideMasters/_rels/slideMaster26.xml.rels><?xml version="1.0" encoding="UTF-8" standalone="yes"?>
<Relationships xmlns="http://schemas.openxmlformats.org/package/2006/relationships"><Relationship Id="rId8" Type="http://schemas.openxmlformats.org/officeDocument/2006/relationships/vmlDrawing" Target="../drawings/vmlDrawing52.vml"/><Relationship Id="rId13" Type="http://schemas.openxmlformats.org/officeDocument/2006/relationships/tags" Target="../tags/tag483.xml"/><Relationship Id="rId18" Type="http://schemas.openxmlformats.org/officeDocument/2006/relationships/tags" Target="../tags/tag488.xml"/><Relationship Id="rId26" Type="http://schemas.openxmlformats.org/officeDocument/2006/relationships/image" Target="../media/image1.emf"/><Relationship Id="rId3" Type="http://schemas.openxmlformats.org/officeDocument/2006/relationships/slideLayout" Target="../slideLayouts/slideLayout67.xml"/><Relationship Id="rId21" Type="http://schemas.openxmlformats.org/officeDocument/2006/relationships/tags" Target="../tags/tag491.xml"/><Relationship Id="rId7" Type="http://schemas.openxmlformats.org/officeDocument/2006/relationships/theme" Target="../theme/theme26.xml"/><Relationship Id="rId12" Type="http://schemas.openxmlformats.org/officeDocument/2006/relationships/tags" Target="../tags/tag482.xml"/><Relationship Id="rId17" Type="http://schemas.openxmlformats.org/officeDocument/2006/relationships/tags" Target="../tags/tag487.xml"/><Relationship Id="rId25" Type="http://schemas.openxmlformats.org/officeDocument/2006/relationships/oleObject" Target="../embeddings/oleObject52.bin"/><Relationship Id="rId2" Type="http://schemas.openxmlformats.org/officeDocument/2006/relationships/slideLayout" Target="../slideLayouts/slideLayout66.xml"/><Relationship Id="rId16" Type="http://schemas.openxmlformats.org/officeDocument/2006/relationships/tags" Target="../tags/tag486.xml"/><Relationship Id="rId20" Type="http://schemas.openxmlformats.org/officeDocument/2006/relationships/tags" Target="../tags/tag49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481.xml"/><Relationship Id="rId24" Type="http://schemas.openxmlformats.org/officeDocument/2006/relationships/tags" Target="../tags/tag494.xml"/><Relationship Id="rId5" Type="http://schemas.openxmlformats.org/officeDocument/2006/relationships/slideLayout" Target="../slideLayouts/slideLayout69.xml"/><Relationship Id="rId15" Type="http://schemas.openxmlformats.org/officeDocument/2006/relationships/tags" Target="../tags/tag485.xml"/><Relationship Id="rId23" Type="http://schemas.openxmlformats.org/officeDocument/2006/relationships/tags" Target="../tags/tag493.xml"/><Relationship Id="rId10" Type="http://schemas.openxmlformats.org/officeDocument/2006/relationships/tags" Target="../tags/tag480.xml"/><Relationship Id="rId19" Type="http://schemas.openxmlformats.org/officeDocument/2006/relationships/tags" Target="../tags/tag489.xml"/><Relationship Id="rId4" Type="http://schemas.openxmlformats.org/officeDocument/2006/relationships/slideLayout" Target="../slideLayouts/slideLayout68.xml"/><Relationship Id="rId9" Type="http://schemas.openxmlformats.org/officeDocument/2006/relationships/tags" Target="../tags/tag479.xml"/><Relationship Id="rId14" Type="http://schemas.openxmlformats.org/officeDocument/2006/relationships/tags" Target="../tags/tag484.xml"/><Relationship Id="rId22" Type="http://schemas.openxmlformats.org/officeDocument/2006/relationships/tags" Target="../tags/tag492.xml"/><Relationship Id="rId27" Type="http://schemas.openxmlformats.org/officeDocument/2006/relationships/image" Target="../media/image7.jpeg"/></Relationships>
</file>

<file path=ppt/slideMasters/_rels/slideMaster27.xml.rels><?xml version="1.0" encoding="UTF-8" standalone="yes"?>
<Relationships xmlns="http://schemas.openxmlformats.org/package/2006/relationships"><Relationship Id="rId8" Type="http://schemas.openxmlformats.org/officeDocument/2006/relationships/tags" Target="../tags/tag502.xml"/><Relationship Id="rId13" Type="http://schemas.openxmlformats.org/officeDocument/2006/relationships/tags" Target="../tags/tag507.xml"/><Relationship Id="rId18" Type="http://schemas.openxmlformats.org/officeDocument/2006/relationships/tags" Target="../tags/tag512.xml"/><Relationship Id="rId3" Type="http://schemas.openxmlformats.org/officeDocument/2006/relationships/slideLayout" Target="../slideLayouts/slideLayout73.xml"/><Relationship Id="rId21" Type="http://schemas.openxmlformats.org/officeDocument/2006/relationships/tags" Target="../tags/tag515.xml"/><Relationship Id="rId7" Type="http://schemas.openxmlformats.org/officeDocument/2006/relationships/tags" Target="../tags/tag501.xml"/><Relationship Id="rId12" Type="http://schemas.openxmlformats.org/officeDocument/2006/relationships/tags" Target="../tags/tag506.xml"/><Relationship Id="rId17" Type="http://schemas.openxmlformats.org/officeDocument/2006/relationships/tags" Target="../tags/tag511.xml"/><Relationship Id="rId2" Type="http://schemas.openxmlformats.org/officeDocument/2006/relationships/slideLayout" Target="../slideLayouts/slideLayout72.xml"/><Relationship Id="rId16" Type="http://schemas.openxmlformats.org/officeDocument/2006/relationships/tags" Target="../tags/tag510.xml"/><Relationship Id="rId20" Type="http://schemas.openxmlformats.org/officeDocument/2006/relationships/tags" Target="../tags/tag514.xml"/><Relationship Id="rId1" Type="http://schemas.openxmlformats.org/officeDocument/2006/relationships/slideLayout" Target="../slideLayouts/slideLayout71.xml"/><Relationship Id="rId6" Type="http://schemas.openxmlformats.org/officeDocument/2006/relationships/tags" Target="../tags/tag500.xml"/><Relationship Id="rId11" Type="http://schemas.openxmlformats.org/officeDocument/2006/relationships/tags" Target="../tags/tag505.xml"/><Relationship Id="rId24" Type="http://schemas.openxmlformats.org/officeDocument/2006/relationships/image" Target="../media/image2.jpeg"/><Relationship Id="rId5" Type="http://schemas.openxmlformats.org/officeDocument/2006/relationships/vmlDrawing" Target="../drawings/vmlDrawing55.vml"/><Relationship Id="rId15" Type="http://schemas.openxmlformats.org/officeDocument/2006/relationships/tags" Target="../tags/tag509.xml"/><Relationship Id="rId23" Type="http://schemas.openxmlformats.org/officeDocument/2006/relationships/image" Target="../media/image1.emf"/><Relationship Id="rId10" Type="http://schemas.openxmlformats.org/officeDocument/2006/relationships/tags" Target="../tags/tag504.xml"/><Relationship Id="rId19" Type="http://schemas.openxmlformats.org/officeDocument/2006/relationships/tags" Target="../tags/tag513.xml"/><Relationship Id="rId4" Type="http://schemas.openxmlformats.org/officeDocument/2006/relationships/theme" Target="../theme/theme27.xml"/><Relationship Id="rId9" Type="http://schemas.openxmlformats.org/officeDocument/2006/relationships/tags" Target="../tags/tag503.xml"/><Relationship Id="rId14" Type="http://schemas.openxmlformats.org/officeDocument/2006/relationships/tags" Target="../tags/tag508.xml"/><Relationship Id="rId22" Type="http://schemas.openxmlformats.org/officeDocument/2006/relationships/oleObject" Target="../embeddings/oleObject55.bin"/></Relationships>
</file>

<file path=ppt/slideMasters/_rels/slideMaster28.xml.rels><?xml version="1.0" encoding="UTF-8" standalone="yes"?>
<Relationships xmlns="http://schemas.openxmlformats.org/package/2006/relationships"><Relationship Id="rId8" Type="http://schemas.openxmlformats.org/officeDocument/2006/relationships/tags" Target="../tags/tag521.xml"/><Relationship Id="rId13" Type="http://schemas.openxmlformats.org/officeDocument/2006/relationships/tags" Target="../tags/tag526.xml"/><Relationship Id="rId18" Type="http://schemas.openxmlformats.org/officeDocument/2006/relationships/tags" Target="../tags/tag531.xml"/><Relationship Id="rId3" Type="http://schemas.openxmlformats.org/officeDocument/2006/relationships/vmlDrawing" Target="../drawings/vmlDrawing57.vml"/><Relationship Id="rId21" Type="http://schemas.openxmlformats.org/officeDocument/2006/relationships/image" Target="../media/image1.emf"/><Relationship Id="rId7" Type="http://schemas.openxmlformats.org/officeDocument/2006/relationships/tags" Target="../tags/tag520.xml"/><Relationship Id="rId12" Type="http://schemas.openxmlformats.org/officeDocument/2006/relationships/tags" Target="../tags/tag525.xml"/><Relationship Id="rId17" Type="http://schemas.openxmlformats.org/officeDocument/2006/relationships/tags" Target="../tags/tag530.xml"/><Relationship Id="rId2" Type="http://schemas.openxmlformats.org/officeDocument/2006/relationships/theme" Target="../theme/theme28.xml"/><Relationship Id="rId16" Type="http://schemas.openxmlformats.org/officeDocument/2006/relationships/tags" Target="../tags/tag529.xml"/><Relationship Id="rId20" Type="http://schemas.openxmlformats.org/officeDocument/2006/relationships/oleObject" Target="../embeddings/oleObject57.bin"/><Relationship Id="rId1" Type="http://schemas.openxmlformats.org/officeDocument/2006/relationships/slideLayout" Target="../slideLayouts/slideLayout74.xml"/><Relationship Id="rId6" Type="http://schemas.openxmlformats.org/officeDocument/2006/relationships/tags" Target="../tags/tag519.xml"/><Relationship Id="rId11" Type="http://schemas.openxmlformats.org/officeDocument/2006/relationships/tags" Target="../tags/tag524.xml"/><Relationship Id="rId5" Type="http://schemas.openxmlformats.org/officeDocument/2006/relationships/tags" Target="../tags/tag518.xml"/><Relationship Id="rId15" Type="http://schemas.openxmlformats.org/officeDocument/2006/relationships/tags" Target="../tags/tag528.xml"/><Relationship Id="rId10" Type="http://schemas.openxmlformats.org/officeDocument/2006/relationships/tags" Target="../tags/tag523.xml"/><Relationship Id="rId19" Type="http://schemas.openxmlformats.org/officeDocument/2006/relationships/tags" Target="../tags/tag532.xml"/><Relationship Id="rId4" Type="http://schemas.openxmlformats.org/officeDocument/2006/relationships/tags" Target="../tags/tag517.xml"/><Relationship Id="rId9" Type="http://schemas.openxmlformats.org/officeDocument/2006/relationships/tags" Target="../tags/tag522.xml"/><Relationship Id="rId14" Type="http://schemas.openxmlformats.org/officeDocument/2006/relationships/tags" Target="../tags/tag527.xml"/><Relationship Id="rId22" Type="http://schemas.openxmlformats.org/officeDocument/2006/relationships/image" Target="../media/image2.jpeg"/></Relationships>
</file>

<file path=ppt/slideMasters/_rels/slideMaster29.xml.rels><?xml version="1.0" encoding="UTF-8" standalone="yes"?>
<Relationships xmlns="http://schemas.openxmlformats.org/package/2006/relationships"><Relationship Id="rId8" Type="http://schemas.openxmlformats.org/officeDocument/2006/relationships/tags" Target="../tags/tag536.xml"/><Relationship Id="rId13" Type="http://schemas.openxmlformats.org/officeDocument/2006/relationships/tags" Target="../tags/tag541.xml"/><Relationship Id="rId18" Type="http://schemas.openxmlformats.org/officeDocument/2006/relationships/tags" Target="../tags/tag546.xml"/><Relationship Id="rId3" Type="http://schemas.openxmlformats.org/officeDocument/2006/relationships/slideLayout" Target="../slideLayouts/slideLayout77.xml"/><Relationship Id="rId21" Type="http://schemas.openxmlformats.org/officeDocument/2006/relationships/tags" Target="../tags/tag549.xml"/><Relationship Id="rId7" Type="http://schemas.openxmlformats.org/officeDocument/2006/relationships/tags" Target="../tags/tag535.xml"/><Relationship Id="rId12" Type="http://schemas.openxmlformats.org/officeDocument/2006/relationships/tags" Target="../tags/tag540.xml"/><Relationship Id="rId17" Type="http://schemas.openxmlformats.org/officeDocument/2006/relationships/tags" Target="../tags/tag545.xml"/><Relationship Id="rId25" Type="http://schemas.openxmlformats.org/officeDocument/2006/relationships/image" Target="../media/image7.jpeg"/><Relationship Id="rId2" Type="http://schemas.openxmlformats.org/officeDocument/2006/relationships/slideLayout" Target="../slideLayouts/slideLayout76.xml"/><Relationship Id="rId16" Type="http://schemas.openxmlformats.org/officeDocument/2006/relationships/tags" Target="../tags/tag544.xml"/><Relationship Id="rId20" Type="http://schemas.openxmlformats.org/officeDocument/2006/relationships/tags" Target="../tags/tag548.xml"/><Relationship Id="rId1" Type="http://schemas.openxmlformats.org/officeDocument/2006/relationships/slideLayout" Target="../slideLayouts/slideLayout75.xml"/><Relationship Id="rId6" Type="http://schemas.openxmlformats.org/officeDocument/2006/relationships/vmlDrawing" Target="../drawings/vmlDrawing59.vml"/><Relationship Id="rId11" Type="http://schemas.openxmlformats.org/officeDocument/2006/relationships/tags" Target="../tags/tag539.xml"/><Relationship Id="rId24" Type="http://schemas.openxmlformats.org/officeDocument/2006/relationships/image" Target="../media/image1.emf"/><Relationship Id="rId5" Type="http://schemas.openxmlformats.org/officeDocument/2006/relationships/theme" Target="../theme/theme29.xml"/><Relationship Id="rId15" Type="http://schemas.openxmlformats.org/officeDocument/2006/relationships/tags" Target="../tags/tag543.xml"/><Relationship Id="rId23" Type="http://schemas.openxmlformats.org/officeDocument/2006/relationships/oleObject" Target="../embeddings/oleObject59.bin"/><Relationship Id="rId10" Type="http://schemas.openxmlformats.org/officeDocument/2006/relationships/tags" Target="../tags/tag538.xml"/><Relationship Id="rId19" Type="http://schemas.openxmlformats.org/officeDocument/2006/relationships/tags" Target="../tags/tag547.xml"/><Relationship Id="rId4" Type="http://schemas.openxmlformats.org/officeDocument/2006/relationships/slideLayout" Target="../slideLayouts/slideLayout78.xml"/><Relationship Id="rId9" Type="http://schemas.openxmlformats.org/officeDocument/2006/relationships/tags" Target="../tags/tag537.xml"/><Relationship Id="rId14" Type="http://schemas.openxmlformats.org/officeDocument/2006/relationships/tags" Target="../tags/tag542.xml"/><Relationship Id="rId22" Type="http://schemas.openxmlformats.org/officeDocument/2006/relationships/tags" Target="../tags/tag550.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tags" Target="../tags/tag49.xml"/><Relationship Id="rId3" Type="http://schemas.openxmlformats.org/officeDocument/2006/relationships/slideLayout" Target="../slideLayouts/slideLayout10.xml"/><Relationship Id="rId21" Type="http://schemas.openxmlformats.org/officeDocument/2006/relationships/tags" Target="../tags/tag52.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 Type="http://schemas.openxmlformats.org/officeDocument/2006/relationships/slideLayout" Target="../slideLayouts/slideLayout9.xml"/><Relationship Id="rId16" Type="http://schemas.openxmlformats.org/officeDocument/2006/relationships/tags" Target="../tags/tag47.xml"/><Relationship Id="rId20" Type="http://schemas.openxmlformats.org/officeDocument/2006/relationships/tags" Target="../tags/tag51.xml"/><Relationship Id="rId1" Type="http://schemas.openxmlformats.org/officeDocument/2006/relationships/slideLayout" Target="../slideLayouts/slideLayout8.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image" Target="../media/image2.jpeg"/><Relationship Id="rId5" Type="http://schemas.openxmlformats.org/officeDocument/2006/relationships/vmlDrawing" Target="../drawings/vmlDrawing5.vml"/><Relationship Id="rId15" Type="http://schemas.openxmlformats.org/officeDocument/2006/relationships/tags" Target="../tags/tag46.xml"/><Relationship Id="rId23" Type="http://schemas.openxmlformats.org/officeDocument/2006/relationships/image" Target="../media/image1.emf"/><Relationship Id="rId10" Type="http://schemas.openxmlformats.org/officeDocument/2006/relationships/tags" Target="../tags/tag41.xml"/><Relationship Id="rId19" Type="http://schemas.openxmlformats.org/officeDocument/2006/relationships/tags" Target="../tags/tag50.xml"/><Relationship Id="rId4" Type="http://schemas.openxmlformats.org/officeDocument/2006/relationships/theme" Target="../theme/theme3.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oleObject" Target="../embeddings/oleObject5.bin"/></Relationships>
</file>

<file path=ppt/slideMasters/_rels/slideMaster30.xml.rels><?xml version="1.0" encoding="UTF-8" standalone="yes"?>
<Relationships xmlns="http://schemas.openxmlformats.org/package/2006/relationships"><Relationship Id="rId8" Type="http://schemas.openxmlformats.org/officeDocument/2006/relationships/tags" Target="../tags/tag554.xml"/><Relationship Id="rId13" Type="http://schemas.openxmlformats.org/officeDocument/2006/relationships/tags" Target="../tags/tag559.xml"/><Relationship Id="rId18" Type="http://schemas.openxmlformats.org/officeDocument/2006/relationships/tags" Target="../tags/tag564.xml"/><Relationship Id="rId3" Type="http://schemas.openxmlformats.org/officeDocument/2006/relationships/slideLayout" Target="../slideLayouts/slideLayout81.xml"/><Relationship Id="rId21" Type="http://schemas.openxmlformats.org/officeDocument/2006/relationships/tags" Target="../tags/tag567.xml"/><Relationship Id="rId7" Type="http://schemas.openxmlformats.org/officeDocument/2006/relationships/tags" Target="../tags/tag553.xml"/><Relationship Id="rId12" Type="http://schemas.openxmlformats.org/officeDocument/2006/relationships/tags" Target="../tags/tag558.xml"/><Relationship Id="rId17" Type="http://schemas.openxmlformats.org/officeDocument/2006/relationships/tags" Target="../tags/tag563.xml"/><Relationship Id="rId2" Type="http://schemas.openxmlformats.org/officeDocument/2006/relationships/slideLayout" Target="../slideLayouts/slideLayout80.xml"/><Relationship Id="rId16" Type="http://schemas.openxmlformats.org/officeDocument/2006/relationships/tags" Target="../tags/tag562.xml"/><Relationship Id="rId20" Type="http://schemas.openxmlformats.org/officeDocument/2006/relationships/tags" Target="../tags/tag566.xml"/><Relationship Id="rId1" Type="http://schemas.openxmlformats.org/officeDocument/2006/relationships/slideLayout" Target="../slideLayouts/slideLayout79.xml"/><Relationship Id="rId6" Type="http://schemas.openxmlformats.org/officeDocument/2006/relationships/tags" Target="../tags/tag552.xml"/><Relationship Id="rId11" Type="http://schemas.openxmlformats.org/officeDocument/2006/relationships/tags" Target="../tags/tag557.xml"/><Relationship Id="rId24" Type="http://schemas.openxmlformats.org/officeDocument/2006/relationships/image" Target="../media/image2.jpeg"/><Relationship Id="rId5" Type="http://schemas.openxmlformats.org/officeDocument/2006/relationships/vmlDrawing" Target="../drawings/vmlDrawing61.vml"/><Relationship Id="rId15" Type="http://schemas.openxmlformats.org/officeDocument/2006/relationships/tags" Target="../tags/tag561.xml"/><Relationship Id="rId23" Type="http://schemas.openxmlformats.org/officeDocument/2006/relationships/image" Target="../media/image1.emf"/><Relationship Id="rId10" Type="http://schemas.openxmlformats.org/officeDocument/2006/relationships/tags" Target="../tags/tag556.xml"/><Relationship Id="rId19" Type="http://schemas.openxmlformats.org/officeDocument/2006/relationships/tags" Target="../tags/tag565.xml"/><Relationship Id="rId4" Type="http://schemas.openxmlformats.org/officeDocument/2006/relationships/theme" Target="../theme/theme30.xml"/><Relationship Id="rId9" Type="http://schemas.openxmlformats.org/officeDocument/2006/relationships/tags" Target="../tags/tag555.xml"/><Relationship Id="rId14" Type="http://schemas.openxmlformats.org/officeDocument/2006/relationships/tags" Target="../tags/tag560.xml"/><Relationship Id="rId22" Type="http://schemas.openxmlformats.org/officeDocument/2006/relationships/oleObject" Target="../embeddings/oleObject61.bin"/></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3" Type="http://schemas.openxmlformats.org/officeDocument/2006/relationships/slideLayout" Target="../slideLayouts/slideLayout13.xml"/><Relationship Id="rId21" Type="http://schemas.openxmlformats.org/officeDocument/2006/relationships/tags" Target="../tags/tag69.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 Type="http://schemas.openxmlformats.org/officeDocument/2006/relationships/slideLayout" Target="../slideLayouts/slideLayout12.xml"/><Relationship Id="rId16" Type="http://schemas.openxmlformats.org/officeDocument/2006/relationships/tags" Target="../tags/tag64.xml"/><Relationship Id="rId20" Type="http://schemas.openxmlformats.org/officeDocument/2006/relationships/tags" Target="../tags/tag68.xml"/><Relationship Id="rId1" Type="http://schemas.openxmlformats.org/officeDocument/2006/relationships/slideLayout" Target="../slideLayouts/slideLayout11.xml"/><Relationship Id="rId6" Type="http://schemas.openxmlformats.org/officeDocument/2006/relationships/tags" Target="../tags/tag54.xml"/><Relationship Id="rId11" Type="http://schemas.openxmlformats.org/officeDocument/2006/relationships/tags" Target="../tags/tag59.xml"/><Relationship Id="rId24" Type="http://schemas.openxmlformats.org/officeDocument/2006/relationships/image" Target="../media/image10.jpeg"/><Relationship Id="rId5" Type="http://schemas.openxmlformats.org/officeDocument/2006/relationships/vmlDrawing" Target="../drawings/vmlDrawing7.vml"/><Relationship Id="rId15" Type="http://schemas.openxmlformats.org/officeDocument/2006/relationships/tags" Target="../tags/tag63.xml"/><Relationship Id="rId23" Type="http://schemas.openxmlformats.org/officeDocument/2006/relationships/image" Target="../media/image1.emf"/><Relationship Id="rId10" Type="http://schemas.openxmlformats.org/officeDocument/2006/relationships/tags" Target="../tags/tag58.xml"/><Relationship Id="rId19" Type="http://schemas.openxmlformats.org/officeDocument/2006/relationships/tags" Target="../tags/tag67.xml"/><Relationship Id="rId4" Type="http://schemas.openxmlformats.org/officeDocument/2006/relationships/theme" Target="../theme/theme4.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oleObject" Target="../embeddings/oleObject7.bin"/></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tags" Target="../tags/tag84.xml"/><Relationship Id="rId3" Type="http://schemas.openxmlformats.org/officeDocument/2006/relationships/theme" Target="../theme/theme5.xml"/><Relationship Id="rId21" Type="http://schemas.openxmlformats.org/officeDocument/2006/relationships/oleObject" Target="../embeddings/oleObject9.bin"/><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 Type="http://schemas.openxmlformats.org/officeDocument/2006/relationships/slideLayout" Target="../slideLayouts/slideLayout15.xml"/><Relationship Id="rId16" Type="http://schemas.openxmlformats.org/officeDocument/2006/relationships/tags" Target="../tags/tag82.xml"/><Relationship Id="rId20" Type="http://schemas.openxmlformats.org/officeDocument/2006/relationships/tags" Target="../tags/tag86.xml"/><Relationship Id="rId1" Type="http://schemas.openxmlformats.org/officeDocument/2006/relationships/slideLayout" Target="../slideLayouts/slideLayout14.xml"/><Relationship Id="rId6" Type="http://schemas.openxmlformats.org/officeDocument/2006/relationships/tags" Target="../tags/tag72.xml"/><Relationship Id="rId11" Type="http://schemas.openxmlformats.org/officeDocument/2006/relationships/tags" Target="../tags/tag77.xml"/><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image" Target="../media/image10.jpeg"/><Relationship Id="rId10" Type="http://schemas.openxmlformats.org/officeDocument/2006/relationships/tags" Target="../tags/tag76.xml"/><Relationship Id="rId19" Type="http://schemas.openxmlformats.org/officeDocument/2006/relationships/tags" Target="../tags/tag85.xml"/><Relationship Id="rId4" Type="http://schemas.openxmlformats.org/officeDocument/2006/relationships/vmlDrawing" Target="../drawings/vmlDrawing9.v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18" Type="http://schemas.openxmlformats.org/officeDocument/2006/relationships/tags" Target="../tags/tag112.xml"/><Relationship Id="rId3" Type="http://schemas.openxmlformats.org/officeDocument/2006/relationships/vmlDrawing" Target="../drawings/vmlDrawing11.vml"/><Relationship Id="rId21" Type="http://schemas.openxmlformats.org/officeDocument/2006/relationships/image" Target="../media/image1.emf"/><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tags" Target="../tags/tag111.xml"/><Relationship Id="rId2" Type="http://schemas.openxmlformats.org/officeDocument/2006/relationships/theme" Target="../theme/theme6.xml"/><Relationship Id="rId16" Type="http://schemas.openxmlformats.org/officeDocument/2006/relationships/tags" Target="../tags/tag110.xml"/><Relationship Id="rId20" Type="http://schemas.openxmlformats.org/officeDocument/2006/relationships/oleObject" Target="../embeddings/oleObject11.bin"/><Relationship Id="rId1" Type="http://schemas.openxmlformats.org/officeDocument/2006/relationships/slideLayout" Target="../slideLayouts/slideLayout16.xml"/><Relationship Id="rId6" Type="http://schemas.openxmlformats.org/officeDocument/2006/relationships/tags" Target="../tags/tag100.xml"/><Relationship Id="rId11" Type="http://schemas.openxmlformats.org/officeDocument/2006/relationships/tags" Target="../tags/tag105.xml"/><Relationship Id="rId5" Type="http://schemas.openxmlformats.org/officeDocument/2006/relationships/tags" Target="../tags/tag99.xml"/><Relationship Id="rId15" Type="http://schemas.openxmlformats.org/officeDocument/2006/relationships/tags" Target="../tags/tag109.xml"/><Relationship Id="rId10" Type="http://schemas.openxmlformats.org/officeDocument/2006/relationships/tags" Target="../tags/tag104.xml"/><Relationship Id="rId19" Type="http://schemas.openxmlformats.org/officeDocument/2006/relationships/tags" Target="../tags/tag113.xml"/><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 Id="rId22"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vmlDrawing" Target="../drawings/vmlDrawing13.vml"/><Relationship Id="rId13" Type="http://schemas.openxmlformats.org/officeDocument/2006/relationships/tags" Target="../tags/tag120.xml"/><Relationship Id="rId18" Type="http://schemas.openxmlformats.org/officeDocument/2006/relationships/tags" Target="../tags/tag125.xml"/><Relationship Id="rId26" Type="http://schemas.openxmlformats.org/officeDocument/2006/relationships/image" Target="../media/image1.emf"/><Relationship Id="rId3" Type="http://schemas.openxmlformats.org/officeDocument/2006/relationships/slideLayout" Target="../slideLayouts/slideLayout19.xml"/><Relationship Id="rId21" Type="http://schemas.openxmlformats.org/officeDocument/2006/relationships/tags" Target="../tags/tag128.xml"/><Relationship Id="rId7" Type="http://schemas.openxmlformats.org/officeDocument/2006/relationships/theme" Target="../theme/theme7.xml"/><Relationship Id="rId12" Type="http://schemas.openxmlformats.org/officeDocument/2006/relationships/tags" Target="../tags/tag119.xml"/><Relationship Id="rId17" Type="http://schemas.openxmlformats.org/officeDocument/2006/relationships/tags" Target="../tags/tag124.xml"/><Relationship Id="rId25" Type="http://schemas.openxmlformats.org/officeDocument/2006/relationships/oleObject" Target="../embeddings/oleObject13.bin"/><Relationship Id="rId2" Type="http://schemas.openxmlformats.org/officeDocument/2006/relationships/slideLayout" Target="../slideLayouts/slideLayout18.xml"/><Relationship Id="rId16" Type="http://schemas.openxmlformats.org/officeDocument/2006/relationships/tags" Target="../tags/tag123.xml"/><Relationship Id="rId20" Type="http://schemas.openxmlformats.org/officeDocument/2006/relationships/tags" Target="../tags/tag127.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18.xml"/><Relationship Id="rId24" Type="http://schemas.openxmlformats.org/officeDocument/2006/relationships/tags" Target="../tags/tag131.xml"/><Relationship Id="rId5" Type="http://schemas.openxmlformats.org/officeDocument/2006/relationships/slideLayout" Target="../slideLayouts/slideLayout21.xml"/><Relationship Id="rId15" Type="http://schemas.openxmlformats.org/officeDocument/2006/relationships/tags" Target="../tags/tag122.xml"/><Relationship Id="rId23" Type="http://schemas.openxmlformats.org/officeDocument/2006/relationships/tags" Target="../tags/tag130.xml"/><Relationship Id="rId10" Type="http://schemas.openxmlformats.org/officeDocument/2006/relationships/tags" Target="../tags/tag117.xml"/><Relationship Id="rId19" Type="http://schemas.openxmlformats.org/officeDocument/2006/relationships/tags" Target="../tags/tag126.xml"/><Relationship Id="rId4" Type="http://schemas.openxmlformats.org/officeDocument/2006/relationships/slideLayout" Target="../slideLayouts/slideLayout20.xml"/><Relationship Id="rId9" Type="http://schemas.openxmlformats.org/officeDocument/2006/relationships/tags" Target="../tags/tag116.xml"/><Relationship Id="rId14" Type="http://schemas.openxmlformats.org/officeDocument/2006/relationships/tags" Target="../tags/tag121.xml"/><Relationship Id="rId22" Type="http://schemas.openxmlformats.org/officeDocument/2006/relationships/tags" Target="../tags/tag129.xml"/><Relationship Id="rId27"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18" Type="http://schemas.openxmlformats.org/officeDocument/2006/relationships/tags" Target="../tags/tag147.xml"/><Relationship Id="rId3" Type="http://schemas.openxmlformats.org/officeDocument/2006/relationships/vmlDrawing" Target="../drawings/vmlDrawing15.vml"/><Relationship Id="rId21" Type="http://schemas.openxmlformats.org/officeDocument/2006/relationships/image" Target="../media/image1.emf"/><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tags" Target="../tags/tag146.xml"/><Relationship Id="rId2" Type="http://schemas.openxmlformats.org/officeDocument/2006/relationships/theme" Target="../theme/theme8.xml"/><Relationship Id="rId16" Type="http://schemas.openxmlformats.org/officeDocument/2006/relationships/tags" Target="../tags/tag145.xml"/><Relationship Id="rId20" Type="http://schemas.openxmlformats.org/officeDocument/2006/relationships/oleObject" Target="../embeddings/oleObject15.bin"/><Relationship Id="rId1" Type="http://schemas.openxmlformats.org/officeDocument/2006/relationships/slideLayout" Target="../slideLayouts/slideLayout23.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tags" Target="../tags/tag144.xml"/><Relationship Id="rId10" Type="http://schemas.openxmlformats.org/officeDocument/2006/relationships/tags" Target="../tags/tag139.xml"/><Relationship Id="rId19" Type="http://schemas.openxmlformats.org/officeDocument/2006/relationships/tags" Target="../tags/tag148.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 Id="rId22"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tags" Target="../tags/tag157.xml"/><Relationship Id="rId18" Type="http://schemas.openxmlformats.org/officeDocument/2006/relationships/tags" Target="../tags/tag162.xml"/><Relationship Id="rId3" Type="http://schemas.openxmlformats.org/officeDocument/2006/relationships/slideLayout" Target="../slideLayouts/slideLayout26.xml"/><Relationship Id="rId21" Type="http://schemas.openxmlformats.org/officeDocument/2006/relationships/tags" Target="../tags/tag165.xml"/><Relationship Id="rId7" Type="http://schemas.openxmlformats.org/officeDocument/2006/relationships/tags" Target="../tags/tag151.xml"/><Relationship Id="rId12" Type="http://schemas.openxmlformats.org/officeDocument/2006/relationships/tags" Target="../tags/tag156.xml"/><Relationship Id="rId17" Type="http://schemas.openxmlformats.org/officeDocument/2006/relationships/tags" Target="../tags/tag161.xml"/><Relationship Id="rId2" Type="http://schemas.openxmlformats.org/officeDocument/2006/relationships/slideLayout" Target="../slideLayouts/slideLayout25.xml"/><Relationship Id="rId16" Type="http://schemas.openxmlformats.org/officeDocument/2006/relationships/tags" Target="../tags/tag160.xml"/><Relationship Id="rId20" Type="http://schemas.openxmlformats.org/officeDocument/2006/relationships/tags" Target="../tags/tag164.xml"/><Relationship Id="rId1" Type="http://schemas.openxmlformats.org/officeDocument/2006/relationships/slideLayout" Target="../slideLayouts/slideLayout24.xml"/><Relationship Id="rId6" Type="http://schemas.openxmlformats.org/officeDocument/2006/relationships/tags" Target="../tags/tag150.xml"/><Relationship Id="rId11" Type="http://schemas.openxmlformats.org/officeDocument/2006/relationships/tags" Target="../tags/tag155.xml"/><Relationship Id="rId24" Type="http://schemas.openxmlformats.org/officeDocument/2006/relationships/image" Target="../media/image10.jpeg"/><Relationship Id="rId5" Type="http://schemas.openxmlformats.org/officeDocument/2006/relationships/vmlDrawing" Target="../drawings/vmlDrawing17.vml"/><Relationship Id="rId15" Type="http://schemas.openxmlformats.org/officeDocument/2006/relationships/tags" Target="../tags/tag159.xml"/><Relationship Id="rId23" Type="http://schemas.openxmlformats.org/officeDocument/2006/relationships/image" Target="../media/image1.emf"/><Relationship Id="rId10" Type="http://schemas.openxmlformats.org/officeDocument/2006/relationships/tags" Target="../tags/tag154.xml"/><Relationship Id="rId19" Type="http://schemas.openxmlformats.org/officeDocument/2006/relationships/tags" Target="../tags/tag163.xml"/><Relationship Id="rId4" Type="http://schemas.openxmlformats.org/officeDocument/2006/relationships/theme" Target="../theme/theme9.xml"/><Relationship Id="rId9" Type="http://schemas.openxmlformats.org/officeDocument/2006/relationships/tags" Target="../tags/tag153.xml"/><Relationship Id="rId14" Type="http://schemas.openxmlformats.org/officeDocument/2006/relationships/tags" Target="../tags/tag158.xml"/><Relationship Id="rId22" Type="http://schemas.openxmlformats.org/officeDocument/2006/relationships/oleObject" Target="../embeddings/oleObject17.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ext uri="{D42A27DB-BD31-4B8C-83A1-F6EECF244321}">
                <p14:modId xmlns:p14="http://schemas.microsoft.com/office/powerpoint/2010/main" val="86787225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009" name="think-cell Slide" r:id="rId24" imgW="360" imgH="360" progId="TCLayout.ActiveDocument.1">
                  <p:embed/>
                </p:oleObj>
              </mc:Choice>
              <mc:Fallback>
                <p:oleObj name="think-cell Slide" r:id="rId24" imgW="360" imgH="360" progId="TCLayout.ActiveDocument.1">
                  <p:embed/>
                  <p:pic>
                    <p:nvPicPr>
                      <p:cNvPr id="0" name="Picture 44"/>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itle Placeholder 2"/>
          <p:cNvSpPr>
            <a:spLocks noGrp="1" noChangeArrowheads="1"/>
          </p:cNvSpPr>
          <p:nvPr>
            <p:ph type="title"/>
          </p:nvPr>
        </p:nvSpPr>
        <p:spPr bwMode="gray">
          <a:xfrm>
            <a:off x="160719" y="230188"/>
            <a:ext cx="864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baseline="0" noProof="0" dirty="0">
                <a:solidFill>
                  <a:srgbClr val="808080"/>
                </a:solidFill>
                <a:latin typeface="+mn-lt"/>
                <a:ea typeface="+mj-ea"/>
              </a:rPr>
              <a:t>TRACKER</a:t>
            </a:r>
          </a:p>
        </p:txBody>
      </p:sp>
      <p:sp>
        <p:nvSpPr>
          <p:cNvPr id="11" name="McK 3. Unit of measure" hidden="1"/>
          <p:cNvSpPr txBox="1">
            <a:spLocks noChangeArrowheads="1"/>
          </p:cNvSpPr>
          <p:nvPr/>
        </p:nvSpPr>
        <p:spPr bwMode="gray">
          <a:xfrm>
            <a:off x="119111"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noProof="0" dirty="0" smtClean="0">
                <a:solidFill>
                  <a:srgbClr val="808080"/>
                </a:solidFill>
                <a:latin typeface="+mn-lt"/>
              </a:rPr>
              <a:t>Unit of measure</a:t>
            </a:r>
          </a:p>
        </p:txBody>
      </p:sp>
      <p:grpSp>
        <p:nvGrpSpPr>
          <p:cNvPr id="3" name="McK Slide Elements" hidden="1"/>
          <p:cNvGrpSpPr/>
          <p:nvPr/>
        </p:nvGrpSpPr>
        <p:grpSpPr>
          <a:xfrm>
            <a:off x="119112"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baseline="0" noProof="0" dirty="0" smtClean="0">
                  <a:latin typeface="+mn-lt"/>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6443" indent="-606443" defTabSz="890709">
                <a:tabLst>
                  <a:tab pos="609598" algn="l"/>
                </a:tabLst>
              </a:pPr>
              <a:r>
                <a:rPr lang="en-US" sz="1000" baseline="0" noProof="0" dirty="0">
                  <a:solidFill>
                    <a:schemeClr val="tx1"/>
                  </a:solidFill>
                  <a:latin typeface="+mn-lt"/>
                </a:rPr>
                <a:t>SOURCE: Source</a:t>
              </a:r>
            </a:p>
          </p:txBody>
        </p:sp>
      </p:grpSp>
      <p:grpSp>
        <p:nvGrpSpPr>
          <p:cNvPr id="15" name="ACET" hidden="1"/>
          <p:cNvGrpSpPr>
            <a:grpSpLocks/>
          </p:cNvGrpSpPr>
          <p:nvPr/>
        </p:nvGrpSpPr>
        <p:grpSpPr bwMode="gray">
          <a:xfrm>
            <a:off x="1452573" y="1127125"/>
            <a:ext cx="4264025" cy="508000"/>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baseline="0" noProof="0" dirty="0">
                  <a:latin typeface="+mn-lt"/>
                  <a:ea typeface="+mn-ea"/>
                </a:rPr>
                <a:t>Title</a:t>
              </a:r>
            </a:p>
            <a:p>
              <a:r>
                <a:rPr lang="en-US" baseline="0" noProof="0" dirty="0">
                  <a:solidFill>
                    <a:srgbClr val="808080"/>
                  </a:solidFill>
                  <a:latin typeface="+mn-lt"/>
                  <a:ea typeface="+mn-ea"/>
                </a:rPr>
                <a:t>Unit of measure</a:t>
              </a:r>
            </a:p>
          </p:txBody>
        </p:sp>
      </p:grpSp>
      <p:grpSp>
        <p:nvGrpSpPr>
          <p:cNvPr id="24" name="LegendBoxes" hidden="1"/>
          <p:cNvGrpSpPr>
            <a:grpSpLocks/>
          </p:cNvGrpSpPr>
          <p:nvPr/>
        </p:nvGrpSpPr>
        <p:grpSpPr bwMode="gray">
          <a:xfrm>
            <a:off x="7981955" y="273889"/>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709">
                <a:buClr>
                  <a:schemeClr val="tx2"/>
                </a:buClr>
              </a:pPr>
              <a:r>
                <a:rPr lang="en-US" sz="1200">
                  <a:latin typeface="+mn-lt"/>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709">
                <a:buClr>
                  <a:schemeClr val="tx2"/>
                </a:buClr>
              </a:pPr>
              <a:r>
                <a:rPr lang="en-US" sz="1200">
                  <a:latin typeface="+mn-lt"/>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709">
                <a:buClr>
                  <a:schemeClr val="tx2"/>
                </a:buClr>
              </a:pPr>
              <a:r>
                <a:rPr lang="en-US" sz="1200">
                  <a:latin typeface="+mn-lt"/>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709">
                <a:buClr>
                  <a:schemeClr val="tx2"/>
                </a:buClr>
              </a:pPr>
              <a:r>
                <a:rPr lang="en-US" sz="1200">
                  <a:latin typeface="+mn-lt"/>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mn-lt"/>
              </a:endParaRPr>
            </a:p>
          </p:txBody>
        </p:sp>
      </p:grpSp>
      <p:grpSp>
        <p:nvGrpSpPr>
          <p:cNvPr id="33" name="LegendLines" hidden="1"/>
          <p:cNvGrpSpPr>
            <a:grpSpLocks/>
          </p:cNvGrpSpPr>
          <p:nvPr/>
        </p:nvGrpSpPr>
        <p:grpSpPr bwMode="gray">
          <a:xfrm>
            <a:off x="7674028"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mn-lt"/>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709">
                <a:buClr>
                  <a:schemeClr val="tx2"/>
                </a:buClr>
              </a:pPr>
              <a:r>
                <a:rPr lang="en-US" sz="1200">
                  <a:latin typeface="+mn-lt"/>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709">
                <a:buClr>
                  <a:schemeClr val="tx2"/>
                </a:buClr>
              </a:pPr>
              <a:r>
                <a:rPr lang="en-US" sz="1200">
                  <a:latin typeface="+mn-lt"/>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709">
                <a:buClr>
                  <a:schemeClr val="tx2"/>
                </a:buClr>
              </a:pPr>
              <a:r>
                <a:rPr lang="en-US" sz="1200">
                  <a:latin typeface="+mn-lt"/>
                </a:rPr>
                <a:t>Legend</a:t>
              </a:r>
            </a:p>
          </p:txBody>
        </p:sp>
      </p:grpSp>
      <p:grpSp>
        <p:nvGrpSpPr>
          <p:cNvPr id="40"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0709">
                <a:buClr>
                  <a:schemeClr val="tx2"/>
                </a:buClr>
              </a:pPr>
              <a:r>
                <a:rPr lang="en-US" sz="1200" dirty="0">
                  <a:solidFill>
                    <a:srgbClr val="808080"/>
                  </a:solidFill>
                  <a:latin typeface="+mn-lt"/>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35" y="250825"/>
            <a:ext cx="830430" cy="1306516"/>
            <a:chOff x="7769225" y="2105025"/>
            <a:chExt cx="830430" cy="1306516"/>
          </a:xfrm>
        </p:grpSpPr>
        <p:grpSp>
          <p:nvGrpSpPr>
            <p:cNvPr id="45" name="MoonLegend1"/>
            <p:cNvGrpSpPr>
              <a:grpSpLocks noChangeAspect="1"/>
            </p:cNvGrpSpPr>
            <p:nvPr>
              <p:custDataLst>
                <p:tags r:id="rId9"/>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Arc 39" hidden="1"/>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6" name="MoonLegend2"/>
            <p:cNvGrpSpPr>
              <a:grpSpLocks noChangeAspect="1"/>
            </p:cNvGrpSpPr>
            <p:nvPr>
              <p:custDataLst>
                <p:tags r:id="rId10"/>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Arc 42"/>
              <p:cNvSpPr>
                <a:spLocks noChangeAspect="1"/>
              </p:cNvSpPr>
              <p:nvPr>
                <p:custDataLst>
                  <p:tags r:id="rId21"/>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7" name="MoonLegend4"/>
            <p:cNvGrpSpPr>
              <a:grpSpLocks noChangeAspect="1"/>
            </p:cNvGrpSpPr>
            <p:nvPr>
              <p:custDataLst>
                <p:tags r:id="rId11"/>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8" name="MoonLegend5"/>
            <p:cNvGrpSpPr>
              <a:grpSpLocks noChangeAspect="1"/>
            </p:cNvGrpSpPr>
            <p:nvPr>
              <p:custDataLst>
                <p:tags r:id="rId12"/>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709">
                <a:buClr>
                  <a:schemeClr val="tx2"/>
                </a:buClr>
              </a:pPr>
              <a:r>
                <a:rPr lang="en-US" sz="1200" dirty="0">
                  <a:latin typeface="+mn-lt"/>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709">
                <a:buClr>
                  <a:schemeClr val="tx2"/>
                </a:buClr>
              </a:pPr>
              <a:r>
                <a:rPr lang="en-US" sz="1200" dirty="0">
                  <a:latin typeface="+mn-lt"/>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709">
                <a:buClr>
                  <a:schemeClr val="tx2"/>
                </a:buClr>
              </a:pPr>
              <a:r>
                <a:rPr lang="en-US" sz="1200" dirty="0">
                  <a:latin typeface="+mn-lt"/>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709">
                <a:buClr>
                  <a:schemeClr val="tx2"/>
                </a:buClr>
              </a:pPr>
              <a:r>
                <a:rPr lang="en-US" sz="1200" dirty="0">
                  <a:latin typeface="+mn-lt"/>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709">
                <a:buClr>
                  <a:schemeClr val="tx2"/>
                </a:buClr>
              </a:pPr>
              <a:r>
                <a:rPr lang="en-US" sz="1200" dirty="0">
                  <a:latin typeface="+mn-lt"/>
                </a:rPr>
                <a:t>Legend</a:t>
              </a:r>
            </a:p>
          </p:txBody>
        </p:sp>
        <p:grpSp>
          <p:nvGrpSpPr>
            <p:cNvPr id="54" name="MoonLegend3"/>
            <p:cNvGrpSpPr>
              <a:grpSpLocks noChangeAspect="1"/>
            </p:cNvGrpSpPr>
            <p:nvPr>
              <p:custDataLst>
                <p:tags r:id="rId13"/>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Arc 48"/>
              <p:cNvSpPr>
                <a:spLocks noChangeAspect="1"/>
              </p:cNvSpPr>
              <p:nvPr>
                <p:custDataLst>
                  <p:tags r:id="rId15"/>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7" name="Slide Number"/>
          <p:cNvSpPr txBox="1">
            <a:spLocks/>
          </p:cNvSpPr>
          <p:nvPr/>
        </p:nvSpPr>
        <p:spPr>
          <a:xfrm>
            <a:off x="8643625" y="6482606"/>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lgn="r"/>
            <a:fld id="{42C328C1-A84F-4A39-A664-DBA00541A8C6}" type="slidenum">
              <a:rPr lang="en-US" smtClean="0">
                <a:latin typeface="+mj-lt"/>
              </a:rPr>
              <a:pPr lvl="0" algn="r"/>
              <a:t>‹#›</a:t>
            </a:fld>
            <a:endParaRPr lang="en-US" dirty="0">
              <a:latin typeface="+mj-lt"/>
            </a:endParaRPr>
          </a:p>
        </p:txBody>
      </p:sp>
      <p:sp>
        <p:nvSpPr>
          <p:cNvPr id="65" name="Text Placeholder 2"/>
          <p:cNvSpPr txBox="1">
            <a:spLocks/>
          </p:cNvSpPr>
          <p:nvPr/>
        </p:nvSpPr>
        <p:spPr>
          <a:xfrm>
            <a:off x="171451" y="6239927"/>
            <a:ext cx="8618400" cy="153888"/>
          </a:xfrm>
          <a:prstGeom prst="rect">
            <a:avLst/>
          </a:prstGeom>
        </p:spPr>
        <p:txBody>
          <a:bodyPr lIns="0" tIns="0" rIns="0" bIns="0" anchor="b" anchorCtr="0">
            <a:spAutoFit/>
          </a:bodyPr>
          <a:lstStyle>
            <a:lvl1pPr marL="0" indent="0" algn="l" defTabSz="895350" rtl="0" eaLnBrk="1" fontAlgn="base" hangingPunct="1">
              <a:spcBef>
                <a:spcPct val="0"/>
              </a:spcBef>
              <a:spcAft>
                <a:spcPct val="0"/>
              </a:spcAft>
              <a:buClr>
                <a:schemeClr val="tx2"/>
              </a:buClr>
              <a:defRPr sz="1000" baseline="0">
                <a:solidFill>
                  <a:schemeClr val="tx1"/>
                </a:solidFill>
                <a:latin typeface="+mn-lt"/>
                <a:ea typeface="+mn-ea"/>
                <a:cs typeface="+mn-cs"/>
              </a:defRPr>
            </a:lvl1pPr>
            <a:lvl2pPr marL="539750" indent="-539750" algn="l" defTabSz="895350" rtl="0" eaLnBrk="1" fontAlgn="base" hangingPunct="1">
              <a:spcBef>
                <a:spcPct val="0"/>
              </a:spcBef>
              <a:spcAft>
                <a:spcPct val="0"/>
              </a:spcAft>
              <a:buClr>
                <a:schemeClr val="tx2"/>
              </a:buClr>
              <a:buSzPct val="125000"/>
              <a:buFont typeface="Arial" charset="0"/>
              <a:buNone/>
              <a:tabLst>
                <a:tab pos="450850" algn="r"/>
              </a:tabLst>
              <a:defRPr sz="10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0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r>
              <a:rPr lang="en-US" kern="0" dirty="0" smtClean="0"/>
              <a:t>		</a:t>
            </a:r>
          </a:p>
        </p:txBody>
      </p:sp>
      <p:pic>
        <p:nvPicPr>
          <p:cNvPr id="66" name="Picture 73"/>
          <p:cNvPicPr>
            <a:picLocks noChangeAspect="1"/>
          </p:cNvPicPr>
          <p:nvPr/>
        </p:nvPicPr>
        <p:blipFill rotWithShape="1">
          <a:blip r:embed="rId2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gray">
          <a:xfrm>
            <a:off x="7774800" y="6347878"/>
            <a:ext cx="667548" cy="28861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7" r:id="rId2"/>
    <p:sldLayoutId id="2147483871" r:id="rId3"/>
    <p:sldLayoutId id="2147483872" r:id="rId4"/>
    <p:sldLayoutId id="2147483873" r:id="rId5"/>
  </p:sldLayoutIdLst>
  <p:timing>
    <p:tnLst>
      <p:par>
        <p:cTn id="1" dur="indefinite" restart="never" nodeType="tmRoot"/>
      </p:par>
    </p:tnLst>
  </p:timing>
  <p:hf hdr="0" ftr="0" dt="0"/>
  <p:txStyles>
    <p:titleStyle>
      <a:lvl1pPr algn="l" defTabSz="890709" rtl="0" eaLnBrk="1" fontAlgn="base" hangingPunct="1">
        <a:spcBef>
          <a:spcPct val="0"/>
        </a:spcBef>
        <a:spcAft>
          <a:spcPct val="0"/>
        </a:spcAft>
        <a:tabLst>
          <a:tab pos="268477" algn="l"/>
        </a:tabLst>
        <a:defRPr sz="2000" b="1" baseline="0">
          <a:solidFill>
            <a:schemeClr val="tx2"/>
          </a:solidFill>
          <a:latin typeface="+mj-lt"/>
          <a:ea typeface="+mj-ea"/>
          <a:cs typeface="Arial" panose="020B0604020202020204" pitchFamily="34" charset="0"/>
        </a:defRPr>
      </a:lvl1pPr>
      <a:lvl2pPr algn="l" defTabSz="890709" rtl="0" eaLnBrk="1" fontAlgn="base" hangingPunct="1">
        <a:spcBef>
          <a:spcPct val="0"/>
        </a:spcBef>
        <a:spcAft>
          <a:spcPct val="0"/>
        </a:spcAft>
        <a:defRPr sz="1900" b="1">
          <a:solidFill>
            <a:schemeClr val="tx2"/>
          </a:solidFill>
          <a:latin typeface="Arial" charset="0"/>
        </a:defRPr>
      </a:lvl2pPr>
      <a:lvl3pPr algn="l" defTabSz="890709" rtl="0" eaLnBrk="1" fontAlgn="base" hangingPunct="1">
        <a:spcBef>
          <a:spcPct val="0"/>
        </a:spcBef>
        <a:spcAft>
          <a:spcPct val="0"/>
        </a:spcAft>
        <a:defRPr sz="1900" b="1">
          <a:solidFill>
            <a:schemeClr val="tx2"/>
          </a:solidFill>
          <a:latin typeface="Arial" charset="0"/>
        </a:defRPr>
      </a:lvl3pPr>
      <a:lvl4pPr algn="l" defTabSz="890709" rtl="0" eaLnBrk="1" fontAlgn="base" hangingPunct="1">
        <a:spcBef>
          <a:spcPct val="0"/>
        </a:spcBef>
        <a:spcAft>
          <a:spcPct val="0"/>
        </a:spcAft>
        <a:defRPr sz="1900" b="1">
          <a:solidFill>
            <a:schemeClr val="tx2"/>
          </a:solidFill>
          <a:latin typeface="Arial" charset="0"/>
        </a:defRPr>
      </a:lvl4pPr>
      <a:lvl5pPr algn="l" defTabSz="890709" rtl="0" eaLnBrk="1" fontAlgn="base" hangingPunct="1">
        <a:spcBef>
          <a:spcPct val="0"/>
        </a:spcBef>
        <a:spcAft>
          <a:spcPct val="0"/>
        </a:spcAft>
        <a:defRPr sz="1900" b="1">
          <a:solidFill>
            <a:schemeClr val="tx2"/>
          </a:solidFill>
          <a:latin typeface="Arial" charset="0"/>
        </a:defRPr>
      </a:lvl5pPr>
      <a:lvl6pPr marL="454799" algn="l" defTabSz="890709" rtl="0" eaLnBrk="1" fontAlgn="base" hangingPunct="1">
        <a:spcBef>
          <a:spcPct val="0"/>
        </a:spcBef>
        <a:spcAft>
          <a:spcPct val="0"/>
        </a:spcAft>
        <a:defRPr sz="1900" b="1">
          <a:solidFill>
            <a:schemeClr val="tx2"/>
          </a:solidFill>
          <a:latin typeface="Arial" charset="0"/>
        </a:defRPr>
      </a:lvl6pPr>
      <a:lvl7pPr marL="909662" algn="l" defTabSz="890709" rtl="0" eaLnBrk="1" fontAlgn="base" hangingPunct="1">
        <a:spcBef>
          <a:spcPct val="0"/>
        </a:spcBef>
        <a:spcAft>
          <a:spcPct val="0"/>
        </a:spcAft>
        <a:defRPr sz="1900" b="1">
          <a:solidFill>
            <a:schemeClr val="tx2"/>
          </a:solidFill>
          <a:latin typeface="Arial" charset="0"/>
        </a:defRPr>
      </a:lvl7pPr>
      <a:lvl8pPr marL="1364494" algn="l" defTabSz="890709" rtl="0" eaLnBrk="1" fontAlgn="base" hangingPunct="1">
        <a:spcBef>
          <a:spcPct val="0"/>
        </a:spcBef>
        <a:spcAft>
          <a:spcPct val="0"/>
        </a:spcAft>
        <a:defRPr sz="1900" b="1">
          <a:solidFill>
            <a:schemeClr val="tx2"/>
          </a:solidFill>
          <a:latin typeface="Arial" charset="0"/>
        </a:defRPr>
      </a:lvl8pPr>
      <a:lvl9pPr marL="1819323" algn="l" defTabSz="890709" rtl="0" eaLnBrk="1" fontAlgn="base" hangingPunct="1">
        <a:spcBef>
          <a:spcPct val="0"/>
        </a:spcBef>
        <a:spcAft>
          <a:spcPct val="0"/>
        </a:spcAft>
        <a:defRPr sz="1900" b="1">
          <a:solidFill>
            <a:schemeClr val="tx2"/>
          </a:solidFill>
          <a:latin typeface="Arial" charset="0"/>
        </a:defRPr>
      </a:lvl9pPr>
    </p:titleStyle>
    <p:bodyStyle>
      <a:lvl1pPr marL="0" indent="0" algn="l" defTabSz="89070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2673" indent="-191095" algn="l" defTabSz="89070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4799" indent="-260581" algn="l" defTabSz="8907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1180" indent="-154774" algn="l" defTabSz="89070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5924" indent="-129500" algn="l" defTabSz="8907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5924" indent="-129500" algn="l" defTabSz="8907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5924" indent="-129500" algn="l" defTabSz="8907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5924" indent="-129500" algn="l" defTabSz="8907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5924" indent="-129500" algn="l" defTabSz="89070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9662" rtl="0" eaLnBrk="1" latinLnBrk="0" hangingPunct="1">
        <a:defRPr sz="1800" kern="1200">
          <a:solidFill>
            <a:schemeClr val="tx1"/>
          </a:solidFill>
          <a:latin typeface="+mn-lt"/>
          <a:ea typeface="+mn-ea"/>
          <a:cs typeface="+mn-cs"/>
        </a:defRPr>
      </a:lvl1pPr>
      <a:lvl2pPr marL="454799" algn="l" defTabSz="909662" rtl="0" eaLnBrk="1" latinLnBrk="0" hangingPunct="1">
        <a:defRPr sz="1800" kern="1200">
          <a:solidFill>
            <a:schemeClr val="tx1"/>
          </a:solidFill>
          <a:latin typeface="+mn-lt"/>
          <a:ea typeface="+mn-ea"/>
          <a:cs typeface="+mn-cs"/>
        </a:defRPr>
      </a:lvl2pPr>
      <a:lvl3pPr marL="909662" algn="l" defTabSz="909662" rtl="0" eaLnBrk="1" latinLnBrk="0" hangingPunct="1">
        <a:defRPr sz="1800" kern="1200">
          <a:solidFill>
            <a:schemeClr val="tx1"/>
          </a:solidFill>
          <a:latin typeface="+mn-lt"/>
          <a:ea typeface="+mn-ea"/>
          <a:cs typeface="+mn-cs"/>
        </a:defRPr>
      </a:lvl3pPr>
      <a:lvl4pPr marL="1364494" algn="l" defTabSz="909662" rtl="0" eaLnBrk="1" latinLnBrk="0" hangingPunct="1">
        <a:defRPr sz="1800" kern="1200">
          <a:solidFill>
            <a:schemeClr val="tx1"/>
          </a:solidFill>
          <a:latin typeface="+mn-lt"/>
          <a:ea typeface="+mn-ea"/>
          <a:cs typeface="+mn-cs"/>
        </a:defRPr>
      </a:lvl4pPr>
      <a:lvl5pPr marL="1819323" algn="l" defTabSz="909662" rtl="0" eaLnBrk="1" latinLnBrk="0" hangingPunct="1">
        <a:defRPr sz="1800" kern="1200">
          <a:solidFill>
            <a:schemeClr val="tx1"/>
          </a:solidFill>
          <a:latin typeface="+mn-lt"/>
          <a:ea typeface="+mn-ea"/>
          <a:cs typeface="+mn-cs"/>
        </a:defRPr>
      </a:lvl5pPr>
      <a:lvl6pPr marL="2274157" algn="l" defTabSz="909662" rtl="0" eaLnBrk="1" latinLnBrk="0" hangingPunct="1">
        <a:defRPr sz="1800" kern="1200">
          <a:solidFill>
            <a:schemeClr val="tx1"/>
          </a:solidFill>
          <a:latin typeface="+mn-lt"/>
          <a:ea typeface="+mn-ea"/>
          <a:cs typeface="+mn-cs"/>
        </a:defRPr>
      </a:lvl6pPr>
      <a:lvl7pPr marL="2728986" algn="l" defTabSz="909662" rtl="0" eaLnBrk="1" latinLnBrk="0" hangingPunct="1">
        <a:defRPr sz="1800" kern="1200">
          <a:solidFill>
            <a:schemeClr val="tx1"/>
          </a:solidFill>
          <a:latin typeface="+mn-lt"/>
          <a:ea typeface="+mn-ea"/>
          <a:cs typeface="+mn-cs"/>
        </a:defRPr>
      </a:lvl7pPr>
      <a:lvl8pPr marL="3183818" algn="l" defTabSz="909662" rtl="0" eaLnBrk="1" latinLnBrk="0" hangingPunct="1">
        <a:defRPr sz="1800" kern="1200">
          <a:solidFill>
            <a:schemeClr val="tx1"/>
          </a:solidFill>
          <a:latin typeface="+mn-lt"/>
          <a:ea typeface="+mn-ea"/>
          <a:cs typeface="+mn-cs"/>
        </a:defRPr>
      </a:lvl8pPr>
      <a:lvl9pPr marL="3638650" algn="l" defTabSz="90966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62099759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30271" name="think-cell Slide" r:id="rId22" imgW="360" imgH="360" progId="TCLayout.ActiveDocument.1">
                  <p:embed/>
                </p:oleObj>
              </mc:Choice>
              <mc:Fallback>
                <p:oleObj name="think-cell Slide" r:id="rId22" imgW="360" imgH="360" progId="TCLayout.ActiveDocument.1">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Working Draft" hidden="1"/>
          <p:cNvSpPr txBox="1">
            <a:spLocks noChangeArrowheads="1"/>
          </p:cNvSpPr>
          <p:nvPr/>
        </p:nvSpPr>
        <p:spPr bwMode="gray">
          <a:xfrm rot="5400000">
            <a:off x="7930587" y="1940613"/>
            <a:ext cx="192200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469" eaLnBrk="1" hangingPunct="1">
              <a:defRPr/>
            </a:pPr>
            <a:r>
              <a:rPr lang="en-US" sz="600" dirty="0" smtClean="0">
                <a:solidFill>
                  <a:srgbClr val="000000"/>
                </a:solidFill>
                <a:latin typeface="Arial"/>
              </a:rPr>
              <a:t>Last Modified 24.02.2013 21:58 E. Africa Standard Time</a:t>
            </a:r>
            <a:endParaRPr lang="en-US" dirty="0" smtClean="0">
              <a:solidFill>
                <a:srgbClr val="000000"/>
              </a:solidFill>
              <a:latin typeface="Arial"/>
            </a:endParaRPr>
          </a:p>
        </p:txBody>
      </p:sp>
      <p:sp>
        <p:nvSpPr>
          <p:cNvPr id="1035" name="Printed" hidden="1"/>
          <p:cNvSpPr txBox="1">
            <a:spLocks noChangeArrowheads="1"/>
          </p:cNvSpPr>
          <p:nvPr/>
        </p:nvSpPr>
        <p:spPr bwMode="gray">
          <a:xfrm rot="5400000">
            <a:off x="8038039" y="4114428"/>
            <a:ext cx="1707199"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469" eaLnBrk="1" hangingPunct="1">
              <a:defRPr/>
            </a:pPr>
            <a:r>
              <a:rPr lang="en-US" sz="600" dirty="0" smtClean="0">
                <a:solidFill>
                  <a:srgbClr val="000000"/>
                </a:solidFill>
                <a:latin typeface="Arial"/>
              </a:rPr>
              <a:t>Printed 24.01.2013 11:54 E. Africa Standard Time</a:t>
            </a:r>
            <a:endParaRPr lang="en-US" dirty="0" smtClean="0">
              <a:solidFill>
                <a:srgbClr val="000000"/>
              </a:solidFill>
              <a:latin typeface="Arial"/>
            </a:endParaRPr>
          </a:p>
        </p:txBody>
      </p:sp>
      <p:sp>
        <p:nvSpPr>
          <p:cNvPr id="1036" name="Rectangle 286"/>
          <p:cNvSpPr>
            <a:spLocks noGrp="1" noChangeArrowheads="1"/>
          </p:cNvSpPr>
          <p:nvPr>
            <p:ph type="body" idx="1"/>
          </p:nvPr>
        </p:nvSpPr>
        <p:spPr bwMode="gray">
          <a:xfrm>
            <a:off x="1452568" y="1951088"/>
            <a:ext cx="4302125" cy="138499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9" name="Title Placeholder 2"/>
          <p:cNvSpPr>
            <a:spLocks noGrp="1" noChangeArrowheads="1"/>
          </p:cNvSpPr>
          <p:nvPr>
            <p:ph type="title"/>
          </p:nvPr>
        </p:nvSpPr>
        <p:spPr bwMode="gray">
          <a:xfrm>
            <a:off x="119113" y="230188"/>
            <a:ext cx="8618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469"/>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112"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rPr>
              <a:t>Unit of measure</a:t>
            </a:r>
          </a:p>
        </p:txBody>
      </p:sp>
      <p:grpSp>
        <p:nvGrpSpPr>
          <p:cNvPr id="3" name="McK Slide Elements" hidden="1"/>
          <p:cNvGrpSpPr/>
          <p:nvPr/>
        </p:nvGrpSpPr>
        <p:grpSpPr>
          <a:xfrm>
            <a:off x="119113"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6379" indent="-606379" defTabSz="890614">
                <a:tabLst>
                  <a:tab pos="609534" algn="l"/>
                </a:tabLst>
              </a:pPr>
              <a:r>
                <a:rPr lang="en-US" sz="1000" dirty="0">
                  <a:solidFill>
                    <a:srgbClr val="000000"/>
                  </a:solidFill>
                  <a:latin typeface="Arial"/>
                </a:rPr>
                <a:t>SOURCE: Source</a:t>
              </a:r>
            </a:p>
          </p:txBody>
        </p:sp>
      </p:grpSp>
      <p:grpSp>
        <p:nvGrpSpPr>
          <p:cNvPr id="4" name="ACET" hidden="1"/>
          <p:cNvGrpSpPr>
            <a:grpSpLocks/>
          </p:cNvGrpSpPr>
          <p:nvPr/>
        </p:nvGrpSpPr>
        <p:grpSpPr bwMode="gray">
          <a:xfrm>
            <a:off x="1452573" y="1127125"/>
            <a:ext cx="4264025" cy="508000"/>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1469"/>
              <a:r>
                <a:rPr lang="en-US" b="1" dirty="0">
                  <a:solidFill>
                    <a:srgbClr val="000000"/>
                  </a:solidFill>
                  <a:latin typeface="Arial"/>
                </a:rPr>
                <a:t>Title</a:t>
              </a:r>
            </a:p>
            <a:p>
              <a:pPr defTabSz="891469"/>
              <a:r>
                <a:rPr lang="en-US" dirty="0">
                  <a:solidFill>
                    <a:srgbClr val="808080"/>
                  </a:solidFill>
                  <a:latin typeface="Arial"/>
                </a:rPr>
                <a:t>Unit of measure</a:t>
              </a:r>
            </a:p>
          </p:txBody>
        </p:sp>
      </p:grpSp>
      <p:pic>
        <p:nvPicPr>
          <p:cNvPr id="22" name="Picture 21"/>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grpSp>
        <p:nvGrpSpPr>
          <p:cNvPr id="5" name="LegendBoxes" hidden="1"/>
          <p:cNvGrpSpPr>
            <a:grpSpLocks/>
          </p:cNvGrpSpPr>
          <p:nvPr/>
        </p:nvGrpSpPr>
        <p:grpSpPr bwMode="gray">
          <a:xfrm>
            <a:off x="7981955" y="273890"/>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grpSp>
      <p:grpSp>
        <p:nvGrpSpPr>
          <p:cNvPr id="6" name="LegendLines" hidden="1"/>
          <p:cNvGrpSpPr>
            <a:grpSpLocks/>
          </p:cNvGrpSpPr>
          <p:nvPr/>
        </p:nvGrpSpPr>
        <p:grpSpPr bwMode="gray">
          <a:xfrm>
            <a:off x="7674029"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469"/>
              <a:endParaRPr lang="en-US">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469"/>
              <a:endParaRPr lang="en-US">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469"/>
              <a:endParaRPr lang="en-US">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grpSp>
      <p:grpSp>
        <p:nvGrpSpPr>
          <p:cNvPr id="7"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0614">
                <a:buClr>
                  <a:srgbClr val="002960"/>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 name="LegendMoons" hidden="1"/>
          <p:cNvGrpSpPr/>
          <p:nvPr/>
        </p:nvGrpSpPr>
        <p:grpSpPr bwMode="gray">
          <a:xfrm>
            <a:off x="7915135" y="250825"/>
            <a:ext cx="830430" cy="1306516"/>
            <a:chOff x="7769225" y="2105025"/>
            <a:chExt cx="830430" cy="1306516"/>
          </a:xfrm>
        </p:grpSpPr>
        <p:grpSp>
          <p:nvGrpSpPr>
            <p:cNvPr id="9" name="MoonLegend1"/>
            <p:cNvGrpSpPr>
              <a:grpSpLocks noChangeAspect="1"/>
            </p:cNvGrpSpPr>
            <p:nvPr>
              <p:custDataLst>
                <p:tags r:id="rId7"/>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sp>
            <p:nvSpPr>
              <p:cNvPr id="64" name="Arc 39" hidden="1"/>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grpSp>
        <p:grpSp>
          <p:nvGrpSpPr>
            <p:cNvPr id="12" name="MoonLegend2"/>
            <p:cNvGrpSpPr>
              <a:grpSpLocks noChangeAspect="1"/>
            </p:cNvGrpSpPr>
            <p:nvPr>
              <p:custDataLst>
                <p:tags r:id="rId8"/>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sp>
            <p:nvSpPr>
              <p:cNvPr id="62"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grpSp>
        <p:grpSp>
          <p:nvGrpSpPr>
            <p:cNvPr id="15" name="MoonLegend4"/>
            <p:cNvGrpSpPr>
              <a:grpSpLocks noChangeAspect="1"/>
            </p:cNvGrpSpPr>
            <p:nvPr>
              <p:custDataLst>
                <p:tags r:id="rId9"/>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sp>
            <p:nvSpPr>
              <p:cNvPr id="60"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grpSp>
        <p:grpSp>
          <p:nvGrpSpPr>
            <p:cNvPr id="18" name="MoonLegend5"/>
            <p:cNvGrpSpPr>
              <a:grpSpLocks noChangeAspect="1"/>
            </p:cNvGrpSpPr>
            <p:nvPr>
              <p:custDataLst>
                <p:tags r:id="rId10"/>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sp>
            <p:nvSpPr>
              <p:cNvPr id="58"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grpSp>
          <p:nvGrpSpPr>
            <p:cNvPr id="20"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sp>
            <p:nvSpPr>
              <p:cNvPr id="56"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grpSp>
      </p:grpSp>
    </p:spTree>
    <p:extLst>
      <p:ext uri="{BB962C8B-B14F-4D97-AF65-F5344CB8AC3E}">
        <p14:creationId xmlns:p14="http://schemas.microsoft.com/office/powerpoint/2010/main" val="161356597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Lst>
  <p:timing>
    <p:tnLst>
      <p:par>
        <p:cTn id="1" dur="indefinite" restart="never" nodeType="tmRoot"/>
      </p:par>
    </p:tnLst>
  </p:timing>
  <p:hf hdr="0" ftr="0" dt="0"/>
  <p:txStyles>
    <p:titleStyle>
      <a:lvl1pPr algn="l" defTabSz="890614" rtl="0" eaLnBrk="1" fontAlgn="base" hangingPunct="1">
        <a:spcBef>
          <a:spcPct val="0"/>
        </a:spcBef>
        <a:spcAft>
          <a:spcPct val="0"/>
        </a:spcAft>
        <a:tabLst>
          <a:tab pos="268448" algn="l"/>
        </a:tabLst>
        <a:defRPr sz="2400" b="1" baseline="0">
          <a:solidFill>
            <a:schemeClr val="tx2"/>
          </a:solidFill>
          <a:latin typeface="+mj-lt"/>
          <a:ea typeface="+mj-ea"/>
          <a:cs typeface="+mj-cs"/>
        </a:defRPr>
      </a:lvl1pPr>
      <a:lvl2pPr algn="l" defTabSz="890614" rtl="0" eaLnBrk="1" fontAlgn="base" hangingPunct="1">
        <a:spcBef>
          <a:spcPct val="0"/>
        </a:spcBef>
        <a:spcAft>
          <a:spcPct val="0"/>
        </a:spcAft>
        <a:defRPr sz="1900" b="1">
          <a:solidFill>
            <a:schemeClr val="tx2"/>
          </a:solidFill>
          <a:latin typeface="Arial" charset="0"/>
        </a:defRPr>
      </a:lvl2pPr>
      <a:lvl3pPr algn="l" defTabSz="890614" rtl="0" eaLnBrk="1" fontAlgn="base" hangingPunct="1">
        <a:spcBef>
          <a:spcPct val="0"/>
        </a:spcBef>
        <a:spcAft>
          <a:spcPct val="0"/>
        </a:spcAft>
        <a:defRPr sz="1900" b="1">
          <a:solidFill>
            <a:schemeClr val="tx2"/>
          </a:solidFill>
          <a:latin typeface="Arial" charset="0"/>
        </a:defRPr>
      </a:lvl3pPr>
      <a:lvl4pPr algn="l" defTabSz="890614" rtl="0" eaLnBrk="1" fontAlgn="base" hangingPunct="1">
        <a:spcBef>
          <a:spcPct val="0"/>
        </a:spcBef>
        <a:spcAft>
          <a:spcPct val="0"/>
        </a:spcAft>
        <a:defRPr sz="1900" b="1">
          <a:solidFill>
            <a:schemeClr val="tx2"/>
          </a:solidFill>
          <a:latin typeface="Arial" charset="0"/>
        </a:defRPr>
      </a:lvl4pPr>
      <a:lvl5pPr algn="l" defTabSz="890614" rtl="0" eaLnBrk="1" fontAlgn="base" hangingPunct="1">
        <a:spcBef>
          <a:spcPct val="0"/>
        </a:spcBef>
        <a:spcAft>
          <a:spcPct val="0"/>
        </a:spcAft>
        <a:defRPr sz="1900" b="1">
          <a:solidFill>
            <a:schemeClr val="tx2"/>
          </a:solidFill>
          <a:latin typeface="Arial" charset="0"/>
        </a:defRPr>
      </a:lvl5pPr>
      <a:lvl6pPr marL="454750" algn="l" defTabSz="890614" rtl="0" eaLnBrk="1" fontAlgn="base" hangingPunct="1">
        <a:spcBef>
          <a:spcPct val="0"/>
        </a:spcBef>
        <a:spcAft>
          <a:spcPct val="0"/>
        </a:spcAft>
        <a:defRPr sz="1900" b="1">
          <a:solidFill>
            <a:schemeClr val="tx2"/>
          </a:solidFill>
          <a:latin typeface="Arial" charset="0"/>
        </a:defRPr>
      </a:lvl6pPr>
      <a:lvl7pPr marL="909565" algn="l" defTabSz="890614" rtl="0" eaLnBrk="1" fontAlgn="base" hangingPunct="1">
        <a:spcBef>
          <a:spcPct val="0"/>
        </a:spcBef>
        <a:spcAft>
          <a:spcPct val="0"/>
        </a:spcAft>
        <a:defRPr sz="1900" b="1">
          <a:solidFill>
            <a:schemeClr val="tx2"/>
          </a:solidFill>
          <a:latin typeface="Arial" charset="0"/>
        </a:defRPr>
      </a:lvl7pPr>
      <a:lvl8pPr marL="1364349" algn="l" defTabSz="890614" rtl="0" eaLnBrk="1" fontAlgn="base" hangingPunct="1">
        <a:spcBef>
          <a:spcPct val="0"/>
        </a:spcBef>
        <a:spcAft>
          <a:spcPct val="0"/>
        </a:spcAft>
        <a:defRPr sz="1900" b="1">
          <a:solidFill>
            <a:schemeClr val="tx2"/>
          </a:solidFill>
          <a:latin typeface="Arial" charset="0"/>
        </a:defRPr>
      </a:lvl8pPr>
      <a:lvl9pPr marL="1819130" algn="l" defTabSz="890614" rtl="0" eaLnBrk="1" fontAlgn="base" hangingPunct="1">
        <a:spcBef>
          <a:spcPct val="0"/>
        </a:spcBef>
        <a:spcAft>
          <a:spcPct val="0"/>
        </a:spcAft>
        <a:defRPr sz="1900" b="1">
          <a:solidFill>
            <a:schemeClr val="tx2"/>
          </a:solidFill>
          <a:latin typeface="Arial" charset="0"/>
        </a:defRPr>
      </a:lvl9pPr>
    </p:titleStyle>
    <p:bodyStyle>
      <a:lvl1pPr marL="0" indent="0" algn="l" defTabSz="890614" rtl="0" eaLnBrk="1" fontAlgn="base" hangingPunct="1">
        <a:spcBef>
          <a:spcPct val="0"/>
        </a:spcBef>
        <a:spcAft>
          <a:spcPct val="0"/>
        </a:spcAft>
        <a:buClr>
          <a:schemeClr val="tx2"/>
        </a:buClr>
        <a:defRPr sz="1800" baseline="0">
          <a:solidFill>
            <a:schemeClr val="tx1"/>
          </a:solidFill>
          <a:latin typeface="+mn-lt"/>
          <a:ea typeface="+mn-ea"/>
          <a:cs typeface="+mn-cs"/>
        </a:defRPr>
      </a:lvl1pPr>
      <a:lvl2pPr marL="192652" indent="-191075" algn="l" defTabSz="890614"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defRPr>
      </a:lvl2pPr>
      <a:lvl3pPr marL="454750" indent="-260554" algn="l" defTabSz="890614"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defRPr>
      </a:lvl3pPr>
      <a:lvl4pPr marL="611115" indent="-154758" algn="l" defTabSz="890614"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defRPr>
      </a:lvl4pPr>
      <a:lvl5pPr marL="745845" indent="-129486" algn="l" defTabSz="890614"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defRPr>
      </a:lvl5pPr>
      <a:lvl6pPr marL="745845" indent="-129486" algn="l" defTabSz="89061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5845" indent="-129486" algn="l" defTabSz="89061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5845" indent="-129486" algn="l" defTabSz="89061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5845" indent="-129486" algn="l" defTabSz="89061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9565" rtl="0" eaLnBrk="1" latinLnBrk="0" hangingPunct="1">
        <a:defRPr sz="1800" kern="1200">
          <a:solidFill>
            <a:schemeClr val="tx1"/>
          </a:solidFill>
          <a:latin typeface="+mn-lt"/>
          <a:ea typeface="+mn-ea"/>
          <a:cs typeface="+mn-cs"/>
        </a:defRPr>
      </a:lvl1pPr>
      <a:lvl2pPr marL="454750" algn="l" defTabSz="909565" rtl="0" eaLnBrk="1" latinLnBrk="0" hangingPunct="1">
        <a:defRPr sz="1800" kern="1200">
          <a:solidFill>
            <a:schemeClr val="tx1"/>
          </a:solidFill>
          <a:latin typeface="+mn-lt"/>
          <a:ea typeface="+mn-ea"/>
          <a:cs typeface="+mn-cs"/>
        </a:defRPr>
      </a:lvl2pPr>
      <a:lvl3pPr marL="909565" algn="l" defTabSz="909565" rtl="0" eaLnBrk="1" latinLnBrk="0" hangingPunct="1">
        <a:defRPr sz="1800" kern="1200">
          <a:solidFill>
            <a:schemeClr val="tx1"/>
          </a:solidFill>
          <a:latin typeface="+mn-lt"/>
          <a:ea typeface="+mn-ea"/>
          <a:cs typeface="+mn-cs"/>
        </a:defRPr>
      </a:lvl3pPr>
      <a:lvl4pPr marL="1364349" algn="l" defTabSz="909565" rtl="0" eaLnBrk="1" latinLnBrk="0" hangingPunct="1">
        <a:defRPr sz="1800" kern="1200">
          <a:solidFill>
            <a:schemeClr val="tx1"/>
          </a:solidFill>
          <a:latin typeface="+mn-lt"/>
          <a:ea typeface="+mn-ea"/>
          <a:cs typeface="+mn-cs"/>
        </a:defRPr>
      </a:lvl4pPr>
      <a:lvl5pPr marL="1819130" algn="l" defTabSz="909565" rtl="0" eaLnBrk="1" latinLnBrk="0" hangingPunct="1">
        <a:defRPr sz="1800" kern="1200">
          <a:solidFill>
            <a:schemeClr val="tx1"/>
          </a:solidFill>
          <a:latin typeface="+mn-lt"/>
          <a:ea typeface="+mn-ea"/>
          <a:cs typeface="+mn-cs"/>
        </a:defRPr>
      </a:lvl5pPr>
      <a:lvl6pPr marL="2273916" algn="l" defTabSz="909565" rtl="0" eaLnBrk="1" latinLnBrk="0" hangingPunct="1">
        <a:defRPr sz="1800" kern="1200">
          <a:solidFill>
            <a:schemeClr val="tx1"/>
          </a:solidFill>
          <a:latin typeface="+mn-lt"/>
          <a:ea typeface="+mn-ea"/>
          <a:cs typeface="+mn-cs"/>
        </a:defRPr>
      </a:lvl6pPr>
      <a:lvl7pPr marL="2728696" algn="l" defTabSz="909565" rtl="0" eaLnBrk="1" latinLnBrk="0" hangingPunct="1">
        <a:defRPr sz="1800" kern="1200">
          <a:solidFill>
            <a:schemeClr val="tx1"/>
          </a:solidFill>
          <a:latin typeface="+mn-lt"/>
          <a:ea typeface="+mn-ea"/>
          <a:cs typeface="+mn-cs"/>
        </a:defRPr>
      </a:lvl7pPr>
      <a:lvl8pPr marL="3183481" algn="l" defTabSz="909565" rtl="0" eaLnBrk="1" latinLnBrk="0" hangingPunct="1">
        <a:defRPr sz="1800" kern="1200">
          <a:solidFill>
            <a:schemeClr val="tx1"/>
          </a:solidFill>
          <a:latin typeface="+mn-lt"/>
          <a:ea typeface="+mn-ea"/>
          <a:cs typeface="+mn-cs"/>
        </a:defRPr>
      </a:lvl8pPr>
      <a:lvl9pPr marL="3638265" algn="l" defTabSz="909565"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331247369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58942"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0" y="0"/>
                        <a:ext cx="158750" cy="158750"/>
                      </a:xfrm>
                      <a:prstGeom prst="rect">
                        <a:avLst/>
                      </a:prstGeom>
                    </p:spPr>
                  </p:pic>
                </p:oleObj>
              </mc:Fallback>
            </mc:AlternateContent>
          </a:graphicData>
        </a:graphic>
      </p:graphicFrame>
      <p:sp>
        <p:nvSpPr>
          <p:cNvPr id="1034" name="Working Draft" hidden="1"/>
          <p:cNvSpPr txBox="1">
            <a:spLocks noChangeArrowheads="1"/>
          </p:cNvSpPr>
          <p:nvPr/>
        </p:nvSpPr>
        <p:spPr bwMode="gray">
          <a:xfrm rot="5400000">
            <a:off x="7930587" y="1940613"/>
            <a:ext cx="192200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solidFill>
                  <a:srgbClr val="000000"/>
                </a:solidFill>
                <a:latin typeface="Arial"/>
              </a:rPr>
              <a:t>Last Modified 29.01.2013 19:11 E. Africa Standard Time</a:t>
            </a:r>
            <a:endParaRPr lang="en-US" dirty="0" smtClean="0">
              <a:solidFill>
                <a:srgbClr val="000000"/>
              </a:solidFill>
              <a:latin typeface="Arial"/>
            </a:endParaRPr>
          </a:p>
        </p:txBody>
      </p:sp>
      <p:sp>
        <p:nvSpPr>
          <p:cNvPr id="1035" name="Printed" hidden="1"/>
          <p:cNvSpPr txBox="1">
            <a:spLocks noChangeArrowheads="1"/>
          </p:cNvSpPr>
          <p:nvPr/>
        </p:nvSpPr>
        <p:spPr bwMode="gray">
          <a:xfrm rot="5400000">
            <a:off x="8038036" y="4114428"/>
            <a:ext cx="1707199"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solidFill>
                  <a:srgbClr val="000000"/>
                </a:solidFill>
                <a:latin typeface="Arial"/>
              </a:rPr>
              <a:t>Printed 24.01.2013 11:54 E. Africa Standard Time</a:t>
            </a:r>
            <a:endParaRPr lang="en-US" dirty="0" smtClean="0">
              <a:solidFill>
                <a:srgbClr val="000000"/>
              </a:solidFill>
              <a:latin typeface="Arial"/>
            </a:endParaRPr>
          </a:p>
        </p:txBody>
      </p:sp>
      <p:sp>
        <p:nvSpPr>
          <p:cNvPr id="1036" name="Rectangle 286"/>
          <p:cNvSpPr>
            <a:spLocks noGrp="1" noChangeArrowheads="1"/>
          </p:cNvSpPr>
          <p:nvPr>
            <p:ph type="body" idx="1"/>
          </p:nvPr>
        </p:nvSpPr>
        <p:spPr bwMode="gray">
          <a:xfrm>
            <a:off x="1452568" y="1951038"/>
            <a:ext cx="4302125"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19110" y="230188"/>
            <a:ext cx="861853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109"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rPr>
              <a:t>Unit of measure</a:t>
            </a:r>
          </a:p>
        </p:txBody>
      </p:sp>
      <p:grpSp>
        <p:nvGrpSpPr>
          <p:cNvPr id="3" name="McK Slide Elements" hidden="1"/>
          <p:cNvGrpSpPr/>
          <p:nvPr/>
        </p:nvGrpSpPr>
        <p:grpSpPr>
          <a:xfrm>
            <a:off x="119110"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6572" indent="-606572" defTabSz="890899">
                <a:tabLst>
                  <a:tab pos="609728"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52573" y="1127125"/>
            <a:ext cx="4264025" cy="508000"/>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a:solidFill>
                    <a:srgbClr val="000000"/>
                  </a:solidFill>
                  <a:latin typeface="Arial"/>
                </a:rPr>
                <a:t>Title</a:t>
              </a:r>
            </a:p>
            <a:p>
              <a:r>
                <a:rPr lang="en-US" dirty="0">
                  <a:solidFill>
                    <a:srgbClr val="808080"/>
                  </a:solidFill>
                  <a:latin typeface="Arial"/>
                </a:rPr>
                <a:t>Unit of measure</a:t>
              </a:r>
            </a:p>
          </p:txBody>
        </p:sp>
      </p:grpSp>
      <p:pic>
        <p:nvPicPr>
          <p:cNvPr id="22" name="Picture 21"/>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sp>
        <p:nvSpPr>
          <p:cNvPr id="23" name="doc id"/>
          <p:cNvSpPr>
            <a:spLocks noChangeArrowheads="1"/>
          </p:cNvSpPr>
          <p:nvPr/>
        </p:nvSpPr>
        <p:spPr bwMode="gray">
          <a:xfrm>
            <a:off x="8081970" y="36513"/>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0899"/>
            <a:r>
              <a:rPr lang="en-US" sz="800" smtClean="0">
                <a:solidFill>
                  <a:srgbClr val="000000"/>
                </a:solidFill>
                <a:latin typeface="Arial"/>
              </a:rPr>
              <a:t>Doc ID</a:t>
            </a:r>
            <a:endParaRPr lang="en-US" sz="800" dirty="0">
              <a:solidFill>
                <a:srgbClr val="000000"/>
              </a:solidFill>
              <a:latin typeface="Arial"/>
            </a:endParaRPr>
          </a:p>
        </p:txBody>
      </p:sp>
      <p:grpSp>
        <p:nvGrpSpPr>
          <p:cNvPr id="24" name="LegendBoxes" hidden="1"/>
          <p:cNvGrpSpPr>
            <a:grpSpLocks/>
          </p:cNvGrpSpPr>
          <p:nvPr/>
        </p:nvGrpSpPr>
        <p:grpSpPr bwMode="gray">
          <a:xfrm>
            <a:off x="7981955" y="273887"/>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899">
                <a:buClr>
                  <a:srgbClr val="002960"/>
                </a:buClr>
              </a:pPr>
              <a:r>
                <a:rPr lang="en-US" sz="120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899">
                <a:buClr>
                  <a:srgbClr val="002960"/>
                </a:buClr>
              </a:pPr>
              <a:r>
                <a:rPr lang="en-US" sz="120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899">
                <a:buClr>
                  <a:srgbClr val="002960"/>
                </a:buClr>
              </a:pPr>
              <a:r>
                <a:rPr lang="en-US" sz="120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899">
                <a:buClr>
                  <a:srgbClr val="002960"/>
                </a:buClr>
              </a:pPr>
              <a:r>
                <a:rPr lang="en-US" sz="120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grpSp>
      <p:grpSp>
        <p:nvGrpSpPr>
          <p:cNvPr id="33" name="LegendLines" hidden="1"/>
          <p:cNvGrpSpPr>
            <a:grpSpLocks/>
          </p:cNvGrpSpPr>
          <p:nvPr/>
        </p:nvGrpSpPr>
        <p:grpSpPr bwMode="gray">
          <a:xfrm>
            <a:off x="7674026"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899">
                <a:buClr>
                  <a:srgbClr val="002960"/>
                </a:buClr>
              </a:pPr>
              <a:r>
                <a:rPr lang="en-US" sz="120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899">
                <a:buClr>
                  <a:srgbClr val="002960"/>
                </a:buClr>
              </a:pPr>
              <a:r>
                <a:rPr lang="en-US" sz="120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899">
                <a:buClr>
                  <a:srgbClr val="002960"/>
                </a:buClr>
              </a:pPr>
              <a:r>
                <a:rPr lang="en-US" sz="1200">
                  <a:solidFill>
                    <a:srgbClr val="000000"/>
                  </a:solidFill>
                  <a:latin typeface="Arial"/>
                </a:rPr>
                <a:t>Legend</a:t>
              </a:r>
            </a:p>
          </p:txBody>
        </p:sp>
      </p:grpSp>
      <p:grpSp>
        <p:nvGrpSpPr>
          <p:cNvPr id="40"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0899">
                <a:buClr>
                  <a:srgbClr val="002960"/>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35" y="250825"/>
            <a:ext cx="830430" cy="1306516"/>
            <a:chOff x="7769225" y="2105025"/>
            <a:chExt cx="830430" cy="1306516"/>
          </a:xfrm>
        </p:grpSpPr>
        <p:grpSp>
          <p:nvGrpSpPr>
            <p:cNvPr id="45" name="MoonLegend1"/>
            <p:cNvGrpSpPr>
              <a:grpSpLocks noChangeAspect="1"/>
            </p:cNvGrpSpPr>
            <p:nvPr>
              <p:custDataLst>
                <p:tags r:id="rId6"/>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19"/>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4" name="Arc 39" hidden="1"/>
              <p:cNvSpPr>
                <a:spLocks noChangeAspect="1"/>
              </p:cNvSpPr>
              <p:nvPr>
                <p:custDataLst>
                  <p:tags r:id="rId20"/>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46" name="MoonLegend2"/>
            <p:cNvGrpSpPr>
              <a:grpSpLocks noChangeAspect="1"/>
            </p:cNvGrpSpPr>
            <p:nvPr>
              <p:custDataLst>
                <p:tags r:id="rId7"/>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7"/>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2" name="Arc 42"/>
              <p:cNvSpPr>
                <a:spLocks noChangeAspect="1"/>
              </p:cNvSpPr>
              <p:nvPr>
                <p:custDataLst>
                  <p:tags r:id="rId18"/>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47" name="MoonLegend4"/>
            <p:cNvGrpSpPr>
              <a:grpSpLocks noChangeAspect="1"/>
            </p:cNvGrpSpPr>
            <p:nvPr>
              <p:custDataLst>
                <p:tags r:id="rId8"/>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0" name="Arc 48"/>
              <p:cNvSpPr>
                <a:spLocks noChangeAspect="1"/>
              </p:cNvSpPr>
              <p:nvPr>
                <p:custDataLst>
                  <p:tags r:id="rId16"/>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48" name="MoonLegend5"/>
            <p:cNvGrpSpPr>
              <a:grpSpLocks noChangeAspect="1"/>
            </p:cNvGrpSpPr>
            <p:nvPr>
              <p:custDataLst>
                <p:tags r:id="rId9"/>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3"/>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8" name="Oval 51"/>
              <p:cNvSpPr>
                <a:spLocks noChangeAspect="1" noChangeArrowheads="1"/>
              </p:cNvSpPr>
              <p:nvPr>
                <p:custDataLst>
                  <p:tags r:id="rId14"/>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899">
                <a:buClr>
                  <a:srgbClr val="002960"/>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899">
                <a:buClr>
                  <a:srgbClr val="002960"/>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899">
                <a:buClr>
                  <a:srgbClr val="002960"/>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899">
                <a:buClr>
                  <a:srgbClr val="002960"/>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899">
                <a:buClr>
                  <a:srgbClr val="002960"/>
                </a:buClr>
              </a:pPr>
              <a:r>
                <a:rPr lang="en-US" sz="1200" dirty="0">
                  <a:solidFill>
                    <a:srgbClr val="000000"/>
                  </a:solidFill>
                  <a:latin typeface="Arial"/>
                </a:rPr>
                <a:t>Legend</a:t>
              </a:r>
            </a:p>
          </p:txBody>
        </p:sp>
        <p:grpSp>
          <p:nvGrpSpPr>
            <p:cNvPr id="54" name="MoonLegend3"/>
            <p:cNvGrpSpPr>
              <a:grpSpLocks noChangeAspect="1"/>
            </p:cNvGrpSpPr>
            <p:nvPr>
              <p:custDataLst>
                <p:tags r:id="rId10"/>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1"/>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6" name="Arc 48"/>
              <p:cNvSpPr>
                <a:spLocks noChangeAspect="1"/>
              </p:cNvSpPr>
              <p:nvPr>
                <p:custDataLst>
                  <p:tags r:id="rId12"/>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spTree>
    <p:extLst>
      <p:ext uri="{BB962C8B-B14F-4D97-AF65-F5344CB8AC3E}">
        <p14:creationId xmlns:p14="http://schemas.microsoft.com/office/powerpoint/2010/main" val="2021682324"/>
      </p:ext>
    </p:extLst>
  </p:cSld>
  <p:clrMap bg1="lt1" tx1="dk1" bg2="lt2" tx2="dk2" accent1="accent1" accent2="accent2" accent3="accent3" accent4="accent4" accent5="accent5" accent6="accent6" hlink="hlink" folHlink="folHlink"/>
  <p:sldLayoutIdLst>
    <p:sldLayoutId id="2147483745" r:id="rId1"/>
    <p:sldLayoutId id="2147483746" r:id="rId2"/>
  </p:sldLayoutIdLst>
  <p:timing>
    <p:tnLst>
      <p:par>
        <p:cTn id="1" dur="indefinite" restart="never" nodeType="tmRoot"/>
      </p:par>
    </p:tnLst>
  </p:timing>
  <p:hf hdr="0" ftr="0" dt="0"/>
  <p:txStyles>
    <p:titleStyle>
      <a:lvl1pPr algn="l" defTabSz="890899" rtl="0" eaLnBrk="1" fontAlgn="base" hangingPunct="1">
        <a:spcBef>
          <a:spcPct val="0"/>
        </a:spcBef>
        <a:spcAft>
          <a:spcPct val="0"/>
        </a:spcAft>
        <a:tabLst>
          <a:tab pos="268534" algn="l"/>
        </a:tabLst>
        <a:defRPr sz="1900" b="1" baseline="0">
          <a:solidFill>
            <a:schemeClr val="tx2"/>
          </a:solidFill>
          <a:latin typeface="+mj-lt"/>
          <a:ea typeface="+mj-ea"/>
          <a:cs typeface="+mj-cs"/>
        </a:defRPr>
      </a:lvl1pPr>
      <a:lvl2pPr algn="l" defTabSz="890899" rtl="0" eaLnBrk="1" fontAlgn="base" hangingPunct="1">
        <a:spcBef>
          <a:spcPct val="0"/>
        </a:spcBef>
        <a:spcAft>
          <a:spcPct val="0"/>
        </a:spcAft>
        <a:defRPr sz="1900" b="1">
          <a:solidFill>
            <a:schemeClr val="tx2"/>
          </a:solidFill>
          <a:latin typeface="Arial" charset="0"/>
        </a:defRPr>
      </a:lvl2pPr>
      <a:lvl3pPr algn="l" defTabSz="890899" rtl="0" eaLnBrk="1" fontAlgn="base" hangingPunct="1">
        <a:spcBef>
          <a:spcPct val="0"/>
        </a:spcBef>
        <a:spcAft>
          <a:spcPct val="0"/>
        </a:spcAft>
        <a:defRPr sz="1900" b="1">
          <a:solidFill>
            <a:schemeClr val="tx2"/>
          </a:solidFill>
          <a:latin typeface="Arial" charset="0"/>
        </a:defRPr>
      </a:lvl3pPr>
      <a:lvl4pPr algn="l" defTabSz="890899" rtl="0" eaLnBrk="1" fontAlgn="base" hangingPunct="1">
        <a:spcBef>
          <a:spcPct val="0"/>
        </a:spcBef>
        <a:spcAft>
          <a:spcPct val="0"/>
        </a:spcAft>
        <a:defRPr sz="1900" b="1">
          <a:solidFill>
            <a:schemeClr val="tx2"/>
          </a:solidFill>
          <a:latin typeface="Arial" charset="0"/>
        </a:defRPr>
      </a:lvl4pPr>
      <a:lvl5pPr algn="l" defTabSz="890899" rtl="0" eaLnBrk="1" fontAlgn="base" hangingPunct="1">
        <a:spcBef>
          <a:spcPct val="0"/>
        </a:spcBef>
        <a:spcAft>
          <a:spcPct val="0"/>
        </a:spcAft>
        <a:defRPr sz="1900" b="1">
          <a:solidFill>
            <a:schemeClr val="tx2"/>
          </a:solidFill>
          <a:latin typeface="Arial" charset="0"/>
        </a:defRPr>
      </a:lvl5pPr>
      <a:lvl6pPr marL="454897" algn="l" defTabSz="890899" rtl="0" eaLnBrk="1" fontAlgn="base" hangingPunct="1">
        <a:spcBef>
          <a:spcPct val="0"/>
        </a:spcBef>
        <a:spcAft>
          <a:spcPct val="0"/>
        </a:spcAft>
        <a:defRPr sz="1900" b="1">
          <a:solidFill>
            <a:schemeClr val="tx2"/>
          </a:solidFill>
          <a:latin typeface="Arial" charset="0"/>
        </a:defRPr>
      </a:lvl6pPr>
      <a:lvl7pPr marL="909856" algn="l" defTabSz="890899" rtl="0" eaLnBrk="1" fontAlgn="base" hangingPunct="1">
        <a:spcBef>
          <a:spcPct val="0"/>
        </a:spcBef>
        <a:spcAft>
          <a:spcPct val="0"/>
        </a:spcAft>
        <a:defRPr sz="1900" b="1">
          <a:solidFill>
            <a:schemeClr val="tx2"/>
          </a:solidFill>
          <a:latin typeface="Arial" charset="0"/>
        </a:defRPr>
      </a:lvl7pPr>
      <a:lvl8pPr marL="1364784" algn="l" defTabSz="890899" rtl="0" eaLnBrk="1" fontAlgn="base" hangingPunct="1">
        <a:spcBef>
          <a:spcPct val="0"/>
        </a:spcBef>
        <a:spcAft>
          <a:spcPct val="0"/>
        </a:spcAft>
        <a:defRPr sz="1900" b="1">
          <a:solidFill>
            <a:schemeClr val="tx2"/>
          </a:solidFill>
          <a:latin typeface="Arial" charset="0"/>
        </a:defRPr>
      </a:lvl8pPr>
      <a:lvl9pPr marL="1819709" algn="l" defTabSz="890899" rtl="0" eaLnBrk="1" fontAlgn="base" hangingPunct="1">
        <a:spcBef>
          <a:spcPct val="0"/>
        </a:spcBef>
        <a:spcAft>
          <a:spcPct val="0"/>
        </a:spcAft>
        <a:defRPr sz="1900" b="1">
          <a:solidFill>
            <a:schemeClr val="tx2"/>
          </a:solidFill>
          <a:latin typeface="Arial" charset="0"/>
        </a:defRPr>
      </a:lvl9pPr>
    </p:titleStyle>
    <p:bodyStyle>
      <a:lvl1pPr marL="0" indent="0" algn="l" defTabSz="89089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2714" indent="-191135" algn="l" defTabSz="89089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4897" indent="-260637" algn="l" defTabSz="89089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1309" indent="-154807" algn="l" defTabSz="89089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6083" indent="-129528" algn="l" defTabSz="89089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6083" indent="-129528" algn="l" defTabSz="89089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083" indent="-129528" algn="l" defTabSz="89089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083" indent="-129528" algn="l" defTabSz="89089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083" indent="-129528" algn="l" defTabSz="89089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9856" rtl="0" eaLnBrk="1" latinLnBrk="0" hangingPunct="1">
        <a:defRPr sz="1800" kern="1200">
          <a:solidFill>
            <a:schemeClr val="tx1"/>
          </a:solidFill>
          <a:latin typeface="+mn-lt"/>
          <a:ea typeface="+mn-ea"/>
          <a:cs typeface="+mn-cs"/>
        </a:defRPr>
      </a:lvl1pPr>
      <a:lvl2pPr marL="454897" algn="l" defTabSz="909856" rtl="0" eaLnBrk="1" latinLnBrk="0" hangingPunct="1">
        <a:defRPr sz="1800" kern="1200">
          <a:solidFill>
            <a:schemeClr val="tx1"/>
          </a:solidFill>
          <a:latin typeface="+mn-lt"/>
          <a:ea typeface="+mn-ea"/>
          <a:cs typeface="+mn-cs"/>
        </a:defRPr>
      </a:lvl2pPr>
      <a:lvl3pPr marL="909856" algn="l" defTabSz="909856" rtl="0" eaLnBrk="1" latinLnBrk="0" hangingPunct="1">
        <a:defRPr sz="1800" kern="1200">
          <a:solidFill>
            <a:schemeClr val="tx1"/>
          </a:solidFill>
          <a:latin typeface="+mn-lt"/>
          <a:ea typeface="+mn-ea"/>
          <a:cs typeface="+mn-cs"/>
        </a:defRPr>
      </a:lvl3pPr>
      <a:lvl4pPr marL="1364784" algn="l" defTabSz="909856" rtl="0" eaLnBrk="1" latinLnBrk="0" hangingPunct="1">
        <a:defRPr sz="1800" kern="1200">
          <a:solidFill>
            <a:schemeClr val="tx1"/>
          </a:solidFill>
          <a:latin typeface="+mn-lt"/>
          <a:ea typeface="+mn-ea"/>
          <a:cs typeface="+mn-cs"/>
        </a:defRPr>
      </a:lvl4pPr>
      <a:lvl5pPr marL="1819709" algn="l" defTabSz="909856" rtl="0" eaLnBrk="1" latinLnBrk="0" hangingPunct="1">
        <a:defRPr sz="1800" kern="1200">
          <a:solidFill>
            <a:schemeClr val="tx1"/>
          </a:solidFill>
          <a:latin typeface="+mn-lt"/>
          <a:ea typeface="+mn-ea"/>
          <a:cs typeface="+mn-cs"/>
        </a:defRPr>
      </a:lvl5pPr>
      <a:lvl6pPr marL="2274639" algn="l" defTabSz="909856" rtl="0" eaLnBrk="1" latinLnBrk="0" hangingPunct="1">
        <a:defRPr sz="1800" kern="1200">
          <a:solidFill>
            <a:schemeClr val="tx1"/>
          </a:solidFill>
          <a:latin typeface="+mn-lt"/>
          <a:ea typeface="+mn-ea"/>
          <a:cs typeface="+mn-cs"/>
        </a:defRPr>
      </a:lvl6pPr>
      <a:lvl7pPr marL="2729566" algn="l" defTabSz="909856" rtl="0" eaLnBrk="1" latinLnBrk="0" hangingPunct="1">
        <a:defRPr sz="1800" kern="1200">
          <a:solidFill>
            <a:schemeClr val="tx1"/>
          </a:solidFill>
          <a:latin typeface="+mn-lt"/>
          <a:ea typeface="+mn-ea"/>
          <a:cs typeface="+mn-cs"/>
        </a:defRPr>
      </a:lvl7pPr>
      <a:lvl8pPr marL="3184494" algn="l" defTabSz="909856" rtl="0" eaLnBrk="1" latinLnBrk="0" hangingPunct="1">
        <a:defRPr sz="1800" kern="1200">
          <a:solidFill>
            <a:schemeClr val="tx1"/>
          </a:solidFill>
          <a:latin typeface="+mn-lt"/>
          <a:ea typeface="+mn-ea"/>
          <a:cs typeface="+mn-cs"/>
        </a:defRPr>
      </a:lvl8pPr>
      <a:lvl9pPr marL="3639422" algn="l" defTabSz="90985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60996870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0990" name="think-cell Slide" r:id="rId22" imgW="360" imgH="360" progId="TCLayout.ActiveDocument.1">
                  <p:embed/>
                </p:oleObj>
              </mc:Choice>
              <mc:Fallback>
                <p:oleObj name="think-cell Slide" r:id="rId22" imgW="360" imgH="360" progId="TCLayout.ActiveDocument.1">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itle Placeholder 2"/>
          <p:cNvSpPr>
            <a:spLocks noGrp="1" noChangeArrowheads="1"/>
          </p:cNvSpPr>
          <p:nvPr>
            <p:ph type="title"/>
          </p:nvPr>
        </p:nvSpPr>
        <p:spPr bwMode="gray">
          <a:xfrm>
            <a:off x="171496" y="230188"/>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941" fontAlgn="auto">
              <a:spcBef>
                <a:spcPts val="0"/>
              </a:spcBef>
              <a:spcAft>
                <a:spcPts val="0"/>
              </a:spcAft>
            </a:pPr>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107"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600" dirty="0" smtClean="0">
                <a:solidFill>
                  <a:srgbClr val="808080"/>
                </a:solidFill>
                <a:latin typeface="Arial"/>
              </a:rPr>
              <a:t>Unit of measure</a:t>
            </a:r>
          </a:p>
        </p:txBody>
      </p:sp>
      <p:grpSp>
        <p:nvGrpSpPr>
          <p:cNvPr id="3" name="McK Slide Elements" hidden="1"/>
          <p:cNvGrpSpPr/>
          <p:nvPr/>
        </p:nvGrpSpPr>
        <p:grpSpPr>
          <a:xfrm>
            <a:off x="119108"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6700" indent="-606700" defTabSz="891089" fontAlgn="auto">
                <a:spcBef>
                  <a:spcPts val="0"/>
                </a:spcBef>
                <a:spcAft>
                  <a:spcPts val="0"/>
                </a:spcAft>
                <a:tabLst>
                  <a:tab pos="609857"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52573" y="1062038"/>
            <a:ext cx="4264025" cy="573088"/>
            <a:chOff x="915" y="669"/>
            <a:chExt cx="2686" cy="361"/>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669"/>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1941" fontAlgn="auto">
                <a:spcBef>
                  <a:spcPts val="0"/>
                </a:spcBef>
                <a:spcAft>
                  <a:spcPts val="0"/>
                </a:spcAft>
              </a:pPr>
              <a:r>
                <a:rPr lang="en-US" sz="1800" b="1" dirty="0">
                  <a:solidFill>
                    <a:srgbClr val="000000"/>
                  </a:solidFill>
                  <a:latin typeface="Arial"/>
                </a:rPr>
                <a:t>Title</a:t>
              </a:r>
            </a:p>
            <a:p>
              <a:pPr defTabSz="891941" fontAlgn="auto">
                <a:spcBef>
                  <a:spcPts val="0"/>
                </a:spcBef>
                <a:spcAft>
                  <a:spcPts val="0"/>
                </a:spcAft>
              </a:pPr>
              <a:r>
                <a:rPr lang="en-US" sz="1800" dirty="0">
                  <a:solidFill>
                    <a:srgbClr val="808080"/>
                  </a:solidFill>
                  <a:latin typeface="Arial"/>
                </a:rPr>
                <a:t>Unit of measure</a:t>
              </a:r>
            </a:p>
          </p:txBody>
        </p:sp>
      </p:grpSp>
      <p:grpSp>
        <p:nvGrpSpPr>
          <p:cNvPr id="24" name="LegendBoxes" hidden="1"/>
          <p:cNvGrpSpPr>
            <a:grpSpLocks/>
          </p:cNvGrpSpPr>
          <p:nvPr/>
        </p:nvGrpSpPr>
        <p:grpSpPr bwMode="gray">
          <a:xfrm>
            <a:off x="7981955" y="273885"/>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grpSp>
      <p:grpSp>
        <p:nvGrpSpPr>
          <p:cNvPr id="33" name="LegendLines" hidden="1"/>
          <p:cNvGrpSpPr>
            <a:grpSpLocks/>
          </p:cNvGrpSpPr>
          <p:nvPr/>
        </p:nvGrpSpPr>
        <p:grpSpPr bwMode="gray">
          <a:xfrm>
            <a:off x="7674024"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941" fontAlgn="auto">
                <a:spcBef>
                  <a:spcPts val="0"/>
                </a:spcBef>
                <a:spcAft>
                  <a:spcPts val="0"/>
                </a:spcAft>
              </a:pPr>
              <a:endParaRPr lang="en-US" sz="1800">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941" fontAlgn="auto">
                <a:spcBef>
                  <a:spcPts val="0"/>
                </a:spcBef>
                <a:spcAft>
                  <a:spcPts val="0"/>
                </a:spcAft>
              </a:pPr>
              <a:endParaRPr lang="en-US" sz="1800">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941" fontAlgn="auto">
                <a:spcBef>
                  <a:spcPts val="0"/>
                </a:spcBef>
                <a:spcAft>
                  <a:spcPts val="0"/>
                </a:spcAft>
              </a:pPr>
              <a:endParaRPr lang="en-US" sz="1800">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a:solidFill>
                    <a:srgbClr val="000000"/>
                  </a:solidFill>
                  <a:latin typeface="Arial"/>
                </a:rPr>
                <a:t>Legend</a:t>
              </a:r>
            </a:p>
          </p:txBody>
        </p:sp>
      </p:grpSp>
      <p:grpSp>
        <p:nvGrpSpPr>
          <p:cNvPr id="40"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1089" fontAlgn="auto">
                <a:spcBef>
                  <a:spcPts val="0"/>
                </a:spcBef>
                <a:spcAft>
                  <a:spcPts val="0"/>
                </a:spcAft>
                <a:buClr>
                  <a:srgbClr val="00597E"/>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35" y="250825"/>
            <a:ext cx="830430" cy="1306516"/>
            <a:chOff x="7769225" y="2105025"/>
            <a:chExt cx="830430" cy="1306516"/>
          </a:xfrm>
        </p:grpSpPr>
        <p:grpSp>
          <p:nvGrpSpPr>
            <p:cNvPr id="45" name="MoonLegend1"/>
            <p:cNvGrpSpPr>
              <a:grpSpLocks noChangeAspect="1"/>
            </p:cNvGrpSpPr>
            <p:nvPr>
              <p:custDataLst>
                <p:tags r:id="rId7"/>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sp>
            <p:nvSpPr>
              <p:cNvPr id="64" name="Arc 39" hidden="1"/>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grpSp>
        <p:grpSp>
          <p:nvGrpSpPr>
            <p:cNvPr id="46" name="MoonLegend2"/>
            <p:cNvGrpSpPr>
              <a:grpSpLocks noChangeAspect="1"/>
            </p:cNvGrpSpPr>
            <p:nvPr>
              <p:custDataLst>
                <p:tags r:id="rId8"/>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sp>
            <p:nvSpPr>
              <p:cNvPr id="62"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grpSp>
        <p:grpSp>
          <p:nvGrpSpPr>
            <p:cNvPr id="47" name="MoonLegend4"/>
            <p:cNvGrpSpPr>
              <a:grpSpLocks noChangeAspect="1"/>
            </p:cNvGrpSpPr>
            <p:nvPr>
              <p:custDataLst>
                <p:tags r:id="rId9"/>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sp>
            <p:nvSpPr>
              <p:cNvPr id="60"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grpSp>
        <p:grpSp>
          <p:nvGrpSpPr>
            <p:cNvPr id="48" name="MoonLegend5"/>
            <p:cNvGrpSpPr>
              <a:grpSpLocks noChangeAspect="1"/>
            </p:cNvGrpSpPr>
            <p:nvPr>
              <p:custDataLst>
                <p:tags r:id="rId10"/>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sp>
            <p:nvSpPr>
              <p:cNvPr id="58"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dirty="0">
                  <a:solidFill>
                    <a:srgbClr val="000000"/>
                  </a:solidFill>
                  <a:latin typeface="Arial"/>
                </a:rPr>
                <a:t>Legend</a:t>
              </a:r>
            </a:p>
          </p:txBody>
        </p:sp>
        <p:grpSp>
          <p:nvGrpSpPr>
            <p:cNvPr id="54"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sp>
            <p:nvSpPr>
              <p:cNvPr id="56"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grpSp>
      </p:grpSp>
      <p:sp>
        <p:nvSpPr>
          <p:cNvPr id="67" name="Slide Number"/>
          <p:cNvSpPr txBox="1">
            <a:spLocks/>
          </p:cNvSpPr>
          <p:nvPr/>
        </p:nvSpPr>
        <p:spPr>
          <a:xfrm>
            <a:off x="8632894" y="6482606"/>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1941" fontAlgn="auto">
              <a:spcBef>
                <a:spcPts val="0"/>
              </a:spcBef>
              <a:spcAft>
                <a:spcPts val="0"/>
              </a:spcAft>
            </a:pPr>
            <a:fld id="{42C328C1-A84F-4A39-A664-DBA00541A8C6}" type="slidenum">
              <a:rPr lang="en-US" smtClean="0">
                <a:solidFill>
                  <a:srgbClr val="000000"/>
                </a:solidFill>
              </a:rPr>
              <a:pPr algn="r" defTabSz="891941" fontAlgn="auto">
                <a:spcBef>
                  <a:spcPts val="0"/>
                </a:spcBef>
                <a:spcAft>
                  <a:spcPts val="0"/>
                </a:spcAft>
              </a:pPr>
              <a:t>‹#›</a:t>
            </a:fld>
            <a:endParaRPr lang="en-US" dirty="0">
              <a:solidFill>
                <a:srgbClr val="000000"/>
              </a:solidFill>
            </a:endParaRPr>
          </a:p>
        </p:txBody>
      </p:sp>
      <p:sp>
        <p:nvSpPr>
          <p:cNvPr id="65" name="Text Placeholder 2"/>
          <p:cNvSpPr txBox="1">
            <a:spLocks/>
          </p:cNvSpPr>
          <p:nvPr/>
        </p:nvSpPr>
        <p:spPr>
          <a:xfrm>
            <a:off x="171451" y="6239927"/>
            <a:ext cx="8618400" cy="153888"/>
          </a:xfrm>
          <a:prstGeom prst="rect">
            <a:avLst/>
          </a:prstGeom>
        </p:spPr>
        <p:txBody>
          <a:bodyPr lIns="0" tIns="0" rIns="0" bIns="0" anchor="b" anchorCtr="0">
            <a:spAutoFit/>
          </a:bodyPr>
          <a:lstStyle>
            <a:lvl1pPr marL="0" indent="0" algn="l" defTabSz="895350" rtl="0" eaLnBrk="1" fontAlgn="base" hangingPunct="1">
              <a:spcBef>
                <a:spcPct val="0"/>
              </a:spcBef>
              <a:spcAft>
                <a:spcPct val="0"/>
              </a:spcAft>
              <a:buClr>
                <a:schemeClr val="tx2"/>
              </a:buClr>
              <a:defRPr sz="1000" baseline="0">
                <a:solidFill>
                  <a:schemeClr val="tx1"/>
                </a:solidFill>
                <a:latin typeface="+mn-lt"/>
                <a:ea typeface="+mn-ea"/>
                <a:cs typeface="+mn-cs"/>
              </a:defRPr>
            </a:lvl1pPr>
            <a:lvl2pPr marL="539750" indent="-539750" algn="l" defTabSz="895350" rtl="0" eaLnBrk="1" fontAlgn="base" hangingPunct="1">
              <a:spcBef>
                <a:spcPct val="0"/>
              </a:spcBef>
              <a:spcAft>
                <a:spcPct val="0"/>
              </a:spcAft>
              <a:buClr>
                <a:schemeClr val="tx2"/>
              </a:buClr>
              <a:buSzPct val="125000"/>
              <a:buFont typeface="Arial" charset="0"/>
              <a:buNone/>
              <a:tabLst>
                <a:tab pos="450850" algn="r"/>
              </a:tabLst>
              <a:defRPr sz="10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0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buClr>
                <a:srgbClr val="00597E"/>
              </a:buClr>
            </a:pPr>
            <a:r>
              <a:rPr lang="en-US" kern="0" dirty="0" smtClean="0">
                <a:solidFill>
                  <a:srgbClr val="000000"/>
                </a:solidFill>
              </a:rPr>
              <a:t>		</a:t>
            </a:r>
          </a:p>
        </p:txBody>
      </p:sp>
      <p:pic>
        <p:nvPicPr>
          <p:cNvPr id="66" name="Picture 73"/>
          <p:cNvPicPr>
            <a:picLocks noChangeAspect="1"/>
          </p:cNvPicPr>
          <p:nvPr/>
        </p:nvPicPr>
        <p:blipFill rotWithShape="1">
          <a:blip r:embed="rId2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gray">
          <a:xfrm>
            <a:off x="7868115" y="6347878"/>
            <a:ext cx="667548" cy="288616"/>
          </a:xfrm>
          <a:prstGeom prst="rect">
            <a:avLst/>
          </a:prstGeom>
          <a:noFill/>
          <a:ln w="9525">
            <a:noFill/>
            <a:miter lim="800000"/>
            <a:headEnd/>
            <a:tailEnd/>
          </a:ln>
        </p:spPr>
      </p:pic>
    </p:spTree>
    <p:extLst>
      <p:ext uri="{BB962C8B-B14F-4D97-AF65-F5344CB8AC3E}">
        <p14:creationId xmlns:p14="http://schemas.microsoft.com/office/powerpoint/2010/main" val="150149923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3" r:id="rId3"/>
  </p:sldLayoutIdLst>
  <p:timing>
    <p:tnLst>
      <p:par>
        <p:cTn id="1" dur="indefinite" restart="never" nodeType="tmRoot"/>
      </p:par>
    </p:tnLst>
  </p:timing>
  <p:txStyles>
    <p:titleStyle>
      <a:lvl1pPr algn="l" defTabSz="891089" rtl="0" eaLnBrk="1" fontAlgn="base" hangingPunct="1">
        <a:spcBef>
          <a:spcPct val="0"/>
        </a:spcBef>
        <a:spcAft>
          <a:spcPct val="0"/>
        </a:spcAft>
        <a:tabLst>
          <a:tab pos="268591" algn="l"/>
        </a:tabLst>
        <a:defRPr sz="2000" b="1" baseline="0">
          <a:solidFill>
            <a:schemeClr val="tx2"/>
          </a:solidFill>
          <a:latin typeface="+mj-lt"/>
          <a:ea typeface="+mj-ea"/>
          <a:cs typeface="Arial" panose="020B0604020202020204" pitchFamily="34" charset="0"/>
        </a:defRPr>
      </a:lvl1pPr>
      <a:lvl2pPr algn="l" defTabSz="891089" rtl="0" eaLnBrk="1" fontAlgn="base" hangingPunct="1">
        <a:spcBef>
          <a:spcPct val="0"/>
        </a:spcBef>
        <a:spcAft>
          <a:spcPct val="0"/>
        </a:spcAft>
        <a:defRPr sz="1900" b="1">
          <a:solidFill>
            <a:schemeClr val="tx2"/>
          </a:solidFill>
          <a:latin typeface="Arial" charset="0"/>
        </a:defRPr>
      </a:lvl2pPr>
      <a:lvl3pPr algn="l" defTabSz="891089" rtl="0" eaLnBrk="1" fontAlgn="base" hangingPunct="1">
        <a:spcBef>
          <a:spcPct val="0"/>
        </a:spcBef>
        <a:spcAft>
          <a:spcPct val="0"/>
        </a:spcAft>
        <a:defRPr sz="1900" b="1">
          <a:solidFill>
            <a:schemeClr val="tx2"/>
          </a:solidFill>
          <a:latin typeface="Arial" charset="0"/>
        </a:defRPr>
      </a:lvl3pPr>
      <a:lvl4pPr algn="l" defTabSz="891089" rtl="0" eaLnBrk="1" fontAlgn="base" hangingPunct="1">
        <a:spcBef>
          <a:spcPct val="0"/>
        </a:spcBef>
        <a:spcAft>
          <a:spcPct val="0"/>
        </a:spcAft>
        <a:defRPr sz="1900" b="1">
          <a:solidFill>
            <a:schemeClr val="tx2"/>
          </a:solidFill>
          <a:latin typeface="Arial" charset="0"/>
        </a:defRPr>
      </a:lvl4pPr>
      <a:lvl5pPr algn="l" defTabSz="891089" rtl="0" eaLnBrk="1" fontAlgn="base" hangingPunct="1">
        <a:spcBef>
          <a:spcPct val="0"/>
        </a:spcBef>
        <a:spcAft>
          <a:spcPct val="0"/>
        </a:spcAft>
        <a:defRPr sz="1900" b="1">
          <a:solidFill>
            <a:schemeClr val="tx2"/>
          </a:solidFill>
          <a:latin typeface="Arial" charset="0"/>
        </a:defRPr>
      </a:lvl5pPr>
      <a:lvl6pPr marL="454995" algn="l" defTabSz="891089" rtl="0" eaLnBrk="1" fontAlgn="base" hangingPunct="1">
        <a:spcBef>
          <a:spcPct val="0"/>
        </a:spcBef>
        <a:spcAft>
          <a:spcPct val="0"/>
        </a:spcAft>
        <a:defRPr sz="1900" b="1">
          <a:solidFill>
            <a:schemeClr val="tx2"/>
          </a:solidFill>
          <a:latin typeface="Arial" charset="0"/>
        </a:defRPr>
      </a:lvl6pPr>
      <a:lvl7pPr marL="910048" algn="l" defTabSz="891089" rtl="0" eaLnBrk="1" fontAlgn="base" hangingPunct="1">
        <a:spcBef>
          <a:spcPct val="0"/>
        </a:spcBef>
        <a:spcAft>
          <a:spcPct val="0"/>
        </a:spcAft>
        <a:defRPr sz="1900" b="1">
          <a:solidFill>
            <a:schemeClr val="tx2"/>
          </a:solidFill>
          <a:latin typeface="Arial" charset="0"/>
        </a:defRPr>
      </a:lvl7pPr>
      <a:lvl8pPr marL="1365074" algn="l" defTabSz="891089" rtl="0" eaLnBrk="1" fontAlgn="base" hangingPunct="1">
        <a:spcBef>
          <a:spcPct val="0"/>
        </a:spcBef>
        <a:spcAft>
          <a:spcPct val="0"/>
        </a:spcAft>
        <a:defRPr sz="1900" b="1">
          <a:solidFill>
            <a:schemeClr val="tx2"/>
          </a:solidFill>
          <a:latin typeface="Arial" charset="0"/>
        </a:defRPr>
      </a:lvl8pPr>
      <a:lvl9pPr marL="1820095" algn="l" defTabSz="891089" rtl="0" eaLnBrk="1" fontAlgn="base" hangingPunct="1">
        <a:spcBef>
          <a:spcPct val="0"/>
        </a:spcBef>
        <a:spcAft>
          <a:spcPct val="0"/>
        </a:spcAft>
        <a:defRPr sz="1900" b="1">
          <a:solidFill>
            <a:schemeClr val="tx2"/>
          </a:solidFill>
          <a:latin typeface="Arial" charset="0"/>
        </a:defRPr>
      </a:lvl9pPr>
    </p:titleStyle>
    <p:bodyStyle>
      <a:lvl1pPr marL="0" indent="0" algn="l" defTabSz="89108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2754" indent="-191176" algn="l" defTabSz="89108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4995" indent="-260693" algn="l" defTabSz="89108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1439" indent="-154840" algn="l" defTabSz="89108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6241" indent="-129555" algn="l" defTabSz="89108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6241" indent="-129555" algn="l" defTabSz="89108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241" indent="-129555" algn="l" defTabSz="89108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241" indent="-129555" algn="l" defTabSz="89108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241" indent="-129555" algn="l" defTabSz="89108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0048" rtl="0" eaLnBrk="1" latinLnBrk="0" hangingPunct="1">
        <a:defRPr sz="1800" kern="1200">
          <a:solidFill>
            <a:schemeClr val="tx1"/>
          </a:solidFill>
          <a:latin typeface="+mn-lt"/>
          <a:ea typeface="+mn-ea"/>
          <a:cs typeface="+mn-cs"/>
        </a:defRPr>
      </a:lvl1pPr>
      <a:lvl2pPr marL="454995" algn="l" defTabSz="910048" rtl="0" eaLnBrk="1" latinLnBrk="0" hangingPunct="1">
        <a:defRPr sz="1800" kern="1200">
          <a:solidFill>
            <a:schemeClr val="tx1"/>
          </a:solidFill>
          <a:latin typeface="+mn-lt"/>
          <a:ea typeface="+mn-ea"/>
          <a:cs typeface="+mn-cs"/>
        </a:defRPr>
      </a:lvl2pPr>
      <a:lvl3pPr marL="910048" algn="l" defTabSz="910048" rtl="0" eaLnBrk="1" latinLnBrk="0" hangingPunct="1">
        <a:defRPr sz="1800" kern="1200">
          <a:solidFill>
            <a:schemeClr val="tx1"/>
          </a:solidFill>
          <a:latin typeface="+mn-lt"/>
          <a:ea typeface="+mn-ea"/>
          <a:cs typeface="+mn-cs"/>
        </a:defRPr>
      </a:lvl3pPr>
      <a:lvl4pPr marL="1365074" algn="l" defTabSz="910048" rtl="0" eaLnBrk="1" latinLnBrk="0" hangingPunct="1">
        <a:defRPr sz="1800" kern="1200">
          <a:solidFill>
            <a:schemeClr val="tx1"/>
          </a:solidFill>
          <a:latin typeface="+mn-lt"/>
          <a:ea typeface="+mn-ea"/>
          <a:cs typeface="+mn-cs"/>
        </a:defRPr>
      </a:lvl4pPr>
      <a:lvl5pPr marL="1820095" algn="l" defTabSz="910048" rtl="0" eaLnBrk="1" latinLnBrk="0" hangingPunct="1">
        <a:defRPr sz="1800" kern="1200">
          <a:solidFill>
            <a:schemeClr val="tx1"/>
          </a:solidFill>
          <a:latin typeface="+mn-lt"/>
          <a:ea typeface="+mn-ea"/>
          <a:cs typeface="+mn-cs"/>
        </a:defRPr>
      </a:lvl5pPr>
      <a:lvl6pPr marL="2275121" algn="l" defTabSz="910048" rtl="0" eaLnBrk="1" latinLnBrk="0" hangingPunct="1">
        <a:defRPr sz="1800" kern="1200">
          <a:solidFill>
            <a:schemeClr val="tx1"/>
          </a:solidFill>
          <a:latin typeface="+mn-lt"/>
          <a:ea typeface="+mn-ea"/>
          <a:cs typeface="+mn-cs"/>
        </a:defRPr>
      </a:lvl6pPr>
      <a:lvl7pPr marL="2730144" algn="l" defTabSz="910048" rtl="0" eaLnBrk="1" latinLnBrk="0" hangingPunct="1">
        <a:defRPr sz="1800" kern="1200">
          <a:solidFill>
            <a:schemeClr val="tx1"/>
          </a:solidFill>
          <a:latin typeface="+mn-lt"/>
          <a:ea typeface="+mn-ea"/>
          <a:cs typeface="+mn-cs"/>
        </a:defRPr>
      </a:lvl7pPr>
      <a:lvl8pPr marL="3185170" algn="l" defTabSz="910048" rtl="0" eaLnBrk="1" latinLnBrk="0" hangingPunct="1">
        <a:defRPr sz="1800" kern="1200">
          <a:solidFill>
            <a:schemeClr val="tx1"/>
          </a:solidFill>
          <a:latin typeface="+mn-lt"/>
          <a:ea typeface="+mn-ea"/>
          <a:cs typeface="+mn-cs"/>
        </a:defRPr>
      </a:lvl8pPr>
      <a:lvl9pPr marL="3640194" algn="l" defTabSz="910048"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412532738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3038" name="think-cell Slide" r:id="rId20" imgW="360" imgH="360" progId="TCLayout.ActiveDocument.1">
                  <p:embed/>
                </p:oleObj>
              </mc:Choice>
              <mc:Fallback>
                <p:oleObj name="think-cell Slide" r:id="rId20" imgW="360" imgH="360" progId="TCLayout.ActiveDocument.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itle Placeholder 2"/>
          <p:cNvSpPr>
            <a:spLocks noGrp="1" noChangeArrowheads="1"/>
          </p:cNvSpPr>
          <p:nvPr>
            <p:ph type="title"/>
          </p:nvPr>
        </p:nvSpPr>
        <p:spPr bwMode="gray">
          <a:xfrm>
            <a:off x="171493" y="230188"/>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2226" fontAlgn="auto">
              <a:spcBef>
                <a:spcPts val="0"/>
              </a:spcBef>
              <a:spcAft>
                <a:spcPts val="0"/>
              </a:spcAft>
            </a:pPr>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104"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600" dirty="0" smtClean="0">
                <a:solidFill>
                  <a:srgbClr val="808080"/>
                </a:solidFill>
                <a:latin typeface="Arial"/>
              </a:rPr>
              <a:t>Unit of measure</a:t>
            </a:r>
          </a:p>
        </p:txBody>
      </p:sp>
      <p:grpSp>
        <p:nvGrpSpPr>
          <p:cNvPr id="3" name="McK Slide Elements" hidden="1"/>
          <p:cNvGrpSpPr/>
          <p:nvPr/>
        </p:nvGrpSpPr>
        <p:grpSpPr>
          <a:xfrm>
            <a:off x="119105"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6893" indent="-606893" defTabSz="891371" fontAlgn="auto">
                <a:spcBef>
                  <a:spcPts val="0"/>
                </a:spcBef>
                <a:spcAft>
                  <a:spcPts val="0"/>
                </a:spcAft>
                <a:tabLst>
                  <a:tab pos="610051"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52573" y="1062038"/>
            <a:ext cx="4264025" cy="573088"/>
            <a:chOff x="915" y="669"/>
            <a:chExt cx="2686" cy="361"/>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669"/>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2226" fontAlgn="auto">
                <a:spcBef>
                  <a:spcPts val="0"/>
                </a:spcBef>
                <a:spcAft>
                  <a:spcPts val="0"/>
                </a:spcAft>
              </a:pPr>
              <a:r>
                <a:rPr lang="en-US" sz="1800" b="1" dirty="0">
                  <a:solidFill>
                    <a:srgbClr val="000000"/>
                  </a:solidFill>
                  <a:latin typeface="Arial"/>
                </a:rPr>
                <a:t>Title</a:t>
              </a:r>
            </a:p>
            <a:p>
              <a:pPr defTabSz="892226" fontAlgn="auto">
                <a:spcBef>
                  <a:spcPts val="0"/>
                </a:spcBef>
                <a:spcAft>
                  <a:spcPts val="0"/>
                </a:spcAft>
              </a:pPr>
              <a:r>
                <a:rPr lang="en-US" sz="1800" dirty="0">
                  <a:solidFill>
                    <a:srgbClr val="808080"/>
                  </a:solidFill>
                  <a:latin typeface="Arial"/>
                </a:rPr>
                <a:t>Unit of measure</a:t>
              </a:r>
            </a:p>
          </p:txBody>
        </p:sp>
      </p:grpSp>
      <p:grpSp>
        <p:nvGrpSpPr>
          <p:cNvPr id="24" name="LegendBoxes" hidden="1"/>
          <p:cNvGrpSpPr>
            <a:grpSpLocks/>
          </p:cNvGrpSpPr>
          <p:nvPr/>
        </p:nvGrpSpPr>
        <p:grpSpPr bwMode="gray">
          <a:xfrm>
            <a:off x="7981955" y="273882"/>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71" fontAlgn="auto">
                <a:spcBef>
                  <a:spcPts val="0"/>
                </a:spcBef>
                <a:spcAft>
                  <a:spcPts val="0"/>
                </a:spcAft>
                <a:buClr>
                  <a:srgbClr val="00597E"/>
                </a:buClr>
              </a:pPr>
              <a:r>
                <a:rPr lang="en-US" sz="120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226" fontAlgn="auto">
                <a:spcBef>
                  <a:spcPts val="0"/>
                </a:spcBef>
                <a:spcAft>
                  <a:spcPts val="0"/>
                </a:spcAft>
              </a:pPr>
              <a:endParaRPr lang="en-US" sz="1800">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71" fontAlgn="auto">
                <a:spcBef>
                  <a:spcPts val="0"/>
                </a:spcBef>
                <a:spcAft>
                  <a:spcPts val="0"/>
                </a:spcAft>
                <a:buClr>
                  <a:srgbClr val="00597E"/>
                </a:buClr>
              </a:pPr>
              <a:r>
                <a:rPr lang="en-US" sz="120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226" fontAlgn="auto">
                <a:spcBef>
                  <a:spcPts val="0"/>
                </a:spcBef>
                <a:spcAft>
                  <a:spcPts val="0"/>
                </a:spcAft>
              </a:pPr>
              <a:endParaRPr lang="en-US" sz="1800">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71" fontAlgn="auto">
                <a:spcBef>
                  <a:spcPts val="0"/>
                </a:spcBef>
                <a:spcAft>
                  <a:spcPts val="0"/>
                </a:spcAft>
                <a:buClr>
                  <a:srgbClr val="00597E"/>
                </a:buClr>
              </a:pPr>
              <a:r>
                <a:rPr lang="en-US" sz="120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226" fontAlgn="auto">
                <a:spcBef>
                  <a:spcPts val="0"/>
                </a:spcBef>
                <a:spcAft>
                  <a:spcPts val="0"/>
                </a:spcAft>
              </a:pPr>
              <a:endParaRPr lang="en-US" sz="1800">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71" fontAlgn="auto">
                <a:spcBef>
                  <a:spcPts val="0"/>
                </a:spcBef>
                <a:spcAft>
                  <a:spcPts val="0"/>
                </a:spcAft>
                <a:buClr>
                  <a:srgbClr val="00597E"/>
                </a:buClr>
              </a:pPr>
              <a:r>
                <a:rPr lang="en-US" sz="120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226" fontAlgn="auto">
                <a:spcBef>
                  <a:spcPts val="0"/>
                </a:spcBef>
                <a:spcAft>
                  <a:spcPts val="0"/>
                </a:spcAft>
              </a:pPr>
              <a:endParaRPr lang="en-US" sz="1800">
                <a:solidFill>
                  <a:srgbClr val="000000"/>
                </a:solidFill>
                <a:latin typeface="Arial"/>
              </a:endParaRPr>
            </a:p>
          </p:txBody>
        </p:sp>
      </p:grpSp>
      <p:grpSp>
        <p:nvGrpSpPr>
          <p:cNvPr id="33" name="LegendLines" hidden="1"/>
          <p:cNvGrpSpPr>
            <a:grpSpLocks/>
          </p:cNvGrpSpPr>
          <p:nvPr/>
        </p:nvGrpSpPr>
        <p:grpSpPr bwMode="gray">
          <a:xfrm>
            <a:off x="7674021"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226" fontAlgn="auto">
                <a:spcBef>
                  <a:spcPts val="0"/>
                </a:spcBef>
                <a:spcAft>
                  <a:spcPts val="0"/>
                </a:spcAft>
              </a:pPr>
              <a:endParaRPr lang="en-US" sz="1800">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226" fontAlgn="auto">
                <a:spcBef>
                  <a:spcPts val="0"/>
                </a:spcBef>
                <a:spcAft>
                  <a:spcPts val="0"/>
                </a:spcAft>
              </a:pPr>
              <a:endParaRPr lang="en-US" sz="1800">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226" fontAlgn="auto">
                <a:spcBef>
                  <a:spcPts val="0"/>
                </a:spcBef>
                <a:spcAft>
                  <a:spcPts val="0"/>
                </a:spcAft>
              </a:pPr>
              <a:endParaRPr lang="en-US" sz="1800">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71" fontAlgn="auto">
                <a:spcBef>
                  <a:spcPts val="0"/>
                </a:spcBef>
                <a:spcAft>
                  <a:spcPts val="0"/>
                </a:spcAft>
                <a:buClr>
                  <a:srgbClr val="00597E"/>
                </a:buClr>
              </a:pPr>
              <a:r>
                <a:rPr lang="en-US" sz="120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71" fontAlgn="auto">
                <a:spcBef>
                  <a:spcPts val="0"/>
                </a:spcBef>
                <a:spcAft>
                  <a:spcPts val="0"/>
                </a:spcAft>
                <a:buClr>
                  <a:srgbClr val="00597E"/>
                </a:buClr>
              </a:pPr>
              <a:r>
                <a:rPr lang="en-US" sz="120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71" fontAlgn="auto">
                <a:spcBef>
                  <a:spcPts val="0"/>
                </a:spcBef>
                <a:spcAft>
                  <a:spcPts val="0"/>
                </a:spcAft>
                <a:buClr>
                  <a:srgbClr val="00597E"/>
                </a:buClr>
              </a:pPr>
              <a:r>
                <a:rPr lang="en-US" sz="1200">
                  <a:solidFill>
                    <a:srgbClr val="000000"/>
                  </a:solidFill>
                  <a:latin typeface="Arial"/>
                </a:rPr>
                <a:t>Legend</a:t>
              </a:r>
            </a:p>
          </p:txBody>
        </p:sp>
      </p:grpSp>
      <p:grpSp>
        <p:nvGrpSpPr>
          <p:cNvPr id="40"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1371" fontAlgn="auto">
                <a:spcBef>
                  <a:spcPts val="0"/>
                </a:spcBef>
                <a:spcAft>
                  <a:spcPts val="0"/>
                </a:spcAft>
                <a:buClr>
                  <a:srgbClr val="00597E"/>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35" y="250825"/>
            <a:ext cx="830430" cy="1306516"/>
            <a:chOff x="7769225" y="2105025"/>
            <a:chExt cx="830430" cy="1306516"/>
          </a:xfrm>
        </p:grpSpPr>
        <p:grpSp>
          <p:nvGrpSpPr>
            <p:cNvPr id="45" name="MoonLegend1"/>
            <p:cNvGrpSpPr>
              <a:grpSpLocks noChangeAspect="1"/>
            </p:cNvGrpSpPr>
            <p:nvPr>
              <p:custDataLst>
                <p:tags r:id="rId5"/>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226" fontAlgn="auto">
                  <a:spcBef>
                    <a:spcPts val="0"/>
                  </a:spcBef>
                  <a:spcAft>
                    <a:spcPts val="0"/>
                  </a:spcAft>
                </a:pPr>
                <a:endParaRPr lang="en-US" sz="1800">
                  <a:solidFill>
                    <a:srgbClr val="000000"/>
                  </a:solidFill>
                  <a:latin typeface="Arial"/>
                </a:endParaRPr>
              </a:p>
            </p:txBody>
          </p:sp>
          <p:sp>
            <p:nvSpPr>
              <p:cNvPr id="64" name="Arc 39" hidden="1"/>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226" fontAlgn="auto">
                  <a:spcBef>
                    <a:spcPts val="0"/>
                  </a:spcBef>
                  <a:spcAft>
                    <a:spcPts val="0"/>
                  </a:spcAft>
                </a:pPr>
                <a:endParaRPr lang="en-US" sz="1800">
                  <a:solidFill>
                    <a:srgbClr val="000000"/>
                  </a:solidFill>
                  <a:latin typeface="Arial"/>
                </a:endParaRPr>
              </a:p>
            </p:txBody>
          </p:sp>
        </p:grpSp>
        <p:grpSp>
          <p:nvGrpSpPr>
            <p:cNvPr id="46" name="MoonLegend2"/>
            <p:cNvGrpSpPr>
              <a:grpSpLocks noChangeAspect="1"/>
            </p:cNvGrpSpPr>
            <p:nvPr>
              <p:custDataLst>
                <p:tags r:id="rId6"/>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226" fontAlgn="auto">
                  <a:spcBef>
                    <a:spcPts val="0"/>
                  </a:spcBef>
                  <a:spcAft>
                    <a:spcPts val="0"/>
                  </a:spcAft>
                </a:pPr>
                <a:endParaRPr lang="en-US" sz="1800">
                  <a:solidFill>
                    <a:srgbClr val="000000"/>
                  </a:solidFill>
                  <a:latin typeface="Arial"/>
                </a:endParaRPr>
              </a:p>
            </p:txBody>
          </p:sp>
          <p:sp>
            <p:nvSpPr>
              <p:cNvPr id="62"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226" fontAlgn="auto">
                  <a:spcBef>
                    <a:spcPts val="0"/>
                  </a:spcBef>
                  <a:spcAft>
                    <a:spcPts val="0"/>
                  </a:spcAft>
                </a:pPr>
                <a:endParaRPr lang="en-US" sz="1800">
                  <a:solidFill>
                    <a:srgbClr val="000000"/>
                  </a:solidFill>
                  <a:latin typeface="Arial"/>
                </a:endParaRPr>
              </a:p>
            </p:txBody>
          </p:sp>
        </p:grpSp>
        <p:grpSp>
          <p:nvGrpSpPr>
            <p:cNvPr id="47" name="MoonLegend4"/>
            <p:cNvGrpSpPr>
              <a:grpSpLocks noChangeAspect="1"/>
            </p:cNvGrpSpPr>
            <p:nvPr>
              <p:custDataLst>
                <p:tags r:id="rId7"/>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226" fontAlgn="auto">
                  <a:spcBef>
                    <a:spcPts val="0"/>
                  </a:spcBef>
                  <a:spcAft>
                    <a:spcPts val="0"/>
                  </a:spcAft>
                </a:pPr>
                <a:endParaRPr lang="en-US" sz="1800">
                  <a:solidFill>
                    <a:srgbClr val="000000"/>
                  </a:solidFill>
                  <a:latin typeface="Arial"/>
                </a:endParaRPr>
              </a:p>
            </p:txBody>
          </p:sp>
          <p:sp>
            <p:nvSpPr>
              <p:cNvPr id="60"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226" fontAlgn="auto">
                  <a:spcBef>
                    <a:spcPts val="0"/>
                  </a:spcBef>
                  <a:spcAft>
                    <a:spcPts val="0"/>
                  </a:spcAft>
                </a:pPr>
                <a:endParaRPr lang="en-US" sz="1800">
                  <a:solidFill>
                    <a:srgbClr val="000000"/>
                  </a:solidFill>
                  <a:latin typeface="Arial"/>
                </a:endParaRPr>
              </a:p>
            </p:txBody>
          </p:sp>
        </p:grpSp>
        <p:grpSp>
          <p:nvGrpSpPr>
            <p:cNvPr id="48" name="MoonLegend5"/>
            <p:cNvGrpSpPr>
              <a:grpSpLocks noChangeAspect="1"/>
            </p:cNvGrpSpPr>
            <p:nvPr>
              <p:custDataLst>
                <p:tags r:id="rId8"/>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226" fontAlgn="auto">
                  <a:spcBef>
                    <a:spcPts val="0"/>
                  </a:spcBef>
                  <a:spcAft>
                    <a:spcPts val="0"/>
                  </a:spcAft>
                </a:pPr>
                <a:endParaRPr lang="en-US" sz="1800">
                  <a:solidFill>
                    <a:srgbClr val="000000"/>
                  </a:solidFill>
                  <a:latin typeface="Arial"/>
                </a:endParaRPr>
              </a:p>
            </p:txBody>
          </p:sp>
          <p:sp>
            <p:nvSpPr>
              <p:cNvPr id="58"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226" fontAlgn="auto">
                  <a:spcBef>
                    <a:spcPts val="0"/>
                  </a:spcBef>
                  <a:spcAft>
                    <a:spcPts val="0"/>
                  </a:spcAft>
                </a:pPr>
                <a:endParaRPr lang="en-US" sz="1800">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71" fontAlgn="auto">
                <a:spcBef>
                  <a:spcPts val="0"/>
                </a:spcBef>
                <a:spcAft>
                  <a:spcPts val="0"/>
                </a:spcAft>
                <a:buClr>
                  <a:srgbClr val="00597E"/>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71" fontAlgn="auto">
                <a:spcBef>
                  <a:spcPts val="0"/>
                </a:spcBef>
                <a:spcAft>
                  <a:spcPts val="0"/>
                </a:spcAft>
                <a:buClr>
                  <a:srgbClr val="00597E"/>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71" fontAlgn="auto">
                <a:spcBef>
                  <a:spcPts val="0"/>
                </a:spcBef>
                <a:spcAft>
                  <a:spcPts val="0"/>
                </a:spcAft>
                <a:buClr>
                  <a:srgbClr val="00597E"/>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71" fontAlgn="auto">
                <a:spcBef>
                  <a:spcPts val="0"/>
                </a:spcBef>
                <a:spcAft>
                  <a:spcPts val="0"/>
                </a:spcAft>
                <a:buClr>
                  <a:srgbClr val="00597E"/>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371" fontAlgn="auto">
                <a:spcBef>
                  <a:spcPts val="0"/>
                </a:spcBef>
                <a:spcAft>
                  <a:spcPts val="0"/>
                </a:spcAft>
                <a:buClr>
                  <a:srgbClr val="00597E"/>
                </a:buClr>
              </a:pPr>
              <a:r>
                <a:rPr lang="en-US" sz="1200" dirty="0">
                  <a:solidFill>
                    <a:srgbClr val="000000"/>
                  </a:solidFill>
                  <a:latin typeface="Arial"/>
                </a:rPr>
                <a:t>Legend</a:t>
              </a:r>
            </a:p>
          </p:txBody>
        </p:sp>
        <p:grpSp>
          <p:nvGrpSpPr>
            <p:cNvPr id="54" name="MoonLegend3"/>
            <p:cNvGrpSpPr>
              <a:grpSpLocks noChangeAspect="1"/>
            </p:cNvGrpSpPr>
            <p:nvPr>
              <p:custDataLst>
                <p:tags r:id="rId9"/>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226" fontAlgn="auto">
                  <a:spcBef>
                    <a:spcPts val="0"/>
                  </a:spcBef>
                  <a:spcAft>
                    <a:spcPts val="0"/>
                  </a:spcAft>
                </a:pPr>
                <a:endParaRPr lang="en-US" sz="1800">
                  <a:solidFill>
                    <a:srgbClr val="000000"/>
                  </a:solidFill>
                  <a:latin typeface="Arial"/>
                </a:endParaRPr>
              </a:p>
            </p:txBody>
          </p:sp>
          <p:sp>
            <p:nvSpPr>
              <p:cNvPr id="56"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226" fontAlgn="auto">
                  <a:spcBef>
                    <a:spcPts val="0"/>
                  </a:spcBef>
                  <a:spcAft>
                    <a:spcPts val="0"/>
                  </a:spcAft>
                </a:pPr>
                <a:endParaRPr lang="en-US" sz="1800">
                  <a:solidFill>
                    <a:srgbClr val="000000"/>
                  </a:solidFill>
                  <a:latin typeface="Arial"/>
                </a:endParaRPr>
              </a:p>
            </p:txBody>
          </p:sp>
        </p:grpSp>
      </p:grpSp>
      <p:sp>
        <p:nvSpPr>
          <p:cNvPr id="67" name="Slide Number"/>
          <p:cNvSpPr txBox="1">
            <a:spLocks/>
          </p:cNvSpPr>
          <p:nvPr/>
        </p:nvSpPr>
        <p:spPr>
          <a:xfrm>
            <a:off x="8632894" y="6482606"/>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2226" fontAlgn="auto">
              <a:spcBef>
                <a:spcPts val="0"/>
              </a:spcBef>
              <a:spcAft>
                <a:spcPts val="0"/>
              </a:spcAft>
            </a:pPr>
            <a:fld id="{42C328C1-A84F-4A39-A664-DBA00541A8C6}" type="slidenum">
              <a:rPr lang="en-US" smtClean="0">
                <a:solidFill>
                  <a:srgbClr val="000000"/>
                </a:solidFill>
              </a:rPr>
              <a:pPr algn="r" defTabSz="892226" fontAlgn="auto">
                <a:spcBef>
                  <a:spcPts val="0"/>
                </a:spcBef>
                <a:spcAft>
                  <a:spcPts val="0"/>
                </a:spcAft>
              </a:pPr>
              <a:t>‹#›</a:t>
            </a:fld>
            <a:endParaRPr lang="en-US" dirty="0">
              <a:solidFill>
                <a:srgbClr val="000000"/>
              </a:solidFill>
            </a:endParaRPr>
          </a:p>
        </p:txBody>
      </p:sp>
      <p:sp>
        <p:nvSpPr>
          <p:cNvPr id="65" name="Text Placeholder 2"/>
          <p:cNvSpPr txBox="1">
            <a:spLocks/>
          </p:cNvSpPr>
          <p:nvPr/>
        </p:nvSpPr>
        <p:spPr>
          <a:xfrm>
            <a:off x="171451" y="6239927"/>
            <a:ext cx="8618400" cy="153888"/>
          </a:xfrm>
          <a:prstGeom prst="rect">
            <a:avLst/>
          </a:prstGeom>
        </p:spPr>
        <p:txBody>
          <a:bodyPr lIns="0" tIns="0" rIns="0" bIns="0" anchor="b" anchorCtr="0">
            <a:spAutoFit/>
          </a:bodyPr>
          <a:lstStyle>
            <a:lvl1pPr marL="0" indent="0" algn="l" defTabSz="895350" rtl="0" eaLnBrk="1" fontAlgn="base" hangingPunct="1">
              <a:spcBef>
                <a:spcPct val="0"/>
              </a:spcBef>
              <a:spcAft>
                <a:spcPct val="0"/>
              </a:spcAft>
              <a:buClr>
                <a:schemeClr val="tx2"/>
              </a:buClr>
              <a:defRPr sz="1000" baseline="0">
                <a:solidFill>
                  <a:schemeClr val="tx1"/>
                </a:solidFill>
                <a:latin typeface="+mn-lt"/>
                <a:ea typeface="+mn-ea"/>
                <a:cs typeface="+mn-cs"/>
              </a:defRPr>
            </a:lvl1pPr>
            <a:lvl2pPr marL="539750" indent="-539750" algn="l" defTabSz="895350" rtl="0" eaLnBrk="1" fontAlgn="base" hangingPunct="1">
              <a:spcBef>
                <a:spcPct val="0"/>
              </a:spcBef>
              <a:spcAft>
                <a:spcPct val="0"/>
              </a:spcAft>
              <a:buClr>
                <a:schemeClr val="tx2"/>
              </a:buClr>
              <a:buSzPct val="125000"/>
              <a:buFont typeface="Arial" charset="0"/>
              <a:buNone/>
              <a:tabLst>
                <a:tab pos="450850" algn="r"/>
              </a:tabLst>
              <a:defRPr sz="10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0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buClr>
                <a:srgbClr val="00597E"/>
              </a:buClr>
            </a:pPr>
            <a:r>
              <a:rPr lang="en-US" kern="0" dirty="0" smtClean="0">
                <a:solidFill>
                  <a:srgbClr val="000000"/>
                </a:solidFill>
              </a:rPr>
              <a:t>		</a:t>
            </a:r>
          </a:p>
        </p:txBody>
      </p:sp>
      <p:pic>
        <p:nvPicPr>
          <p:cNvPr id="66" name="Picture 73"/>
          <p:cNvPicPr>
            <a:picLocks noChangeAspect="1"/>
          </p:cNvPicPr>
          <p:nvPr/>
        </p:nvPicPr>
        <p:blipFill rotWithShape="1">
          <a:blip r:embed="rId2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gray">
          <a:xfrm>
            <a:off x="7774800" y="6347878"/>
            <a:ext cx="667548" cy="288616"/>
          </a:xfrm>
          <a:prstGeom prst="rect">
            <a:avLst/>
          </a:prstGeom>
          <a:noFill/>
          <a:ln w="9525">
            <a:noFill/>
            <a:miter lim="800000"/>
            <a:headEnd/>
            <a:tailEnd/>
          </a:ln>
        </p:spPr>
      </p:pic>
    </p:spTree>
    <p:extLst>
      <p:ext uri="{BB962C8B-B14F-4D97-AF65-F5344CB8AC3E}">
        <p14:creationId xmlns:p14="http://schemas.microsoft.com/office/powerpoint/2010/main" val="3006006732"/>
      </p:ext>
    </p:extLst>
  </p:cSld>
  <p:clrMap bg1="lt1" tx1="dk1" bg2="lt2" tx2="dk2" accent1="accent1" accent2="accent2" accent3="accent3" accent4="accent4" accent5="accent5" accent6="accent6" hlink="hlink" folHlink="folHlink"/>
  <p:sldLayoutIdLst>
    <p:sldLayoutId id="2147483755" r:id="rId1"/>
  </p:sldLayoutIdLst>
  <p:timing>
    <p:tnLst>
      <p:par>
        <p:cTn id="1" dur="indefinite" restart="never" nodeType="tmRoot"/>
      </p:par>
    </p:tnLst>
  </p:timing>
  <p:txStyles>
    <p:titleStyle>
      <a:lvl1pPr algn="l" defTabSz="891371" rtl="0" eaLnBrk="1" fontAlgn="base" hangingPunct="1">
        <a:spcBef>
          <a:spcPct val="0"/>
        </a:spcBef>
        <a:spcAft>
          <a:spcPct val="0"/>
        </a:spcAft>
        <a:tabLst>
          <a:tab pos="268676" algn="l"/>
        </a:tabLst>
        <a:defRPr sz="2000" b="1" baseline="0">
          <a:solidFill>
            <a:schemeClr val="tx2"/>
          </a:solidFill>
          <a:latin typeface="+mj-lt"/>
          <a:ea typeface="+mj-ea"/>
          <a:cs typeface="Arial" panose="020B0604020202020204" pitchFamily="34" charset="0"/>
        </a:defRPr>
      </a:lvl1pPr>
      <a:lvl2pPr algn="l" defTabSz="891371" rtl="0" eaLnBrk="1" fontAlgn="base" hangingPunct="1">
        <a:spcBef>
          <a:spcPct val="0"/>
        </a:spcBef>
        <a:spcAft>
          <a:spcPct val="0"/>
        </a:spcAft>
        <a:defRPr sz="1900" b="1">
          <a:solidFill>
            <a:schemeClr val="tx2"/>
          </a:solidFill>
          <a:latin typeface="Arial" charset="0"/>
        </a:defRPr>
      </a:lvl2pPr>
      <a:lvl3pPr algn="l" defTabSz="891371" rtl="0" eaLnBrk="1" fontAlgn="base" hangingPunct="1">
        <a:spcBef>
          <a:spcPct val="0"/>
        </a:spcBef>
        <a:spcAft>
          <a:spcPct val="0"/>
        </a:spcAft>
        <a:defRPr sz="1900" b="1">
          <a:solidFill>
            <a:schemeClr val="tx2"/>
          </a:solidFill>
          <a:latin typeface="Arial" charset="0"/>
        </a:defRPr>
      </a:lvl3pPr>
      <a:lvl4pPr algn="l" defTabSz="891371" rtl="0" eaLnBrk="1" fontAlgn="base" hangingPunct="1">
        <a:spcBef>
          <a:spcPct val="0"/>
        </a:spcBef>
        <a:spcAft>
          <a:spcPct val="0"/>
        </a:spcAft>
        <a:defRPr sz="1900" b="1">
          <a:solidFill>
            <a:schemeClr val="tx2"/>
          </a:solidFill>
          <a:latin typeface="Arial" charset="0"/>
        </a:defRPr>
      </a:lvl4pPr>
      <a:lvl5pPr algn="l" defTabSz="891371" rtl="0" eaLnBrk="1" fontAlgn="base" hangingPunct="1">
        <a:spcBef>
          <a:spcPct val="0"/>
        </a:spcBef>
        <a:spcAft>
          <a:spcPct val="0"/>
        </a:spcAft>
        <a:defRPr sz="1900" b="1">
          <a:solidFill>
            <a:schemeClr val="tx2"/>
          </a:solidFill>
          <a:latin typeface="Arial" charset="0"/>
        </a:defRPr>
      </a:lvl5pPr>
      <a:lvl6pPr marL="455142" algn="l" defTabSz="891371" rtl="0" eaLnBrk="1" fontAlgn="base" hangingPunct="1">
        <a:spcBef>
          <a:spcPct val="0"/>
        </a:spcBef>
        <a:spcAft>
          <a:spcPct val="0"/>
        </a:spcAft>
        <a:defRPr sz="1900" b="1">
          <a:solidFill>
            <a:schemeClr val="tx2"/>
          </a:solidFill>
          <a:latin typeface="Arial" charset="0"/>
        </a:defRPr>
      </a:lvl6pPr>
      <a:lvl7pPr marL="910336" algn="l" defTabSz="891371" rtl="0" eaLnBrk="1" fontAlgn="base" hangingPunct="1">
        <a:spcBef>
          <a:spcPct val="0"/>
        </a:spcBef>
        <a:spcAft>
          <a:spcPct val="0"/>
        </a:spcAft>
        <a:defRPr sz="1900" b="1">
          <a:solidFill>
            <a:schemeClr val="tx2"/>
          </a:solidFill>
          <a:latin typeface="Arial" charset="0"/>
        </a:defRPr>
      </a:lvl7pPr>
      <a:lvl8pPr marL="1365509" algn="l" defTabSz="891371" rtl="0" eaLnBrk="1" fontAlgn="base" hangingPunct="1">
        <a:spcBef>
          <a:spcPct val="0"/>
        </a:spcBef>
        <a:spcAft>
          <a:spcPct val="0"/>
        </a:spcAft>
        <a:defRPr sz="1900" b="1">
          <a:solidFill>
            <a:schemeClr val="tx2"/>
          </a:solidFill>
          <a:latin typeface="Arial" charset="0"/>
        </a:defRPr>
      </a:lvl8pPr>
      <a:lvl9pPr marL="1820674" algn="l" defTabSz="891371" rtl="0" eaLnBrk="1" fontAlgn="base" hangingPunct="1">
        <a:spcBef>
          <a:spcPct val="0"/>
        </a:spcBef>
        <a:spcAft>
          <a:spcPct val="0"/>
        </a:spcAft>
        <a:defRPr sz="1900" b="1">
          <a:solidFill>
            <a:schemeClr val="tx2"/>
          </a:solidFill>
          <a:latin typeface="Arial" charset="0"/>
        </a:defRPr>
      </a:lvl9pPr>
    </p:titleStyle>
    <p:bodyStyle>
      <a:lvl1pPr marL="0" indent="0" algn="l" defTabSz="891371"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2816" indent="-191237" algn="l" defTabSz="891371"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5142" indent="-260775" algn="l" defTabSz="891371"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1633" indent="-154889" algn="l" defTabSz="891371"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6478" indent="-129596" algn="l" defTabSz="89137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6478" indent="-129596" algn="l" defTabSz="89137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478" indent="-129596" algn="l" defTabSz="89137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478" indent="-129596" algn="l" defTabSz="89137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478" indent="-129596" algn="l" defTabSz="891371"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0336" rtl="0" eaLnBrk="1" latinLnBrk="0" hangingPunct="1">
        <a:defRPr sz="1800" kern="1200">
          <a:solidFill>
            <a:schemeClr val="tx1"/>
          </a:solidFill>
          <a:latin typeface="+mn-lt"/>
          <a:ea typeface="+mn-ea"/>
          <a:cs typeface="+mn-cs"/>
        </a:defRPr>
      </a:lvl1pPr>
      <a:lvl2pPr marL="455142" algn="l" defTabSz="910336" rtl="0" eaLnBrk="1" latinLnBrk="0" hangingPunct="1">
        <a:defRPr sz="1800" kern="1200">
          <a:solidFill>
            <a:schemeClr val="tx1"/>
          </a:solidFill>
          <a:latin typeface="+mn-lt"/>
          <a:ea typeface="+mn-ea"/>
          <a:cs typeface="+mn-cs"/>
        </a:defRPr>
      </a:lvl2pPr>
      <a:lvl3pPr marL="910336" algn="l" defTabSz="910336" rtl="0" eaLnBrk="1" latinLnBrk="0" hangingPunct="1">
        <a:defRPr sz="1800" kern="1200">
          <a:solidFill>
            <a:schemeClr val="tx1"/>
          </a:solidFill>
          <a:latin typeface="+mn-lt"/>
          <a:ea typeface="+mn-ea"/>
          <a:cs typeface="+mn-cs"/>
        </a:defRPr>
      </a:lvl3pPr>
      <a:lvl4pPr marL="1365509" algn="l" defTabSz="910336" rtl="0" eaLnBrk="1" latinLnBrk="0" hangingPunct="1">
        <a:defRPr sz="1800" kern="1200">
          <a:solidFill>
            <a:schemeClr val="tx1"/>
          </a:solidFill>
          <a:latin typeface="+mn-lt"/>
          <a:ea typeface="+mn-ea"/>
          <a:cs typeface="+mn-cs"/>
        </a:defRPr>
      </a:lvl4pPr>
      <a:lvl5pPr marL="1820674" algn="l" defTabSz="910336" rtl="0" eaLnBrk="1" latinLnBrk="0" hangingPunct="1">
        <a:defRPr sz="1800" kern="1200">
          <a:solidFill>
            <a:schemeClr val="tx1"/>
          </a:solidFill>
          <a:latin typeface="+mn-lt"/>
          <a:ea typeface="+mn-ea"/>
          <a:cs typeface="+mn-cs"/>
        </a:defRPr>
      </a:lvl5pPr>
      <a:lvl6pPr marL="2275844" algn="l" defTabSz="910336" rtl="0" eaLnBrk="1" latinLnBrk="0" hangingPunct="1">
        <a:defRPr sz="1800" kern="1200">
          <a:solidFill>
            <a:schemeClr val="tx1"/>
          </a:solidFill>
          <a:latin typeface="+mn-lt"/>
          <a:ea typeface="+mn-ea"/>
          <a:cs typeface="+mn-cs"/>
        </a:defRPr>
      </a:lvl6pPr>
      <a:lvl7pPr marL="2731011" algn="l" defTabSz="910336" rtl="0" eaLnBrk="1" latinLnBrk="0" hangingPunct="1">
        <a:defRPr sz="1800" kern="1200">
          <a:solidFill>
            <a:schemeClr val="tx1"/>
          </a:solidFill>
          <a:latin typeface="+mn-lt"/>
          <a:ea typeface="+mn-ea"/>
          <a:cs typeface="+mn-cs"/>
        </a:defRPr>
      </a:lvl7pPr>
      <a:lvl8pPr marL="3186182" algn="l" defTabSz="910336" rtl="0" eaLnBrk="1" latinLnBrk="0" hangingPunct="1">
        <a:defRPr sz="1800" kern="1200">
          <a:solidFill>
            <a:schemeClr val="tx1"/>
          </a:solidFill>
          <a:latin typeface="+mn-lt"/>
          <a:ea typeface="+mn-ea"/>
          <a:cs typeface="+mn-cs"/>
        </a:defRPr>
      </a:lvl8pPr>
      <a:lvl9pPr marL="3641352" algn="l" defTabSz="910336"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314898356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6110" name="think-cell Slide" r:id="rId20" imgW="360" imgH="360" progId="TCLayout.ActiveDocument.1">
                  <p:embed/>
                </p:oleObj>
              </mc:Choice>
              <mc:Fallback>
                <p:oleObj name="think-cell Slide" r:id="rId20" imgW="360" imgH="360" progId="TCLayout.ActiveDocument.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itle Placeholder 2"/>
          <p:cNvSpPr>
            <a:spLocks noGrp="1" noChangeArrowheads="1"/>
          </p:cNvSpPr>
          <p:nvPr>
            <p:ph type="title"/>
          </p:nvPr>
        </p:nvSpPr>
        <p:spPr bwMode="gray">
          <a:xfrm>
            <a:off x="171491" y="230188"/>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2416" fontAlgn="auto">
              <a:spcBef>
                <a:spcPts val="0"/>
              </a:spcBef>
              <a:spcAft>
                <a:spcPts val="0"/>
              </a:spcAft>
            </a:pPr>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102"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600" dirty="0" smtClean="0">
                <a:solidFill>
                  <a:srgbClr val="808080"/>
                </a:solidFill>
                <a:latin typeface="Arial"/>
              </a:rPr>
              <a:t>Unit of measure</a:t>
            </a:r>
          </a:p>
        </p:txBody>
      </p:sp>
      <p:grpSp>
        <p:nvGrpSpPr>
          <p:cNvPr id="3" name="McK Slide Elements" hidden="1"/>
          <p:cNvGrpSpPr/>
          <p:nvPr/>
        </p:nvGrpSpPr>
        <p:grpSpPr>
          <a:xfrm>
            <a:off x="119103"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7022" indent="-607022" defTabSz="891559" fontAlgn="auto">
                <a:spcBef>
                  <a:spcPts val="0"/>
                </a:spcBef>
                <a:spcAft>
                  <a:spcPts val="0"/>
                </a:spcAft>
                <a:tabLst>
                  <a:tab pos="610180"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52573" y="1062038"/>
            <a:ext cx="4264025" cy="573088"/>
            <a:chOff x="915" y="669"/>
            <a:chExt cx="2686" cy="361"/>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669"/>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2416" fontAlgn="auto">
                <a:spcBef>
                  <a:spcPts val="0"/>
                </a:spcBef>
                <a:spcAft>
                  <a:spcPts val="0"/>
                </a:spcAft>
              </a:pPr>
              <a:r>
                <a:rPr lang="en-US" sz="1800" b="1" dirty="0">
                  <a:solidFill>
                    <a:srgbClr val="000000"/>
                  </a:solidFill>
                  <a:latin typeface="Arial"/>
                </a:rPr>
                <a:t>Title</a:t>
              </a:r>
            </a:p>
            <a:p>
              <a:pPr defTabSz="892416" fontAlgn="auto">
                <a:spcBef>
                  <a:spcPts val="0"/>
                </a:spcBef>
                <a:spcAft>
                  <a:spcPts val="0"/>
                </a:spcAft>
              </a:pPr>
              <a:r>
                <a:rPr lang="en-US" sz="1800" dirty="0">
                  <a:solidFill>
                    <a:srgbClr val="808080"/>
                  </a:solidFill>
                  <a:latin typeface="Arial"/>
                </a:rPr>
                <a:t>Unit of measure</a:t>
              </a:r>
            </a:p>
          </p:txBody>
        </p:sp>
      </p:grpSp>
      <p:grpSp>
        <p:nvGrpSpPr>
          <p:cNvPr id="24" name="LegendBoxes" hidden="1"/>
          <p:cNvGrpSpPr>
            <a:grpSpLocks/>
          </p:cNvGrpSpPr>
          <p:nvPr/>
        </p:nvGrpSpPr>
        <p:grpSpPr bwMode="gray">
          <a:xfrm>
            <a:off x="7981955" y="273880"/>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grpSp>
      <p:grpSp>
        <p:nvGrpSpPr>
          <p:cNvPr id="33" name="LegendLines" hidden="1"/>
          <p:cNvGrpSpPr>
            <a:grpSpLocks/>
          </p:cNvGrpSpPr>
          <p:nvPr/>
        </p:nvGrpSpPr>
        <p:grpSpPr bwMode="gray">
          <a:xfrm>
            <a:off x="7674019"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416" fontAlgn="auto">
                <a:spcBef>
                  <a:spcPts val="0"/>
                </a:spcBef>
                <a:spcAft>
                  <a:spcPts val="0"/>
                </a:spcAft>
              </a:pPr>
              <a:endParaRPr lang="en-US" sz="1800">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416" fontAlgn="auto">
                <a:spcBef>
                  <a:spcPts val="0"/>
                </a:spcBef>
                <a:spcAft>
                  <a:spcPts val="0"/>
                </a:spcAft>
              </a:pPr>
              <a:endParaRPr lang="en-US" sz="1800">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416" fontAlgn="auto">
                <a:spcBef>
                  <a:spcPts val="0"/>
                </a:spcBef>
                <a:spcAft>
                  <a:spcPts val="0"/>
                </a:spcAft>
              </a:pPr>
              <a:endParaRPr lang="en-US" sz="1800">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grpSp>
      <p:grpSp>
        <p:nvGrpSpPr>
          <p:cNvPr id="40"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1559" fontAlgn="auto">
                <a:spcBef>
                  <a:spcPts val="0"/>
                </a:spcBef>
                <a:spcAft>
                  <a:spcPts val="0"/>
                </a:spcAft>
                <a:buClr>
                  <a:srgbClr val="00597E"/>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35" y="250825"/>
            <a:ext cx="830430" cy="1306516"/>
            <a:chOff x="7769225" y="2105025"/>
            <a:chExt cx="830430" cy="1306516"/>
          </a:xfrm>
        </p:grpSpPr>
        <p:grpSp>
          <p:nvGrpSpPr>
            <p:cNvPr id="45" name="MoonLegend1"/>
            <p:cNvGrpSpPr>
              <a:grpSpLocks noChangeAspect="1"/>
            </p:cNvGrpSpPr>
            <p:nvPr>
              <p:custDataLst>
                <p:tags r:id="rId5"/>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64" name="Arc 39" hidden="1"/>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grpSp>
        <p:grpSp>
          <p:nvGrpSpPr>
            <p:cNvPr id="46" name="MoonLegend2"/>
            <p:cNvGrpSpPr>
              <a:grpSpLocks noChangeAspect="1"/>
            </p:cNvGrpSpPr>
            <p:nvPr>
              <p:custDataLst>
                <p:tags r:id="rId6"/>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62"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grpSp>
        <p:grpSp>
          <p:nvGrpSpPr>
            <p:cNvPr id="47" name="MoonLegend4"/>
            <p:cNvGrpSpPr>
              <a:grpSpLocks noChangeAspect="1"/>
            </p:cNvGrpSpPr>
            <p:nvPr>
              <p:custDataLst>
                <p:tags r:id="rId7"/>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60"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grpSp>
        <p:grpSp>
          <p:nvGrpSpPr>
            <p:cNvPr id="48" name="MoonLegend5"/>
            <p:cNvGrpSpPr>
              <a:grpSpLocks noChangeAspect="1"/>
            </p:cNvGrpSpPr>
            <p:nvPr>
              <p:custDataLst>
                <p:tags r:id="rId8"/>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58"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dirty="0">
                  <a:solidFill>
                    <a:srgbClr val="000000"/>
                  </a:solidFill>
                  <a:latin typeface="Arial"/>
                </a:rPr>
                <a:t>Legend</a:t>
              </a:r>
            </a:p>
          </p:txBody>
        </p:sp>
        <p:grpSp>
          <p:nvGrpSpPr>
            <p:cNvPr id="54" name="MoonLegend3"/>
            <p:cNvGrpSpPr>
              <a:grpSpLocks noChangeAspect="1"/>
            </p:cNvGrpSpPr>
            <p:nvPr>
              <p:custDataLst>
                <p:tags r:id="rId9"/>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56"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grpSp>
      </p:grpSp>
      <p:sp>
        <p:nvSpPr>
          <p:cNvPr id="67" name="Slide Number"/>
          <p:cNvSpPr txBox="1">
            <a:spLocks/>
          </p:cNvSpPr>
          <p:nvPr/>
        </p:nvSpPr>
        <p:spPr>
          <a:xfrm>
            <a:off x="8632894" y="6482606"/>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2416" fontAlgn="auto">
              <a:spcBef>
                <a:spcPts val="0"/>
              </a:spcBef>
              <a:spcAft>
                <a:spcPts val="0"/>
              </a:spcAft>
            </a:pPr>
            <a:fld id="{42C328C1-A84F-4A39-A664-DBA00541A8C6}" type="slidenum">
              <a:rPr lang="en-US" smtClean="0">
                <a:solidFill>
                  <a:srgbClr val="000000"/>
                </a:solidFill>
              </a:rPr>
              <a:pPr algn="r" defTabSz="892416" fontAlgn="auto">
                <a:spcBef>
                  <a:spcPts val="0"/>
                </a:spcBef>
                <a:spcAft>
                  <a:spcPts val="0"/>
                </a:spcAft>
              </a:pPr>
              <a:t>‹#›</a:t>
            </a:fld>
            <a:endParaRPr lang="en-US" dirty="0">
              <a:solidFill>
                <a:srgbClr val="000000"/>
              </a:solidFill>
            </a:endParaRPr>
          </a:p>
        </p:txBody>
      </p:sp>
      <p:sp>
        <p:nvSpPr>
          <p:cNvPr id="65" name="Text Placeholder 2"/>
          <p:cNvSpPr txBox="1">
            <a:spLocks/>
          </p:cNvSpPr>
          <p:nvPr/>
        </p:nvSpPr>
        <p:spPr>
          <a:xfrm>
            <a:off x="171451" y="6239927"/>
            <a:ext cx="8618400" cy="153888"/>
          </a:xfrm>
          <a:prstGeom prst="rect">
            <a:avLst/>
          </a:prstGeom>
        </p:spPr>
        <p:txBody>
          <a:bodyPr lIns="0" tIns="0" rIns="0" bIns="0" anchor="b" anchorCtr="0">
            <a:spAutoFit/>
          </a:bodyPr>
          <a:lstStyle>
            <a:lvl1pPr marL="0" indent="0" algn="l" defTabSz="895350" rtl="0" eaLnBrk="1" fontAlgn="base" hangingPunct="1">
              <a:spcBef>
                <a:spcPct val="0"/>
              </a:spcBef>
              <a:spcAft>
                <a:spcPct val="0"/>
              </a:spcAft>
              <a:buClr>
                <a:schemeClr val="tx2"/>
              </a:buClr>
              <a:defRPr sz="1000" baseline="0">
                <a:solidFill>
                  <a:schemeClr val="tx1"/>
                </a:solidFill>
                <a:latin typeface="+mn-lt"/>
                <a:ea typeface="+mn-ea"/>
                <a:cs typeface="+mn-cs"/>
              </a:defRPr>
            </a:lvl1pPr>
            <a:lvl2pPr marL="539750" indent="-539750" algn="l" defTabSz="895350" rtl="0" eaLnBrk="1" fontAlgn="base" hangingPunct="1">
              <a:spcBef>
                <a:spcPct val="0"/>
              </a:spcBef>
              <a:spcAft>
                <a:spcPct val="0"/>
              </a:spcAft>
              <a:buClr>
                <a:schemeClr val="tx2"/>
              </a:buClr>
              <a:buSzPct val="125000"/>
              <a:buFont typeface="Arial" charset="0"/>
              <a:buNone/>
              <a:tabLst>
                <a:tab pos="450850" algn="r"/>
              </a:tabLst>
              <a:defRPr sz="10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0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buClr>
                <a:srgbClr val="00597E"/>
              </a:buClr>
            </a:pPr>
            <a:r>
              <a:rPr lang="en-US" kern="0" dirty="0" smtClean="0">
                <a:solidFill>
                  <a:srgbClr val="000000"/>
                </a:solidFill>
              </a:rPr>
              <a:t>		</a:t>
            </a:r>
          </a:p>
        </p:txBody>
      </p:sp>
      <p:pic>
        <p:nvPicPr>
          <p:cNvPr id="66" name="Picture 73"/>
          <p:cNvPicPr>
            <a:picLocks noChangeAspect="1"/>
          </p:cNvPicPr>
          <p:nvPr/>
        </p:nvPicPr>
        <p:blipFill rotWithShape="1">
          <a:blip r:embed="rId2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gray">
          <a:xfrm>
            <a:off x="7774800" y="6347878"/>
            <a:ext cx="667548" cy="288616"/>
          </a:xfrm>
          <a:prstGeom prst="rect">
            <a:avLst/>
          </a:prstGeom>
          <a:noFill/>
          <a:ln w="9525">
            <a:noFill/>
            <a:miter lim="800000"/>
            <a:headEnd/>
            <a:tailEnd/>
          </a:ln>
        </p:spPr>
      </p:pic>
    </p:spTree>
    <p:extLst>
      <p:ext uri="{BB962C8B-B14F-4D97-AF65-F5344CB8AC3E}">
        <p14:creationId xmlns:p14="http://schemas.microsoft.com/office/powerpoint/2010/main" val="296257762"/>
      </p:ext>
    </p:extLst>
  </p:cSld>
  <p:clrMap bg1="lt1" tx1="dk1" bg2="lt2" tx2="dk2" accent1="accent1" accent2="accent2" accent3="accent3" accent4="accent4" accent5="accent5" accent6="accent6" hlink="hlink" folHlink="folHlink"/>
  <p:sldLayoutIdLst>
    <p:sldLayoutId id="2147483766" r:id="rId1"/>
  </p:sldLayoutIdLst>
  <p:timing>
    <p:tnLst>
      <p:par>
        <p:cTn id="1" dur="indefinite" restart="never" nodeType="tmRoot"/>
      </p:par>
    </p:tnLst>
  </p:timing>
  <p:txStyles>
    <p:titleStyle>
      <a:lvl1pPr algn="l" defTabSz="891559" rtl="0" eaLnBrk="1" fontAlgn="base" hangingPunct="1">
        <a:spcBef>
          <a:spcPct val="0"/>
        </a:spcBef>
        <a:spcAft>
          <a:spcPct val="0"/>
        </a:spcAft>
        <a:tabLst>
          <a:tab pos="268733" algn="l"/>
        </a:tabLst>
        <a:defRPr sz="2000" b="1" baseline="0">
          <a:solidFill>
            <a:schemeClr val="tx2"/>
          </a:solidFill>
          <a:latin typeface="+mj-lt"/>
          <a:ea typeface="+mj-ea"/>
          <a:cs typeface="Arial" panose="020B0604020202020204" pitchFamily="34" charset="0"/>
        </a:defRPr>
      </a:lvl1pPr>
      <a:lvl2pPr algn="l" defTabSz="891559" rtl="0" eaLnBrk="1" fontAlgn="base" hangingPunct="1">
        <a:spcBef>
          <a:spcPct val="0"/>
        </a:spcBef>
        <a:spcAft>
          <a:spcPct val="0"/>
        </a:spcAft>
        <a:defRPr sz="1900" b="1">
          <a:solidFill>
            <a:schemeClr val="tx2"/>
          </a:solidFill>
          <a:latin typeface="Arial" charset="0"/>
        </a:defRPr>
      </a:lvl2pPr>
      <a:lvl3pPr algn="l" defTabSz="891559" rtl="0" eaLnBrk="1" fontAlgn="base" hangingPunct="1">
        <a:spcBef>
          <a:spcPct val="0"/>
        </a:spcBef>
        <a:spcAft>
          <a:spcPct val="0"/>
        </a:spcAft>
        <a:defRPr sz="1900" b="1">
          <a:solidFill>
            <a:schemeClr val="tx2"/>
          </a:solidFill>
          <a:latin typeface="Arial" charset="0"/>
        </a:defRPr>
      </a:lvl3pPr>
      <a:lvl4pPr algn="l" defTabSz="891559" rtl="0" eaLnBrk="1" fontAlgn="base" hangingPunct="1">
        <a:spcBef>
          <a:spcPct val="0"/>
        </a:spcBef>
        <a:spcAft>
          <a:spcPct val="0"/>
        </a:spcAft>
        <a:defRPr sz="1900" b="1">
          <a:solidFill>
            <a:schemeClr val="tx2"/>
          </a:solidFill>
          <a:latin typeface="Arial" charset="0"/>
        </a:defRPr>
      </a:lvl4pPr>
      <a:lvl5pPr algn="l" defTabSz="891559" rtl="0" eaLnBrk="1" fontAlgn="base" hangingPunct="1">
        <a:spcBef>
          <a:spcPct val="0"/>
        </a:spcBef>
        <a:spcAft>
          <a:spcPct val="0"/>
        </a:spcAft>
        <a:defRPr sz="1900" b="1">
          <a:solidFill>
            <a:schemeClr val="tx2"/>
          </a:solidFill>
          <a:latin typeface="Arial" charset="0"/>
        </a:defRPr>
      </a:lvl5pPr>
      <a:lvl6pPr marL="455240" algn="l" defTabSz="891559" rtl="0" eaLnBrk="1" fontAlgn="base" hangingPunct="1">
        <a:spcBef>
          <a:spcPct val="0"/>
        </a:spcBef>
        <a:spcAft>
          <a:spcPct val="0"/>
        </a:spcAft>
        <a:defRPr sz="1900" b="1">
          <a:solidFill>
            <a:schemeClr val="tx2"/>
          </a:solidFill>
          <a:latin typeface="Arial" charset="0"/>
        </a:defRPr>
      </a:lvl6pPr>
      <a:lvl7pPr marL="910528" algn="l" defTabSz="891559" rtl="0" eaLnBrk="1" fontAlgn="base" hangingPunct="1">
        <a:spcBef>
          <a:spcPct val="0"/>
        </a:spcBef>
        <a:spcAft>
          <a:spcPct val="0"/>
        </a:spcAft>
        <a:defRPr sz="1900" b="1">
          <a:solidFill>
            <a:schemeClr val="tx2"/>
          </a:solidFill>
          <a:latin typeface="Arial" charset="0"/>
        </a:defRPr>
      </a:lvl7pPr>
      <a:lvl8pPr marL="1365798" algn="l" defTabSz="891559" rtl="0" eaLnBrk="1" fontAlgn="base" hangingPunct="1">
        <a:spcBef>
          <a:spcPct val="0"/>
        </a:spcBef>
        <a:spcAft>
          <a:spcPct val="0"/>
        </a:spcAft>
        <a:defRPr sz="1900" b="1">
          <a:solidFill>
            <a:schemeClr val="tx2"/>
          </a:solidFill>
          <a:latin typeface="Arial" charset="0"/>
        </a:defRPr>
      </a:lvl8pPr>
      <a:lvl9pPr marL="1821060" algn="l" defTabSz="891559" rtl="0" eaLnBrk="1" fontAlgn="base" hangingPunct="1">
        <a:spcBef>
          <a:spcPct val="0"/>
        </a:spcBef>
        <a:spcAft>
          <a:spcPct val="0"/>
        </a:spcAft>
        <a:defRPr sz="1900" b="1">
          <a:solidFill>
            <a:schemeClr val="tx2"/>
          </a:solidFill>
          <a:latin typeface="Arial" charset="0"/>
        </a:defRPr>
      </a:lvl9pPr>
    </p:titleStyle>
    <p:bodyStyle>
      <a:lvl1pPr marL="0" indent="0" algn="l" defTabSz="89155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2856" indent="-191277" algn="l" defTabSz="89155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5240" indent="-260830" algn="l" defTabSz="89155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1763" indent="-154921" algn="l" defTabSz="89155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6636" indent="-129624" algn="l" defTabSz="89155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6636" indent="-129624" algn="l" defTabSz="89155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636" indent="-129624" algn="l" defTabSz="89155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636" indent="-129624" algn="l" defTabSz="89155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636" indent="-129624" algn="l" defTabSz="89155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0528" rtl="0" eaLnBrk="1" latinLnBrk="0" hangingPunct="1">
        <a:defRPr sz="1800" kern="1200">
          <a:solidFill>
            <a:schemeClr val="tx1"/>
          </a:solidFill>
          <a:latin typeface="+mn-lt"/>
          <a:ea typeface="+mn-ea"/>
          <a:cs typeface="+mn-cs"/>
        </a:defRPr>
      </a:lvl1pPr>
      <a:lvl2pPr marL="455240" algn="l" defTabSz="910528" rtl="0" eaLnBrk="1" latinLnBrk="0" hangingPunct="1">
        <a:defRPr sz="1800" kern="1200">
          <a:solidFill>
            <a:schemeClr val="tx1"/>
          </a:solidFill>
          <a:latin typeface="+mn-lt"/>
          <a:ea typeface="+mn-ea"/>
          <a:cs typeface="+mn-cs"/>
        </a:defRPr>
      </a:lvl2pPr>
      <a:lvl3pPr marL="910528" algn="l" defTabSz="910528" rtl="0" eaLnBrk="1" latinLnBrk="0" hangingPunct="1">
        <a:defRPr sz="1800" kern="1200">
          <a:solidFill>
            <a:schemeClr val="tx1"/>
          </a:solidFill>
          <a:latin typeface="+mn-lt"/>
          <a:ea typeface="+mn-ea"/>
          <a:cs typeface="+mn-cs"/>
        </a:defRPr>
      </a:lvl3pPr>
      <a:lvl4pPr marL="1365798" algn="l" defTabSz="910528" rtl="0" eaLnBrk="1" latinLnBrk="0" hangingPunct="1">
        <a:defRPr sz="1800" kern="1200">
          <a:solidFill>
            <a:schemeClr val="tx1"/>
          </a:solidFill>
          <a:latin typeface="+mn-lt"/>
          <a:ea typeface="+mn-ea"/>
          <a:cs typeface="+mn-cs"/>
        </a:defRPr>
      </a:lvl4pPr>
      <a:lvl5pPr marL="1821060" algn="l" defTabSz="910528" rtl="0" eaLnBrk="1" latinLnBrk="0" hangingPunct="1">
        <a:defRPr sz="1800" kern="1200">
          <a:solidFill>
            <a:schemeClr val="tx1"/>
          </a:solidFill>
          <a:latin typeface="+mn-lt"/>
          <a:ea typeface="+mn-ea"/>
          <a:cs typeface="+mn-cs"/>
        </a:defRPr>
      </a:lvl5pPr>
      <a:lvl6pPr marL="2276327" algn="l" defTabSz="910528" rtl="0" eaLnBrk="1" latinLnBrk="0" hangingPunct="1">
        <a:defRPr sz="1800" kern="1200">
          <a:solidFill>
            <a:schemeClr val="tx1"/>
          </a:solidFill>
          <a:latin typeface="+mn-lt"/>
          <a:ea typeface="+mn-ea"/>
          <a:cs typeface="+mn-cs"/>
        </a:defRPr>
      </a:lvl6pPr>
      <a:lvl7pPr marL="2731591" algn="l" defTabSz="910528" rtl="0" eaLnBrk="1" latinLnBrk="0" hangingPunct="1">
        <a:defRPr sz="1800" kern="1200">
          <a:solidFill>
            <a:schemeClr val="tx1"/>
          </a:solidFill>
          <a:latin typeface="+mn-lt"/>
          <a:ea typeface="+mn-ea"/>
          <a:cs typeface="+mn-cs"/>
        </a:defRPr>
      </a:lvl7pPr>
      <a:lvl8pPr marL="3186858" algn="l" defTabSz="910528" rtl="0" eaLnBrk="1" latinLnBrk="0" hangingPunct="1">
        <a:defRPr sz="1800" kern="1200">
          <a:solidFill>
            <a:schemeClr val="tx1"/>
          </a:solidFill>
          <a:latin typeface="+mn-lt"/>
          <a:ea typeface="+mn-ea"/>
          <a:cs typeface="+mn-cs"/>
        </a:defRPr>
      </a:lvl8pPr>
      <a:lvl9pPr marL="3642124" algn="l" defTabSz="910528"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217532644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8603" name="think-cell Slide" r:id="rId20" imgW="360" imgH="360" progId="TCLayout.ActiveDocument.1">
                  <p:embed/>
                </p:oleObj>
              </mc:Choice>
              <mc:Fallback>
                <p:oleObj name="think-cell Slide" r:id="rId20" imgW="360" imgH="360" progId="TCLayout.ActiveDocument.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itle Placeholder 2"/>
          <p:cNvSpPr>
            <a:spLocks noGrp="1" noChangeArrowheads="1"/>
          </p:cNvSpPr>
          <p:nvPr>
            <p:ph type="title"/>
          </p:nvPr>
        </p:nvSpPr>
        <p:spPr bwMode="gray">
          <a:xfrm>
            <a:off x="171491" y="230188"/>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2416" fontAlgn="auto">
              <a:spcBef>
                <a:spcPts val="0"/>
              </a:spcBef>
              <a:spcAft>
                <a:spcPts val="0"/>
              </a:spcAft>
            </a:pPr>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102"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600" dirty="0" smtClean="0">
                <a:solidFill>
                  <a:srgbClr val="808080"/>
                </a:solidFill>
                <a:latin typeface="Arial"/>
              </a:rPr>
              <a:t>Unit of measure</a:t>
            </a:r>
          </a:p>
        </p:txBody>
      </p:sp>
      <p:grpSp>
        <p:nvGrpSpPr>
          <p:cNvPr id="3" name="McK Slide Elements" hidden="1"/>
          <p:cNvGrpSpPr/>
          <p:nvPr/>
        </p:nvGrpSpPr>
        <p:grpSpPr>
          <a:xfrm>
            <a:off x="119103"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7022" indent="-607022" defTabSz="891559" fontAlgn="auto">
                <a:spcBef>
                  <a:spcPts val="0"/>
                </a:spcBef>
                <a:spcAft>
                  <a:spcPts val="0"/>
                </a:spcAft>
                <a:tabLst>
                  <a:tab pos="610180"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52573" y="1062038"/>
            <a:ext cx="4264025" cy="573088"/>
            <a:chOff x="915" y="669"/>
            <a:chExt cx="2686" cy="361"/>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669"/>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2416" fontAlgn="auto">
                <a:spcBef>
                  <a:spcPts val="0"/>
                </a:spcBef>
                <a:spcAft>
                  <a:spcPts val="0"/>
                </a:spcAft>
              </a:pPr>
              <a:r>
                <a:rPr lang="en-US" sz="1800" b="1" dirty="0">
                  <a:solidFill>
                    <a:srgbClr val="000000"/>
                  </a:solidFill>
                  <a:latin typeface="Arial"/>
                </a:rPr>
                <a:t>Title</a:t>
              </a:r>
            </a:p>
            <a:p>
              <a:pPr defTabSz="892416" fontAlgn="auto">
                <a:spcBef>
                  <a:spcPts val="0"/>
                </a:spcBef>
                <a:spcAft>
                  <a:spcPts val="0"/>
                </a:spcAft>
              </a:pPr>
              <a:r>
                <a:rPr lang="en-US" sz="1800" dirty="0">
                  <a:solidFill>
                    <a:srgbClr val="808080"/>
                  </a:solidFill>
                  <a:latin typeface="Arial"/>
                </a:rPr>
                <a:t>Unit of measure</a:t>
              </a:r>
            </a:p>
          </p:txBody>
        </p:sp>
      </p:grpSp>
      <p:grpSp>
        <p:nvGrpSpPr>
          <p:cNvPr id="24" name="LegendBoxes" hidden="1"/>
          <p:cNvGrpSpPr>
            <a:grpSpLocks/>
          </p:cNvGrpSpPr>
          <p:nvPr/>
        </p:nvGrpSpPr>
        <p:grpSpPr bwMode="gray">
          <a:xfrm>
            <a:off x="7981955" y="273880"/>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grpSp>
      <p:grpSp>
        <p:nvGrpSpPr>
          <p:cNvPr id="33" name="LegendLines" hidden="1"/>
          <p:cNvGrpSpPr>
            <a:grpSpLocks/>
          </p:cNvGrpSpPr>
          <p:nvPr/>
        </p:nvGrpSpPr>
        <p:grpSpPr bwMode="gray">
          <a:xfrm>
            <a:off x="7674019"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416" fontAlgn="auto">
                <a:spcBef>
                  <a:spcPts val="0"/>
                </a:spcBef>
                <a:spcAft>
                  <a:spcPts val="0"/>
                </a:spcAft>
              </a:pPr>
              <a:endParaRPr lang="en-US" sz="1800">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416" fontAlgn="auto">
                <a:spcBef>
                  <a:spcPts val="0"/>
                </a:spcBef>
                <a:spcAft>
                  <a:spcPts val="0"/>
                </a:spcAft>
              </a:pPr>
              <a:endParaRPr lang="en-US" sz="1800">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416" fontAlgn="auto">
                <a:spcBef>
                  <a:spcPts val="0"/>
                </a:spcBef>
                <a:spcAft>
                  <a:spcPts val="0"/>
                </a:spcAft>
              </a:pPr>
              <a:endParaRPr lang="en-US" sz="1800">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grpSp>
      <p:grpSp>
        <p:nvGrpSpPr>
          <p:cNvPr id="40"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1559" fontAlgn="auto">
                <a:spcBef>
                  <a:spcPts val="0"/>
                </a:spcBef>
                <a:spcAft>
                  <a:spcPts val="0"/>
                </a:spcAft>
                <a:buClr>
                  <a:srgbClr val="00597E"/>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35" y="250825"/>
            <a:ext cx="830430" cy="1306516"/>
            <a:chOff x="7769225" y="2105025"/>
            <a:chExt cx="830430" cy="1306516"/>
          </a:xfrm>
        </p:grpSpPr>
        <p:grpSp>
          <p:nvGrpSpPr>
            <p:cNvPr id="45" name="MoonLegend1"/>
            <p:cNvGrpSpPr>
              <a:grpSpLocks noChangeAspect="1"/>
            </p:cNvGrpSpPr>
            <p:nvPr>
              <p:custDataLst>
                <p:tags r:id="rId5"/>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64" name="Arc 39" hidden="1"/>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grpSp>
        <p:grpSp>
          <p:nvGrpSpPr>
            <p:cNvPr id="46" name="MoonLegend2"/>
            <p:cNvGrpSpPr>
              <a:grpSpLocks noChangeAspect="1"/>
            </p:cNvGrpSpPr>
            <p:nvPr>
              <p:custDataLst>
                <p:tags r:id="rId6"/>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62"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grpSp>
        <p:grpSp>
          <p:nvGrpSpPr>
            <p:cNvPr id="47" name="MoonLegend4"/>
            <p:cNvGrpSpPr>
              <a:grpSpLocks noChangeAspect="1"/>
            </p:cNvGrpSpPr>
            <p:nvPr>
              <p:custDataLst>
                <p:tags r:id="rId7"/>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60"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grpSp>
        <p:grpSp>
          <p:nvGrpSpPr>
            <p:cNvPr id="48" name="MoonLegend5"/>
            <p:cNvGrpSpPr>
              <a:grpSpLocks noChangeAspect="1"/>
            </p:cNvGrpSpPr>
            <p:nvPr>
              <p:custDataLst>
                <p:tags r:id="rId8"/>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58"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dirty="0">
                  <a:solidFill>
                    <a:srgbClr val="000000"/>
                  </a:solidFill>
                  <a:latin typeface="Arial"/>
                </a:rPr>
                <a:t>Legend</a:t>
              </a:r>
            </a:p>
          </p:txBody>
        </p:sp>
        <p:grpSp>
          <p:nvGrpSpPr>
            <p:cNvPr id="54" name="MoonLegend3"/>
            <p:cNvGrpSpPr>
              <a:grpSpLocks noChangeAspect="1"/>
            </p:cNvGrpSpPr>
            <p:nvPr>
              <p:custDataLst>
                <p:tags r:id="rId9"/>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56"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grpSp>
      </p:grpSp>
      <p:sp>
        <p:nvSpPr>
          <p:cNvPr id="67" name="Slide Number"/>
          <p:cNvSpPr txBox="1">
            <a:spLocks/>
          </p:cNvSpPr>
          <p:nvPr/>
        </p:nvSpPr>
        <p:spPr>
          <a:xfrm>
            <a:off x="8632894" y="6482606"/>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2416" fontAlgn="auto">
              <a:spcBef>
                <a:spcPts val="0"/>
              </a:spcBef>
              <a:spcAft>
                <a:spcPts val="0"/>
              </a:spcAft>
            </a:pPr>
            <a:fld id="{42C328C1-A84F-4A39-A664-DBA00541A8C6}" type="slidenum">
              <a:rPr lang="en-US" smtClean="0">
                <a:solidFill>
                  <a:srgbClr val="000000"/>
                </a:solidFill>
              </a:rPr>
              <a:pPr algn="r" defTabSz="892416" fontAlgn="auto">
                <a:spcBef>
                  <a:spcPts val="0"/>
                </a:spcBef>
                <a:spcAft>
                  <a:spcPts val="0"/>
                </a:spcAft>
              </a:pPr>
              <a:t>‹#›</a:t>
            </a:fld>
            <a:endParaRPr lang="en-US" dirty="0">
              <a:solidFill>
                <a:srgbClr val="000000"/>
              </a:solidFill>
            </a:endParaRPr>
          </a:p>
        </p:txBody>
      </p:sp>
      <p:sp>
        <p:nvSpPr>
          <p:cNvPr id="65" name="Text Placeholder 2"/>
          <p:cNvSpPr txBox="1">
            <a:spLocks/>
          </p:cNvSpPr>
          <p:nvPr/>
        </p:nvSpPr>
        <p:spPr>
          <a:xfrm>
            <a:off x="171451" y="6239927"/>
            <a:ext cx="8618400" cy="153888"/>
          </a:xfrm>
          <a:prstGeom prst="rect">
            <a:avLst/>
          </a:prstGeom>
        </p:spPr>
        <p:txBody>
          <a:bodyPr lIns="0" tIns="0" rIns="0" bIns="0" anchor="b" anchorCtr="0">
            <a:spAutoFit/>
          </a:bodyPr>
          <a:lstStyle>
            <a:lvl1pPr marL="0" indent="0" algn="l" defTabSz="895350" rtl="0" eaLnBrk="1" fontAlgn="base" hangingPunct="1">
              <a:spcBef>
                <a:spcPct val="0"/>
              </a:spcBef>
              <a:spcAft>
                <a:spcPct val="0"/>
              </a:spcAft>
              <a:buClr>
                <a:schemeClr val="tx2"/>
              </a:buClr>
              <a:defRPr sz="1000" baseline="0">
                <a:solidFill>
                  <a:schemeClr val="tx1"/>
                </a:solidFill>
                <a:latin typeface="+mn-lt"/>
                <a:ea typeface="+mn-ea"/>
                <a:cs typeface="+mn-cs"/>
              </a:defRPr>
            </a:lvl1pPr>
            <a:lvl2pPr marL="539750" indent="-539750" algn="l" defTabSz="895350" rtl="0" eaLnBrk="1" fontAlgn="base" hangingPunct="1">
              <a:spcBef>
                <a:spcPct val="0"/>
              </a:spcBef>
              <a:spcAft>
                <a:spcPct val="0"/>
              </a:spcAft>
              <a:buClr>
                <a:schemeClr val="tx2"/>
              </a:buClr>
              <a:buSzPct val="125000"/>
              <a:buFont typeface="Arial" charset="0"/>
              <a:buNone/>
              <a:tabLst>
                <a:tab pos="450850" algn="r"/>
              </a:tabLst>
              <a:defRPr sz="10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0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buClr>
                <a:srgbClr val="00597E"/>
              </a:buClr>
            </a:pPr>
            <a:r>
              <a:rPr lang="en-US" kern="0" dirty="0" smtClean="0">
                <a:solidFill>
                  <a:srgbClr val="000000"/>
                </a:solidFill>
              </a:rPr>
              <a:t>		</a:t>
            </a:r>
          </a:p>
        </p:txBody>
      </p:sp>
      <p:pic>
        <p:nvPicPr>
          <p:cNvPr id="66" name="Picture 73"/>
          <p:cNvPicPr>
            <a:picLocks noChangeAspect="1"/>
          </p:cNvPicPr>
          <p:nvPr/>
        </p:nvPicPr>
        <p:blipFill rotWithShape="1">
          <a:blip r:embed="rId2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gray">
          <a:xfrm>
            <a:off x="7774800" y="6347878"/>
            <a:ext cx="667548" cy="288616"/>
          </a:xfrm>
          <a:prstGeom prst="rect">
            <a:avLst/>
          </a:prstGeom>
          <a:noFill/>
          <a:ln w="9525">
            <a:noFill/>
            <a:miter lim="800000"/>
            <a:headEnd/>
            <a:tailEnd/>
          </a:ln>
        </p:spPr>
      </p:pic>
    </p:spTree>
    <p:extLst>
      <p:ext uri="{BB962C8B-B14F-4D97-AF65-F5344CB8AC3E}">
        <p14:creationId xmlns:p14="http://schemas.microsoft.com/office/powerpoint/2010/main" val="4048892542"/>
      </p:ext>
    </p:extLst>
  </p:cSld>
  <p:clrMap bg1="lt1" tx1="dk1" bg2="lt2" tx2="dk2" accent1="accent1" accent2="accent2" accent3="accent3" accent4="accent4" accent5="accent5" accent6="accent6" hlink="hlink" folHlink="folHlink"/>
  <p:sldLayoutIdLst>
    <p:sldLayoutId id="2147483771" r:id="rId1"/>
  </p:sldLayoutIdLst>
  <p:timing>
    <p:tnLst>
      <p:par>
        <p:cTn id="1" dur="indefinite" restart="never" nodeType="tmRoot"/>
      </p:par>
    </p:tnLst>
  </p:timing>
  <p:txStyles>
    <p:titleStyle>
      <a:lvl1pPr algn="l" defTabSz="891559" rtl="0" eaLnBrk="1" fontAlgn="base" hangingPunct="1">
        <a:spcBef>
          <a:spcPct val="0"/>
        </a:spcBef>
        <a:spcAft>
          <a:spcPct val="0"/>
        </a:spcAft>
        <a:tabLst>
          <a:tab pos="268733" algn="l"/>
        </a:tabLst>
        <a:defRPr sz="2000" b="1" baseline="0">
          <a:solidFill>
            <a:schemeClr val="tx2"/>
          </a:solidFill>
          <a:latin typeface="+mj-lt"/>
          <a:ea typeface="+mj-ea"/>
          <a:cs typeface="Arial" panose="020B0604020202020204" pitchFamily="34" charset="0"/>
        </a:defRPr>
      </a:lvl1pPr>
      <a:lvl2pPr algn="l" defTabSz="891559" rtl="0" eaLnBrk="1" fontAlgn="base" hangingPunct="1">
        <a:spcBef>
          <a:spcPct val="0"/>
        </a:spcBef>
        <a:spcAft>
          <a:spcPct val="0"/>
        </a:spcAft>
        <a:defRPr sz="1900" b="1">
          <a:solidFill>
            <a:schemeClr val="tx2"/>
          </a:solidFill>
          <a:latin typeface="Arial" charset="0"/>
        </a:defRPr>
      </a:lvl2pPr>
      <a:lvl3pPr algn="l" defTabSz="891559" rtl="0" eaLnBrk="1" fontAlgn="base" hangingPunct="1">
        <a:spcBef>
          <a:spcPct val="0"/>
        </a:spcBef>
        <a:spcAft>
          <a:spcPct val="0"/>
        </a:spcAft>
        <a:defRPr sz="1900" b="1">
          <a:solidFill>
            <a:schemeClr val="tx2"/>
          </a:solidFill>
          <a:latin typeface="Arial" charset="0"/>
        </a:defRPr>
      </a:lvl3pPr>
      <a:lvl4pPr algn="l" defTabSz="891559" rtl="0" eaLnBrk="1" fontAlgn="base" hangingPunct="1">
        <a:spcBef>
          <a:spcPct val="0"/>
        </a:spcBef>
        <a:spcAft>
          <a:spcPct val="0"/>
        </a:spcAft>
        <a:defRPr sz="1900" b="1">
          <a:solidFill>
            <a:schemeClr val="tx2"/>
          </a:solidFill>
          <a:latin typeface="Arial" charset="0"/>
        </a:defRPr>
      </a:lvl4pPr>
      <a:lvl5pPr algn="l" defTabSz="891559" rtl="0" eaLnBrk="1" fontAlgn="base" hangingPunct="1">
        <a:spcBef>
          <a:spcPct val="0"/>
        </a:spcBef>
        <a:spcAft>
          <a:spcPct val="0"/>
        </a:spcAft>
        <a:defRPr sz="1900" b="1">
          <a:solidFill>
            <a:schemeClr val="tx2"/>
          </a:solidFill>
          <a:latin typeface="Arial" charset="0"/>
        </a:defRPr>
      </a:lvl5pPr>
      <a:lvl6pPr marL="455240" algn="l" defTabSz="891559" rtl="0" eaLnBrk="1" fontAlgn="base" hangingPunct="1">
        <a:spcBef>
          <a:spcPct val="0"/>
        </a:spcBef>
        <a:spcAft>
          <a:spcPct val="0"/>
        </a:spcAft>
        <a:defRPr sz="1900" b="1">
          <a:solidFill>
            <a:schemeClr val="tx2"/>
          </a:solidFill>
          <a:latin typeface="Arial" charset="0"/>
        </a:defRPr>
      </a:lvl6pPr>
      <a:lvl7pPr marL="910528" algn="l" defTabSz="891559" rtl="0" eaLnBrk="1" fontAlgn="base" hangingPunct="1">
        <a:spcBef>
          <a:spcPct val="0"/>
        </a:spcBef>
        <a:spcAft>
          <a:spcPct val="0"/>
        </a:spcAft>
        <a:defRPr sz="1900" b="1">
          <a:solidFill>
            <a:schemeClr val="tx2"/>
          </a:solidFill>
          <a:latin typeface="Arial" charset="0"/>
        </a:defRPr>
      </a:lvl7pPr>
      <a:lvl8pPr marL="1365798" algn="l" defTabSz="891559" rtl="0" eaLnBrk="1" fontAlgn="base" hangingPunct="1">
        <a:spcBef>
          <a:spcPct val="0"/>
        </a:spcBef>
        <a:spcAft>
          <a:spcPct val="0"/>
        </a:spcAft>
        <a:defRPr sz="1900" b="1">
          <a:solidFill>
            <a:schemeClr val="tx2"/>
          </a:solidFill>
          <a:latin typeface="Arial" charset="0"/>
        </a:defRPr>
      </a:lvl8pPr>
      <a:lvl9pPr marL="1821060" algn="l" defTabSz="891559" rtl="0" eaLnBrk="1" fontAlgn="base" hangingPunct="1">
        <a:spcBef>
          <a:spcPct val="0"/>
        </a:spcBef>
        <a:spcAft>
          <a:spcPct val="0"/>
        </a:spcAft>
        <a:defRPr sz="1900" b="1">
          <a:solidFill>
            <a:schemeClr val="tx2"/>
          </a:solidFill>
          <a:latin typeface="Arial" charset="0"/>
        </a:defRPr>
      </a:lvl9pPr>
    </p:titleStyle>
    <p:bodyStyle>
      <a:lvl1pPr marL="0" indent="0" algn="l" defTabSz="89155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2856" indent="-191277" algn="l" defTabSz="89155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5240" indent="-260830" algn="l" defTabSz="89155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1763" indent="-154921" algn="l" defTabSz="89155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6636" indent="-129624" algn="l" defTabSz="89155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6636" indent="-129624" algn="l" defTabSz="89155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636" indent="-129624" algn="l" defTabSz="89155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636" indent="-129624" algn="l" defTabSz="89155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636" indent="-129624" algn="l" defTabSz="89155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0528" rtl="0" eaLnBrk="1" latinLnBrk="0" hangingPunct="1">
        <a:defRPr sz="1800" kern="1200">
          <a:solidFill>
            <a:schemeClr val="tx1"/>
          </a:solidFill>
          <a:latin typeface="+mn-lt"/>
          <a:ea typeface="+mn-ea"/>
          <a:cs typeface="+mn-cs"/>
        </a:defRPr>
      </a:lvl1pPr>
      <a:lvl2pPr marL="455240" algn="l" defTabSz="910528" rtl="0" eaLnBrk="1" latinLnBrk="0" hangingPunct="1">
        <a:defRPr sz="1800" kern="1200">
          <a:solidFill>
            <a:schemeClr val="tx1"/>
          </a:solidFill>
          <a:latin typeface="+mn-lt"/>
          <a:ea typeface="+mn-ea"/>
          <a:cs typeface="+mn-cs"/>
        </a:defRPr>
      </a:lvl2pPr>
      <a:lvl3pPr marL="910528" algn="l" defTabSz="910528" rtl="0" eaLnBrk="1" latinLnBrk="0" hangingPunct="1">
        <a:defRPr sz="1800" kern="1200">
          <a:solidFill>
            <a:schemeClr val="tx1"/>
          </a:solidFill>
          <a:latin typeface="+mn-lt"/>
          <a:ea typeface="+mn-ea"/>
          <a:cs typeface="+mn-cs"/>
        </a:defRPr>
      </a:lvl3pPr>
      <a:lvl4pPr marL="1365798" algn="l" defTabSz="910528" rtl="0" eaLnBrk="1" latinLnBrk="0" hangingPunct="1">
        <a:defRPr sz="1800" kern="1200">
          <a:solidFill>
            <a:schemeClr val="tx1"/>
          </a:solidFill>
          <a:latin typeface="+mn-lt"/>
          <a:ea typeface="+mn-ea"/>
          <a:cs typeface="+mn-cs"/>
        </a:defRPr>
      </a:lvl4pPr>
      <a:lvl5pPr marL="1821060" algn="l" defTabSz="910528" rtl="0" eaLnBrk="1" latinLnBrk="0" hangingPunct="1">
        <a:defRPr sz="1800" kern="1200">
          <a:solidFill>
            <a:schemeClr val="tx1"/>
          </a:solidFill>
          <a:latin typeface="+mn-lt"/>
          <a:ea typeface="+mn-ea"/>
          <a:cs typeface="+mn-cs"/>
        </a:defRPr>
      </a:lvl5pPr>
      <a:lvl6pPr marL="2276327" algn="l" defTabSz="910528" rtl="0" eaLnBrk="1" latinLnBrk="0" hangingPunct="1">
        <a:defRPr sz="1800" kern="1200">
          <a:solidFill>
            <a:schemeClr val="tx1"/>
          </a:solidFill>
          <a:latin typeface="+mn-lt"/>
          <a:ea typeface="+mn-ea"/>
          <a:cs typeface="+mn-cs"/>
        </a:defRPr>
      </a:lvl6pPr>
      <a:lvl7pPr marL="2731591" algn="l" defTabSz="910528" rtl="0" eaLnBrk="1" latinLnBrk="0" hangingPunct="1">
        <a:defRPr sz="1800" kern="1200">
          <a:solidFill>
            <a:schemeClr val="tx1"/>
          </a:solidFill>
          <a:latin typeface="+mn-lt"/>
          <a:ea typeface="+mn-ea"/>
          <a:cs typeface="+mn-cs"/>
        </a:defRPr>
      </a:lvl7pPr>
      <a:lvl8pPr marL="3186858" algn="l" defTabSz="910528" rtl="0" eaLnBrk="1" latinLnBrk="0" hangingPunct="1">
        <a:defRPr sz="1800" kern="1200">
          <a:solidFill>
            <a:schemeClr val="tx1"/>
          </a:solidFill>
          <a:latin typeface="+mn-lt"/>
          <a:ea typeface="+mn-ea"/>
          <a:cs typeface="+mn-cs"/>
        </a:defRPr>
      </a:lvl8pPr>
      <a:lvl9pPr marL="3642124" algn="l" defTabSz="910528"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1675" name="think-cell Slide" r:id="rId24" imgW="360" imgH="360" progId="TCLayout.ActiveDocument.1">
                  <p:embed/>
                </p:oleObj>
              </mc:Choice>
              <mc:Fallback>
                <p:oleObj name="think-cell Slide" r:id="rId24" imgW="360" imgH="360" progId="TCLayout.ActiveDocument.1">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itle Placeholder 2"/>
          <p:cNvSpPr>
            <a:spLocks noGrp="1" noChangeArrowheads="1"/>
          </p:cNvSpPr>
          <p:nvPr>
            <p:ph type="title"/>
          </p:nvPr>
        </p:nvSpPr>
        <p:spPr bwMode="gray">
          <a:xfrm>
            <a:off x="171491" y="230188"/>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2416" fontAlgn="auto">
              <a:spcBef>
                <a:spcPts val="0"/>
              </a:spcBef>
              <a:spcAft>
                <a:spcPts val="0"/>
              </a:spcAft>
            </a:pPr>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102"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600" dirty="0" smtClean="0">
                <a:solidFill>
                  <a:srgbClr val="808080"/>
                </a:solidFill>
                <a:latin typeface="Arial"/>
              </a:rPr>
              <a:t>Unit of measure</a:t>
            </a:r>
          </a:p>
        </p:txBody>
      </p:sp>
      <p:grpSp>
        <p:nvGrpSpPr>
          <p:cNvPr id="3" name="McK Slide Elements" hidden="1"/>
          <p:cNvGrpSpPr/>
          <p:nvPr/>
        </p:nvGrpSpPr>
        <p:grpSpPr>
          <a:xfrm>
            <a:off x="119103"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7022" indent="-607022" defTabSz="891559" fontAlgn="auto">
                <a:spcBef>
                  <a:spcPts val="0"/>
                </a:spcBef>
                <a:spcAft>
                  <a:spcPts val="0"/>
                </a:spcAft>
                <a:tabLst>
                  <a:tab pos="610180"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52573" y="1062038"/>
            <a:ext cx="4264025" cy="573088"/>
            <a:chOff x="915" y="669"/>
            <a:chExt cx="2686" cy="361"/>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669"/>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2416" fontAlgn="auto">
                <a:spcBef>
                  <a:spcPts val="0"/>
                </a:spcBef>
                <a:spcAft>
                  <a:spcPts val="0"/>
                </a:spcAft>
              </a:pPr>
              <a:r>
                <a:rPr lang="en-US" sz="1800" b="1" dirty="0">
                  <a:solidFill>
                    <a:srgbClr val="000000"/>
                  </a:solidFill>
                  <a:latin typeface="Arial"/>
                </a:rPr>
                <a:t>Title</a:t>
              </a:r>
            </a:p>
            <a:p>
              <a:pPr defTabSz="892416" fontAlgn="auto">
                <a:spcBef>
                  <a:spcPts val="0"/>
                </a:spcBef>
                <a:spcAft>
                  <a:spcPts val="0"/>
                </a:spcAft>
              </a:pPr>
              <a:r>
                <a:rPr lang="en-US" sz="1800" dirty="0">
                  <a:solidFill>
                    <a:srgbClr val="808080"/>
                  </a:solidFill>
                  <a:latin typeface="Arial"/>
                </a:rPr>
                <a:t>Unit of measure</a:t>
              </a:r>
            </a:p>
          </p:txBody>
        </p:sp>
      </p:grpSp>
      <p:grpSp>
        <p:nvGrpSpPr>
          <p:cNvPr id="24" name="LegendBoxes" hidden="1"/>
          <p:cNvGrpSpPr>
            <a:grpSpLocks/>
          </p:cNvGrpSpPr>
          <p:nvPr/>
        </p:nvGrpSpPr>
        <p:grpSpPr bwMode="gray">
          <a:xfrm>
            <a:off x="7981955" y="273880"/>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grpSp>
      <p:grpSp>
        <p:nvGrpSpPr>
          <p:cNvPr id="33" name="LegendLines" hidden="1"/>
          <p:cNvGrpSpPr>
            <a:grpSpLocks/>
          </p:cNvGrpSpPr>
          <p:nvPr/>
        </p:nvGrpSpPr>
        <p:grpSpPr bwMode="gray">
          <a:xfrm>
            <a:off x="7674019"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416" fontAlgn="auto">
                <a:spcBef>
                  <a:spcPts val="0"/>
                </a:spcBef>
                <a:spcAft>
                  <a:spcPts val="0"/>
                </a:spcAft>
              </a:pPr>
              <a:endParaRPr lang="en-US" sz="1800">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416" fontAlgn="auto">
                <a:spcBef>
                  <a:spcPts val="0"/>
                </a:spcBef>
                <a:spcAft>
                  <a:spcPts val="0"/>
                </a:spcAft>
              </a:pPr>
              <a:endParaRPr lang="en-US" sz="1800">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416" fontAlgn="auto">
                <a:spcBef>
                  <a:spcPts val="0"/>
                </a:spcBef>
                <a:spcAft>
                  <a:spcPts val="0"/>
                </a:spcAft>
              </a:pPr>
              <a:endParaRPr lang="en-US" sz="1800">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a:solidFill>
                    <a:srgbClr val="000000"/>
                  </a:solidFill>
                  <a:latin typeface="Arial"/>
                </a:rPr>
                <a:t>Legend</a:t>
              </a:r>
            </a:p>
          </p:txBody>
        </p:sp>
      </p:grpSp>
      <p:grpSp>
        <p:nvGrpSpPr>
          <p:cNvPr id="40"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1559" fontAlgn="auto">
                <a:spcBef>
                  <a:spcPts val="0"/>
                </a:spcBef>
                <a:spcAft>
                  <a:spcPts val="0"/>
                </a:spcAft>
                <a:buClr>
                  <a:srgbClr val="00597E"/>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35" y="250825"/>
            <a:ext cx="830430" cy="1306516"/>
            <a:chOff x="7769225" y="2105025"/>
            <a:chExt cx="830430" cy="1306516"/>
          </a:xfrm>
        </p:grpSpPr>
        <p:grpSp>
          <p:nvGrpSpPr>
            <p:cNvPr id="45" name="MoonLegend1"/>
            <p:cNvGrpSpPr>
              <a:grpSpLocks noChangeAspect="1"/>
            </p:cNvGrpSpPr>
            <p:nvPr>
              <p:custDataLst>
                <p:tags r:id="rId9"/>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22"/>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64" name="Arc 39" hidden="1"/>
              <p:cNvSpPr>
                <a:spLocks noChangeAspect="1"/>
              </p:cNvSpPr>
              <p:nvPr>
                <p:custDataLst>
                  <p:tags r:id="rId23"/>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grpSp>
        <p:grpSp>
          <p:nvGrpSpPr>
            <p:cNvPr id="46" name="MoonLegend2"/>
            <p:cNvGrpSpPr>
              <a:grpSpLocks noChangeAspect="1"/>
            </p:cNvGrpSpPr>
            <p:nvPr>
              <p:custDataLst>
                <p:tags r:id="rId10"/>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20"/>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62" name="Arc 42"/>
              <p:cNvSpPr>
                <a:spLocks noChangeAspect="1"/>
              </p:cNvSpPr>
              <p:nvPr>
                <p:custDataLst>
                  <p:tags r:id="rId21"/>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grpSp>
        <p:grpSp>
          <p:nvGrpSpPr>
            <p:cNvPr id="47" name="MoonLegend4"/>
            <p:cNvGrpSpPr>
              <a:grpSpLocks noChangeAspect="1"/>
            </p:cNvGrpSpPr>
            <p:nvPr>
              <p:custDataLst>
                <p:tags r:id="rId11"/>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8"/>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60" name="Arc 48"/>
              <p:cNvSpPr>
                <a:spLocks noChangeAspect="1"/>
              </p:cNvSpPr>
              <p:nvPr>
                <p:custDataLst>
                  <p:tags r:id="rId19"/>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grpSp>
        <p:grpSp>
          <p:nvGrpSpPr>
            <p:cNvPr id="48" name="MoonLegend5"/>
            <p:cNvGrpSpPr>
              <a:grpSpLocks noChangeAspect="1"/>
            </p:cNvGrpSpPr>
            <p:nvPr>
              <p:custDataLst>
                <p:tags r:id="rId12"/>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6"/>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58" name="Oval 51"/>
              <p:cNvSpPr>
                <a:spLocks noChangeAspect="1" noChangeArrowheads="1"/>
              </p:cNvSpPr>
              <p:nvPr>
                <p:custDataLst>
                  <p:tags r:id="rId17"/>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fontAlgn="auto">
                <a:spcBef>
                  <a:spcPts val="0"/>
                </a:spcBef>
                <a:spcAft>
                  <a:spcPts val="0"/>
                </a:spcAft>
                <a:buClr>
                  <a:srgbClr val="00597E"/>
                </a:buClr>
              </a:pPr>
              <a:r>
                <a:rPr lang="en-US" sz="1200" dirty="0">
                  <a:solidFill>
                    <a:srgbClr val="000000"/>
                  </a:solidFill>
                  <a:latin typeface="Arial"/>
                </a:rPr>
                <a:t>Legend</a:t>
              </a:r>
            </a:p>
          </p:txBody>
        </p:sp>
        <p:grpSp>
          <p:nvGrpSpPr>
            <p:cNvPr id="54" name="MoonLegend3"/>
            <p:cNvGrpSpPr>
              <a:grpSpLocks noChangeAspect="1"/>
            </p:cNvGrpSpPr>
            <p:nvPr>
              <p:custDataLst>
                <p:tags r:id="rId13"/>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sp>
            <p:nvSpPr>
              <p:cNvPr id="56" name="Arc 48"/>
              <p:cNvSpPr>
                <a:spLocks noChangeAspect="1"/>
              </p:cNvSpPr>
              <p:nvPr>
                <p:custDataLst>
                  <p:tags r:id="rId15"/>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fontAlgn="auto">
                  <a:spcBef>
                    <a:spcPts val="0"/>
                  </a:spcBef>
                  <a:spcAft>
                    <a:spcPts val="0"/>
                  </a:spcAft>
                </a:pPr>
                <a:endParaRPr lang="en-US" sz="1800">
                  <a:solidFill>
                    <a:srgbClr val="000000"/>
                  </a:solidFill>
                  <a:latin typeface="Arial"/>
                </a:endParaRPr>
              </a:p>
            </p:txBody>
          </p:sp>
        </p:grpSp>
      </p:grpSp>
      <p:sp>
        <p:nvSpPr>
          <p:cNvPr id="67" name="Slide Number"/>
          <p:cNvSpPr txBox="1">
            <a:spLocks/>
          </p:cNvSpPr>
          <p:nvPr/>
        </p:nvSpPr>
        <p:spPr>
          <a:xfrm>
            <a:off x="8632894" y="6482606"/>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2416" fontAlgn="auto">
              <a:spcBef>
                <a:spcPts val="0"/>
              </a:spcBef>
              <a:spcAft>
                <a:spcPts val="0"/>
              </a:spcAft>
            </a:pPr>
            <a:fld id="{42C328C1-A84F-4A39-A664-DBA00541A8C6}" type="slidenum">
              <a:rPr lang="en-US" smtClean="0">
                <a:solidFill>
                  <a:srgbClr val="000000"/>
                </a:solidFill>
              </a:rPr>
              <a:pPr algn="r" defTabSz="892416" fontAlgn="auto">
                <a:spcBef>
                  <a:spcPts val="0"/>
                </a:spcBef>
                <a:spcAft>
                  <a:spcPts val="0"/>
                </a:spcAft>
              </a:pPr>
              <a:t>‹#›</a:t>
            </a:fld>
            <a:endParaRPr lang="en-US" dirty="0">
              <a:solidFill>
                <a:srgbClr val="000000"/>
              </a:solidFill>
            </a:endParaRPr>
          </a:p>
        </p:txBody>
      </p:sp>
      <p:sp>
        <p:nvSpPr>
          <p:cNvPr id="65" name="Text Placeholder 2"/>
          <p:cNvSpPr txBox="1">
            <a:spLocks/>
          </p:cNvSpPr>
          <p:nvPr/>
        </p:nvSpPr>
        <p:spPr>
          <a:xfrm>
            <a:off x="171451" y="6239927"/>
            <a:ext cx="8618400" cy="153888"/>
          </a:xfrm>
          <a:prstGeom prst="rect">
            <a:avLst/>
          </a:prstGeom>
        </p:spPr>
        <p:txBody>
          <a:bodyPr lIns="0" tIns="0" rIns="0" bIns="0" anchor="b" anchorCtr="0">
            <a:spAutoFit/>
          </a:bodyPr>
          <a:lstStyle>
            <a:lvl1pPr marL="0" indent="0" algn="l" defTabSz="895350" rtl="0" eaLnBrk="1" fontAlgn="base" hangingPunct="1">
              <a:spcBef>
                <a:spcPct val="0"/>
              </a:spcBef>
              <a:spcAft>
                <a:spcPct val="0"/>
              </a:spcAft>
              <a:buClr>
                <a:schemeClr val="tx2"/>
              </a:buClr>
              <a:defRPr sz="1000" baseline="0">
                <a:solidFill>
                  <a:schemeClr val="tx1"/>
                </a:solidFill>
                <a:latin typeface="+mn-lt"/>
                <a:ea typeface="+mn-ea"/>
                <a:cs typeface="+mn-cs"/>
              </a:defRPr>
            </a:lvl1pPr>
            <a:lvl2pPr marL="539750" indent="-539750" algn="l" defTabSz="895350" rtl="0" eaLnBrk="1" fontAlgn="base" hangingPunct="1">
              <a:spcBef>
                <a:spcPct val="0"/>
              </a:spcBef>
              <a:spcAft>
                <a:spcPct val="0"/>
              </a:spcAft>
              <a:buClr>
                <a:schemeClr val="tx2"/>
              </a:buClr>
              <a:buSzPct val="125000"/>
              <a:buFont typeface="Arial" charset="0"/>
              <a:buNone/>
              <a:tabLst>
                <a:tab pos="450850" algn="r"/>
              </a:tabLst>
              <a:defRPr sz="10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0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buClr>
                <a:srgbClr val="00597E"/>
              </a:buClr>
            </a:pPr>
            <a:r>
              <a:rPr lang="en-US" kern="0" dirty="0" smtClean="0">
                <a:solidFill>
                  <a:srgbClr val="000000"/>
                </a:solidFill>
              </a:rPr>
              <a:t>		</a:t>
            </a:r>
          </a:p>
        </p:txBody>
      </p:sp>
      <p:pic>
        <p:nvPicPr>
          <p:cNvPr id="66" name="Picture 73"/>
          <p:cNvPicPr>
            <a:picLocks noChangeAspect="1"/>
          </p:cNvPicPr>
          <p:nvPr/>
        </p:nvPicPr>
        <p:blipFill rotWithShape="1">
          <a:blip r:embed="rId2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gray">
          <a:xfrm>
            <a:off x="7774800" y="6347878"/>
            <a:ext cx="667548" cy="288616"/>
          </a:xfrm>
          <a:prstGeom prst="rect">
            <a:avLst/>
          </a:prstGeom>
          <a:noFill/>
          <a:ln w="9525">
            <a:noFill/>
            <a:miter lim="800000"/>
            <a:headEnd/>
            <a:tailEnd/>
          </a:ln>
        </p:spPr>
      </p:pic>
    </p:spTree>
    <p:extLst>
      <p:ext uri="{BB962C8B-B14F-4D97-AF65-F5344CB8AC3E}">
        <p14:creationId xmlns:p14="http://schemas.microsoft.com/office/powerpoint/2010/main" val="3378988292"/>
      </p:ext>
    </p:extLst>
  </p:cSld>
  <p:clrMap bg1="lt1" tx1="dk1" bg2="lt2" tx2="dk2" accent1="accent1" accent2="accent2" accent3="accent3" accent4="accent4" accent5="accent5" accent6="accent6" hlink="hlink" folHlink="folHlink"/>
  <p:sldLayoutIdLst>
    <p:sldLayoutId id="2147483777" r:id="rId1"/>
    <p:sldLayoutId id="2147483779" r:id="rId2"/>
    <p:sldLayoutId id="2147483780" r:id="rId3"/>
    <p:sldLayoutId id="2147483781" r:id="rId4"/>
    <p:sldLayoutId id="2147483782" r:id="rId5"/>
  </p:sldLayoutIdLst>
  <p:timing>
    <p:tnLst>
      <p:par>
        <p:cTn id="1" dur="indefinite" restart="never" nodeType="tmRoot"/>
      </p:par>
    </p:tnLst>
  </p:timing>
  <p:txStyles>
    <p:titleStyle>
      <a:lvl1pPr algn="l" defTabSz="891559" rtl="0" eaLnBrk="1" fontAlgn="base" hangingPunct="1">
        <a:spcBef>
          <a:spcPct val="0"/>
        </a:spcBef>
        <a:spcAft>
          <a:spcPct val="0"/>
        </a:spcAft>
        <a:tabLst>
          <a:tab pos="268733" algn="l"/>
        </a:tabLst>
        <a:defRPr sz="2000" b="1" baseline="0">
          <a:solidFill>
            <a:schemeClr val="tx2"/>
          </a:solidFill>
          <a:latin typeface="+mj-lt"/>
          <a:ea typeface="+mj-ea"/>
          <a:cs typeface="Arial" panose="020B0604020202020204" pitchFamily="34" charset="0"/>
        </a:defRPr>
      </a:lvl1pPr>
      <a:lvl2pPr algn="l" defTabSz="891559" rtl="0" eaLnBrk="1" fontAlgn="base" hangingPunct="1">
        <a:spcBef>
          <a:spcPct val="0"/>
        </a:spcBef>
        <a:spcAft>
          <a:spcPct val="0"/>
        </a:spcAft>
        <a:defRPr sz="1900" b="1">
          <a:solidFill>
            <a:schemeClr val="tx2"/>
          </a:solidFill>
          <a:latin typeface="Arial" charset="0"/>
        </a:defRPr>
      </a:lvl2pPr>
      <a:lvl3pPr algn="l" defTabSz="891559" rtl="0" eaLnBrk="1" fontAlgn="base" hangingPunct="1">
        <a:spcBef>
          <a:spcPct val="0"/>
        </a:spcBef>
        <a:spcAft>
          <a:spcPct val="0"/>
        </a:spcAft>
        <a:defRPr sz="1900" b="1">
          <a:solidFill>
            <a:schemeClr val="tx2"/>
          </a:solidFill>
          <a:latin typeface="Arial" charset="0"/>
        </a:defRPr>
      </a:lvl3pPr>
      <a:lvl4pPr algn="l" defTabSz="891559" rtl="0" eaLnBrk="1" fontAlgn="base" hangingPunct="1">
        <a:spcBef>
          <a:spcPct val="0"/>
        </a:spcBef>
        <a:spcAft>
          <a:spcPct val="0"/>
        </a:spcAft>
        <a:defRPr sz="1900" b="1">
          <a:solidFill>
            <a:schemeClr val="tx2"/>
          </a:solidFill>
          <a:latin typeface="Arial" charset="0"/>
        </a:defRPr>
      </a:lvl4pPr>
      <a:lvl5pPr algn="l" defTabSz="891559" rtl="0" eaLnBrk="1" fontAlgn="base" hangingPunct="1">
        <a:spcBef>
          <a:spcPct val="0"/>
        </a:spcBef>
        <a:spcAft>
          <a:spcPct val="0"/>
        </a:spcAft>
        <a:defRPr sz="1900" b="1">
          <a:solidFill>
            <a:schemeClr val="tx2"/>
          </a:solidFill>
          <a:latin typeface="Arial" charset="0"/>
        </a:defRPr>
      </a:lvl5pPr>
      <a:lvl6pPr marL="455240" algn="l" defTabSz="891559" rtl="0" eaLnBrk="1" fontAlgn="base" hangingPunct="1">
        <a:spcBef>
          <a:spcPct val="0"/>
        </a:spcBef>
        <a:spcAft>
          <a:spcPct val="0"/>
        </a:spcAft>
        <a:defRPr sz="1900" b="1">
          <a:solidFill>
            <a:schemeClr val="tx2"/>
          </a:solidFill>
          <a:latin typeface="Arial" charset="0"/>
        </a:defRPr>
      </a:lvl6pPr>
      <a:lvl7pPr marL="910528" algn="l" defTabSz="891559" rtl="0" eaLnBrk="1" fontAlgn="base" hangingPunct="1">
        <a:spcBef>
          <a:spcPct val="0"/>
        </a:spcBef>
        <a:spcAft>
          <a:spcPct val="0"/>
        </a:spcAft>
        <a:defRPr sz="1900" b="1">
          <a:solidFill>
            <a:schemeClr val="tx2"/>
          </a:solidFill>
          <a:latin typeface="Arial" charset="0"/>
        </a:defRPr>
      </a:lvl7pPr>
      <a:lvl8pPr marL="1365798" algn="l" defTabSz="891559" rtl="0" eaLnBrk="1" fontAlgn="base" hangingPunct="1">
        <a:spcBef>
          <a:spcPct val="0"/>
        </a:spcBef>
        <a:spcAft>
          <a:spcPct val="0"/>
        </a:spcAft>
        <a:defRPr sz="1900" b="1">
          <a:solidFill>
            <a:schemeClr val="tx2"/>
          </a:solidFill>
          <a:latin typeface="Arial" charset="0"/>
        </a:defRPr>
      </a:lvl8pPr>
      <a:lvl9pPr marL="1821060" algn="l" defTabSz="891559" rtl="0" eaLnBrk="1" fontAlgn="base" hangingPunct="1">
        <a:spcBef>
          <a:spcPct val="0"/>
        </a:spcBef>
        <a:spcAft>
          <a:spcPct val="0"/>
        </a:spcAft>
        <a:defRPr sz="1900" b="1">
          <a:solidFill>
            <a:schemeClr val="tx2"/>
          </a:solidFill>
          <a:latin typeface="Arial" charset="0"/>
        </a:defRPr>
      </a:lvl9pPr>
    </p:titleStyle>
    <p:bodyStyle>
      <a:lvl1pPr marL="0" indent="0" algn="l" defTabSz="89155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2856" indent="-191277" algn="l" defTabSz="89155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5240" indent="-260830" algn="l" defTabSz="89155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1763" indent="-154921" algn="l" defTabSz="89155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6636" indent="-129624" algn="l" defTabSz="89155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6636" indent="-129624" algn="l" defTabSz="89155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636" indent="-129624" algn="l" defTabSz="89155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636" indent="-129624" algn="l" defTabSz="89155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636" indent="-129624" algn="l" defTabSz="89155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0528" rtl="0" eaLnBrk="1" latinLnBrk="0" hangingPunct="1">
        <a:defRPr sz="1800" kern="1200">
          <a:solidFill>
            <a:schemeClr val="tx1"/>
          </a:solidFill>
          <a:latin typeface="+mn-lt"/>
          <a:ea typeface="+mn-ea"/>
          <a:cs typeface="+mn-cs"/>
        </a:defRPr>
      </a:lvl1pPr>
      <a:lvl2pPr marL="455240" algn="l" defTabSz="910528" rtl="0" eaLnBrk="1" latinLnBrk="0" hangingPunct="1">
        <a:defRPr sz="1800" kern="1200">
          <a:solidFill>
            <a:schemeClr val="tx1"/>
          </a:solidFill>
          <a:latin typeface="+mn-lt"/>
          <a:ea typeface="+mn-ea"/>
          <a:cs typeface="+mn-cs"/>
        </a:defRPr>
      </a:lvl2pPr>
      <a:lvl3pPr marL="910528" algn="l" defTabSz="910528" rtl="0" eaLnBrk="1" latinLnBrk="0" hangingPunct="1">
        <a:defRPr sz="1800" kern="1200">
          <a:solidFill>
            <a:schemeClr val="tx1"/>
          </a:solidFill>
          <a:latin typeface="+mn-lt"/>
          <a:ea typeface="+mn-ea"/>
          <a:cs typeface="+mn-cs"/>
        </a:defRPr>
      </a:lvl3pPr>
      <a:lvl4pPr marL="1365798" algn="l" defTabSz="910528" rtl="0" eaLnBrk="1" latinLnBrk="0" hangingPunct="1">
        <a:defRPr sz="1800" kern="1200">
          <a:solidFill>
            <a:schemeClr val="tx1"/>
          </a:solidFill>
          <a:latin typeface="+mn-lt"/>
          <a:ea typeface="+mn-ea"/>
          <a:cs typeface="+mn-cs"/>
        </a:defRPr>
      </a:lvl4pPr>
      <a:lvl5pPr marL="1821060" algn="l" defTabSz="910528" rtl="0" eaLnBrk="1" latinLnBrk="0" hangingPunct="1">
        <a:defRPr sz="1800" kern="1200">
          <a:solidFill>
            <a:schemeClr val="tx1"/>
          </a:solidFill>
          <a:latin typeface="+mn-lt"/>
          <a:ea typeface="+mn-ea"/>
          <a:cs typeface="+mn-cs"/>
        </a:defRPr>
      </a:lvl5pPr>
      <a:lvl6pPr marL="2276327" algn="l" defTabSz="910528" rtl="0" eaLnBrk="1" latinLnBrk="0" hangingPunct="1">
        <a:defRPr sz="1800" kern="1200">
          <a:solidFill>
            <a:schemeClr val="tx1"/>
          </a:solidFill>
          <a:latin typeface="+mn-lt"/>
          <a:ea typeface="+mn-ea"/>
          <a:cs typeface="+mn-cs"/>
        </a:defRPr>
      </a:lvl6pPr>
      <a:lvl7pPr marL="2731591" algn="l" defTabSz="910528" rtl="0" eaLnBrk="1" latinLnBrk="0" hangingPunct="1">
        <a:defRPr sz="1800" kern="1200">
          <a:solidFill>
            <a:schemeClr val="tx1"/>
          </a:solidFill>
          <a:latin typeface="+mn-lt"/>
          <a:ea typeface="+mn-ea"/>
          <a:cs typeface="+mn-cs"/>
        </a:defRPr>
      </a:lvl7pPr>
      <a:lvl8pPr marL="3186858" algn="l" defTabSz="910528" rtl="0" eaLnBrk="1" latinLnBrk="0" hangingPunct="1">
        <a:defRPr sz="1800" kern="1200">
          <a:solidFill>
            <a:schemeClr val="tx1"/>
          </a:solidFill>
          <a:latin typeface="+mn-lt"/>
          <a:ea typeface="+mn-ea"/>
          <a:cs typeface="+mn-cs"/>
        </a:defRPr>
      </a:lvl8pPr>
      <a:lvl9pPr marL="3642124" algn="l" defTabSz="910528"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345754561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7818"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0" y="0"/>
                        <a:ext cx="158750" cy="158750"/>
                      </a:xfrm>
                      <a:prstGeom prst="rect">
                        <a:avLst/>
                      </a:prstGeom>
                    </p:spPr>
                  </p:pic>
                </p:oleObj>
              </mc:Fallback>
            </mc:AlternateContent>
          </a:graphicData>
        </a:graphic>
      </p:graphicFrame>
      <p:sp>
        <p:nvSpPr>
          <p:cNvPr id="1034" name="Working Draft" hidden="1"/>
          <p:cNvSpPr txBox="1">
            <a:spLocks noChangeArrowheads="1"/>
          </p:cNvSpPr>
          <p:nvPr/>
        </p:nvSpPr>
        <p:spPr bwMode="gray">
          <a:xfrm rot="5400000">
            <a:off x="7930587" y="1940613"/>
            <a:ext cx="192200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solidFill>
                  <a:srgbClr val="000000"/>
                </a:solidFill>
                <a:latin typeface="Arial"/>
              </a:rPr>
              <a:t>Last Modified 29.01.2013 19:11 E. Africa Standard Time</a:t>
            </a:r>
            <a:endParaRPr lang="en-US" dirty="0" smtClean="0">
              <a:solidFill>
                <a:srgbClr val="000000"/>
              </a:solidFill>
              <a:latin typeface="Arial"/>
            </a:endParaRPr>
          </a:p>
        </p:txBody>
      </p:sp>
      <p:sp>
        <p:nvSpPr>
          <p:cNvPr id="1035" name="Printed" hidden="1"/>
          <p:cNvSpPr txBox="1">
            <a:spLocks noChangeArrowheads="1"/>
          </p:cNvSpPr>
          <p:nvPr/>
        </p:nvSpPr>
        <p:spPr bwMode="gray">
          <a:xfrm rot="5400000">
            <a:off x="8038030" y="4114428"/>
            <a:ext cx="1707199"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solidFill>
                  <a:srgbClr val="000000"/>
                </a:solidFill>
                <a:latin typeface="Arial"/>
              </a:rPr>
              <a:t>Printed 24.01.2013 11:54 E. Africa Standard Time</a:t>
            </a:r>
            <a:endParaRPr lang="en-US" dirty="0" smtClean="0">
              <a:solidFill>
                <a:srgbClr val="000000"/>
              </a:solidFill>
              <a:latin typeface="Arial"/>
            </a:endParaRPr>
          </a:p>
        </p:txBody>
      </p:sp>
      <p:sp>
        <p:nvSpPr>
          <p:cNvPr id="1036" name="Rectangle 286"/>
          <p:cNvSpPr>
            <a:spLocks noGrp="1" noChangeArrowheads="1"/>
          </p:cNvSpPr>
          <p:nvPr>
            <p:ph type="body" idx="1"/>
          </p:nvPr>
        </p:nvSpPr>
        <p:spPr bwMode="gray">
          <a:xfrm>
            <a:off x="1452568" y="1951038"/>
            <a:ext cx="4302125"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19104" y="230188"/>
            <a:ext cx="861853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103"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rPr>
              <a:t>Unit of measure</a:t>
            </a:r>
          </a:p>
        </p:txBody>
      </p:sp>
      <p:grpSp>
        <p:nvGrpSpPr>
          <p:cNvPr id="3" name="McK Slide Elements" hidden="1"/>
          <p:cNvGrpSpPr/>
          <p:nvPr/>
        </p:nvGrpSpPr>
        <p:grpSpPr>
          <a:xfrm>
            <a:off x="119104"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6958" indent="-606958" defTabSz="891465">
                <a:tabLst>
                  <a:tab pos="610116"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52573" y="1127125"/>
            <a:ext cx="4264025" cy="508000"/>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a:solidFill>
                    <a:srgbClr val="000000"/>
                  </a:solidFill>
                  <a:latin typeface="Arial"/>
                </a:rPr>
                <a:t>Title</a:t>
              </a:r>
            </a:p>
            <a:p>
              <a:r>
                <a:rPr lang="en-US" dirty="0">
                  <a:solidFill>
                    <a:srgbClr val="808080"/>
                  </a:solidFill>
                  <a:latin typeface="Arial"/>
                </a:rPr>
                <a:t>Unit of measure</a:t>
              </a:r>
            </a:p>
          </p:txBody>
        </p:sp>
      </p:grpSp>
      <p:pic>
        <p:nvPicPr>
          <p:cNvPr id="22" name="Picture 21"/>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sp>
        <p:nvSpPr>
          <p:cNvPr id="23" name="doc id"/>
          <p:cNvSpPr>
            <a:spLocks noChangeArrowheads="1"/>
          </p:cNvSpPr>
          <p:nvPr/>
        </p:nvSpPr>
        <p:spPr bwMode="gray">
          <a:xfrm>
            <a:off x="8081970" y="36513"/>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1465"/>
            <a:r>
              <a:rPr lang="en-US" sz="800" smtClean="0">
                <a:solidFill>
                  <a:srgbClr val="000000"/>
                </a:solidFill>
                <a:latin typeface="Arial"/>
              </a:rPr>
              <a:t>Doc ID</a:t>
            </a:r>
            <a:endParaRPr lang="en-US" sz="800" dirty="0">
              <a:solidFill>
                <a:srgbClr val="000000"/>
              </a:solidFill>
              <a:latin typeface="Arial"/>
            </a:endParaRPr>
          </a:p>
        </p:txBody>
      </p:sp>
      <p:grpSp>
        <p:nvGrpSpPr>
          <p:cNvPr id="24" name="LegendBoxes" hidden="1"/>
          <p:cNvGrpSpPr>
            <a:grpSpLocks/>
          </p:cNvGrpSpPr>
          <p:nvPr/>
        </p:nvGrpSpPr>
        <p:grpSpPr bwMode="gray">
          <a:xfrm>
            <a:off x="7981955" y="273881"/>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465">
                <a:buClr>
                  <a:srgbClr val="002960"/>
                </a:buClr>
              </a:pPr>
              <a:r>
                <a:rPr lang="en-US" sz="120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465">
                <a:buClr>
                  <a:srgbClr val="002960"/>
                </a:buClr>
              </a:pPr>
              <a:r>
                <a:rPr lang="en-US" sz="120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465">
                <a:buClr>
                  <a:srgbClr val="002960"/>
                </a:buClr>
              </a:pPr>
              <a:r>
                <a:rPr lang="en-US" sz="120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465">
                <a:buClr>
                  <a:srgbClr val="002960"/>
                </a:buClr>
              </a:pPr>
              <a:r>
                <a:rPr lang="en-US" sz="120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grpSp>
      <p:grpSp>
        <p:nvGrpSpPr>
          <p:cNvPr id="33" name="LegendLines" hidden="1"/>
          <p:cNvGrpSpPr>
            <a:grpSpLocks/>
          </p:cNvGrpSpPr>
          <p:nvPr/>
        </p:nvGrpSpPr>
        <p:grpSpPr bwMode="gray">
          <a:xfrm>
            <a:off x="7674020"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465">
                <a:buClr>
                  <a:srgbClr val="002960"/>
                </a:buClr>
              </a:pPr>
              <a:r>
                <a:rPr lang="en-US" sz="120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465">
                <a:buClr>
                  <a:srgbClr val="002960"/>
                </a:buClr>
              </a:pPr>
              <a:r>
                <a:rPr lang="en-US" sz="120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465">
                <a:buClr>
                  <a:srgbClr val="002960"/>
                </a:buClr>
              </a:pPr>
              <a:r>
                <a:rPr lang="en-US" sz="1200">
                  <a:solidFill>
                    <a:srgbClr val="000000"/>
                  </a:solidFill>
                  <a:latin typeface="Arial"/>
                </a:rPr>
                <a:t>Legend</a:t>
              </a:r>
            </a:p>
          </p:txBody>
        </p:sp>
      </p:grpSp>
      <p:grpSp>
        <p:nvGrpSpPr>
          <p:cNvPr id="40"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1465">
                <a:buClr>
                  <a:srgbClr val="002960"/>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35" y="250825"/>
            <a:ext cx="830430" cy="1306516"/>
            <a:chOff x="7769225" y="2105025"/>
            <a:chExt cx="830430" cy="1306516"/>
          </a:xfrm>
        </p:grpSpPr>
        <p:grpSp>
          <p:nvGrpSpPr>
            <p:cNvPr id="45" name="MoonLegend1"/>
            <p:cNvGrpSpPr>
              <a:grpSpLocks noChangeAspect="1"/>
            </p:cNvGrpSpPr>
            <p:nvPr>
              <p:custDataLst>
                <p:tags r:id="rId6"/>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19"/>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4" name="Arc 39" hidden="1"/>
              <p:cNvSpPr>
                <a:spLocks noChangeAspect="1"/>
              </p:cNvSpPr>
              <p:nvPr>
                <p:custDataLst>
                  <p:tags r:id="rId20"/>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46" name="MoonLegend2"/>
            <p:cNvGrpSpPr>
              <a:grpSpLocks noChangeAspect="1"/>
            </p:cNvGrpSpPr>
            <p:nvPr>
              <p:custDataLst>
                <p:tags r:id="rId7"/>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7"/>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2" name="Arc 42"/>
              <p:cNvSpPr>
                <a:spLocks noChangeAspect="1"/>
              </p:cNvSpPr>
              <p:nvPr>
                <p:custDataLst>
                  <p:tags r:id="rId18"/>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47" name="MoonLegend4"/>
            <p:cNvGrpSpPr>
              <a:grpSpLocks noChangeAspect="1"/>
            </p:cNvGrpSpPr>
            <p:nvPr>
              <p:custDataLst>
                <p:tags r:id="rId8"/>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0" name="Arc 48"/>
              <p:cNvSpPr>
                <a:spLocks noChangeAspect="1"/>
              </p:cNvSpPr>
              <p:nvPr>
                <p:custDataLst>
                  <p:tags r:id="rId16"/>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48" name="MoonLegend5"/>
            <p:cNvGrpSpPr>
              <a:grpSpLocks noChangeAspect="1"/>
            </p:cNvGrpSpPr>
            <p:nvPr>
              <p:custDataLst>
                <p:tags r:id="rId9"/>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3"/>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8" name="Oval 51"/>
              <p:cNvSpPr>
                <a:spLocks noChangeAspect="1" noChangeArrowheads="1"/>
              </p:cNvSpPr>
              <p:nvPr>
                <p:custDataLst>
                  <p:tags r:id="rId14"/>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465">
                <a:buClr>
                  <a:srgbClr val="002960"/>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465">
                <a:buClr>
                  <a:srgbClr val="002960"/>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465">
                <a:buClr>
                  <a:srgbClr val="002960"/>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465">
                <a:buClr>
                  <a:srgbClr val="002960"/>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465">
                <a:buClr>
                  <a:srgbClr val="002960"/>
                </a:buClr>
              </a:pPr>
              <a:r>
                <a:rPr lang="en-US" sz="1200" dirty="0">
                  <a:solidFill>
                    <a:srgbClr val="000000"/>
                  </a:solidFill>
                  <a:latin typeface="Arial"/>
                </a:rPr>
                <a:t>Legend</a:t>
              </a:r>
            </a:p>
          </p:txBody>
        </p:sp>
        <p:grpSp>
          <p:nvGrpSpPr>
            <p:cNvPr id="54" name="MoonLegend3"/>
            <p:cNvGrpSpPr>
              <a:grpSpLocks noChangeAspect="1"/>
            </p:cNvGrpSpPr>
            <p:nvPr>
              <p:custDataLst>
                <p:tags r:id="rId10"/>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1"/>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6" name="Arc 48"/>
              <p:cNvSpPr>
                <a:spLocks noChangeAspect="1"/>
              </p:cNvSpPr>
              <p:nvPr>
                <p:custDataLst>
                  <p:tags r:id="rId12"/>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spTree>
    <p:extLst>
      <p:ext uri="{BB962C8B-B14F-4D97-AF65-F5344CB8AC3E}">
        <p14:creationId xmlns:p14="http://schemas.microsoft.com/office/powerpoint/2010/main" val="2526081993"/>
      </p:ext>
    </p:extLst>
  </p:cSld>
  <p:clrMap bg1="lt1" tx1="dk1" bg2="lt2" tx2="dk2" accent1="accent1" accent2="accent2" accent3="accent3" accent4="accent4" accent5="accent5" accent6="accent6" hlink="hlink" folHlink="folHlink"/>
  <p:sldLayoutIdLst>
    <p:sldLayoutId id="2147483790" r:id="rId1"/>
    <p:sldLayoutId id="2147483791" r:id="rId2"/>
  </p:sldLayoutIdLst>
  <p:timing>
    <p:tnLst>
      <p:par>
        <p:cTn id="1" dur="indefinite" restart="never" nodeType="tmRoot"/>
      </p:par>
    </p:tnLst>
  </p:timing>
  <p:hf hdr="0" ftr="0" dt="0"/>
  <p:txStyles>
    <p:titleStyle>
      <a:lvl1pPr algn="l" defTabSz="891465" rtl="0" eaLnBrk="1" fontAlgn="base" hangingPunct="1">
        <a:spcBef>
          <a:spcPct val="0"/>
        </a:spcBef>
        <a:spcAft>
          <a:spcPct val="0"/>
        </a:spcAft>
        <a:tabLst>
          <a:tab pos="268704" algn="l"/>
        </a:tabLst>
        <a:defRPr sz="1900" b="1" baseline="0">
          <a:solidFill>
            <a:schemeClr val="tx2"/>
          </a:solidFill>
          <a:latin typeface="+mj-lt"/>
          <a:ea typeface="+mj-ea"/>
          <a:cs typeface="+mj-cs"/>
        </a:defRPr>
      </a:lvl1pPr>
      <a:lvl2pPr algn="l" defTabSz="891465" rtl="0" eaLnBrk="1" fontAlgn="base" hangingPunct="1">
        <a:spcBef>
          <a:spcPct val="0"/>
        </a:spcBef>
        <a:spcAft>
          <a:spcPct val="0"/>
        </a:spcAft>
        <a:defRPr sz="1900" b="1">
          <a:solidFill>
            <a:schemeClr val="tx2"/>
          </a:solidFill>
          <a:latin typeface="Arial" charset="0"/>
        </a:defRPr>
      </a:lvl2pPr>
      <a:lvl3pPr algn="l" defTabSz="891465" rtl="0" eaLnBrk="1" fontAlgn="base" hangingPunct="1">
        <a:spcBef>
          <a:spcPct val="0"/>
        </a:spcBef>
        <a:spcAft>
          <a:spcPct val="0"/>
        </a:spcAft>
        <a:defRPr sz="1900" b="1">
          <a:solidFill>
            <a:schemeClr val="tx2"/>
          </a:solidFill>
          <a:latin typeface="Arial" charset="0"/>
        </a:defRPr>
      </a:lvl3pPr>
      <a:lvl4pPr algn="l" defTabSz="891465" rtl="0" eaLnBrk="1" fontAlgn="base" hangingPunct="1">
        <a:spcBef>
          <a:spcPct val="0"/>
        </a:spcBef>
        <a:spcAft>
          <a:spcPct val="0"/>
        </a:spcAft>
        <a:defRPr sz="1900" b="1">
          <a:solidFill>
            <a:schemeClr val="tx2"/>
          </a:solidFill>
          <a:latin typeface="Arial" charset="0"/>
        </a:defRPr>
      </a:lvl4pPr>
      <a:lvl5pPr algn="l" defTabSz="891465" rtl="0" eaLnBrk="1" fontAlgn="base" hangingPunct="1">
        <a:spcBef>
          <a:spcPct val="0"/>
        </a:spcBef>
        <a:spcAft>
          <a:spcPct val="0"/>
        </a:spcAft>
        <a:defRPr sz="1900" b="1">
          <a:solidFill>
            <a:schemeClr val="tx2"/>
          </a:solidFill>
          <a:latin typeface="Arial" charset="0"/>
        </a:defRPr>
      </a:lvl5pPr>
      <a:lvl6pPr marL="455191" algn="l" defTabSz="891465" rtl="0" eaLnBrk="1" fontAlgn="base" hangingPunct="1">
        <a:spcBef>
          <a:spcPct val="0"/>
        </a:spcBef>
        <a:spcAft>
          <a:spcPct val="0"/>
        </a:spcAft>
        <a:defRPr sz="1900" b="1">
          <a:solidFill>
            <a:schemeClr val="tx2"/>
          </a:solidFill>
          <a:latin typeface="Arial" charset="0"/>
        </a:defRPr>
      </a:lvl6pPr>
      <a:lvl7pPr marL="910432" algn="l" defTabSz="891465" rtl="0" eaLnBrk="1" fontAlgn="base" hangingPunct="1">
        <a:spcBef>
          <a:spcPct val="0"/>
        </a:spcBef>
        <a:spcAft>
          <a:spcPct val="0"/>
        </a:spcAft>
        <a:defRPr sz="1900" b="1">
          <a:solidFill>
            <a:schemeClr val="tx2"/>
          </a:solidFill>
          <a:latin typeface="Arial" charset="0"/>
        </a:defRPr>
      </a:lvl7pPr>
      <a:lvl8pPr marL="1365654" algn="l" defTabSz="891465" rtl="0" eaLnBrk="1" fontAlgn="base" hangingPunct="1">
        <a:spcBef>
          <a:spcPct val="0"/>
        </a:spcBef>
        <a:spcAft>
          <a:spcPct val="0"/>
        </a:spcAft>
        <a:defRPr sz="1900" b="1">
          <a:solidFill>
            <a:schemeClr val="tx2"/>
          </a:solidFill>
          <a:latin typeface="Arial" charset="0"/>
        </a:defRPr>
      </a:lvl8pPr>
      <a:lvl9pPr marL="1820867" algn="l" defTabSz="891465" rtl="0" eaLnBrk="1" fontAlgn="base" hangingPunct="1">
        <a:spcBef>
          <a:spcPct val="0"/>
        </a:spcBef>
        <a:spcAft>
          <a:spcPct val="0"/>
        </a:spcAft>
        <a:defRPr sz="1900" b="1">
          <a:solidFill>
            <a:schemeClr val="tx2"/>
          </a:solidFill>
          <a:latin typeface="Arial" charset="0"/>
        </a:defRPr>
      </a:lvl9pPr>
    </p:titleStyle>
    <p:bodyStyle>
      <a:lvl1pPr marL="0" indent="0" algn="l" defTabSz="89146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2836" indent="-191257" algn="l" defTabSz="89146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5191" indent="-260803" algn="l" defTabSz="89146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1698" indent="-154905" algn="l" defTabSz="89146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6557" indent="-129610" algn="l" defTabSz="89146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6557" indent="-129610" algn="l" defTabSz="89146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557" indent="-129610" algn="l" defTabSz="89146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557" indent="-129610" algn="l" defTabSz="89146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557" indent="-129610" algn="l" defTabSz="89146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0432" rtl="0" eaLnBrk="1" latinLnBrk="0" hangingPunct="1">
        <a:defRPr sz="1800" kern="1200">
          <a:solidFill>
            <a:schemeClr val="tx1"/>
          </a:solidFill>
          <a:latin typeface="+mn-lt"/>
          <a:ea typeface="+mn-ea"/>
          <a:cs typeface="+mn-cs"/>
        </a:defRPr>
      </a:lvl1pPr>
      <a:lvl2pPr marL="455191" algn="l" defTabSz="910432" rtl="0" eaLnBrk="1" latinLnBrk="0" hangingPunct="1">
        <a:defRPr sz="1800" kern="1200">
          <a:solidFill>
            <a:schemeClr val="tx1"/>
          </a:solidFill>
          <a:latin typeface="+mn-lt"/>
          <a:ea typeface="+mn-ea"/>
          <a:cs typeface="+mn-cs"/>
        </a:defRPr>
      </a:lvl2pPr>
      <a:lvl3pPr marL="910432" algn="l" defTabSz="910432" rtl="0" eaLnBrk="1" latinLnBrk="0" hangingPunct="1">
        <a:defRPr sz="1800" kern="1200">
          <a:solidFill>
            <a:schemeClr val="tx1"/>
          </a:solidFill>
          <a:latin typeface="+mn-lt"/>
          <a:ea typeface="+mn-ea"/>
          <a:cs typeface="+mn-cs"/>
        </a:defRPr>
      </a:lvl3pPr>
      <a:lvl4pPr marL="1365654" algn="l" defTabSz="910432" rtl="0" eaLnBrk="1" latinLnBrk="0" hangingPunct="1">
        <a:defRPr sz="1800" kern="1200">
          <a:solidFill>
            <a:schemeClr val="tx1"/>
          </a:solidFill>
          <a:latin typeface="+mn-lt"/>
          <a:ea typeface="+mn-ea"/>
          <a:cs typeface="+mn-cs"/>
        </a:defRPr>
      </a:lvl4pPr>
      <a:lvl5pPr marL="1820867" algn="l" defTabSz="910432" rtl="0" eaLnBrk="1" latinLnBrk="0" hangingPunct="1">
        <a:defRPr sz="1800" kern="1200">
          <a:solidFill>
            <a:schemeClr val="tx1"/>
          </a:solidFill>
          <a:latin typeface="+mn-lt"/>
          <a:ea typeface="+mn-ea"/>
          <a:cs typeface="+mn-cs"/>
        </a:defRPr>
      </a:lvl5pPr>
      <a:lvl6pPr marL="2276085" algn="l" defTabSz="910432" rtl="0" eaLnBrk="1" latinLnBrk="0" hangingPunct="1">
        <a:defRPr sz="1800" kern="1200">
          <a:solidFill>
            <a:schemeClr val="tx1"/>
          </a:solidFill>
          <a:latin typeface="+mn-lt"/>
          <a:ea typeface="+mn-ea"/>
          <a:cs typeface="+mn-cs"/>
        </a:defRPr>
      </a:lvl6pPr>
      <a:lvl7pPr marL="2731301" algn="l" defTabSz="910432" rtl="0" eaLnBrk="1" latinLnBrk="0" hangingPunct="1">
        <a:defRPr sz="1800" kern="1200">
          <a:solidFill>
            <a:schemeClr val="tx1"/>
          </a:solidFill>
          <a:latin typeface="+mn-lt"/>
          <a:ea typeface="+mn-ea"/>
          <a:cs typeface="+mn-cs"/>
        </a:defRPr>
      </a:lvl7pPr>
      <a:lvl8pPr marL="3186520" algn="l" defTabSz="910432" rtl="0" eaLnBrk="1" latinLnBrk="0" hangingPunct="1">
        <a:defRPr sz="1800" kern="1200">
          <a:solidFill>
            <a:schemeClr val="tx1"/>
          </a:solidFill>
          <a:latin typeface="+mn-lt"/>
          <a:ea typeface="+mn-ea"/>
          <a:cs typeface="+mn-cs"/>
        </a:defRPr>
      </a:lvl8pPr>
      <a:lvl9pPr marL="3641738" algn="l" defTabSz="910432"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207303820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99866" name="think-cell Slide" r:id="rId22" imgW="360" imgH="360" progId="TCLayout.ActiveDocument.1">
                  <p:embed/>
                </p:oleObj>
              </mc:Choice>
              <mc:Fallback>
                <p:oleObj name="think-cell Slide" r:id="rId22" imgW="360" imgH="360" progId="TCLayout.ActiveDocument.1">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itle Placeholder 2"/>
          <p:cNvSpPr>
            <a:spLocks noGrp="1" noChangeArrowheads="1"/>
          </p:cNvSpPr>
          <p:nvPr>
            <p:ph type="title"/>
          </p:nvPr>
        </p:nvSpPr>
        <p:spPr bwMode="gray">
          <a:xfrm>
            <a:off x="171490" y="230188"/>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2511" fontAlgn="auto">
              <a:spcBef>
                <a:spcPts val="0"/>
              </a:spcBef>
              <a:spcAft>
                <a:spcPts val="0"/>
              </a:spcAft>
            </a:pPr>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101"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600" dirty="0" smtClean="0">
                <a:solidFill>
                  <a:srgbClr val="808080"/>
                </a:solidFill>
                <a:latin typeface="Arial"/>
              </a:rPr>
              <a:t>Unit of measure</a:t>
            </a:r>
          </a:p>
        </p:txBody>
      </p:sp>
      <p:grpSp>
        <p:nvGrpSpPr>
          <p:cNvPr id="3" name="McK Slide Elements" hidden="1"/>
          <p:cNvGrpSpPr/>
          <p:nvPr/>
        </p:nvGrpSpPr>
        <p:grpSpPr>
          <a:xfrm>
            <a:off x="119102"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7086" indent="-607086" defTabSz="891653" fontAlgn="auto">
                <a:spcBef>
                  <a:spcPts val="0"/>
                </a:spcBef>
                <a:spcAft>
                  <a:spcPts val="0"/>
                </a:spcAft>
                <a:tabLst>
                  <a:tab pos="610245"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52573" y="1062038"/>
            <a:ext cx="4264025" cy="573088"/>
            <a:chOff x="915" y="669"/>
            <a:chExt cx="2686" cy="361"/>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669"/>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2511" fontAlgn="auto">
                <a:spcBef>
                  <a:spcPts val="0"/>
                </a:spcBef>
                <a:spcAft>
                  <a:spcPts val="0"/>
                </a:spcAft>
              </a:pPr>
              <a:r>
                <a:rPr lang="en-US" sz="1800" b="1" dirty="0">
                  <a:solidFill>
                    <a:srgbClr val="000000"/>
                  </a:solidFill>
                  <a:latin typeface="Arial"/>
                </a:rPr>
                <a:t>Title</a:t>
              </a:r>
            </a:p>
            <a:p>
              <a:pPr defTabSz="892511" fontAlgn="auto">
                <a:spcBef>
                  <a:spcPts val="0"/>
                </a:spcBef>
                <a:spcAft>
                  <a:spcPts val="0"/>
                </a:spcAft>
              </a:pPr>
              <a:r>
                <a:rPr lang="en-US" sz="1800" dirty="0">
                  <a:solidFill>
                    <a:srgbClr val="808080"/>
                  </a:solidFill>
                  <a:latin typeface="Arial"/>
                </a:rPr>
                <a:t>Unit of measure</a:t>
              </a:r>
            </a:p>
          </p:txBody>
        </p:sp>
      </p:grpSp>
      <p:grpSp>
        <p:nvGrpSpPr>
          <p:cNvPr id="24" name="LegendBoxes" hidden="1"/>
          <p:cNvGrpSpPr>
            <a:grpSpLocks/>
          </p:cNvGrpSpPr>
          <p:nvPr/>
        </p:nvGrpSpPr>
        <p:grpSpPr bwMode="gray">
          <a:xfrm>
            <a:off x="7981955" y="273879"/>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653" fontAlgn="auto">
                <a:spcBef>
                  <a:spcPts val="0"/>
                </a:spcBef>
                <a:spcAft>
                  <a:spcPts val="0"/>
                </a:spcAft>
                <a:buClr>
                  <a:srgbClr val="00597E"/>
                </a:buClr>
              </a:pPr>
              <a:r>
                <a:rPr lang="en-US" sz="120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511" fontAlgn="auto">
                <a:spcBef>
                  <a:spcPts val="0"/>
                </a:spcBef>
                <a:spcAft>
                  <a:spcPts val="0"/>
                </a:spcAft>
              </a:pPr>
              <a:endParaRPr lang="en-US" sz="1800">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653" fontAlgn="auto">
                <a:spcBef>
                  <a:spcPts val="0"/>
                </a:spcBef>
                <a:spcAft>
                  <a:spcPts val="0"/>
                </a:spcAft>
                <a:buClr>
                  <a:srgbClr val="00597E"/>
                </a:buClr>
              </a:pPr>
              <a:r>
                <a:rPr lang="en-US" sz="120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511" fontAlgn="auto">
                <a:spcBef>
                  <a:spcPts val="0"/>
                </a:spcBef>
                <a:spcAft>
                  <a:spcPts val="0"/>
                </a:spcAft>
              </a:pPr>
              <a:endParaRPr lang="en-US" sz="1800">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653" fontAlgn="auto">
                <a:spcBef>
                  <a:spcPts val="0"/>
                </a:spcBef>
                <a:spcAft>
                  <a:spcPts val="0"/>
                </a:spcAft>
                <a:buClr>
                  <a:srgbClr val="00597E"/>
                </a:buClr>
              </a:pPr>
              <a:r>
                <a:rPr lang="en-US" sz="120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511" fontAlgn="auto">
                <a:spcBef>
                  <a:spcPts val="0"/>
                </a:spcBef>
                <a:spcAft>
                  <a:spcPts val="0"/>
                </a:spcAft>
              </a:pPr>
              <a:endParaRPr lang="en-US" sz="1800">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653" fontAlgn="auto">
                <a:spcBef>
                  <a:spcPts val="0"/>
                </a:spcBef>
                <a:spcAft>
                  <a:spcPts val="0"/>
                </a:spcAft>
                <a:buClr>
                  <a:srgbClr val="00597E"/>
                </a:buClr>
              </a:pPr>
              <a:r>
                <a:rPr lang="en-US" sz="120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511" fontAlgn="auto">
                <a:spcBef>
                  <a:spcPts val="0"/>
                </a:spcBef>
                <a:spcAft>
                  <a:spcPts val="0"/>
                </a:spcAft>
              </a:pPr>
              <a:endParaRPr lang="en-US" sz="1800">
                <a:solidFill>
                  <a:srgbClr val="000000"/>
                </a:solidFill>
                <a:latin typeface="Arial"/>
              </a:endParaRPr>
            </a:p>
          </p:txBody>
        </p:sp>
      </p:grpSp>
      <p:grpSp>
        <p:nvGrpSpPr>
          <p:cNvPr id="33" name="LegendLines" hidden="1"/>
          <p:cNvGrpSpPr>
            <a:grpSpLocks/>
          </p:cNvGrpSpPr>
          <p:nvPr/>
        </p:nvGrpSpPr>
        <p:grpSpPr bwMode="gray">
          <a:xfrm>
            <a:off x="7674018"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511" fontAlgn="auto">
                <a:spcBef>
                  <a:spcPts val="0"/>
                </a:spcBef>
                <a:spcAft>
                  <a:spcPts val="0"/>
                </a:spcAft>
              </a:pPr>
              <a:endParaRPr lang="en-US" sz="1800">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511" fontAlgn="auto">
                <a:spcBef>
                  <a:spcPts val="0"/>
                </a:spcBef>
                <a:spcAft>
                  <a:spcPts val="0"/>
                </a:spcAft>
              </a:pPr>
              <a:endParaRPr lang="en-US" sz="1800">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511" fontAlgn="auto">
                <a:spcBef>
                  <a:spcPts val="0"/>
                </a:spcBef>
                <a:spcAft>
                  <a:spcPts val="0"/>
                </a:spcAft>
              </a:pPr>
              <a:endParaRPr lang="en-US" sz="1800">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653" fontAlgn="auto">
                <a:spcBef>
                  <a:spcPts val="0"/>
                </a:spcBef>
                <a:spcAft>
                  <a:spcPts val="0"/>
                </a:spcAft>
                <a:buClr>
                  <a:srgbClr val="00597E"/>
                </a:buClr>
              </a:pPr>
              <a:r>
                <a:rPr lang="en-US" sz="120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653" fontAlgn="auto">
                <a:spcBef>
                  <a:spcPts val="0"/>
                </a:spcBef>
                <a:spcAft>
                  <a:spcPts val="0"/>
                </a:spcAft>
                <a:buClr>
                  <a:srgbClr val="00597E"/>
                </a:buClr>
              </a:pPr>
              <a:r>
                <a:rPr lang="en-US" sz="120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653" fontAlgn="auto">
                <a:spcBef>
                  <a:spcPts val="0"/>
                </a:spcBef>
                <a:spcAft>
                  <a:spcPts val="0"/>
                </a:spcAft>
                <a:buClr>
                  <a:srgbClr val="00597E"/>
                </a:buClr>
              </a:pPr>
              <a:r>
                <a:rPr lang="en-US" sz="1200">
                  <a:solidFill>
                    <a:srgbClr val="000000"/>
                  </a:solidFill>
                  <a:latin typeface="Arial"/>
                </a:rPr>
                <a:t>Legend</a:t>
              </a:r>
            </a:p>
          </p:txBody>
        </p:sp>
      </p:grpSp>
      <p:grpSp>
        <p:nvGrpSpPr>
          <p:cNvPr id="40"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1653" fontAlgn="auto">
                <a:spcBef>
                  <a:spcPts val="0"/>
                </a:spcBef>
                <a:spcAft>
                  <a:spcPts val="0"/>
                </a:spcAft>
                <a:buClr>
                  <a:srgbClr val="00597E"/>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35" y="250825"/>
            <a:ext cx="830430" cy="1306516"/>
            <a:chOff x="7769225" y="2105025"/>
            <a:chExt cx="830430" cy="1306516"/>
          </a:xfrm>
        </p:grpSpPr>
        <p:grpSp>
          <p:nvGrpSpPr>
            <p:cNvPr id="45" name="MoonLegend1"/>
            <p:cNvGrpSpPr>
              <a:grpSpLocks noChangeAspect="1"/>
            </p:cNvGrpSpPr>
            <p:nvPr>
              <p:custDataLst>
                <p:tags r:id="rId7"/>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511" fontAlgn="auto">
                  <a:spcBef>
                    <a:spcPts val="0"/>
                  </a:spcBef>
                  <a:spcAft>
                    <a:spcPts val="0"/>
                  </a:spcAft>
                </a:pPr>
                <a:endParaRPr lang="en-US" sz="1800">
                  <a:solidFill>
                    <a:srgbClr val="000000"/>
                  </a:solidFill>
                  <a:latin typeface="Arial"/>
                </a:endParaRPr>
              </a:p>
            </p:txBody>
          </p:sp>
          <p:sp>
            <p:nvSpPr>
              <p:cNvPr id="64" name="Arc 39" hidden="1"/>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511" fontAlgn="auto">
                  <a:spcBef>
                    <a:spcPts val="0"/>
                  </a:spcBef>
                  <a:spcAft>
                    <a:spcPts val="0"/>
                  </a:spcAft>
                </a:pPr>
                <a:endParaRPr lang="en-US" sz="1800">
                  <a:solidFill>
                    <a:srgbClr val="000000"/>
                  </a:solidFill>
                  <a:latin typeface="Arial"/>
                </a:endParaRPr>
              </a:p>
            </p:txBody>
          </p:sp>
        </p:grpSp>
        <p:grpSp>
          <p:nvGrpSpPr>
            <p:cNvPr id="46" name="MoonLegend2"/>
            <p:cNvGrpSpPr>
              <a:grpSpLocks noChangeAspect="1"/>
            </p:cNvGrpSpPr>
            <p:nvPr>
              <p:custDataLst>
                <p:tags r:id="rId8"/>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511" fontAlgn="auto">
                  <a:spcBef>
                    <a:spcPts val="0"/>
                  </a:spcBef>
                  <a:spcAft>
                    <a:spcPts val="0"/>
                  </a:spcAft>
                </a:pPr>
                <a:endParaRPr lang="en-US" sz="1800">
                  <a:solidFill>
                    <a:srgbClr val="000000"/>
                  </a:solidFill>
                  <a:latin typeface="Arial"/>
                </a:endParaRPr>
              </a:p>
            </p:txBody>
          </p:sp>
          <p:sp>
            <p:nvSpPr>
              <p:cNvPr id="62"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511" fontAlgn="auto">
                  <a:spcBef>
                    <a:spcPts val="0"/>
                  </a:spcBef>
                  <a:spcAft>
                    <a:spcPts val="0"/>
                  </a:spcAft>
                </a:pPr>
                <a:endParaRPr lang="en-US" sz="1800">
                  <a:solidFill>
                    <a:srgbClr val="000000"/>
                  </a:solidFill>
                  <a:latin typeface="Arial"/>
                </a:endParaRPr>
              </a:p>
            </p:txBody>
          </p:sp>
        </p:grpSp>
        <p:grpSp>
          <p:nvGrpSpPr>
            <p:cNvPr id="47" name="MoonLegend4"/>
            <p:cNvGrpSpPr>
              <a:grpSpLocks noChangeAspect="1"/>
            </p:cNvGrpSpPr>
            <p:nvPr>
              <p:custDataLst>
                <p:tags r:id="rId9"/>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511" fontAlgn="auto">
                  <a:spcBef>
                    <a:spcPts val="0"/>
                  </a:spcBef>
                  <a:spcAft>
                    <a:spcPts val="0"/>
                  </a:spcAft>
                </a:pPr>
                <a:endParaRPr lang="en-US" sz="1800">
                  <a:solidFill>
                    <a:srgbClr val="000000"/>
                  </a:solidFill>
                  <a:latin typeface="Arial"/>
                </a:endParaRPr>
              </a:p>
            </p:txBody>
          </p:sp>
          <p:sp>
            <p:nvSpPr>
              <p:cNvPr id="60"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511" fontAlgn="auto">
                  <a:spcBef>
                    <a:spcPts val="0"/>
                  </a:spcBef>
                  <a:spcAft>
                    <a:spcPts val="0"/>
                  </a:spcAft>
                </a:pPr>
                <a:endParaRPr lang="en-US" sz="1800">
                  <a:solidFill>
                    <a:srgbClr val="000000"/>
                  </a:solidFill>
                  <a:latin typeface="Arial"/>
                </a:endParaRPr>
              </a:p>
            </p:txBody>
          </p:sp>
        </p:grpSp>
        <p:grpSp>
          <p:nvGrpSpPr>
            <p:cNvPr id="48" name="MoonLegend5"/>
            <p:cNvGrpSpPr>
              <a:grpSpLocks noChangeAspect="1"/>
            </p:cNvGrpSpPr>
            <p:nvPr>
              <p:custDataLst>
                <p:tags r:id="rId10"/>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511" fontAlgn="auto">
                  <a:spcBef>
                    <a:spcPts val="0"/>
                  </a:spcBef>
                  <a:spcAft>
                    <a:spcPts val="0"/>
                  </a:spcAft>
                </a:pPr>
                <a:endParaRPr lang="en-US" sz="1800">
                  <a:solidFill>
                    <a:srgbClr val="000000"/>
                  </a:solidFill>
                  <a:latin typeface="Arial"/>
                </a:endParaRPr>
              </a:p>
            </p:txBody>
          </p:sp>
          <p:sp>
            <p:nvSpPr>
              <p:cNvPr id="58"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511" fontAlgn="auto">
                  <a:spcBef>
                    <a:spcPts val="0"/>
                  </a:spcBef>
                  <a:spcAft>
                    <a:spcPts val="0"/>
                  </a:spcAft>
                </a:pPr>
                <a:endParaRPr lang="en-US" sz="1800">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653" fontAlgn="auto">
                <a:spcBef>
                  <a:spcPts val="0"/>
                </a:spcBef>
                <a:spcAft>
                  <a:spcPts val="0"/>
                </a:spcAft>
                <a:buClr>
                  <a:srgbClr val="00597E"/>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653" fontAlgn="auto">
                <a:spcBef>
                  <a:spcPts val="0"/>
                </a:spcBef>
                <a:spcAft>
                  <a:spcPts val="0"/>
                </a:spcAft>
                <a:buClr>
                  <a:srgbClr val="00597E"/>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653" fontAlgn="auto">
                <a:spcBef>
                  <a:spcPts val="0"/>
                </a:spcBef>
                <a:spcAft>
                  <a:spcPts val="0"/>
                </a:spcAft>
                <a:buClr>
                  <a:srgbClr val="00597E"/>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653" fontAlgn="auto">
                <a:spcBef>
                  <a:spcPts val="0"/>
                </a:spcBef>
                <a:spcAft>
                  <a:spcPts val="0"/>
                </a:spcAft>
                <a:buClr>
                  <a:srgbClr val="00597E"/>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653" fontAlgn="auto">
                <a:spcBef>
                  <a:spcPts val="0"/>
                </a:spcBef>
                <a:spcAft>
                  <a:spcPts val="0"/>
                </a:spcAft>
                <a:buClr>
                  <a:srgbClr val="00597E"/>
                </a:buClr>
              </a:pPr>
              <a:r>
                <a:rPr lang="en-US" sz="1200" dirty="0">
                  <a:solidFill>
                    <a:srgbClr val="000000"/>
                  </a:solidFill>
                  <a:latin typeface="Arial"/>
                </a:rPr>
                <a:t>Legend</a:t>
              </a:r>
            </a:p>
          </p:txBody>
        </p:sp>
        <p:grpSp>
          <p:nvGrpSpPr>
            <p:cNvPr id="54"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511" fontAlgn="auto">
                  <a:spcBef>
                    <a:spcPts val="0"/>
                  </a:spcBef>
                  <a:spcAft>
                    <a:spcPts val="0"/>
                  </a:spcAft>
                </a:pPr>
                <a:endParaRPr lang="en-US" sz="1800">
                  <a:solidFill>
                    <a:srgbClr val="000000"/>
                  </a:solidFill>
                  <a:latin typeface="Arial"/>
                </a:endParaRPr>
              </a:p>
            </p:txBody>
          </p:sp>
          <p:sp>
            <p:nvSpPr>
              <p:cNvPr id="56"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511" fontAlgn="auto">
                  <a:spcBef>
                    <a:spcPts val="0"/>
                  </a:spcBef>
                  <a:spcAft>
                    <a:spcPts val="0"/>
                  </a:spcAft>
                </a:pPr>
                <a:endParaRPr lang="en-US" sz="1800">
                  <a:solidFill>
                    <a:srgbClr val="000000"/>
                  </a:solidFill>
                  <a:latin typeface="Arial"/>
                </a:endParaRPr>
              </a:p>
            </p:txBody>
          </p:sp>
        </p:grpSp>
      </p:grpSp>
      <p:sp>
        <p:nvSpPr>
          <p:cNvPr id="67" name="Slide Number"/>
          <p:cNvSpPr txBox="1">
            <a:spLocks/>
          </p:cNvSpPr>
          <p:nvPr/>
        </p:nvSpPr>
        <p:spPr>
          <a:xfrm>
            <a:off x="8632894" y="6482606"/>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2511" fontAlgn="auto">
              <a:spcBef>
                <a:spcPts val="0"/>
              </a:spcBef>
              <a:spcAft>
                <a:spcPts val="0"/>
              </a:spcAft>
            </a:pPr>
            <a:fld id="{42C328C1-A84F-4A39-A664-DBA00541A8C6}" type="slidenum">
              <a:rPr lang="en-US" smtClean="0">
                <a:solidFill>
                  <a:srgbClr val="000000"/>
                </a:solidFill>
              </a:rPr>
              <a:pPr algn="r" defTabSz="892511" fontAlgn="auto">
                <a:spcBef>
                  <a:spcPts val="0"/>
                </a:spcBef>
                <a:spcAft>
                  <a:spcPts val="0"/>
                </a:spcAft>
              </a:pPr>
              <a:t>‹#›</a:t>
            </a:fld>
            <a:endParaRPr lang="en-US" dirty="0">
              <a:solidFill>
                <a:srgbClr val="000000"/>
              </a:solidFill>
            </a:endParaRPr>
          </a:p>
        </p:txBody>
      </p:sp>
      <p:sp>
        <p:nvSpPr>
          <p:cNvPr id="65" name="Text Placeholder 2"/>
          <p:cNvSpPr txBox="1">
            <a:spLocks/>
          </p:cNvSpPr>
          <p:nvPr/>
        </p:nvSpPr>
        <p:spPr>
          <a:xfrm>
            <a:off x="171451" y="6239927"/>
            <a:ext cx="8618400" cy="153888"/>
          </a:xfrm>
          <a:prstGeom prst="rect">
            <a:avLst/>
          </a:prstGeom>
        </p:spPr>
        <p:txBody>
          <a:bodyPr lIns="0" tIns="0" rIns="0" bIns="0" anchor="b" anchorCtr="0">
            <a:spAutoFit/>
          </a:bodyPr>
          <a:lstStyle>
            <a:lvl1pPr marL="0" indent="0" algn="l" defTabSz="895350" rtl="0" eaLnBrk="1" fontAlgn="base" hangingPunct="1">
              <a:spcBef>
                <a:spcPct val="0"/>
              </a:spcBef>
              <a:spcAft>
                <a:spcPct val="0"/>
              </a:spcAft>
              <a:buClr>
                <a:schemeClr val="tx2"/>
              </a:buClr>
              <a:defRPr sz="1000" baseline="0">
                <a:solidFill>
                  <a:schemeClr val="tx1"/>
                </a:solidFill>
                <a:latin typeface="+mn-lt"/>
                <a:ea typeface="+mn-ea"/>
                <a:cs typeface="+mn-cs"/>
              </a:defRPr>
            </a:lvl1pPr>
            <a:lvl2pPr marL="539750" indent="-539750" algn="l" defTabSz="895350" rtl="0" eaLnBrk="1" fontAlgn="base" hangingPunct="1">
              <a:spcBef>
                <a:spcPct val="0"/>
              </a:spcBef>
              <a:spcAft>
                <a:spcPct val="0"/>
              </a:spcAft>
              <a:buClr>
                <a:schemeClr val="tx2"/>
              </a:buClr>
              <a:buSzPct val="125000"/>
              <a:buFont typeface="Arial" charset="0"/>
              <a:buNone/>
              <a:tabLst>
                <a:tab pos="450850" algn="r"/>
              </a:tabLst>
              <a:defRPr sz="10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0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buClr>
                <a:srgbClr val="00597E"/>
              </a:buClr>
            </a:pPr>
            <a:r>
              <a:rPr lang="en-US" kern="0" dirty="0" smtClean="0">
                <a:solidFill>
                  <a:srgbClr val="000000"/>
                </a:solidFill>
              </a:rPr>
              <a:t>		</a:t>
            </a:r>
          </a:p>
        </p:txBody>
      </p:sp>
      <p:pic>
        <p:nvPicPr>
          <p:cNvPr id="66" name="Picture 73"/>
          <p:cNvPicPr>
            <a:picLocks noChangeAspect="1"/>
          </p:cNvPicPr>
          <p:nvPr/>
        </p:nvPicPr>
        <p:blipFill rotWithShape="1">
          <a:blip r:embed="rId2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gray">
          <a:xfrm>
            <a:off x="7868115" y="6347878"/>
            <a:ext cx="667548" cy="288616"/>
          </a:xfrm>
          <a:prstGeom prst="rect">
            <a:avLst/>
          </a:prstGeom>
          <a:noFill/>
          <a:ln w="9525">
            <a:noFill/>
            <a:miter lim="800000"/>
            <a:headEnd/>
            <a:tailEnd/>
          </a:ln>
        </p:spPr>
      </p:pic>
    </p:spTree>
    <p:extLst>
      <p:ext uri="{BB962C8B-B14F-4D97-AF65-F5344CB8AC3E}">
        <p14:creationId xmlns:p14="http://schemas.microsoft.com/office/powerpoint/2010/main" val="357732497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8" r:id="rId3"/>
  </p:sldLayoutIdLst>
  <p:timing>
    <p:tnLst>
      <p:par>
        <p:cTn id="1" dur="indefinite" restart="never" nodeType="tmRoot"/>
      </p:par>
    </p:tnLst>
  </p:timing>
  <p:txStyles>
    <p:titleStyle>
      <a:lvl1pPr algn="l" defTabSz="891653" rtl="0" eaLnBrk="1" fontAlgn="base" hangingPunct="1">
        <a:spcBef>
          <a:spcPct val="0"/>
        </a:spcBef>
        <a:spcAft>
          <a:spcPct val="0"/>
        </a:spcAft>
        <a:tabLst>
          <a:tab pos="268761" algn="l"/>
        </a:tabLst>
        <a:defRPr sz="2000" b="1" baseline="0">
          <a:solidFill>
            <a:schemeClr val="tx2"/>
          </a:solidFill>
          <a:latin typeface="+mj-lt"/>
          <a:ea typeface="+mj-ea"/>
          <a:cs typeface="Arial" panose="020B0604020202020204" pitchFamily="34" charset="0"/>
        </a:defRPr>
      </a:lvl1pPr>
      <a:lvl2pPr algn="l" defTabSz="891653" rtl="0" eaLnBrk="1" fontAlgn="base" hangingPunct="1">
        <a:spcBef>
          <a:spcPct val="0"/>
        </a:spcBef>
        <a:spcAft>
          <a:spcPct val="0"/>
        </a:spcAft>
        <a:defRPr sz="1900" b="1">
          <a:solidFill>
            <a:schemeClr val="tx2"/>
          </a:solidFill>
          <a:latin typeface="Arial" charset="0"/>
        </a:defRPr>
      </a:lvl2pPr>
      <a:lvl3pPr algn="l" defTabSz="891653" rtl="0" eaLnBrk="1" fontAlgn="base" hangingPunct="1">
        <a:spcBef>
          <a:spcPct val="0"/>
        </a:spcBef>
        <a:spcAft>
          <a:spcPct val="0"/>
        </a:spcAft>
        <a:defRPr sz="1900" b="1">
          <a:solidFill>
            <a:schemeClr val="tx2"/>
          </a:solidFill>
          <a:latin typeface="Arial" charset="0"/>
        </a:defRPr>
      </a:lvl3pPr>
      <a:lvl4pPr algn="l" defTabSz="891653" rtl="0" eaLnBrk="1" fontAlgn="base" hangingPunct="1">
        <a:spcBef>
          <a:spcPct val="0"/>
        </a:spcBef>
        <a:spcAft>
          <a:spcPct val="0"/>
        </a:spcAft>
        <a:defRPr sz="1900" b="1">
          <a:solidFill>
            <a:schemeClr val="tx2"/>
          </a:solidFill>
          <a:latin typeface="Arial" charset="0"/>
        </a:defRPr>
      </a:lvl4pPr>
      <a:lvl5pPr algn="l" defTabSz="891653" rtl="0" eaLnBrk="1" fontAlgn="base" hangingPunct="1">
        <a:spcBef>
          <a:spcPct val="0"/>
        </a:spcBef>
        <a:spcAft>
          <a:spcPct val="0"/>
        </a:spcAft>
        <a:defRPr sz="1900" b="1">
          <a:solidFill>
            <a:schemeClr val="tx2"/>
          </a:solidFill>
          <a:latin typeface="Arial" charset="0"/>
        </a:defRPr>
      </a:lvl5pPr>
      <a:lvl6pPr marL="455289" algn="l" defTabSz="891653" rtl="0" eaLnBrk="1" fontAlgn="base" hangingPunct="1">
        <a:spcBef>
          <a:spcPct val="0"/>
        </a:spcBef>
        <a:spcAft>
          <a:spcPct val="0"/>
        </a:spcAft>
        <a:defRPr sz="1900" b="1">
          <a:solidFill>
            <a:schemeClr val="tx2"/>
          </a:solidFill>
          <a:latin typeface="Arial" charset="0"/>
        </a:defRPr>
      </a:lvl6pPr>
      <a:lvl7pPr marL="910624" algn="l" defTabSz="891653" rtl="0" eaLnBrk="1" fontAlgn="base" hangingPunct="1">
        <a:spcBef>
          <a:spcPct val="0"/>
        </a:spcBef>
        <a:spcAft>
          <a:spcPct val="0"/>
        </a:spcAft>
        <a:defRPr sz="1900" b="1">
          <a:solidFill>
            <a:schemeClr val="tx2"/>
          </a:solidFill>
          <a:latin typeface="Arial" charset="0"/>
        </a:defRPr>
      </a:lvl7pPr>
      <a:lvl8pPr marL="1365942" algn="l" defTabSz="891653" rtl="0" eaLnBrk="1" fontAlgn="base" hangingPunct="1">
        <a:spcBef>
          <a:spcPct val="0"/>
        </a:spcBef>
        <a:spcAft>
          <a:spcPct val="0"/>
        </a:spcAft>
        <a:defRPr sz="1900" b="1">
          <a:solidFill>
            <a:schemeClr val="tx2"/>
          </a:solidFill>
          <a:latin typeface="Arial" charset="0"/>
        </a:defRPr>
      </a:lvl8pPr>
      <a:lvl9pPr marL="1821253" algn="l" defTabSz="891653" rtl="0" eaLnBrk="1" fontAlgn="base" hangingPunct="1">
        <a:spcBef>
          <a:spcPct val="0"/>
        </a:spcBef>
        <a:spcAft>
          <a:spcPct val="0"/>
        </a:spcAft>
        <a:defRPr sz="1900" b="1">
          <a:solidFill>
            <a:schemeClr val="tx2"/>
          </a:solidFill>
          <a:latin typeface="Arial" charset="0"/>
        </a:defRPr>
      </a:lvl9pPr>
    </p:titleStyle>
    <p:bodyStyle>
      <a:lvl1pPr marL="0" indent="0" algn="l" defTabSz="891653"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2877" indent="-191298" algn="l" defTabSz="891653"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5289" indent="-260858" algn="l" defTabSz="89165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1828" indent="-154938" algn="l" defTabSz="891653"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6715" indent="-129637" algn="l" defTabSz="89165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6715" indent="-129637" algn="l" defTabSz="89165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715" indent="-129637" algn="l" defTabSz="89165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715" indent="-129637" algn="l" defTabSz="89165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715" indent="-129637" algn="l" defTabSz="89165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0624" rtl="0" eaLnBrk="1" latinLnBrk="0" hangingPunct="1">
        <a:defRPr sz="1800" kern="1200">
          <a:solidFill>
            <a:schemeClr val="tx1"/>
          </a:solidFill>
          <a:latin typeface="+mn-lt"/>
          <a:ea typeface="+mn-ea"/>
          <a:cs typeface="+mn-cs"/>
        </a:defRPr>
      </a:lvl1pPr>
      <a:lvl2pPr marL="455289" algn="l" defTabSz="910624" rtl="0" eaLnBrk="1" latinLnBrk="0" hangingPunct="1">
        <a:defRPr sz="1800" kern="1200">
          <a:solidFill>
            <a:schemeClr val="tx1"/>
          </a:solidFill>
          <a:latin typeface="+mn-lt"/>
          <a:ea typeface="+mn-ea"/>
          <a:cs typeface="+mn-cs"/>
        </a:defRPr>
      </a:lvl2pPr>
      <a:lvl3pPr marL="910624" algn="l" defTabSz="910624" rtl="0" eaLnBrk="1" latinLnBrk="0" hangingPunct="1">
        <a:defRPr sz="1800" kern="1200">
          <a:solidFill>
            <a:schemeClr val="tx1"/>
          </a:solidFill>
          <a:latin typeface="+mn-lt"/>
          <a:ea typeface="+mn-ea"/>
          <a:cs typeface="+mn-cs"/>
        </a:defRPr>
      </a:lvl3pPr>
      <a:lvl4pPr marL="1365942" algn="l" defTabSz="910624" rtl="0" eaLnBrk="1" latinLnBrk="0" hangingPunct="1">
        <a:defRPr sz="1800" kern="1200">
          <a:solidFill>
            <a:schemeClr val="tx1"/>
          </a:solidFill>
          <a:latin typeface="+mn-lt"/>
          <a:ea typeface="+mn-ea"/>
          <a:cs typeface="+mn-cs"/>
        </a:defRPr>
      </a:lvl4pPr>
      <a:lvl5pPr marL="1821253" algn="l" defTabSz="910624" rtl="0" eaLnBrk="1" latinLnBrk="0" hangingPunct="1">
        <a:defRPr sz="1800" kern="1200">
          <a:solidFill>
            <a:schemeClr val="tx1"/>
          </a:solidFill>
          <a:latin typeface="+mn-lt"/>
          <a:ea typeface="+mn-ea"/>
          <a:cs typeface="+mn-cs"/>
        </a:defRPr>
      </a:lvl5pPr>
      <a:lvl6pPr marL="2276569" algn="l" defTabSz="910624" rtl="0" eaLnBrk="1" latinLnBrk="0" hangingPunct="1">
        <a:defRPr sz="1800" kern="1200">
          <a:solidFill>
            <a:schemeClr val="tx1"/>
          </a:solidFill>
          <a:latin typeface="+mn-lt"/>
          <a:ea typeface="+mn-ea"/>
          <a:cs typeface="+mn-cs"/>
        </a:defRPr>
      </a:lvl6pPr>
      <a:lvl7pPr marL="2731881" algn="l" defTabSz="910624" rtl="0" eaLnBrk="1" latinLnBrk="0" hangingPunct="1">
        <a:defRPr sz="1800" kern="1200">
          <a:solidFill>
            <a:schemeClr val="tx1"/>
          </a:solidFill>
          <a:latin typeface="+mn-lt"/>
          <a:ea typeface="+mn-ea"/>
          <a:cs typeface="+mn-cs"/>
        </a:defRPr>
      </a:lvl7pPr>
      <a:lvl8pPr marL="3187196" algn="l" defTabSz="910624" rtl="0" eaLnBrk="1" latinLnBrk="0" hangingPunct="1">
        <a:defRPr sz="1800" kern="1200">
          <a:solidFill>
            <a:schemeClr val="tx1"/>
          </a:solidFill>
          <a:latin typeface="+mn-lt"/>
          <a:ea typeface="+mn-ea"/>
          <a:cs typeface="+mn-cs"/>
        </a:defRPr>
      </a:lvl8pPr>
      <a:lvl9pPr marL="3642510" algn="l" defTabSz="910624"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378044696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1914" name="think-cell Slide" r:id="rId20" imgW="360" imgH="360" progId="TCLayout.ActiveDocument.1">
                  <p:embed/>
                </p:oleObj>
              </mc:Choice>
              <mc:Fallback>
                <p:oleObj name="think-cell Slide" r:id="rId20" imgW="360" imgH="360" progId="TCLayout.ActiveDocument.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itle Placeholder 2"/>
          <p:cNvSpPr>
            <a:spLocks noGrp="1" noChangeArrowheads="1"/>
          </p:cNvSpPr>
          <p:nvPr>
            <p:ph type="title"/>
          </p:nvPr>
        </p:nvSpPr>
        <p:spPr bwMode="gray">
          <a:xfrm>
            <a:off x="171487" y="230188"/>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2793" fontAlgn="auto">
              <a:spcBef>
                <a:spcPts val="0"/>
              </a:spcBef>
              <a:spcAft>
                <a:spcPts val="0"/>
              </a:spcAft>
            </a:pPr>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098"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600" dirty="0" smtClean="0">
                <a:solidFill>
                  <a:srgbClr val="808080"/>
                </a:solidFill>
                <a:latin typeface="Arial"/>
              </a:rPr>
              <a:t>Unit of measure</a:t>
            </a:r>
          </a:p>
        </p:txBody>
      </p:sp>
      <p:grpSp>
        <p:nvGrpSpPr>
          <p:cNvPr id="3" name="McK Slide Elements" hidden="1"/>
          <p:cNvGrpSpPr/>
          <p:nvPr/>
        </p:nvGrpSpPr>
        <p:grpSpPr>
          <a:xfrm>
            <a:off x="119099"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7279" indent="-607279" defTabSz="891938" fontAlgn="auto">
                <a:spcBef>
                  <a:spcPts val="0"/>
                </a:spcBef>
                <a:spcAft>
                  <a:spcPts val="0"/>
                </a:spcAft>
                <a:tabLst>
                  <a:tab pos="610439"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52573" y="1062038"/>
            <a:ext cx="4264025" cy="573088"/>
            <a:chOff x="915" y="669"/>
            <a:chExt cx="2686" cy="361"/>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669"/>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2793" fontAlgn="auto">
                <a:spcBef>
                  <a:spcPts val="0"/>
                </a:spcBef>
                <a:spcAft>
                  <a:spcPts val="0"/>
                </a:spcAft>
              </a:pPr>
              <a:r>
                <a:rPr lang="en-US" sz="1800" b="1" dirty="0">
                  <a:solidFill>
                    <a:srgbClr val="000000"/>
                  </a:solidFill>
                  <a:latin typeface="Arial"/>
                </a:rPr>
                <a:t>Title</a:t>
              </a:r>
            </a:p>
            <a:p>
              <a:pPr defTabSz="892793" fontAlgn="auto">
                <a:spcBef>
                  <a:spcPts val="0"/>
                </a:spcBef>
                <a:spcAft>
                  <a:spcPts val="0"/>
                </a:spcAft>
              </a:pPr>
              <a:r>
                <a:rPr lang="en-US" sz="1800" dirty="0">
                  <a:solidFill>
                    <a:srgbClr val="808080"/>
                  </a:solidFill>
                  <a:latin typeface="Arial"/>
                </a:rPr>
                <a:t>Unit of measure</a:t>
              </a:r>
            </a:p>
          </p:txBody>
        </p:sp>
      </p:grpSp>
      <p:grpSp>
        <p:nvGrpSpPr>
          <p:cNvPr id="24" name="LegendBoxes" hidden="1"/>
          <p:cNvGrpSpPr>
            <a:grpSpLocks/>
          </p:cNvGrpSpPr>
          <p:nvPr/>
        </p:nvGrpSpPr>
        <p:grpSpPr bwMode="gray">
          <a:xfrm>
            <a:off x="7981955" y="273876"/>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938" fontAlgn="auto">
                <a:spcBef>
                  <a:spcPts val="0"/>
                </a:spcBef>
                <a:spcAft>
                  <a:spcPts val="0"/>
                </a:spcAft>
                <a:buClr>
                  <a:srgbClr val="00597E"/>
                </a:buClr>
              </a:pPr>
              <a:r>
                <a:rPr lang="en-US" sz="120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793" fontAlgn="auto">
                <a:spcBef>
                  <a:spcPts val="0"/>
                </a:spcBef>
                <a:spcAft>
                  <a:spcPts val="0"/>
                </a:spcAft>
              </a:pPr>
              <a:endParaRPr lang="en-US" sz="1800">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938" fontAlgn="auto">
                <a:spcBef>
                  <a:spcPts val="0"/>
                </a:spcBef>
                <a:spcAft>
                  <a:spcPts val="0"/>
                </a:spcAft>
                <a:buClr>
                  <a:srgbClr val="00597E"/>
                </a:buClr>
              </a:pPr>
              <a:r>
                <a:rPr lang="en-US" sz="120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793" fontAlgn="auto">
                <a:spcBef>
                  <a:spcPts val="0"/>
                </a:spcBef>
                <a:spcAft>
                  <a:spcPts val="0"/>
                </a:spcAft>
              </a:pPr>
              <a:endParaRPr lang="en-US" sz="1800">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938" fontAlgn="auto">
                <a:spcBef>
                  <a:spcPts val="0"/>
                </a:spcBef>
                <a:spcAft>
                  <a:spcPts val="0"/>
                </a:spcAft>
                <a:buClr>
                  <a:srgbClr val="00597E"/>
                </a:buClr>
              </a:pPr>
              <a:r>
                <a:rPr lang="en-US" sz="120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793" fontAlgn="auto">
                <a:spcBef>
                  <a:spcPts val="0"/>
                </a:spcBef>
                <a:spcAft>
                  <a:spcPts val="0"/>
                </a:spcAft>
              </a:pPr>
              <a:endParaRPr lang="en-US" sz="1800">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938" fontAlgn="auto">
                <a:spcBef>
                  <a:spcPts val="0"/>
                </a:spcBef>
                <a:spcAft>
                  <a:spcPts val="0"/>
                </a:spcAft>
                <a:buClr>
                  <a:srgbClr val="00597E"/>
                </a:buClr>
              </a:pPr>
              <a:r>
                <a:rPr lang="en-US" sz="120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793" fontAlgn="auto">
                <a:spcBef>
                  <a:spcPts val="0"/>
                </a:spcBef>
                <a:spcAft>
                  <a:spcPts val="0"/>
                </a:spcAft>
              </a:pPr>
              <a:endParaRPr lang="en-US" sz="1800">
                <a:solidFill>
                  <a:srgbClr val="000000"/>
                </a:solidFill>
                <a:latin typeface="Arial"/>
              </a:endParaRPr>
            </a:p>
          </p:txBody>
        </p:sp>
      </p:grpSp>
      <p:grpSp>
        <p:nvGrpSpPr>
          <p:cNvPr id="33" name="LegendLines" hidden="1"/>
          <p:cNvGrpSpPr>
            <a:grpSpLocks/>
          </p:cNvGrpSpPr>
          <p:nvPr/>
        </p:nvGrpSpPr>
        <p:grpSpPr bwMode="gray">
          <a:xfrm>
            <a:off x="7674015"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793" fontAlgn="auto">
                <a:spcBef>
                  <a:spcPts val="0"/>
                </a:spcBef>
                <a:spcAft>
                  <a:spcPts val="0"/>
                </a:spcAft>
              </a:pPr>
              <a:endParaRPr lang="en-US" sz="1800">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793" fontAlgn="auto">
                <a:spcBef>
                  <a:spcPts val="0"/>
                </a:spcBef>
                <a:spcAft>
                  <a:spcPts val="0"/>
                </a:spcAft>
              </a:pPr>
              <a:endParaRPr lang="en-US" sz="1800">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793" fontAlgn="auto">
                <a:spcBef>
                  <a:spcPts val="0"/>
                </a:spcBef>
                <a:spcAft>
                  <a:spcPts val="0"/>
                </a:spcAft>
              </a:pPr>
              <a:endParaRPr lang="en-US" sz="1800">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938" fontAlgn="auto">
                <a:spcBef>
                  <a:spcPts val="0"/>
                </a:spcBef>
                <a:spcAft>
                  <a:spcPts val="0"/>
                </a:spcAft>
                <a:buClr>
                  <a:srgbClr val="00597E"/>
                </a:buClr>
              </a:pPr>
              <a:r>
                <a:rPr lang="en-US" sz="120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938" fontAlgn="auto">
                <a:spcBef>
                  <a:spcPts val="0"/>
                </a:spcBef>
                <a:spcAft>
                  <a:spcPts val="0"/>
                </a:spcAft>
                <a:buClr>
                  <a:srgbClr val="00597E"/>
                </a:buClr>
              </a:pPr>
              <a:r>
                <a:rPr lang="en-US" sz="120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938" fontAlgn="auto">
                <a:spcBef>
                  <a:spcPts val="0"/>
                </a:spcBef>
                <a:spcAft>
                  <a:spcPts val="0"/>
                </a:spcAft>
                <a:buClr>
                  <a:srgbClr val="00597E"/>
                </a:buClr>
              </a:pPr>
              <a:r>
                <a:rPr lang="en-US" sz="1200">
                  <a:solidFill>
                    <a:srgbClr val="000000"/>
                  </a:solidFill>
                  <a:latin typeface="Arial"/>
                </a:rPr>
                <a:t>Legend</a:t>
              </a:r>
            </a:p>
          </p:txBody>
        </p:sp>
      </p:grpSp>
      <p:grpSp>
        <p:nvGrpSpPr>
          <p:cNvPr id="40"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1938" fontAlgn="auto">
                <a:spcBef>
                  <a:spcPts val="0"/>
                </a:spcBef>
                <a:spcAft>
                  <a:spcPts val="0"/>
                </a:spcAft>
                <a:buClr>
                  <a:srgbClr val="00597E"/>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35" y="250825"/>
            <a:ext cx="830430" cy="1306516"/>
            <a:chOff x="7769225" y="2105025"/>
            <a:chExt cx="830430" cy="1306516"/>
          </a:xfrm>
        </p:grpSpPr>
        <p:grpSp>
          <p:nvGrpSpPr>
            <p:cNvPr id="45" name="MoonLegend1"/>
            <p:cNvGrpSpPr>
              <a:grpSpLocks noChangeAspect="1"/>
            </p:cNvGrpSpPr>
            <p:nvPr>
              <p:custDataLst>
                <p:tags r:id="rId5"/>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793" fontAlgn="auto">
                  <a:spcBef>
                    <a:spcPts val="0"/>
                  </a:spcBef>
                  <a:spcAft>
                    <a:spcPts val="0"/>
                  </a:spcAft>
                </a:pPr>
                <a:endParaRPr lang="en-US" sz="1800">
                  <a:solidFill>
                    <a:srgbClr val="000000"/>
                  </a:solidFill>
                  <a:latin typeface="Arial"/>
                </a:endParaRPr>
              </a:p>
            </p:txBody>
          </p:sp>
          <p:sp>
            <p:nvSpPr>
              <p:cNvPr id="64" name="Arc 39" hidden="1"/>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793" fontAlgn="auto">
                  <a:spcBef>
                    <a:spcPts val="0"/>
                  </a:spcBef>
                  <a:spcAft>
                    <a:spcPts val="0"/>
                  </a:spcAft>
                </a:pPr>
                <a:endParaRPr lang="en-US" sz="1800">
                  <a:solidFill>
                    <a:srgbClr val="000000"/>
                  </a:solidFill>
                  <a:latin typeface="Arial"/>
                </a:endParaRPr>
              </a:p>
            </p:txBody>
          </p:sp>
        </p:grpSp>
        <p:grpSp>
          <p:nvGrpSpPr>
            <p:cNvPr id="46" name="MoonLegend2"/>
            <p:cNvGrpSpPr>
              <a:grpSpLocks noChangeAspect="1"/>
            </p:cNvGrpSpPr>
            <p:nvPr>
              <p:custDataLst>
                <p:tags r:id="rId6"/>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793" fontAlgn="auto">
                  <a:spcBef>
                    <a:spcPts val="0"/>
                  </a:spcBef>
                  <a:spcAft>
                    <a:spcPts val="0"/>
                  </a:spcAft>
                </a:pPr>
                <a:endParaRPr lang="en-US" sz="1800">
                  <a:solidFill>
                    <a:srgbClr val="000000"/>
                  </a:solidFill>
                  <a:latin typeface="Arial"/>
                </a:endParaRPr>
              </a:p>
            </p:txBody>
          </p:sp>
          <p:sp>
            <p:nvSpPr>
              <p:cNvPr id="62"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793" fontAlgn="auto">
                  <a:spcBef>
                    <a:spcPts val="0"/>
                  </a:spcBef>
                  <a:spcAft>
                    <a:spcPts val="0"/>
                  </a:spcAft>
                </a:pPr>
                <a:endParaRPr lang="en-US" sz="1800">
                  <a:solidFill>
                    <a:srgbClr val="000000"/>
                  </a:solidFill>
                  <a:latin typeface="Arial"/>
                </a:endParaRPr>
              </a:p>
            </p:txBody>
          </p:sp>
        </p:grpSp>
        <p:grpSp>
          <p:nvGrpSpPr>
            <p:cNvPr id="47" name="MoonLegend4"/>
            <p:cNvGrpSpPr>
              <a:grpSpLocks noChangeAspect="1"/>
            </p:cNvGrpSpPr>
            <p:nvPr>
              <p:custDataLst>
                <p:tags r:id="rId7"/>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793" fontAlgn="auto">
                  <a:spcBef>
                    <a:spcPts val="0"/>
                  </a:spcBef>
                  <a:spcAft>
                    <a:spcPts val="0"/>
                  </a:spcAft>
                </a:pPr>
                <a:endParaRPr lang="en-US" sz="1800">
                  <a:solidFill>
                    <a:srgbClr val="000000"/>
                  </a:solidFill>
                  <a:latin typeface="Arial"/>
                </a:endParaRPr>
              </a:p>
            </p:txBody>
          </p:sp>
          <p:sp>
            <p:nvSpPr>
              <p:cNvPr id="60"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793" fontAlgn="auto">
                  <a:spcBef>
                    <a:spcPts val="0"/>
                  </a:spcBef>
                  <a:spcAft>
                    <a:spcPts val="0"/>
                  </a:spcAft>
                </a:pPr>
                <a:endParaRPr lang="en-US" sz="1800">
                  <a:solidFill>
                    <a:srgbClr val="000000"/>
                  </a:solidFill>
                  <a:latin typeface="Arial"/>
                </a:endParaRPr>
              </a:p>
            </p:txBody>
          </p:sp>
        </p:grpSp>
        <p:grpSp>
          <p:nvGrpSpPr>
            <p:cNvPr id="48" name="MoonLegend5"/>
            <p:cNvGrpSpPr>
              <a:grpSpLocks noChangeAspect="1"/>
            </p:cNvGrpSpPr>
            <p:nvPr>
              <p:custDataLst>
                <p:tags r:id="rId8"/>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793" fontAlgn="auto">
                  <a:spcBef>
                    <a:spcPts val="0"/>
                  </a:spcBef>
                  <a:spcAft>
                    <a:spcPts val="0"/>
                  </a:spcAft>
                </a:pPr>
                <a:endParaRPr lang="en-US" sz="1800">
                  <a:solidFill>
                    <a:srgbClr val="000000"/>
                  </a:solidFill>
                  <a:latin typeface="Arial"/>
                </a:endParaRPr>
              </a:p>
            </p:txBody>
          </p:sp>
          <p:sp>
            <p:nvSpPr>
              <p:cNvPr id="58"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793" fontAlgn="auto">
                  <a:spcBef>
                    <a:spcPts val="0"/>
                  </a:spcBef>
                  <a:spcAft>
                    <a:spcPts val="0"/>
                  </a:spcAft>
                </a:pPr>
                <a:endParaRPr lang="en-US" sz="1800">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938" fontAlgn="auto">
                <a:spcBef>
                  <a:spcPts val="0"/>
                </a:spcBef>
                <a:spcAft>
                  <a:spcPts val="0"/>
                </a:spcAft>
                <a:buClr>
                  <a:srgbClr val="00597E"/>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938" fontAlgn="auto">
                <a:spcBef>
                  <a:spcPts val="0"/>
                </a:spcBef>
                <a:spcAft>
                  <a:spcPts val="0"/>
                </a:spcAft>
                <a:buClr>
                  <a:srgbClr val="00597E"/>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938" fontAlgn="auto">
                <a:spcBef>
                  <a:spcPts val="0"/>
                </a:spcBef>
                <a:spcAft>
                  <a:spcPts val="0"/>
                </a:spcAft>
                <a:buClr>
                  <a:srgbClr val="00597E"/>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938" fontAlgn="auto">
                <a:spcBef>
                  <a:spcPts val="0"/>
                </a:spcBef>
                <a:spcAft>
                  <a:spcPts val="0"/>
                </a:spcAft>
                <a:buClr>
                  <a:srgbClr val="00597E"/>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938" fontAlgn="auto">
                <a:spcBef>
                  <a:spcPts val="0"/>
                </a:spcBef>
                <a:spcAft>
                  <a:spcPts val="0"/>
                </a:spcAft>
                <a:buClr>
                  <a:srgbClr val="00597E"/>
                </a:buClr>
              </a:pPr>
              <a:r>
                <a:rPr lang="en-US" sz="1200" dirty="0">
                  <a:solidFill>
                    <a:srgbClr val="000000"/>
                  </a:solidFill>
                  <a:latin typeface="Arial"/>
                </a:rPr>
                <a:t>Legend</a:t>
              </a:r>
            </a:p>
          </p:txBody>
        </p:sp>
        <p:grpSp>
          <p:nvGrpSpPr>
            <p:cNvPr id="54" name="MoonLegend3"/>
            <p:cNvGrpSpPr>
              <a:grpSpLocks noChangeAspect="1"/>
            </p:cNvGrpSpPr>
            <p:nvPr>
              <p:custDataLst>
                <p:tags r:id="rId9"/>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793" fontAlgn="auto">
                  <a:spcBef>
                    <a:spcPts val="0"/>
                  </a:spcBef>
                  <a:spcAft>
                    <a:spcPts val="0"/>
                  </a:spcAft>
                </a:pPr>
                <a:endParaRPr lang="en-US" sz="1800">
                  <a:solidFill>
                    <a:srgbClr val="000000"/>
                  </a:solidFill>
                  <a:latin typeface="Arial"/>
                </a:endParaRPr>
              </a:p>
            </p:txBody>
          </p:sp>
          <p:sp>
            <p:nvSpPr>
              <p:cNvPr id="56"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793" fontAlgn="auto">
                  <a:spcBef>
                    <a:spcPts val="0"/>
                  </a:spcBef>
                  <a:spcAft>
                    <a:spcPts val="0"/>
                  </a:spcAft>
                </a:pPr>
                <a:endParaRPr lang="en-US" sz="1800">
                  <a:solidFill>
                    <a:srgbClr val="000000"/>
                  </a:solidFill>
                  <a:latin typeface="Arial"/>
                </a:endParaRPr>
              </a:p>
            </p:txBody>
          </p:sp>
        </p:grpSp>
      </p:grpSp>
      <p:sp>
        <p:nvSpPr>
          <p:cNvPr id="67" name="Slide Number"/>
          <p:cNvSpPr txBox="1">
            <a:spLocks/>
          </p:cNvSpPr>
          <p:nvPr/>
        </p:nvSpPr>
        <p:spPr>
          <a:xfrm>
            <a:off x="8632894" y="6482606"/>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2793" fontAlgn="auto">
              <a:spcBef>
                <a:spcPts val="0"/>
              </a:spcBef>
              <a:spcAft>
                <a:spcPts val="0"/>
              </a:spcAft>
            </a:pPr>
            <a:fld id="{42C328C1-A84F-4A39-A664-DBA00541A8C6}" type="slidenum">
              <a:rPr lang="en-US" smtClean="0">
                <a:solidFill>
                  <a:srgbClr val="000000"/>
                </a:solidFill>
              </a:rPr>
              <a:pPr algn="r" defTabSz="892793" fontAlgn="auto">
                <a:spcBef>
                  <a:spcPts val="0"/>
                </a:spcBef>
                <a:spcAft>
                  <a:spcPts val="0"/>
                </a:spcAft>
              </a:pPr>
              <a:t>‹#›</a:t>
            </a:fld>
            <a:endParaRPr lang="en-US" dirty="0">
              <a:solidFill>
                <a:srgbClr val="000000"/>
              </a:solidFill>
            </a:endParaRPr>
          </a:p>
        </p:txBody>
      </p:sp>
      <p:sp>
        <p:nvSpPr>
          <p:cNvPr id="65" name="Text Placeholder 2"/>
          <p:cNvSpPr txBox="1">
            <a:spLocks/>
          </p:cNvSpPr>
          <p:nvPr/>
        </p:nvSpPr>
        <p:spPr>
          <a:xfrm>
            <a:off x="171451" y="6239927"/>
            <a:ext cx="8618400" cy="153888"/>
          </a:xfrm>
          <a:prstGeom prst="rect">
            <a:avLst/>
          </a:prstGeom>
        </p:spPr>
        <p:txBody>
          <a:bodyPr lIns="0" tIns="0" rIns="0" bIns="0" anchor="b" anchorCtr="0">
            <a:spAutoFit/>
          </a:bodyPr>
          <a:lstStyle>
            <a:lvl1pPr marL="0" indent="0" algn="l" defTabSz="895350" rtl="0" eaLnBrk="1" fontAlgn="base" hangingPunct="1">
              <a:spcBef>
                <a:spcPct val="0"/>
              </a:spcBef>
              <a:spcAft>
                <a:spcPct val="0"/>
              </a:spcAft>
              <a:buClr>
                <a:schemeClr val="tx2"/>
              </a:buClr>
              <a:defRPr sz="1000" baseline="0">
                <a:solidFill>
                  <a:schemeClr val="tx1"/>
                </a:solidFill>
                <a:latin typeface="+mn-lt"/>
                <a:ea typeface="+mn-ea"/>
                <a:cs typeface="+mn-cs"/>
              </a:defRPr>
            </a:lvl1pPr>
            <a:lvl2pPr marL="539750" indent="-539750" algn="l" defTabSz="895350" rtl="0" eaLnBrk="1" fontAlgn="base" hangingPunct="1">
              <a:spcBef>
                <a:spcPct val="0"/>
              </a:spcBef>
              <a:spcAft>
                <a:spcPct val="0"/>
              </a:spcAft>
              <a:buClr>
                <a:schemeClr val="tx2"/>
              </a:buClr>
              <a:buSzPct val="125000"/>
              <a:buFont typeface="Arial" charset="0"/>
              <a:buNone/>
              <a:tabLst>
                <a:tab pos="450850" algn="r"/>
              </a:tabLst>
              <a:defRPr sz="10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0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buClr>
                <a:srgbClr val="00597E"/>
              </a:buClr>
            </a:pPr>
            <a:r>
              <a:rPr lang="en-US" kern="0" dirty="0" smtClean="0">
                <a:solidFill>
                  <a:srgbClr val="000000"/>
                </a:solidFill>
              </a:rPr>
              <a:t>		</a:t>
            </a:r>
          </a:p>
        </p:txBody>
      </p:sp>
      <p:pic>
        <p:nvPicPr>
          <p:cNvPr id="66" name="Picture 73"/>
          <p:cNvPicPr>
            <a:picLocks noChangeAspect="1"/>
          </p:cNvPicPr>
          <p:nvPr/>
        </p:nvPicPr>
        <p:blipFill rotWithShape="1">
          <a:blip r:embed="rId2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gray">
          <a:xfrm>
            <a:off x="7774800" y="6347878"/>
            <a:ext cx="667548" cy="288616"/>
          </a:xfrm>
          <a:prstGeom prst="rect">
            <a:avLst/>
          </a:prstGeom>
          <a:noFill/>
          <a:ln w="9525">
            <a:noFill/>
            <a:miter lim="800000"/>
            <a:headEnd/>
            <a:tailEnd/>
          </a:ln>
        </p:spPr>
      </p:pic>
      <p:pic>
        <p:nvPicPr>
          <p:cNvPr id="68" name="Picture 4" descr="http://www.gsma.com/mobilefordevelopment/wp-content/uploads/2012/09/MC_MDG5_logo.jpg"/>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8276841" y="33002"/>
            <a:ext cx="675299" cy="675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699365"/>
      </p:ext>
    </p:extLst>
  </p:cSld>
  <p:clrMap bg1="lt1" tx1="dk1" bg2="lt2" tx2="dk2" accent1="accent1" accent2="accent2" accent3="accent3" accent4="accent4" accent5="accent5" accent6="accent6" hlink="hlink" folHlink="folHlink"/>
  <p:sldLayoutIdLst>
    <p:sldLayoutId id="2147483800" r:id="rId1"/>
  </p:sldLayoutIdLst>
  <p:timing>
    <p:tnLst>
      <p:par>
        <p:cTn id="1" dur="indefinite" restart="never" nodeType="tmRoot"/>
      </p:par>
    </p:tnLst>
  </p:timing>
  <p:txStyles>
    <p:titleStyle>
      <a:lvl1pPr algn="l" defTabSz="891938" rtl="0" eaLnBrk="1" fontAlgn="base" hangingPunct="1">
        <a:spcBef>
          <a:spcPct val="0"/>
        </a:spcBef>
        <a:spcAft>
          <a:spcPct val="0"/>
        </a:spcAft>
        <a:tabLst>
          <a:tab pos="268847" algn="l"/>
        </a:tabLst>
        <a:defRPr sz="2000" b="1" baseline="0">
          <a:solidFill>
            <a:schemeClr val="tx2"/>
          </a:solidFill>
          <a:latin typeface="+mj-lt"/>
          <a:ea typeface="+mj-ea"/>
          <a:cs typeface="Arial" panose="020B0604020202020204" pitchFamily="34" charset="0"/>
        </a:defRPr>
      </a:lvl1pPr>
      <a:lvl2pPr algn="l" defTabSz="891938" rtl="0" eaLnBrk="1" fontAlgn="base" hangingPunct="1">
        <a:spcBef>
          <a:spcPct val="0"/>
        </a:spcBef>
        <a:spcAft>
          <a:spcPct val="0"/>
        </a:spcAft>
        <a:defRPr sz="1900" b="1">
          <a:solidFill>
            <a:schemeClr val="tx2"/>
          </a:solidFill>
          <a:latin typeface="Arial" charset="0"/>
        </a:defRPr>
      </a:lvl2pPr>
      <a:lvl3pPr algn="l" defTabSz="891938" rtl="0" eaLnBrk="1" fontAlgn="base" hangingPunct="1">
        <a:spcBef>
          <a:spcPct val="0"/>
        </a:spcBef>
        <a:spcAft>
          <a:spcPct val="0"/>
        </a:spcAft>
        <a:defRPr sz="1900" b="1">
          <a:solidFill>
            <a:schemeClr val="tx2"/>
          </a:solidFill>
          <a:latin typeface="Arial" charset="0"/>
        </a:defRPr>
      </a:lvl3pPr>
      <a:lvl4pPr algn="l" defTabSz="891938" rtl="0" eaLnBrk="1" fontAlgn="base" hangingPunct="1">
        <a:spcBef>
          <a:spcPct val="0"/>
        </a:spcBef>
        <a:spcAft>
          <a:spcPct val="0"/>
        </a:spcAft>
        <a:defRPr sz="1900" b="1">
          <a:solidFill>
            <a:schemeClr val="tx2"/>
          </a:solidFill>
          <a:latin typeface="Arial" charset="0"/>
        </a:defRPr>
      </a:lvl4pPr>
      <a:lvl5pPr algn="l" defTabSz="891938" rtl="0" eaLnBrk="1" fontAlgn="base" hangingPunct="1">
        <a:spcBef>
          <a:spcPct val="0"/>
        </a:spcBef>
        <a:spcAft>
          <a:spcPct val="0"/>
        </a:spcAft>
        <a:defRPr sz="1900" b="1">
          <a:solidFill>
            <a:schemeClr val="tx2"/>
          </a:solidFill>
          <a:latin typeface="Arial" charset="0"/>
        </a:defRPr>
      </a:lvl5pPr>
      <a:lvl6pPr marL="455436" algn="l" defTabSz="891938" rtl="0" eaLnBrk="1" fontAlgn="base" hangingPunct="1">
        <a:spcBef>
          <a:spcPct val="0"/>
        </a:spcBef>
        <a:spcAft>
          <a:spcPct val="0"/>
        </a:spcAft>
        <a:defRPr sz="1900" b="1">
          <a:solidFill>
            <a:schemeClr val="tx2"/>
          </a:solidFill>
          <a:latin typeface="Arial" charset="0"/>
        </a:defRPr>
      </a:lvl6pPr>
      <a:lvl7pPr marL="910912" algn="l" defTabSz="891938" rtl="0" eaLnBrk="1" fontAlgn="base" hangingPunct="1">
        <a:spcBef>
          <a:spcPct val="0"/>
        </a:spcBef>
        <a:spcAft>
          <a:spcPct val="0"/>
        </a:spcAft>
        <a:defRPr sz="1900" b="1">
          <a:solidFill>
            <a:schemeClr val="tx2"/>
          </a:solidFill>
          <a:latin typeface="Arial" charset="0"/>
        </a:defRPr>
      </a:lvl7pPr>
      <a:lvl8pPr marL="1366376" algn="l" defTabSz="891938" rtl="0" eaLnBrk="1" fontAlgn="base" hangingPunct="1">
        <a:spcBef>
          <a:spcPct val="0"/>
        </a:spcBef>
        <a:spcAft>
          <a:spcPct val="0"/>
        </a:spcAft>
        <a:defRPr sz="1900" b="1">
          <a:solidFill>
            <a:schemeClr val="tx2"/>
          </a:solidFill>
          <a:latin typeface="Arial" charset="0"/>
        </a:defRPr>
      </a:lvl8pPr>
      <a:lvl9pPr marL="1821832" algn="l" defTabSz="891938" rtl="0" eaLnBrk="1" fontAlgn="base" hangingPunct="1">
        <a:spcBef>
          <a:spcPct val="0"/>
        </a:spcBef>
        <a:spcAft>
          <a:spcPct val="0"/>
        </a:spcAft>
        <a:defRPr sz="1900" b="1">
          <a:solidFill>
            <a:schemeClr val="tx2"/>
          </a:solidFill>
          <a:latin typeface="Arial" charset="0"/>
        </a:defRPr>
      </a:lvl9pPr>
    </p:titleStyle>
    <p:bodyStyle>
      <a:lvl1pPr marL="0" indent="0" algn="l" defTabSz="891938"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2938" indent="-191358" algn="l" defTabSz="891938"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5436" indent="-260941" algn="l" defTabSz="891938"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023" indent="-154987" algn="l" defTabSz="891938"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6952" indent="-129679" algn="l" defTabSz="89193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6952" indent="-129679" algn="l" defTabSz="89193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952" indent="-129679" algn="l" defTabSz="89193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952" indent="-129679" algn="l" defTabSz="89193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952" indent="-129679" algn="l" defTabSz="89193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0912" rtl="0" eaLnBrk="1" latinLnBrk="0" hangingPunct="1">
        <a:defRPr sz="1800" kern="1200">
          <a:solidFill>
            <a:schemeClr val="tx1"/>
          </a:solidFill>
          <a:latin typeface="+mn-lt"/>
          <a:ea typeface="+mn-ea"/>
          <a:cs typeface="+mn-cs"/>
        </a:defRPr>
      </a:lvl1pPr>
      <a:lvl2pPr marL="455436" algn="l" defTabSz="910912" rtl="0" eaLnBrk="1" latinLnBrk="0" hangingPunct="1">
        <a:defRPr sz="1800" kern="1200">
          <a:solidFill>
            <a:schemeClr val="tx1"/>
          </a:solidFill>
          <a:latin typeface="+mn-lt"/>
          <a:ea typeface="+mn-ea"/>
          <a:cs typeface="+mn-cs"/>
        </a:defRPr>
      </a:lvl2pPr>
      <a:lvl3pPr marL="910912" algn="l" defTabSz="910912" rtl="0" eaLnBrk="1" latinLnBrk="0" hangingPunct="1">
        <a:defRPr sz="1800" kern="1200">
          <a:solidFill>
            <a:schemeClr val="tx1"/>
          </a:solidFill>
          <a:latin typeface="+mn-lt"/>
          <a:ea typeface="+mn-ea"/>
          <a:cs typeface="+mn-cs"/>
        </a:defRPr>
      </a:lvl3pPr>
      <a:lvl4pPr marL="1366376" algn="l" defTabSz="910912" rtl="0" eaLnBrk="1" latinLnBrk="0" hangingPunct="1">
        <a:defRPr sz="1800" kern="1200">
          <a:solidFill>
            <a:schemeClr val="tx1"/>
          </a:solidFill>
          <a:latin typeface="+mn-lt"/>
          <a:ea typeface="+mn-ea"/>
          <a:cs typeface="+mn-cs"/>
        </a:defRPr>
      </a:lvl4pPr>
      <a:lvl5pPr marL="1821832" algn="l" defTabSz="910912" rtl="0" eaLnBrk="1" latinLnBrk="0" hangingPunct="1">
        <a:defRPr sz="1800" kern="1200">
          <a:solidFill>
            <a:schemeClr val="tx1"/>
          </a:solidFill>
          <a:latin typeface="+mn-lt"/>
          <a:ea typeface="+mn-ea"/>
          <a:cs typeface="+mn-cs"/>
        </a:defRPr>
      </a:lvl5pPr>
      <a:lvl6pPr marL="2277294" algn="l" defTabSz="910912" rtl="0" eaLnBrk="1" latinLnBrk="0" hangingPunct="1">
        <a:defRPr sz="1800" kern="1200">
          <a:solidFill>
            <a:schemeClr val="tx1"/>
          </a:solidFill>
          <a:latin typeface="+mn-lt"/>
          <a:ea typeface="+mn-ea"/>
          <a:cs typeface="+mn-cs"/>
        </a:defRPr>
      </a:lvl6pPr>
      <a:lvl7pPr marL="2732751" algn="l" defTabSz="910912" rtl="0" eaLnBrk="1" latinLnBrk="0" hangingPunct="1">
        <a:defRPr sz="1800" kern="1200">
          <a:solidFill>
            <a:schemeClr val="tx1"/>
          </a:solidFill>
          <a:latin typeface="+mn-lt"/>
          <a:ea typeface="+mn-ea"/>
          <a:cs typeface="+mn-cs"/>
        </a:defRPr>
      </a:lvl7pPr>
      <a:lvl8pPr marL="3188210" algn="l" defTabSz="910912" rtl="0" eaLnBrk="1" latinLnBrk="0" hangingPunct="1">
        <a:defRPr sz="1800" kern="1200">
          <a:solidFill>
            <a:schemeClr val="tx1"/>
          </a:solidFill>
          <a:latin typeface="+mn-lt"/>
          <a:ea typeface="+mn-ea"/>
          <a:cs typeface="+mn-cs"/>
        </a:defRPr>
      </a:lvl8pPr>
      <a:lvl9pPr marL="3643669" algn="l" defTabSz="9109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307987193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7269" name="think-cell Slide" r:id="rId21" imgW="270" imgH="270" progId="TCLayout.ActiveDocument.1">
                  <p:embed/>
                </p:oleObj>
              </mc:Choice>
              <mc:Fallback>
                <p:oleObj name="think-cell Slide" r:id="rId21" imgW="270" imgH="270" progId="TCLayout.ActiveDocument.1">
                  <p:embed/>
                  <p:pic>
                    <p:nvPicPr>
                      <p:cNvPr id="0" name=""/>
                      <p:cNvPicPr/>
                      <p:nvPr/>
                    </p:nvPicPr>
                    <p:blipFill>
                      <a:blip r:embed="rId22"/>
                      <a:stretch>
                        <a:fillRect/>
                      </a:stretch>
                    </p:blipFill>
                    <p:spPr>
                      <a:xfrm>
                        <a:off x="0" y="0"/>
                        <a:ext cx="158750" cy="158750"/>
                      </a:xfrm>
                      <a:prstGeom prst="rect">
                        <a:avLst/>
                      </a:prstGeom>
                    </p:spPr>
                  </p:pic>
                </p:oleObj>
              </mc:Fallback>
            </mc:AlternateContent>
          </a:graphicData>
        </a:graphic>
      </p:graphicFrame>
      <p:sp>
        <p:nvSpPr>
          <p:cNvPr id="1034" name="Working Draft" hidden="1"/>
          <p:cNvSpPr txBox="1">
            <a:spLocks noChangeArrowheads="1"/>
          </p:cNvSpPr>
          <p:nvPr/>
        </p:nvSpPr>
        <p:spPr bwMode="gray">
          <a:xfrm rot="5400000">
            <a:off x="7930587" y="1940613"/>
            <a:ext cx="192200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solidFill>
                  <a:srgbClr val="000000"/>
                </a:solidFill>
                <a:latin typeface="Arial"/>
              </a:rPr>
              <a:t>Last Modified 29.01.2013 19:11 E. Africa Standard Time</a:t>
            </a:r>
            <a:endParaRPr lang="en-US" dirty="0" smtClean="0">
              <a:solidFill>
                <a:srgbClr val="000000"/>
              </a:solidFill>
              <a:latin typeface="Arial"/>
            </a:endParaRPr>
          </a:p>
        </p:txBody>
      </p:sp>
      <p:sp>
        <p:nvSpPr>
          <p:cNvPr id="1035" name="Printed" hidden="1"/>
          <p:cNvSpPr txBox="1">
            <a:spLocks noChangeArrowheads="1"/>
          </p:cNvSpPr>
          <p:nvPr/>
        </p:nvSpPr>
        <p:spPr bwMode="gray">
          <a:xfrm rot="5400000">
            <a:off x="8038041" y="4114428"/>
            <a:ext cx="1707199"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solidFill>
                  <a:srgbClr val="000000"/>
                </a:solidFill>
                <a:latin typeface="Arial"/>
              </a:rPr>
              <a:t>Printed 24.01.2013 11:54 E. Africa Standard Time</a:t>
            </a:r>
            <a:endParaRPr lang="en-US" dirty="0" smtClean="0">
              <a:solidFill>
                <a:srgbClr val="000000"/>
              </a:solidFill>
              <a:latin typeface="Arial"/>
            </a:endParaRPr>
          </a:p>
        </p:txBody>
      </p:sp>
      <p:sp>
        <p:nvSpPr>
          <p:cNvPr id="1036" name="Rectangle 286"/>
          <p:cNvSpPr>
            <a:spLocks noGrp="1" noChangeArrowheads="1"/>
          </p:cNvSpPr>
          <p:nvPr>
            <p:ph type="body" idx="1"/>
          </p:nvPr>
        </p:nvSpPr>
        <p:spPr bwMode="gray">
          <a:xfrm>
            <a:off x="1452568" y="1951038"/>
            <a:ext cx="4302125"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19115" y="230188"/>
            <a:ext cx="861853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114"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rPr>
              <a:t>Unit of measure</a:t>
            </a:r>
          </a:p>
        </p:txBody>
      </p:sp>
      <p:grpSp>
        <p:nvGrpSpPr>
          <p:cNvPr id="3" name="McK Slide Elements" hidden="1"/>
          <p:cNvGrpSpPr/>
          <p:nvPr/>
        </p:nvGrpSpPr>
        <p:grpSpPr>
          <a:xfrm>
            <a:off x="119115"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6250" indent="-606250" defTabSz="890425">
                <a:tabLst>
                  <a:tab pos="609405"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52573" y="1127125"/>
            <a:ext cx="4264025" cy="508000"/>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a:solidFill>
                    <a:srgbClr val="000000"/>
                  </a:solidFill>
                  <a:latin typeface="Arial"/>
                </a:rPr>
                <a:t>Title</a:t>
              </a:r>
            </a:p>
            <a:p>
              <a:r>
                <a:rPr lang="en-US" dirty="0">
                  <a:solidFill>
                    <a:srgbClr val="808080"/>
                  </a:solidFill>
                  <a:latin typeface="Arial"/>
                </a:rPr>
                <a:t>Unit of measure</a:t>
              </a:r>
            </a:p>
          </p:txBody>
        </p:sp>
      </p:grpSp>
      <p:pic>
        <p:nvPicPr>
          <p:cNvPr id="22" name="Picture 21"/>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sp>
        <p:nvSpPr>
          <p:cNvPr id="23" name="doc id"/>
          <p:cNvSpPr>
            <a:spLocks noChangeArrowheads="1"/>
          </p:cNvSpPr>
          <p:nvPr/>
        </p:nvSpPr>
        <p:spPr bwMode="gray">
          <a:xfrm>
            <a:off x="8081970" y="36513"/>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0425"/>
            <a:r>
              <a:rPr lang="en-US" sz="800" smtClean="0">
                <a:solidFill>
                  <a:srgbClr val="000000"/>
                </a:solidFill>
                <a:latin typeface="Arial"/>
              </a:rPr>
              <a:t>Doc ID</a:t>
            </a:r>
            <a:endParaRPr lang="en-US" sz="800" dirty="0">
              <a:solidFill>
                <a:srgbClr val="000000"/>
              </a:solidFill>
              <a:latin typeface="Arial"/>
            </a:endParaRPr>
          </a:p>
        </p:txBody>
      </p:sp>
      <p:grpSp>
        <p:nvGrpSpPr>
          <p:cNvPr id="24" name="LegendBoxes" hidden="1"/>
          <p:cNvGrpSpPr>
            <a:grpSpLocks/>
          </p:cNvGrpSpPr>
          <p:nvPr/>
        </p:nvGrpSpPr>
        <p:grpSpPr bwMode="gray">
          <a:xfrm>
            <a:off x="7981955" y="273892"/>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425">
                <a:buClr>
                  <a:srgbClr val="002960"/>
                </a:buClr>
              </a:pPr>
              <a:r>
                <a:rPr lang="en-US" sz="120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425">
                <a:buClr>
                  <a:srgbClr val="002960"/>
                </a:buClr>
              </a:pPr>
              <a:r>
                <a:rPr lang="en-US" sz="120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425">
                <a:buClr>
                  <a:srgbClr val="002960"/>
                </a:buClr>
              </a:pPr>
              <a:r>
                <a:rPr lang="en-US" sz="120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425">
                <a:buClr>
                  <a:srgbClr val="002960"/>
                </a:buClr>
              </a:pPr>
              <a:r>
                <a:rPr lang="en-US" sz="120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grpSp>
      <p:grpSp>
        <p:nvGrpSpPr>
          <p:cNvPr id="33" name="LegendLines" hidden="1"/>
          <p:cNvGrpSpPr>
            <a:grpSpLocks/>
          </p:cNvGrpSpPr>
          <p:nvPr/>
        </p:nvGrpSpPr>
        <p:grpSpPr bwMode="gray">
          <a:xfrm>
            <a:off x="7674031"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425">
                <a:buClr>
                  <a:srgbClr val="002960"/>
                </a:buClr>
              </a:pPr>
              <a:r>
                <a:rPr lang="en-US" sz="120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425">
                <a:buClr>
                  <a:srgbClr val="002960"/>
                </a:buClr>
              </a:pPr>
              <a:r>
                <a:rPr lang="en-US" sz="120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425">
                <a:buClr>
                  <a:srgbClr val="002960"/>
                </a:buClr>
              </a:pPr>
              <a:r>
                <a:rPr lang="en-US" sz="1200">
                  <a:solidFill>
                    <a:srgbClr val="000000"/>
                  </a:solidFill>
                  <a:latin typeface="Arial"/>
                </a:rPr>
                <a:t>Legend</a:t>
              </a:r>
            </a:p>
          </p:txBody>
        </p:sp>
      </p:grpSp>
      <p:grpSp>
        <p:nvGrpSpPr>
          <p:cNvPr id="40"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0425">
                <a:buClr>
                  <a:srgbClr val="002960"/>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35" y="250825"/>
            <a:ext cx="830430" cy="1306516"/>
            <a:chOff x="7769225" y="2105025"/>
            <a:chExt cx="830430" cy="1306516"/>
          </a:xfrm>
        </p:grpSpPr>
        <p:grpSp>
          <p:nvGrpSpPr>
            <p:cNvPr id="45" name="MoonLegend1"/>
            <p:cNvGrpSpPr>
              <a:grpSpLocks noChangeAspect="1"/>
            </p:cNvGrpSpPr>
            <p:nvPr>
              <p:custDataLst>
                <p:tags r:id="rId6"/>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19"/>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4" name="Arc 39" hidden="1"/>
              <p:cNvSpPr>
                <a:spLocks noChangeAspect="1"/>
              </p:cNvSpPr>
              <p:nvPr>
                <p:custDataLst>
                  <p:tags r:id="rId20"/>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46" name="MoonLegend2"/>
            <p:cNvGrpSpPr>
              <a:grpSpLocks noChangeAspect="1"/>
            </p:cNvGrpSpPr>
            <p:nvPr>
              <p:custDataLst>
                <p:tags r:id="rId7"/>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7"/>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2" name="Arc 42"/>
              <p:cNvSpPr>
                <a:spLocks noChangeAspect="1"/>
              </p:cNvSpPr>
              <p:nvPr>
                <p:custDataLst>
                  <p:tags r:id="rId18"/>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47" name="MoonLegend4"/>
            <p:cNvGrpSpPr>
              <a:grpSpLocks noChangeAspect="1"/>
            </p:cNvGrpSpPr>
            <p:nvPr>
              <p:custDataLst>
                <p:tags r:id="rId8"/>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0" name="Arc 48"/>
              <p:cNvSpPr>
                <a:spLocks noChangeAspect="1"/>
              </p:cNvSpPr>
              <p:nvPr>
                <p:custDataLst>
                  <p:tags r:id="rId16"/>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48" name="MoonLegend5"/>
            <p:cNvGrpSpPr>
              <a:grpSpLocks noChangeAspect="1"/>
            </p:cNvGrpSpPr>
            <p:nvPr>
              <p:custDataLst>
                <p:tags r:id="rId9"/>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3"/>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8" name="Oval 51"/>
              <p:cNvSpPr>
                <a:spLocks noChangeAspect="1" noChangeArrowheads="1"/>
              </p:cNvSpPr>
              <p:nvPr>
                <p:custDataLst>
                  <p:tags r:id="rId14"/>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425">
                <a:buClr>
                  <a:srgbClr val="002960"/>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425">
                <a:buClr>
                  <a:srgbClr val="002960"/>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425">
                <a:buClr>
                  <a:srgbClr val="002960"/>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425">
                <a:buClr>
                  <a:srgbClr val="002960"/>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425">
                <a:buClr>
                  <a:srgbClr val="002960"/>
                </a:buClr>
              </a:pPr>
              <a:r>
                <a:rPr lang="en-US" sz="1200" dirty="0">
                  <a:solidFill>
                    <a:srgbClr val="000000"/>
                  </a:solidFill>
                  <a:latin typeface="Arial"/>
                </a:rPr>
                <a:t>Legend</a:t>
              </a:r>
            </a:p>
          </p:txBody>
        </p:sp>
        <p:grpSp>
          <p:nvGrpSpPr>
            <p:cNvPr id="54" name="MoonLegend3"/>
            <p:cNvGrpSpPr>
              <a:grpSpLocks noChangeAspect="1"/>
            </p:cNvGrpSpPr>
            <p:nvPr>
              <p:custDataLst>
                <p:tags r:id="rId10"/>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1"/>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6" name="Arc 48"/>
              <p:cNvSpPr>
                <a:spLocks noChangeAspect="1"/>
              </p:cNvSpPr>
              <p:nvPr>
                <p:custDataLst>
                  <p:tags r:id="rId12"/>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spTree>
    <p:extLst>
      <p:ext uri="{BB962C8B-B14F-4D97-AF65-F5344CB8AC3E}">
        <p14:creationId xmlns:p14="http://schemas.microsoft.com/office/powerpoint/2010/main" val="2322420127"/>
      </p:ext>
    </p:extLst>
  </p:cSld>
  <p:clrMap bg1="lt1" tx1="dk1" bg2="lt2" tx2="dk2" accent1="accent1" accent2="accent2" accent3="accent3" accent4="accent4" accent5="accent5" accent6="accent6" hlink="hlink" folHlink="folHlink"/>
  <p:sldLayoutIdLst>
    <p:sldLayoutId id="2147483676" r:id="rId1"/>
    <p:sldLayoutId id="2147483677" r:id="rId2"/>
  </p:sldLayoutIdLst>
  <p:timing>
    <p:tnLst>
      <p:par>
        <p:cTn id="1" dur="indefinite" restart="never" nodeType="tmRoot"/>
      </p:par>
    </p:tnLst>
  </p:timing>
  <p:hf hdr="0" ftr="0" dt="0"/>
  <p:txStyles>
    <p:titleStyle>
      <a:lvl1pPr algn="l" defTabSz="890425" rtl="0" eaLnBrk="1" fontAlgn="base" hangingPunct="1">
        <a:spcBef>
          <a:spcPct val="0"/>
        </a:spcBef>
        <a:spcAft>
          <a:spcPct val="0"/>
        </a:spcAft>
        <a:tabLst>
          <a:tab pos="268391" algn="l"/>
        </a:tabLst>
        <a:defRPr sz="1900" b="1" baseline="0">
          <a:solidFill>
            <a:schemeClr val="tx2"/>
          </a:solidFill>
          <a:latin typeface="+mj-lt"/>
          <a:ea typeface="+mj-ea"/>
          <a:cs typeface="+mj-cs"/>
        </a:defRPr>
      </a:lvl1pPr>
      <a:lvl2pPr algn="l" defTabSz="890425" rtl="0" eaLnBrk="1" fontAlgn="base" hangingPunct="1">
        <a:spcBef>
          <a:spcPct val="0"/>
        </a:spcBef>
        <a:spcAft>
          <a:spcPct val="0"/>
        </a:spcAft>
        <a:defRPr sz="1900" b="1">
          <a:solidFill>
            <a:schemeClr val="tx2"/>
          </a:solidFill>
          <a:latin typeface="Arial" charset="0"/>
        </a:defRPr>
      </a:lvl2pPr>
      <a:lvl3pPr algn="l" defTabSz="890425" rtl="0" eaLnBrk="1" fontAlgn="base" hangingPunct="1">
        <a:spcBef>
          <a:spcPct val="0"/>
        </a:spcBef>
        <a:spcAft>
          <a:spcPct val="0"/>
        </a:spcAft>
        <a:defRPr sz="1900" b="1">
          <a:solidFill>
            <a:schemeClr val="tx2"/>
          </a:solidFill>
          <a:latin typeface="Arial" charset="0"/>
        </a:defRPr>
      </a:lvl3pPr>
      <a:lvl4pPr algn="l" defTabSz="890425" rtl="0" eaLnBrk="1" fontAlgn="base" hangingPunct="1">
        <a:spcBef>
          <a:spcPct val="0"/>
        </a:spcBef>
        <a:spcAft>
          <a:spcPct val="0"/>
        </a:spcAft>
        <a:defRPr sz="1900" b="1">
          <a:solidFill>
            <a:schemeClr val="tx2"/>
          </a:solidFill>
          <a:latin typeface="Arial" charset="0"/>
        </a:defRPr>
      </a:lvl4pPr>
      <a:lvl5pPr algn="l" defTabSz="890425" rtl="0" eaLnBrk="1" fontAlgn="base" hangingPunct="1">
        <a:spcBef>
          <a:spcPct val="0"/>
        </a:spcBef>
        <a:spcAft>
          <a:spcPct val="0"/>
        </a:spcAft>
        <a:defRPr sz="1900" b="1">
          <a:solidFill>
            <a:schemeClr val="tx2"/>
          </a:solidFill>
          <a:latin typeface="Arial" charset="0"/>
        </a:defRPr>
      </a:lvl5pPr>
      <a:lvl6pPr marL="454652" algn="l" defTabSz="890425" rtl="0" eaLnBrk="1" fontAlgn="base" hangingPunct="1">
        <a:spcBef>
          <a:spcPct val="0"/>
        </a:spcBef>
        <a:spcAft>
          <a:spcPct val="0"/>
        </a:spcAft>
        <a:defRPr sz="1900" b="1">
          <a:solidFill>
            <a:schemeClr val="tx2"/>
          </a:solidFill>
          <a:latin typeface="Arial" charset="0"/>
        </a:defRPr>
      </a:lvl6pPr>
      <a:lvl7pPr marL="909371" algn="l" defTabSz="890425" rtl="0" eaLnBrk="1" fontAlgn="base" hangingPunct="1">
        <a:spcBef>
          <a:spcPct val="0"/>
        </a:spcBef>
        <a:spcAft>
          <a:spcPct val="0"/>
        </a:spcAft>
        <a:defRPr sz="1900" b="1">
          <a:solidFill>
            <a:schemeClr val="tx2"/>
          </a:solidFill>
          <a:latin typeface="Arial" charset="0"/>
        </a:defRPr>
      </a:lvl7pPr>
      <a:lvl8pPr marL="1364059" algn="l" defTabSz="890425" rtl="0" eaLnBrk="1" fontAlgn="base" hangingPunct="1">
        <a:spcBef>
          <a:spcPct val="0"/>
        </a:spcBef>
        <a:spcAft>
          <a:spcPct val="0"/>
        </a:spcAft>
        <a:defRPr sz="1900" b="1">
          <a:solidFill>
            <a:schemeClr val="tx2"/>
          </a:solidFill>
          <a:latin typeface="Arial" charset="0"/>
        </a:defRPr>
      </a:lvl8pPr>
      <a:lvl9pPr marL="1818744" algn="l" defTabSz="890425" rtl="0" eaLnBrk="1" fontAlgn="base" hangingPunct="1">
        <a:spcBef>
          <a:spcPct val="0"/>
        </a:spcBef>
        <a:spcAft>
          <a:spcPct val="0"/>
        </a:spcAft>
        <a:defRPr sz="1900" b="1">
          <a:solidFill>
            <a:schemeClr val="tx2"/>
          </a:solidFill>
          <a:latin typeface="Arial" charset="0"/>
        </a:defRPr>
      </a:lvl9pPr>
    </p:titleStyle>
    <p:bodyStyle>
      <a:lvl1pPr marL="0" indent="0" algn="l" defTabSz="89042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2611" indent="-191034" algn="l" defTabSz="89042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4652" indent="-260499" algn="l" defTabSz="89042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0986" indent="-154725" algn="l" defTabSz="89042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5687" indent="-129459" algn="l" defTabSz="89042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5687" indent="-129459" algn="l" defTabSz="89042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5687" indent="-129459" algn="l" defTabSz="89042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5687" indent="-129459" algn="l" defTabSz="89042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5687" indent="-129459" algn="l" defTabSz="89042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9371" rtl="0" eaLnBrk="1" latinLnBrk="0" hangingPunct="1">
        <a:defRPr sz="1800" kern="1200">
          <a:solidFill>
            <a:schemeClr val="tx1"/>
          </a:solidFill>
          <a:latin typeface="+mn-lt"/>
          <a:ea typeface="+mn-ea"/>
          <a:cs typeface="+mn-cs"/>
        </a:defRPr>
      </a:lvl1pPr>
      <a:lvl2pPr marL="454652" algn="l" defTabSz="909371" rtl="0" eaLnBrk="1" latinLnBrk="0" hangingPunct="1">
        <a:defRPr sz="1800" kern="1200">
          <a:solidFill>
            <a:schemeClr val="tx1"/>
          </a:solidFill>
          <a:latin typeface="+mn-lt"/>
          <a:ea typeface="+mn-ea"/>
          <a:cs typeface="+mn-cs"/>
        </a:defRPr>
      </a:lvl2pPr>
      <a:lvl3pPr marL="909371" algn="l" defTabSz="909371" rtl="0" eaLnBrk="1" latinLnBrk="0" hangingPunct="1">
        <a:defRPr sz="1800" kern="1200">
          <a:solidFill>
            <a:schemeClr val="tx1"/>
          </a:solidFill>
          <a:latin typeface="+mn-lt"/>
          <a:ea typeface="+mn-ea"/>
          <a:cs typeface="+mn-cs"/>
        </a:defRPr>
      </a:lvl3pPr>
      <a:lvl4pPr marL="1364059" algn="l" defTabSz="909371" rtl="0" eaLnBrk="1" latinLnBrk="0" hangingPunct="1">
        <a:defRPr sz="1800" kern="1200">
          <a:solidFill>
            <a:schemeClr val="tx1"/>
          </a:solidFill>
          <a:latin typeface="+mn-lt"/>
          <a:ea typeface="+mn-ea"/>
          <a:cs typeface="+mn-cs"/>
        </a:defRPr>
      </a:lvl4pPr>
      <a:lvl5pPr marL="1818744" algn="l" defTabSz="909371" rtl="0" eaLnBrk="1" latinLnBrk="0" hangingPunct="1">
        <a:defRPr sz="1800" kern="1200">
          <a:solidFill>
            <a:schemeClr val="tx1"/>
          </a:solidFill>
          <a:latin typeface="+mn-lt"/>
          <a:ea typeface="+mn-ea"/>
          <a:cs typeface="+mn-cs"/>
        </a:defRPr>
      </a:lvl5pPr>
      <a:lvl6pPr marL="2273433" algn="l" defTabSz="909371" rtl="0" eaLnBrk="1" latinLnBrk="0" hangingPunct="1">
        <a:defRPr sz="1800" kern="1200">
          <a:solidFill>
            <a:schemeClr val="tx1"/>
          </a:solidFill>
          <a:latin typeface="+mn-lt"/>
          <a:ea typeface="+mn-ea"/>
          <a:cs typeface="+mn-cs"/>
        </a:defRPr>
      </a:lvl6pPr>
      <a:lvl7pPr marL="2728118" algn="l" defTabSz="909371" rtl="0" eaLnBrk="1" latinLnBrk="0" hangingPunct="1">
        <a:defRPr sz="1800" kern="1200">
          <a:solidFill>
            <a:schemeClr val="tx1"/>
          </a:solidFill>
          <a:latin typeface="+mn-lt"/>
          <a:ea typeface="+mn-ea"/>
          <a:cs typeface="+mn-cs"/>
        </a:defRPr>
      </a:lvl7pPr>
      <a:lvl8pPr marL="3182807" algn="l" defTabSz="909371" rtl="0" eaLnBrk="1" latinLnBrk="0" hangingPunct="1">
        <a:defRPr sz="1800" kern="1200">
          <a:solidFill>
            <a:schemeClr val="tx1"/>
          </a:solidFill>
          <a:latin typeface="+mn-lt"/>
          <a:ea typeface="+mn-ea"/>
          <a:cs typeface="+mn-cs"/>
        </a:defRPr>
      </a:lvl8pPr>
      <a:lvl9pPr marL="3637494" algn="l" defTabSz="90937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1495533036"/>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3961" name="think-cell Slide" r:id="rId22" imgW="360" imgH="360" progId="TCLayout.ActiveDocument.1">
                  <p:embed/>
                </p:oleObj>
              </mc:Choice>
              <mc:Fallback>
                <p:oleObj name="think-cell Slide" r:id="rId22" imgW="360" imgH="360" progId="TCLayout.ActiveDocument.1">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gray">
          <a:xfrm>
            <a:off x="1452568" y="1951038"/>
            <a:ext cx="4302125"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19103" y="230188"/>
            <a:ext cx="861853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2416"/>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102"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rPr>
              <a:t>Unit of measure</a:t>
            </a:r>
          </a:p>
        </p:txBody>
      </p:sp>
      <p:grpSp>
        <p:nvGrpSpPr>
          <p:cNvPr id="3" name="McK Slide Elements" hidden="1"/>
          <p:cNvGrpSpPr/>
          <p:nvPr/>
        </p:nvGrpSpPr>
        <p:grpSpPr>
          <a:xfrm>
            <a:off x="119103"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7022" indent="-607022" defTabSz="891559">
                <a:tabLst>
                  <a:tab pos="610180" algn="l"/>
                </a:tabLst>
              </a:pPr>
              <a:r>
                <a:rPr lang="en-US" sz="1000" dirty="0">
                  <a:solidFill>
                    <a:srgbClr val="000000"/>
                  </a:solidFill>
                  <a:latin typeface="Arial"/>
                </a:rPr>
                <a:t>SOURCE: Source</a:t>
              </a:r>
            </a:p>
          </p:txBody>
        </p:sp>
      </p:grpSp>
      <p:grpSp>
        <p:nvGrpSpPr>
          <p:cNvPr id="4" name="ACET" hidden="1"/>
          <p:cNvGrpSpPr>
            <a:grpSpLocks/>
          </p:cNvGrpSpPr>
          <p:nvPr/>
        </p:nvGrpSpPr>
        <p:grpSpPr bwMode="gray">
          <a:xfrm>
            <a:off x="1452573" y="1127125"/>
            <a:ext cx="4264025" cy="508000"/>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2416"/>
              <a:r>
                <a:rPr lang="en-US" b="1" dirty="0">
                  <a:solidFill>
                    <a:srgbClr val="000000"/>
                  </a:solidFill>
                  <a:latin typeface="Arial"/>
                </a:rPr>
                <a:t>Title</a:t>
              </a:r>
            </a:p>
            <a:p>
              <a:pPr defTabSz="892416"/>
              <a:r>
                <a:rPr lang="en-US" dirty="0">
                  <a:solidFill>
                    <a:srgbClr val="808080"/>
                  </a:solidFill>
                  <a:latin typeface="Arial"/>
                </a:rPr>
                <a:t>Unit of measure</a:t>
              </a:r>
            </a:p>
          </p:txBody>
        </p:sp>
      </p:grpSp>
      <p:pic>
        <p:nvPicPr>
          <p:cNvPr id="22" name="Picture 21"/>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grpSp>
        <p:nvGrpSpPr>
          <p:cNvPr id="5" name="LegendBoxes" hidden="1"/>
          <p:cNvGrpSpPr>
            <a:grpSpLocks/>
          </p:cNvGrpSpPr>
          <p:nvPr/>
        </p:nvGrpSpPr>
        <p:grpSpPr bwMode="gray">
          <a:xfrm>
            <a:off x="7981955" y="273880"/>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a:buClr>
                  <a:srgbClr val="002960"/>
                </a:buClr>
              </a:pPr>
              <a:r>
                <a:rPr lang="en-US" sz="1200" dirty="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a:endParaRPr lang="en-US">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a:buClr>
                  <a:srgbClr val="002960"/>
                </a:buClr>
              </a:pPr>
              <a:r>
                <a:rPr lang="en-US" sz="1200" dirty="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a:endParaRPr lang="en-US">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a:buClr>
                  <a:srgbClr val="002960"/>
                </a:buClr>
              </a:pPr>
              <a:r>
                <a:rPr lang="en-US" sz="1200" dirty="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a:endParaRPr lang="en-US">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a:buClr>
                  <a:srgbClr val="002960"/>
                </a:buClr>
              </a:pPr>
              <a:r>
                <a:rPr lang="en-US" sz="1200" dirty="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a:endParaRPr lang="en-US">
                <a:solidFill>
                  <a:srgbClr val="000000"/>
                </a:solidFill>
                <a:latin typeface="Arial"/>
              </a:endParaRPr>
            </a:p>
          </p:txBody>
        </p:sp>
      </p:grpSp>
      <p:grpSp>
        <p:nvGrpSpPr>
          <p:cNvPr id="6" name="LegendLines" hidden="1"/>
          <p:cNvGrpSpPr>
            <a:grpSpLocks/>
          </p:cNvGrpSpPr>
          <p:nvPr/>
        </p:nvGrpSpPr>
        <p:grpSpPr bwMode="gray">
          <a:xfrm>
            <a:off x="7674019"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416"/>
              <a:endParaRPr lang="en-US">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416"/>
              <a:endParaRPr lang="en-US">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2416"/>
              <a:endParaRPr lang="en-US">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a:buClr>
                  <a:srgbClr val="002960"/>
                </a:buClr>
              </a:pPr>
              <a:r>
                <a:rPr lang="en-US" sz="1200" dirty="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a:buClr>
                  <a:srgbClr val="002960"/>
                </a:buClr>
              </a:pPr>
              <a:r>
                <a:rPr lang="en-US" sz="1200" dirty="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a:buClr>
                  <a:srgbClr val="002960"/>
                </a:buClr>
              </a:pPr>
              <a:r>
                <a:rPr lang="en-US" sz="1200" dirty="0">
                  <a:solidFill>
                    <a:srgbClr val="000000"/>
                  </a:solidFill>
                  <a:latin typeface="Arial"/>
                </a:rPr>
                <a:t>Legend</a:t>
              </a:r>
            </a:p>
          </p:txBody>
        </p:sp>
      </p:grpSp>
      <p:grpSp>
        <p:nvGrpSpPr>
          <p:cNvPr id="7"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1559">
                <a:buClr>
                  <a:srgbClr val="002960"/>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 name="LegendMoons" hidden="1"/>
          <p:cNvGrpSpPr/>
          <p:nvPr/>
        </p:nvGrpSpPr>
        <p:grpSpPr bwMode="gray">
          <a:xfrm>
            <a:off x="7915135" y="250825"/>
            <a:ext cx="830430" cy="1306516"/>
            <a:chOff x="7769225" y="2105025"/>
            <a:chExt cx="830430" cy="1306516"/>
          </a:xfrm>
        </p:grpSpPr>
        <p:grpSp>
          <p:nvGrpSpPr>
            <p:cNvPr id="9" name="MoonLegend1"/>
            <p:cNvGrpSpPr>
              <a:grpSpLocks noChangeAspect="1"/>
            </p:cNvGrpSpPr>
            <p:nvPr>
              <p:custDataLst>
                <p:tags r:id="rId7"/>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a:endParaRPr lang="en-US">
                  <a:solidFill>
                    <a:srgbClr val="000000"/>
                  </a:solidFill>
                  <a:latin typeface="Arial"/>
                </a:endParaRPr>
              </a:p>
            </p:txBody>
          </p:sp>
          <p:sp>
            <p:nvSpPr>
              <p:cNvPr id="64" name="Arc 39" hidden="1"/>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a:endParaRPr lang="en-US">
                  <a:solidFill>
                    <a:srgbClr val="000000"/>
                  </a:solidFill>
                  <a:latin typeface="Arial"/>
                </a:endParaRPr>
              </a:p>
            </p:txBody>
          </p:sp>
        </p:grpSp>
        <p:grpSp>
          <p:nvGrpSpPr>
            <p:cNvPr id="12" name="MoonLegend2"/>
            <p:cNvGrpSpPr>
              <a:grpSpLocks noChangeAspect="1"/>
            </p:cNvGrpSpPr>
            <p:nvPr>
              <p:custDataLst>
                <p:tags r:id="rId8"/>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a:endParaRPr lang="en-US">
                  <a:solidFill>
                    <a:srgbClr val="000000"/>
                  </a:solidFill>
                  <a:latin typeface="Arial"/>
                </a:endParaRPr>
              </a:p>
            </p:txBody>
          </p:sp>
          <p:sp>
            <p:nvSpPr>
              <p:cNvPr id="62"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a:endParaRPr lang="en-US">
                  <a:solidFill>
                    <a:srgbClr val="000000"/>
                  </a:solidFill>
                  <a:latin typeface="Arial"/>
                </a:endParaRPr>
              </a:p>
            </p:txBody>
          </p:sp>
        </p:grpSp>
        <p:grpSp>
          <p:nvGrpSpPr>
            <p:cNvPr id="15" name="MoonLegend4"/>
            <p:cNvGrpSpPr>
              <a:grpSpLocks noChangeAspect="1"/>
            </p:cNvGrpSpPr>
            <p:nvPr>
              <p:custDataLst>
                <p:tags r:id="rId9"/>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a:endParaRPr lang="en-US">
                  <a:solidFill>
                    <a:srgbClr val="000000"/>
                  </a:solidFill>
                  <a:latin typeface="Arial"/>
                </a:endParaRPr>
              </a:p>
            </p:txBody>
          </p:sp>
          <p:sp>
            <p:nvSpPr>
              <p:cNvPr id="60"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a:endParaRPr lang="en-US">
                  <a:solidFill>
                    <a:srgbClr val="000000"/>
                  </a:solidFill>
                  <a:latin typeface="Arial"/>
                </a:endParaRPr>
              </a:p>
            </p:txBody>
          </p:sp>
        </p:grpSp>
        <p:grpSp>
          <p:nvGrpSpPr>
            <p:cNvPr id="18" name="MoonLegend5"/>
            <p:cNvGrpSpPr>
              <a:grpSpLocks noChangeAspect="1"/>
            </p:cNvGrpSpPr>
            <p:nvPr>
              <p:custDataLst>
                <p:tags r:id="rId10"/>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a:endParaRPr lang="en-US">
                  <a:solidFill>
                    <a:srgbClr val="000000"/>
                  </a:solidFill>
                  <a:latin typeface="Arial"/>
                </a:endParaRPr>
              </a:p>
            </p:txBody>
          </p:sp>
          <p:sp>
            <p:nvSpPr>
              <p:cNvPr id="58"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a:endParaRPr lang="en-US">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a:buClr>
                  <a:srgbClr val="002960"/>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a:buClr>
                  <a:srgbClr val="002960"/>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a:buClr>
                  <a:srgbClr val="002960"/>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a:buClr>
                  <a:srgbClr val="002960"/>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559">
                <a:buClr>
                  <a:srgbClr val="002960"/>
                </a:buClr>
              </a:pPr>
              <a:r>
                <a:rPr lang="en-US" sz="1200" dirty="0">
                  <a:solidFill>
                    <a:srgbClr val="000000"/>
                  </a:solidFill>
                  <a:latin typeface="Arial"/>
                </a:rPr>
                <a:t>Legend</a:t>
              </a:r>
            </a:p>
          </p:txBody>
        </p:sp>
        <p:grpSp>
          <p:nvGrpSpPr>
            <p:cNvPr id="20"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a:endParaRPr lang="en-US">
                  <a:solidFill>
                    <a:srgbClr val="000000"/>
                  </a:solidFill>
                  <a:latin typeface="Arial"/>
                </a:endParaRPr>
              </a:p>
            </p:txBody>
          </p:sp>
          <p:sp>
            <p:nvSpPr>
              <p:cNvPr id="56"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2416"/>
                <a:endParaRPr lang="en-US">
                  <a:solidFill>
                    <a:srgbClr val="000000"/>
                  </a:solidFill>
                  <a:latin typeface="Arial"/>
                </a:endParaRPr>
              </a:p>
            </p:txBody>
          </p:sp>
        </p:grpSp>
      </p:grpSp>
    </p:spTree>
    <p:extLst>
      <p:ext uri="{BB962C8B-B14F-4D97-AF65-F5344CB8AC3E}">
        <p14:creationId xmlns:p14="http://schemas.microsoft.com/office/powerpoint/2010/main" val="309506088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Lst>
  <p:timing>
    <p:tnLst>
      <p:par>
        <p:cTn id="1" dur="indefinite" restart="never" nodeType="tmRoot"/>
      </p:par>
    </p:tnLst>
  </p:timing>
  <p:hf hdr="0" ftr="0" dt="0"/>
  <p:txStyles>
    <p:titleStyle>
      <a:lvl1pPr algn="l" defTabSz="891559" rtl="0" eaLnBrk="1" fontAlgn="base" hangingPunct="1">
        <a:spcBef>
          <a:spcPct val="0"/>
        </a:spcBef>
        <a:spcAft>
          <a:spcPct val="0"/>
        </a:spcAft>
        <a:tabLst>
          <a:tab pos="268733" algn="l"/>
        </a:tabLst>
        <a:defRPr sz="1900" b="1" baseline="0">
          <a:solidFill>
            <a:schemeClr val="tx2"/>
          </a:solidFill>
          <a:latin typeface="+mj-lt"/>
          <a:ea typeface="+mj-ea"/>
          <a:cs typeface="+mj-cs"/>
        </a:defRPr>
      </a:lvl1pPr>
      <a:lvl2pPr algn="l" defTabSz="891559" rtl="0" eaLnBrk="1" fontAlgn="base" hangingPunct="1">
        <a:spcBef>
          <a:spcPct val="0"/>
        </a:spcBef>
        <a:spcAft>
          <a:spcPct val="0"/>
        </a:spcAft>
        <a:defRPr sz="1900" b="1">
          <a:solidFill>
            <a:schemeClr val="tx2"/>
          </a:solidFill>
          <a:latin typeface="Arial" charset="0"/>
        </a:defRPr>
      </a:lvl2pPr>
      <a:lvl3pPr algn="l" defTabSz="891559" rtl="0" eaLnBrk="1" fontAlgn="base" hangingPunct="1">
        <a:spcBef>
          <a:spcPct val="0"/>
        </a:spcBef>
        <a:spcAft>
          <a:spcPct val="0"/>
        </a:spcAft>
        <a:defRPr sz="1900" b="1">
          <a:solidFill>
            <a:schemeClr val="tx2"/>
          </a:solidFill>
          <a:latin typeface="Arial" charset="0"/>
        </a:defRPr>
      </a:lvl3pPr>
      <a:lvl4pPr algn="l" defTabSz="891559" rtl="0" eaLnBrk="1" fontAlgn="base" hangingPunct="1">
        <a:spcBef>
          <a:spcPct val="0"/>
        </a:spcBef>
        <a:spcAft>
          <a:spcPct val="0"/>
        </a:spcAft>
        <a:defRPr sz="1900" b="1">
          <a:solidFill>
            <a:schemeClr val="tx2"/>
          </a:solidFill>
          <a:latin typeface="Arial" charset="0"/>
        </a:defRPr>
      </a:lvl4pPr>
      <a:lvl5pPr algn="l" defTabSz="891559" rtl="0" eaLnBrk="1" fontAlgn="base" hangingPunct="1">
        <a:spcBef>
          <a:spcPct val="0"/>
        </a:spcBef>
        <a:spcAft>
          <a:spcPct val="0"/>
        </a:spcAft>
        <a:defRPr sz="1900" b="1">
          <a:solidFill>
            <a:schemeClr val="tx2"/>
          </a:solidFill>
          <a:latin typeface="Arial" charset="0"/>
        </a:defRPr>
      </a:lvl5pPr>
      <a:lvl6pPr marL="455240" algn="l" defTabSz="891559" rtl="0" eaLnBrk="1" fontAlgn="base" hangingPunct="1">
        <a:spcBef>
          <a:spcPct val="0"/>
        </a:spcBef>
        <a:spcAft>
          <a:spcPct val="0"/>
        </a:spcAft>
        <a:defRPr sz="1900" b="1">
          <a:solidFill>
            <a:schemeClr val="tx2"/>
          </a:solidFill>
          <a:latin typeface="Arial" charset="0"/>
        </a:defRPr>
      </a:lvl6pPr>
      <a:lvl7pPr marL="910528" algn="l" defTabSz="891559" rtl="0" eaLnBrk="1" fontAlgn="base" hangingPunct="1">
        <a:spcBef>
          <a:spcPct val="0"/>
        </a:spcBef>
        <a:spcAft>
          <a:spcPct val="0"/>
        </a:spcAft>
        <a:defRPr sz="1900" b="1">
          <a:solidFill>
            <a:schemeClr val="tx2"/>
          </a:solidFill>
          <a:latin typeface="Arial" charset="0"/>
        </a:defRPr>
      </a:lvl7pPr>
      <a:lvl8pPr marL="1365798" algn="l" defTabSz="891559" rtl="0" eaLnBrk="1" fontAlgn="base" hangingPunct="1">
        <a:spcBef>
          <a:spcPct val="0"/>
        </a:spcBef>
        <a:spcAft>
          <a:spcPct val="0"/>
        </a:spcAft>
        <a:defRPr sz="1900" b="1">
          <a:solidFill>
            <a:schemeClr val="tx2"/>
          </a:solidFill>
          <a:latin typeface="Arial" charset="0"/>
        </a:defRPr>
      </a:lvl8pPr>
      <a:lvl9pPr marL="1821060" algn="l" defTabSz="891559" rtl="0" eaLnBrk="1" fontAlgn="base" hangingPunct="1">
        <a:spcBef>
          <a:spcPct val="0"/>
        </a:spcBef>
        <a:spcAft>
          <a:spcPct val="0"/>
        </a:spcAft>
        <a:defRPr sz="1900" b="1">
          <a:solidFill>
            <a:schemeClr val="tx2"/>
          </a:solidFill>
          <a:latin typeface="Arial" charset="0"/>
        </a:defRPr>
      </a:lvl9pPr>
    </p:titleStyle>
    <p:bodyStyle>
      <a:lvl1pPr marL="0" indent="0" algn="l" defTabSz="89155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2856" indent="-191277" algn="l" defTabSz="89155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5240" indent="-260830" algn="l" defTabSz="89155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1763" indent="-154921" algn="l" defTabSz="89155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6636" indent="-129624" algn="l" defTabSz="89155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6636" indent="-129624" algn="l" defTabSz="89155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636" indent="-129624" algn="l" defTabSz="89155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636" indent="-129624" algn="l" defTabSz="89155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636" indent="-129624" algn="l" defTabSz="89155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0528" rtl="0" eaLnBrk="1" latinLnBrk="0" hangingPunct="1">
        <a:defRPr sz="1800" kern="1200">
          <a:solidFill>
            <a:schemeClr val="tx1"/>
          </a:solidFill>
          <a:latin typeface="+mn-lt"/>
          <a:ea typeface="+mn-ea"/>
          <a:cs typeface="+mn-cs"/>
        </a:defRPr>
      </a:lvl1pPr>
      <a:lvl2pPr marL="455240" algn="l" defTabSz="910528" rtl="0" eaLnBrk="1" latinLnBrk="0" hangingPunct="1">
        <a:defRPr sz="1800" kern="1200">
          <a:solidFill>
            <a:schemeClr val="tx1"/>
          </a:solidFill>
          <a:latin typeface="+mn-lt"/>
          <a:ea typeface="+mn-ea"/>
          <a:cs typeface="+mn-cs"/>
        </a:defRPr>
      </a:lvl2pPr>
      <a:lvl3pPr marL="910528" algn="l" defTabSz="910528" rtl="0" eaLnBrk="1" latinLnBrk="0" hangingPunct="1">
        <a:defRPr sz="1800" kern="1200">
          <a:solidFill>
            <a:schemeClr val="tx1"/>
          </a:solidFill>
          <a:latin typeface="+mn-lt"/>
          <a:ea typeface="+mn-ea"/>
          <a:cs typeface="+mn-cs"/>
        </a:defRPr>
      </a:lvl3pPr>
      <a:lvl4pPr marL="1365798" algn="l" defTabSz="910528" rtl="0" eaLnBrk="1" latinLnBrk="0" hangingPunct="1">
        <a:defRPr sz="1800" kern="1200">
          <a:solidFill>
            <a:schemeClr val="tx1"/>
          </a:solidFill>
          <a:latin typeface="+mn-lt"/>
          <a:ea typeface="+mn-ea"/>
          <a:cs typeface="+mn-cs"/>
        </a:defRPr>
      </a:lvl4pPr>
      <a:lvl5pPr marL="1821060" algn="l" defTabSz="910528" rtl="0" eaLnBrk="1" latinLnBrk="0" hangingPunct="1">
        <a:defRPr sz="1800" kern="1200">
          <a:solidFill>
            <a:schemeClr val="tx1"/>
          </a:solidFill>
          <a:latin typeface="+mn-lt"/>
          <a:ea typeface="+mn-ea"/>
          <a:cs typeface="+mn-cs"/>
        </a:defRPr>
      </a:lvl5pPr>
      <a:lvl6pPr marL="2276327" algn="l" defTabSz="910528" rtl="0" eaLnBrk="1" latinLnBrk="0" hangingPunct="1">
        <a:defRPr sz="1800" kern="1200">
          <a:solidFill>
            <a:schemeClr val="tx1"/>
          </a:solidFill>
          <a:latin typeface="+mn-lt"/>
          <a:ea typeface="+mn-ea"/>
          <a:cs typeface="+mn-cs"/>
        </a:defRPr>
      </a:lvl6pPr>
      <a:lvl7pPr marL="2731591" algn="l" defTabSz="910528" rtl="0" eaLnBrk="1" latinLnBrk="0" hangingPunct="1">
        <a:defRPr sz="1800" kern="1200">
          <a:solidFill>
            <a:schemeClr val="tx1"/>
          </a:solidFill>
          <a:latin typeface="+mn-lt"/>
          <a:ea typeface="+mn-ea"/>
          <a:cs typeface="+mn-cs"/>
        </a:defRPr>
      </a:lvl7pPr>
      <a:lvl8pPr marL="3186858" algn="l" defTabSz="910528" rtl="0" eaLnBrk="1" latinLnBrk="0" hangingPunct="1">
        <a:defRPr sz="1800" kern="1200">
          <a:solidFill>
            <a:schemeClr val="tx1"/>
          </a:solidFill>
          <a:latin typeface="+mn-lt"/>
          <a:ea typeface="+mn-ea"/>
          <a:cs typeface="+mn-cs"/>
        </a:defRPr>
      </a:lvl8pPr>
      <a:lvl9pPr marL="3642124" algn="l" defTabSz="910528"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169379161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7033"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Working Draft" hidden="1"/>
          <p:cNvSpPr txBox="1">
            <a:spLocks noChangeArrowheads="1"/>
          </p:cNvSpPr>
          <p:nvPr/>
        </p:nvSpPr>
        <p:spPr bwMode="gray">
          <a:xfrm rot="5400000">
            <a:off x="7930587" y="1940613"/>
            <a:ext cx="192200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3931" eaLnBrk="1" hangingPunct="1">
              <a:defRPr/>
            </a:pPr>
            <a:r>
              <a:rPr lang="en-US" sz="600" dirty="0" smtClean="0">
                <a:solidFill>
                  <a:srgbClr val="000000"/>
                </a:solidFill>
                <a:latin typeface="Arial"/>
              </a:rPr>
              <a:t>Last Modified 24.02.2013 21:58 E. Africa Standard Time</a:t>
            </a:r>
            <a:endParaRPr lang="en-US" dirty="0" smtClean="0">
              <a:solidFill>
                <a:srgbClr val="000000"/>
              </a:solidFill>
              <a:latin typeface="Arial"/>
            </a:endParaRPr>
          </a:p>
        </p:txBody>
      </p:sp>
      <p:sp>
        <p:nvSpPr>
          <p:cNvPr id="1035" name="Printed" hidden="1"/>
          <p:cNvSpPr txBox="1">
            <a:spLocks noChangeArrowheads="1"/>
          </p:cNvSpPr>
          <p:nvPr/>
        </p:nvSpPr>
        <p:spPr bwMode="gray">
          <a:xfrm rot="5400000">
            <a:off x="8038013" y="4114428"/>
            <a:ext cx="1707199"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3931" eaLnBrk="1" hangingPunct="1">
              <a:defRPr/>
            </a:pPr>
            <a:r>
              <a:rPr lang="en-US" sz="600" dirty="0" smtClean="0">
                <a:solidFill>
                  <a:srgbClr val="000000"/>
                </a:solidFill>
                <a:latin typeface="Arial"/>
              </a:rPr>
              <a:t>Printed 24.01.2013 11:54 E. Africa Standard Time</a:t>
            </a:r>
            <a:endParaRPr lang="en-US" dirty="0" smtClean="0">
              <a:solidFill>
                <a:srgbClr val="000000"/>
              </a:solidFill>
              <a:latin typeface="Arial"/>
            </a:endParaRPr>
          </a:p>
        </p:txBody>
      </p:sp>
      <p:sp>
        <p:nvSpPr>
          <p:cNvPr id="1036" name="Rectangle 286"/>
          <p:cNvSpPr>
            <a:spLocks noGrp="1" noChangeArrowheads="1"/>
          </p:cNvSpPr>
          <p:nvPr>
            <p:ph type="body" idx="1"/>
          </p:nvPr>
        </p:nvSpPr>
        <p:spPr bwMode="gray">
          <a:xfrm>
            <a:off x="1452568" y="1951062"/>
            <a:ext cx="4302125" cy="138499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9" name="Title Placeholder 2"/>
          <p:cNvSpPr>
            <a:spLocks noGrp="1" noChangeArrowheads="1"/>
          </p:cNvSpPr>
          <p:nvPr>
            <p:ph type="title"/>
          </p:nvPr>
        </p:nvSpPr>
        <p:spPr bwMode="gray">
          <a:xfrm>
            <a:off x="119087" y="230188"/>
            <a:ext cx="8618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931"/>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086"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rPr>
              <a:t>Unit of measure</a:t>
            </a:r>
          </a:p>
        </p:txBody>
      </p:sp>
      <p:grpSp>
        <p:nvGrpSpPr>
          <p:cNvPr id="3" name="McK Slide Elements" hidden="1"/>
          <p:cNvGrpSpPr/>
          <p:nvPr/>
        </p:nvGrpSpPr>
        <p:grpSpPr>
          <a:xfrm>
            <a:off x="119087"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8052" indent="-608052" defTabSz="893073">
                <a:tabLst>
                  <a:tab pos="611218" algn="l"/>
                </a:tabLst>
              </a:pPr>
              <a:r>
                <a:rPr lang="en-US" sz="1000" dirty="0">
                  <a:solidFill>
                    <a:srgbClr val="000000"/>
                  </a:solidFill>
                  <a:latin typeface="Arial"/>
                </a:rPr>
                <a:t>SOURCE: Source</a:t>
              </a:r>
            </a:p>
          </p:txBody>
        </p:sp>
      </p:grpSp>
      <p:grpSp>
        <p:nvGrpSpPr>
          <p:cNvPr id="4" name="ACET" hidden="1"/>
          <p:cNvGrpSpPr>
            <a:grpSpLocks/>
          </p:cNvGrpSpPr>
          <p:nvPr/>
        </p:nvGrpSpPr>
        <p:grpSpPr bwMode="gray">
          <a:xfrm>
            <a:off x="1452573" y="1127125"/>
            <a:ext cx="4264025" cy="508000"/>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3931"/>
              <a:r>
                <a:rPr lang="en-US" b="1" dirty="0">
                  <a:solidFill>
                    <a:srgbClr val="000000"/>
                  </a:solidFill>
                  <a:latin typeface="Arial"/>
                </a:rPr>
                <a:t>Title</a:t>
              </a:r>
            </a:p>
            <a:p>
              <a:pPr defTabSz="893931"/>
              <a:r>
                <a:rPr lang="en-US" dirty="0">
                  <a:solidFill>
                    <a:srgbClr val="808080"/>
                  </a:solidFill>
                  <a:latin typeface="Arial"/>
                </a:rPr>
                <a:t>Unit of measure</a:t>
              </a:r>
            </a:p>
          </p:txBody>
        </p:sp>
      </p:grpSp>
      <p:pic>
        <p:nvPicPr>
          <p:cNvPr id="22" name="Picture 21"/>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grpSp>
        <p:nvGrpSpPr>
          <p:cNvPr id="5" name="LegendBoxes" hidden="1"/>
          <p:cNvGrpSpPr>
            <a:grpSpLocks/>
          </p:cNvGrpSpPr>
          <p:nvPr/>
        </p:nvGrpSpPr>
        <p:grpSpPr bwMode="gray">
          <a:xfrm>
            <a:off x="7981955" y="273864"/>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073">
                <a:buClr>
                  <a:srgbClr val="002960"/>
                </a:buClr>
              </a:pPr>
              <a:r>
                <a:rPr lang="en-US" sz="1200" dirty="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3931"/>
              <a:endParaRPr lang="en-US">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073">
                <a:buClr>
                  <a:srgbClr val="002960"/>
                </a:buClr>
              </a:pPr>
              <a:r>
                <a:rPr lang="en-US" sz="1200" dirty="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3931"/>
              <a:endParaRPr lang="en-US">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073">
                <a:buClr>
                  <a:srgbClr val="002960"/>
                </a:buClr>
              </a:pPr>
              <a:r>
                <a:rPr lang="en-US" sz="1200" dirty="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3931"/>
              <a:endParaRPr lang="en-US">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073">
                <a:buClr>
                  <a:srgbClr val="002960"/>
                </a:buClr>
              </a:pPr>
              <a:r>
                <a:rPr lang="en-US" sz="1200" dirty="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3931"/>
              <a:endParaRPr lang="en-US">
                <a:solidFill>
                  <a:srgbClr val="000000"/>
                </a:solidFill>
                <a:latin typeface="Arial"/>
              </a:endParaRPr>
            </a:p>
          </p:txBody>
        </p:sp>
      </p:grpSp>
      <p:grpSp>
        <p:nvGrpSpPr>
          <p:cNvPr id="6" name="LegendLines" hidden="1"/>
          <p:cNvGrpSpPr>
            <a:grpSpLocks/>
          </p:cNvGrpSpPr>
          <p:nvPr/>
        </p:nvGrpSpPr>
        <p:grpSpPr bwMode="gray">
          <a:xfrm>
            <a:off x="7674003"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3931"/>
              <a:endParaRPr lang="en-US">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3931"/>
              <a:endParaRPr lang="en-US">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3931"/>
              <a:endParaRPr lang="en-US">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073">
                <a:buClr>
                  <a:srgbClr val="002960"/>
                </a:buClr>
              </a:pPr>
              <a:r>
                <a:rPr lang="en-US" sz="1200" dirty="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073">
                <a:buClr>
                  <a:srgbClr val="002960"/>
                </a:buClr>
              </a:pPr>
              <a:r>
                <a:rPr lang="en-US" sz="1200" dirty="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073">
                <a:buClr>
                  <a:srgbClr val="002960"/>
                </a:buClr>
              </a:pPr>
              <a:r>
                <a:rPr lang="en-US" sz="1200" dirty="0">
                  <a:solidFill>
                    <a:srgbClr val="000000"/>
                  </a:solidFill>
                  <a:latin typeface="Arial"/>
                </a:rPr>
                <a:t>Legend</a:t>
              </a:r>
            </a:p>
          </p:txBody>
        </p:sp>
      </p:grpSp>
      <p:grpSp>
        <p:nvGrpSpPr>
          <p:cNvPr id="7"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3073">
                <a:buClr>
                  <a:srgbClr val="002960"/>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 name="LegendMoons" hidden="1"/>
          <p:cNvGrpSpPr/>
          <p:nvPr/>
        </p:nvGrpSpPr>
        <p:grpSpPr bwMode="gray">
          <a:xfrm>
            <a:off x="7915135" y="250825"/>
            <a:ext cx="830430" cy="1306516"/>
            <a:chOff x="7769225" y="2105025"/>
            <a:chExt cx="830430" cy="1306516"/>
          </a:xfrm>
        </p:grpSpPr>
        <p:grpSp>
          <p:nvGrpSpPr>
            <p:cNvPr id="9" name="MoonLegend1"/>
            <p:cNvGrpSpPr>
              <a:grpSpLocks noChangeAspect="1"/>
            </p:cNvGrpSpPr>
            <p:nvPr>
              <p:custDataLst>
                <p:tags r:id="rId6"/>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19"/>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3931"/>
                <a:endParaRPr lang="en-US">
                  <a:solidFill>
                    <a:srgbClr val="000000"/>
                  </a:solidFill>
                  <a:latin typeface="Arial"/>
                </a:endParaRPr>
              </a:p>
            </p:txBody>
          </p:sp>
          <p:sp>
            <p:nvSpPr>
              <p:cNvPr id="64" name="Arc 39" hidden="1"/>
              <p:cNvSpPr>
                <a:spLocks noChangeAspect="1"/>
              </p:cNvSpPr>
              <p:nvPr>
                <p:custDataLst>
                  <p:tags r:id="rId20"/>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3931"/>
                <a:endParaRPr lang="en-US">
                  <a:solidFill>
                    <a:srgbClr val="000000"/>
                  </a:solidFill>
                  <a:latin typeface="Arial"/>
                </a:endParaRPr>
              </a:p>
            </p:txBody>
          </p:sp>
        </p:grpSp>
        <p:grpSp>
          <p:nvGrpSpPr>
            <p:cNvPr id="12" name="MoonLegend2"/>
            <p:cNvGrpSpPr>
              <a:grpSpLocks noChangeAspect="1"/>
            </p:cNvGrpSpPr>
            <p:nvPr>
              <p:custDataLst>
                <p:tags r:id="rId7"/>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7"/>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3931"/>
                <a:endParaRPr lang="en-US">
                  <a:solidFill>
                    <a:srgbClr val="000000"/>
                  </a:solidFill>
                  <a:latin typeface="Arial"/>
                </a:endParaRPr>
              </a:p>
            </p:txBody>
          </p:sp>
          <p:sp>
            <p:nvSpPr>
              <p:cNvPr id="62" name="Arc 42"/>
              <p:cNvSpPr>
                <a:spLocks noChangeAspect="1"/>
              </p:cNvSpPr>
              <p:nvPr>
                <p:custDataLst>
                  <p:tags r:id="rId18"/>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3931"/>
                <a:endParaRPr lang="en-US">
                  <a:solidFill>
                    <a:srgbClr val="000000"/>
                  </a:solidFill>
                  <a:latin typeface="Arial"/>
                </a:endParaRPr>
              </a:p>
            </p:txBody>
          </p:sp>
        </p:grpSp>
        <p:grpSp>
          <p:nvGrpSpPr>
            <p:cNvPr id="15" name="MoonLegend4"/>
            <p:cNvGrpSpPr>
              <a:grpSpLocks noChangeAspect="1"/>
            </p:cNvGrpSpPr>
            <p:nvPr>
              <p:custDataLst>
                <p:tags r:id="rId8"/>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3931"/>
                <a:endParaRPr lang="en-US">
                  <a:solidFill>
                    <a:srgbClr val="000000"/>
                  </a:solidFill>
                  <a:latin typeface="Arial"/>
                </a:endParaRPr>
              </a:p>
            </p:txBody>
          </p:sp>
          <p:sp>
            <p:nvSpPr>
              <p:cNvPr id="60" name="Arc 48"/>
              <p:cNvSpPr>
                <a:spLocks noChangeAspect="1"/>
              </p:cNvSpPr>
              <p:nvPr>
                <p:custDataLst>
                  <p:tags r:id="rId16"/>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3931"/>
                <a:endParaRPr lang="en-US">
                  <a:solidFill>
                    <a:srgbClr val="000000"/>
                  </a:solidFill>
                  <a:latin typeface="Arial"/>
                </a:endParaRPr>
              </a:p>
            </p:txBody>
          </p:sp>
        </p:grpSp>
        <p:grpSp>
          <p:nvGrpSpPr>
            <p:cNvPr id="18" name="MoonLegend5"/>
            <p:cNvGrpSpPr>
              <a:grpSpLocks noChangeAspect="1"/>
            </p:cNvGrpSpPr>
            <p:nvPr>
              <p:custDataLst>
                <p:tags r:id="rId9"/>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3"/>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3931"/>
                <a:endParaRPr lang="en-US">
                  <a:solidFill>
                    <a:srgbClr val="000000"/>
                  </a:solidFill>
                  <a:latin typeface="Arial"/>
                </a:endParaRPr>
              </a:p>
            </p:txBody>
          </p:sp>
          <p:sp>
            <p:nvSpPr>
              <p:cNvPr id="58" name="Oval 51"/>
              <p:cNvSpPr>
                <a:spLocks noChangeAspect="1" noChangeArrowheads="1"/>
              </p:cNvSpPr>
              <p:nvPr>
                <p:custDataLst>
                  <p:tags r:id="rId14"/>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3931"/>
                <a:endParaRPr lang="en-US">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073">
                <a:buClr>
                  <a:srgbClr val="002960"/>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073">
                <a:buClr>
                  <a:srgbClr val="002960"/>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073">
                <a:buClr>
                  <a:srgbClr val="002960"/>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073">
                <a:buClr>
                  <a:srgbClr val="002960"/>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073">
                <a:buClr>
                  <a:srgbClr val="002960"/>
                </a:buClr>
              </a:pPr>
              <a:r>
                <a:rPr lang="en-US" sz="1200" dirty="0">
                  <a:solidFill>
                    <a:srgbClr val="000000"/>
                  </a:solidFill>
                  <a:latin typeface="Arial"/>
                </a:rPr>
                <a:t>Legend</a:t>
              </a:r>
            </a:p>
          </p:txBody>
        </p:sp>
        <p:grpSp>
          <p:nvGrpSpPr>
            <p:cNvPr id="20" name="MoonLegend3"/>
            <p:cNvGrpSpPr>
              <a:grpSpLocks noChangeAspect="1"/>
            </p:cNvGrpSpPr>
            <p:nvPr>
              <p:custDataLst>
                <p:tags r:id="rId10"/>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1"/>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3931"/>
                <a:endParaRPr lang="en-US">
                  <a:solidFill>
                    <a:srgbClr val="000000"/>
                  </a:solidFill>
                  <a:latin typeface="Arial"/>
                </a:endParaRPr>
              </a:p>
            </p:txBody>
          </p:sp>
          <p:sp>
            <p:nvSpPr>
              <p:cNvPr id="56" name="Arc 48"/>
              <p:cNvSpPr>
                <a:spLocks noChangeAspect="1"/>
              </p:cNvSpPr>
              <p:nvPr>
                <p:custDataLst>
                  <p:tags r:id="rId12"/>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3931"/>
                <a:endParaRPr lang="en-US">
                  <a:solidFill>
                    <a:srgbClr val="000000"/>
                  </a:solidFill>
                  <a:latin typeface="Arial"/>
                </a:endParaRPr>
              </a:p>
            </p:txBody>
          </p:sp>
        </p:grpSp>
      </p:grpSp>
    </p:spTree>
    <p:extLst>
      <p:ext uri="{BB962C8B-B14F-4D97-AF65-F5344CB8AC3E}">
        <p14:creationId xmlns:p14="http://schemas.microsoft.com/office/powerpoint/2010/main" val="4042928846"/>
      </p:ext>
    </p:extLst>
  </p:cSld>
  <p:clrMap bg1="lt1" tx1="dk1" bg2="lt2" tx2="dk2" accent1="accent1" accent2="accent2" accent3="accent3" accent4="accent4" accent5="accent5" accent6="accent6" hlink="hlink" folHlink="folHlink"/>
  <p:sldLayoutIdLst>
    <p:sldLayoutId id="2147483815" r:id="rId1"/>
    <p:sldLayoutId id="2147483816" r:id="rId2"/>
  </p:sldLayoutIdLst>
  <p:timing>
    <p:tnLst>
      <p:par>
        <p:cTn id="1" dur="indefinite" restart="never" nodeType="tmRoot"/>
      </p:par>
    </p:tnLst>
  </p:timing>
  <p:hf hdr="0" ftr="0" dt="0"/>
  <p:txStyles>
    <p:titleStyle>
      <a:lvl1pPr algn="l" defTabSz="893073" rtl="0" eaLnBrk="1" fontAlgn="base" hangingPunct="1">
        <a:spcBef>
          <a:spcPct val="0"/>
        </a:spcBef>
        <a:spcAft>
          <a:spcPct val="0"/>
        </a:spcAft>
        <a:tabLst>
          <a:tab pos="269189" algn="l"/>
        </a:tabLst>
        <a:defRPr sz="2400" b="1" baseline="0">
          <a:solidFill>
            <a:schemeClr val="tx2"/>
          </a:solidFill>
          <a:latin typeface="+mj-lt"/>
          <a:ea typeface="+mj-ea"/>
          <a:cs typeface="+mj-cs"/>
        </a:defRPr>
      </a:lvl1pPr>
      <a:lvl2pPr algn="l" defTabSz="893073" rtl="0" eaLnBrk="1" fontAlgn="base" hangingPunct="1">
        <a:spcBef>
          <a:spcPct val="0"/>
        </a:spcBef>
        <a:spcAft>
          <a:spcPct val="0"/>
        </a:spcAft>
        <a:defRPr sz="1900" b="1">
          <a:solidFill>
            <a:schemeClr val="tx2"/>
          </a:solidFill>
          <a:latin typeface="Arial" charset="0"/>
        </a:defRPr>
      </a:lvl2pPr>
      <a:lvl3pPr algn="l" defTabSz="893073" rtl="0" eaLnBrk="1" fontAlgn="base" hangingPunct="1">
        <a:spcBef>
          <a:spcPct val="0"/>
        </a:spcBef>
        <a:spcAft>
          <a:spcPct val="0"/>
        </a:spcAft>
        <a:defRPr sz="1900" b="1">
          <a:solidFill>
            <a:schemeClr val="tx2"/>
          </a:solidFill>
          <a:latin typeface="Arial" charset="0"/>
        </a:defRPr>
      </a:lvl3pPr>
      <a:lvl4pPr algn="l" defTabSz="893073" rtl="0" eaLnBrk="1" fontAlgn="base" hangingPunct="1">
        <a:spcBef>
          <a:spcPct val="0"/>
        </a:spcBef>
        <a:spcAft>
          <a:spcPct val="0"/>
        </a:spcAft>
        <a:defRPr sz="1900" b="1">
          <a:solidFill>
            <a:schemeClr val="tx2"/>
          </a:solidFill>
          <a:latin typeface="Arial" charset="0"/>
        </a:defRPr>
      </a:lvl4pPr>
      <a:lvl5pPr algn="l" defTabSz="893073" rtl="0" eaLnBrk="1" fontAlgn="base" hangingPunct="1">
        <a:spcBef>
          <a:spcPct val="0"/>
        </a:spcBef>
        <a:spcAft>
          <a:spcPct val="0"/>
        </a:spcAft>
        <a:defRPr sz="1900" b="1">
          <a:solidFill>
            <a:schemeClr val="tx2"/>
          </a:solidFill>
          <a:latin typeface="Arial" charset="0"/>
        </a:defRPr>
      </a:lvl5pPr>
      <a:lvl6pPr marL="456024" algn="l" defTabSz="893073" rtl="0" eaLnBrk="1" fontAlgn="base" hangingPunct="1">
        <a:spcBef>
          <a:spcPct val="0"/>
        </a:spcBef>
        <a:spcAft>
          <a:spcPct val="0"/>
        </a:spcAft>
        <a:defRPr sz="1900" b="1">
          <a:solidFill>
            <a:schemeClr val="tx2"/>
          </a:solidFill>
          <a:latin typeface="Arial" charset="0"/>
        </a:defRPr>
      </a:lvl6pPr>
      <a:lvl7pPr marL="912076" algn="l" defTabSz="893073" rtl="0" eaLnBrk="1" fontAlgn="base" hangingPunct="1">
        <a:spcBef>
          <a:spcPct val="0"/>
        </a:spcBef>
        <a:spcAft>
          <a:spcPct val="0"/>
        </a:spcAft>
        <a:defRPr sz="1900" b="1">
          <a:solidFill>
            <a:schemeClr val="tx2"/>
          </a:solidFill>
          <a:latin typeface="Arial" charset="0"/>
        </a:defRPr>
      </a:lvl7pPr>
      <a:lvl8pPr marL="1368116" algn="l" defTabSz="893073" rtl="0" eaLnBrk="1" fontAlgn="base" hangingPunct="1">
        <a:spcBef>
          <a:spcPct val="0"/>
        </a:spcBef>
        <a:spcAft>
          <a:spcPct val="0"/>
        </a:spcAft>
        <a:defRPr sz="1900" b="1">
          <a:solidFill>
            <a:schemeClr val="tx2"/>
          </a:solidFill>
          <a:latin typeface="Arial" charset="0"/>
        </a:defRPr>
      </a:lvl8pPr>
      <a:lvl9pPr marL="1824152" algn="l" defTabSz="893073" rtl="0" eaLnBrk="1" fontAlgn="base" hangingPunct="1">
        <a:spcBef>
          <a:spcPct val="0"/>
        </a:spcBef>
        <a:spcAft>
          <a:spcPct val="0"/>
        </a:spcAft>
        <a:defRPr sz="1900" b="1">
          <a:solidFill>
            <a:schemeClr val="tx2"/>
          </a:solidFill>
          <a:latin typeface="Arial" charset="0"/>
        </a:defRPr>
      </a:lvl9pPr>
    </p:titleStyle>
    <p:bodyStyle>
      <a:lvl1pPr marL="0" indent="0" algn="l" defTabSz="893073" rtl="0" eaLnBrk="1" fontAlgn="base" hangingPunct="1">
        <a:spcBef>
          <a:spcPct val="0"/>
        </a:spcBef>
        <a:spcAft>
          <a:spcPct val="0"/>
        </a:spcAft>
        <a:buClr>
          <a:schemeClr val="tx2"/>
        </a:buClr>
        <a:defRPr sz="1800" baseline="0">
          <a:solidFill>
            <a:schemeClr val="tx1"/>
          </a:solidFill>
          <a:latin typeface="+mn-lt"/>
          <a:ea typeface="+mn-ea"/>
          <a:cs typeface="+mn-cs"/>
        </a:defRPr>
      </a:lvl1pPr>
      <a:lvl2pPr marL="193183" indent="-191601" algn="l" defTabSz="893073"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defRPr>
      </a:lvl2pPr>
      <a:lvl3pPr marL="456024" indent="-261273" algn="l" defTabSz="89307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defRPr>
      </a:lvl3pPr>
      <a:lvl4pPr marL="612803" indent="-155183" algn="l" defTabSz="893073"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defRPr>
      </a:lvl4pPr>
      <a:lvl5pPr marL="747903" indent="-129843" algn="l" defTabSz="89307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defRPr>
      </a:lvl5pPr>
      <a:lvl6pPr marL="747903" indent="-129843" algn="l" defTabSz="89307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903" indent="-129843" algn="l" defTabSz="89307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903" indent="-129843" algn="l" defTabSz="89307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903" indent="-129843" algn="l" defTabSz="893073"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2076" rtl="0" eaLnBrk="1" latinLnBrk="0" hangingPunct="1">
        <a:defRPr sz="1800" kern="1200">
          <a:solidFill>
            <a:schemeClr val="tx1"/>
          </a:solidFill>
          <a:latin typeface="+mn-lt"/>
          <a:ea typeface="+mn-ea"/>
          <a:cs typeface="+mn-cs"/>
        </a:defRPr>
      </a:lvl1pPr>
      <a:lvl2pPr marL="456024" algn="l" defTabSz="912076" rtl="0" eaLnBrk="1" latinLnBrk="0" hangingPunct="1">
        <a:defRPr sz="1800" kern="1200">
          <a:solidFill>
            <a:schemeClr val="tx1"/>
          </a:solidFill>
          <a:latin typeface="+mn-lt"/>
          <a:ea typeface="+mn-ea"/>
          <a:cs typeface="+mn-cs"/>
        </a:defRPr>
      </a:lvl2pPr>
      <a:lvl3pPr marL="912076" algn="l" defTabSz="912076" rtl="0" eaLnBrk="1" latinLnBrk="0" hangingPunct="1">
        <a:defRPr sz="1800" kern="1200">
          <a:solidFill>
            <a:schemeClr val="tx1"/>
          </a:solidFill>
          <a:latin typeface="+mn-lt"/>
          <a:ea typeface="+mn-ea"/>
          <a:cs typeface="+mn-cs"/>
        </a:defRPr>
      </a:lvl3pPr>
      <a:lvl4pPr marL="1368116" algn="l" defTabSz="912076" rtl="0" eaLnBrk="1" latinLnBrk="0" hangingPunct="1">
        <a:defRPr sz="1800" kern="1200">
          <a:solidFill>
            <a:schemeClr val="tx1"/>
          </a:solidFill>
          <a:latin typeface="+mn-lt"/>
          <a:ea typeface="+mn-ea"/>
          <a:cs typeface="+mn-cs"/>
        </a:defRPr>
      </a:lvl4pPr>
      <a:lvl5pPr marL="1824152" algn="l" defTabSz="912076" rtl="0" eaLnBrk="1" latinLnBrk="0" hangingPunct="1">
        <a:defRPr sz="1800" kern="1200">
          <a:solidFill>
            <a:schemeClr val="tx1"/>
          </a:solidFill>
          <a:latin typeface="+mn-lt"/>
          <a:ea typeface="+mn-ea"/>
          <a:cs typeface="+mn-cs"/>
        </a:defRPr>
      </a:lvl5pPr>
      <a:lvl6pPr marL="2280193" algn="l" defTabSz="912076" rtl="0" eaLnBrk="1" latinLnBrk="0" hangingPunct="1">
        <a:defRPr sz="1800" kern="1200">
          <a:solidFill>
            <a:schemeClr val="tx1"/>
          </a:solidFill>
          <a:latin typeface="+mn-lt"/>
          <a:ea typeface="+mn-ea"/>
          <a:cs typeface="+mn-cs"/>
        </a:defRPr>
      </a:lvl6pPr>
      <a:lvl7pPr marL="2736229" algn="l" defTabSz="912076" rtl="0" eaLnBrk="1" latinLnBrk="0" hangingPunct="1">
        <a:defRPr sz="1800" kern="1200">
          <a:solidFill>
            <a:schemeClr val="tx1"/>
          </a:solidFill>
          <a:latin typeface="+mn-lt"/>
          <a:ea typeface="+mn-ea"/>
          <a:cs typeface="+mn-cs"/>
        </a:defRPr>
      </a:lvl7pPr>
      <a:lvl8pPr marL="3192267" algn="l" defTabSz="912076" rtl="0" eaLnBrk="1" latinLnBrk="0" hangingPunct="1">
        <a:defRPr sz="1800" kern="1200">
          <a:solidFill>
            <a:schemeClr val="tx1"/>
          </a:solidFill>
          <a:latin typeface="+mn-lt"/>
          <a:ea typeface="+mn-ea"/>
          <a:cs typeface="+mn-cs"/>
        </a:defRPr>
      </a:lvl8pPr>
      <a:lvl9pPr marL="3648306" algn="l" defTabSz="912076"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194876223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18294"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gray">
          <a:xfrm>
            <a:off x="334963" y="1150220"/>
            <a:ext cx="3358295"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19086" y="230188"/>
            <a:ext cx="861853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lgn="l" defTabSz="893168" rtl="0" eaLnBrk="1" fontAlgn="base" hangingPunct="1">
              <a:spcBef>
                <a:spcPct val="0"/>
              </a:spcBef>
              <a:spcAft>
                <a:spcPct val="0"/>
              </a:spcAft>
              <a:buNone/>
              <a:tabLst>
                <a:tab pos="269218" algn="l"/>
              </a:tabLst>
            </a:pPr>
            <a:r>
              <a:rPr lang="en-US" noProof="0" dirty="0" smtClean="0"/>
              <a:t>Click to edit Master title style</a:t>
            </a:r>
          </a:p>
        </p:txBody>
      </p:sp>
      <p:grpSp>
        <p:nvGrpSpPr>
          <p:cNvPr id="15" name="ACET" hidden="1"/>
          <p:cNvGrpSpPr>
            <a:grpSpLocks/>
          </p:cNvGrpSpPr>
          <p:nvPr/>
        </p:nvGrpSpPr>
        <p:grpSpPr bwMode="gray">
          <a:xfrm>
            <a:off x="1452573" y="1127125"/>
            <a:ext cx="4264025" cy="508000"/>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a:solidFill>
                    <a:srgbClr val="000000"/>
                  </a:solidFill>
                  <a:latin typeface="Arial"/>
                </a:rPr>
                <a:t>Title</a:t>
              </a:r>
            </a:p>
            <a:p>
              <a:r>
                <a:rPr lang="en-US" dirty="0">
                  <a:solidFill>
                    <a:srgbClr val="808080"/>
                  </a:solidFill>
                  <a:latin typeface="Arial"/>
                </a:rPr>
                <a:t>Unit of measure</a:t>
              </a:r>
            </a:p>
          </p:txBody>
        </p:sp>
      </p:grpSp>
      <p:pic>
        <p:nvPicPr>
          <p:cNvPr id="22" name="Picture 21"/>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sp>
        <p:nvSpPr>
          <p:cNvPr id="65" name="McK 3. Unit of measure" hidden="1"/>
          <p:cNvSpPr txBox="1">
            <a:spLocks noChangeArrowheads="1"/>
          </p:cNvSpPr>
          <p:nvPr/>
        </p:nvSpPr>
        <p:spPr bwMode="auto">
          <a:xfrm>
            <a:off x="119063" y="531830"/>
            <a:ext cx="430396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rPr>
              <a:t>Unit of measure</a:t>
            </a:r>
          </a:p>
        </p:txBody>
      </p:sp>
      <p:sp>
        <p:nvSpPr>
          <p:cNvPr id="66" name="McK 1. On-page tracker" hidden="1"/>
          <p:cNvSpPr>
            <a:spLocks noChangeArrowheads="1"/>
          </p:cNvSpPr>
          <p:nvPr/>
        </p:nvSpPr>
        <p:spPr bwMode="auto">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Arial"/>
              </a:rPr>
              <a:t>TRACKER</a:t>
            </a:r>
          </a:p>
        </p:txBody>
      </p:sp>
      <p:grpSp>
        <p:nvGrpSpPr>
          <p:cNvPr id="4" name="McK Slide Elements" hidden="1"/>
          <p:cNvGrpSpPr/>
          <p:nvPr/>
        </p:nvGrpSpPr>
        <p:grpSpPr>
          <a:xfrm>
            <a:off x="119064" y="6257413"/>
            <a:ext cx="7380287" cy="331456"/>
            <a:chOff x="119063" y="6257413"/>
            <a:chExt cx="7380287" cy="331456"/>
          </a:xfrm>
        </p:grpSpPr>
        <p:sp>
          <p:nvSpPr>
            <p:cNvPr id="67" name="McK 5. Source"/>
            <p:cNvSpPr>
              <a:spLocks noChangeArrowheads="1"/>
            </p:cNvSpPr>
            <p:nvPr>
              <p:custDataLst>
                <p:tags r:id="rId23"/>
              </p:custDataLst>
            </p:nvPr>
          </p:nvSpPr>
          <p:spPr bwMode="auto">
            <a:xfrm>
              <a:off x="119063" y="6434981"/>
              <a:ext cx="738028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p>
              <a:pPr marL="612868" indent="-612868" defTabSz="893168"/>
              <a:r>
                <a:rPr lang="en-US" sz="1000" dirty="0">
                  <a:solidFill>
                    <a:srgbClr val="000000"/>
                  </a:solidFill>
                  <a:latin typeface="Arial"/>
                </a:rPr>
                <a:t>SOURCE: </a:t>
              </a:r>
              <a:r>
                <a:rPr lang="en-US" sz="1000" dirty="0" smtClean="0">
                  <a:solidFill>
                    <a:srgbClr val="000000"/>
                  </a:solidFill>
                  <a:latin typeface="Arial"/>
                </a:rPr>
                <a:t>Source</a:t>
              </a:r>
            </a:p>
          </p:txBody>
        </p:sp>
        <p:sp>
          <p:nvSpPr>
            <p:cNvPr id="68" name="McK 4. Footnote"/>
            <p:cNvSpPr txBox="1">
              <a:spLocks noChangeArrowheads="1"/>
            </p:cNvSpPr>
            <p:nvPr>
              <p:custDataLst>
                <p:tags r:id="rId24"/>
              </p:custDataLst>
            </p:nvPr>
          </p:nvSpPr>
          <p:spPr bwMode="auto">
            <a:xfrm>
              <a:off x="119063" y="6257413"/>
              <a:ext cx="738028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r>
                <a:rPr lang="en-US" sz="1000" dirty="0">
                  <a:solidFill>
                    <a:srgbClr val="000000"/>
                  </a:solidFill>
                  <a:latin typeface="Arial"/>
                </a:rPr>
                <a:t>1 </a:t>
              </a:r>
              <a:r>
                <a:rPr lang="en-US" sz="1000" dirty="0" smtClean="0">
                  <a:solidFill>
                    <a:srgbClr val="000000"/>
                  </a:solidFill>
                  <a:latin typeface="Arial"/>
                </a:rPr>
                <a:t>Footnote</a:t>
              </a:r>
            </a:p>
          </p:txBody>
        </p:sp>
      </p:grpSp>
      <p:grpSp>
        <p:nvGrpSpPr>
          <p:cNvPr id="69" name="LegendMoons" hidden="1"/>
          <p:cNvGrpSpPr/>
          <p:nvPr/>
        </p:nvGrpSpPr>
        <p:grpSpPr>
          <a:xfrm>
            <a:off x="7910345" y="296064"/>
            <a:ext cx="830430" cy="1306516"/>
            <a:chOff x="7769225" y="2105025"/>
            <a:chExt cx="830430" cy="1306516"/>
          </a:xfrm>
        </p:grpSpPr>
        <p:grpSp>
          <p:nvGrpSpPr>
            <p:cNvPr id="70" name="MoonLegend1" hidden="1"/>
            <p:cNvGrpSpPr>
              <a:grpSpLocks noChangeAspect="1"/>
            </p:cNvGrpSpPr>
            <p:nvPr>
              <p:custDataLst>
                <p:tags r:id="rId8"/>
              </p:custDataLst>
            </p:nvPr>
          </p:nvGrpSpPr>
          <p:grpSpPr bwMode="auto">
            <a:xfrm>
              <a:off x="7769225" y="2105025"/>
              <a:ext cx="209550" cy="209551"/>
              <a:chOff x="4533" y="183"/>
              <a:chExt cx="144" cy="144"/>
            </a:xfrm>
          </p:grpSpPr>
          <p:sp>
            <p:nvSpPr>
              <p:cNvPr id="88" name="Oval 38"/>
              <p:cNvSpPr>
                <a:spLocks noChangeAspect="1" noChangeArrowheads="1"/>
              </p:cNvSpPr>
              <p:nvPr>
                <p:custDataLst>
                  <p:tags r:id="rId21"/>
                </p:custDataLst>
              </p:nvPr>
            </p:nvSpPr>
            <p:spPr bwMode="blackWhite">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89" name="Arc 39"/>
              <p:cNvSpPr>
                <a:spLocks noChangeAspect="1"/>
              </p:cNvSpPr>
              <p:nvPr>
                <p:custDataLst>
                  <p:tags r:id="rId22"/>
                </p:custDataLst>
              </p:nvPr>
            </p:nvSpPr>
            <p:spPr bwMode="black">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grpSp>
        <p:grpSp>
          <p:nvGrpSpPr>
            <p:cNvPr id="71" name="MoonLegend2" hidden="1"/>
            <p:cNvGrpSpPr>
              <a:grpSpLocks noChangeAspect="1"/>
            </p:cNvGrpSpPr>
            <p:nvPr>
              <p:custDataLst>
                <p:tags r:id="rId9"/>
              </p:custDataLst>
            </p:nvPr>
          </p:nvGrpSpPr>
          <p:grpSpPr bwMode="auto">
            <a:xfrm>
              <a:off x="7769225" y="2379266"/>
              <a:ext cx="209550" cy="209551"/>
              <a:chOff x="1694" y="2044"/>
              <a:chExt cx="160" cy="160"/>
            </a:xfrm>
          </p:grpSpPr>
          <p:sp>
            <p:nvSpPr>
              <p:cNvPr id="86" name="Oval 41"/>
              <p:cNvSpPr>
                <a:spLocks noChangeAspect="1" noChangeArrowheads="1"/>
              </p:cNvSpPr>
              <p:nvPr>
                <p:custDataLst>
                  <p:tags r:id="rId19"/>
                </p:custDataLst>
              </p:nvPr>
            </p:nvSpPr>
            <p:spPr bwMode="blackWhite">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87" name="Arc 42"/>
              <p:cNvSpPr>
                <a:spLocks noChangeAspect="1"/>
              </p:cNvSpPr>
              <p:nvPr>
                <p:custDataLst>
                  <p:tags r:id="rId20"/>
                </p:custDataLst>
              </p:nvPr>
            </p:nvSpPr>
            <p:spPr bwMode="black">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grpSp>
        <p:grpSp>
          <p:nvGrpSpPr>
            <p:cNvPr id="72" name="MoonLegend4" hidden="1"/>
            <p:cNvGrpSpPr>
              <a:grpSpLocks noChangeAspect="1"/>
            </p:cNvGrpSpPr>
            <p:nvPr>
              <p:custDataLst>
                <p:tags r:id="rId10"/>
              </p:custDataLst>
            </p:nvPr>
          </p:nvGrpSpPr>
          <p:grpSpPr bwMode="auto">
            <a:xfrm>
              <a:off x="7769225" y="2927748"/>
              <a:ext cx="209550" cy="209551"/>
              <a:chOff x="4495" y="1198"/>
              <a:chExt cx="160" cy="160"/>
            </a:xfrm>
          </p:grpSpPr>
          <p:sp>
            <p:nvSpPr>
              <p:cNvPr id="84" name="Oval 47"/>
              <p:cNvSpPr>
                <a:spLocks noChangeAspect="1" noChangeArrowheads="1"/>
              </p:cNvSpPr>
              <p:nvPr>
                <p:custDataLst>
                  <p:tags r:id="rId17"/>
                </p:custDataLst>
              </p:nvPr>
            </p:nvSpPr>
            <p:spPr bwMode="blackWhite">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85" name="Arc 48"/>
              <p:cNvSpPr>
                <a:spLocks noChangeAspect="1"/>
              </p:cNvSpPr>
              <p:nvPr>
                <p:custDataLst>
                  <p:tags r:id="rId18"/>
                </p:custDataLst>
              </p:nvPr>
            </p:nvSpPr>
            <p:spPr bwMode="black">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grpSp>
        <p:grpSp>
          <p:nvGrpSpPr>
            <p:cNvPr id="73" name="MoonLegend5" hidden="1"/>
            <p:cNvGrpSpPr>
              <a:grpSpLocks noChangeAspect="1"/>
            </p:cNvGrpSpPr>
            <p:nvPr>
              <p:custDataLst>
                <p:tags r:id="rId11"/>
              </p:custDataLst>
            </p:nvPr>
          </p:nvGrpSpPr>
          <p:grpSpPr bwMode="auto">
            <a:xfrm>
              <a:off x="7769225" y="3201990"/>
              <a:ext cx="209550" cy="209551"/>
              <a:chOff x="4495" y="1440"/>
              <a:chExt cx="160" cy="160"/>
            </a:xfrm>
          </p:grpSpPr>
          <p:sp>
            <p:nvSpPr>
              <p:cNvPr id="82" name="Oval 50"/>
              <p:cNvSpPr>
                <a:spLocks noChangeAspect="1" noChangeArrowheads="1"/>
              </p:cNvSpPr>
              <p:nvPr>
                <p:custDataLst>
                  <p:tags r:id="rId15"/>
                </p:custDataLst>
              </p:nvPr>
            </p:nvSpPr>
            <p:spPr bwMode="blackWhite">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83" name="Oval 51"/>
              <p:cNvSpPr>
                <a:spLocks noChangeAspect="1" noChangeArrowheads="1"/>
              </p:cNvSpPr>
              <p:nvPr>
                <p:custDataLst>
                  <p:tags r:id="rId16"/>
                </p:custDataLst>
              </p:nvPr>
            </p:nvSpPr>
            <p:spPr bwMode="black">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grpSp>
        <p:sp>
          <p:nvSpPr>
            <p:cNvPr id="74" name="Legend1"/>
            <p:cNvSpPr>
              <a:spLocks noChangeArrowheads="1"/>
            </p:cNvSpPr>
            <p:nvPr/>
          </p:nvSpPr>
          <p:spPr bwMode="auto">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sp>
          <p:nvSpPr>
            <p:cNvPr id="75" name="Legend2"/>
            <p:cNvSpPr>
              <a:spLocks noChangeArrowheads="1"/>
            </p:cNvSpPr>
            <p:nvPr/>
          </p:nvSpPr>
          <p:spPr bwMode="auto">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sp>
          <p:nvSpPr>
            <p:cNvPr id="76" name="Legend3"/>
            <p:cNvSpPr>
              <a:spLocks noChangeArrowheads="1"/>
            </p:cNvSpPr>
            <p:nvPr/>
          </p:nvSpPr>
          <p:spPr bwMode="auto">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sp>
          <p:nvSpPr>
            <p:cNvPr id="77" name="Legend4"/>
            <p:cNvSpPr>
              <a:spLocks noChangeArrowheads="1"/>
            </p:cNvSpPr>
            <p:nvPr/>
          </p:nvSpPr>
          <p:spPr bwMode="auto">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sp>
          <p:nvSpPr>
            <p:cNvPr id="78" name="Legend5"/>
            <p:cNvSpPr>
              <a:spLocks noChangeArrowheads="1"/>
            </p:cNvSpPr>
            <p:nvPr/>
          </p:nvSpPr>
          <p:spPr bwMode="auto">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grpSp>
          <p:nvGrpSpPr>
            <p:cNvPr id="79" name="MoonLegend3" hidden="1"/>
            <p:cNvGrpSpPr>
              <a:grpSpLocks noChangeAspect="1"/>
            </p:cNvGrpSpPr>
            <p:nvPr>
              <p:custDataLst>
                <p:tags r:id="rId12"/>
              </p:custDataLst>
            </p:nvPr>
          </p:nvGrpSpPr>
          <p:grpSpPr bwMode="auto">
            <a:xfrm>
              <a:off x="7769225" y="2653507"/>
              <a:ext cx="209550" cy="209551"/>
              <a:chOff x="4495" y="1198"/>
              <a:chExt cx="160" cy="160"/>
            </a:xfrm>
          </p:grpSpPr>
          <p:sp>
            <p:nvSpPr>
              <p:cNvPr id="80" name="Oval 47"/>
              <p:cNvSpPr>
                <a:spLocks noChangeAspect="1" noChangeArrowheads="1"/>
              </p:cNvSpPr>
              <p:nvPr>
                <p:custDataLst>
                  <p:tags r:id="rId13"/>
                </p:custDataLst>
              </p:nvPr>
            </p:nvSpPr>
            <p:spPr bwMode="blackWhite">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81" name="Arc 48"/>
              <p:cNvSpPr>
                <a:spLocks noChangeAspect="1"/>
              </p:cNvSpPr>
              <p:nvPr>
                <p:custDataLst>
                  <p:tags r:id="rId14"/>
                </p:custDataLst>
              </p:nvPr>
            </p:nvSpPr>
            <p:spPr bwMode="black">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grpSp>
      </p:grpSp>
      <p:grpSp>
        <p:nvGrpSpPr>
          <p:cNvPr id="90" name="McKSticker" hidden="1"/>
          <p:cNvGrpSpPr/>
          <p:nvPr/>
        </p:nvGrpSpPr>
        <p:grpSpPr>
          <a:xfrm>
            <a:off x="7673891" y="296064"/>
            <a:ext cx="1066894" cy="212366"/>
            <a:chOff x="7673881" y="285750"/>
            <a:chExt cx="1066894" cy="212366"/>
          </a:xfrm>
        </p:grpSpPr>
        <p:sp>
          <p:nvSpPr>
            <p:cNvPr id="91" name="StickerRectangle"/>
            <p:cNvSpPr>
              <a:spLocks noChangeArrowheads="1"/>
            </p:cNvSpPr>
            <p:nvPr/>
          </p:nvSpPr>
          <p:spPr bwMode="auto">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3168">
                <a:buClr>
                  <a:srgbClr val="002960"/>
                </a:buClr>
              </a:pPr>
              <a:r>
                <a:rPr lang="en-US" sz="1200" dirty="0">
                  <a:solidFill>
                    <a:srgbClr val="808080"/>
                  </a:solidFill>
                  <a:latin typeface="Arial"/>
                </a:rPr>
                <a:t>PRELIMINARY</a:t>
              </a:r>
            </a:p>
          </p:txBody>
        </p:sp>
        <p:cxnSp>
          <p:nvCxnSpPr>
            <p:cNvPr id="92" name="AutoShape 31"/>
            <p:cNvCxnSpPr>
              <a:cxnSpLocks noChangeShapeType="1"/>
              <a:stCxn id="91" idx="2"/>
              <a:endCxn id="91" idx="4"/>
            </p:cNvCxnSpPr>
            <p:nvPr/>
          </p:nvCxnSpPr>
          <p:spPr bwMode="auto">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93" name="AutoShape 32"/>
            <p:cNvCxnSpPr>
              <a:cxnSpLocks noChangeShapeType="1"/>
              <a:stCxn id="91" idx="4"/>
              <a:endCxn id="91" idx="6"/>
            </p:cNvCxnSpPr>
            <p:nvPr/>
          </p:nvCxnSpPr>
          <p:spPr bwMode="auto">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94" name="LegendLines" hidden="1"/>
          <p:cNvGrpSpPr>
            <a:grpSpLocks/>
          </p:cNvGrpSpPr>
          <p:nvPr/>
        </p:nvGrpSpPr>
        <p:grpSpPr bwMode="auto">
          <a:xfrm>
            <a:off x="7669235" y="296068"/>
            <a:ext cx="1071563" cy="730251"/>
            <a:chOff x="4750" y="176"/>
            <a:chExt cx="675" cy="460"/>
          </a:xfrm>
        </p:grpSpPr>
        <p:sp>
          <p:nvSpPr>
            <p:cNvPr id="95"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96"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97"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98"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sp>
          <p:nvSpPr>
            <p:cNvPr id="99"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sp>
          <p:nvSpPr>
            <p:cNvPr id="100"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grpSp>
      <p:grpSp>
        <p:nvGrpSpPr>
          <p:cNvPr id="101" name="LegendBoxes" hidden="1"/>
          <p:cNvGrpSpPr>
            <a:grpSpLocks/>
          </p:cNvGrpSpPr>
          <p:nvPr/>
        </p:nvGrpSpPr>
        <p:grpSpPr bwMode="auto">
          <a:xfrm>
            <a:off x="7977187" y="296087"/>
            <a:ext cx="763588" cy="996951"/>
            <a:chOff x="4936" y="176"/>
            <a:chExt cx="481" cy="628"/>
          </a:xfrm>
        </p:grpSpPr>
        <p:sp>
          <p:nvSpPr>
            <p:cNvPr id="102"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sp>
          <p:nvSpPr>
            <p:cNvPr id="103" name="LegendRectangle1"/>
            <p:cNvSpPr>
              <a:spLocks noChangeArrowheads="1"/>
            </p:cNvSpPr>
            <p:nvPr/>
          </p:nvSpPr>
          <p:spPr bwMode="auto">
            <a:xfrm>
              <a:off x="4936" y="183"/>
              <a:ext cx="104" cy="101"/>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104"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sp>
          <p:nvSpPr>
            <p:cNvPr id="105" name="LegendRectangle2"/>
            <p:cNvSpPr>
              <a:spLocks noChangeArrowheads="1"/>
            </p:cNvSpPr>
            <p:nvPr/>
          </p:nvSpPr>
          <p:spPr bwMode="auto">
            <a:xfrm>
              <a:off x="4936" y="353"/>
              <a:ext cx="104" cy="101"/>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106"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sp>
          <p:nvSpPr>
            <p:cNvPr id="107" name="LegendRectangle3"/>
            <p:cNvSpPr>
              <a:spLocks noChangeArrowheads="1"/>
            </p:cNvSpPr>
            <p:nvPr/>
          </p:nvSpPr>
          <p:spPr bwMode="auto">
            <a:xfrm>
              <a:off x="4936" y="524"/>
              <a:ext cx="104" cy="101"/>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108"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sp>
          <p:nvSpPr>
            <p:cNvPr id="109" name="LegendRectangle4"/>
            <p:cNvSpPr>
              <a:spLocks noChangeArrowheads="1"/>
            </p:cNvSpPr>
            <p:nvPr/>
          </p:nvSpPr>
          <p:spPr bwMode="auto">
            <a:xfrm>
              <a:off x="4936" y="695"/>
              <a:ext cx="104" cy="101"/>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grpSp>
      <p:sp>
        <p:nvSpPr>
          <p:cNvPr id="61" name="Slide Number"/>
          <p:cNvSpPr txBox="1">
            <a:spLocks/>
          </p:cNvSpPr>
          <p:nvPr/>
        </p:nvSpPr>
        <p:spPr>
          <a:xfrm>
            <a:off x="7627159" y="6434981"/>
            <a:ext cx="157094" cy="153888"/>
          </a:xfrm>
          <a:prstGeom prst="rect">
            <a:avLst/>
          </a:prstGeom>
        </p:spPr>
        <p:txBody>
          <a:bodyPr vert="horz" wrap="none" lIns="0" tIns="0" rIns="0" bIns="0" rtlCol="0" anchor="ctr">
            <a:spAutoFit/>
          </a:bodyPr>
          <a:lstStyle>
            <a:defPPr>
              <a:defRPr lang="en-US"/>
            </a:defPPr>
            <a:lvl1pPr algn="l" rtl="0" fontAlgn="base">
              <a:spcBef>
                <a:spcPct val="0"/>
              </a:spcBef>
              <a:spcAft>
                <a:spcPct val="0"/>
              </a:spcAft>
              <a:defRPr lang="en-US" sz="1000" kern="1200" baseline="0" smtClean="0">
                <a:solidFill>
                  <a:schemeClr val="tx1"/>
                </a:solidFill>
                <a:latin typeface="+mn-lt"/>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BAC35C2-1D02-4A1E-977A-CC421E641CA3}" type="slidenum">
              <a:rPr>
                <a:solidFill>
                  <a:srgbClr val="000000"/>
                </a:solidFill>
              </a:rPr>
              <a:pPr/>
              <a:t>‹#›</a:t>
            </a:fld>
            <a:endParaRPr dirty="0">
              <a:solidFill>
                <a:srgbClr val="000000"/>
              </a:solidFill>
            </a:endParaRPr>
          </a:p>
        </p:txBody>
      </p:sp>
    </p:spTree>
    <p:extLst>
      <p:ext uri="{BB962C8B-B14F-4D97-AF65-F5344CB8AC3E}">
        <p14:creationId xmlns:p14="http://schemas.microsoft.com/office/powerpoint/2010/main" val="333864953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Lst>
  <p:timing>
    <p:tnLst>
      <p:par>
        <p:cTn id="1" dur="indefinite" restart="never" nodeType="tmRoot"/>
      </p:par>
    </p:tnLst>
  </p:timing>
  <p:hf hdr="0" ftr="0" dt="0"/>
  <p:txStyles>
    <p:titleStyle>
      <a:lvl1pPr algn="l" defTabSz="893168" rtl="0" eaLnBrk="1" fontAlgn="base" hangingPunct="1">
        <a:spcBef>
          <a:spcPct val="0"/>
        </a:spcBef>
        <a:spcAft>
          <a:spcPct val="0"/>
        </a:spcAft>
        <a:tabLst>
          <a:tab pos="269218" algn="l"/>
        </a:tabLst>
        <a:defRPr lang="en-US" sz="1900" b="1" baseline="0" noProof="0" smtClean="0">
          <a:solidFill>
            <a:schemeClr val="tx2"/>
          </a:solidFill>
          <a:latin typeface="+mj-lt"/>
          <a:ea typeface="+mj-ea"/>
          <a:cs typeface="+mj-cs"/>
        </a:defRPr>
      </a:lvl1pPr>
      <a:lvl2pPr algn="l" defTabSz="893168" rtl="0" eaLnBrk="1" fontAlgn="base" hangingPunct="1">
        <a:spcBef>
          <a:spcPct val="0"/>
        </a:spcBef>
        <a:spcAft>
          <a:spcPct val="0"/>
        </a:spcAft>
        <a:defRPr sz="1900" b="1">
          <a:solidFill>
            <a:schemeClr val="tx2"/>
          </a:solidFill>
          <a:latin typeface="Arial" charset="0"/>
        </a:defRPr>
      </a:lvl2pPr>
      <a:lvl3pPr algn="l" defTabSz="893168" rtl="0" eaLnBrk="1" fontAlgn="base" hangingPunct="1">
        <a:spcBef>
          <a:spcPct val="0"/>
        </a:spcBef>
        <a:spcAft>
          <a:spcPct val="0"/>
        </a:spcAft>
        <a:defRPr sz="1900" b="1">
          <a:solidFill>
            <a:schemeClr val="tx2"/>
          </a:solidFill>
          <a:latin typeface="Arial" charset="0"/>
        </a:defRPr>
      </a:lvl3pPr>
      <a:lvl4pPr algn="l" defTabSz="893168" rtl="0" eaLnBrk="1" fontAlgn="base" hangingPunct="1">
        <a:spcBef>
          <a:spcPct val="0"/>
        </a:spcBef>
        <a:spcAft>
          <a:spcPct val="0"/>
        </a:spcAft>
        <a:defRPr sz="1900" b="1">
          <a:solidFill>
            <a:schemeClr val="tx2"/>
          </a:solidFill>
          <a:latin typeface="Arial" charset="0"/>
        </a:defRPr>
      </a:lvl4pPr>
      <a:lvl5pPr algn="l" defTabSz="893168" rtl="0" eaLnBrk="1" fontAlgn="base" hangingPunct="1">
        <a:spcBef>
          <a:spcPct val="0"/>
        </a:spcBef>
        <a:spcAft>
          <a:spcPct val="0"/>
        </a:spcAft>
        <a:defRPr sz="1900" b="1">
          <a:solidFill>
            <a:schemeClr val="tx2"/>
          </a:solidFill>
          <a:latin typeface="Arial" charset="0"/>
        </a:defRPr>
      </a:lvl5pPr>
      <a:lvl6pPr marL="456073" algn="l" defTabSz="893168" rtl="0" eaLnBrk="1" fontAlgn="base" hangingPunct="1">
        <a:spcBef>
          <a:spcPct val="0"/>
        </a:spcBef>
        <a:spcAft>
          <a:spcPct val="0"/>
        </a:spcAft>
        <a:defRPr sz="1900" b="1">
          <a:solidFill>
            <a:schemeClr val="tx2"/>
          </a:solidFill>
          <a:latin typeface="Arial" charset="0"/>
        </a:defRPr>
      </a:lvl6pPr>
      <a:lvl7pPr marL="912173" algn="l" defTabSz="893168" rtl="0" eaLnBrk="1" fontAlgn="base" hangingPunct="1">
        <a:spcBef>
          <a:spcPct val="0"/>
        </a:spcBef>
        <a:spcAft>
          <a:spcPct val="0"/>
        </a:spcAft>
        <a:defRPr sz="1900" b="1">
          <a:solidFill>
            <a:schemeClr val="tx2"/>
          </a:solidFill>
          <a:latin typeface="Arial" charset="0"/>
        </a:defRPr>
      </a:lvl7pPr>
      <a:lvl8pPr marL="1368261" algn="l" defTabSz="893168" rtl="0" eaLnBrk="1" fontAlgn="base" hangingPunct="1">
        <a:spcBef>
          <a:spcPct val="0"/>
        </a:spcBef>
        <a:spcAft>
          <a:spcPct val="0"/>
        </a:spcAft>
        <a:defRPr sz="1900" b="1">
          <a:solidFill>
            <a:schemeClr val="tx2"/>
          </a:solidFill>
          <a:latin typeface="Arial" charset="0"/>
        </a:defRPr>
      </a:lvl8pPr>
      <a:lvl9pPr marL="1824346" algn="l" defTabSz="893168" rtl="0" eaLnBrk="1" fontAlgn="base" hangingPunct="1">
        <a:spcBef>
          <a:spcPct val="0"/>
        </a:spcBef>
        <a:spcAft>
          <a:spcPct val="0"/>
        </a:spcAft>
        <a:defRPr sz="1900" b="1">
          <a:solidFill>
            <a:schemeClr val="tx2"/>
          </a:solidFill>
          <a:latin typeface="Arial" charset="0"/>
        </a:defRPr>
      </a:lvl9pPr>
    </p:titleStyle>
    <p:bodyStyle>
      <a:lvl1pPr marL="0" indent="0" algn="l" defTabSz="893168" rtl="0" eaLnBrk="1" fontAlgn="base" hangingPunct="1">
        <a:spcBef>
          <a:spcPct val="0"/>
        </a:spcBef>
        <a:spcAft>
          <a:spcPct val="0"/>
        </a:spcAft>
        <a:buClr>
          <a:schemeClr val="tx2"/>
        </a:buClr>
        <a:defRPr lang="en-US" sz="1600" kern="1200" baseline="0" noProof="0" smtClean="0">
          <a:solidFill>
            <a:schemeClr val="tx1"/>
          </a:solidFill>
          <a:latin typeface="+mn-lt"/>
          <a:ea typeface="+mn-ea"/>
          <a:cs typeface="+mn-cs"/>
        </a:defRPr>
      </a:lvl1pPr>
      <a:lvl2pPr marL="193204" indent="-191621" algn="l" defTabSz="893168" rtl="0" eaLnBrk="1" fontAlgn="base" hangingPunct="1">
        <a:spcBef>
          <a:spcPct val="0"/>
        </a:spcBef>
        <a:spcAft>
          <a:spcPct val="0"/>
        </a:spcAft>
        <a:buClr>
          <a:schemeClr val="tx2"/>
        </a:buClr>
        <a:buSzPct val="125000"/>
        <a:buFont typeface="Arial" charset="0"/>
        <a:buChar char="▪"/>
        <a:defRPr lang="en-US" sz="1600" kern="1200" baseline="0" noProof="0" smtClean="0">
          <a:solidFill>
            <a:schemeClr val="tx1"/>
          </a:solidFill>
          <a:latin typeface="+mn-lt"/>
          <a:ea typeface="+mn-ea"/>
          <a:cs typeface="+mn-cs"/>
        </a:defRPr>
      </a:lvl2pPr>
      <a:lvl3pPr marL="456073" indent="-261301" algn="l" defTabSz="893168" rtl="0" eaLnBrk="1" fontAlgn="base" hangingPunct="1">
        <a:spcBef>
          <a:spcPct val="0"/>
        </a:spcBef>
        <a:spcAft>
          <a:spcPct val="0"/>
        </a:spcAft>
        <a:buClr>
          <a:schemeClr val="tx2"/>
        </a:buClr>
        <a:buSzPct val="120000"/>
        <a:buFont typeface="Arial" charset="0"/>
        <a:buChar char="–"/>
        <a:defRPr lang="en-US" sz="1600" kern="1200" baseline="0" noProof="0" smtClean="0">
          <a:solidFill>
            <a:schemeClr val="tx1"/>
          </a:solidFill>
          <a:latin typeface="+mn-lt"/>
          <a:ea typeface="+mn-ea"/>
          <a:cs typeface="+mn-cs"/>
        </a:defRPr>
      </a:lvl3pPr>
      <a:lvl4pPr marL="612868" indent="-155199" algn="l" defTabSz="893168" rtl="0" eaLnBrk="1" fontAlgn="base" hangingPunct="1">
        <a:spcBef>
          <a:spcPct val="0"/>
        </a:spcBef>
        <a:spcAft>
          <a:spcPct val="0"/>
        </a:spcAft>
        <a:buClr>
          <a:schemeClr val="tx2"/>
        </a:buClr>
        <a:buSzPct val="120000"/>
        <a:buFont typeface="Arial" charset="0"/>
        <a:buChar char="▫"/>
        <a:defRPr lang="en-US" sz="1600" kern="1200" baseline="0" noProof="0" smtClean="0">
          <a:solidFill>
            <a:schemeClr val="tx1"/>
          </a:solidFill>
          <a:latin typeface="+mn-lt"/>
          <a:ea typeface="+mn-ea"/>
          <a:cs typeface="+mn-cs"/>
        </a:defRPr>
      </a:lvl4pPr>
      <a:lvl5pPr marL="747982" indent="-129857" algn="l" defTabSz="893168" rtl="0" eaLnBrk="1" fontAlgn="base" hangingPunct="1">
        <a:spcBef>
          <a:spcPct val="0"/>
        </a:spcBef>
        <a:spcAft>
          <a:spcPct val="0"/>
        </a:spcAft>
        <a:buClr>
          <a:schemeClr val="tx2"/>
        </a:buClr>
        <a:buSzPct val="89000"/>
        <a:buFont typeface="Arial" charset="0"/>
        <a:buChar char="-"/>
        <a:defRPr lang="en-US" sz="1600" kern="1200" baseline="0" noProof="0" dirty="0" smtClean="0">
          <a:solidFill>
            <a:schemeClr val="tx1"/>
          </a:solidFill>
          <a:latin typeface="+mn-lt"/>
          <a:ea typeface="+mn-ea"/>
          <a:cs typeface="+mn-cs"/>
        </a:defRPr>
      </a:lvl5pPr>
      <a:lvl6pPr marL="747982" indent="-129857" algn="l" defTabSz="89316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982" indent="-129857" algn="l" defTabSz="89316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982" indent="-129857" algn="l" defTabSz="89316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982" indent="-129857" algn="l" defTabSz="89316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2173" rtl="0" eaLnBrk="1" latinLnBrk="0" hangingPunct="1">
        <a:defRPr sz="1800" kern="1200">
          <a:solidFill>
            <a:schemeClr val="tx1"/>
          </a:solidFill>
          <a:latin typeface="+mn-lt"/>
          <a:ea typeface="+mn-ea"/>
          <a:cs typeface="+mn-cs"/>
        </a:defRPr>
      </a:lvl1pPr>
      <a:lvl2pPr marL="456073" algn="l" defTabSz="912173" rtl="0" eaLnBrk="1" latinLnBrk="0" hangingPunct="1">
        <a:defRPr sz="1800" kern="1200">
          <a:solidFill>
            <a:schemeClr val="tx1"/>
          </a:solidFill>
          <a:latin typeface="+mn-lt"/>
          <a:ea typeface="+mn-ea"/>
          <a:cs typeface="+mn-cs"/>
        </a:defRPr>
      </a:lvl2pPr>
      <a:lvl3pPr marL="912173" algn="l" defTabSz="912173" rtl="0" eaLnBrk="1" latinLnBrk="0" hangingPunct="1">
        <a:defRPr sz="1800" kern="1200">
          <a:solidFill>
            <a:schemeClr val="tx1"/>
          </a:solidFill>
          <a:latin typeface="+mn-lt"/>
          <a:ea typeface="+mn-ea"/>
          <a:cs typeface="+mn-cs"/>
        </a:defRPr>
      </a:lvl3pPr>
      <a:lvl4pPr marL="1368261" algn="l" defTabSz="912173" rtl="0" eaLnBrk="1" latinLnBrk="0" hangingPunct="1">
        <a:defRPr sz="1800" kern="1200">
          <a:solidFill>
            <a:schemeClr val="tx1"/>
          </a:solidFill>
          <a:latin typeface="+mn-lt"/>
          <a:ea typeface="+mn-ea"/>
          <a:cs typeface="+mn-cs"/>
        </a:defRPr>
      </a:lvl4pPr>
      <a:lvl5pPr marL="1824346" algn="l" defTabSz="912173" rtl="0" eaLnBrk="1" latinLnBrk="0" hangingPunct="1">
        <a:defRPr sz="1800" kern="1200">
          <a:solidFill>
            <a:schemeClr val="tx1"/>
          </a:solidFill>
          <a:latin typeface="+mn-lt"/>
          <a:ea typeface="+mn-ea"/>
          <a:cs typeface="+mn-cs"/>
        </a:defRPr>
      </a:lvl5pPr>
      <a:lvl6pPr marL="2280435" algn="l" defTabSz="912173" rtl="0" eaLnBrk="1" latinLnBrk="0" hangingPunct="1">
        <a:defRPr sz="1800" kern="1200">
          <a:solidFill>
            <a:schemeClr val="tx1"/>
          </a:solidFill>
          <a:latin typeface="+mn-lt"/>
          <a:ea typeface="+mn-ea"/>
          <a:cs typeface="+mn-cs"/>
        </a:defRPr>
      </a:lvl6pPr>
      <a:lvl7pPr marL="2736519" algn="l" defTabSz="912173" rtl="0" eaLnBrk="1" latinLnBrk="0" hangingPunct="1">
        <a:defRPr sz="1800" kern="1200">
          <a:solidFill>
            <a:schemeClr val="tx1"/>
          </a:solidFill>
          <a:latin typeface="+mn-lt"/>
          <a:ea typeface="+mn-ea"/>
          <a:cs typeface="+mn-cs"/>
        </a:defRPr>
      </a:lvl7pPr>
      <a:lvl8pPr marL="3192605" algn="l" defTabSz="912173" rtl="0" eaLnBrk="1" latinLnBrk="0" hangingPunct="1">
        <a:defRPr sz="1800" kern="1200">
          <a:solidFill>
            <a:schemeClr val="tx1"/>
          </a:solidFill>
          <a:latin typeface="+mn-lt"/>
          <a:ea typeface="+mn-ea"/>
          <a:cs typeface="+mn-cs"/>
        </a:defRPr>
      </a:lvl8pPr>
      <a:lvl9pPr marL="3648693" algn="l" defTabSz="912173"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250438302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56085" name="think-cell Slide" r:id="rId23" imgW="360" imgH="360" progId="TCLayout.ActiveDocument.1">
                  <p:embed/>
                </p:oleObj>
              </mc:Choice>
              <mc:Fallback>
                <p:oleObj name="think-cell Slide" r:id="rId23" imgW="360" imgH="360" progId="TCLayout.ActiveDocument.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gray">
          <a:xfrm>
            <a:off x="1452568" y="1951038"/>
            <a:ext cx="4302125"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19086" y="230188"/>
            <a:ext cx="861853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4025"/>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085"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rPr>
              <a:t>Unit of measure</a:t>
            </a:r>
          </a:p>
        </p:txBody>
      </p:sp>
      <p:grpSp>
        <p:nvGrpSpPr>
          <p:cNvPr id="3" name="McK Slide Elements" hidden="1"/>
          <p:cNvGrpSpPr/>
          <p:nvPr/>
        </p:nvGrpSpPr>
        <p:grpSpPr>
          <a:xfrm>
            <a:off x="119086"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8116" indent="-608116" defTabSz="893168">
                <a:tabLst>
                  <a:tab pos="611283" algn="l"/>
                </a:tabLst>
              </a:pPr>
              <a:r>
                <a:rPr lang="en-US" sz="1000" dirty="0">
                  <a:solidFill>
                    <a:srgbClr val="000000"/>
                  </a:solidFill>
                  <a:latin typeface="Arial"/>
                </a:rPr>
                <a:t>SOURCE: Source</a:t>
              </a:r>
            </a:p>
          </p:txBody>
        </p:sp>
      </p:grpSp>
      <p:grpSp>
        <p:nvGrpSpPr>
          <p:cNvPr id="4" name="ACET" hidden="1"/>
          <p:cNvGrpSpPr>
            <a:grpSpLocks/>
          </p:cNvGrpSpPr>
          <p:nvPr/>
        </p:nvGrpSpPr>
        <p:grpSpPr bwMode="gray">
          <a:xfrm>
            <a:off x="1452573" y="1127125"/>
            <a:ext cx="4264025" cy="508000"/>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4025"/>
              <a:r>
                <a:rPr lang="en-US" b="1" dirty="0">
                  <a:solidFill>
                    <a:srgbClr val="000000"/>
                  </a:solidFill>
                  <a:latin typeface="Arial"/>
                </a:rPr>
                <a:t>Title</a:t>
              </a:r>
            </a:p>
            <a:p>
              <a:pPr defTabSz="894025"/>
              <a:r>
                <a:rPr lang="en-US" dirty="0">
                  <a:solidFill>
                    <a:srgbClr val="808080"/>
                  </a:solidFill>
                  <a:latin typeface="Arial"/>
                </a:rPr>
                <a:t>Unit of measure</a:t>
              </a:r>
            </a:p>
          </p:txBody>
        </p:sp>
      </p:grpSp>
      <p:pic>
        <p:nvPicPr>
          <p:cNvPr id="22" name="Picture 21"/>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grpSp>
        <p:nvGrpSpPr>
          <p:cNvPr id="5" name="LegendBoxes" hidden="1"/>
          <p:cNvGrpSpPr>
            <a:grpSpLocks/>
          </p:cNvGrpSpPr>
          <p:nvPr/>
        </p:nvGrpSpPr>
        <p:grpSpPr bwMode="gray">
          <a:xfrm>
            <a:off x="7981955" y="273863"/>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4025"/>
              <a:endParaRPr lang="en-US">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4025"/>
              <a:endParaRPr lang="en-US">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4025"/>
              <a:endParaRPr lang="en-US">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4025"/>
              <a:endParaRPr lang="en-US">
                <a:solidFill>
                  <a:srgbClr val="000000"/>
                </a:solidFill>
                <a:latin typeface="Arial"/>
              </a:endParaRPr>
            </a:p>
          </p:txBody>
        </p:sp>
      </p:grpSp>
      <p:grpSp>
        <p:nvGrpSpPr>
          <p:cNvPr id="6" name="LegendLines" hidden="1"/>
          <p:cNvGrpSpPr>
            <a:grpSpLocks/>
          </p:cNvGrpSpPr>
          <p:nvPr/>
        </p:nvGrpSpPr>
        <p:grpSpPr bwMode="gray">
          <a:xfrm>
            <a:off x="7674002"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4025"/>
              <a:endParaRPr lang="en-US">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4025"/>
              <a:endParaRPr lang="en-US">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4025"/>
              <a:endParaRPr lang="en-US">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grpSp>
      <p:grpSp>
        <p:nvGrpSpPr>
          <p:cNvPr id="7"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3168">
                <a:buClr>
                  <a:srgbClr val="002960"/>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 name="LegendMoons" hidden="1"/>
          <p:cNvGrpSpPr/>
          <p:nvPr/>
        </p:nvGrpSpPr>
        <p:grpSpPr bwMode="gray">
          <a:xfrm>
            <a:off x="7915135" y="250825"/>
            <a:ext cx="830430" cy="1306516"/>
            <a:chOff x="7769225" y="2105025"/>
            <a:chExt cx="830430" cy="1306516"/>
          </a:xfrm>
        </p:grpSpPr>
        <p:grpSp>
          <p:nvGrpSpPr>
            <p:cNvPr id="9" name="MoonLegend1"/>
            <p:cNvGrpSpPr>
              <a:grpSpLocks noChangeAspect="1"/>
            </p:cNvGrpSpPr>
            <p:nvPr>
              <p:custDataLst>
                <p:tags r:id="rId8"/>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21"/>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4025"/>
                <a:endParaRPr lang="en-US">
                  <a:solidFill>
                    <a:srgbClr val="000000"/>
                  </a:solidFill>
                  <a:latin typeface="Arial"/>
                </a:endParaRPr>
              </a:p>
            </p:txBody>
          </p:sp>
          <p:sp>
            <p:nvSpPr>
              <p:cNvPr id="64" name="Arc 39" hidden="1"/>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4025"/>
                <a:endParaRPr lang="en-US">
                  <a:solidFill>
                    <a:srgbClr val="000000"/>
                  </a:solidFill>
                  <a:latin typeface="Arial"/>
                </a:endParaRPr>
              </a:p>
            </p:txBody>
          </p:sp>
        </p:grpSp>
        <p:grpSp>
          <p:nvGrpSpPr>
            <p:cNvPr id="12" name="MoonLegend2"/>
            <p:cNvGrpSpPr>
              <a:grpSpLocks noChangeAspect="1"/>
            </p:cNvGrpSpPr>
            <p:nvPr>
              <p:custDataLst>
                <p:tags r:id="rId9"/>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9"/>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4025"/>
                <a:endParaRPr lang="en-US">
                  <a:solidFill>
                    <a:srgbClr val="000000"/>
                  </a:solidFill>
                  <a:latin typeface="Arial"/>
                </a:endParaRPr>
              </a:p>
            </p:txBody>
          </p:sp>
          <p:sp>
            <p:nvSpPr>
              <p:cNvPr id="62" name="Arc 42"/>
              <p:cNvSpPr>
                <a:spLocks noChangeAspect="1"/>
              </p:cNvSpPr>
              <p:nvPr>
                <p:custDataLst>
                  <p:tags r:id="rId20"/>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4025"/>
                <a:endParaRPr lang="en-US">
                  <a:solidFill>
                    <a:srgbClr val="000000"/>
                  </a:solidFill>
                  <a:latin typeface="Arial"/>
                </a:endParaRPr>
              </a:p>
            </p:txBody>
          </p:sp>
        </p:grpSp>
        <p:grpSp>
          <p:nvGrpSpPr>
            <p:cNvPr id="15" name="MoonLegend4"/>
            <p:cNvGrpSpPr>
              <a:grpSpLocks noChangeAspect="1"/>
            </p:cNvGrpSpPr>
            <p:nvPr>
              <p:custDataLst>
                <p:tags r:id="rId10"/>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7"/>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4025"/>
                <a:endParaRPr lang="en-US">
                  <a:solidFill>
                    <a:srgbClr val="000000"/>
                  </a:solidFill>
                  <a:latin typeface="Arial"/>
                </a:endParaRPr>
              </a:p>
            </p:txBody>
          </p:sp>
          <p:sp>
            <p:nvSpPr>
              <p:cNvPr id="60" name="Arc 48"/>
              <p:cNvSpPr>
                <a:spLocks noChangeAspect="1"/>
              </p:cNvSpPr>
              <p:nvPr>
                <p:custDataLst>
                  <p:tags r:id="rId18"/>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4025"/>
                <a:endParaRPr lang="en-US">
                  <a:solidFill>
                    <a:srgbClr val="000000"/>
                  </a:solidFill>
                  <a:latin typeface="Arial"/>
                </a:endParaRPr>
              </a:p>
            </p:txBody>
          </p:sp>
        </p:grpSp>
        <p:grpSp>
          <p:nvGrpSpPr>
            <p:cNvPr id="18" name="MoonLegend5"/>
            <p:cNvGrpSpPr>
              <a:grpSpLocks noChangeAspect="1"/>
            </p:cNvGrpSpPr>
            <p:nvPr>
              <p:custDataLst>
                <p:tags r:id="rId11"/>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5"/>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4025"/>
                <a:endParaRPr lang="en-US">
                  <a:solidFill>
                    <a:srgbClr val="000000"/>
                  </a:solidFill>
                  <a:latin typeface="Arial"/>
                </a:endParaRPr>
              </a:p>
            </p:txBody>
          </p:sp>
          <p:sp>
            <p:nvSpPr>
              <p:cNvPr id="58" name="Oval 51"/>
              <p:cNvSpPr>
                <a:spLocks noChangeAspect="1" noChangeArrowheads="1"/>
              </p:cNvSpPr>
              <p:nvPr>
                <p:custDataLst>
                  <p:tags r:id="rId16"/>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4025"/>
                <a:endParaRPr lang="en-US">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3168">
                <a:buClr>
                  <a:srgbClr val="002960"/>
                </a:buClr>
              </a:pPr>
              <a:r>
                <a:rPr lang="en-US" sz="1200" dirty="0">
                  <a:solidFill>
                    <a:srgbClr val="000000"/>
                  </a:solidFill>
                  <a:latin typeface="Arial"/>
                </a:rPr>
                <a:t>Legend</a:t>
              </a:r>
            </a:p>
          </p:txBody>
        </p:sp>
        <p:grpSp>
          <p:nvGrpSpPr>
            <p:cNvPr id="20" name="MoonLegend3"/>
            <p:cNvGrpSpPr>
              <a:grpSpLocks noChangeAspect="1"/>
            </p:cNvGrpSpPr>
            <p:nvPr>
              <p:custDataLst>
                <p:tags r:id="rId12"/>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3"/>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4025"/>
                <a:endParaRPr lang="en-US">
                  <a:solidFill>
                    <a:srgbClr val="000000"/>
                  </a:solidFill>
                  <a:latin typeface="Arial"/>
                </a:endParaRPr>
              </a:p>
            </p:txBody>
          </p:sp>
          <p:sp>
            <p:nvSpPr>
              <p:cNvPr id="56" name="Arc 48"/>
              <p:cNvSpPr>
                <a:spLocks noChangeAspect="1"/>
              </p:cNvSpPr>
              <p:nvPr>
                <p:custDataLst>
                  <p:tags r:id="rId14"/>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4025"/>
                <a:endParaRPr lang="en-US">
                  <a:solidFill>
                    <a:srgbClr val="000000"/>
                  </a:solidFill>
                  <a:latin typeface="Arial"/>
                </a:endParaRPr>
              </a:p>
            </p:txBody>
          </p:sp>
        </p:grpSp>
      </p:grpSp>
    </p:spTree>
    <p:extLst>
      <p:ext uri="{BB962C8B-B14F-4D97-AF65-F5344CB8AC3E}">
        <p14:creationId xmlns:p14="http://schemas.microsoft.com/office/powerpoint/2010/main" val="3405807579"/>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9" r:id="rId4"/>
  </p:sldLayoutIdLst>
  <p:timing>
    <p:tnLst>
      <p:par>
        <p:cTn id="1" dur="indefinite" restart="never" nodeType="tmRoot"/>
      </p:par>
    </p:tnLst>
  </p:timing>
  <p:hf hdr="0" ftr="0" dt="0"/>
  <p:txStyles>
    <p:titleStyle>
      <a:lvl1pPr algn="l" defTabSz="893168" rtl="0" eaLnBrk="1" fontAlgn="base" hangingPunct="1">
        <a:spcBef>
          <a:spcPct val="0"/>
        </a:spcBef>
        <a:spcAft>
          <a:spcPct val="0"/>
        </a:spcAft>
        <a:tabLst>
          <a:tab pos="269218" algn="l"/>
        </a:tabLst>
        <a:defRPr sz="1900" b="1" baseline="0">
          <a:solidFill>
            <a:schemeClr val="tx2"/>
          </a:solidFill>
          <a:latin typeface="+mj-lt"/>
          <a:ea typeface="+mj-ea"/>
          <a:cs typeface="+mj-cs"/>
        </a:defRPr>
      </a:lvl1pPr>
      <a:lvl2pPr algn="l" defTabSz="893168" rtl="0" eaLnBrk="1" fontAlgn="base" hangingPunct="1">
        <a:spcBef>
          <a:spcPct val="0"/>
        </a:spcBef>
        <a:spcAft>
          <a:spcPct val="0"/>
        </a:spcAft>
        <a:defRPr sz="1900" b="1">
          <a:solidFill>
            <a:schemeClr val="tx2"/>
          </a:solidFill>
          <a:latin typeface="Arial" charset="0"/>
        </a:defRPr>
      </a:lvl2pPr>
      <a:lvl3pPr algn="l" defTabSz="893168" rtl="0" eaLnBrk="1" fontAlgn="base" hangingPunct="1">
        <a:spcBef>
          <a:spcPct val="0"/>
        </a:spcBef>
        <a:spcAft>
          <a:spcPct val="0"/>
        </a:spcAft>
        <a:defRPr sz="1900" b="1">
          <a:solidFill>
            <a:schemeClr val="tx2"/>
          </a:solidFill>
          <a:latin typeface="Arial" charset="0"/>
        </a:defRPr>
      </a:lvl3pPr>
      <a:lvl4pPr algn="l" defTabSz="893168" rtl="0" eaLnBrk="1" fontAlgn="base" hangingPunct="1">
        <a:spcBef>
          <a:spcPct val="0"/>
        </a:spcBef>
        <a:spcAft>
          <a:spcPct val="0"/>
        </a:spcAft>
        <a:defRPr sz="1900" b="1">
          <a:solidFill>
            <a:schemeClr val="tx2"/>
          </a:solidFill>
          <a:latin typeface="Arial" charset="0"/>
        </a:defRPr>
      </a:lvl4pPr>
      <a:lvl5pPr algn="l" defTabSz="893168" rtl="0" eaLnBrk="1" fontAlgn="base" hangingPunct="1">
        <a:spcBef>
          <a:spcPct val="0"/>
        </a:spcBef>
        <a:spcAft>
          <a:spcPct val="0"/>
        </a:spcAft>
        <a:defRPr sz="1900" b="1">
          <a:solidFill>
            <a:schemeClr val="tx2"/>
          </a:solidFill>
          <a:latin typeface="Arial" charset="0"/>
        </a:defRPr>
      </a:lvl5pPr>
      <a:lvl6pPr marL="456073" algn="l" defTabSz="893168" rtl="0" eaLnBrk="1" fontAlgn="base" hangingPunct="1">
        <a:spcBef>
          <a:spcPct val="0"/>
        </a:spcBef>
        <a:spcAft>
          <a:spcPct val="0"/>
        </a:spcAft>
        <a:defRPr sz="1900" b="1">
          <a:solidFill>
            <a:schemeClr val="tx2"/>
          </a:solidFill>
          <a:latin typeface="Arial" charset="0"/>
        </a:defRPr>
      </a:lvl6pPr>
      <a:lvl7pPr marL="912173" algn="l" defTabSz="893168" rtl="0" eaLnBrk="1" fontAlgn="base" hangingPunct="1">
        <a:spcBef>
          <a:spcPct val="0"/>
        </a:spcBef>
        <a:spcAft>
          <a:spcPct val="0"/>
        </a:spcAft>
        <a:defRPr sz="1900" b="1">
          <a:solidFill>
            <a:schemeClr val="tx2"/>
          </a:solidFill>
          <a:latin typeface="Arial" charset="0"/>
        </a:defRPr>
      </a:lvl7pPr>
      <a:lvl8pPr marL="1368261" algn="l" defTabSz="893168" rtl="0" eaLnBrk="1" fontAlgn="base" hangingPunct="1">
        <a:spcBef>
          <a:spcPct val="0"/>
        </a:spcBef>
        <a:spcAft>
          <a:spcPct val="0"/>
        </a:spcAft>
        <a:defRPr sz="1900" b="1">
          <a:solidFill>
            <a:schemeClr val="tx2"/>
          </a:solidFill>
          <a:latin typeface="Arial" charset="0"/>
        </a:defRPr>
      </a:lvl8pPr>
      <a:lvl9pPr marL="1824346" algn="l" defTabSz="893168" rtl="0" eaLnBrk="1" fontAlgn="base" hangingPunct="1">
        <a:spcBef>
          <a:spcPct val="0"/>
        </a:spcBef>
        <a:spcAft>
          <a:spcPct val="0"/>
        </a:spcAft>
        <a:defRPr sz="1900" b="1">
          <a:solidFill>
            <a:schemeClr val="tx2"/>
          </a:solidFill>
          <a:latin typeface="Arial" charset="0"/>
        </a:defRPr>
      </a:lvl9pPr>
    </p:titleStyle>
    <p:bodyStyle>
      <a:lvl1pPr marL="0" indent="0" algn="l" defTabSz="893168"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204" indent="-191621" algn="l" defTabSz="893168"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6073" indent="-261301" algn="l" defTabSz="893168"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2868" indent="-155199" algn="l" defTabSz="893168"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7982" indent="-129857" algn="l" defTabSz="89316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7982" indent="-129857" algn="l" defTabSz="89316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7982" indent="-129857" algn="l" defTabSz="89316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7982" indent="-129857" algn="l" defTabSz="89316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7982" indent="-129857" algn="l" defTabSz="893168"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2173" rtl="0" eaLnBrk="1" latinLnBrk="0" hangingPunct="1">
        <a:defRPr sz="1800" kern="1200">
          <a:solidFill>
            <a:schemeClr val="tx1"/>
          </a:solidFill>
          <a:latin typeface="+mn-lt"/>
          <a:ea typeface="+mn-ea"/>
          <a:cs typeface="+mn-cs"/>
        </a:defRPr>
      </a:lvl1pPr>
      <a:lvl2pPr marL="456073" algn="l" defTabSz="912173" rtl="0" eaLnBrk="1" latinLnBrk="0" hangingPunct="1">
        <a:defRPr sz="1800" kern="1200">
          <a:solidFill>
            <a:schemeClr val="tx1"/>
          </a:solidFill>
          <a:latin typeface="+mn-lt"/>
          <a:ea typeface="+mn-ea"/>
          <a:cs typeface="+mn-cs"/>
        </a:defRPr>
      </a:lvl2pPr>
      <a:lvl3pPr marL="912173" algn="l" defTabSz="912173" rtl="0" eaLnBrk="1" latinLnBrk="0" hangingPunct="1">
        <a:defRPr sz="1800" kern="1200">
          <a:solidFill>
            <a:schemeClr val="tx1"/>
          </a:solidFill>
          <a:latin typeface="+mn-lt"/>
          <a:ea typeface="+mn-ea"/>
          <a:cs typeface="+mn-cs"/>
        </a:defRPr>
      </a:lvl3pPr>
      <a:lvl4pPr marL="1368261" algn="l" defTabSz="912173" rtl="0" eaLnBrk="1" latinLnBrk="0" hangingPunct="1">
        <a:defRPr sz="1800" kern="1200">
          <a:solidFill>
            <a:schemeClr val="tx1"/>
          </a:solidFill>
          <a:latin typeface="+mn-lt"/>
          <a:ea typeface="+mn-ea"/>
          <a:cs typeface="+mn-cs"/>
        </a:defRPr>
      </a:lvl4pPr>
      <a:lvl5pPr marL="1824346" algn="l" defTabSz="912173" rtl="0" eaLnBrk="1" latinLnBrk="0" hangingPunct="1">
        <a:defRPr sz="1800" kern="1200">
          <a:solidFill>
            <a:schemeClr val="tx1"/>
          </a:solidFill>
          <a:latin typeface="+mn-lt"/>
          <a:ea typeface="+mn-ea"/>
          <a:cs typeface="+mn-cs"/>
        </a:defRPr>
      </a:lvl5pPr>
      <a:lvl6pPr marL="2280435" algn="l" defTabSz="912173" rtl="0" eaLnBrk="1" latinLnBrk="0" hangingPunct="1">
        <a:defRPr sz="1800" kern="1200">
          <a:solidFill>
            <a:schemeClr val="tx1"/>
          </a:solidFill>
          <a:latin typeface="+mn-lt"/>
          <a:ea typeface="+mn-ea"/>
          <a:cs typeface="+mn-cs"/>
        </a:defRPr>
      </a:lvl6pPr>
      <a:lvl7pPr marL="2736519" algn="l" defTabSz="912173" rtl="0" eaLnBrk="1" latinLnBrk="0" hangingPunct="1">
        <a:defRPr sz="1800" kern="1200">
          <a:solidFill>
            <a:schemeClr val="tx1"/>
          </a:solidFill>
          <a:latin typeface="+mn-lt"/>
          <a:ea typeface="+mn-ea"/>
          <a:cs typeface="+mn-cs"/>
        </a:defRPr>
      </a:lvl7pPr>
      <a:lvl8pPr marL="3192605" algn="l" defTabSz="912173" rtl="0" eaLnBrk="1" latinLnBrk="0" hangingPunct="1">
        <a:defRPr sz="1800" kern="1200">
          <a:solidFill>
            <a:schemeClr val="tx1"/>
          </a:solidFill>
          <a:latin typeface="+mn-lt"/>
          <a:ea typeface="+mn-ea"/>
          <a:cs typeface="+mn-cs"/>
        </a:defRPr>
      </a:lvl8pPr>
      <a:lvl9pPr marL="3648693" algn="l" defTabSz="912173"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276868087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58133"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Working Draft" hidden="1"/>
          <p:cNvSpPr txBox="1">
            <a:spLocks noChangeArrowheads="1"/>
          </p:cNvSpPr>
          <p:nvPr/>
        </p:nvSpPr>
        <p:spPr bwMode="gray">
          <a:xfrm rot="5400000">
            <a:off x="7930587" y="1940596"/>
            <a:ext cx="192200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5732" eaLnBrk="1" hangingPunct="1">
              <a:defRPr/>
            </a:pPr>
            <a:r>
              <a:rPr lang="en-US" sz="600" dirty="0" smtClean="0">
                <a:solidFill>
                  <a:srgbClr val="000000"/>
                </a:solidFill>
                <a:latin typeface="Arial"/>
              </a:rPr>
              <a:t>Last Modified 24.02.2013 21:58 E. Africa Standard Time</a:t>
            </a:r>
            <a:endParaRPr lang="en-US" dirty="0" smtClean="0">
              <a:solidFill>
                <a:srgbClr val="000000"/>
              </a:solidFill>
              <a:latin typeface="Arial"/>
            </a:endParaRPr>
          </a:p>
        </p:txBody>
      </p:sp>
      <p:sp>
        <p:nvSpPr>
          <p:cNvPr id="1035" name="Printed" hidden="1"/>
          <p:cNvSpPr txBox="1">
            <a:spLocks noChangeArrowheads="1"/>
          </p:cNvSpPr>
          <p:nvPr/>
        </p:nvSpPr>
        <p:spPr bwMode="gray">
          <a:xfrm rot="5400000">
            <a:off x="8037994" y="4114422"/>
            <a:ext cx="1707199"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5732" eaLnBrk="1" hangingPunct="1">
              <a:defRPr/>
            </a:pPr>
            <a:r>
              <a:rPr lang="en-US" sz="600" dirty="0" smtClean="0">
                <a:solidFill>
                  <a:srgbClr val="000000"/>
                </a:solidFill>
                <a:latin typeface="Arial"/>
              </a:rPr>
              <a:t>Printed 24.01.2013 11:54 E. Africa Standard Time</a:t>
            </a:r>
            <a:endParaRPr lang="en-US" dirty="0" smtClean="0">
              <a:solidFill>
                <a:srgbClr val="000000"/>
              </a:solidFill>
              <a:latin typeface="Arial"/>
            </a:endParaRPr>
          </a:p>
        </p:txBody>
      </p:sp>
      <p:sp>
        <p:nvSpPr>
          <p:cNvPr id="1036" name="Rectangle 286"/>
          <p:cNvSpPr>
            <a:spLocks noGrp="1" noChangeArrowheads="1"/>
          </p:cNvSpPr>
          <p:nvPr>
            <p:ph type="body" idx="1"/>
          </p:nvPr>
        </p:nvSpPr>
        <p:spPr bwMode="gray">
          <a:xfrm>
            <a:off x="1452568" y="1951043"/>
            <a:ext cx="4302125" cy="138499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9" name="Title Placeholder 2"/>
          <p:cNvSpPr>
            <a:spLocks noGrp="1" noChangeArrowheads="1"/>
          </p:cNvSpPr>
          <p:nvPr>
            <p:ph type="title"/>
          </p:nvPr>
        </p:nvSpPr>
        <p:spPr bwMode="gray">
          <a:xfrm>
            <a:off x="119068" y="230188"/>
            <a:ext cx="8618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732"/>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067" y="531818"/>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rPr>
              <a:t>Unit of measure</a:t>
            </a:r>
          </a:p>
        </p:txBody>
      </p:sp>
      <p:grpSp>
        <p:nvGrpSpPr>
          <p:cNvPr id="3" name="McK Slide Elements" hidden="1"/>
          <p:cNvGrpSpPr/>
          <p:nvPr/>
        </p:nvGrpSpPr>
        <p:grpSpPr>
          <a:xfrm>
            <a:off x="119068"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278" indent="-609278" defTabSz="894875">
                <a:tabLst>
                  <a:tab pos="612450" algn="l"/>
                </a:tabLst>
              </a:pPr>
              <a:r>
                <a:rPr lang="en-US" sz="1000" dirty="0">
                  <a:solidFill>
                    <a:srgbClr val="000000"/>
                  </a:solidFill>
                  <a:latin typeface="Arial"/>
                </a:rPr>
                <a:t>SOURCE: Source</a:t>
              </a:r>
            </a:p>
          </p:txBody>
        </p:sp>
      </p:grpSp>
      <p:grpSp>
        <p:nvGrpSpPr>
          <p:cNvPr id="4" name="ACET" hidden="1"/>
          <p:cNvGrpSpPr>
            <a:grpSpLocks/>
          </p:cNvGrpSpPr>
          <p:nvPr/>
        </p:nvGrpSpPr>
        <p:grpSpPr bwMode="gray">
          <a:xfrm>
            <a:off x="1452568" y="1127125"/>
            <a:ext cx="4264025" cy="508000"/>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5732"/>
              <a:r>
                <a:rPr lang="en-US" b="1" dirty="0">
                  <a:solidFill>
                    <a:srgbClr val="000000"/>
                  </a:solidFill>
                  <a:latin typeface="Arial"/>
                </a:rPr>
                <a:t>Title</a:t>
              </a:r>
            </a:p>
            <a:p>
              <a:pPr defTabSz="895732"/>
              <a:r>
                <a:rPr lang="en-US" dirty="0">
                  <a:solidFill>
                    <a:srgbClr val="808080"/>
                  </a:solidFill>
                  <a:latin typeface="Arial"/>
                </a:rPr>
                <a:t>Unit of measure</a:t>
              </a:r>
            </a:p>
          </p:txBody>
        </p:sp>
      </p:grpSp>
      <p:pic>
        <p:nvPicPr>
          <p:cNvPr id="22" name="Picture 21"/>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grpSp>
        <p:nvGrpSpPr>
          <p:cNvPr id="5" name="LegendBoxes" hidden="1"/>
          <p:cNvGrpSpPr>
            <a:grpSpLocks/>
          </p:cNvGrpSpPr>
          <p:nvPr/>
        </p:nvGrpSpPr>
        <p:grpSpPr bwMode="gray">
          <a:xfrm>
            <a:off x="7981955" y="273845"/>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4875">
                <a:buClr>
                  <a:srgbClr val="002960"/>
                </a:buClr>
              </a:pPr>
              <a:r>
                <a:rPr lang="en-US" sz="1200" dirty="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5732"/>
              <a:endParaRPr lang="en-US">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4875">
                <a:buClr>
                  <a:srgbClr val="002960"/>
                </a:buClr>
              </a:pPr>
              <a:r>
                <a:rPr lang="en-US" sz="1200" dirty="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5732"/>
              <a:endParaRPr lang="en-US">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4875">
                <a:buClr>
                  <a:srgbClr val="002960"/>
                </a:buClr>
              </a:pPr>
              <a:r>
                <a:rPr lang="en-US" sz="1200" dirty="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5732"/>
              <a:endParaRPr lang="en-US">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4875">
                <a:buClr>
                  <a:srgbClr val="002960"/>
                </a:buClr>
              </a:pPr>
              <a:r>
                <a:rPr lang="en-US" sz="1200" dirty="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5732"/>
              <a:endParaRPr lang="en-US">
                <a:solidFill>
                  <a:srgbClr val="000000"/>
                </a:solidFill>
                <a:latin typeface="Arial"/>
              </a:endParaRPr>
            </a:p>
          </p:txBody>
        </p:sp>
      </p:grpSp>
      <p:grpSp>
        <p:nvGrpSpPr>
          <p:cNvPr id="6" name="LegendLines" hidden="1"/>
          <p:cNvGrpSpPr>
            <a:grpSpLocks/>
          </p:cNvGrpSpPr>
          <p:nvPr/>
        </p:nvGrpSpPr>
        <p:grpSpPr bwMode="gray">
          <a:xfrm>
            <a:off x="7673984"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5732"/>
              <a:endParaRPr lang="en-US">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5732"/>
              <a:endParaRPr lang="en-US">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5732"/>
              <a:endParaRPr lang="en-US">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4875">
                <a:buClr>
                  <a:srgbClr val="002960"/>
                </a:buClr>
              </a:pPr>
              <a:r>
                <a:rPr lang="en-US" sz="1200" dirty="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4875">
                <a:buClr>
                  <a:srgbClr val="002960"/>
                </a:buClr>
              </a:pPr>
              <a:r>
                <a:rPr lang="en-US" sz="1200" dirty="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4875">
                <a:buClr>
                  <a:srgbClr val="002960"/>
                </a:buClr>
              </a:pPr>
              <a:r>
                <a:rPr lang="en-US" sz="1200" dirty="0">
                  <a:solidFill>
                    <a:srgbClr val="000000"/>
                  </a:solidFill>
                  <a:latin typeface="Arial"/>
                </a:rPr>
                <a:t>Legend</a:t>
              </a:r>
            </a:p>
          </p:txBody>
        </p:sp>
      </p:grpSp>
      <p:grpSp>
        <p:nvGrpSpPr>
          <p:cNvPr id="7" name="McKSticker" hidden="1"/>
          <p:cNvGrpSpPr/>
          <p:nvPr/>
        </p:nvGrpSpPr>
        <p:grpSpPr bwMode="gray">
          <a:xfrm>
            <a:off x="7673886"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4875">
                <a:buClr>
                  <a:srgbClr val="002960"/>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 name="LegendMoons" hidden="1"/>
          <p:cNvGrpSpPr/>
          <p:nvPr/>
        </p:nvGrpSpPr>
        <p:grpSpPr bwMode="gray">
          <a:xfrm>
            <a:off x="7915118" y="250825"/>
            <a:ext cx="830430" cy="1306516"/>
            <a:chOff x="7769225" y="2105025"/>
            <a:chExt cx="830430" cy="1306516"/>
          </a:xfrm>
        </p:grpSpPr>
        <p:grpSp>
          <p:nvGrpSpPr>
            <p:cNvPr id="9" name="MoonLegend1"/>
            <p:cNvGrpSpPr>
              <a:grpSpLocks noChangeAspect="1"/>
            </p:cNvGrpSpPr>
            <p:nvPr>
              <p:custDataLst>
                <p:tags r:id="rId6"/>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19"/>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5732"/>
                <a:endParaRPr lang="en-US">
                  <a:solidFill>
                    <a:srgbClr val="000000"/>
                  </a:solidFill>
                  <a:latin typeface="Arial"/>
                </a:endParaRPr>
              </a:p>
            </p:txBody>
          </p:sp>
          <p:sp>
            <p:nvSpPr>
              <p:cNvPr id="64" name="Arc 39" hidden="1"/>
              <p:cNvSpPr>
                <a:spLocks noChangeAspect="1"/>
              </p:cNvSpPr>
              <p:nvPr>
                <p:custDataLst>
                  <p:tags r:id="rId20"/>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5732"/>
                <a:endParaRPr lang="en-US">
                  <a:solidFill>
                    <a:srgbClr val="000000"/>
                  </a:solidFill>
                  <a:latin typeface="Arial"/>
                </a:endParaRPr>
              </a:p>
            </p:txBody>
          </p:sp>
        </p:grpSp>
        <p:grpSp>
          <p:nvGrpSpPr>
            <p:cNvPr id="12" name="MoonLegend2"/>
            <p:cNvGrpSpPr>
              <a:grpSpLocks noChangeAspect="1"/>
            </p:cNvGrpSpPr>
            <p:nvPr>
              <p:custDataLst>
                <p:tags r:id="rId7"/>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7"/>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5732"/>
                <a:endParaRPr lang="en-US">
                  <a:solidFill>
                    <a:srgbClr val="000000"/>
                  </a:solidFill>
                  <a:latin typeface="Arial"/>
                </a:endParaRPr>
              </a:p>
            </p:txBody>
          </p:sp>
          <p:sp>
            <p:nvSpPr>
              <p:cNvPr id="62" name="Arc 42"/>
              <p:cNvSpPr>
                <a:spLocks noChangeAspect="1"/>
              </p:cNvSpPr>
              <p:nvPr>
                <p:custDataLst>
                  <p:tags r:id="rId18"/>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5732"/>
                <a:endParaRPr lang="en-US">
                  <a:solidFill>
                    <a:srgbClr val="000000"/>
                  </a:solidFill>
                  <a:latin typeface="Arial"/>
                </a:endParaRPr>
              </a:p>
            </p:txBody>
          </p:sp>
        </p:grpSp>
        <p:grpSp>
          <p:nvGrpSpPr>
            <p:cNvPr id="15" name="MoonLegend4"/>
            <p:cNvGrpSpPr>
              <a:grpSpLocks noChangeAspect="1"/>
            </p:cNvGrpSpPr>
            <p:nvPr>
              <p:custDataLst>
                <p:tags r:id="rId8"/>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5732"/>
                <a:endParaRPr lang="en-US">
                  <a:solidFill>
                    <a:srgbClr val="000000"/>
                  </a:solidFill>
                  <a:latin typeface="Arial"/>
                </a:endParaRPr>
              </a:p>
            </p:txBody>
          </p:sp>
          <p:sp>
            <p:nvSpPr>
              <p:cNvPr id="60" name="Arc 48"/>
              <p:cNvSpPr>
                <a:spLocks noChangeAspect="1"/>
              </p:cNvSpPr>
              <p:nvPr>
                <p:custDataLst>
                  <p:tags r:id="rId16"/>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5732"/>
                <a:endParaRPr lang="en-US">
                  <a:solidFill>
                    <a:srgbClr val="000000"/>
                  </a:solidFill>
                  <a:latin typeface="Arial"/>
                </a:endParaRPr>
              </a:p>
            </p:txBody>
          </p:sp>
        </p:grpSp>
        <p:grpSp>
          <p:nvGrpSpPr>
            <p:cNvPr id="18" name="MoonLegend5"/>
            <p:cNvGrpSpPr>
              <a:grpSpLocks noChangeAspect="1"/>
            </p:cNvGrpSpPr>
            <p:nvPr>
              <p:custDataLst>
                <p:tags r:id="rId9"/>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3"/>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5732"/>
                <a:endParaRPr lang="en-US">
                  <a:solidFill>
                    <a:srgbClr val="000000"/>
                  </a:solidFill>
                  <a:latin typeface="Arial"/>
                </a:endParaRPr>
              </a:p>
            </p:txBody>
          </p:sp>
          <p:sp>
            <p:nvSpPr>
              <p:cNvPr id="58" name="Oval 51"/>
              <p:cNvSpPr>
                <a:spLocks noChangeAspect="1" noChangeArrowheads="1"/>
              </p:cNvSpPr>
              <p:nvPr>
                <p:custDataLst>
                  <p:tags r:id="rId14"/>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5732"/>
                <a:endParaRPr lang="en-US">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4875">
                <a:buClr>
                  <a:srgbClr val="002960"/>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4875">
                <a:buClr>
                  <a:srgbClr val="002960"/>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4875">
                <a:buClr>
                  <a:srgbClr val="002960"/>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4875">
                <a:buClr>
                  <a:srgbClr val="002960"/>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4875">
                <a:buClr>
                  <a:srgbClr val="002960"/>
                </a:buClr>
              </a:pPr>
              <a:r>
                <a:rPr lang="en-US" sz="1200" dirty="0">
                  <a:solidFill>
                    <a:srgbClr val="000000"/>
                  </a:solidFill>
                  <a:latin typeface="Arial"/>
                </a:rPr>
                <a:t>Legend</a:t>
              </a:r>
            </a:p>
          </p:txBody>
        </p:sp>
        <p:grpSp>
          <p:nvGrpSpPr>
            <p:cNvPr id="20" name="MoonLegend3"/>
            <p:cNvGrpSpPr>
              <a:grpSpLocks noChangeAspect="1"/>
            </p:cNvGrpSpPr>
            <p:nvPr>
              <p:custDataLst>
                <p:tags r:id="rId10"/>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1"/>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5732"/>
                <a:endParaRPr lang="en-US">
                  <a:solidFill>
                    <a:srgbClr val="000000"/>
                  </a:solidFill>
                  <a:latin typeface="Arial"/>
                </a:endParaRPr>
              </a:p>
            </p:txBody>
          </p:sp>
          <p:sp>
            <p:nvSpPr>
              <p:cNvPr id="56" name="Arc 48"/>
              <p:cNvSpPr>
                <a:spLocks noChangeAspect="1"/>
              </p:cNvSpPr>
              <p:nvPr>
                <p:custDataLst>
                  <p:tags r:id="rId12"/>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5732"/>
                <a:endParaRPr lang="en-US">
                  <a:solidFill>
                    <a:srgbClr val="000000"/>
                  </a:solidFill>
                  <a:latin typeface="Arial"/>
                </a:endParaRPr>
              </a:p>
            </p:txBody>
          </p:sp>
        </p:grpSp>
      </p:grpSp>
    </p:spTree>
    <p:extLst>
      <p:ext uri="{BB962C8B-B14F-4D97-AF65-F5344CB8AC3E}">
        <p14:creationId xmlns:p14="http://schemas.microsoft.com/office/powerpoint/2010/main" val="2714432750"/>
      </p:ext>
    </p:extLst>
  </p:cSld>
  <p:clrMap bg1="lt1" tx1="dk1" bg2="lt2" tx2="dk2" accent1="accent1" accent2="accent2" accent3="accent3" accent4="accent4" accent5="accent5" accent6="accent6" hlink="hlink" folHlink="folHlink"/>
  <p:sldLayoutIdLst>
    <p:sldLayoutId id="2147483831" r:id="rId1"/>
    <p:sldLayoutId id="2147483832" r:id="rId2"/>
  </p:sldLayoutIdLst>
  <p:timing>
    <p:tnLst>
      <p:par>
        <p:cTn id="1" dur="indefinite" restart="never" nodeType="tmRoot"/>
      </p:par>
    </p:tnLst>
  </p:timing>
  <p:hf hdr="0" ftr="0" dt="0"/>
  <p:txStyles>
    <p:titleStyle>
      <a:lvl1pPr algn="l" defTabSz="894875" rtl="0" eaLnBrk="1" fontAlgn="base" hangingPunct="1">
        <a:spcBef>
          <a:spcPct val="0"/>
        </a:spcBef>
        <a:spcAft>
          <a:spcPct val="0"/>
        </a:spcAft>
        <a:tabLst>
          <a:tab pos="269732" algn="l"/>
        </a:tabLst>
        <a:defRPr sz="2400" b="1" baseline="0">
          <a:solidFill>
            <a:schemeClr val="tx2"/>
          </a:solidFill>
          <a:latin typeface="+mj-lt"/>
          <a:ea typeface="+mj-ea"/>
          <a:cs typeface="+mj-cs"/>
        </a:defRPr>
      </a:lvl1pPr>
      <a:lvl2pPr algn="l" defTabSz="894875" rtl="0" eaLnBrk="1" fontAlgn="base" hangingPunct="1">
        <a:spcBef>
          <a:spcPct val="0"/>
        </a:spcBef>
        <a:spcAft>
          <a:spcPct val="0"/>
        </a:spcAft>
        <a:defRPr sz="1900" b="1">
          <a:solidFill>
            <a:schemeClr val="tx2"/>
          </a:solidFill>
          <a:latin typeface="Arial" charset="0"/>
        </a:defRPr>
      </a:lvl2pPr>
      <a:lvl3pPr algn="l" defTabSz="894875" rtl="0" eaLnBrk="1" fontAlgn="base" hangingPunct="1">
        <a:spcBef>
          <a:spcPct val="0"/>
        </a:spcBef>
        <a:spcAft>
          <a:spcPct val="0"/>
        </a:spcAft>
        <a:defRPr sz="1900" b="1">
          <a:solidFill>
            <a:schemeClr val="tx2"/>
          </a:solidFill>
          <a:latin typeface="Arial" charset="0"/>
        </a:defRPr>
      </a:lvl3pPr>
      <a:lvl4pPr algn="l" defTabSz="894875" rtl="0" eaLnBrk="1" fontAlgn="base" hangingPunct="1">
        <a:spcBef>
          <a:spcPct val="0"/>
        </a:spcBef>
        <a:spcAft>
          <a:spcPct val="0"/>
        </a:spcAft>
        <a:defRPr sz="1900" b="1">
          <a:solidFill>
            <a:schemeClr val="tx2"/>
          </a:solidFill>
          <a:latin typeface="Arial" charset="0"/>
        </a:defRPr>
      </a:lvl4pPr>
      <a:lvl5pPr algn="l" defTabSz="894875" rtl="0" eaLnBrk="1" fontAlgn="base" hangingPunct="1">
        <a:spcBef>
          <a:spcPct val="0"/>
        </a:spcBef>
        <a:spcAft>
          <a:spcPct val="0"/>
        </a:spcAft>
        <a:defRPr sz="1900" b="1">
          <a:solidFill>
            <a:schemeClr val="tx2"/>
          </a:solidFill>
          <a:latin typeface="Arial" charset="0"/>
        </a:defRPr>
      </a:lvl5pPr>
      <a:lvl6pPr marL="456955" algn="l" defTabSz="894875" rtl="0" eaLnBrk="1" fontAlgn="base" hangingPunct="1">
        <a:spcBef>
          <a:spcPct val="0"/>
        </a:spcBef>
        <a:spcAft>
          <a:spcPct val="0"/>
        </a:spcAft>
        <a:defRPr sz="1900" b="1">
          <a:solidFill>
            <a:schemeClr val="tx2"/>
          </a:solidFill>
          <a:latin typeface="Arial" charset="0"/>
        </a:defRPr>
      </a:lvl6pPr>
      <a:lvl7pPr marL="913915" algn="l" defTabSz="894875" rtl="0" eaLnBrk="1" fontAlgn="base" hangingPunct="1">
        <a:spcBef>
          <a:spcPct val="0"/>
        </a:spcBef>
        <a:spcAft>
          <a:spcPct val="0"/>
        </a:spcAft>
        <a:defRPr sz="1900" b="1">
          <a:solidFill>
            <a:schemeClr val="tx2"/>
          </a:solidFill>
          <a:latin typeface="Arial" charset="0"/>
        </a:defRPr>
      </a:lvl7pPr>
      <a:lvl8pPr marL="1370874" algn="l" defTabSz="894875" rtl="0" eaLnBrk="1" fontAlgn="base" hangingPunct="1">
        <a:spcBef>
          <a:spcPct val="0"/>
        </a:spcBef>
        <a:spcAft>
          <a:spcPct val="0"/>
        </a:spcAft>
        <a:defRPr sz="1900" b="1">
          <a:solidFill>
            <a:schemeClr val="tx2"/>
          </a:solidFill>
          <a:latin typeface="Arial" charset="0"/>
        </a:defRPr>
      </a:lvl8pPr>
      <a:lvl9pPr marL="1827831" algn="l" defTabSz="894875" rtl="0" eaLnBrk="1" fontAlgn="base" hangingPunct="1">
        <a:spcBef>
          <a:spcPct val="0"/>
        </a:spcBef>
        <a:spcAft>
          <a:spcPct val="0"/>
        </a:spcAft>
        <a:defRPr sz="1900" b="1">
          <a:solidFill>
            <a:schemeClr val="tx2"/>
          </a:solidFill>
          <a:latin typeface="Arial" charset="0"/>
        </a:defRPr>
      </a:lvl9pPr>
    </p:titleStyle>
    <p:bodyStyle>
      <a:lvl1pPr marL="0" indent="0" algn="l" defTabSz="894875" rtl="0" eaLnBrk="1" fontAlgn="base" hangingPunct="1">
        <a:spcBef>
          <a:spcPct val="0"/>
        </a:spcBef>
        <a:spcAft>
          <a:spcPct val="0"/>
        </a:spcAft>
        <a:buClr>
          <a:schemeClr val="tx2"/>
        </a:buClr>
        <a:defRPr sz="1800" baseline="0">
          <a:solidFill>
            <a:schemeClr val="tx1"/>
          </a:solidFill>
          <a:latin typeface="+mn-lt"/>
          <a:ea typeface="+mn-ea"/>
          <a:cs typeface="+mn-cs"/>
        </a:defRPr>
      </a:lvl1pPr>
      <a:lvl2pPr marL="193573" indent="-191987" algn="l" defTabSz="894875"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defRPr>
      </a:lvl2pPr>
      <a:lvl3pPr marL="456955" indent="-261799" algn="l" defTabSz="894875"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defRPr>
      </a:lvl3pPr>
      <a:lvl4pPr marL="614038" indent="-155493" algn="l" defTabSz="894875"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defRPr>
      </a:lvl4pPr>
      <a:lvl5pPr marL="749410" indent="-130106" algn="l" defTabSz="894875"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defRPr>
      </a:lvl5pPr>
      <a:lvl6pPr marL="749410" indent="-130106" algn="l" defTabSz="89487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410" indent="-130106" algn="l" defTabSz="89487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410" indent="-130106" algn="l" defTabSz="89487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410" indent="-130106" algn="l" defTabSz="89487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3915" rtl="0" eaLnBrk="1" latinLnBrk="0" hangingPunct="1">
        <a:defRPr sz="1800" kern="1200">
          <a:solidFill>
            <a:schemeClr val="tx1"/>
          </a:solidFill>
          <a:latin typeface="+mn-lt"/>
          <a:ea typeface="+mn-ea"/>
          <a:cs typeface="+mn-cs"/>
        </a:defRPr>
      </a:lvl1pPr>
      <a:lvl2pPr marL="456955" algn="l" defTabSz="913915" rtl="0" eaLnBrk="1" latinLnBrk="0" hangingPunct="1">
        <a:defRPr sz="1800" kern="1200">
          <a:solidFill>
            <a:schemeClr val="tx1"/>
          </a:solidFill>
          <a:latin typeface="+mn-lt"/>
          <a:ea typeface="+mn-ea"/>
          <a:cs typeface="+mn-cs"/>
        </a:defRPr>
      </a:lvl2pPr>
      <a:lvl3pPr marL="913915" algn="l" defTabSz="913915" rtl="0" eaLnBrk="1" latinLnBrk="0" hangingPunct="1">
        <a:defRPr sz="1800" kern="1200">
          <a:solidFill>
            <a:schemeClr val="tx1"/>
          </a:solidFill>
          <a:latin typeface="+mn-lt"/>
          <a:ea typeface="+mn-ea"/>
          <a:cs typeface="+mn-cs"/>
        </a:defRPr>
      </a:lvl3pPr>
      <a:lvl4pPr marL="1370874" algn="l" defTabSz="913915" rtl="0" eaLnBrk="1" latinLnBrk="0" hangingPunct="1">
        <a:defRPr sz="1800" kern="1200">
          <a:solidFill>
            <a:schemeClr val="tx1"/>
          </a:solidFill>
          <a:latin typeface="+mn-lt"/>
          <a:ea typeface="+mn-ea"/>
          <a:cs typeface="+mn-cs"/>
        </a:defRPr>
      </a:lvl4pPr>
      <a:lvl5pPr marL="1827831" algn="l" defTabSz="913915" rtl="0" eaLnBrk="1" latinLnBrk="0" hangingPunct="1">
        <a:defRPr sz="1800" kern="1200">
          <a:solidFill>
            <a:schemeClr val="tx1"/>
          </a:solidFill>
          <a:latin typeface="+mn-lt"/>
          <a:ea typeface="+mn-ea"/>
          <a:cs typeface="+mn-cs"/>
        </a:defRPr>
      </a:lvl5pPr>
      <a:lvl6pPr marL="2284790" algn="l" defTabSz="913915" rtl="0" eaLnBrk="1" latinLnBrk="0" hangingPunct="1">
        <a:defRPr sz="1800" kern="1200">
          <a:solidFill>
            <a:schemeClr val="tx1"/>
          </a:solidFill>
          <a:latin typeface="+mn-lt"/>
          <a:ea typeface="+mn-ea"/>
          <a:cs typeface="+mn-cs"/>
        </a:defRPr>
      </a:lvl6pPr>
      <a:lvl7pPr marL="2741745" algn="l" defTabSz="913915" rtl="0" eaLnBrk="1" latinLnBrk="0" hangingPunct="1">
        <a:defRPr sz="1800" kern="1200">
          <a:solidFill>
            <a:schemeClr val="tx1"/>
          </a:solidFill>
          <a:latin typeface="+mn-lt"/>
          <a:ea typeface="+mn-ea"/>
          <a:cs typeface="+mn-cs"/>
        </a:defRPr>
      </a:lvl7pPr>
      <a:lvl8pPr marL="3198703" algn="l" defTabSz="913915" rtl="0" eaLnBrk="1" latinLnBrk="0" hangingPunct="1">
        <a:defRPr sz="1800" kern="1200">
          <a:solidFill>
            <a:schemeClr val="tx1"/>
          </a:solidFill>
          <a:latin typeface="+mn-lt"/>
          <a:ea typeface="+mn-ea"/>
          <a:cs typeface="+mn-cs"/>
        </a:defRPr>
      </a:lvl8pPr>
      <a:lvl9pPr marL="3655663" algn="l" defTabSz="913915"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74487246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60181" name="think-cell Slide" r:id="rId20" imgW="360" imgH="360" progId="TCLayout.ActiveDocument.1">
                  <p:embed/>
                </p:oleObj>
              </mc:Choice>
              <mc:Fallback>
                <p:oleObj name="think-cell Slide" r:id="rId20" imgW="360" imgH="360" progId="TCLayout.ActiveDocument.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itle Placeholder 2"/>
          <p:cNvSpPr>
            <a:spLocks noGrp="1" noChangeArrowheads="1"/>
          </p:cNvSpPr>
          <p:nvPr>
            <p:ph type="title"/>
          </p:nvPr>
        </p:nvSpPr>
        <p:spPr bwMode="gray">
          <a:xfrm>
            <a:off x="171452" y="230188"/>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6112" fontAlgn="auto">
              <a:spcBef>
                <a:spcPts val="0"/>
              </a:spcBef>
              <a:spcAft>
                <a:spcPts val="0"/>
              </a:spcAft>
            </a:pPr>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063" y="531814"/>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600" dirty="0" smtClean="0">
                <a:solidFill>
                  <a:srgbClr val="808080"/>
                </a:solidFill>
                <a:latin typeface="Arial"/>
              </a:rPr>
              <a:t>Unit of measure</a:t>
            </a:r>
          </a:p>
        </p:txBody>
      </p:sp>
      <p:grpSp>
        <p:nvGrpSpPr>
          <p:cNvPr id="3" name="McK Slide Elements" hidden="1"/>
          <p:cNvGrpSpPr/>
          <p:nvPr/>
        </p:nvGrpSpPr>
        <p:grpSpPr>
          <a:xfrm>
            <a:off x="119064"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536" indent="-609536" defTabSz="895255" fontAlgn="auto">
                <a:spcBef>
                  <a:spcPts val="0"/>
                </a:spcBef>
                <a:spcAft>
                  <a:spcPts val="0"/>
                </a:spcAft>
                <a:tabLst>
                  <a:tab pos="612710"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52564" y="1062038"/>
            <a:ext cx="4264025" cy="573088"/>
            <a:chOff x="915" y="669"/>
            <a:chExt cx="2686" cy="361"/>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669"/>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6112" fontAlgn="auto">
                <a:spcBef>
                  <a:spcPts val="0"/>
                </a:spcBef>
                <a:spcAft>
                  <a:spcPts val="0"/>
                </a:spcAft>
              </a:pPr>
              <a:r>
                <a:rPr lang="en-US" sz="1800" b="1" dirty="0">
                  <a:solidFill>
                    <a:srgbClr val="000000"/>
                  </a:solidFill>
                  <a:latin typeface="Arial"/>
                </a:rPr>
                <a:t>Title</a:t>
              </a:r>
            </a:p>
            <a:p>
              <a:pPr defTabSz="896112" fontAlgn="auto">
                <a:spcBef>
                  <a:spcPts val="0"/>
                </a:spcBef>
                <a:spcAft>
                  <a:spcPts val="0"/>
                </a:spcAft>
              </a:pPr>
              <a:r>
                <a:rPr lang="en-US" sz="1800" dirty="0">
                  <a:solidFill>
                    <a:srgbClr val="808080"/>
                  </a:solidFill>
                  <a:latin typeface="Arial"/>
                </a:rPr>
                <a:t>Unit of measure</a:t>
              </a:r>
            </a:p>
          </p:txBody>
        </p:sp>
      </p:grpSp>
      <p:grpSp>
        <p:nvGrpSpPr>
          <p:cNvPr id="24" name="LegendBoxes" hidden="1"/>
          <p:cNvGrpSpPr>
            <a:grpSpLocks/>
          </p:cNvGrpSpPr>
          <p:nvPr/>
        </p:nvGrpSpPr>
        <p:grpSpPr bwMode="gray">
          <a:xfrm>
            <a:off x="7981955" y="273841"/>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grpSp>
        <p:nvGrpSpPr>
          <p:cNvPr id="33" name="LegendLines" hidden="1"/>
          <p:cNvGrpSpPr>
            <a:grpSpLocks/>
          </p:cNvGrpSpPr>
          <p:nvPr/>
        </p:nvGrpSpPr>
        <p:grpSpPr bwMode="gray">
          <a:xfrm>
            <a:off x="7673980"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6112" fontAlgn="auto">
                <a:spcBef>
                  <a:spcPts val="0"/>
                </a:spcBef>
                <a:spcAft>
                  <a:spcPts val="0"/>
                </a:spcAft>
              </a:pPr>
              <a:endParaRPr lang="en-US" sz="1800">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6112" fontAlgn="auto">
                <a:spcBef>
                  <a:spcPts val="0"/>
                </a:spcBef>
                <a:spcAft>
                  <a:spcPts val="0"/>
                </a:spcAft>
              </a:pPr>
              <a:endParaRPr lang="en-US" sz="1800">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6112" fontAlgn="auto">
                <a:spcBef>
                  <a:spcPts val="0"/>
                </a:spcBef>
                <a:spcAft>
                  <a:spcPts val="0"/>
                </a:spcAft>
              </a:pPr>
              <a:endParaRPr lang="en-US" sz="1800">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grpSp>
      <p:grpSp>
        <p:nvGrpSpPr>
          <p:cNvPr id="40" name="McKSticker" hidden="1"/>
          <p:cNvGrpSpPr/>
          <p:nvPr/>
        </p:nvGrpSpPr>
        <p:grpSpPr bwMode="gray">
          <a:xfrm>
            <a:off x="7673882"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255" fontAlgn="auto">
                <a:spcBef>
                  <a:spcPts val="0"/>
                </a:spcBef>
                <a:spcAft>
                  <a:spcPts val="0"/>
                </a:spcAft>
                <a:buClr>
                  <a:srgbClr val="00597E"/>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14" y="250825"/>
            <a:ext cx="830430" cy="1306516"/>
            <a:chOff x="7769225" y="2105025"/>
            <a:chExt cx="830430" cy="1306516"/>
          </a:xfrm>
        </p:grpSpPr>
        <p:grpSp>
          <p:nvGrpSpPr>
            <p:cNvPr id="45" name="MoonLegend1"/>
            <p:cNvGrpSpPr>
              <a:grpSpLocks noChangeAspect="1"/>
            </p:cNvGrpSpPr>
            <p:nvPr>
              <p:custDataLst>
                <p:tags r:id="rId5"/>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64" name="Arc 39" hidden="1"/>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grpSp>
          <p:nvGrpSpPr>
            <p:cNvPr id="46" name="MoonLegend2"/>
            <p:cNvGrpSpPr>
              <a:grpSpLocks noChangeAspect="1"/>
            </p:cNvGrpSpPr>
            <p:nvPr>
              <p:custDataLst>
                <p:tags r:id="rId6"/>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62"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grpSp>
          <p:nvGrpSpPr>
            <p:cNvPr id="47" name="MoonLegend4"/>
            <p:cNvGrpSpPr>
              <a:grpSpLocks noChangeAspect="1"/>
            </p:cNvGrpSpPr>
            <p:nvPr>
              <p:custDataLst>
                <p:tags r:id="rId7"/>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60"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grpSp>
          <p:nvGrpSpPr>
            <p:cNvPr id="48" name="MoonLegend5"/>
            <p:cNvGrpSpPr>
              <a:grpSpLocks noChangeAspect="1"/>
            </p:cNvGrpSpPr>
            <p:nvPr>
              <p:custDataLst>
                <p:tags r:id="rId8"/>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58"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dirty="0">
                  <a:solidFill>
                    <a:srgbClr val="000000"/>
                  </a:solidFill>
                  <a:latin typeface="Arial"/>
                </a:rPr>
                <a:t>Legend</a:t>
              </a:r>
            </a:p>
          </p:txBody>
        </p:sp>
        <p:grpSp>
          <p:nvGrpSpPr>
            <p:cNvPr id="54" name="MoonLegend3"/>
            <p:cNvGrpSpPr>
              <a:grpSpLocks noChangeAspect="1"/>
            </p:cNvGrpSpPr>
            <p:nvPr>
              <p:custDataLst>
                <p:tags r:id="rId9"/>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56"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grpSp>
      <p:sp>
        <p:nvSpPr>
          <p:cNvPr id="67" name="Slide Number"/>
          <p:cNvSpPr txBox="1">
            <a:spLocks/>
          </p:cNvSpPr>
          <p:nvPr/>
        </p:nvSpPr>
        <p:spPr>
          <a:xfrm>
            <a:off x="8632894" y="6482606"/>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6112" fontAlgn="auto">
              <a:spcBef>
                <a:spcPts val="0"/>
              </a:spcBef>
              <a:spcAft>
                <a:spcPts val="0"/>
              </a:spcAft>
            </a:pPr>
            <a:fld id="{42C328C1-A84F-4A39-A664-DBA00541A8C6}" type="slidenum">
              <a:rPr lang="en-US" smtClean="0">
                <a:solidFill>
                  <a:srgbClr val="000000"/>
                </a:solidFill>
              </a:rPr>
              <a:pPr algn="r" defTabSz="896112" fontAlgn="auto">
                <a:spcBef>
                  <a:spcPts val="0"/>
                </a:spcBef>
                <a:spcAft>
                  <a:spcPts val="0"/>
                </a:spcAft>
              </a:pPr>
              <a:t>‹#›</a:t>
            </a:fld>
            <a:endParaRPr lang="en-US" dirty="0">
              <a:solidFill>
                <a:srgbClr val="000000"/>
              </a:solidFill>
            </a:endParaRPr>
          </a:p>
        </p:txBody>
      </p:sp>
      <p:sp>
        <p:nvSpPr>
          <p:cNvPr id="65" name="Text Placeholder 2"/>
          <p:cNvSpPr txBox="1">
            <a:spLocks/>
          </p:cNvSpPr>
          <p:nvPr/>
        </p:nvSpPr>
        <p:spPr>
          <a:xfrm>
            <a:off x="171451" y="6239927"/>
            <a:ext cx="8618400" cy="153888"/>
          </a:xfrm>
          <a:prstGeom prst="rect">
            <a:avLst/>
          </a:prstGeom>
        </p:spPr>
        <p:txBody>
          <a:bodyPr lIns="0" tIns="0" rIns="0" bIns="0" anchor="b" anchorCtr="0">
            <a:spAutoFit/>
          </a:bodyPr>
          <a:lstStyle>
            <a:lvl1pPr marL="0" indent="0" algn="l" defTabSz="895350" rtl="0" eaLnBrk="1" fontAlgn="base" hangingPunct="1">
              <a:spcBef>
                <a:spcPct val="0"/>
              </a:spcBef>
              <a:spcAft>
                <a:spcPct val="0"/>
              </a:spcAft>
              <a:buClr>
                <a:schemeClr val="tx2"/>
              </a:buClr>
              <a:defRPr sz="1000" baseline="0">
                <a:solidFill>
                  <a:schemeClr val="tx1"/>
                </a:solidFill>
                <a:latin typeface="+mn-lt"/>
                <a:ea typeface="+mn-ea"/>
                <a:cs typeface="+mn-cs"/>
              </a:defRPr>
            </a:lvl1pPr>
            <a:lvl2pPr marL="539750" indent="-539750" algn="l" defTabSz="895350" rtl="0" eaLnBrk="1" fontAlgn="base" hangingPunct="1">
              <a:spcBef>
                <a:spcPct val="0"/>
              </a:spcBef>
              <a:spcAft>
                <a:spcPct val="0"/>
              </a:spcAft>
              <a:buClr>
                <a:schemeClr val="tx2"/>
              </a:buClr>
              <a:buSzPct val="125000"/>
              <a:buFont typeface="Arial" charset="0"/>
              <a:buNone/>
              <a:tabLst>
                <a:tab pos="450850" algn="r"/>
              </a:tabLst>
              <a:defRPr sz="10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0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buClr>
                <a:srgbClr val="00597E"/>
              </a:buClr>
            </a:pPr>
            <a:r>
              <a:rPr lang="en-US" kern="0" dirty="0" smtClean="0">
                <a:solidFill>
                  <a:srgbClr val="000000"/>
                </a:solidFill>
              </a:rPr>
              <a:t>		</a:t>
            </a:r>
          </a:p>
        </p:txBody>
      </p:sp>
      <p:pic>
        <p:nvPicPr>
          <p:cNvPr id="66" name="Picture 73"/>
          <p:cNvPicPr>
            <a:picLocks noChangeAspect="1"/>
          </p:cNvPicPr>
          <p:nvPr/>
        </p:nvPicPr>
        <p:blipFill rotWithShape="1">
          <a:blip r:embed="rId2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gray">
          <a:xfrm>
            <a:off x="7774782" y="6347878"/>
            <a:ext cx="667548" cy="288616"/>
          </a:xfrm>
          <a:prstGeom prst="rect">
            <a:avLst/>
          </a:prstGeom>
          <a:noFill/>
          <a:ln w="9525">
            <a:noFill/>
            <a:miter lim="800000"/>
            <a:headEnd/>
            <a:tailEnd/>
          </a:ln>
        </p:spPr>
      </p:pic>
    </p:spTree>
    <p:extLst>
      <p:ext uri="{BB962C8B-B14F-4D97-AF65-F5344CB8AC3E}">
        <p14:creationId xmlns:p14="http://schemas.microsoft.com/office/powerpoint/2010/main" val="3802417910"/>
      </p:ext>
    </p:extLst>
  </p:cSld>
  <p:clrMap bg1="lt1" tx1="dk1" bg2="lt2" tx2="dk2" accent1="accent1" accent2="accent2" accent3="accent3" accent4="accent4" accent5="accent5" accent6="accent6" hlink="hlink" folHlink="folHlink"/>
  <p:sldLayoutIdLst>
    <p:sldLayoutId id="2147483834" r:id="rId1"/>
  </p:sldLayoutIdLst>
  <p:timing>
    <p:tnLst>
      <p:par>
        <p:cTn id="1" dur="indefinite" restart="never" nodeType="tmRoot"/>
      </p:par>
    </p:tnLst>
  </p:timing>
  <p:txStyles>
    <p:titleStyle>
      <a:lvl1pPr algn="l" defTabSz="895255" rtl="0" eaLnBrk="1" fontAlgn="base" hangingPunct="1">
        <a:spcBef>
          <a:spcPct val="0"/>
        </a:spcBef>
        <a:spcAft>
          <a:spcPct val="0"/>
        </a:spcAft>
        <a:tabLst>
          <a:tab pos="269846" algn="l"/>
        </a:tabLst>
        <a:defRPr sz="2000" b="1" baseline="0">
          <a:solidFill>
            <a:schemeClr val="tx2"/>
          </a:solidFill>
          <a:latin typeface="+mj-lt"/>
          <a:ea typeface="+mj-ea"/>
          <a:cs typeface="Arial" panose="020B0604020202020204" pitchFamily="34" charset="0"/>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p:titleStyle>
    <p:body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7"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280500908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64277" name="think-cell Slide" r:id="rId25" imgW="270" imgH="270" progId="TCLayout.ActiveDocument.1">
                  <p:embed/>
                </p:oleObj>
              </mc:Choice>
              <mc:Fallback>
                <p:oleObj name="think-cell Slide" r:id="rId25" imgW="270" imgH="270" progId="TCLayout.ActiveDocument.1">
                  <p:embed/>
                  <p:pic>
                    <p:nvPicPr>
                      <p:cNvPr id="0" name=""/>
                      <p:cNvPicPr/>
                      <p:nvPr/>
                    </p:nvPicPr>
                    <p:blipFill>
                      <a:blip r:embed="rId26"/>
                      <a:stretch>
                        <a:fillRect/>
                      </a:stretch>
                    </p:blipFill>
                    <p:spPr>
                      <a:xfrm>
                        <a:off x="0" y="0"/>
                        <a:ext cx="158750" cy="158750"/>
                      </a:xfrm>
                      <a:prstGeom prst="rect">
                        <a:avLst/>
                      </a:prstGeom>
                    </p:spPr>
                  </p:pic>
                </p:oleObj>
              </mc:Fallback>
            </mc:AlternateContent>
          </a:graphicData>
        </a:graphic>
      </p:graphicFrame>
      <p:sp>
        <p:nvSpPr>
          <p:cNvPr id="1034" name="Working Draft" hidden="1"/>
          <p:cNvSpPr txBox="1">
            <a:spLocks noChangeArrowheads="1"/>
          </p:cNvSpPr>
          <p:nvPr/>
        </p:nvSpPr>
        <p:spPr bwMode="gray">
          <a:xfrm rot="5400000">
            <a:off x="7930587" y="1940594"/>
            <a:ext cx="192200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solidFill>
                  <a:srgbClr val="000000"/>
                </a:solidFill>
                <a:latin typeface="Arial"/>
              </a:rPr>
              <a:t>Last Modified 29.01.2013 19:11 E. Africa Standard Time</a:t>
            </a:r>
            <a:endParaRPr lang="en-US" dirty="0" smtClean="0">
              <a:solidFill>
                <a:srgbClr val="000000"/>
              </a:solidFill>
              <a:latin typeface="Arial"/>
            </a:endParaRPr>
          </a:p>
        </p:txBody>
      </p:sp>
      <p:sp>
        <p:nvSpPr>
          <p:cNvPr id="1035" name="Printed" hidden="1"/>
          <p:cNvSpPr txBox="1">
            <a:spLocks noChangeArrowheads="1"/>
          </p:cNvSpPr>
          <p:nvPr/>
        </p:nvSpPr>
        <p:spPr bwMode="gray">
          <a:xfrm rot="5400000">
            <a:off x="8037992" y="4114420"/>
            <a:ext cx="1707199"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solidFill>
                  <a:srgbClr val="000000"/>
                </a:solidFill>
                <a:latin typeface="Arial"/>
              </a:rPr>
              <a:t>Printed 24.01.2013 11:54 E. Africa Standard Time</a:t>
            </a:r>
            <a:endParaRPr lang="en-US" dirty="0" smtClean="0">
              <a:solidFill>
                <a:srgbClr val="000000"/>
              </a:solidFill>
              <a:latin typeface="Arial"/>
            </a:endParaRPr>
          </a:p>
        </p:txBody>
      </p:sp>
      <p:sp>
        <p:nvSpPr>
          <p:cNvPr id="1036" name="Rectangle 286"/>
          <p:cNvSpPr>
            <a:spLocks noGrp="1" noChangeArrowheads="1"/>
          </p:cNvSpPr>
          <p:nvPr>
            <p:ph type="body" idx="1"/>
          </p:nvPr>
        </p:nvSpPr>
        <p:spPr bwMode="gray">
          <a:xfrm>
            <a:off x="1452566" y="1951038"/>
            <a:ext cx="4302125"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19066" y="230188"/>
            <a:ext cx="861853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065" y="531816"/>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rPr>
              <a:t>Unit of measure</a:t>
            </a:r>
          </a:p>
        </p:txBody>
      </p:sp>
      <p:grpSp>
        <p:nvGrpSpPr>
          <p:cNvPr id="3" name="McK Slide Elements" hidden="1"/>
          <p:cNvGrpSpPr/>
          <p:nvPr/>
        </p:nvGrpSpPr>
        <p:grpSpPr>
          <a:xfrm>
            <a:off x="119066"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407" indent="-609407" defTabSz="895065">
                <a:tabLst>
                  <a:tab pos="612580"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52566" y="1127125"/>
            <a:ext cx="4264025" cy="508000"/>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a:solidFill>
                    <a:srgbClr val="000000"/>
                  </a:solidFill>
                  <a:latin typeface="Arial"/>
                </a:rPr>
                <a:t>Title</a:t>
              </a:r>
            </a:p>
            <a:p>
              <a:r>
                <a:rPr lang="en-US" dirty="0">
                  <a:solidFill>
                    <a:srgbClr val="808080"/>
                  </a:solidFill>
                  <a:latin typeface="Arial"/>
                </a:rPr>
                <a:t>Unit of measure</a:t>
              </a:r>
            </a:p>
          </p:txBody>
        </p:sp>
      </p:grpSp>
      <p:pic>
        <p:nvPicPr>
          <p:cNvPr id="22" name="Picture 21"/>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sp>
        <p:nvSpPr>
          <p:cNvPr id="23" name="doc id"/>
          <p:cNvSpPr>
            <a:spLocks noChangeArrowheads="1"/>
          </p:cNvSpPr>
          <p:nvPr/>
        </p:nvSpPr>
        <p:spPr bwMode="gray">
          <a:xfrm>
            <a:off x="8081966" y="36513"/>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065"/>
            <a:r>
              <a:rPr lang="en-US" sz="800" smtClean="0">
                <a:solidFill>
                  <a:srgbClr val="000000"/>
                </a:solidFill>
                <a:latin typeface="Arial"/>
              </a:rPr>
              <a:t>Doc ID</a:t>
            </a:r>
            <a:endParaRPr lang="en-US" sz="800" dirty="0">
              <a:solidFill>
                <a:srgbClr val="000000"/>
              </a:solidFill>
              <a:latin typeface="Arial"/>
            </a:endParaRPr>
          </a:p>
        </p:txBody>
      </p:sp>
      <p:grpSp>
        <p:nvGrpSpPr>
          <p:cNvPr id="24" name="LegendBoxes" hidden="1"/>
          <p:cNvGrpSpPr>
            <a:grpSpLocks/>
          </p:cNvGrpSpPr>
          <p:nvPr/>
        </p:nvGrpSpPr>
        <p:grpSpPr bwMode="gray">
          <a:xfrm>
            <a:off x="7981955" y="273843"/>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grpSp>
      <p:grpSp>
        <p:nvGrpSpPr>
          <p:cNvPr id="33" name="LegendLines" hidden="1"/>
          <p:cNvGrpSpPr>
            <a:grpSpLocks/>
          </p:cNvGrpSpPr>
          <p:nvPr/>
        </p:nvGrpSpPr>
        <p:grpSpPr bwMode="gray">
          <a:xfrm>
            <a:off x="7673982"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a:solidFill>
                    <a:srgbClr val="000000"/>
                  </a:solidFill>
                  <a:latin typeface="Arial"/>
                </a:rPr>
                <a:t>Legend</a:t>
              </a:r>
            </a:p>
          </p:txBody>
        </p:sp>
      </p:grpSp>
      <p:grpSp>
        <p:nvGrpSpPr>
          <p:cNvPr id="40" name="McKSticker" hidden="1"/>
          <p:cNvGrpSpPr/>
          <p:nvPr/>
        </p:nvGrpSpPr>
        <p:grpSpPr bwMode="gray">
          <a:xfrm>
            <a:off x="7673884"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065">
                <a:buClr>
                  <a:srgbClr val="002960"/>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16" y="250825"/>
            <a:ext cx="830430" cy="1306516"/>
            <a:chOff x="7769225" y="2105025"/>
            <a:chExt cx="830430" cy="1306516"/>
          </a:xfrm>
        </p:grpSpPr>
        <p:grpSp>
          <p:nvGrpSpPr>
            <p:cNvPr id="45" name="MoonLegend1"/>
            <p:cNvGrpSpPr>
              <a:grpSpLocks noChangeAspect="1"/>
            </p:cNvGrpSpPr>
            <p:nvPr>
              <p:custDataLst>
                <p:tags r:id="rId10"/>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23"/>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4" name="Arc 39" hidden="1"/>
              <p:cNvSpPr>
                <a:spLocks noChangeAspect="1"/>
              </p:cNvSpPr>
              <p:nvPr>
                <p:custDataLst>
                  <p:tags r:id="rId24"/>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46" name="MoonLegend2"/>
            <p:cNvGrpSpPr>
              <a:grpSpLocks noChangeAspect="1"/>
            </p:cNvGrpSpPr>
            <p:nvPr>
              <p:custDataLst>
                <p:tags r:id="rId11"/>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21"/>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2" name="Arc 42"/>
              <p:cNvSpPr>
                <a:spLocks noChangeAspect="1"/>
              </p:cNvSpPr>
              <p:nvPr>
                <p:custDataLst>
                  <p:tags r:id="rId22"/>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47" name="MoonLegend4"/>
            <p:cNvGrpSpPr>
              <a:grpSpLocks noChangeAspect="1"/>
            </p:cNvGrpSpPr>
            <p:nvPr>
              <p:custDataLst>
                <p:tags r:id="rId12"/>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9"/>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0" name="Arc 48"/>
              <p:cNvSpPr>
                <a:spLocks noChangeAspect="1"/>
              </p:cNvSpPr>
              <p:nvPr>
                <p:custDataLst>
                  <p:tags r:id="rId20"/>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48" name="MoonLegend5"/>
            <p:cNvGrpSpPr>
              <a:grpSpLocks noChangeAspect="1"/>
            </p:cNvGrpSpPr>
            <p:nvPr>
              <p:custDataLst>
                <p:tags r:id="rId13"/>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7"/>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8" name="Oval 51"/>
              <p:cNvSpPr>
                <a:spLocks noChangeAspect="1" noChangeArrowheads="1"/>
              </p:cNvSpPr>
              <p:nvPr>
                <p:custDataLst>
                  <p:tags r:id="rId18"/>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dirty="0">
                  <a:solidFill>
                    <a:srgbClr val="000000"/>
                  </a:solidFill>
                  <a:latin typeface="Arial"/>
                </a:rPr>
                <a:t>Legend</a:t>
              </a:r>
            </a:p>
          </p:txBody>
        </p:sp>
        <p:grpSp>
          <p:nvGrpSpPr>
            <p:cNvPr id="54" name="MoonLegend3"/>
            <p:cNvGrpSpPr>
              <a:grpSpLocks noChangeAspect="1"/>
            </p:cNvGrpSpPr>
            <p:nvPr>
              <p:custDataLst>
                <p:tags r:id="rId14"/>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6" name="Arc 48"/>
              <p:cNvSpPr>
                <a:spLocks noChangeAspect="1"/>
              </p:cNvSpPr>
              <p:nvPr>
                <p:custDataLst>
                  <p:tags r:id="rId16"/>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spTree>
    <p:extLst>
      <p:ext uri="{BB962C8B-B14F-4D97-AF65-F5344CB8AC3E}">
        <p14:creationId xmlns:p14="http://schemas.microsoft.com/office/powerpoint/2010/main" val="367115822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9" r:id="rId4"/>
    <p:sldLayoutId id="2147483850" r:id="rId5"/>
    <p:sldLayoutId id="2147483874" r:id="rId6"/>
  </p:sldLayoutIdLst>
  <p:timing>
    <p:tnLst>
      <p:par>
        <p:cTn id="1" dur="indefinite" restart="never" nodeType="tmRoot"/>
      </p:par>
    </p:tnLst>
  </p:timing>
  <p:hf hdr="0" ftr="0" dt="0"/>
  <p:txStyles>
    <p:titleStyle>
      <a:lvl1pPr algn="l" defTabSz="895065" rtl="0" eaLnBrk="1" fontAlgn="base" hangingPunct="1">
        <a:spcBef>
          <a:spcPct val="0"/>
        </a:spcBef>
        <a:spcAft>
          <a:spcPct val="0"/>
        </a:spcAft>
        <a:tabLst>
          <a:tab pos="269789" algn="l"/>
        </a:tabLst>
        <a:defRPr sz="1900" b="1" baseline="0">
          <a:solidFill>
            <a:schemeClr val="tx2"/>
          </a:solidFill>
          <a:latin typeface="+mj-lt"/>
          <a:ea typeface="+mj-ea"/>
          <a:cs typeface="+mj-cs"/>
        </a:defRPr>
      </a:lvl1pPr>
      <a:lvl2pPr algn="l" defTabSz="895065" rtl="0" eaLnBrk="1" fontAlgn="base" hangingPunct="1">
        <a:spcBef>
          <a:spcPct val="0"/>
        </a:spcBef>
        <a:spcAft>
          <a:spcPct val="0"/>
        </a:spcAft>
        <a:defRPr sz="1900" b="1">
          <a:solidFill>
            <a:schemeClr val="tx2"/>
          </a:solidFill>
          <a:latin typeface="Arial" charset="0"/>
        </a:defRPr>
      </a:lvl2pPr>
      <a:lvl3pPr algn="l" defTabSz="895065" rtl="0" eaLnBrk="1" fontAlgn="base" hangingPunct="1">
        <a:spcBef>
          <a:spcPct val="0"/>
        </a:spcBef>
        <a:spcAft>
          <a:spcPct val="0"/>
        </a:spcAft>
        <a:defRPr sz="1900" b="1">
          <a:solidFill>
            <a:schemeClr val="tx2"/>
          </a:solidFill>
          <a:latin typeface="Arial" charset="0"/>
        </a:defRPr>
      </a:lvl3pPr>
      <a:lvl4pPr algn="l" defTabSz="895065" rtl="0" eaLnBrk="1" fontAlgn="base" hangingPunct="1">
        <a:spcBef>
          <a:spcPct val="0"/>
        </a:spcBef>
        <a:spcAft>
          <a:spcPct val="0"/>
        </a:spcAft>
        <a:defRPr sz="1900" b="1">
          <a:solidFill>
            <a:schemeClr val="tx2"/>
          </a:solidFill>
          <a:latin typeface="Arial" charset="0"/>
        </a:defRPr>
      </a:lvl4pPr>
      <a:lvl5pPr algn="l" defTabSz="895065" rtl="0" eaLnBrk="1" fontAlgn="base" hangingPunct="1">
        <a:spcBef>
          <a:spcPct val="0"/>
        </a:spcBef>
        <a:spcAft>
          <a:spcPct val="0"/>
        </a:spcAft>
        <a:defRPr sz="1900" b="1">
          <a:solidFill>
            <a:schemeClr val="tx2"/>
          </a:solidFill>
          <a:latin typeface="Arial" charset="0"/>
        </a:defRPr>
      </a:lvl5pPr>
      <a:lvl6pPr marL="457053" algn="l" defTabSz="895065" rtl="0" eaLnBrk="1" fontAlgn="base" hangingPunct="1">
        <a:spcBef>
          <a:spcPct val="0"/>
        </a:spcBef>
        <a:spcAft>
          <a:spcPct val="0"/>
        </a:spcAft>
        <a:defRPr sz="1900" b="1">
          <a:solidFill>
            <a:schemeClr val="tx2"/>
          </a:solidFill>
          <a:latin typeface="Arial" charset="0"/>
        </a:defRPr>
      </a:lvl6pPr>
      <a:lvl7pPr marL="914109" algn="l" defTabSz="895065" rtl="0" eaLnBrk="1" fontAlgn="base" hangingPunct="1">
        <a:spcBef>
          <a:spcPct val="0"/>
        </a:spcBef>
        <a:spcAft>
          <a:spcPct val="0"/>
        </a:spcAft>
        <a:defRPr sz="1900" b="1">
          <a:solidFill>
            <a:schemeClr val="tx2"/>
          </a:solidFill>
          <a:latin typeface="Arial" charset="0"/>
        </a:defRPr>
      </a:lvl7pPr>
      <a:lvl8pPr marL="1371164" algn="l" defTabSz="895065" rtl="0" eaLnBrk="1" fontAlgn="base" hangingPunct="1">
        <a:spcBef>
          <a:spcPct val="0"/>
        </a:spcBef>
        <a:spcAft>
          <a:spcPct val="0"/>
        </a:spcAft>
        <a:defRPr sz="1900" b="1">
          <a:solidFill>
            <a:schemeClr val="tx2"/>
          </a:solidFill>
          <a:latin typeface="Arial" charset="0"/>
        </a:defRPr>
      </a:lvl8pPr>
      <a:lvl9pPr marL="1828219" algn="l" defTabSz="895065" rtl="0" eaLnBrk="1" fontAlgn="base" hangingPunct="1">
        <a:spcBef>
          <a:spcPct val="0"/>
        </a:spcBef>
        <a:spcAft>
          <a:spcPct val="0"/>
        </a:spcAft>
        <a:defRPr sz="1900" b="1">
          <a:solidFill>
            <a:schemeClr val="tx2"/>
          </a:solidFill>
          <a:latin typeface="Arial" charset="0"/>
        </a:defRPr>
      </a:lvl9pPr>
    </p:titleStyle>
    <p:bodyStyle>
      <a:lvl1pPr marL="0" indent="0" algn="l" defTabSz="89506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14" indent="-192027" algn="l" defTabSz="89506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053" indent="-261854" algn="l" defTabSz="89506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168" indent="-155526" algn="l" defTabSz="89506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569" indent="-130134" algn="l" defTabSz="89506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569" indent="-130134" algn="l" defTabSz="89506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569" indent="-130134" algn="l" defTabSz="89506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569" indent="-130134" algn="l" defTabSz="89506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569" indent="-130134" algn="l" defTabSz="89506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109" rtl="0" eaLnBrk="1" latinLnBrk="0" hangingPunct="1">
        <a:defRPr sz="1800" kern="1200">
          <a:solidFill>
            <a:schemeClr val="tx1"/>
          </a:solidFill>
          <a:latin typeface="+mn-lt"/>
          <a:ea typeface="+mn-ea"/>
          <a:cs typeface="+mn-cs"/>
        </a:defRPr>
      </a:lvl1pPr>
      <a:lvl2pPr marL="457053" algn="l" defTabSz="914109" rtl="0" eaLnBrk="1" latinLnBrk="0" hangingPunct="1">
        <a:defRPr sz="1800" kern="1200">
          <a:solidFill>
            <a:schemeClr val="tx1"/>
          </a:solidFill>
          <a:latin typeface="+mn-lt"/>
          <a:ea typeface="+mn-ea"/>
          <a:cs typeface="+mn-cs"/>
        </a:defRPr>
      </a:lvl2pPr>
      <a:lvl3pPr marL="914109" algn="l" defTabSz="914109" rtl="0" eaLnBrk="1" latinLnBrk="0" hangingPunct="1">
        <a:defRPr sz="1800" kern="1200">
          <a:solidFill>
            <a:schemeClr val="tx1"/>
          </a:solidFill>
          <a:latin typeface="+mn-lt"/>
          <a:ea typeface="+mn-ea"/>
          <a:cs typeface="+mn-cs"/>
        </a:defRPr>
      </a:lvl3pPr>
      <a:lvl4pPr marL="1371164" algn="l" defTabSz="914109" rtl="0" eaLnBrk="1" latinLnBrk="0" hangingPunct="1">
        <a:defRPr sz="1800" kern="1200">
          <a:solidFill>
            <a:schemeClr val="tx1"/>
          </a:solidFill>
          <a:latin typeface="+mn-lt"/>
          <a:ea typeface="+mn-ea"/>
          <a:cs typeface="+mn-cs"/>
        </a:defRPr>
      </a:lvl4pPr>
      <a:lvl5pPr marL="1828219" algn="l" defTabSz="914109" rtl="0" eaLnBrk="1" latinLnBrk="0" hangingPunct="1">
        <a:defRPr sz="1800" kern="1200">
          <a:solidFill>
            <a:schemeClr val="tx1"/>
          </a:solidFill>
          <a:latin typeface="+mn-lt"/>
          <a:ea typeface="+mn-ea"/>
          <a:cs typeface="+mn-cs"/>
        </a:defRPr>
      </a:lvl5pPr>
      <a:lvl6pPr marL="2285274" algn="l" defTabSz="914109" rtl="0" eaLnBrk="1" latinLnBrk="0" hangingPunct="1">
        <a:defRPr sz="1800" kern="1200">
          <a:solidFill>
            <a:schemeClr val="tx1"/>
          </a:solidFill>
          <a:latin typeface="+mn-lt"/>
          <a:ea typeface="+mn-ea"/>
          <a:cs typeface="+mn-cs"/>
        </a:defRPr>
      </a:lvl6pPr>
      <a:lvl7pPr marL="2742327" algn="l" defTabSz="914109" rtl="0" eaLnBrk="1" latinLnBrk="0" hangingPunct="1">
        <a:defRPr sz="1800" kern="1200">
          <a:solidFill>
            <a:schemeClr val="tx1"/>
          </a:solidFill>
          <a:latin typeface="+mn-lt"/>
          <a:ea typeface="+mn-ea"/>
          <a:cs typeface="+mn-cs"/>
        </a:defRPr>
      </a:lvl7pPr>
      <a:lvl8pPr marL="3199382" algn="l" defTabSz="914109" rtl="0" eaLnBrk="1" latinLnBrk="0" hangingPunct="1">
        <a:defRPr sz="1800" kern="1200">
          <a:solidFill>
            <a:schemeClr val="tx1"/>
          </a:solidFill>
          <a:latin typeface="+mn-lt"/>
          <a:ea typeface="+mn-ea"/>
          <a:cs typeface="+mn-cs"/>
        </a:defRPr>
      </a:lvl8pPr>
      <a:lvl9pPr marL="3656437" algn="l" defTabSz="914109"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355430531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66324" name="think-cell Slide" r:id="rId22" imgW="360" imgH="360" progId="TCLayout.ActiveDocument.1">
                  <p:embed/>
                </p:oleObj>
              </mc:Choice>
              <mc:Fallback>
                <p:oleObj name="think-cell Slide" r:id="rId22" imgW="360" imgH="360" progId="TCLayout.ActiveDocument.1">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itle Placeholder 2"/>
          <p:cNvSpPr>
            <a:spLocks noGrp="1" noChangeArrowheads="1"/>
          </p:cNvSpPr>
          <p:nvPr>
            <p:ph type="title"/>
          </p:nvPr>
        </p:nvSpPr>
        <p:spPr bwMode="gray">
          <a:xfrm>
            <a:off x="171452" y="230188"/>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6112" fontAlgn="auto">
              <a:spcBef>
                <a:spcPts val="0"/>
              </a:spcBef>
              <a:spcAft>
                <a:spcPts val="0"/>
              </a:spcAft>
            </a:pPr>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063" y="531814"/>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600" dirty="0" smtClean="0">
                <a:solidFill>
                  <a:srgbClr val="808080"/>
                </a:solidFill>
                <a:latin typeface="Arial"/>
              </a:rPr>
              <a:t>Unit of measure</a:t>
            </a:r>
          </a:p>
        </p:txBody>
      </p:sp>
      <p:grpSp>
        <p:nvGrpSpPr>
          <p:cNvPr id="3" name="McK Slide Elements" hidden="1"/>
          <p:cNvGrpSpPr/>
          <p:nvPr/>
        </p:nvGrpSpPr>
        <p:grpSpPr>
          <a:xfrm>
            <a:off x="119064"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536" indent="-609536" defTabSz="895255" fontAlgn="auto">
                <a:spcBef>
                  <a:spcPts val="0"/>
                </a:spcBef>
                <a:spcAft>
                  <a:spcPts val="0"/>
                </a:spcAft>
                <a:tabLst>
                  <a:tab pos="612710"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52564" y="1062038"/>
            <a:ext cx="4264025" cy="573088"/>
            <a:chOff x="915" y="669"/>
            <a:chExt cx="2686" cy="361"/>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669"/>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6112" fontAlgn="auto">
                <a:spcBef>
                  <a:spcPts val="0"/>
                </a:spcBef>
                <a:spcAft>
                  <a:spcPts val="0"/>
                </a:spcAft>
              </a:pPr>
              <a:r>
                <a:rPr lang="en-US" sz="1800" b="1" dirty="0">
                  <a:solidFill>
                    <a:srgbClr val="000000"/>
                  </a:solidFill>
                  <a:latin typeface="Arial"/>
                </a:rPr>
                <a:t>Title</a:t>
              </a:r>
            </a:p>
            <a:p>
              <a:pPr defTabSz="896112" fontAlgn="auto">
                <a:spcBef>
                  <a:spcPts val="0"/>
                </a:spcBef>
                <a:spcAft>
                  <a:spcPts val="0"/>
                </a:spcAft>
              </a:pPr>
              <a:r>
                <a:rPr lang="en-US" sz="1800" dirty="0">
                  <a:solidFill>
                    <a:srgbClr val="808080"/>
                  </a:solidFill>
                  <a:latin typeface="Arial"/>
                </a:rPr>
                <a:t>Unit of measure</a:t>
              </a:r>
            </a:p>
          </p:txBody>
        </p:sp>
      </p:grpSp>
      <p:grpSp>
        <p:nvGrpSpPr>
          <p:cNvPr id="24" name="LegendBoxes" hidden="1"/>
          <p:cNvGrpSpPr>
            <a:grpSpLocks/>
          </p:cNvGrpSpPr>
          <p:nvPr/>
        </p:nvGrpSpPr>
        <p:grpSpPr bwMode="gray">
          <a:xfrm>
            <a:off x="7981955" y="273841"/>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grpSp>
        <p:nvGrpSpPr>
          <p:cNvPr id="33" name="LegendLines" hidden="1"/>
          <p:cNvGrpSpPr>
            <a:grpSpLocks/>
          </p:cNvGrpSpPr>
          <p:nvPr/>
        </p:nvGrpSpPr>
        <p:grpSpPr bwMode="gray">
          <a:xfrm>
            <a:off x="7673980"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6112" fontAlgn="auto">
                <a:spcBef>
                  <a:spcPts val="0"/>
                </a:spcBef>
                <a:spcAft>
                  <a:spcPts val="0"/>
                </a:spcAft>
              </a:pPr>
              <a:endParaRPr lang="en-US" sz="1800">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6112" fontAlgn="auto">
                <a:spcBef>
                  <a:spcPts val="0"/>
                </a:spcBef>
                <a:spcAft>
                  <a:spcPts val="0"/>
                </a:spcAft>
              </a:pPr>
              <a:endParaRPr lang="en-US" sz="1800">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6112" fontAlgn="auto">
                <a:spcBef>
                  <a:spcPts val="0"/>
                </a:spcBef>
                <a:spcAft>
                  <a:spcPts val="0"/>
                </a:spcAft>
              </a:pPr>
              <a:endParaRPr lang="en-US" sz="1800">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grpSp>
      <p:grpSp>
        <p:nvGrpSpPr>
          <p:cNvPr id="40" name="McKSticker" hidden="1"/>
          <p:cNvGrpSpPr/>
          <p:nvPr/>
        </p:nvGrpSpPr>
        <p:grpSpPr bwMode="gray">
          <a:xfrm>
            <a:off x="7673882"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255" fontAlgn="auto">
                <a:spcBef>
                  <a:spcPts val="0"/>
                </a:spcBef>
                <a:spcAft>
                  <a:spcPts val="0"/>
                </a:spcAft>
                <a:buClr>
                  <a:srgbClr val="00597E"/>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14" y="250825"/>
            <a:ext cx="830430" cy="1306516"/>
            <a:chOff x="7769225" y="2105025"/>
            <a:chExt cx="830430" cy="1306516"/>
          </a:xfrm>
        </p:grpSpPr>
        <p:grpSp>
          <p:nvGrpSpPr>
            <p:cNvPr id="45" name="MoonLegend1"/>
            <p:cNvGrpSpPr>
              <a:grpSpLocks noChangeAspect="1"/>
            </p:cNvGrpSpPr>
            <p:nvPr>
              <p:custDataLst>
                <p:tags r:id="rId7"/>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64" name="Arc 39" hidden="1"/>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grpSp>
          <p:nvGrpSpPr>
            <p:cNvPr id="46" name="MoonLegend2"/>
            <p:cNvGrpSpPr>
              <a:grpSpLocks noChangeAspect="1"/>
            </p:cNvGrpSpPr>
            <p:nvPr>
              <p:custDataLst>
                <p:tags r:id="rId8"/>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62"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grpSp>
          <p:nvGrpSpPr>
            <p:cNvPr id="47" name="MoonLegend4"/>
            <p:cNvGrpSpPr>
              <a:grpSpLocks noChangeAspect="1"/>
            </p:cNvGrpSpPr>
            <p:nvPr>
              <p:custDataLst>
                <p:tags r:id="rId9"/>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60"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grpSp>
          <p:nvGrpSpPr>
            <p:cNvPr id="48" name="MoonLegend5"/>
            <p:cNvGrpSpPr>
              <a:grpSpLocks noChangeAspect="1"/>
            </p:cNvGrpSpPr>
            <p:nvPr>
              <p:custDataLst>
                <p:tags r:id="rId10"/>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58"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dirty="0">
                  <a:solidFill>
                    <a:srgbClr val="000000"/>
                  </a:solidFill>
                  <a:latin typeface="Arial"/>
                </a:rPr>
                <a:t>Legend</a:t>
              </a:r>
            </a:p>
          </p:txBody>
        </p:sp>
        <p:grpSp>
          <p:nvGrpSpPr>
            <p:cNvPr id="54"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56"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grpSp>
      <p:sp>
        <p:nvSpPr>
          <p:cNvPr id="67" name="Slide Number"/>
          <p:cNvSpPr txBox="1">
            <a:spLocks/>
          </p:cNvSpPr>
          <p:nvPr/>
        </p:nvSpPr>
        <p:spPr>
          <a:xfrm>
            <a:off x="8632894" y="6482606"/>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6112" fontAlgn="auto">
              <a:spcBef>
                <a:spcPts val="0"/>
              </a:spcBef>
              <a:spcAft>
                <a:spcPts val="0"/>
              </a:spcAft>
            </a:pPr>
            <a:fld id="{42C328C1-A84F-4A39-A664-DBA00541A8C6}" type="slidenum">
              <a:rPr lang="en-US" smtClean="0">
                <a:solidFill>
                  <a:srgbClr val="000000"/>
                </a:solidFill>
              </a:rPr>
              <a:pPr algn="r" defTabSz="896112" fontAlgn="auto">
                <a:spcBef>
                  <a:spcPts val="0"/>
                </a:spcBef>
                <a:spcAft>
                  <a:spcPts val="0"/>
                </a:spcAft>
              </a:pPr>
              <a:t>‹#›</a:t>
            </a:fld>
            <a:endParaRPr lang="en-US" dirty="0">
              <a:solidFill>
                <a:srgbClr val="000000"/>
              </a:solidFill>
            </a:endParaRPr>
          </a:p>
        </p:txBody>
      </p:sp>
      <p:sp>
        <p:nvSpPr>
          <p:cNvPr id="65" name="Text Placeholder 2"/>
          <p:cNvSpPr txBox="1">
            <a:spLocks/>
          </p:cNvSpPr>
          <p:nvPr/>
        </p:nvSpPr>
        <p:spPr>
          <a:xfrm>
            <a:off x="171451" y="6239927"/>
            <a:ext cx="8618400" cy="153888"/>
          </a:xfrm>
          <a:prstGeom prst="rect">
            <a:avLst/>
          </a:prstGeom>
        </p:spPr>
        <p:txBody>
          <a:bodyPr lIns="0" tIns="0" rIns="0" bIns="0" anchor="b" anchorCtr="0">
            <a:spAutoFit/>
          </a:bodyPr>
          <a:lstStyle>
            <a:lvl1pPr marL="0" indent="0" algn="l" defTabSz="895350" rtl="0" eaLnBrk="1" fontAlgn="base" hangingPunct="1">
              <a:spcBef>
                <a:spcPct val="0"/>
              </a:spcBef>
              <a:spcAft>
                <a:spcPct val="0"/>
              </a:spcAft>
              <a:buClr>
                <a:schemeClr val="tx2"/>
              </a:buClr>
              <a:defRPr sz="1000" baseline="0">
                <a:solidFill>
                  <a:schemeClr val="tx1"/>
                </a:solidFill>
                <a:latin typeface="+mn-lt"/>
                <a:ea typeface="+mn-ea"/>
                <a:cs typeface="+mn-cs"/>
              </a:defRPr>
            </a:lvl1pPr>
            <a:lvl2pPr marL="539750" indent="-539750" algn="l" defTabSz="895350" rtl="0" eaLnBrk="1" fontAlgn="base" hangingPunct="1">
              <a:spcBef>
                <a:spcPct val="0"/>
              </a:spcBef>
              <a:spcAft>
                <a:spcPct val="0"/>
              </a:spcAft>
              <a:buClr>
                <a:schemeClr val="tx2"/>
              </a:buClr>
              <a:buSzPct val="125000"/>
              <a:buFont typeface="Arial" charset="0"/>
              <a:buNone/>
              <a:tabLst>
                <a:tab pos="450850" algn="r"/>
              </a:tabLst>
              <a:defRPr sz="10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0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buClr>
                <a:srgbClr val="00597E"/>
              </a:buClr>
            </a:pPr>
            <a:r>
              <a:rPr lang="en-US" kern="0" dirty="0" smtClean="0">
                <a:solidFill>
                  <a:srgbClr val="000000"/>
                </a:solidFill>
              </a:rPr>
              <a:t>		</a:t>
            </a:r>
          </a:p>
        </p:txBody>
      </p:sp>
      <p:pic>
        <p:nvPicPr>
          <p:cNvPr id="66" name="Picture 73"/>
          <p:cNvPicPr>
            <a:picLocks noChangeAspect="1"/>
          </p:cNvPicPr>
          <p:nvPr/>
        </p:nvPicPr>
        <p:blipFill rotWithShape="1">
          <a:blip r:embed="rId2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gray">
          <a:xfrm>
            <a:off x="7868096" y="6347878"/>
            <a:ext cx="667548" cy="288616"/>
          </a:xfrm>
          <a:prstGeom prst="rect">
            <a:avLst/>
          </a:prstGeom>
          <a:noFill/>
          <a:ln w="9525">
            <a:noFill/>
            <a:miter lim="800000"/>
            <a:headEnd/>
            <a:tailEnd/>
          </a:ln>
        </p:spPr>
      </p:pic>
    </p:spTree>
    <p:extLst>
      <p:ext uri="{BB962C8B-B14F-4D97-AF65-F5344CB8AC3E}">
        <p14:creationId xmlns:p14="http://schemas.microsoft.com/office/powerpoint/2010/main" val="112442567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7" r:id="rId3"/>
  </p:sldLayoutIdLst>
  <p:timing>
    <p:tnLst>
      <p:par>
        <p:cTn id="1" dur="indefinite" restart="never" nodeType="tmRoot"/>
      </p:par>
    </p:tnLst>
  </p:timing>
  <p:txStyles>
    <p:titleStyle>
      <a:lvl1pPr algn="l" defTabSz="895255" rtl="0" eaLnBrk="1" fontAlgn="base" hangingPunct="1">
        <a:spcBef>
          <a:spcPct val="0"/>
        </a:spcBef>
        <a:spcAft>
          <a:spcPct val="0"/>
        </a:spcAft>
        <a:tabLst>
          <a:tab pos="269846" algn="l"/>
        </a:tabLst>
        <a:defRPr sz="2000" b="1" baseline="0">
          <a:solidFill>
            <a:schemeClr val="tx2"/>
          </a:solidFill>
          <a:latin typeface="+mj-lt"/>
          <a:ea typeface="+mj-ea"/>
          <a:cs typeface="Arial" panose="020B0604020202020204" pitchFamily="34" charset="0"/>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p:titleStyle>
    <p:body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7"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90760664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68372" name="think-cell Slide" r:id="rId20" imgW="360" imgH="360" progId="TCLayout.ActiveDocument.1">
                  <p:embed/>
                </p:oleObj>
              </mc:Choice>
              <mc:Fallback>
                <p:oleObj name="think-cell Slide" r:id="rId20" imgW="360" imgH="360" progId="TCLayout.ActiveDocument.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itle Placeholder 2"/>
          <p:cNvSpPr>
            <a:spLocks noGrp="1" noChangeArrowheads="1"/>
          </p:cNvSpPr>
          <p:nvPr>
            <p:ph type="title"/>
          </p:nvPr>
        </p:nvSpPr>
        <p:spPr bwMode="gray">
          <a:xfrm>
            <a:off x="171452" y="230188"/>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6112" fontAlgn="auto">
              <a:spcBef>
                <a:spcPts val="0"/>
              </a:spcBef>
              <a:spcAft>
                <a:spcPts val="0"/>
              </a:spcAft>
            </a:pPr>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063" y="531814"/>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600" dirty="0" smtClean="0">
                <a:solidFill>
                  <a:srgbClr val="808080"/>
                </a:solidFill>
                <a:latin typeface="Arial"/>
              </a:rPr>
              <a:t>Unit of measure</a:t>
            </a:r>
          </a:p>
        </p:txBody>
      </p:sp>
      <p:grpSp>
        <p:nvGrpSpPr>
          <p:cNvPr id="3" name="McK Slide Elements" hidden="1"/>
          <p:cNvGrpSpPr/>
          <p:nvPr/>
        </p:nvGrpSpPr>
        <p:grpSpPr>
          <a:xfrm>
            <a:off x="119064"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536" indent="-609536" defTabSz="895255" fontAlgn="auto">
                <a:spcBef>
                  <a:spcPts val="0"/>
                </a:spcBef>
                <a:spcAft>
                  <a:spcPts val="0"/>
                </a:spcAft>
                <a:tabLst>
                  <a:tab pos="612710"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52564" y="1062038"/>
            <a:ext cx="4264025" cy="573088"/>
            <a:chOff x="915" y="669"/>
            <a:chExt cx="2686" cy="361"/>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669"/>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6112" fontAlgn="auto">
                <a:spcBef>
                  <a:spcPts val="0"/>
                </a:spcBef>
                <a:spcAft>
                  <a:spcPts val="0"/>
                </a:spcAft>
              </a:pPr>
              <a:r>
                <a:rPr lang="en-US" sz="1800" b="1" dirty="0">
                  <a:solidFill>
                    <a:srgbClr val="000000"/>
                  </a:solidFill>
                  <a:latin typeface="Arial"/>
                </a:rPr>
                <a:t>Title</a:t>
              </a:r>
            </a:p>
            <a:p>
              <a:pPr defTabSz="896112" fontAlgn="auto">
                <a:spcBef>
                  <a:spcPts val="0"/>
                </a:spcBef>
                <a:spcAft>
                  <a:spcPts val="0"/>
                </a:spcAft>
              </a:pPr>
              <a:r>
                <a:rPr lang="en-US" sz="1800" dirty="0">
                  <a:solidFill>
                    <a:srgbClr val="808080"/>
                  </a:solidFill>
                  <a:latin typeface="Arial"/>
                </a:rPr>
                <a:t>Unit of measure</a:t>
              </a:r>
            </a:p>
          </p:txBody>
        </p:sp>
      </p:grpSp>
      <p:grpSp>
        <p:nvGrpSpPr>
          <p:cNvPr id="24" name="LegendBoxes" hidden="1"/>
          <p:cNvGrpSpPr>
            <a:grpSpLocks/>
          </p:cNvGrpSpPr>
          <p:nvPr/>
        </p:nvGrpSpPr>
        <p:grpSpPr bwMode="gray">
          <a:xfrm>
            <a:off x="7981955" y="273841"/>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grpSp>
        <p:nvGrpSpPr>
          <p:cNvPr id="33" name="LegendLines" hidden="1"/>
          <p:cNvGrpSpPr>
            <a:grpSpLocks/>
          </p:cNvGrpSpPr>
          <p:nvPr/>
        </p:nvGrpSpPr>
        <p:grpSpPr bwMode="gray">
          <a:xfrm>
            <a:off x="7673980"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6112" fontAlgn="auto">
                <a:spcBef>
                  <a:spcPts val="0"/>
                </a:spcBef>
                <a:spcAft>
                  <a:spcPts val="0"/>
                </a:spcAft>
              </a:pPr>
              <a:endParaRPr lang="en-US" sz="1800">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6112" fontAlgn="auto">
                <a:spcBef>
                  <a:spcPts val="0"/>
                </a:spcBef>
                <a:spcAft>
                  <a:spcPts val="0"/>
                </a:spcAft>
              </a:pPr>
              <a:endParaRPr lang="en-US" sz="1800">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6112" fontAlgn="auto">
                <a:spcBef>
                  <a:spcPts val="0"/>
                </a:spcBef>
                <a:spcAft>
                  <a:spcPts val="0"/>
                </a:spcAft>
              </a:pPr>
              <a:endParaRPr lang="en-US" sz="1800">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grpSp>
      <p:grpSp>
        <p:nvGrpSpPr>
          <p:cNvPr id="40" name="McKSticker" hidden="1"/>
          <p:cNvGrpSpPr/>
          <p:nvPr/>
        </p:nvGrpSpPr>
        <p:grpSpPr bwMode="gray">
          <a:xfrm>
            <a:off x="7673882"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255" fontAlgn="auto">
                <a:spcBef>
                  <a:spcPts val="0"/>
                </a:spcBef>
                <a:spcAft>
                  <a:spcPts val="0"/>
                </a:spcAft>
                <a:buClr>
                  <a:srgbClr val="00597E"/>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14" y="250825"/>
            <a:ext cx="830430" cy="1306516"/>
            <a:chOff x="7769225" y="2105025"/>
            <a:chExt cx="830430" cy="1306516"/>
          </a:xfrm>
        </p:grpSpPr>
        <p:grpSp>
          <p:nvGrpSpPr>
            <p:cNvPr id="45" name="MoonLegend1"/>
            <p:cNvGrpSpPr>
              <a:grpSpLocks noChangeAspect="1"/>
            </p:cNvGrpSpPr>
            <p:nvPr>
              <p:custDataLst>
                <p:tags r:id="rId5"/>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64" name="Arc 39" hidden="1"/>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grpSp>
          <p:nvGrpSpPr>
            <p:cNvPr id="46" name="MoonLegend2"/>
            <p:cNvGrpSpPr>
              <a:grpSpLocks noChangeAspect="1"/>
            </p:cNvGrpSpPr>
            <p:nvPr>
              <p:custDataLst>
                <p:tags r:id="rId6"/>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62"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grpSp>
          <p:nvGrpSpPr>
            <p:cNvPr id="47" name="MoonLegend4"/>
            <p:cNvGrpSpPr>
              <a:grpSpLocks noChangeAspect="1"/>
            </p:cNvGrpSpPr>
            <p:nvPr>
              <p:custDataLst>
                <p:tags r:id="rId7"/>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60"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grpSp>
          <p:nvGrpSpPr>
            <p:cNvPr id="48" name="MoonLegend5"/>
            <p:cNvGrpSpPr>
              <a:grpSpLocks noChangeAspect="1"/>
            </p:cNvGrpSpPr>
            <p:nvPr>
              <p:custDataLst>
                <p:tags r:id="rId8"/>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58"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dirty="0">
                  <a:solidFill>
                    <a:srgbClr val="000000"/>
                  </a:solidFill>
                  <a:latin typeface="Arial"/>
                </a:rPr>
                <a:t>Legend</a:t>
              </a:r>
            </a:p>
          </p:txBody>
        </p:sp>
        <p:grpSp>
          <p:nvGrpSpPr>
            <p:cNvPr id="54" name="MoonLegend3"/>
            <p:cNvGrpSpPr>
              <a:grpSpLocks noChangeAspect="1"/>
            </p:cNvGrpSpPr>
            <p:nvPr>
              <p:custDataLst>
                <p:tags r:id="rId9"/>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56"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grpSp>
      <p:sp>
        <p:nvSpPr>
          <p:cNvPr id="67" name="Slide Number"/>
          <p:cNvSpPr txBox="1">
            <a:spLocks/>
          </p:cNvSpPr>
          <p:nvPr/>
        </p:nvSpPr>
        <p:spPr>
          <a:xfrm>
            <a:off x="8632894" y="6482606"/>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6112" fontAlgn="auto">
              <a:spcBef>
                <a:spcPts val="0"/>
              </a:spcBef>
              <a:spcAft>
                <a:spcPts val="0"/>
              </a:spcAft>
            </a:pPr>
            <a:fld id="{42C328C1-A84F-4A39-A664-DBA00541A8C6}" type="slidenum">
              <a:rPr lang="en-US" smtClean="0">
                <a:solidFill>
                  <a:srgbClr val="000000"/>
                </a:solidFill>
              </a:rPr>
              <a:pPr algn="r" defTabSz="896112" fontAlgn="auto">
                <a:spcBef>
                  <a:spcPts val="0"/>
                </a:spcBef>
                <a:spcAft>
                  <a:spcPts val="0"/>
                </a:spcAft>
              </a:pPr>
              <a:t>‹#›</a:t>
            </a:fld>
            <a:endParaRPr lang="en-US" dirty="0">
              <a:solidFill>
                <a:srgbClr val="000000"/>
              </a:solidFill>
            </a:endParaRPr>
          </a:p>
        </p:txBody>
      </p:sp>
      <p:sp>
        <p:nvSpPr>
          <p:cNvPr id="65" name="Text Placeholder 2"/>
          <p:cNvSpPr txBox="1">
            <a:spLocks/>
          </p:cNvSpPr>
          <p:nvPr/>
        </p:nvSpPr>
        <p:spPr>
          <a:xfrm>
            <a:off x="171451" y="6239927"/>
            <a:ext cx="8618400" cy="153888"/>
          </a:xfrm>
          <a:prstGeom prst="rect">
            <a:avLst/>
          </a:prstGeom>
        </p:spPr>
        <p:txBody>
          <a:bodyPr lIns="0" tIns="0" rIns="0" bIns="0" anchor="b" anchorCtr="0">
            <a:spAutoFit/>
          </a:bodyPr>
          <a:lstStyle>
            <a:lvl1pPr marL="0" indent="0" algn="l" defTabSz="895350" rtl="0" eaLnBrk="1" fontAlgn="base" hangingPunct="1">
              <a:spcBef>
                <a:spcPct val="0"/>
              </a:spcBef>
              <a:spcAft>
                <a:spcPct val="0"/>
              </a:spcAft>
              <a:buClr>
                <a:schemeClr val="tx2"/>
              </a:buClr>
              <a:defRPr sz="1000" baseline="0">
                <a:solidFill>
                  <a:schemeClr val="tx1"/>
                </a:solidFill>
                <a:latin typeface="+mn-lt"/>
                <a:ea typeface="+mn-ea"/>
                <a:cs typeface="+mn-cs"/>
              </a:defRPr>
            </a:lvl1pPr>
            <a:lvl2pPr marL="539750" indent="-539750" algn="l" defTabSz="895350" rtl="0" eaLnBrk="1" fontAlgn="base" hangingPunct="1">
              <a:spcBef>
                <a:spcPct val="0"/>
              </a:spcBef>
              <a:spcAft>
                <a:spcPct val="0"/>
              </a:spcAft>
              <a:buClr>
                <a:schemeClr val="tx2"/>
              </a:buClr>
              <a:buSzPct val="125000"/>
              <a:buFont typeface="Arial" charset="0"/>
              <a:buNone/>
              <a:tabLst>
                <a:tab pos="450850" algn="r"/>
              </a:tabLst>
              <a:defRPr sz="10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0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buClr>
                <a:srgbClr val="00597E"/>
              </a:buClr>
            </a:pPr>
            <a:r>
              <a:rPr lang="en-US" kern="0" dirty="0" smtClean="0">
                <a:solidFill>
                  <a:srgbClr val="000000"/>
                </a:solidFill>
              </a:rPr>
              <a:t>		</a:t>
            </a:r>
          </a:p>
        </p:txBody>
      </p:sp>
      <p:pic>
        <p:nvPicPr>
          <p:cNvPr id="66" name="Picture 73"/>
          <p:cNvPicPr>
            <a:picLocks noChangeAspect="1"/>
          </p:cNvPicPr>
          <p:nvPr/>
        </p:nvPicPr>
        <p:blipFill rotWithShape="1">
          <a:blip r:embed="rId2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gray">
          <a:xfrm>
            <a:off x="7774782" y="6347878"/>
            <a:ext cx="667548" cy="288616"/>
          </a:xfrm>
          <a:prstGeom prst="rect">
            <a:avLst/>
          </a:prstGeom>
          <a:noFill/>
          <a:ln w="9525">
            <a:noFill/>
            <a:miter lim="800000"/>
            <a:headEnd/>
            <a:tailEnd/>
          </a:ln>
        </p:spPr>
      </p:pic>
    </p:spTree>
    <p:extLst>
      <p:ext uri="{BB962C8B-B14F-4D97-AF65-F5344CB8AC3E}">
        <p14:creationId xmlns:p14="http://schemas.microsoft.com/office/powerpoint/2010/main" val="1893199054"/>
      </p:ext>
    </p:extLst>
  </p:cSld>
  <p:clrMap bg1="lt1" tx1="dk1" bg2="lt2" tx2="dk2" accent1="accent1" accent2="accent2" accent3="accent3" accent4="accent4" accent5="accent5" accent6="accent6" hlink="hlink" folHlink="folHlink"/>
  <p:sldLayoutIdLst>
    <p:sldLayoutId id="2147483852" r:id="rId1"/>
  </p:sldLayoutIdLst>
  <p:timing>
    <p:tnLst>
      <p:par>
        <p:cTn id="1" dur="indefinite" restart="never" nodeType="tmRoot"/>
      </p:par>
    </p:tnLst>
  </p:timing>
  <p:txStyles>
    <p:titleStyle>
      <a:lvl1pPr algn="l" defTabSz="895255" rtl="0" eaLnBrk="1" fontAlgn="base" hangingPunct="1">
        <a:spcBef>
          <a:spcPct val="0"/>
        </a:spcBef>
        <a:spcAft>
          <a:spcPct val="0"/>
        </a:spcAft>
        <a:tabLst>
          <a:tab pos="269846" algn="l"/>
        </a:tabLst>
        <a:defRPr sz="2000" b="1" baseline="0">
          <a:solidFill>
            <a:schemeClr val="tx2"/>
          </a:solidFill>
          <a:latin typeface="+mj-lt"/>
          <a:ea typeface="+mj-ea"/>
          <a:cs typeface="Arial" panose="020B0604020202020204" pitchFamily="34" charset="0"/>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p:titleStyle>
    <p:body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7"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153728329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70420" name="think-cell Slide" r:id="rId23" imgW="270" imgH="270" progId="TCLayout.ActiveDocument.1">
                  <p:embed/>
                </p:oleObj>
              </mc:Choice>
              <mc:Fallback>
                <p:oleObj name="think-cell Slide" r:id="rId23" imgW="270" imgH="270" progId="TCLayout.ActiveDocument.1">
                  <p:embed/>
                  <p:pic>
                    <p:nvPicPr>
                      <p:cNvPr id="0" name=""/>
                      <p:cNvPicPr/>
                      <p:nvPr/>
                    </p:nvPicPr>
                    <p:blipFill>
                      <a:blip r:embed="rId24"/>
                      <a:stretch>
                        <a:fillRect/>
                      </a:stretch>
                    </p:blipFill>
                    <p:spPr>
                      <a:xfrm>
                        <a:off x="0" y="0"/>
                        <a:ext cx="158750" cy="158750"/>
                      </a:xfrm>
                      <a:prstGeom prst="rect">
                        <a:avLst/>
                      </a:prstGeom>
                    </p:spPr>
                  </p:pic>
                </p:oleObj>
              </mc:Fallback>
            </mc:AlternateContent>
          </a:graphicData>
        </a:graphic>
      </p:graphicFrame>
      <p:sp>
        <p:nvSpPr>
          <p:cNvPr id="1034" name="Working Draft" hidden="1"/>
          <p:cNvSpPr txBox="1">
            <a:spLocks noChangeArrowheads="1"/>
          </p:cNvSpPr>
          <p:nvPr/>
        </p:nvSpPr>
        <p:spPr bwMode="gray">
          <a:xfrm rot="5400000">
            <a:off x="7930587" y="1940594"/>
            <a:ext cx="192200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solidFill>
                  <a:srgbClr val="000000"/>
                </a:solidFill>
                <a:latin typeface="Arial"/>
              </a:rPr>
              <a:t>Last Modified 29.01.2013 19:11 E. Africa Standard Time</a:t>
            </a:r>
            <a:endParaRPr lang="en-US" dirty="0" smtClean="0">
              <a:solidFill>
                <a:srgbClr val="000000"/>
              </a:solidFill>
              <a:latin typeface="Arial"/>
            </a:endParaRPr>
          </a:p>
        </p:txBody>
      </p:sp>
      <p:sp>
        <p:nvSpPr>
          <p:cNvPr id="1035" name="Printed" hidden="1"/>
          <p:cNvSpPr txBox="1">
            <a:spLocks noChangeArrowheads="1"/>
          </p:cNvSpPr>
          <p:nvPr/>
        </p:nvSpPr>
        <p:spPr bwMode="gray">
          <a:xfrm rot="5400000">
            <a:off x="8037992" y="4114420"/>
            <a:ext cx="1707199"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smtClean="0">
                <a:solidFill>
                  <a:srgbClr val="000000"/>
                </a:solidFill>
                <a:latin typeface="Arial"/>
              </a:rPr>
              <a:t>Printed 24.01.2013 11:54 E. Africa Standard Time</a:t>
            </a:r>
            <a:endParaRPr lang="en-US" dirty="0" smtClean="0">
              <a:solidFill>
                <a:srgbClr val="000000"/>
              </a:solidFill>
              <a:latin typeface="Arial"/>
            </a:endParaRPr>
          </a:p>
        </p:txBody>
      </p:sp>
      <p:sp>
        <p:nvSpPr>
          <p:cNvPr id="1036" name="Rectangle 286"/>
          <p:cNvSpPr>
            <a:spLocks noGrp="1" noChangeArrowheads="1"/>
          </p:cNvSpPr>
          <p:nvPr>
            <p:ph type="body" idx="1"/>
          </p:nvPr>
        </p:nvSpPr>
        <p:spPr bwMode="gray">
          <a:xfrm>
            <a:off x="1452566" y="1951038"/>
            <a:ext cx="4302125"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19066" y="230188"/>
            <a:ext cx="861853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065" y="531816"/>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rPr>
              <a:t>Unit of measure</a:t>
            </a:r>
          </a:p>
        </p:txBody>
      </p:sp>
      <p:grpSp>
        <p:nvGrpSpPr>
          <p:cNvPr id="3" name="McK Slide Elements" hidden="1"/>
          <p:cNvGrpSpPr/>
          <p:nvPr/>
        </p:nvGrpSpPr>
        <p:grpSpPr>
          <a:xfrm>
            <a:off x="119066"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407" indent="-609407" defTabSz="895065">
                <a:tabLst>
                  <a:tab pos="612580"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52566" y="1127125"/>
            <a:ext cx="4264025" cy="508000"/>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a:solidFill>
                    <a:srgbClr val="000000"/>
                  </a:solidFill>
                  <a:latin typeface="Arial"/>
                </a:rPr>
                <a:t>Title</a:t>
              </a:r>
            </a:p>
            <a:p>
              <a:r>
                <a:rPr lang="en-US" dirty="0">
                  <a:solidFill>
                    <a:srgbClr val="808080"/>
                  </a:solidFill>
                  <a:latin typeface="Arial"/>
                </a:rPr>
                <a:t>Unit of measure</a:t>
              </a:r>
            </a:p>
          </p:txBody>
        </p:sp>
      </p:grpSp>
      <p:pic>
        <p:nvPicPr>
          <p:cNvPr id="22" name="Picture 21"/>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sp>
        <p:nvSpPr>
          <p:cNvPr id="23" name="doc id"/>
          <p:cNvSpPr>
            <a:spLocks noChangeArrowheads="1"/>
          </p:cNvSpPr>
          <p:nvPr/>
        </p:nvSpPr>
        <p:spPr bwMode="gray">
          <a:xfrm>
            <a:off x="8081966" y="36513"/>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065"/>
            <a:r>
              <a:rPr lang="en-US" sz="800" smtClean="0">
                <a:solidFill>
                  <a:srgbClr val="000000"/>
                </a:solidFill>
                <a:latin typeface="Arial"/>
              </a:rPr>
              <a:t>Doc ID</a:t>
            </a:r>
            <a:endParaRPr lang="en-US" sz="800" dirty="0">
              <a:solidFill>
                <a:srgbClr val="000000"/>
              </a:solidFill>
              <a:latin typeface="Arial"/>
            </a:endParaRPr>
          </a:p>
        </p:txBody>
      </p:sp>
      <p:grpSp>
        <p:nvGrpSpPr>
          <p:cNvPr id="24" name="LegendBoxes" hidden="1"/>
          <p:cNvGrpSpPr>
            <a:grpSpLocks/>
          </p:cNvGrpSpPr>
          <p:nvPr/>
        </p:nvGrpSpPr>
        <p:grpSpPr bwMode="gray">
          <a:xfrm>
            <a:off x="7981955" y="273843"/>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a:endParaRPr>
            </a:p>
          </p:txBody>
        </p:sp>
      </p:grpSp>
      <p:grpSp>
        <p:nvGrpSpPr>
          <p:cNvPr id="33" name="LegendLines" hidden="1"/>
          <p:cNvGrpSpPr>
            <a:grpSpLocks/>
          </p:cNvGrpSpPr>
          <p:nvPr/>
        </p:nvGrpSpPr>
        <p:grpSpPr bwMode="gray">
          <a:xfrm>
            <a:off x="7673982"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a:solidFill>
                    <a:srgbClr val="000000"/>
                  </a:solidFill>
                  <a:latin typeface="Arial"/>
                </a:rPr>
                <a:t>Legend</a:t>
              </a:r>
            </a:p>
          </p:txBody>
        </p:sp>
      </p:grpSp>
      <p:grpSp>
        <p:nvGrpSpPr>
          <p:cNvPr id="40" name="McKSticker" hidden="1"/>
          <p:cNvGrpSpPr/>
          <p:nvPr/>
        </p:nvGrpSpPr>
        <p:grpSpPr bwMode="gray">
          <a:xfrm>
            <a:off x="7673884"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065">
                <a:buClr>
                  <a:srgbClr val="002960"/>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16" y="250825"/>
            <a:ext cx="830430" cy="1306516"/>
            <a:chOff x="7769225" y="2105025"/>
            <a:chExt cx="830430" cy="1306516"/>
          </a:xfrm>
        </p:grpSpPr>
        <p:grpSp>
          <p:nvGrpSpPr>
            <p:cNvPr id="45" name="MoonLegend1"/>
            <p:cNvGrpSpPr>
              <a:grpSpLocks noChangeAspect="1"/>
            </p:cNvGrpSpPr>
            <p:nvPr>
              <p:custDataLst>
                <p:tags r:id="rId8"/>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21"/>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4" name="Arc 39" hidden="1"/>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46" name="MoonLegend2"/>
            <p:cNvGrpSpPr>
              <a:grpSpLocks noChangeAspect="1"/>
            </p:cNvGrpSpPr>
            <p:nvPr>
              <p:custDataLst>
                <p:tags r:id="rId9"/>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9"/>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2" name="Arc 42"/>
              <p:cNvSpPr>
                <a:spLocks noChangeAspect="1"/>
              </p:cNvSpPr>
              <p:nvPr>
                <p:custDataLst>
                  <p:tags r:id="rId20"/>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47" name="MoonLegend4"/>
            <p:cNvGrpSpPr>
              <a:grpSpLocks noChangeAspect="1"/>
            </p:cNvGrpSpPr>
            <p:nvPr>
              <p:custDataLst>
                <p:tags r:id="rId10"/>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7"/>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60" name="Arc 48"/>
              <p:cNvSpPr>
                <a:spLocks noChangeAspect="1"/>
              </p:cNvSpPr>
              <p:nvPr>
                <p:custDataLst>
                  <p:tags r:id="rId18"/>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nvGrpSpPr>
            <p:cNvPr id="48" name="MoonLegend5"/>
            <p:cNvGrpSpPr>
              <a:grpSpLocks noChangeAspect="1"/>
            </p:cNvGrpSpPr>
            <p:nvPr>
              <p:custDataLst>
                <p:tags r:id="rId11"/>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5"/>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8" name="Oval 51"/>
              <p:cNvSpPr>
                <a:spLocks noChangeAspect="1" noChangeArrowheads="1"/>
              </p:cNvSpPr>
              <p:nvPr>
                <p:custDataLst>
                  <p:tags r:id="rId16"/>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065">
                <a:buClr>
                  <a:srgbClr val="002960"/>
                </a:buClr>
              </a:pPr>
              <a:r>
                <a:rPr lang="en-US" sz="1200" dirty="0">
                  <a:solidFill>
                    <a:srgbClr val="000000"/>
                  </a:solidFill>
                  <a:latin typeface="Arial"/>
                </a:rPr>
                <a:t>Legend</a:t>
              </a:r>
            </a:p>
          </p:txBody>
        </p:sp>
        <p:grpSp>
          <p:nvGrpSpPr>
            <p:cNvPr id="54" name="MoonLegend3"/>
            <p:cNvGrpSpPr>
              <a:grpSpLocks noChangeAspect="1"/>
            </p:cNvGrpSpPr>
            <p:nvPr>
              <p:custDataLst>
                <p:tags r:id="rId12"/>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3"/>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sp>
            <p:nvSpPr>
              <p:cNvPr id="56" name="Arc 48"/>
              <p:cNvSpPr>
                <a:spLocks noChangeAspect="1"/>
              </p:cNvSpPr>
              <p:nvPr>
                <p:custDataLst>
                  <p:tags r:id="rId14"/>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endParaRPr>
              </a:p>
            </p:txBody>
          </p:sp>
        </p:grpSp>
      </p:grpSp>
    </p:spTree>
    <p:extLst>
      <p:ext uri="{BB962C8B-B14F-4D97-AF65-F5344CB8AC3E}">
        <p14:creationId xmlns:p14="http://schemas.microsoft.com/office/powerpoint/2010/main" val="121855920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61" r:id="rId3"/>
    <p:sldLayoutId id="2147483862" r:id="rId4"/>
  </p:sldLayoutIdLst>
  <p:timing>
    <p:tnLst>
      <p:par>
        <p:cTn id="1" dur="indefinite" restart="never" nodeType="tmRoot"/>
      </p:par>
    </p:tnLst>
  </p:timing>
  <p:hf hdr="0" ftr="0" dt="0"/>
  <p:txStyles>
    <p:titleStyle>
      <a:lvl1pPr algn="l" defTabSz="895065" rtl="0" eaLnBrk="1" fontAlgn="base" hangingPunct="1">
        <a:spcBef>
          <a:spcPct val="0"/>
        </a:spcBef>
        <a:spcAft>
          <a:spcPct val="0"/>
        </a:spcAft>
        <a:tabLst>
          <a:tab pos="269789" algn="l"/>
        </a:tabLst>
        <a:defRPr sz="1900" b="1" baseline="0">
          <a:solidFill>
            <a:schemeClr val="tx2"/>
          </a:solidFill>
          <a:latin typeface="+mj-lt"/>
          <a:ea typeface="+mj-ea"/>
          <a:cs typeface="+mj-cs"/>
        </a:defRPr>
      </a:lvl1pPr>
      <a:lvl2pPr algn="l" defTabSz="895065" rtl="0" eaLnBrk="1" fontAlgn="base" hangingPunct="1">
        <a:spcBef>
          <a:spcPct val="0"/>
        </a:spcBef>
        <a:spcAft>
          <a:spcPct val="0"/>
        </a:spcAft>
        <a:defRPr sz="1900" b="1">
          <a:solidFill>
            <a:schemeClr val="tx2"/>
          </a:solidFill>
          <a:latin typeface="Arial" charset="0"/>
        </a:defRPr>
      </a:lvl2pPr>
      <a:lvl3pPr algn="l" defTabSz="895065" rtl="0" eaLnBrk="1" fontAlgn="base" hangingPunct="1">
        <a:spcBef>
          <a:spcPct val="0"/>
        </a:spcBef>
        <a:spcAft>
          <a:spcPct val="0"/>
        </a:spcAft>
        <a:defRPr sz="1900" b="1">
          <a:solidFill>
            <a:schemeClr val="tx2"/>
          </a:solidFill>
          <a:latin typeface="Arial" charset="0"/>
        </a:defRPr>
      </a:lvl3pPr>
      <a:lvl4pPr algn="l" defTabSz="895065" rtl="0" eaLnBrk="1" fontAlgn="base" hangingPunct="1">
        <a:spcBef>
          <a:spcPct val="0"/>
        </a:spcBef>
        <a:spcAft>
          <a:spcPct val="0"/>
        </a:spcAft>
        <a:defRPr sz="1900" b="1">
          <a:solidFill>
            <a:schemeClr val="tx2"/>
          </a:solidFill>
          <a:latin typeface="Arial" charset="0"/>
        </a:defRPr>
      </a:lvl4pPr>
      <a:lvl5pPr algn="l" defTabSz="895065" rtl="0" eaLnBrk="1" fontAlgn="base" hangingPunct="1">
        <a:spcBef>
          <a:spcPct val="0"/>
        </a:spcBef>
        <a:spcAft>
          <a:spcPct val="0"/>
        </a:spcAft>
        <a:defRPr sz="1900" b="1">
          <a:solidFill>
            <a:schemeClr val="tx2"/>
          </a:solidFill>
          <a:latin typeface="Arial" charset="0"/>
        </a:defRPr>
      </a:lvl5pPr>
      <a:lvl6pPr marL="457053" algn="l" defTabSz="895065" rtl="0" eaLnBrk="1" fontAlgn="base" hangingPunct="1">
        <a:spcBef>
          <a:spcPct val="0"/>
        </a:spcBef>
        <a:spcAft>
          <a:spcPct val="0"/>
        </a:spcAft>
        <a:defRPr sz="1900" b="1">
          <a:solidFill>
            <a:schemeClr val="tx2"/>
          </a:solidFill>
          <a:latin typeface="Arial" charset="0"/>
        </a:defRPr>
      </a:lvl6pPr>
      <a:lvl7pPr marL="914109" algn="l" defTabSz="895065" rtl="0" eaLnBrk="1" fontAlgn="base" hangingPunct="1">
        <a:spcBef>
          <a:spcPct val="0"/>
        </a:spcBef>
        <a:spcAft>
          <a:spcPct val="0"/>
        </a:spcAft>
        <a:defRPr sz="1900" b="1">
          <a:solidFill>
            <a:schemeClr val="tx2"/>
          </a:solidFill>
          <a:latin typeface="Arial" charset="0"/>
        </a:defRPr>
      </a:lvl7pPr>
      <a:lvl8pPr marL="1371164" algn="l" defTabSz="895065" rtl="0" eaLnBrk="1" fontAlgn="base" hangingPunct="1">
        <a:spcBef>
          <a:spcPct val="0"/>
        </a:spcBef>
        <a:spcAft>
          <a:spcPct val="0"/>
        </a:spcAft>
        <a:defRPr sz="1900" b="1">
          <a:solidFill>
            <a:schemeClr val="tx2"/>
          </a:solidFill>
          <a:latin typeface="Arial" charset="0"/>
        </a:defRPr>
      </a:lvl8pPr>
      <a:lvl9pPr marL="1828219" algn="l" defTabSz="895065" rtl="0" eaLnBrk="1" fontAlgn="base" hangingPunct="1">
        <a:spcBef>
          <a:spcPct val="0"/>
        </a:spcBef>
        <a:spcAft>
          <a:spcPct val="0"/>
        </a:spcAft>
        <a:defRPr sz="1900" b="1">
          <a:solidFill>
            <a:schemeClr val="tx2"/>
          </a:solidFill>
          <a:latin typeface="Arial" charset="0"/>
        </a:defRPr>
      </a:lvl9pPr>
    </p:titleStyle>
    <p:bodyStyle>
      <a:lvl1pPr marL="0" indent="0" algn="l" defTabSz="89506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14" indent="-192027" algn="l" defTabSz="89506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053" indent="-261854" algn="l" defTabSz="89506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168" indent="-155526" algn="l" defTabSz="89506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569" indent="-130134" algn="l" defTabSz="89506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569" indent="-130134" algn="l" defTabSz="89506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569" indent="-130134" algn="l" defTabSz="89506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569" indent="-130134" algn="l" defTabSz="89506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569" indent="-130134" algn="l" defTabSz="89506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109" rtl="0" eaLnBrk="1" latinLnBrk="0" hangingPunct="1">
        <a:defRPr sz="1800" kern="1200">
          <a:solidFill>
            <a:schemeClr val="tx1"/>
          </a:solidFill>
          <a:latin typeface="+mn-lt"/>
          <a:ea typeface="+mn-ea"/>
          <a:cs typeface="+mn-cs"/>
        </a:defRPr>
      </a:lvl1pPr>
      <a:lvl2pPr marL="457053" algn="l" defTabSz="914109" rtl="0" eaLnBrk="1" latinLnBrk="0" hangingPunct="1">
        <a:defRPr sz="1800" kern="1200">
          <a:solidFill>
            <a:schemeClr val="tx1"/>
          </a:solidFill>
          <a:latin typeface="+mn-lt"/>
          <a:ea typeface="+mn-ea"/>
          <a:cs typeface="+mn-cs"/>
        </a:defRPr>
      </a:lvl2pPr>
      <a:lvl3pPr marL="914109" algn="l" defTabSz="914109" rtl="0" eaLnBrk="1" latinLnBrk="0" hangingPunct="1">
        <a:defRPr sz="1800" kern="1200">
          <a:solidFill>
            <a:schemeClr val="tx1"/>
          </a:solidFill>
          <a:latin typeface="+mn-lt"/>
          <a:ea typeface="+mn-ea"/>
          <a:cs typeface="+mn-cs"/>
        </a:defRPr>
      </a:lvl3pPr>
      <a:lvl4pPr marL="1371164" algn="l" defTabSz="914109" rtl="0" eaLnBrk="1" latinLnBrk="0" hangingPunct="1">
        <a:defRPr sz="1800" kern="1200">
          <a:solidFill>
            <a:schemeClr val="tx1"/>
          </a:solidFill>
          <a:latin typeface="+mn-lt"/>
          <a:ea typeface="+mn-ea"/>
          <a:cs typeface="+mn-cs"/>
        </a:defRPr>
      </a:lvl4pPr>
      <a:lvl5pPr marL="1828219" algn="l" defTabSz="914109" rtl="0" eaLnBrk="1" latinLnBrk="0" hangingPunct="1">
        <a:defRPr sz="1800" kern="1200">
          <a:solidFill>
            <a:schemeClr val="tx1"/>
          </a:solidFill>
          <a:latin typeface="+mn-lt"/>
          <a:ea typeface="+mn-ea"/>
          <a:cs typeface="+mn-cs"/>
        </a:defRPr>
      </a:lvl5pPr>
      <a:lvl6pPr marL="2285274" algn="l" defTabSz="914109" rtl="0" eaLnBrk="1" latinLnBrk="0" hangingPunct="1">
        <a:defRPr sz="1800" kern="1200">
          <a:solidFill>
            <a:schemeClr val="tx1"/>
          </a:solidFill>
          <a:latin typeface="+mn-lt"/>
          <a:ea typeface="+mn-ea"/>
          <a:cs typeface="+mn-cs"/>
        </a:defRPr>
      </a:lvl6pPr>
      <a:lvl7pPr marL="2742327" algn="l" defTabSz="914109" rtl="0" eaLnBrk="1" latinLnBrk="0" hangingPunct="1">
        <a:defRPr sz="1800" kern="1200">
          <a:solidFill>
            <a:schemeClr val="tx1"/>
          </a:solidFill>
          <a:latin typeface="+mn-lt"/>
          <a:ea typeface="+mn-ea"/>
          <a:cs typeface="+mn-cs"/>
        </a:defRPr>
      </a:lvl7pPr>
      <a:lvl8pPr marL="3199382" algn="l" defTabSz="914109" rtl="0" eaLnBrk="1" latinLnBrk="0" hangingPunct="1">
        <a:defRPr sz="1800" kern="1200">
          <a:solidFill>
            <a:schemeClr val="tx1"/>
          </a:solidFill>
          <a:latin typeface="+mn-lt"/>
          <a:ea typeface="+mn-ea"/>
          <a:cs typeface="+mn-cs"/>
        </a:defRPr>
      </a:lvl8pPr>
      <a:lvl9pPr marL="3656437" algn="l" defTabSz="9141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11621597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89317" name="think-cell Slide" r:id="rId22" imgW="360" imgH="360" progId="TCLayout.ActiveDocument.1">
                  <p:embed/>
                </p:oleObj>
              </mc:Choice>
              <mc:Fallback>
                <p:oleObj name="think-cell Slide" r:id="rId22" imgW="360" imgH="360" progId="TCLayout.ActiveDocument.1">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itle Placeholder 2"/>
          <p:cNvSpPr>
            <a:spLocks noGrp="1" noChangeArrowheads="1"/>
          </p:cNvSpPr>
          <p:nvPr>
            <p:ph type="title"/>
          </p:nvPr>
        </p:nvSpPr>
        <p:spPr bwMode="gray">
          <a:xfrm>
            <a:off x="171501" y="230188"/>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469" fontAlgn="auto">
              <a:spcBef>
                <a:spcPts val="0"/>
              </a:spcBef>
              <a:spcAft>
                <a:spcPts val="0"/>
              </a:spcAft>
            </a:pPr>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112"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600" dirty="0" smtClean="0">
                <a:solidFill>
                  <a:srgbClr val="808080"/>
                </a:solidFill>
                <a:latin typeface="Arial"/>
              </a:rPr>
              <a:t>Unit of measure</a:t>
            </a:r>
          </a:p>
        </p:txBody>
      </p:sp>
      <p:grpSp>
        <p:nvGrpSpPr>
          <p:cNvPr id="3" name="McK Slide Elements" hidden="1"/>
          <p:cNvGrpSpPr/>
          <p:nvPr/>
        </p:nvGrpSpPr>
        <p:grpSpPr>
          <a:xfrm>
            <a:off x="119113"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6379" indent="-606379" defTabSz="890614" fontAlgn="auto">
                <a:spcBef>
                  <a:spcPts val="0"/>
                </a:spcBef>
                <a:spcAft>
                  <a:spcPts val="0"/>
                </a:spcAft>
                <a:tabLst>
                  <a:tab pos="609534"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52573" y="1062038"/>
            <a:ext cx="4264025" cy="573088"/>
            <a:chOff x="915" y="669"/>
            <a:chExt cx="2686" cy="361"/>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669"/>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1469" fontAlgn="auto">
                <a:spcBef>
                  <a:spcPts val="0"/>
                </a:spcBef>
                <a:spcAft>
                  <a:spcPts val="0"/>
                </a:spcAft>
              </a:pPr>
              <a:r>
                <a:rPr lang="en-US" sz="1800" b="1" dirty="0">
                  <a:solidFill>
                    <a:srgbClr val="000000"/>
                  </a:solidFill>
                  <a:latin typeface="Arial"/>
                </a:rPr>
                <a:t>Title</a:t>
              </a:r>
            </a:p>
            <a:p>
              <a:pPr defTabSz="891469" fontAlgn="auto">
                <a:spcBef>
                  <a:spcPts val="0"/>
                </a:spcBef>
                <a:spcAft>
                  <a:spcPts val="0"/>
                </a:spcAft>
              </a:pPr>
              <a:r>
                <a:rPr lang="en-US" sz="1800" dirty="0">
                  <a:solidFill>
                    <a:srgbClr val="808080"/>
                  </a:solidFill>
                  <a:latin typeface="Arial"/>
                </a:rPr>
                <a:t>Unit of measure</a:t>
              </a:r>
            </a:p>
          </p:txBody>
        </p:sp>
      </p:grpSp>
      <p:grpSp>
        <p:nvGrpSpPr>
          <p:cNvPr id="24" name="LegendBoxes" hidden="1"/>
          <p:cNvGrpSpPr>
            <a:grpSpLocks/>
          </p:cNvGrpSpPr>
          <p:nvPr/>
        </p:nvGrpSpPr>
        <p:grpSpPr bwMode="gray">
          <a:xfrm>
            <a:off x="7981955" y="273890"/>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fontAlgn="auto">
                <a:spcBef>
                  <a:spcPts val="0"/>
                </a:spcBef>
                <a:spcAft>
                  <a:spcPts val="0"/>
                </a:spcAft>
                <a:buClr>
                  <a:srgbClr val="00597E"/>
                </a:buClr>
              </a:pPr>
              <a:r>
                <a:rPr lang="en-US" sz="120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fontAlgn="auto">
                <a:spcBef>
                  <a:spcPts val="0"/>
                </a:spcBef>
                <a:spcAft>
                  <a:spcPts val="0"/>
                </a:spcAft>
              </a:pPr>
              <a:endParaRPr lang="en-US" sz="1800">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fontAlgn="auto">
                <a:spcBef>
                  <a:spcPts val="0"/>
                </a:spcBef>
                <a:spcAft>
                  <a:spcPts val="0"/>
                </a:spcAft>
                <a:buClr>
                  <a:srgbClr val="00597E"/>
                </a:buClr>
              </a:pPr>
              <a:r>
                <a:rPr lang="en-US" sz="120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fontAlgn="auto">
                <a:spcBef>
                  <a:spcPts val="0"/>
                </a:spcBef>
                <a:spcAft>
                  <a:spcPts val="0"/>
                </a:spcAft>
              </a:pPr>
              <a:endParaRPr lang="en-US" sz="1800">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fontAlgn="auto">
                <a:spcBef>
                  <a:spcPts val="0"/>
                </a:spcBef>
                <a:spcAft>
                  <a:spcPts val="0"/>
                </a:spcAft>
                <a:buClr>
                  <a:srgbClr val="00597E"/>
                </a:buClr>
              </a:pPr>
              <a:r>
                <a:rPr lang="en-US" sz="120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fontAlgn="auto">
                <a:spcBef>
                  <a:spcPts val="0"/>
                </a:spcBef>
                <a:spcAft>
                  <a:spcPts val="0"/>
                </a:spcAft>
              </a:pPr>
              <a:endParaRPr lang="en-US" sz="1800">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fontAlgn="auto">
                <a:spcBef>
                  <a:spcPts val="0"/>
                </a:spcBef>
                <a:spcAft>
                  <a:spcPts val="0"/>
                </a:spcAft>
                <a:buClr>
                  <a:srgbClr val="00597E"/>
                </a:buClr>
              </a:pPr>
              <a:r>
                <a:rPr lang="en-US" sz="120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fontAlgn="auto">
                <a:spcBef>
                  <a:spcPts val="0"/>
                </a:spcBef>
                <a:spcAft>
                  <a:spcPts val="0"/>
                </a:spcAft>
              </a:pPr>
              <a:endParaRPr lang="en-US" sz="1800">
                <a:solidFill>
                  <a:srgbClr val="000000"/>
                </a:solidFill>
                <a:latin typeface="Arial"/>
              </a:endParaRPr>
            </a:p>
          </p:txBody>
        </p:sp>
      </p:grpSp>
      <p:grpSp>
        <p:nvGrpSpPr>
          <p:cNvPr id="33" name="LegendLines" hidden="1"/>
          <p:cNvGrpSpPr>
            <a:grpSpLocks/>
          </p:cNvGrpSpPr>
          <p:nvPr/>
        </p:nvGrpSpPr>
        <p:grpSpPr bwMode="gray">
          <a:xfrm>
            <a:off x="7674029"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469" fontAlgn="auto">
                <a:spcBef>
                  <a:spcPts val="0"/>
                </a:spcBef>
                <a:spcAft>
                  <a:spcPts val="0"/>
                </a:spcAft>
              </a:pPr>
              <a:endParaRPr lang="en-US" sz="1800">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469" fontAlgn="auto">
                <a:spcBef>
                  <a:spcPts val="0"/>
                </a:spcBef>
                <a:spcAft>
                  <a:spcPts val="0"/>
                </a:spcAft>
              </a:pPr>
              <a:endParaRPr lang="en-US" sz="1800">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469" fontAlgn="auto">
                <a:spcBef>
                  <a:spcPts val="0"/>
                </a:spcBef>
                <a:spcAft>
                  <a:spcPts val="0"/>
                </a:spcAft>
              </a:pPr>
              <a:endParaRPr lang="en-US" sz="1800">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fontAlgn="auto">
                <a:spcBef>
                  <a:spcPts val="0"/>
                </a:spcBef>
                <a:spcAft>
                  <a:spcPts val="0"/>
                </a:spcAft>
                <a:buClr>
                  <a:srgbClr val="00597E"/>
                </a:buClr>
              </a:pPr>
              <a:r>
                <a:rPr lang="en-US" sz="120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fontAlgn="auto">
                <a:spcBef>
                  <a:spcPts val="0"/>
                </a:spcBef>
                <a:spcAft>
                  <a:spcPts val="0"/>
                </a:spcAft>
                <a:buClr>
                  <a:srgbClr val="00597E"/>
                </a:buClr>
              </a:pPr>
              <a:r>
                <a:rPr lang="en-US" sz="120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fontAlgn="auto">
                <a:spcBef>
                  <a:spcPts val="0"/>
                </a:spcBef>
                <a:spcAft>
                  <a:spcPts val="0"/>
                </a:spcAft>
                <a:buClr>
                  <a:srgbClr val="00597E"/>
                </a:buClr>
              </a:pPr>
              <a:r>
                <a:rPr lang="en-US" sz="1200">
                  <a:solidFill>
                    <a:srgbClr val="000000"/>
                  </a:solidFill>
                  <a:latin typeface="Arial"/>
                </a:rPr>
                <a:t>Legend</a:t>
              </a:r>
            </a:p>
          </p:txBody>
        </p:sp>
      </p:grpSp>
      <p:grpSp>
        <p:nvGrpSpPr>
          <p:cNvPr id="40"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0614" fontAlgn="auto">
                <a:spcBef>
                  <a:spcPts val="0"/>
                </a:spcBef>
                <a:spcAft>
                  <a:spcPts val="0"/>
                </a:spcAft>
                <a:buClr>
                  <a:srgbClr val="00597E"/>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35" y="250825"/>
            <a:ext cx="830430" cy="1306516"/>
            <a:chOff x="7769225" y="2105025"/>
            <a:chExt cx="830430" cy="1306516"/>
          </a:xfrm>
        </p:grpSpPr>
        <p:grpSp>
          <p:nvGrpSpPr>
            <p:cNvPr id="45" name="MoonLegend1"/>
            <p:cNvGrpSpPr>
              <a:grpSpLocks noChangeAspect="1"/>
            </p:cNvGrpSpPr>
            <p:nvPr>
              <p:custDataLst>
                <p:tags r:id="rId7"/>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fontAlgn="auto">
                  <a:spcBef>
                    <a:spcPts val="0"/>
                  </a:spcBef>
                  <a:spcAft>
                    <a:spcPts val="0"/>
                  </a:spcAft>
                </a:pPr>
                <a:endParaRPr lang="en-US" sz="1800">
                  <a:solidFill>
                    <a:srgbClr val="000000"/>
                  </a:solidFill>
                  <a:latin typeface="Arial"/>
                </a:endParaRPr>
              </a:p>
            </p:txBody>
          </p:sp>
          <p:sp>
            <p:nvSpPr>
              <p:cNvPr id="64" name="Arc 39" hidden="1"/>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fontAlgn="auto">
                  <a:spcBef>
                    <a:spcPts val="0"/>
                  </a:spcBef>
                  <a:spcAft>
                    <a:spcPts val="0"/>
                  </a:spcAft>
                </a:pPr>
                <a:endParaRPr lang="en-US" sz="1800">
                  <a:solidFill>
                    <a:srgbClr val="000000"/>
                  </a:solidFill>
                  <a:latin typeface="Arial"/>
                </a:endParaRPr>
              </a:p>
            </p:txBody>
          </p:sp>
        </p:grpSp>
        <p:grpSp>
          <p:nvGrpSpPr>
            <p:cNvPr id="46" name="MoonLegend2"/>
            <p:cNvGrpSpPr>
              <a:grpSpLocks noChangeAspect="1"/>
            </p:cNvGrpSpPr>
            <p:nvPr>
              <p:custDataLst>
                <p:tags r:id="rId8"/>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fontAlgn="auto">
                  <a:spcBef>
                    <a:spcPts val="0"/>
                  </a:spcBef>
                  <a:spcAft>
                    <a:spcPts val="0"/>
                  </a:spcAft>
                </a:pPr>
                <a:endParaRPr lang="en-US" sz="1800">
                  <a:solidFill>
                    <a:srgbClr val="000000"/>
                  </a:solidFill>
                  <a:latin typeface="Arial"/>
                </a:endParaRPr>
              </a:p>
            </p:txBody>
          </p:sp>
          <p:sp>
            <p:nvSpPr>
              <p:cNvPr id="62"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fontAlgn="auto">
                  <a:spcBef>
                    <a:spcPts val="0"/>
                  </a:spcBef>
                  <a:spcAft>
                    <a:spcPts val="0"/>
                  </a:spcAft>
                </a:pPr>
                <a:endParaRPr lang="en-US" sz="1800">
                  <a:solidFill>
                    <a:srgbClr val="000000"/>
                  </a:solidFill>
                  <a:latin typeface="Arial"/>
                </a:endParaRPr>
              </a:p>
            </p:txBody>
          </p:sp>
        </p:grpSp>
        <p:grpSp>
          <p:nvGrpSpPr>
            <p:cNvPr id="47" name="MoonLegend4"/>
            <p:cNvGrpSpPr>
              <a:grpSpLocks noChangeAspect="1"/>
            </p:cNvGrpSpPr>
            <p:nvPr>
              <p:custDataLst>
                <p:tags r:id="rId9"/>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fontAlgn="auto">
                  <a:spcBef>
                    <a:spcPts val="0"/>
                  </a:spcBef>
                  <a:spcAft>
                    <a:spcPts val="0"/>
                  </a:spcAft>
                </a:pPr>
                <a:endParaRPr lang="en-US" sz="1800">
                  <a:solidFill>
                    <a:srgbClr val="000000"/>
                  </a:solidFill>
                  <a:latin typeface="Arial"/>
                </a:endParaRPr>
              </a:p>
            </p:txBody>
          </p:sp>
          <p:sp>
            <p:nvSpPr>
              <p:cNvPr id="60"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fontAlgn="auto">
                  <a:spcBef>
                    <a:spcPts val="0"/>
                  </a:spcBef>
                  <a:spcAft>
                    <a:spcPts val="0"/>
                  </a:spcAft>
                </a:pPr>
                <a:endParaRPr lang="en-US" sz="1800">
                  <a:solidFill>
                    <a:srgbClr val="000000"/>
                  </a:solidFill>
                  <a:latin typeface="Arial"/>
                </a:endParaRPr>
              </a:p>
            </p:txBody>
          </p:sp>
        </p:grpSp>
        <p:grpSp>
          <p:nvGrpSpPr>
            <p:cNvPr id="48" name="MoonLegend5"/>
            <p:cNvGrpSpPr>
              <a:grpSpLocks noChangeAspect="1"/>
            </p:cNvGrpSpPr>
            <p:nvPr>
              <p:custDataLst>
                <p:tags r:id="rId10"/>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fontAlgn="auto">
                  <a:spcBef>
                    <a:spcPts val="0"/>
                  </a:spcBef>
                  <a:spcAft>
                    <a:spcPts val="0"/>
                  </a:spcAft>
                </a:pPr>
                <a:endParaRPr lang="en-US" sz="1800">
                  <a:solidFill>
                    <a:srgbClr val="000000"/>
                  </a:solidFill>
                  <a:latin typeface="Arial"/>
                </a:endParaRPr>
              </a:p>
            </p:txBody>
          </p:sp>
          <p:sp>
            <p:nvSpPr>
              <p:cNvPr id="58"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fontAlgn="auto">
                  <a:spcBef>
                    <a:spcPts val="0"/>
                  </a:spcBef>
                  <a:spcAft>
                    <a:spcPts val="0"/>
                  </a:spcAft>
                </a:pPr>
                <a:endParaRPr lang="en-US" sz="1800">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fontAlgn="auto">
                <a:spcBef>
                  <a:spcPts val="0"/>
                </a:spcBef>
                <a:spcAft>
                  <a:spcPts val="0"/>
                </a:spcAft>
                <a:buClr>
                  <a:srgbClr val="00597E"/>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fontAlgn="auto">
                <a:spcBef>
                  <a:spcPts val="0"/>
                </a:spcBef>
                <a:spcAft>
                  <a:spcPts val="0"/>
                </a:spcAft>
                <a:buClr>
                  <a:srgbClr val="00597E"/>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fontAlgn="auto">
                <a:spcBef>
                  <a:spcPts val="0"/>
                </a:spcBef>
                <a:spcAft>
                  <a:spcPts val="0"/>
                </a:spcAft>
                <a:buClr>
                  <a:srgbClr val="00597E"/>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fontAlgn="auto">
                <a:spcBef>
                  <a:spcPts val="0"/>
                </a:spcBef>
                <a:spcAft>
                  <a:spcPts val="0"/>
                </a:spcAft>
                <a:buClr>
                  <a:srgbClr val="00597E"/>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fontAlgn="auto">
                <a:spcBef>
                  <a:spcPts val="0"/>
                </a:spcBef>
                <a:spcAft>
                  <a:spcPts val="0"/>
                </a:spcAft>
                <a:buClr>
                  <a:srgbClr val="00597E"/>
                </a:buClr>
              </a:pPr>
              <a:r>
                <a:rPr lang="en-US" sz="1200" dirty="0">
                  <a:solidFill>
                    <a:srgbClr val="000000"/>
                  </a:solidFill>
                  <a:latin typeface="Arial"/>
                </a:rPr>
                <a:t>Legend</a:t>
              </a:r>
            </a:p>
          </p:txBody>
        </p:sp>
        <p:grpSp>
          <p:nvGrpSpPr>
            <p:cNvPr id="54"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fontAlgn="auto">
                  <a:spcBef>
                    <a:spcPts val="0"/>
                  </a:spcBef>
                  <a:spcAft>
                    <a:spcPts val="0"/>
                  </a:spcAft>
                </a:pPr>
                <a:endParaRPr lang="en-US" sz="1800">
                  <a:solidFill>
                    <a:srgbClr val="000000"/>
                  </a:solidFill>
                  <a:latin typeface="Arial"/>
                </a:endParaRPr>
              </a:p>
            </p:txBody>
          </p:sp>
          <p:sp>
            <p:nvSpPr>
              <p:cNvPr id="56"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fontAlgn="auto">
                  <a:spcBef>
                    <a:spcPts val="0"/>
                  </a:spcBef>
                  <a:spcAft>
                    <a:spcPts val="0"/>
                  </a:spcAft>
                </a:pPr>
                <a:endParaRPr lang="en-US" sz="1800">
                  <a:solidFill>
                    <a:srgbClr val="000000"/>
                  </a:solidFill>
                  <a:latin typeface="Arial"/>
                </a:endParaRPr>
              </a:p>
            </p:txBody>
          </p:sp>
        </p:grpSp>
      </p:grpSp>
      <p:sp>
        <p:nvSpPr>
          <p:cNvPr id="67" name="Slide Number"/>
          <p:cNvSpPr txBox="1">
            <a:spLocks/>
          </p:cNvSpPr>
          <p:nvPr/>
        </p:nvSpPr>
        <p:spPr>
          <a:xfrm>
            <a:off x="8632894" y="6482606"/>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1469" fontAlgn="auto">
              <a:spcBef>
                <a:spcPts val="0"/>
              </a:spcBef>
              <a:spcAft>
                <a:spcPts val="0"/>
              </a:spcAft>
            </a:pPr>
            <a:fld id="{42C328C1-A84F-4A39-A664-DBA00541A8C6}" type="slidenum">
              <a:rPr lang="en-US" smtClean="0">
                <a:solidFill>
                  <a:srgbClr val="000000"/>
                </a:solidFill>
              </a:rPr>
              <a:pPr algn="r" defTabSz="891469" fontAlgn="auto">
                <a:spcBef>
                  <a:spcPts val="0"/>
                </a:spcBef>
                <a:spcAft>
                  <a:spcPts val="0"/>
                </a:spcAft>
              </a:pPr>
              <a:t>‹#›</a:t>
            </a:fld>
            <a:endParaRPr lang="en-US" dirty="0">
              <a:solidFill>
                <a:srgbClr val="000000"/>
              </a:solidFill>
            </a:endParaRPr>
          </a:p>
        </p:txBody>
      </p:sp>
      <p:sp>
        <p:nvSpPr>
          <p:cNvPr id="65" name="Text Placeholder 2"/>
          <p:cNvSpPr txBox="1">
            <a:spLocks/>
          </p:cNvSpPr>
          <p:nvPr/>
        </p:nvSpPr>
        <p:spPr>
          <a:xfrm>
            <a:off x="171451" y="6239927"/>
            <a:ext cx="8618400" cy="153888"/>
          </a:xfrm>
          <a:prstGeom prst="rect">
            <a:avLst/>
          </a:prstGeom>
        </p:spPr>
        <p:txBody>
          <a:bodyPr lIns="0" tIns="0" rIns="0" bIns="0" anchor="b" anchorCtr="0">
            <a:spAutoFit/>
          </a:bodyPr>
          <a:lstStyle>
            <a:lvl1pPr marL="0" indent="0" algn="l" defTabSz="895350" rtl="0" eaLnBrk="1" fontAlgn="base" hangingPunct="1">
              <a:spcBef>
                <a:spcPct val="0"/>
              </a:spcBef>
              <a:spcAft>
                <a:spcPct val="0"/>
              </a:spcAft>
              <a:buClr>
                <a:schemeClr val="tx2"/>
              </a:buClr>
              <a:defRPr sz="1000" baseline="0">
                <a:solidFill>
                  <a:schemeClr val="tx1"/>
                </a:solidFill>
                <a:latin typeface="+mn-lt"/>
                <a:ea typeface="+mn-ea"/>
                <a:cs typeface="+mn-cs"/>
              </a:defRPr>
            </a:lvl1pPr>
            <a:lvl2pPr marL="539750" indent="-539750" algn="l" defTabSz="895350" rtl="0" eaLnBrk="1" fontAlgn="base" hangingPunct="1">
              <a:spcBef>
                <a:spcPct val="0"/>
              </a:spcBef>
              <a:spcAft>
                <a:spcPct val="0"/>
              </a:spcAft>
              <a:buClr>
                <a:schemeClr val="tx2"/>
              </a:buClr>
              <a:buSzPct val="125000"/>
              <a:buFont typeface="Arial" charset="0"/>
              <a:buNone/>
              <a:tabLst>
                <a:tab pos="450850" algn="r"/>
              </a:tabLst>
              <a:defRPr sz="10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0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buClr>
                <a:srgbClr val="00597E"/>
              </a:buClr>
            </a:pPr>
            <a:r>
              <a:rPr lang="en-US" kern="0" dirty="0" smtClean="0">
                <a:solidFill>
                  <a:srgbClr val="000000"/>
                </a:solidFill>
              </a:rPr>
              <a:t>		</a:t>
            </a:r>
          </a:p>
        </p:txBody>
      </p:sp>
      <p:pic>
        <p:nvPicPr>
          <p:cNvPr id="66" name="Picture 73"/>
          <p:cNvPicPr>
            <a:picLocks noChangeAspect="1"/>
          </p:cNvPicPr>
          <p:nvPr/>
        </p:nvPicPr>
        <p:blipFill rotWithShape="1">
          <a:blip r:embed="rId2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gray">
          <a:xfrm>
            <a:off x="7868115" y="6347878"/>
            <a:ext cx="667548" cy="288616"/>
          </a:xfrm>
          <a:prstGeom prst="rect">
            <a:avLst/>
          </a:prstGeom>
          <a:noFill/>
          <a:ln w="9525">
            <a:noFill/>
            <a:miter lim="800000"/>
            <a:headEnd/>
            <a:tailEnd/>
          </a:ln>
        </p:spPr>
      </p:pic>
    </p:spTree>
    <p:extLst>
      <p:ext uri="{BB962C8B-B14F-4D97-AF65-F5344CB8AC3E}">
        <p14:creationId xmlns:p14="http://schemas.microsoft.com/office/powerpoint/2010/main" val="74246462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4" r:id="rId3"/>
  </p:sldLayoutIdLst>
  <p:timing>
    <p:tnLst>
      <p:par>
        <p:cTn id="1" dur="indefinite" restart="never" nodeType="tmRoot"/>
      </p:par>
    </p:tnLst>
  </p:timing>
  <p:txStyles>
    <p:titleStyle>
      <a:lvl1pPr algn="l" defTabSz="890614" rtl="0" eaLnBrk="1" fontAlgn="base" hangingPunct="1">
        <a:spcBef>
          <a:spcPct val="0"/>
        </a:spcBef>
        <a:spcAft>
          <a:spcPct val="0"/>
        </a:spcAft>
        <a:tabLst>
          <a:tab pos="268448" algn="l"/>
        </a:tabLst>
        <a:defRPr sz="2000" b="1" baseline="0">
          <a:solidFill>
            <a:schemeClr val="tx2"/>
          </a:solidFill>
          <a:latin typeface="+mj-lt"/>
          <a:ea typeface="+mj-ea"/>
          <a:cs typeface="Arial" panose="020B0604020202020204" pitchFamily="34" charset="0"/>
        </a:defRPr>
      </a:lvl1pPr>
      <a:lvl2pPr algn="l" defTabSz="890614" rtl="0" eaLnBrk="1" fontAlgn="base" hangingPunct="1">
        <a:spcBef>
          <a:spcPct val="0"/>
        </a:spcBef>
        <a:spcAft>
          <a:spcPct val="0"/>
        </a:spcAft>
        <a:defRPr sz="1900" b="1">
          <a:solidFill>
            <a:schemeClr val="tx2"/>
          </a:solidFill>
          <a:latin typeface="Arial" charset="0"/>
        </a:defRPr>
      </a:lvl2pPr>
      <a:lvl3pPr algn="l" defTabSz="890614" rtl="0" eaLnBrk="1" fontAlgn="base" hangingPunct="1">
        <a:spcBef>
          <a:spcPct val="0"/>
        </a:spcBef>
        <a:spcAft>
          <a:spcPct val="0"/>
        </a:spcAft>
        <a:defRPr sz="1900" b="1">
          <a:solidFill>
            <a:schemeClr val="tx2"/>
          </a:solidFill>
          <a:latin typeface="Arial" charset="0"/>
        </a:defRPr>
      </a:lvl3pPr>
      <a:lvl4pPr algn="l" defTabSz="890614" rtl="0" eaLnBrk="1" fontAlgn="base" hangingPunct="1">
        <a:spcBef>
          <a:spcPct val="0"/>
        </a:spcBef>
        <a:spcAft>
          <a:spcPct val="0"/>
        </a:spcAft>
        <a:defRPr sz="1900" b="1">
          <a:solidFill>
            <a:schemeClr val="tx2"/>
          </a:solidFill>
          <a:latin typeface="Arial" charset="0"/>
        </a:defRPr>
      </a:lvl4pPr>
      <a:lvl5pPr algn="l" defTabSz="890614" rtl="0" eaLnBrk="1" fontAlgn="base" hangingPunct="1">
        <a:spcBef>
          <a:spcPct val="0"/>
        </a:spcBef>
        <a:spcAft>
          <a:spcPct val="0"/>
        </a:spcAft>
        <a:defRPr sz="1900" b="1">
          <a:solidFill>
            <a:schemeClr val="tx2"/>
          </a:solidFill>
          <a:latin typeface="Arial" charset="0"/>
        </a:defRPr>
      </a:lvl5pPr>
      <a:lvl6pPr marL="454750" algn="l" defTabSz="890614" rtl="0" eaLnBrk="1" fontAlgn="base" hangingPunct="1">
        <a:spcBef>
          <a:spcPct val="0"/>
        </a:spcBef>
        <a:spcAft>
          <a:spcPct val="0"/>
        </a:spcAft>
        <a:defRPr sz="1900" b="1">
          <a:solidFill>
            <a:schemeClr val="tx2"/>
          </a:solidFill>
          <a:latin typeface="Arial" charset="0"/>
        </a:defRPr>
      </a:lvl6pPr>
      <a:lvl7pPr marL="909565" algn="l" defTabSz="890614" rtl="0" eaLnBrk="1" fontAlgn="base" hangingPunct="1">
        <a:spcBef>
          <a:spcPct val="0"/>
        </a:spcBef>
        <a:spcAft>
          <a:spcPct val="0"/>
        </a:spcAft>
        <a:defRPr sz="1900" b="1">
          <a:solidFill>
            <a:schemeClr val="tx2"/>
          </a:solidFill>
          <a:latin typeface="Arial" charset="0"/>
        </a:defRPr>
      </a:lvl7pPr>
      <a:lvl8pPr marL="1364349" algn="l" defTabSz="890614" rtl="0" eaLnBrk="1" fontAlgn="base" hangingPunct="1">
        <a:spcBef>
          <a:spcPct val="0"/>
        </a:spcBef>
        <a:spcAft>
          <a:spcPct val="0"/>
        </a:spcAft>
        <a:defRPr sz="1900" b="1">
          <a:solidFill>
            <a:schemeClr val="tx2"/>
          </a:solidFill>
          <a:latin typeface="Arial" charset="0"/>
        </a:defRPr>
      </a:lvl8pPr>
      <a:lvl9pPr marL="1819130" algn="l" defTabSz="890614" rtl="0" eaLnBrk="1" fontAlgn="base" hangingPunct="1">
        <a:spcBef>
          <a:spcPct val="0"/>
        </a:spcBef>
        <a:spcAft>
          <a:spcPct val="0"/>
        </a:spcAft>
        <a:defRPr sz="1900" b="1">
          <a:solidFill>
            <a:schemeClr val="tx2"/>
          </a:solidFill>
          <a:latin typeface="Arial" charset="0"/>
        </a:defRPr>
      </a:lvl9pPr>
    </p:titleStyle>
    <p:bodyStyle>
      <a:lvl1pPr marL="0" indent="0" algn="l" defTabSz="890614"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2652" indent="-191075" algn="l" defTabSz="890614"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4750" indent="-260554" algn="l" defTabSz="890614"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1115" indent="-154758" algn="l" defTabSz="890614"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5845" indent="-129486" algn="l" defTabSz="89061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5845" indent="-129486" algn="l" defTabSz="89061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5845" indent="-129486" algn="l" defTabSz="89061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5845" indent="-129486" algn="l" defTabSz="89061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5845" indent="-129486" algn="l" defTabSz="89061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9565" rtl="0" eaLnBrk="1" latinLnBrk="0" hangingPunct="1">
        <a:defRPr sz="1800" kern="1200">
          <a:solidFill>
            <a:schemeClr val="tx1"/>
          </a:solidFill>
          <a:latin typeface="+mn-lt"/>
          <a:ea typeface="+mn-ea"/>
          <a:cs typeface="+mn-cs"/>
        </a:defRPr>
      </a:lvl1pPr>
      <a:lvl2pPr marL="454750" algn="l" defTabSz="909565" rtl="0" eaLnBrk="1" latinLnBrk="0" hangingPunct="1">
        <a:defRPr sz="1800" kern="1200">
          <a:solidFill>
            <a:schemeClr val="tx1"/>
          </a:solidFill>
          <a:latin typeface="+mn-lt"/>
          <a:ea typeface="+mn-ea"/>
          <a:cs typeface="+mn-cs"/>
        </a:defRPr>
      </a:lvl2pPr>
      <a:lvl3pPr marL="909565" algn="l" defTabSz="909565" rtl="0" eaLnBrk="1" latinLnBrk="0" hangingPunct="1">
        <a:defRPr sz="1800" kern="1200">
          <a:solidFill>
            <a:schemeClr val="tx1"/>
          </a:solidFill>
          <a:latin typeface="+mn-lt"/>
          <a:ea typeface="+mn-ea"/>
          <a:cs typeface="+mn-cs"/>
        </a:defRPr>
      </a:lvl3pPr>
      <a:lvl4pPr marL="1364349" algn="l" defTabSz="909565" rtl="0" eaLnBrk="1" latinLnBrk="0" hangingPunct="1">
        <a:defRPr sz="1800" kern="1200">
          <a:solidFill>
            <a:schemeClr val="tx1"/>
          </a:solidFill>
          <a:latin typeface="+mn-lt"/>
          <a:ea typeface="+mn-ea"/>
          <a:cs typeface="+mn-cs"/>
        </a:defRPr>
      </a:lvl4pPr>
      <a:lvl5pPr marL="1819130" algn="l" defTabSz="909565" rtl="0" eaLnBrk="1" latinLnBrk="0" hangingPunct="1">
        <a:defRPr sz="1800" kern="1200">
          <a:solidFill>
            <a:schemeClr val="tx1"/>
          </a:solidFill>
          <a:latin typeface="+mn-lt"/>
          <a:ea typeface="+mn-ea"/>
          <a:cs typeface="+mn-cs"/>
        </a:defRPr>
      </a:lvl5pPr>
      <a:lvl6pPr marL="2273916" algn="l" defTabSz="909565" rtl="0" eaLnBrk="1" latinLnBrk="0" hangingPunct="1">
        <a:defRPr sz="1800" kern="1200">
          <a:solidFill>
            <a:schemeClr val="tx1"/>
          </a:solidFill>
          <a:latin typeface="+mn-lt"/>
          <a:ea typeface="+mn-ea"/>
          <a:cs typeface="+mn-cs"/>
        </a:defRPr>
      </a:lvl6pPr>
      <a:lvl7pPr marL="2728696" algn="l" defTabSz="909565" rtl="0" eaLnBrk="1" latinLnBrk="0" hangingPunct="1">
        <a:defRPr sz="1800" kern="1200">
          <a:solidFill>
            <a:schemeClr val="tx1"/>
          </a:solidFill>
          <a:latin typeface="+mn-lt"/>
          <a:ea typeface="+mn-ea"/>
          <a:cs typeface="+mn-cs"/>
        </a:defRPr>
      </a:lvl7pPr>
      <a:lvl8pPr marL="3183481" algn="l" defTabSz="909565" rtl="0" eaLnBrk="1" latinLnBrk="0" hangingPunct="1">
        <a:defRPr sz="1800" kern="1200">
          <a:solidFill>
            <a:schemeClr val="tx1"/>
          </a:solidFill>
          <a:latin typeface="+mn-lt"/>
          <a:ea typeface="+mn-ea"/>
          <a:cs typeface="+mn-cs"/>
        </a:defRPr>
      </a:lvl8pPr>
      <a:lvl9pPr marL="3638265" algn="l" defTabSz="909565"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2653947642"/>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72468" name="think-cell Slide" r:id="rId22" imgW="360" imgH="360" progId="TCLayout.ActiveDocument.1">
                  <p:embed/>
                </p:oleObj>
              </mc:Choice>
              <mc:Fallback>
                <p:oleObj name="think-cell Slide" r:id="rId22" imgW="360" imgH="360" progId="TCLayout.ActiveDocument.1">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itle Placeholder 2"/>
          <p:cNvSpPr>
            <a:spLocks noGrp="1" noChangeArrowheads="1"/>
          </p:cNvSpPr>
          <p:nvPr>
            <p:ph type="title"/>
          </p:nvPr>
        </p:nvSpPr>
        <p:spPr bwMode="gray">
          <a:xfrm>
            <a:off x="171452" y="230188"/>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6112" fontAlgn="auto">
              <a:spcBef>
                <a:spcPts val="0"/>
              </a:spcBef>
              <a:spcAft>
                <a:spcPts val="0"/>
              </a:spcAft>
            </a:pPr>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063" y="531814"/>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600" dirty="0" smtClean="0">
                <a:solidFill>
                  <a:srgbClr val="808080"/>
                </a:solidFill>
                <a:latin typeface="Arial"/>
              </a:rPr>
              <a:t>Unit of measure</a:t>
            </a:r>
          </a:p>
        </p:txBody>
      </p:sp>
      <p:grpSp>
        <p:nvGrpSpPr>
          <p:cNvPr id="3" name="McK Slide Elements" hidden="1"/>
          <p:cNvGrpSpPr/>
          <p:nvPr/>
        </p:nvGrpSpPr>
        <p:grpSpPr>
          <a:xfrm>
            <a:off x="119064"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9536" indent="-609536" defTabSz="895255" fontAlgn="auto">
                <a:spcBef>
                  <a:spcPts val="0"/>
                </a:spcBef>
                <a:spcAft>
                  <a:spcPts val="0"/>
                </a:spcAft>
                <a:tabLst>
                  <a:tab pos="612710"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52564" y="1062038"/>
            <a:ext cx="4264025" cy="573088"/>
            <a:chOff x="915" y="669"/>
            <a:chExt cx="2686" cy="361"/>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669"/>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6112" fontAlgn="auto">
                <a:spcBef>
                  <a:spcPts val="0"/>
                </a:spcBef>
                <a:spcAft>
                  <a:spcPts val="0"/>
                </a:spcAft>
              </a:pPr>
              <a:r>
                <a:rPr lang="en-US" sz="1800" b="1" dirty="0">
                  <a:solidFill>
                    <a:srgbClr val="000000"/>
                  </a:solidFill>
                  <a:latin typeface="Arial"/>
                </a:rPr>
                <a:t>Title</a:t>
              </a:r>
            </a:p>
            <a:p>
              <a:pPr defTabSz="896112" fontAlgn="auto">
                <a:spcBef>
                  <a:spcPts val="0"/>
                </a:spcBef>
                <a:spcAft>
                  <a:spcPts val="0"/>
                </a:spcAft>
              </a:pPr>
              <a:r>
                <a:rPr lang="en-US" sz="1800" dirty="0">
                  <a:solidFill>
                    <a:srgbClr val="808080"/>
                  </a:solidFill>
                  <a:latin typeface="Arial"/>
                </a:rPr>
                <a:t>Unit of measure</a:t>
              </a:r>
            </a:p>
          </p:txBody>
        </p:sp>
      </p:grpSp>
      <p:grpSp>
        <p:nvGrpSpPr>
          <p:cNvPr id="24" name="LegendBoxes" hidden="1"/>
          <p:cNvGrpSpPr>
            <a:grpSpLocks/>
          </p:cNvGrpSpPr>
          <p:nvPr/>
        </p:nvGrpSpPr>
        <p:grpSpPr bwMode="gray">
          <a:xfrm>
            <a:off x="7981955" y="273841"/>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grpSp>
        <p:nvGrpSpPr>
          <p:cNvPr id="33" name="LegendLines" hidden="1"/>
          <p:cNvGrpSpPr>
            <a:grpSpLocks/>
          </p:cNvGrpSpPr>
          <p:nvPr/>
        </p:nvGrpSpPr>
        <p:grpSpPr bwMode="gray">
          <a:xfrm>
            <a:off x="7673980"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6112" fontAlgn="auto">
                <a:spcBef>
                  <a:spcPts val="0"/>
                </a:spcBef>
                <a:spcAft>
                  <a:spcPts val="0"/>
                </a:spcAft>
              </a:pPr>
              <a:endParaRPr lang="en-US" sz="1800">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6112" fontAlgn="auto">
                <a:spcBef>
                  <a:spcPts val="0"/>
                </a:spcBef>
                <a:spcAft>
                  <a:spcPts val="0"/>
                </a:spcAft>
              </a:pPr>
              <a:endParaRPr lang="en-US" sz="1800">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6112" fontAlgn="auto">
                <a:spcBef>
                  <a:spcPts val="0"/>
                </a:spcBef>
                <a:spcAft>
                  <a:spcPts val="0"/>
                </a:spcAft>
              </a:pPr>
              <a:endParaRPr lang="en-US" sz="1800">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a:solidFill>
                    <a:srgbClr val="000000"/>
                  </a:solidFill>
                  <a:latin typeface="Arial"/>
                </a:rPr>
                <a:t>Legend</a:t>
              </a:r>
            </a:p>
          </p:txBody>
        </p:sp>
      </p:grpSp>
      <p:grpSp>
        <p:nvGrpSpPr>
          <p:cNvPr id="40" name="McKSticker" hidden="1"/>
          <p:cNvGrpSpPr/>
          <p:nvPr/>
        </p:nvGrpSpPr>
        <p:grpSpPr bwMode="gray">
          <a:xfrm>
            <a:off x="7673882"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255" fontAlgn="auto">
                <a:spcBef>
                  <a:spcPts val="0"/>
                </a:spcBef>
                <a:spcAft>
                  <a:spcPts val="0"/>
                </a:spcAft>
                <a:buClr>
                  <a:srgbClr val="00597E"/>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14" y="250825"/>
            <a:ext cx="830430" cy="1306516"/>
            <a:chOff x="7769225" y="2105025"/>
            <a:chExt cx="830430" cy="1306516"/>
          </a:xfrm>
        </p:grpSpPr>
        <p:grpSp>
          <p:nvGrpSpPr>
            <p:cNvPr id="45" name="MoonLegend1"/>
            <p:cNvGrpSpPr>
              <a:grpSpLocks noChangeAspect="1"/>
            </p:cNvGrpSpPr>
            <p:nvPr>
              <p:custDataLst>
                <p:tags r:id="rId7"/>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64" name="Arc 39" hidden="1"/>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grpSp>
          <p:nvGrpSpPr>
            <p:cNvPr id="46" name="MoonLegend2"/>
            <p:cNvGrpSpPr>
              <a:grpSpLocks noChangeAspect="1"/>
            </p:cNvGrpSpPr>
            <p:nvPr>
              <p:custDataLst>
                <p:tags r:id="rId8"/>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62"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grpSp>
          <p:nvGrpSpPr>
            <p:cNvPr id="47" name="MoonLegend4"/>
            <p:cNvGrpSpPr>
              <a:grpSpLocks noChangeAspect="1"/>
            </p:cNvGrpSpPr>
            <p:nvPr>
              <p:custDataLst>
                <p:tags r:id="rId9"/>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60"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grpSp>
          <p:nvGrpSpPr>
            <p:cNvPr id="48" name="MoonLegend5"/>
            <p:cNvGrpSpPr>
              <a:grpSpLocks noChangeAspect="1"/>
            </p:cNvGrpSpPr>
            <p:nvPr>
              <p:custDataLst>
                <p:tags r:id="rId10"/>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58"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255" fontAlgn="auto">
                <a:spcBef>
                  <a:spcPts val="0"/>
                </a:spcBef>
                <a:spcAft>
                  <a:spcPts val="0"/>
                </a:spcAft>
                <a:buClr>
                  <a:srgbClr val="00597E"/>
                </a:buClr>
              </a:pPr>
              <a:r>
                <a:rPr lang="en-US" sz="1200" dirty="0">
                  <a:solidFill>
                    <a:srgbClr val="000000"/>
                  </a:solidFill>
                  <a:latin typeface="Arial"/>
                </a:rPr>
                <a:t>Legend</a:t>
              </a:r>
            </a:p>
          </p:txBody>
        </p:sp>
        <p:grpSp>
          <p:nvGrpSpPr>
            <p:cNvPr id="54"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sp>
            <p:nvSpPr>
              <p:cNvPr id="56"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6112" fontAlgn="auto">
                  <a:spcBef>
                    <a:spcPts val="0"/>
                  </a:spcBef>
                  <a:spcAft>
                    <a:spcPts val="0"/>
                  </a:spcAft>
                </a:pPr>
                <a:endParaRPr lang="en-US" sz="1800">
                  <a:solidFill>
                    <a:srgbClr val="000000"/>
                  </a:solidFill>
                  <a:latin typeface="Arial"/>
                </a:endParaRPr>
              </a:p>
            </p:txBody>
          </p:sp>
        </p:grpSp>
      </p:grpSp>
      <p:sp>
        <p:nvSpPr>
          <p:cNvPr id="67" name="Slide Number"/>
          <p:cNvSpPr txBox="1">
            <a:spLocks/>
          </p:cNvSpPr>
          <p:nvPr/>
        </p:nvSpPr>
        <p:spPr>
          <a:xfrm>
            <a:off x="8632894" y="6482606"/>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6112" fontAlgn="auto">
              <a:spcBef>
                <a:spcPts val="0"/>
              </a:spcBef>
              <a:spcAft>
                <a:spcPts val="0"/>
              </a:spcAft>
            </a:pPr>
            <a:fld id="{42C328C1-A84F-4A39-A664-DBA00541A8C6}" type="slidenum">
              <a:rPr lang="en-US" smtClean="0">
                <a:solidFill>
                  <a:srgbClr val="000000"/>
                </a:solidFill>
              </a:rPr>
              <a:pPr algn="r" defTabSz="896112" fontAlgn="auto">
                <a:spcBef>
                  <a:spcPts val="0"/>
                </a:spcBef>
                <a:spcAft>
                  <a:spcPts val="0"/>
                </a:spcAft>
              </a:pPr>
              <a:t>‹#›</a:t>
            </a:fld>
            <a:endParaRPr lang="en-US" dirty="0">
              <a:solidFill>
                <a:srgbClr val="000000"/>
              </a:solidFill>
            </a:endParaRPr>
          </a:p>
        </p:txBody>
      </p:sp>
      <p:sp>
        <p:nvSpPr>
          <p:cNvPr id="65" name="Text Placeholder 2"/>
          <p:cNvSpPr txBox="1">
            <a:spLocks/>
          </p:cNvSpPr>
          <p:nvPr/>
        </p:nvSpPr>
        <p:spPr>
          <a:xfrm>
            <a:off x="171451" y="6239927"/>
            <a:ext cx="8618400" cy="153888"/>
          </a:xfrm>
          <a:prstGeom prst="rect">
            <a:avLst/>
          </a:prstGeom>
        </p:spPr>
        <p:txBody>
          <a:bodyPr lIns="0" tIns="0" rIns="0" bIns="0" anchor="b" anchorCtr="0">
            <a:spAutoFit/>
          </a:bodyPr>
          <a:lstStyle>
            <a:lvl1pPr marL="0" indent="0" algn="l" defTabSz="895350" rtl="0" eaLnBrk="1" fontAlgn="base" hangingPunct="1">
              <a:spcBef>
                <a:spcPct val="0"/>
              </a:spcBef>
              <a:spcAft>
                <a:spcPct val="0"/>
              </a:spcAft>
              <a:buClr>
                <a:schemeClr val="tx2"/>
              </a:buClr>
              <a:defRPr sz="1000" baseline="0">
                <a:solidFill>
                  <a:schemeClr val="tx1"/>
                </a:solidFill>
                <a:latin typeface="+mn-lt"/>
                <a:ea typeface="+mn-ea"/>
                <a:cs typeface="+mn-cs"/>
              </a:defRPr>
            </a:lvl1pPr>
            <a:lvl2pPr marL="539750" indent="-539750" algn="l" defTabSz="895350" rtl="0" eaLnBrk="1" fontAlgn="base" hangingPunct="1">
              <a:spcBef>
                <a:spcPct val="0"/>
              </a:spcBef>
              <a:spcAft>
                <a:spcPct val="0"/>
              </a:spcAft>
              <a:buClr>
                <a:schemeClr val="tx2"/>
              </a:buClr>
              <a:buSzPct val="125000"/>
              <a:buFont typeface="Arial" charset="0"/>
              <a:buNone/>
              <a:tabLst>
                <a:tab pos="450850" algn="r"/>
              </a:tabLst>
              <a:defRPr sz="10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0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buClr>
                <a:srgbClr val="00597E"/>
              </a:buClr>
            </a:pPr>
            <a:r>
              <a:rPr lang="en-US" kern="0" dirty="0" smtClean="0">
                <a:solidFill>
                  <a:srgbClr val="000000"/>
                </a:solidFill>
              </a:rPr>
              <a:t>		</a:t>
            </a:r>
          </a:p>
        </p:txBody>
      </p:sp>
      <p:pic>
        <p:nvPicPr>
          <p:cNvPr id="66" name="Picture 73"/>
          <p:cNvPicPr>
            <a:picLocks noChangeAspect="1"/>
          </p:cNvPicPr>
          <p:nvPr/>
        </p:nvPicPr>
        <p:blipFill rotWithShape="1">
          <a:blip r:embed="rId2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gray">
          <a:xfrm>
            <a:off x="7868096" y="6347878"/>
            <a:ext cx="667548" cy="288616"/>
          </a:xfrm>
          <a:prstGeom prst="rect">
            <a:avLst/>
          </a:prstGeom>
          <a:noFill/>
          <a:ln w="9525">
            <a:noFill/>
            <a:miter lim="800000"/>
            <a:headEnd/>
            <a:tailEnd/>
          </a:ln>
        </p:spPr>
      </p:pic>
    </p:spTree>
    <p:extLst>
      <p:ext uri="{BB962C8B-B14F-4D97-AF65-F5344CB8AC3E}">
        <p14:creationId xmlns:p14="http://schemas.microsoft.com/office/powerpoint/2010/main" val="368968081"/>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7" r:id="rId3"/>
  </p:sldLayoutIdLst>
  <p:timing>
    <p:tnLst>
      <p:par>
        <p:cTn id="1" dur="indefinite" restart="never" nodeType="tmRoot"/>
      </p:par>
    </p:tnLst>
  </p:timing>
  <p:txStyles>
    <p:titleStyle>
      <a:lvl1pPr algn="l" defTabSz="895255" rtl="0" eaLnBrk="1" fontAlgn="base" hangingPunct="1">
        <a:spcBef>
          <a:spcPct val="0"/>
        </a:spcBef>
        <a:spcAft>
          <a:spcPct val="0"/>
        </a:spcAft>
        <a:tabLst>
          <a:tab pos="269846" algn="l"/>
        </a:tabLst>
        <a:defRPr sz="2000" b="1" baseline="0">
          <a:solidFill>
            <a:schemeClr val="tx2"/>
          </a:solidFill>
          <a:latin typeface="+mj-lt"/>
          <a:ea typeface="+mj-ea"/>
          <a:cs typeface="Arial" panose="020B0604020202020204" pitchFamily="34" charset="0"/>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p:titleStyle>
    <p:bodyStyle>
      <a:lvl1pPr marL="0" indent="0" algn="l" defTabSz="895255"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7"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194662060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1365" name="think-cell Slide" r:id="rId22" imgW="360" imgH="360" progId="TCLayout.ActiveDocument.1">
                  <p:embed/>
                </p:oleObj>
              </mc:Choice>
              <mc:Fallback>
                <p:oleObj name="think-cell Slide" r:id="rId22" imgW="360" imgH="360" progId="TCLayout.ActiveDocument.1">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gray">
          <a:xfrm>
            <a:off x="1452568" y="1951038"/>
            <a:ext cx="4302125"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19123" y="230188"/>
            <a:ext cx="861853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523"/>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122"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rPr>
              <a:t>Unit of measure</a:t>
            </a:r>
          </a:p>
        </p:txBody>
      </p:sp>
      <p:grpSp>
        <p:nvGrpSpPr>
          <p:cNvPr id="3" name="McK Slide Elements" hidden="1"/>
          <p:cNvGrpSpPr/>
          <p:nvPr/>
        </p:nvGrpSpPr>
        <p:grpSpPr>
          <a:xfrm>
            <a:off x="119123"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5736" indent="-605736" defTabSz="889672">
                <a:tabLst>
                  <a:tab pos="608888" algn="l"/>
                </a:tabLst>
              </a:pPr>
              <a:r>
                <a:rPr lang="en-US" sz="1000" dirty="0">
                  <a:solidFill>
                    <a:srgbClr val="000000"/>
                  </a:solidFill>
                  <a:latin typeface="Arial"/>
                </a:rPr>
                <a:t>SOURCE: Source</a:t>
              </a:r>
            </a:p>
          </p:txBody>
        </p:sp>
      </p:grpSp>
      <p:grpSp>
        <p:nvGrpSpPr>
          <p:cNvPr id="4" name="ACET" hidden="1"/>
          <p:cNvGrpSpPr>
            <a:grpSpLocks/>
          </p:cNvGrpSpPr>
          <p:nvPr/>
        </p:nvGrpSpPr>
        <p:grpSpPr bwMode="gray">
          <a:xfrm>
            <a:off x="1452573" y="1127125"/>
            <a:ext cx="4264025" cy="508000"/>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0523"/>
              <a:r>
                <a:rPr lang="en-US" b="1" dirty="0">
                  <a:solidFill>
                    <a:srgbClr val="000000"/>
                  </a:solidFill>
                  <a:latin typeface="Arial"/>
                </a:rPr>
                <a:t>Title</a:t>
              </a:r>
            </a:p>
            <a:p>
              <a:pPr defTabSz="890523"/>
              <a:r>
                <a:rPr lang="en-US" dirty="0">
                  <a:solidFill>
                    <a:srgbClr val="808080"/>
                  </a:solidFill>
                  <a:latin typeface="Arial"/>
                </a:rPr>
                <a:t>Unit of measure</a:t>
              </a:r>
            </a:p>
          </p:txBody>
        </p:sp>
      </p:grpSp>
      <p:pic>
        <p:nvPicPr>
          <p:cNvPr id="22" name="Picture 21"/>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grpSp>
        <p:nvGrpSpPr>
          <p:cNvPr id="5" name="LegendBoxes" hidden="1"/>
          <p:cNvGrpSpPr>
            <a:grpSpLocks/>
          </p:cNvGrpSpPr>
          <p:nvPr/>
        </p:nvGrpSpPr>
        <p:grpSpPr bwMode="gray">
          <a:xfrm>
            <a:off x="7981955" y="273900"/>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grpSp>
      <p:grpSp>
        <p:nvGrpSpPr>
          <p:cNvPr id="6" name="LegendLines" hidden="1"/>
          <p:cNvGrpSpPr>
            <a:grpSpLocks/>
          </p:cNvGrpSpPr>
          <p:nvPr/>
        </p:nvGrpSpPr>
        <p:grpSpPr bwMode="gray">
          <a:xfrm>
            <a:off x="7674039"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0523"/>
              <a:endParaRPr lang="en-US">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0523"/>
              <a:endParaRPr lang="en-US">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0523"/>
              <a:endParaRPr lang="en-US">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grpSp>
      <p:grpSp>
        <p:nvGrpSpPr>
          <p:cNvPr id="7"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89672">
                <a:buClr>
                  <a:srgbClr val="002960"/>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 name="LegendMoons" hidden="1"/>
          <p:cNvGrpSpPr/>
          <p:nvPr/>
        </p:nvGrpSpPr>
        <p:grpSpPr bwMode="gray">
          <a:xfrm>
            <a:off x="7915135" y="250825"/>
            <a:ext cx="830430" cy="1306516"/>
            <a:chOff x="7769225" y="2105025"/>
            <a:chExt cx="830430" cy="1306516"/>
          </a:xfrm>
        </p:grpSpPr>
        <p:grpSp>
          <p:nvGrpSpPr>
            <p:cNvPr id="9" name="MoonLegend1"/>
            <p:cNvGrpSpPr>
              <a:grpSpLocks noChangeAspect="1"/>
            </p:cNvGrpSpPr>
            <p:nvPr>
              <p:custDataLst>
                <p:tags r:id="rId7"/>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sp>
            <p:nvSpPr>
              <p:cNvPr id="64" name="Arc 39" hidden="1"/>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grpSp>
        <p:grpSp>
          <p:nvGrpSpPr>
            <p:cNvPr id="12" name="MoonLegend2"/>
            <p:cNvGrpSpPr>
              <a:grpSpLocks noChangeAspect="1"/>
            </p:cNvGrpSpPr>
            <p:nvPr>
              <p:custDataLst>
                <p:tags r:id="rId8"/>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sp>
            <p:nvSpPr>
              <p:cNvPr id="62"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grpSp>
        <p:grpSp>
          <p:nvGrpSpPr>
            <p:cNvPr id="15" name="MoonLegend4"/>
            <p:cNvGrpSpPr>
              <a:grpSpLocks noChangeAspect="1"/>
            </p:cNvGrpSpPr>
            <p:nvPr>
              <p:custDataLst>
                <p:tags r:id="rId9"/>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sp>
            <p:nvSpPr>
              <p:cNvPr id="60"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grpSp>
        <p:grpSp>
          <p:nvGrpSpPr>
            <p:cNvPr id="18" name="MoonLegend5"/>
            <p:cNvGrpSpPr>
              <a:grpSpLocks noChangeAspect="1"/>
            </p:cNvGrpSpPr>
            <p:nvPr>
              <p:custDataLst>
                <p:tags r:id="rId10"/>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sp>
            <p:nvSpPr>
              <p:cNvPr id="58"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grpSp>
          <p:nvGrpSpPr>
            <p:cNvPr id="20"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sp>
            <p:nvSpPr>
              <p:cNvPr id="56"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grpSp>
      </p:grpSp>
    </p:spTree>
    <p:extLst>
      <p:ext uri="{BB962C8B-B14F-4D97-AF65-F5344CB8AC3E}">
        <p14:creationId xmlns:p14="http://schemas.microsoft.com/office/powerpoint/2010/main" val="224280007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iming>
    <p:tnLst>
      <p:par>
        <p:cTn id="1" dur="indefinite" restart="never" nodeType="tmRoot"/>
      </p:par>
    </p:tnLst>
  </p:timing>
  <p:hf hdr="0" ftr="0" dt="0"/>
  <p:txStyles>
    <p:titleStyle>
      <a:lvl1pPr algn="l" defTabSz="889672" rtl="0" eaLnBrk="1" fontAlgn="base" hangingPunct="1">
        <a:spcBef>
          <a:spcPct val="0"/>
        </a:spcBef>
        <a:spcAft>
          <a:spcPct val="0"/>
        </a:spcAft>
        <a:tabLst>
          <a:tab pos="268163" algn="l"/>
        </a:tabLst>
        <a:defRPr sz="1900" b="1" baseline="0">
          <a:solidFill>
            <a:schemeClr val="tx2"/>
          </a:solidFill>
          <a:latin typeface="+mj-lt"/>
          <a:ea typeface="+mj-ea"/>
          <a:cs typeface="+mj-cs"/>
        </a:defRPr>
      </a:lvl1pPr>
      <a:lvl2pPr algn="l" defTabSz="889672" rtl="0" eaLnBrk="1" fontAlgn="base" hangingPunct="1">
        <a:spcBef>
          <a:spcPct val="0"/>
        </a:spcBef>
        <a:spcAft>
          <a:spcPct val="0"/>
        </a:spcAft>
        <a:defRPr sz="1900" b="1">
          <a:solidFill>
            <a:schemeClr val="tx2"/>
          </a:solidFill>
          <a:latin typeface="Arial" charset="0"/>
        </a:defRPr>
      </a:lvl2pPr>
      <a:lvl3pPr algn="l" defTabSz="889672" rtl="0" eaLnBrk="1" fontAlgn="base" hangingPunct="1">
        <a:spcBef>
          <a:spcPct val="0"/>
        </a:spcBef>
        <a:spcAft>
          <a:spcPct val="0"/>
        </a:spcAft>
        <a:defRPr sz="1900" b="1">
          <a:solidFill>
            <a:schemeClr val="tx2"/>
          </a:solidFill>
          <a:latin typeface="Arial" charset="0"/>
        </a:defRPr>
      </a:lvl3pPr>
      <a:lvl4pPr algn="l" defTabSz="889672" rtl="0" eaLnBrk="1" fontAlgn="base" hangingPunct="1">
        <a:spcBef>
          <a:spcPct val="0"/>
        </a:spcBef>
        <a:spcAft>
          <a:spcPct val="0"/>
        </a:spcAft>
        <a:defRPr sz="1900" b="1">
          <a:solidFill>
            <a:schemeClr val="tx2"/>
          </a:solidFill>
          <a:latin typeface="Arial" charset="0"/>
        </a:defRPr>
      </a:lvl4pPr>
      <a:lvl5pPr algn="l" defTabSz="889672" rtl="0" eaLnBrk="1" fontAlgn="base" hangingPunct="1">
        <a:spcBef>
          <a:spcPct val="0"/>
        </a:spcBef>
        <a:spcAft>
          <a:spcPct val="0"/>
        </a:spcAft>
        <a:defRPr sz="1900" b="1">
          <a:solidFill>
            <a:schemeClr val="tx2"/>
          </a:solidFill>
          <a:latin typeface="Arial" charset="0"/>
        </a:defRPr>
      </a:lvl5pPr>
      <a:lvl6pPr marL="454260" algn="l" defTabSz="889672" rtl="0" eaLnBrk="1" fontAlgn="base" hangingPunct="1">
        <a:spcBef>
          <a:spcPct val="0"/>
        </a:spcBef>
        <a:spcAft>
          <a:spcPct val="0"/>
        </a:spcAft>
        <a:defRPr sz="1900" b="1">
          <a:solidFill>
            <a:schemeClr val="tx2"/>
          </a:solidFill>
          <a:latin typeface="Arial" charset="0"/>
        </a:defRPr>
      </a:lvl6pPr>
      <a:lvl7pPr marL="908595" algn="l" defTabSz="889672" rtl="0" eaLnBrk="1" fontAlgn="base" hangingPunct="1">
        <a:spcBef>
          <a:spcPct val="0"/>
        </a:spcBef>
        <a:spcAft>
          <a:spcPct val="0"/>
        </a:spcAft>
        <a:defRPr sz="1900" b="1">
          <a:solidFill>
            <a:schemeClr val="tx2"/>
          </a:solidFill>
          <a:latin typeface="Arial" charset="0"/>
        </a:defRPr>
      </a:lvl7pPr>
      <a:lvl8pPr marL="1362905" algn="l" defTabSz="889672" rtl="0" eaLnBrk="1" fontAlgn="base" hangingPunct="1">
        <a:spcBef>
          <a:spcPct val="0"/>
        </a:spcBef>
        <a:spcAft>
          <a:spcPct val="0"/>
        </a:spcAft>
        <a:defRPr sz="1900" b="1">
          <a:solidFill>
            <a:schemeClr val="tx2"/>
          </a:solidFill>
          <a:latin typeface="Arial" charset="0"/>
        </a:defRPr>
      </a:lvl8pPr>
      <a:lvl9pPr marL="1817203" algn="l" defTabSz="889672" rtl="0" eaLnBrk="1" fontAlgn="base" hangingPunct="1">
        <a:spcBef>
          <a:spcPct val="0"/>
        </a:spcBef>
        <a:spcAft>
          <a:spcPct val="0"/>
        </a:spcAft>
        <a:defRPr sz="1900" b="1">
          <a:solidFill>
            <a:schemeClr val="tx2"/>
          </a:solidFill>
          <a:latin typeface="Arial" charset="0"/>
        </a:defRPr>
      </a:lvl9pPr>
    </p:titleStyle>
    <p:bodyStyle>
      <a:lvl1pPr marL="0" indent="0" algn="l" defTabSz="889672"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2448" indent="-190873" algn="l" defTabSz="889672"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4260" indent="-260278" algn="l" defTabSz="88967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0468" indent="-154595" algn="l" defTabSz="88967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5055" indent="-129349" algn="l" defTabSz="88967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5055" indent="-129349" algn="l" defTabSz="88967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5055" indent="-129349" algn="l" defTabSz="88967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5055" indent="-129349" algn="l" defTabSz="88967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5055" indent="-129349" algn="l" defTabSz="88967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8595" rtl="0" eaLnBrk="1" latinLnBrk="0" hangingPunct="1">
        <a:defRPr sz="1800" kern="1200">
          <a:solidFill>
            <a:schemeClr val="tx1"/>
          </a:solidFill>
          <a:latin typeface="+mn-lt"/>
          <a:ea typeface="+mn-ea"/>
          <a:cs typeface="+mn-cs"/>
        </a:defRPr>
      </a:lvl1pPr>
      <a:lvl2pPr marL="454260" algn="l" defTabSz="908595" rtl="0" eaLnBrk="1" latinLnBrk="0" hangingPunct="1">
        <a:defRPr sz="1800" kern="1200">
          <a:solidFill>
            <a:schemeClr val="tx1"/>
          </a:solidFill>
          <a:latin typeface="+mn-lt"/>
          <a:ea typeface="+mn-ea"/>
          <a:cs typeface="+mn-cs"/>
        </a:defRPr>
      </a:lvl2pPr>
      <a:lvl3pPr marL="908595" algn="l" defTabSz="908595" rtl="0" eaLnBrk="1" latinLnBrk="0" hangingPunct="1">
        <a:defRPr sz="1800" kern="1200">
          <a:solidFill>
            <a:schemeClr val="tx1"/>
          </a:solidFill>
          <a:latin typeface="+mn-lt"/>
          <a:ea typeface="+mn-ea"/>
          <a:cs typeface="+mn-cs"/>
        </a:defRPr>
      </a:lvl3pPr>
      <a:lvl4pPr marL="1362905" algn="l" defTabSz="908595" rtl="0" eaLnBrk="1" latinLnBrk="0" hangingPunct="1">
        <a:defRPr sz="1800" kern="1200">
          <a:solidFill>
            <a:schemeClr val="tx1"/>
          </a:solidFill>
          <a:latin typeface="+mn-lt"/>
          <a:ea typeface="+mn-ea"/>
          <a:cs typeface="+mn-cs"/>
        </a:defRPr>
      </a:lvl4pPr>
      <a:lvl5pPr marL="1817203" algn="l" defTabSz="908595" rtl="0" eaLnBrk="1" latinLnBrk="0" hangingPunct="1">
        <a:defRPr sz="1800" kern="1200">
          <a:solidFill>
            <a:schemeClr val="tx1"/>
          </a:solidFill>
          <a:latin typeface="+mn-lt"/>
          <a:ea typeface="+mn-ea"/>
          <a:cs typeface="+mn-cs"/>
        </a:defRPr>
      </a:lvl5pPr>
      <a:lvl6pPr marL="2271505" algn="l" defTabSz="908595" rtl="0" eaLnBrk="1" latinLnBrk="0" hangingPunct="1">
        <a:defRPr sz="1800" kern="1200">
          <a:solidFill>
            <a:schemeClr val="tx1"/>
          </a:solidFill>
          <a:latin typeface="+mn-lt"/>
          <a:ea typeface="+mn-ea"/>
          <a:cs typeface="+mn-cs"/>
        </a:defRPr>
      </a:lvl6pPr>
      <a:lvl7pPr marL="2725806" algn="l" defTabSz="908595" rtl="0" eaLnBrk="1" latinLnBrk="0" hangingPunct="1">
        <a:defRPr sz="1800" kern="1200">
          <a:solidFill>
            <a:schemeClr val="tx1"/>
          </a:solidFill>
          <a:latin typeface="+mn-lt"/>
          <a:ea typeface="+mn-ea"/>
          <a:cs typeface="+mn-cs"/>
        </a:defRPr>
      </a:lvl7pPr>
      <a:lvl8pPr marL="3180109" algn="l" defTabSz="908595" rtl="0" eaLnBrk="1" latinLnBrk="0" hangingPunct="1">
        <a:defRPr sz="1800" kern="1200">
          <a:solidFill>
            <a:schemeClr val="tx1"/>
          </a:solidFill>
          <a:latin typeface="+mn-lt"/>
          <a:ea typeface="+mn-ea"/>
          <a:cs typeface="+mn-cs"/>
        </a:defRPr>
      </a:lvl8pPr>
      <a:lvl9pPr marL="3634410" algn="l" defTabSz="90859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
            </p:custDataLst>
            <p:extLst>
              <p:ext uri="{D42A27DB-BD31-4B8C-83A1-F6EECF244321}">
                <p14:modId xmlns:p14="http://schemas.microsoft.com/office/powerpoint/2010/main" val="363412744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4437" name="think-cell Slide" r:id="rId21" imgW="360" imgH="360" progId="TCLayout.ActiveDocument.1">
                  <p:embed/>
                </p:oleObj>
              </mc:Choice>
              <mc:Fallback>
                <p:oleObj name="think-cell Slide" r:id="rId21" imgW="360" imgH="360" progId="TCLayout.ActiveDocument.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 name="Working Draft" hidden="1"/>
          <p:cNvSpPr txBox="1">
            <a:spLocks noChangeArrowheads="1"/>
          </p:cNvSpPr>
          <p:nvPr/>
        </p:nvSpPr>
        <p:spPr bwMode="gray">
          <a:xfrm rot="5400000">
            <a:off x="7930587" y="1940613"/>
            <a:ext cx="1922001"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469" eaLnBrk="1" hangingPunct="1">
              <a:defRPr/>
            </a:pPr>
            <a:r>
              <a:rPr lang="en-US" sz="600" dirty="0" smtClean="0">
                <a:solidFill>
                  <a:srgbClr val="000000"/>
                </a:solidFill>
                <a:latin typeface="Arial"/>
              </a:rPr>
              <a:t>Last Modified 24.02.2013 21:58 E. Africa Standard Time</a:t>
            </a:r>
            <a:endParaRPr lang="en-US" dirty="0" smtClean="0">
              <a:solidFill>
                <a:srgbClr val="000000"/>
              </a:solidFill>
              <a:latin typeface="Arial"/>
            </a:endParaRPr>
          </a:p>
        </p:txBody>
      </p:sp>
      <p:sp>
        <p:nvSpPr>
          <p:cNvPr id="1035" name="Printed" hidden="1"/>
          <p:cNvSpPr txBox="1">
            <a:spLocks noChangeArrowheads="1"/>
          </p:cNvSpPr>
          <p:nvPr/>
        </p:nvSpPr>
        <p:spPr bwMode="gray">
          <a:xfrm rot="5400000">
            <a:off x="8038039" y="4114428"/>
            <a:ext cx="1707199"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891469" eaLnBrk="1" hangingPunct="1">
              <a:defRPr/>
            </a:pPr>
            <a:r>
              <a:rPr lang="en-US" sz="600" dirty="0" smtClean="0">
                <a:solidFill>
                  <a:srgbClr val="000000"/>
                </a:solidFill>
                <a:latin typeface="Arial"/>
              </a:rPr>
              <a:t>Printed 24.01.2013 11:54 E. Africa Standard Time</a:t>
            </a:r>
            <a:endParaRPr lang="en-US" dirty="0" smtClean="0">
              <a:solidFill>
                <a:srgbClr val="000000"/>
              </a:solidFill>
              <a:latin typeface="Arial"/>
            </a:endParaRPr>
          </a:p>
        </p:txBody>
      </p:sp>
      <p:sp>
        <p:nvSpPr>
          <p:cNvPr id="1036" name="Rectangle 286"/>
          <p:cNvSpPr>
            <a:spLocks noGrp="1" noChangeArrowheads="1"/>
          </p:cNvSpPr>
          <p:nvPr>
            <p:ph type="body" idx="1"/>
          </p:nvPr>
        </p:nvSpPr>
        <p:spPr bwMode="gray">
          <a:xfrm>
            <a:off x="1452568" y="1951088"/>
            <a:ext cx="4302125" cy="138499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9" name="Title Placeholder 2"/>
          <p:cNvSpPr>
            <a:spLocks noGrp="1" noChangeArrowheads="1"/>
          </p:cNvSpPr>
          <p:nvPr>
            <p:ph type="title"/>
          </p:nvPr>
        </p:nvSpPr>
        <p:spPr bwMode="gray">
          <a:xfrm>
            <a:off x="119113" y="230188"/>
            <a:ext cx="8618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469"/>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112"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rPr>
              <a:t>Unit of measure</a:t>
            </a:r>
          </a:p>
        </p:txBody>
      </p:sp>
      <p:grpSp>
        <p:nvGrpSpPr>
          <p:cNvPr id="3" name="McK Slide Elements" hidden="1"/>
          <p:cNvGrpSpPr/>
          <p:nvPr/>
        </p:nvGrpSpPr>
        <p:grpSpPr>
          <a:xfrm>
            <a:off x="119113"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6379" indent="-606379" defTabSz="890614">
                <a:tabLst>
                  <a:tab pos="609534" algn="l"/>
                </a:tabLst>
              </a:pPr>
              <a:r>
                <a:rPr lang="en-US" sz="1000" dirty="0">
                  <a:solidFill>
                    <a:srgbClr val="000000"/>
                  </a:solidFill>
                  <a:latin typeface="Arial"/>
                </a:rPr>
                <a:t>SOURCE: Source</a:t>
              </a:r>
            </a:p>
          </p:txBody>
        </p:sp>
      </p:grpSp>
      <p:grpSp>
        <p:nvGrpSpPr>
          <p:cNvPr id="4" name="ACET" hidden="1"/>
          <p:cNvGrpSpPr>
            <a:grpSpLocks/>
          </p:cNvGrpSpPr>
          <p:nvPr/>
        </p:nvGrpSpPr>
        <p:grpSpPr bwMode="gray">
          <a:xfrm>
            <a:off x="1452573" y="1127125"/>
            <a:ext cx="4264025" cy="508000"/>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1469"/>
              <a:r>
                <a:rPr lang="en-US" b="1" dirty="0">
                  <a:solidFill>
                    <a:srgbClr val="000000"/>
                  </a:solidFill>
                  <a:latin typeface="Arial"/>
                </a:rPr>
                <a:t>Title</a:t>
              </a:r>
            </a:p>
            <a:p>
              <a:pPr defTabSz="891469"/>
              <a:r>
                <a:rPr lang="en-US" dirty="0">
                  <a:solidFill>
                    <a:srgbClr val="808080"/>
                  </a:solidFill>
                  <a:latin typeface="Arial"/>
                </a:rPr>
                <a:t>Unit of measure</a:t>
              </a:r>
            </a:p>
          </p:txBody>
        </p:sp>
      </p:grpSp>
      <p:pic>
        <p:nvPicPr>
          <p:cNvPr id="22" name="Picture 21"/>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grpSp>
        <p:nvGrpSpPr>
          <p:cNvPr id="5" name="LegendBoxes" hidden="1"/>
          <p:cNvGrpSpPr>
            <a:grpSpLocks/>
          </p:cNvGrpSpPr>
          <p:nvPr/>
        </p:nvGrpSpPr>
        <p:grpSpPr bwMode="gray">
          <a:xfrm>
            <a:off x="7981955" y="273890"/>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grpSp>
      <p:grpSp>
        <p:nvGrpSpPr>
          <p:cNvPr id="6" name="LegendLines" hidden="1"/>
          <p:cNvGrpSpPr>
            <a:grpSpLocks/>
          </p:cNvGrpSpPr>
          <p:nvPr/>
        </p:nvGrpSpPr>
        <p:grpSpPr bwMode="gray">
          <a:xfrm>
            <a:off x="7674029"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469"/>
              <a:endParaRPr lang="en-US">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469"/>
              <a:endParaRPr lang="en-US">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469"/>
              <a:endParaRPr lang="en-US">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grpSp>
      <p:grpSp>
        <p:nvGrpSpPr>
          <p:cNvPr id="7"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0614">
                <a:buClr>
                  <a:srgbClr val="002960"/>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 name="LegendMoons" hidden="1"/>
          <p:cNvGrpSpPr/>
          <p:nvPr/>
        </p:nvGrpSpPr>
        <p:grpSpPr bwMode="gray">
          <a:xfrm>
            <a:off x="7915135" y="250825"/>
            <a:ext cx="830430" cy="1306516"/>
            <a:chOff x="7769225" y="2105025"/>
            <a:chExt cx="830430" cy="1306516"/>
          </a:xfrm>
        </p:grpSpPr>
        <p:grpSp>
          <p:nvGrpSpPr>
            <p:cNvPr id="9" name="MoonLegend1"/>
            <p:cNvGrpSpPr>
              <a:grpSpLocks noChangeAspect="1"/>
            </p:cNvGrpSpPr>
            <p:nvPr>
              <p:custDataLst>
                <p:tags r:id="rId6"/>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19"/>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sp>
            <p:nvSpPr>
              <p:cNvPr id="64" name="Arc 39" hidden="1"/>
              <p:cNvSpPr>
                <a:spLocks noChangeAspect="1"/>
              </p:cNvSpPr>
              <p:nvPr>
                <p:custDataLst>
                  <p:tags r:id="rId20"/>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grpSp>
        <p:grpSp>
          <p:nvGrpSpPr>
            <p:cNvPr id="12" name="MoonLegend2"/>
            <p:cNvGrpSpPr>
              <a:grpSpLocks noChangeAspect="1"/>
            </p:cNvGrpSpPr>
            <p:nvPr>
              <p:custDataLst>
                <p:tags r:id="rId7"/>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7"/>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sp>
            <p:nvSpPr>
              <p:cNvPr id="62" name="Arc 42"/>
              <p:cNvSpPr>
                <a:spLocks noChangeAspect="1"/>
              </p:cNvSpPr>
              <p:nvPr>
                <p:custDataLst>
                  <p:tags r:id="rId18"/>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grpSp>
        <p:grpSp>
          <p:nvGrpSpPr>
            <p:cNvPr id="15" name="MoonLegend4"/>
            <p:cNvGrpSpPr>
              <a:grpSpLocks noChangeAspect="1"/>
            </p:cNvGrpSpPr>
            <p:nvPr>
              <p:custDataLst>
                <p:tags r:id="rId8"/>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sp>
            <p:nvSpPr>
              <p:cNvPr id="60" name="Arc 48"/>
              <p:cNvSpPr>
                <a:spLocks noChangeAspect="1"/>
              </p:cNvSpPr>
              <p:nvPr>
                <p:custDataLst>
                  <p:tags r:id="rId16"/>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grpSp>
        <p:grpSp>
          <p:nvGrpSpPr>
            <p:cNvPr id="18" name="MoonLegend5"/>
            <p:cNvGrpSpPr>
              <a:grpSpLocks noChangeAspect="1"/>
            </p:cNvGrpSpPr>
            <p:nvPr>
              <p:custDataLst>
                <p:tags r:id="rId9"/>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3"/>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sp>
            <p:nvSpPr>
              <p:cNvPr id="58" name="Oval 51"/>
              <p:cNvSpPr>
                <a:spLocks noChangeAspect="1" noChangeArrowheads="1"/>
              </p:cNvSpPr>
              <p:nvPr>
                <p:custDataLst>
                  <p:tags r:id="rId14"/>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614">
                <a:buClr>
                  <a:srgbClr val="002960"/>
                </a:buClr>
              </a:pPr>
              <a:r>
                <a:rPr lang="en-US" sz="1200" dirty="0">
                  <a:solidFill>
                    <a:srgbClr val="000000"/>
                  </a:solidFill>
                  <a:latin typeface="Arial"/>
                </a:rPr>
                <a:t>Legend</a:t>
              </a:r>
            </a:p>
          </p:txBody>
        </p:sp>
        <p:grpSp>
          <p:nvGrpSpPr>
            <p:cNvPr id="20" name="MoonLegend3"/>
            <p:cNvGrpSpPr>
              <a:grpSpLocks noChangeAspect="1"/>
            </p:cNvGrpSpPr>
            <p:nvPr>
              <p:custDataLst>
                <p:tags r:id="rId10"/>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1"/>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sp>
            <p:nvSpPr>
              <p:cNvPr id="56" name="Arc 48"/>
              <p:cNvSpPr>
                <a:spLocks noChangeAspect="1"/>
              </p:cNvSpPr>
              <p:nvPr>
                <p:custDataLst>
                  <p:tags r:id="rId12"/>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469"/>
                <a:endParaRPr lang="en-US">
                  <a:solidFill>
                    <a:srgbClr val="000000"/>
                  </a:solidFill>
                  <a:latin typeface="Arial"/>
                </a:endParaRPr>
              </a:p>
            </p:txBody>
          </p:sp>
        </p:grpSp>
      </p:grpSp>
    </p:spTree>
    <p:extLst>
      <p:ext uri="{BB962C8B-B14F-4D97-AF65-F5344CB8AC3E}">
        <p14:creationId xmlns:p14="http://schemas.microsoft.com/office/powerpoint/2010/main" val="488691662"/>
      </p:ext>
    </p:extLst>
  </p:cSld>
  <p:clrMap bg1="lt1" tx1="dk1" bg2="lt2" tx2="dk2" accent1="accent1" accent2="accent2" accent3="accent3" accent4="accent4" accent5="accent5" accent6="accent6" hlink="hlink" folHlink="folHlink"/>
  <p:sldLayoutIdLst>
    <p:sldLayoutId id="2147483695" r:id="rId1"/>
    <p:sldLayoutId id="2147483696" r:id="rId2"/>
  </p:sldLayoutIdLst>
  <p:timing>
    <p:tnLst>
      <p:par>
        <p:cTn id="1" dur="indefinite" restart="never" nodeType="tmRoot"/>
      </p:par>
    </p:tnLst>
  </p:timing>
  <p:hf hdr="0" ftr="0" dt="0"/>
  <p:txStyles>
    <p:titleStyle>
      <a:lvl1pPr algn="l" defTabSz="890614" rtl="0" eaLnBrk="1" fontAlgn="base" hangingPunct="1">
        <a:spcBef>
          <a:spcPct val="0"/>
        </a:spcBef>
        <a:spcAft>
          <a:spcPct val="0"/>
        </a:spcAft>
        <a:tabLst>
          <a:tab pos="268448" algn="l"/>
        </a:tabLst>
        <a:defRPr sz="2400" b="1" baseline="0">
          <a:solidFill>
            <a:schemeClr val="tx2"/>
          </a:solidFill>
          <a:latin typeface="+mj-lt"/>
          <a:ea typeface="+mj-ea"/>
          <a:cs typeface="+mj-cs"/>
        </a:defRPr>
      </a:lvl1pPr>
      <a:lvl2pPr algn="l" defTabSz="890614" rtl="0" eaLnBrk="1" fontAlgn="base" hangingPunct="1">
        <a:spcBef>
          <a:spcPct val="0"/>
        </a:spcBef>
        <a:spcAft>
          <a:spcPct val="0"/>
        </a:spcAft>
        <a:defRPr sz="1900" b="1">
          <a:solidFill>
            <a:schemeClr val="tx2"/>
          </a:solidFill>
          <a:latin typeface="Arial" charset="0"/>
        </a:defRPr>
      </a:lvl2pPr>
      <a:lvl3pPr algn="l" defTabSz="890614" rtl="0" eaLnBrk="1" fontAlgn="base" hangingPunct="1">
        <a:spcBef>
          <a:spcPct val="0"/>
        </a:spcBef>
        <a:spcAft>
          <a:spcPct val="0"/>
        </a:spcAft>
        <a:defRPr sz="1900" b="1">
          <a:solidFill>
            <a:schemeClr val="tx2"/>
          </a:solidFill>
          <a:latin typeface="Arial" charset="0"/>
        </a:defRPr>
      </a:lvl3pPr>
      <a:lvl4pPr algn="l" defTabSz="890614" rtl="0" eaLnBrk="1" fontAlgn="base" hangingPunct="1">
        <a:spcBef>
          <a:spcPct val="0"/>
        </a:spcBef>
        <a:spcAft>
          <a:spcPct val="0"/>
        </a:spcAft>
        <a:defRPr sz="1900" b="1">
          <a:solidFill>
            <a:schemeClr val="tx2"/>
          </a:solidFill>
          <a:latin typeface="Arial" charset="0"/>
        </a:defRPr>
      </a:lvl4pPr>
      <a:lvl5pPr algn="l" defTabSz="890614" rtl="0" eaLnBrk="1" fontAlgn="base" hangingPunct="1">
        <a:spcBef>
          <a:spcPct val="0"/>
        </a:spcBef>
        <a:spcAft>
          <a:spcPct val="0"/>
        </a:spcAft>
        <a:defRPr sz="1900" b="1">
          <a:solidFill>
            <a:schemeClr val="tx2"/>
          </a:solidFill>
          <a:latin typeface="Arial" charset="0"/>
        </a:defRPr>
      </a:lvl5pPr>
      <a:lvl6pPr marL="454750" algn="l" defTabSz="890614" rtl="0" eaLnBrk="1" fontAlgn="base" hangingPunct="1">
        <a:spcBef>
          <a:spcPct val="0"/>
        </a:spcBef>
        <a:spcAft>
          <a:spcPct val="0"/>
        </a:spcAft>
        <a:defRPr sz="1900" b="1">
          <a:solidFill>
            <a:schemeClr val="tx2"/>
          </a:solidFill>
          <a:latin typeface="Arial" charset="0"/>
        </a:defRPr>
      </a:lvl6pPr>
      <a:lvl7pPr marL="909565" algn="l" defTabSz="890614" rtl="0" eaLnBrk="1" fontAlgn="base" hangingPunct="1">
        <a:spcBef>
          <a:spcPct val="0"/>
        </a:spcBef>
        <a:spcAft>
          <a:spcPct val="0"/>
        </a:spcAft>
        <a:defRPr sz="1900" b="1">
          <a:solidFill>
            <a:schemeClr val="tx2"/>
          </a:solidFill>
          <a:latin typeface="Arial" charset="0"/>
        </a:defRPr>
      </a:lvl7pPr>
      <a:lvl8pPr marL="1364349" algn="l" defTabSz="890614" rtl="0" eaLnBrk="1" fontAlgn="base" hangingPunct="1">
        <a:spcBef>
          <a:spcPct val="0"/>
        </a:spcBef>
        <a:spcAft>
          <a:spcPct val="0"/>
        </a:spcAft>
        <a:defRPr sz="1900" b="1">
          <a:solidFill>
            <a:schemeClr val="tx2"/>
          </a:solidFill>
          <a:latin typeface="Arial" charset="0"/>
        </a:defRPr>
      </a:lvl8pPr>
      <a:lvl9pPr marL="1819130" algn="l" defTabSz="890614" rtl="0" eaLnBrk="1" fontAlgn="base" hangingPunct="1">
        <a:spcBef>
          <a:spcPct val="0"/>
        </a:spcBef>
        <a:spcAft>
          <a:spcPct val="0"/>
        </a:spcAft>
        <a:defRPr sz="1900" b="1">
          <a:solidFill>
            <a:schemeClr val="tx2"/>
          </a:solidFill>
          <a:latin typeface="Arial" charset="0"/>
        </a:defRPr>
      </a:lvl9pPr>
    </p:titleStyle>
    <p:bodyStyle>
      <a:lvl1pPr marL="0" indent="0" algn="l" defTabSz="890614" rtl="0" eaLnBrk="1" fontAlgn="base" hangingPunct="1">
        <a:spcBef>
          <a:spcPct val="0"/>
        </a:spcBef>
        <a:spcAft>
          <a:spcPct val="0"/>
        </a:spcAft>
        <a:buClr>
          <a:schemeClr val="tx2"/>
        </a:buClr>
        <a:defRPr sz="1800" baseline="0">
          <a:solidFill>
            <a:schemeClr val="tx1"/>
          </a:solidFill>
          <a:latin typeface="+mn-lt"/>
          <a:ea typeface="+mn-ea"/>
          <a:cs typeface="+mn-cs"/>
        </a:defRPr>
      </a:lvl1pPr>
      <a:lvl2pPr marL="192652" indent="-191075" algn="l" defTabSz="890614" rtl="0" eaLnBrk="1" fontAlgn="base" hangingPunct="1">
        <a:spcBef>
          <a:spcPct val="0"/>
        </a:spcBef>
        <a:spcAft>
          <a:spcPct val="0"/>
        </a:spcAft>
        <a:buClr>
          <a:schemeClr val="tx2"/>
        </a:buClr>
        <a:buSzPct val="125000"/>
        <a:buFont typeface="Arial" charset="0"/>
        <a:buChar char="▪"/>
        <a:defRPr sz="1800" baseline="0">
          <a:solidFill>
            <a:schemeClr val="tx1"/>
          </a:solidFill>
          <a:latin typeface="+mn-lt"/>
        </a:defRPr>
      </a:lvl2pPr>
      <a:lvl3pPr marL="454750" indent="-260554" algn="l" defTabSz="890614"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defRPr>
      </a:lvl3pPr>
      <a:lvl4pPr marL="611115" indent="-154758" algn="l" defTabSz="890614" rtl="0" eaLnBrk="1" fontAlgn="base" hangingPunct="1">
        <a:spcBef>
          <a:spcPct val="0"/>
        </a:spcBef>
        <a:spcAft>
          <a:spcPct val="0"/>
        </a:spcAft>
        <a:buClr>
          <a:schemeClr val="tx2"/>
        </a:buClr>
        <a:buSzPct val="120000"/>
        <a:buFont typeface="Arial" charset="0"/>
        <a:buChar char="▫"/>
        <a:defRPr sz="1800" baseline="0">
          <a:solidFill>
            <a:schemeClr val="tx1"/>
          </a:solidFill>
          <a:latin typeface="+mn-lt"/>
        </a:defRPr>
      </a:lvl4pPr>
      <a:lvl5pPr marL="745845" indent="-129486" algn="l" defTabSz="890614"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defRPr>
      </a:lvl5pPr>
      <a:lvl6pPr marL="745845" indent="-129486" algn="l" defTabSz="89061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5845" indent="-129486" algn="l" defTabSz="89061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5845" indent="-129486" algn="l" defTabSz="89061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5845" indent="-129486" algn="l" defTabSz="89061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9565" rtl="0" eaLnBrk="1" latinLnBrk="0" hangingPunct="1">
        <a:defRPr sz="1800" kern="1200">
          <a:solidFill>
            <a:schemeClr val="tx1"/>
          </a:solidFill>
          <a:latin typeface="+mn-lt"/>
          <a:ea typeface="+mn-ea"/>
          <a:cs typeface="+mn-cs"/>
        </a:defRPr>
      </a:lvl1pPr>
      <a:lvl2pPr marL="454750" algn="l" defTabSz="909565" rtl="0" eaLnBrk="1" latinLnBrk="0" hangingPunct="1">
        <a:defRPr sz="1800" kern="1200">
          <a:solidFill>
            <a:schemeClr val="tx1"/>
          </a:solidFill>
          <a:latin typeface="+mn-lt"/>
          <a:ea typeface="+mn-ea"/>
          <a:cs typeface="+mn-cs"/>
        </a:defRPr>
      </a:lvl2pPr>
      <a:lvl3pPr marL="909565" algn="l" defTabSz="909565" rtl="0" eaLnBrk="1" latinLnBrk="0" hangingPunct="1">
        <a:defRPr sz="1800" kern="1200">
          <a:solidFill>
            <a:schemeClr val="tx1"/>
          </a:solidFill>
          <a:latin typeface="+mn-lt"/>
          <a:ea typeface="+mn-ea"/>
          <a:cs typeface="+mn-cs"/>
        </a:defRPr>
      </a:lvl3pPr>
      <a:lvl4pPr marL="1364349" algn="l" defTabSz="909565" rtl="0" eaLnBrk="1" latinLnBrk="0" hangingPunct="1">
        <a:defRPr sz="1800" kern="1200">
          <a:solidFill>
            <a:schemeClr val="tx1"/>
          </a:solidFill>
          <a:latin typeface="+mn-lt"/>
          <a:ea typeface="+mn-ea"/>
          <a:cs typeface="+mn-cs"/>
        </a:defRPr>
      </a:lvl4pPr>
      <a:lvl5pPr marL="1819130" algn="l" defTabSz="909565" rtl="0" eaLnBrk="1" latinLnBrk="0" hangingPunct="1">
        <a:defRPr sz="1800" kern="1200">
          <a:solidFill>
            <a:schemeClr val="tx1"/>
          </a:solidFill>
          <a:latin typeface="+mn-lt"/>
          <a:ea typeface="+mn-ea"/>
          <a:cs typeface="+mn-cs"/>
        </a:defRPr>
      </a:lvl5pPr>
      <a:lvl6pPr marL="2273916" algn="l" defTabSz="909565" rtl="0" eaLnBrk="1" latinLnBrk="0" hangingPunct="1">
        <a:defRPr sz="1800" kern="1200">
          <a:solidFill>
            <a:schemeClr val="tx1"/>
          </a:solidFill>
          <a:latin typeface="+mn-lt"/>
          <a:ea typeface="+mn-ea"/>
          <a:cs typeface="+mn-cs"/>
        </a:defRPr>
      </a:lvl6pPr>
      <a:lvl7pPr marL="2728696" algn="l" defTabSz="909565" rtl="0" eaLnBrk="1" latinLnBrk="0" hangingPunct="1">
        <a:defRPr sz="1800" kern="1200">
          <a:solidFill>
            <a:schemeClr val="tx1"/>
          </a:solidFill>
          <a:latin typeface="+mn-lt"/>
          <a:ea typeface="+mn-ea"/>
          <a:cs typeface="+mn-cs"/>
        </a:defRPr>
      </a:lvl7pPr>
      <a:lvl8pPr marL="3183481" algn="l" defTabSz="909565" rtl="0" eaLnBrk="1" latinLnBrk="0" hangingPunct="1">
        <a:defRPr sz="1800" kern="1200">
          <a:solidFill>
            <a:schemeClr val="tx1"/>
          </a:solidFill>
          <a:latin typeface="+mn-lt"/>
          <a:ea typeface="+mn-ea"/>
          <a:cs typeface="+mn-cs"/>
        </a:defRPr>
      </a:lvl8pPr>
      <a:lvl9pPr marL="3638265" algn="l" defTabSz="9095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168312505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6485" name="think-cell Slide" r:id="rId20" imgW="360" imgH="360" progId="TCLayout.ActiveDocument.1">
                  <p:embed/>
                </p:oleObj>
              </mc:Choice>
              <mc:Fallback>
                <p:oleObj name="think-cell Slide" r:id="rId20" imgW="360" imgH="360" progId="TCLayout.ActiveDocument.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itle Placeholder 2"/>
          <p:cNvSpPr>
            <a:spLocks noGrp="1" noChangeArrowheads="1"/>
          </p:cNvSpPr>
          <p:nvPr>
            <p:ph type="title"/>
          </p:nvPr>
        </p:nvSpPr>
        <p:spPr bwMode="gray">
          <a:xfrm>
            <a:off x="171497" y="230188"/>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846" fontAlgn="auto">
              <a:spcBef>
                <a:spcPts val="0"/>
              </a:spcBef>
              <a:spcAft>
                <a:spcPts val="0"/>
              </a:spcAft>
            </a:pPr>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108"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600" dirty="0" smtClean="0">
                <a:solidFill>
                  <a:srgbClr val="808080"/>
                </a:solidFill>
                <a:latin typeface="Arial"/>
              </a:rPr>
              <a:t>Unit of measure</a:t>
            </a:r>
          </a:p>
        </p:txBody>
      </p:sp>
      <p:grpSp>
        <p:nvGrpSpPr>
          <p:cNvPr id="3" name="McK Slide Elements" hidden="1"/>
          <p:cNvGrpSpPr/>
          <p:nvPr/>
        </p:nvGrpSpPr>
        <p:grpSpPr>
          <a:xfrm>
            <a:off x="119109"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6636" indent="-606636" defTabSz="890994" fontAlgn="auto">
                <a:spcBef>
                  <a:spcPts val="0"/>
                </a:spcBef>
                <a:spcAft>
                  <a:spcPts val="0"/>
                </a:spcAft>
                <a:tabLst>
                  <a:tab pos="609792"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52573" y="1062038"/>
            <a:ext cx="4264025" cy="573088"/>
            <a:chOff x="915" y="669"/>
            <a:chExt cx="2686" cy="361"/>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669"/>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1846" fontAlgn="auto">
                <a:spcBef>
                  <a:spcPts val="0"/>
                </a:spcBef>
                <a:spcAft>
                  <a:spcPts val="0"/>
                </a:spcAft>
              </a:pPr>
              <a:r>
                <a:rPr lang="en-US" sz="1800" b="1" dirty="0">
                  <a:solidFill>
                    <a:srgbClr val="000000"/>
                  </a:solidFill>
                  <a:latin typeface="Arial"/>
                </a:rPr>
                <a:t>Title</a:t>
              </a:r>
            </a:p>
            <a:p>
              <a:pPr defTabSz="891846" fontAlgn="auto">
                <a:spcBef>
                  <a:spcPts val="0"/>
                </a:spcBef>
                <a:spcAft>
                  <a:spcPts val="0"/>
                </a:spcAft>
              </a:pPr>
              <a:r>
                <a:rPr lang="en-US" sz="1800" dirty="0">
                  <a:solidFill>
                    <a:srgbClr val="808080"/>
                  </a:solidFill>
                  <a:latin typeface="Arial"/>
                </a:rPr>
                <a:t>Unit of measure</a:t>
              </a:r>
            </a:p>
          </p:txBody>
        </p:sp>
      </p:grpSp>
      <p:grpSp>
        <p:nvGrpSpPr>
          <p:cNvPr id="24" name="LegendBoxes" hidden="1"/>
          <p:cNvGrpSpPr>
            <a:grpSpLocks/>
          </p:cNvGrpSpPr>
          <p:nvPr/>
        </p:nvGrpSpPr>
        <p:grpSpPr bwMode="gray">
          <a:xfrm>
            <a:off x="7981955" y="273886"/>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grpSp>
      <p:grpSp>
        <p:nvGrpSpPr>
          <p:cNvPr id="33" name="LegendLines" hidden="1"/>
          <p:cNvGrpSpPr>
            <a:grpSpLocks/>
          </p:cNvGrpSpPr>
          <p:nvPr/>
        </p:nvGrpSpPr>
        <p:grpSpPr bwMode="gray">
          <a:xfrm>
            <a:off x="7674025"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846" fontAlgn="auto">
                <a:spcBef>
                  <a:spcPts val="0"/>
                </a:spcBef>
                <a:spcAft>
                  <a:spcPts val="0"/>
                </a:spcAft>
              </a:pPr>
              <a:endParaRPr lang="en-US" sz="1800">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846" fontAlgn="auto">
                <a:spcBef>
                  <a:spcPts val="0"/>
                </a:spcBef>
                <a:spcAft>
                  <a:spcPts val="0"/>
                </a:spcAft>
              </a:pPr>
              <a:endParaRPr lang="en-US" sz="1800">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846" fontAlgn="auto">
                <a:spcBef>
                  <a:spcPts val="0"/>
                </a:spcBef>
                <a:spcAft>
                  <a:spcPts val="0"/>
                </a:spcAft>
              </a:pPr>
              <a:endParaRPr lang="en-US" sz="1800">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a:solidFill>
                    <a:srgbClr val="000000"/>
                  </a:solidFill>
                  <a:latin typeface="Arial"/>
                </a:rPr>
                <a:t>Legend</a:t>
              </a:r>
            </a:p>
          </p:txBody>
        </p:sp>
      </p:grpSp>
      <p:grpSp>
        <p:nvGrpSpPr>
          <p:cNvPr id="40"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0994" fontAlgn="auto">
                <a:spcBef>
                  <a:spcPts val="0"/>
                </a:spcBef>
                <a:spcAft>
                  <a:spcPts val="0"/>
                </a:spcAft>
                <a:buClr>
                  <a:srgbClr val="00597E"/>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35" y="250825"/>
            <a:ext cx="830430" cy="1306516"/>
            <a:chOff x="7769225" y="2105025"/>
            <a:chExt cx="830430" cy="1306516"/>
          </a:xfrm>
        </p:grpSpPr>
        <p:grpSp>
          <p:nvGrpSpPr>
            <p:cNvPr id="45" name="MoonLegend1"/>
            <p:cNvGrpSpPr>
              <a:grpSpLocks noChangeAspect="1"/>
            </p:cNvGrpSpPr>
            <p:nvPr>
              <p:custDataLst>
                <p:tags r:id="rId5"/>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sp>
            <p:nvSpPr>
              <p:cNvPr id="64" name="Arc 39" hidden="1"/>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grpSp>
        <p:grpSp>
          <p:nvGrpSpPr>
            <p:cNvPr id="46" name="MoonLegend2"/>
            <p:cNvGrpSpPr>
              <a:grpSpLocks noChangeAspect="1"/>
            </p:cNvGrpSpPr>
            <p:nvPr>
              <p:custDataLst>
                <p:tags r:id="rId6"/>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sp>
            <p:nvSpPr>
              <p:cNvPr id="62"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grpSp>
        <p:grpSp>
          <p:nvGrpSpPr>
            <p:cNvPr id="47" name="MoonLegend4"/>
            <p:cNvGrpSpPr>
              <a:grpSpLocks noChangeAspect="1"/>
            </p:cNvGrpSpPr>
            <p:nvPr>
              <p:custDataLst>
                <p:tags r:id="rId7"/>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sp>
            <p:nvSpPr>
              <p:cNvPr id="60"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grpSp>
        <p:grpSp>
          <p:nvGrpSpPr>
            <p:cNvPr id="48" name="MoonLegend5"/>
            <p:cNvGrpSpPr>
              <a:grpSpLocks noChangeAspect="1"/>
            </p:cNvGrpSpPr>
            <p:nvPr>
              <p:custDataLst>
                <p:tags r:id="rId8"/>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sp>
            <p:nvSpPr>
              <p:cNvPr id="58"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dirty="0">
                  <a:solidFill>
                    <a:srgbClr val="000000"/>
                  </a:solidFill>
                  <a:latin typeface="Arial"/>
                </a:rPr>
                <a:t>Legend</a:t>
              </a:r>
            </a:p>
          </p:txBody>
        </p:sp>
        <p:grpSp>
          <p:nvGrpSpPr>
            <p:cNvPr id="54" name="MoonLegend3"/>
            <p:cNvGrpSpPr>
              <a:grpSpLocks noChangeAspect="1"/>
            </p:cNvGrpSpPr>
            <p:nvPr>
              <p:custDataLst>
                <p:tags r:id="rId9"/>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sp>
            <p:nvSpPr>
              <p:cNvPr id="56"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grpSp>
      </p:grpSp>
      <p:sp>
        <p:nvSpPr>
          <p:cNvPr id="67" name="Slide Number"/>
          <p:cNvSpPr txBox="1">
            <a:spLocks/>
          </p:cNvSpPr>
          <p:nvPr/>
        </p:nvSpPr>
        <p:spPr>
          <a:xfrm>
            <a:off x="8632894" y="6482606"/>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1846" fontAlgn="auto">
              <a:spcBef>
                <a:spcPts val="0"/>
              </a:spcBef>
              <a:spcAft>
                <a:spcPts val="0"/>
              </a:spcAft>
            </a:pPr>
            <a:fld id="{42C328C1-A84F-4A39-A664-DBA00541A8C6}" type="slidenum">
              <a:rPr lang="en-US" smtClean="0">
                <a:solidFill>
                  <a:srgbClr val="000000"/>
                </a:solidFill>
              </a:rPr>
              <a:pPr algn="r" defTabSz="891846" fontAlgn="auto">
                <a:spcBef>
                  <a:spcPts val="0"/>
                </a:spcBef>
                <a:spcAft>
                  <a:spcPts val="0"/>
                </a:spcAft>
              </a:pPr>
              <a:t>‹#›</a:t>
            </a:fld>
            <a:endParaRPr lang="en-US" dirty="0">
              <a:solidFill>
                <a:srgbClr val="000000"/>
              </a:solidFill>
            </a:endParaRPr>
          </a:p>
        </p:txBody>
      </p:sp>
      <p:sp>
        <p:nvSpPr>
          <p:cNvPr id="65" name="Text Placeholder 2"/>
          <p:cNvSpPr txBox="1">
            <a:spLocks/>
          </p:cNvSpPr>
          <p:nvPr/>
        </p:nvSpPr>
        <p:spPr>
          <a:xfrm>
            <a:off x="171451" y="6239927"/>
            <a:ext cx="8618400" cy="153888"/>
          </a:xfrm>
          <a:prstGeom prst="rect">
            <a:avLst/>
          </a:prstGeom>
        </p:spPr>
        <p:txBody>
          <a:bodyPr lIns="0" tIns="0" rIns="0" bIns="0" anchor="b" anchorCtr="0">
            <a:spAutoFit/>
          </a:bodyPr>
          <a:lstStyle>
            <a:lvl1pPr marL="0" indent="0" algn="l" defTabSz="895350" rtl="0" eaLnBrk="1" fontAlgn="base" hangingPunct="1">
              <a:spcBef>
                <a:spcPct val="0"/>
              </a:spcBef>
              <a:spcAft>
                <a:spcPct val="0"/>
              </a:spcAft>
              <a:buClr>
                <a:schemeClr val="tx2"/>
              </a:buClr>
              <a:defRPr sz="1000" baseline="0">
                <a:solidFill>
                  <a:schemeClr val="tx1"/>
                </a:solidFill>
                <a:latin typeface="+mn-lt"/>
                <a:ea typeface="+mn-ea"/>
                <a:cs typeface="+mn-cs"/>
              </a:defRPr>
            </a:lvl1pPr>
            <a:lvl2pPr marL="539750" indent="-539750" algn="l" defTabSz="895350" rtl="0" eaLnBrk="1" fontAlgn="base" hangingPunct="1">
              <a:spcBef>
                <a:spcPct val="0"/>
              </a:spcBef>
              <a:spcAft>
                <a:spcPct val="0"/>
              </a:spcAft>
              <a:buClr>
                <a:schemeClr val="tx2"/>
              </a:buClr>
              <a:buSzPct val="125000"/>
              <a:buFont typeface="Arial" charset="0"/>
              <a:buNone/>
              <a:tabLst>
                <a:tab pos="450850" algn="r"/>
              </a:tabLst>
              <a:defRPr sz="10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0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buClr>
                <a:srgbClr val="00597E"/>
              </a:buClr>
            </a:pPr>
            <a:r>
              <a:rPr lang="en-US" kern="0" dirty="0" smtClean="0">
                <a:solidFill>
                  <a:srgbClr val="000000"/>
                </a:solidFill>
              </a:rPr>
              <a:t>		</a:t>
            </a:r>
          </a:p>
        </p:txBody>
      </p:sp>
      <p:pic>
        <p:nvPicPr>
          <p:cNvPr id="66" name="Picture 73"/>
          <p:cNvPicPr>
            <a:picLocks noChangeAspect="1"/>
          </p:cNvPicPr>
          <p:nvPr/>
        </p:nvPicPr>
        <p:blipFill rotWithShape="1">
          <a:blip r:embed="rId2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gray">
          <a:xfrm>
            <a:off x="7774800" y="6347878"/>
            <a:ext cx="667548" cy="288616"/>
          </a:xfrm>
          <a:prstGeom prst="rect">
            <a:avLst/>
          </a:prstGeom>
          <a:noFill/>
          <a:ln w="9525">
            <a:noFill/>
            <a:miter lim="800000"/>
            <a:headEnd/>
            <a:tailEnd/>
          </a:ln>
        </p:spPr>
      </p:pic>
    </p:spTree>
    <p:extLst>
      <p:ext uri="{BB962C8B-B14F-4D97-AF65-F5344CB8AC3E}">
        <p14:creationId xmlns:p14="http://schemas.microsoft.com/office/powerpoint/2010/main" val="618489690"/>
      </p:ext>
    </p:extLst>
  </p:cSld>
  <p:clrMap bg1="lt1" tx1="dk1" bg2="lt2" tx2="dk2" accent1="accent1" accent2="accent2" accent3="accent3" accent4="accent4" accent5="accent5" accent6="accent6" hlink="hlink" folHlink="folHlink"/>
  <p:sldLayoutIdLst>
    <p:sldLayoutId id="2147483698" r:id="rId1"/>
  </p:sldLayoutIdLst>
  <p:timing>
    <p:tnLst>
      <p:par>
        <p:cTn id="1" dur="indefinite" restart="never" nodeType="tmRoot"/>
      </p:par>
    </p:tnLst>
  </p:timing>
  <p:txStyles>
    <p:titleStyle>
      <a:lvl1pPr algn="l" defTabSz="890994" rtl="0" eaLnBrk="1" fontAlgn="base" hangingPunct="1">
        <a:spcBef>
          <a:spcPct val="0"/>
        </a:spcBef>
        <a:spcAft>
          <a:spcPct val="0"/>
        </a:spcAft>
        <a:tabLst>
          <a:tab pos="268562" algn="l"/>
        </a:tabLst>
        <a:defRPr sz="2000" b="1" baseline="0">
          <a:solidFill>
            <a:schemeClr val="tx2"/>
          </a:solidFill>
          <a:latin typeface="+mj-lt"/>
          <a:ea typeface="+mj-ea"/>
          <a:cs typeface="Arial" panose="020B0604020202020204" pitchFamily="34" charset="0"/>
        </a:defRPr>
      </a:lvl1pPr>
      <a:lvl2pPr algn="l" defTabSz="890994" rtl="0" eaLnBrk="1" fontAlgn="base" hangingPunct="1">
        <a:spcBef>
          <a:spcPct val="0"/>
        </a:spcBef>
        <a:spcAft>
          <a:spcPct val="0"/>
        </a:spcAft>
        <a:defRPr sz="1900" b="1">
          <a:solidFill>
            <a:schemeClr val="tx2"/>
          </a:solidFill>
          <a:latin typeface="Arial" charset="0"/>
        </a:defRPr>
      </a:lvl2pPr>
      <a:lvl3pPr algn="l" defTabSz="890994" rtl="0" eaLnBrk="1" fontAlgn="base" hangingPunct="1">
        <a:spcBef>
          <a:spcPct val="0"/>
        </a:spcBef>
        <a:spcAft>
          <a:spcPct val="0"/>
        </a:spcAft>
        <a:defRPr sz="1900" b="1">
          <a:solidFill>
            <a:schemeClr val="tx2"/>
          </a:solidFill>
          <a:latin typeface="Arial" charset="0"/>
        </a:defRPr>
      </a:lvl3pPr>
      <a:lvl4pPr algn="l" defTabSz="890994" rtl="0" eaLnBrk="1" fontAlgn="base" hangingPunct="1">
        <a:spcBef>
          <a:spcPct val="0"/>
        </a:spcBef>
        <a:spcAft>
          <a:spcPct val="0"/>
        </a:spcAft>
        <a:defRPr sz="1900" b="1">
          <a:solidFill>
            <a:schemeClr val="tx2"/>
          </a:solidFill>
          <a:latin typeface="Arial" charset="0"/>
        </a:defRPr>
      </a:lvl4pPr>
      <a:lvl5pPr algn="l" defTabSz="890994" rtl="0" eaLnBrk="1" fontAlgn="base" hangingPunct="1">
        <a:spcBef>
          <a:spcPct val="0"/>
        </a:spcBef>
        <a:spcAft>
          <a:spcPct val="0"/>
        </a:spcAft>
        <a:defRPr sz="1900" b="1">
          <a:solidFill>
            <a:schemeClr val="tx2"/>
          </a:solidFill>
          <a:latin typeface="Arial" charset="0"/>
        </a:defRPr>
      </a:lvl5pPr>
      <a:lvl6pPr marL="454946" algn="l" defTabSz="890994" rtl="0" eaLnBrk="1" fontAlgn="base" hangingPunct="1">
        <a:spcBef>
          <a:spcPct val="0"/>
        </a:spcBef>
        <a:spcAft>
          <a:spcPct val="0"/>
        </a:spcAft>
        <a:defRPr sz="1900" b="1">
          <a:solidFill>
            <a:schemeClr val="tx2"/>
          </a:solidFill>
          <a:latin typeface="Arial" charset="0"/>
        </a:defRPr>
      </a:lvl6pPr>
      <a:lvl7pPr marL="909952" algn="l" defTabSz="890994" rtl="0" eaLnBrk="1" fontAlgn="base" hangingPunct="1">
        <a:spcBef>
          <a:spcPct val="0"/>
        </a:spcBef>
        <a:spcAft>
          <a:spcPct val="0"/>
        </a:spcAft>
        <a:defRPr sz="1900" b="1">
          <a:solidFill>
            <a:schemeClr val="tx2"/>
          </a:solidFill>
          <a:latin typeface="Arial" charset="0"/>
        </a:defRPr>
      </a:lvl7pPr>
      <a:lvl8pPr marL="1364929" algn="l" defTabSz="890994" rtl="0" eaLnBrk="1" fontAlgn="base" hangingPunct="1">
        <a:spcBef>
          <a:spcPct val="0"/>
        </a:spcBef>
        <a:spcAft>
          <a:spcPct val="0"/>
        </a:spcAft>
        <a:defRPr sz="1900" b="1">
          <a:solidFill>
            <a:schemeClr val="tx2"/>
          </a:solidFill>
          <a:latin typeface="Arial" charset="0"/>
        </a:defRPr>
      </a:lvl8pPr>
      <a:lvl9pPr marL="1819902" algn="l" defTabSz="890994" rtl="0" eaLnBrk="1" fontAlgn="base" hangingPunct="1">
        <a:spcBef>
          <a:spcPct val="0"/>
        </a:spcBef>
        <a:spcAft>
          <a:spcPct val="0"/>
        </a:spcAft>
        <a:defRPr sz="1900" b="1">
          <a:solidFill>
            <a:schemeClr val="tx2"/>
          </a:solidFill>
          <a:latin typeface="Arial" charset="0"/>
        </a:defRPr>
      </a:lvl9pPr>
    </p:titleStyle>
    <p:bodyStyle>
      <a:lvl1pPr marL="0" indent="0" algn="l" defTabSz="890994"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2734" indent="-191156" algn="l" defTabSz="890994"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4946" indent="-260665" algn="l" defTabSz="890994"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1374" indent="-154823" algn="l" defTabSz="890994"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6162" indent="-129541" algn="l" defTabSz="89099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6162" indent="-129541" algn="l" defTabSz="89099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162" indent="-129541" algn="l" defTabSz="89099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162" indent="-129541" algn="l" defTabSz="89099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162" indent="-129541" algn="l" defTabSz="89099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9952" rtl="0" eaLnBrk="1" latinLnBrk="0" hangingPunct="1">
        <a:defRPr sz="1800" kern="1200">
          <a:solidFill>
            <a:schemeClr val="tx1"/>
          </a:solidFill>
          <a:latin typeface="+mn-lt"/>
          <a:ea typeface="+mn-ea"/>
          <a:cs typeface="+mn-cs"/>
        </a:defRPr>
      </a:lvl1pPr>
      <a:lvl2pPr marL="454946" algn="l" defTabSz="909952" rtl="0" eaLnBrk="1" latinLnBrk="0" hangingPunct="1">
        <a:defRPr sz="1800" kern="1200">
          <a:solidFill>
            <a:schemeClr val="tx1"/>
          </a:solidFill>
          <a:latin typeface="+mn-lt"/>
          <a:ea typeface="+mn-ea"/>
          <a:cs typeface="+mn-cs"/>
        </a:defRPr>
      </a:lvl2pPr>
      <a:lvl3pPr marL="909952" algn="l" defTabSz="909952" rtl="0" eaLnBrk="1" latinLnBrk="0" hangingPunct="1">
        <a:defRPr sz="1800" kern="1200">
          <a:solidFill>
            <a:schemeClr val="tx1"/>
          </a:solidFill>
          <a:latin typeface="+mn-lt"/>
          <a:ea typeface="+mn-ea"/>
          <a:cs typeface="+mn-cs"/>
        </a:defRPr>
      </a:lvl3pPr>
      <a:lvl4pPr marL="1364929" algn="l" defTabSz="909952" rtl="0" eaLnBrk="1" latinLnBrk="0" hangingPunct="1">
        <a:defRPr sz="1800" kern="1200">
          <a:solidFill>
            <a:schemeClr val="tx1"/>
          </a:solidFill>
          <a:latin typeface="+mn-lt"/>
          <a:ea typeface="+mn-ea"/>
          <a:cs typeface="+mn-cs"/>
        </a:defRPr>
      </a:lvl4pPr>
      <a:lvl5pPr marL="1819902" algn="l" defTabSz="909952" rtl="0" eaLnBrk="1" latinLnBrk="0" hangingPunct="1">
        <a:defRPr sz="1800" kern="1200">
          <a:solidFill>
            <a:schemeClr val="tx1"/>
          </a:solidFill>
          <a:latin typeface="+mn-lt"/>
          <a:ea typeface="+mn-ea"/>
          <a:cs typeface="+mn-cs"/>
        </a:defRPr>
      </a:lvl5pPr>
      <a:lvl6pPr marL="2274880" algn="l" defTabSz="909952" rtl="0" eaLnBrk="1" latinLnBrk="0" hangingPunct="1">
        <a:defRPr sz="1800" kern="1200">
          <a:solidFill>
            <a:schemeClr val="tx1"/>
          </a:solidFill>
          <a:latin typeface="+mn-lt"/>
          <a:ea typeface="+mn-ea"/>
          <a:cs typeface="+mn-cs"/>
        </a:defRPr>
      </a:lvl6pPr>
      <a:lvl7pPr marL="2729855" algn="l" defTabSz="909952" rtl="0" eaLnBrk="1" latinLnBrk="0" hangingPunct="1">
        <a:defRPr sz="1800" kern="1200">
          <a:solidFill>
            <a:schemeClr val="tx1"/>
          </a:solidFill>
          <a:latin typeface="+mn-lt"/>
          <a:ea typeface="+mn-ea"/>
          <a:cs typeface="+mn-cs"/>
        </a:defRPr>
      </a:lvl7pPr>
      <a:lvl8pPr marL="3184832" algn="l" defTabSz="909952" rtl="0" eaLnBrk="1" latinLnBrk="0" hangingPunct="1">
        <a:defRPr sz="1800" kern="1200">
          <a:solidFill>
            <a:schemeClr val="tx1"/>
          </a:solidFill>
          <a:latin typeface="+mn-lt"/>
          <a:ea typeface="+mn-ea"/>
          <a:cs typeface="+mn-cs"/>
        </a:defRPr>
      </a:lvl8pPr>
      <a:lvl9pPr marL="3639808" algn="l" defTabSz="909952"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ext uri="{D42A27DB-BD31-4B8C-83A1-F6EECF244321}">
                <p14:modId xmlns:p14="http://schemas.microsoft.com/office/powerpoint/2010/main" val="181560452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3103"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itle Placeholder 2"/>
          <p:cNvSpPr>
            <a:spLocks noGrp="1" noChangeArrowheads="1"/>
          </p:cNvSpPr>
          <p:nvPr>
            <p:ph type="title"/>
          </p:nvPr>
        </p:nvSpPr>
        <p:spPr bwMode="gray">
          <a:xfrm>
            <a:off x="171497" y="230188"/>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846" fontAlgn="auto">
              <a:spcBef>
                <a:spcPts val="0"/>
              </a:spcBef>
              <a:spcAft>
                <a:spcPts val="0"/>
              </a:spcAft>
            </a:pPr>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108"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600" dirty="0" smtClean="0">
                <a:solidFill>
                  <a:srgbClr val="808080"/>
                </a:solidFill>
                <a:latin typeface="Arial"/>
              </a:rPr>
              <a:t>Unit of measure</a:t>
            </a:r>
          </a:p>
        </p:txBody>
      </p:sp>
      <p:grpSp>
        <p:nvGrpSpPr>
          <p:cNvPr id="3" name="McK Slide Elements" hidden="1"/>
          <p:cNvGrpSpPr/>
          <p:nvPr/>
        </p:nvGrpSpPr>
        <p:grpSpPr>
          <a:xfrm>
            <a:off x="119109"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6636" indent="-606636" defTabSz="890994" fontAlgn="auto">
                <a:spcBef>
                  <a:spcPts val="0"/>
                </a:spcBef>
                <a:spcAft>
                  <a:spcPts val="0"/>
                </a:spcAft>
                <a:tabLst>
                  <a:tab pos="609792"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52573" y="1062038"/>
            <a:ext cx="4264025" cy="573088"/>
            <a:chOff x="915" y="669"/>
            <a:chExt cx="2686" cy="361"/>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669"/>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1846" fontAlgn="auto">
                <a:spcBef>
                  <a:spcPts val="0"/>
                </a:spcBef>
                <a:spcAft>
                  <a:spcPts val="0"/>
                </a:spcAft>
              </a:pPr>
              <a:r>
                <a:rPr lang="en-US" sz="1800" b="1" dirty="0">
                  <a:solidFill>
                    <a:srgbClr val="000000"/>
                  </a:solidFill>
                  <a:latin typeface="Arial"/>
                </a:rPr>
                <a:t>Title</a:t>
              </a:r>
            </a:p>
            <a:p>
              <a:pPr defTabSz="891846" fontAlgn="auto">
                <a:spcBef>
                  <a:spcPts val="0"/>
                </a:spcBef>
                <a:spcAft>
                  <a:spcPts val="0"/>
                </a:spcAft>
              </a:pPr>
              <a:r>
                <a:rPr lang="en-US" sz="1800" dirty="0">
                  <a:solidFill>
                    <a:srgbClr val="808080"/>
                  </a:solidFill>
                  <a:latin typeface="Arial"/>
                </a:rPr>
                <a:t>Unit of measure</a:t>
              </a:r>
            </a:p>
          </p:txBody>
        </p:sp>
      </p:grpSp>
      <p:grpSp>
        <p:nvGrpSpPr>
          <p:cNvPr id="24" name="LegendBoxes" hidden="1"/>
          <p:cNvGrpSpPr>
            <a:grpSpLocks/>
          </p:cNvGrpSpPr>
          <p:nvPr/>
        </p:nvGrpSpPr>
        <p:grpSpPr bwMode="gray">
          <a:xfrm>
            <a:off x="7981955" y="273886"/>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grpSp>
      <p:grpSp>
        <p:nvGrpSpPr>
          <p:cNvPr id="33" name="LegendLines" hidden="1"/>
          <p:cNvGrpSpPr>
            <a:grpSpLocks/>
          </p:cNvGrpSpPr>
          <p:nvPr/>
        </p:nvGrpSpPr>
        <p:grpSpPr bwMode="gray">
          <a:xfrm>
            <a:off x="7674025"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846" fontAlgn="auto">
                <a:spcBef>
                  <a:spcPts val="0"/>
                </a:spcBef>
                <a:spcAft>
                  <a:spcPts val="0"/>
                </a:spcAft>
              </a:pPr>
              <a:endParaRPr lang="en-US" sz="1800">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846" fontAlgn="auto">
                <a:spcBef>
                  <a:spcPts val="0"/>
                </a:spcBef>
                <a:spcAft>
                  <a:spcPts val="0"/>
                </a:spcAft>
              </a:pPr>
              <a:endParaRPr lang="en-US" sz="1800">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846" fontAlgn="auto">
                <a:spcBef>
                  <a:spcPts val="0"/>
                </a:spcBef>
                <a:spcAft>
                  <a:spcPts val="0"/>
                </a:spcAft>
              </a:pPr>
              <a:endParaRPr lang="en-US" sz="1800">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a:solidFill>
                    <a:srgbClr val="000000"/>
                  </a:solidFill>
                  <a:latin typeface="Arial"/>
                </a:rPr>
                <a:t>Legend</a:t>
              </a:r>
            </a:p>
          </p:txBody>
        </p:sp>
      </p:grpSp>
      <p:grpSp>
        <p:nvGrpSpPr>
          <p:cNvPr id="40"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0994" fontAlgn="auto">
                <a:spcBef>
                  <a:spcPts val="0"/>
                </a:spcBef>
                <a:spcAft>
                  <a:spcPts val="0"/>
                </a:spcAft>
                <a:buClr>
                  <a:srgbClr val="00597E"/>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35" y="250825"/>
            <a:ext cx="830430" cy="1306516"/>
            <a:chOff x="7769225" y="2105025"/>
            <a:chExt cx="830430" cy="1306516"/>
          </a:xfrm>
        </p:grpSpPr>
        <p:grpSp>
          <p:nvGrpSpPr>
            <p:cNvPr id="45" name="MoonLegend1"/>
            <p:cNvGrpSpPr>
              <a:grpSpLocks noChangeAspect="1"/>
            </p:cNvGrpSpPr>
            <p:nvPr>
              <p:custDataLst>
                <p:tags r:id="rId10"/>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23"/>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sp>
            <p:nvSpPr>
              <p:cNvPr id="64" name="Arc 39" hidden="1"/>
              <p:cNvSpPr>
                <a:spLocks noChangeAspect="1"/>
              </p:cNvSpPr>
              <p:nvPr>
                <p:custDataLst>
                  <p:tags r:id="rId24"/>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grpSp>
        <p:grpSp>
          <p:nvGrpSpPr>
            <p:cNvPr id="46" name="MoonLegend2"/>
            <p:cNvGrpSpPr>
              <a:grpSpLocks noChangeAspect="1"/>
            </p:cNvGrpSpPr>
            <p:nvPr>
              <p:custDataLst>
                <p:tags r:id="rId11"/>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21"/>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sp>
            <p:nvSpPr>
              <p:cNvPr id="62" name="Arc 42"/>
              <p:cNvSpPr>
                <a:spLocks noChangeAspect="1"/>
              </p:cNvSpPr>
              <p:nvPr>
                <p:custDataLst>
                  <p:tags r:id="rId22"/>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grpSp>
        <p:grpSp>
          <p:nvGrpSpPr>
            <p:cNvPr id="47" name="MoonLegend4"/>
            <p:cNvGrpSpPr>
              <a:grpSpLocks noChangeAspect="1"/>
            </p:cNvGrpSpPr>
            <p:nvPr>
              <p:custDataLst>
                <p:tags r:id="rId12"/>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9"/>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sp>
            <p:nvSpPr>
              <p:cNvPr id="60" name="Arc 48"/>
              <p:cNvSpPr>
                <a:spLocks noChangeAspect="1"/>
              </p:cNvSpPr>
              <p:nvPr>
                <p:custDataLst>
                  <p:tags r:id="rId20"/>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grpSp>
        <p:grpSp>
          <p:nvGrpSpPr>
            <p:cNvPr id="48" name="MoonLegend5"/>
            <p:cNvGrpSpPr>
              <a:grpSpLocks noChangeAspect="1"/>
            </p:cNvGrpSpPr>
            <p:nvPr>
              <p:custDataLst>
                <p:tags r:id="rId13"/>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7"/>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sp>
            <p:nvSpPr>
              <p:cNvPr id="58" name="Oval 51"/>
              <p:cNvSpPr>
                <a:spLocks noChangeAspect="1" noChangeArrowheads="1"/>
              </p:cNvSpPr>
              <p:nvPr>
                <p:custDataLst>
                  <p:tags r:id="rId18"/>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994" fontAlgn="auto">
                <a:spcBef>
                  <a:spcPts val="0"/>
                </a:spcBef>
                <a:spcAft>
                  <a:spcPts val="0"/>
                </a:spcAft>
                <a:buClr>
                  <a:srgbClr val="00597E"/>
                </a:buClr>
              </a:pPr>
              <a:r>
                <a:rPr lang="en-US" sz="1200" dirty="0">
                  <a:solidFill>
                    <a:srgbClr val="000000"/>
                  </a:solidFill>
                  <a:latin typeface="Arial"/>
                </a:rPr>
                <a:t>Legend</a:t>
              </a:r>
            </a:p>
          </p:txBody>
        </p:sp>
        <p:grpSp>
          <p:nvGrpSpPr>
            <p:cNvPr id="54" name="MoonLegend3"/>
            <p:cNvGrpSpPr>
              <a:grpSpLocks noChangeAspect="1"/>
            </p:cNvGrpSpPr>
            <p:nvPr>
              <p:custDataLst>
                <p:tags r:id="rId14"/>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5"/>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sp>
            <p:nvSpPr>
              <p:cNvPr id="56" name="Arc 48"/>
              <p:cNvSpPr>
                <a:spLocks noChangeAspect="1"/>
              </p:cNvSpPr>
              <p:nvPr>
                <p:custDataLst>
                  <p:tags r:id="rId16"/>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846" fontAlgn="auto">
                  <a:spcBef>
                    <a:spcPts val="0"/>
                  </a:spcBef>
                  <a:spcAft>
                    <a:spcPts val="0"/>
                  </a:spcAft>
                </a:pPr>
                <a:endParaRPr lang="en-US" sz="1800">
                  <a:solidFill>
                    <a:srgbClr val="000000"/>
                  </a:solidFill>
                  <a:latin typeface="Arial"/>
                </a:endParaRPr>
              </a:p>
            </p:txBody>
          </p:sp>
        </p:grpSp>
      </p:grpSp>
      <p:sp>
        <p:nvSpPr>
          <p:cNvPr id="67" name="Slide Number"/>
          <p:cNvSpPr txBox="1">
            <a:spLocks/>
          </p:cNvSpPr>
          <p:nvPr/>
        </p:nvSpPr>
        <p:spPr>
          <a:xfrm>
            <a:off x="8632894" y="6482606"/>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1846" fontAlgn="auto">
              <a:spcBef>
                <a:spcPts val="0"/>
              </a:spcBef>
              <a:spcAft>
                <a:spcPts val="0"/>
              </a:spcAft>
            </a:pPr>
            <a:fld id="{42C328C1-A84F-4A39-A664-DBA00541A8C6}" type="slidenum">
              <a:rPr lang="en-US" smtClean="0">
                <a:solidFill>
                  <a:srgbClr val="000000"/>
                </a:solidFill>
              </a:rPr>
              <a:pPr algn="r" defTabSz="891846" fontAlgn="auto">
                <a:spcBef>
                  <a:spcPts val="0"/>
                </a:spcBef>
                <a:spcAft>
                  <a:spcPts val="0"/>
                </a:spcAft>
              </a:pPr>
              <a:t>‹#›</a:t>
            </a:fld>
            <a:endParaRPr lang="en-US" dirty="0">
              <a:solidFill>
                <a:srgbClr val="000000"/>
              </a:solidFill>
            </a:endParaRPr>
          </a:p>
        </p:txBody>
      </p:sp>
      <p:sp>
        <p:nvSpPr>
          <p:cNvPr id="65" name="Text Placeholder 2"/>
          <p:cNvSpPr txBox="1">
            <a:spLocks/>
          </p:cNvSpPr>
          <p:nvPr/>
        </p:nvSpPr>
        <p:spPr>
          <a:xfrm>
            <a:off x="171451" y="6239927"/>
            <a:ext cx="8618400" cy="153888"/>
          </a:xfrm>
          <a:prstGeom prst="rect">
            <a:avLst/>
          </a:prstGeom>
        </p:spPr>
        <p:txBody>
          <a:bodyPr lIns="0" tIns="0" rIns="0" bIns="0" anchor="b" anchorCtr="0">
            <a:spAutoFit/>
          </a:bodyPr>
          <a:lstStyle>
            <a:lvl1pPr marL="0" indent="0" algn="l" defTabSz="895350" rtl="0" eaLnBrk="1" fontAlgn="base" hangingPunct="1">
              <a:spcBef>
                <a:spcPct val="0"/>
              </a:spcBef>
              <a:spcAft>
                <a:spcPct val="0"/>
              </a:spcAft>
              <a:buClr>
                <a:schemeClr val="tx2"/>
              </a:buClr>
              <a:defRPr sz="1000" baseline="0">
                <a:solidFill>
                  <a:schemeClr val="tx1"/>
                </a:solidFill>
                <a:latin typeface="+mn-lt"/>
                <a:ea typeface="+mn-ea"/>
                <a:cs typeface="+mn-cs"/>
              </a:defRPr>
            </a:lvl1pPr>
            <a:lvl2pPr marL="539750" indent="-539750" algn="l" defTabSz="895350" rtl="0" eaLnBrk="1" fontAlgn="base" hangingPunct="1">
              <a:spcBef>
                <a:spcPct val="0"/>
              </a:spcBef>
              <a:spcAft>
                <a:spcPct val="0"/>
              </a:spcAft>
              <a:buClr>
                <a:schemeClr val="tx2"/>
              </a:buClr>
              <a:buSzPct val="125000"/>
              <a:buFont typeface="Arial" charset="0"/>
              <a:buNone/>
              <a:tabLst>
                <a:tab pos="450850" algn="r"/>
              </a:tabLst>
              <a:defRPr sz="10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0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buClr>
                <a:srgbClr val="00597E"/>
              </a:buClr>
            </a:pPr>
            <a:r>
              <a:rPr lang="en-US" kern="0" dirty="0" smtClean="0">
                <a:solidFill>
                  <a:srgbClr val="000000"/>
                </a:solidFill>
              </a:rPr>
              <a:t>		</a:t>
            </a:r>
          </a:p>
        </p:txBody>
      </p:sp>
      <p:pic>
        <p:nvPicPr>
          <p:cNvPr id="66" name="Picture 73"/>
          <p:cNvPicPr>
            <a:picLocks noChangeAspect="1"/>
          </p:cNvPicPr>
          <p:nvPr/>
        </p:nvPicPr>
        <p:blipFill rotWithShape="1">
          <a:blip r:embed="rId2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gray">
          <a:xfrm>
            <a:off x="7774800" y="6347878"/>
            <a:ext cx="667548" cy="288616"/>
          </a:xfrm>
          <a:prstGeom prst="rect">
            <a:avLst/>
          </a:prstGeom>
          <a:noFill/>
          <a:ln w="9525">
            <a:noFill/>
            <a:miter lim="800000"/>
            <a:headEnd/>
            <a:tailEnd/>
          </a:ln>
        </p:spPr>
      </p:pic>
    </p:spTree>
    <p:extLst>
      <p:ext uri="{BB962C8B-B14F-4D97-AF65-F5344CB8AC3E}">
        <p14:creationId xmlns:p14="http://schemas.microsoft.com/office/powerpoint/2010/main" val="2467698562"/>
      </p:ext>
    </p:extLst>
  </p:cSld>
  <p:clrMap bg1="lt1" tx1="dk1" bg2="lt2" tx2="dk2" accent1="accent1" accent2="accent2" accent3="accent3" accent4="accent4" accent5="accent5" accent6="accent6" hlink="hlink" folHlink="folHlink"/>
  <p:sldLayoutIdLst>
    <p:sldLayoutId id="2147483710" r:id="rId1"/>
    <p:sldLayoutId id="2147483712" r:id="rId2"/>
    <p:sldLayoutId id="2147483713" r:id="rId3"/>
    <p:sldLayoutId id="2147483714" r:id="rId4"/>
    <p:sldLayoutId id="2147483715" r:id="rId5"/>
    <p:sldLayoutId id="2147483716" r:id="rId6"/>
  </p:sldLayoutIdLst>
  <p:timing>
    <p:tnLst>
      <p:par>
        <p:cTn id="1" dur="indefinite" restart="never" nodeType="tmRoot"/>
      </p:par>
    </p:tnLst>
  </p:timing>
  <p:txStyles>
    <p:titleStyle>
      <a:lvl1pPr algn="l" defTabSz="890994" rtl="0" eaLnBrk="1" fontAlgn="base" hangingPunct="1">
        <a:spcBef>
          <a:spcPct val="0"/>
        </a:spcBef>
        <a:spcAft>
          <a:spcPct val="0"/>
        </a:spcAft>
        <a:tabLst>
          <a:tab pos="268562" algn="l"/>
        </a:tabLst>
        <a:defRPr sz="2000" b="1" baseline="0">
          <a:solidFill>
            <a:schemeClr val="tx2"/>
          </a:solidFill>
          <a:latin typeface="+mj-lt"/>
          <a:ea typeface="+mj-ea"/>
          <a:cs typeface="Arial" panose="020B0604020202020204" pitchFamily="34" charset="0"/>
        </a:defRPr>
      </a:lvl1pPr>
      <a:lvl2pPr algn="l" defTabSz="890994" rtl="0" eaLnBrk="1" fontAlgn="base" hangingPunct="1">
        <a:spcBef>
          <a:spcPct val="0"/>
        </a:spcBef>
        <a:spcAft>
          <a:spcPct val="0"/>
        </a:spcAft>
        <a:defRPr sz="1900" b="1">
          <a:solidFill>
            <a:schemeClr val="tx2"/>
          </a:solidFill>
          <a:latin typeface="Arial" charset="0"/>
        </a:defRPr>
      </a:lvl2pPr>
      <a:lvl3pPr algn="l" defTabSz="890994" rtl="0" eaLnBrk="1" fontAlgn="base" hangingPunct="1">
        <a:spcBef>
          <a:spcPct val="0"/>
        </a:spcBef>
        <a:spcAft>
          <a:spcPct val="0"/>
        </a:spcAft>
        <a:defRPr sz="1900" b="1">
          <a:solidFill>
            <a:schemeClr val="tx2"/>
          </a:solidFill>
          <a:latin typeface="Arial" charset="0"/>
        </a:defRPr>
      </a:lvl3pPr>
      <a:lvl4pPr algn="l" defTabSz="890994" rtl="0" eaLnBrk="1" fontAlgn="base" hangingPunct="1">
        <a:spcBef>
          <a:spcPct val="0"/>
        </a:spcBef>
        <a:spcAft>
          <a:spcPct val="0"/>
        </a:spcAft>
        <a:defRPr sz="1900" b="1">
          <a:solidFill>
            <a:schemeClr val="tx2"/>
          </a:solidFill>
          <a:latin typeface="Arial" charset="0"/>
        </a:defRPr>
      </a:lvl4pPr>
      <a:lvl5pPr algn="l" defTabSz="890994" rtl="0" eaLnBrk="1" fontAlgn="base" hangingPunct="1">
        <a:spcBef>
          <a:spcPct val="0"/>
        </a:spcBef>
        <a:spcAft>
          <a:spcPct val="0"/>
        </a:spcAft>
        <a:defRPr sz="1900" b="1">
          <a:solidFill>
            <a:schemeClr val="tx2"/>
          </a:solidFill>
          <a:latin typeface="Arial" charset="0"/>
        </a:defRPr>
      </a:lvl5pPr>
      <a:lvl6pPr marL="454946" algn="l" defTabSz="890994" rtl="0" eaLnBrk="1" fontAlgn="base" hangingPunct="1">
        <a:spcBef>
          <a:spcPct val="0"/>
        </a:spcBef>
        <a:spcAft>
          <a:spcPct val="0"/>
        </a:spcAft>
        <a:defRPr sz="1900" b="1">
          <a:solidFill>
            <a:schemeClr val="tx2"/>
          </a:solidFill>
          <a:latin typeface="Arial" charset="0"/>
        </a:defRPr>
      </a:lvl6pPr>
      <a:lvl7pPr marL="909952" algn="l" defTabSz="890994" rtl="0" eaLnBrk="1" fontAlgn="base" hangingPunct="1">
        <a:spcBef>
          <a:spcPct val="0"/>
        </a:spcBef>
        <a:spcAft>
          <a:spcPct val="0"/>
        </a:spcAft>
        <a:defRPr sz="1900" b="1">
          <a:solidFill>
            <a:schemeClr val="tx2"/>
          </a:solidFill>
          <a:latin typeface="Arial" charset="0"/>
        </a:defRPr>
      </a:lvl7pPr>
      <a:lvl8pPr marL="1364929" algn="l" defTabSz="890994" rtl="0" eaLnBrk="1" fontAlgn="base" hangingPunct="1">
        <a:spcBef>
          <a:spcPct val="0"/>
        </a:spcBef>
        <a:spcAft>
          <a:spcPct val="0"/>
        </a:spcAft>
        <a:defRPr sz="1900" b="1">
          <a:solidFill>
            <a:schemeClr val="tx2"/>
          </a:solidFill>
          <a:latin typeface="Arial" charset="0"/>
        </a:defRPr>
      </a:lvl8pPr>
      <a:lvl9pPr marL="1819902" algn="l" defTabSz="890994" rtl="0" eaLnBrk="1" fontAlgn="base" hangingPunct="1">
        <a:spcBef>
          <a:spcPct val="0"/>
        </a:spcBef>
        <a:spcAft>
          <a:spcPct val="0"/>
        </a:spcAft>
        <a:defRPr sz="1900" b="1">
          <a:solidFill>
            <a:schemeClr val="tx2"/>
          </a:solidFill>
          <a:latin typeface="Arial" charset="0"/>
        </a:defRPr>
      </a:lvl9pPr>
    </p:titleStyle>
    <p:bodyStyle>
      <a:lvl1pPr marL="0" indent="0" algn="l" defTabSz="890994"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2734" indent="-191156" algn="l" defTabSz="890994"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4946" indent="-260665" algn="l" defTabSz="890994"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1374" indent="-154823" algn="l" defTabSz="890994"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6162" indent="-129541" algn="l" defTabSz="89099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6162" indent="-129541" algn="l" defTabSz="89099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162" indent="-129541" algn="l" defTabSz="89099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162" indent="-129541" algn="l" defTabSz="89099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162" indent="-129541" algn="l" defTabSz="89099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9952" rtl="0" eaLnBrk="1" latinLnBrk="0" hangingPunct="1">
        <a:defRPr sz="1800" kern="1200">
          <a:solidFill>
            <a:schemeClr val="tx1"/>
          </a:solidFill>
          <a:latin typeface="+mn-lt"/>
          <a:ea typeface="+mn-ea"/>
          <a:cs typeface="+mn-cs"/>
        </a:defRPr>
      </a:lvl1pPr>
      <a:lvl2pPr marL="454946" algn="l" defTabSz="909952" rtl="0" eaLnBrk="1" latinLnBrk="0" hangingPunct="1">
        <a:defRPr sz="1800" kern="1200">
          <a:solidFill>
            <a:schemeClr val="tx1"/>
          </a:solidFill>
          <a:latin typeface="+mn-lt"/>
          <a:ea typeface="+mn-ea"/>
          <a:cs typeface="+mn-cs"/>
        </a:defRPr>
      </a:lvl2pPr>
      <a:lvl3pPr marL="909952" algn="l" defTabSz="909952" rtl="0" eaLnBrk="1" latinLnBrk="0" hangingPunct="1">
        <a:defRPr sz="1800" kern="1200">
          <a:solidFill>
            <a:schemeClr val="tx1"/>
          </a:solidFill>
          <a:latin typeface="+mn-lt"/>
          <a:ea typeface="+mn-ea"/>
          <a:cs typeface="+mn-cs"/>
        </a:defRPr>
      </a:lvl3pPr>
      <a:lvl4pPr marL="1364929" algn="l" defTabSz="909952" rtl="0" eaLnBrk="1" latinLnBrk="0" hangingPunct="1">
        <a:defRPr sz="1800" kern="1200">
          <a:solidFill>
            <a:schemeClr val="tx1"/>
          </a:solidFill>
          <a:latin typeface="+mn-lt"/>
          <a:ea typeface="+mn-ea"/>
          <a:cs typeface="+mn-cs"/>
        </a:defRPr>
      </a:lvl4pPr>
      <a:lvl5pPr marL="1819902" algn="l" defTabSz="909952" rtl="0" eaLnBrk="1" latinLnBrk="0" hangingPunct="1">
        <a:defRPr sz="1800" kern="1200">
          <a:solidFill>
            <a:schemeClr val="tx1"/>
          </a:solidFill>
          <a:latin typeface="+mn-lt"/>
          <a:ea typeface="+mn-ea"/>
          <a:cs typeface="+mn-cs"/>
        </a:defRPr>
      </a:lvl5pPr>
      <a:lvl6pPr marL="2274880" algn="l" defTabSz="909952" rtl="0" eaLnBrk="1" latinLnBrk="0" hangingPunct="1">
        <a:defRPr sz="1800" kern="1200">
          <a:solidFill>
            <a:schemeClr val="tx1"/>
          </a:solidFill>
          <a:latin typeface="+mn-lt"/>
          <a:ea typeface="+mn-ea"/>
          <a:cs typeface="+mn-cs"/>
        </a:defRPr>
      </a:lvl6pPr>
      <a:lvl7pPr marL="2729855" algn="l" defTabSz="909952" rtl="0" eaLnBrk="1" latinLnBrk="0" hangingPunct="1">
        <a:defRPr sz="1800" kern="1200">
          <a:solidFill>
            <a:schemeClr val="tx1"/>
          </a:solidFill>
          <a:latin typeface="+mn-lt"/>
          <a:ea typeface="+mn-ea"/>
          <a:cs typeface="+mn-cs"/>
        </a:defRPr>
      </a:lvl7pPr>
      <a:lvl8pPr marL="3184832" algn="l" defTabSz="909952" rtl="0" eaLnBrk="1" latinLnBrk="0" hangingPunct="1">
        <a:defRPr sz="1800" kern="1200">
          <a:solidFill>
            <a:schemeClr val="tx1"/>
          </a:solidFill>
          <a:latin typeface="+mn-lt"/>
          <a:ea typeface="+mn-ea"/>
          <a:cs typeface="+mn-cs"/>
        </a:defRPr>
      </a:lvl8pPr>
      <a:lvl9pPr marL="3639808" algn="l" defTabSz="909952"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4"/>
            </p:custDataLst>
            <p:extLst>
              <p:ext uri="{D42A27DB-BD31-4B8C-83A1-F6EECF244321}">
                <p14:modId xmlns:p14="http://schemas.microsoft.com/office/powerpoint/2010/main" val="65031917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5151" name="think-cell Slide" r:id="rId20" imgW="360" imgH="360" progId="TCLayout.ActiveDocument.1">
                  <p:embed/>
                </p:oleObj>
              </mc:Choice>
              <mc:Fallback>
                <p:oleObj name="think-cell Slide" r:id="rId20" imgW="360" imgH="360" progId="TCLayout.ActiveDocument.1">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itle Placeholder 2"/>
          <p:cNvSpPr>
            <a:spLocks noGrp="1" noChangeArrowheads="1"/>
          </p:cNvSpPr>
          <p:nvPr>
            <p:ph type="title"/>
          </p:nvPr>
        </p:nvSpPr>
        <p:spPr bwMode="gray">
          <a:xfrm>
            <a:off x="171496" y="230188"/>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endParaRPr lang="en-US" noProof="0" dirty="0" smtClean="0"/>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941" fontAlgn="auto">
              <a:spcBef>
                <a:spcPts val="0"/>
              </a:spcBef>
              <a:spcAft>
                <a:spcPts val="0"/>
              </a:spcAft>
            </a:pPr>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107"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600" dirty="0" smtClean="0">
                <a:solidFill>
                  <a:srgbClr val="808080"/>
                </a:solidFill>
                <a:latin typeface="Arial"/>
              </a:rPr>
              <a:t>Unit of measure</a:t>
            </a:r>
          </a:p>
        </p:txBody>
      </p:sp>
      <p:grpSp>
        <p:nvGrpSpPr>
          <p:cNvPr id="3" name="McK Slide Elements" hidden="1"/>
          <p:cNvGrpSpPr/>
          <p:nvPr/>
        </p:nvGrpSpPr>
        <p:grpSpPr>
          <a:xfrm>
            <a:off x="119108"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auto">
                <a:spcBef>
                  <a:spcPts val="0"/>
                </a:spcBef>
                <a:spcAft>
                  <a:spcPts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6700" indent="-606700" defTabSz="891089" fontAlgn="auto">
                <a:spcBef>
                  <a:spcPts val="0"/>
                </a:spcBef>
                <a:spcAft>
                  <a:spcPts val="0"/>
                </a:spcAft>
                <a:tabLst>
                  <a:tab pos="609857" algn="l"/>
                </a:tabLst>
              </a:pPr>
              <a:r>
                <a:rPr lang="en-US" sz="1000" dirty="0">
                  <a:solidFill>
                    <a:srgbClr val="000000"/>
                  </a:solidFill>
                  <a:latin typeface="Arial"/>
                </a:rPr>
                <a:t>SOURCE: Source</a:t>
              </a:r>
            </a:p>
          </p:txBody>
        </p:sp>
      </p:grpSp>
      <p:grpSp>
        <p:nvGrpSpPr>
          <p:cNvPr id="15" name="ACET" hidden="1"/>
          <p:cNvGrpSpPr>
            <a:grpSpLocks/>
          </p:cNvGrpSpPr>
          <p:nvPr/>
        </p:nvGrpSpPr>
        <p:grpSpPr bwMode="gray">
          <a:xfrm>
            <a:off x="1452573" y="1062038"/>
            <a:ext cx="4264025" cy="573088"/>
            <a:chOff x="915" y="669"/>
            <a:chExt cx="2686" cy="361"/>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669"/>
              <a:ext cx="2686" cy="36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1941" fontAlgn="auto">
                <a:spcBef>
                  <a:spcPts val="0"/>
                </a:spcBef>
                <a:spcAft>
                  <a:spcPts val="0"/>
                </a:spcAft>
              </a:pPr>
              <a:r>
                <a:rPr lang="en-US" sz="1800" b="1" dirty="0">
                  <a:solidFill>
                    <a:srgbClr val="000000"/>
                  </a:solidFill>
                  <a:latin typeface="Arial"/>
                </a:rPr>
                <a:t>Title</a:t>
              </a:r>
            </a:p>
            <a:p>
              <a:pPr defTabSz="891941" fontAlgn="auto">
                <a:spcBef>
                  <a:spcPts val="0"/>
                </a:spcBef>
                <a:spcAft>
                  <a:spcPts val="0"/>
                </a:spcAft>
              </a:pPr>
              <a:r>
                <a:rPr lang="en-US" sz="1800" dirty="0">
                  <a:solidFill>
                    <a:srgbClr val="808080"/>
                  </a:solidFill>
                  <a:latin typeface="Arial"/>
                </a:rPr>
                <a:t>Unit of measure</a:t>
              </a:r>
            </a:p>
          </p:txBody>
        </p:sp>
      </p:grpSp>
      <p:grpSp>
        <p:nvGrpSpPr>
          <p:cNvPr id="24" name="LegendBoxes" hidden="1"/>
          <p:cNvGrpSpPr>
            <a:grpSpLocks/>
          </p:cNvGrpSpPr>
          <p:nvPr/>
        </p:nvGrpSpPr>
        <p:grpSpPr bwMode="gray">
          <a:xfrm>
            <a:off x="7981955" y="273885"/>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grpSp>
      <p:grpSp>
        <p:nvGrpSpPr>
          <p:cNvPr id="33" name="LegendLines" hidden="1"/>
          <p:cNvGrpSpPr>
            <a:grpSpLocks/>
          </p:cNvGrpSpPr>
          <p:nvPr/>
        </p:nvGrpSpPr>
        <p:grpSpPr bwMode="gray">
          <a:xfrm>
            <a:off x="7674024"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941" fontAlgn="auto">
                <a:spcBef>
                  <a:spcPts val="0"/>
                </a:spcBef>
                <a:spcAft>
                  <a:spcPts val="0"/>
                </a:spcAft>
              </a:pPr>
              <a:endParaRPr lang="en-US" sz="1800">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941" fontAlgn="auto">
                <a:spcBef>
                  <a:spcPts val="0"/>
                </a:spcBef>
                <a:spcAft>
                  <a:spcPts val="0"/>
                </a:spcAft>
              </a:pPr>
              <a:endParaRPr lang="en-US" sz="1800">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1941" fontAlgn="auto">
                <a:spcBef>
                  <a:spcPts val="0"/>
                </a:spcBef>
                <a:spcAft>
                  <a:spcPts val="0"/>
                </a:spcAft>
              </a:pPr>
              <a:endParaRPr lang="en-US" sz="1800">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a:solidFill>
                    <a:srgbClr val="000000"/>
                  </a:solidFill>
                  <a:latin typeface="Arial"/>
                </a:rPr>
                <a:t>Legend</a:t>
              </a:r>
            </a:p>
          </p:txBody>
        </p:sp>
      </p:grpSp>
      <p:grpSp>
        <p:nvGrpSpPr>
          <p:cNvPr id="40"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1089" fontAlgn="auto">
                <a:spcBef>
                  <a:spcPts val="0"/>
                </a:spcBef>
                <a:spcAft>
                  <a:spcPts val="0"/>
                </a:spcAft>
                <a:buClr>
                  <a:srgbClr val="00597E"/>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44" name="LegendMoons" hidden="1"/>
          <p:cNvGrpSpPr/>
          <p:nvPr/>
        </p:nvGrpSpPr>
        <p:grpSpPr bwMode="gray">
          <a:xfrm>
            <a:off x="7915135" y="250825"/>
            <a:ext cx="830430" cy="1306516"/>
            <a:chOff x="7769225" y="2105025"/>
            <a:chExt cx="830430" cy="1306516"/>
          </a:xfrm>
        </p:grpSpPr>
        <p:grpSp>
          <p:nvGrpSpPr>
            <p:cNvPr id="45" name="MoonLegend1"/>
            <p:cNvGrpSpPr>
              <a:grpSpLocks noChangeAspect="1"/>
            </p:cNvGrpSpPr>
            <p:nvPr>
              <p:custDataLst>
                <p:tags r:id="rId5"/>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18"/>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sp>
            <p:nvSpPr>
              <p:cNvPr id="64" name="Arc 39" hidden="1"/>
              <p:cNvSpPr>
                <a:spLocks noChangeAspect="1"/>
              </p:cNvSpPr>
              <p:nvPr>
                <p:custDataLst>
                  <p:tags r:id="rId19"/>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grpSp>
        <p:grpSp>
          <p:nvGrpSpPr>
            <p:cNvPr id="46" name="MoonLegend2"/>
            <p:cNvGrpSpPr>
              <a:grpSpLocks noChangeAspect="1"/>
            </p:cNvGrpSpPr>
            <p:nvPr>
              <p:custDataLst>
                <p:tags r:id="rId6"/>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6"/>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sp>
            <p:nvSpPr>
              <p:cNvPr id="62" name="Arc 42"/>
              <p:cNvSpPr>
                <a:spLocks noChangeAspect="1"/>
              </p:cNvSpPr>
              <p:nvPr>
                <p:custDataLst>
                  <p:tags r:id="rId17"/>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grpSp>
        <p:grpSp>
          <p:nvGrpSpPr>
            <p:cNvPr id="47" name="MoonLegend4"/>
            <p:cNvGrpSpPr>
              <a:grpSpLocks noChangeAspect="1"/>
            </p:cNvGrpSpPr>
            <p:nvPr>
              <p:custDataLst>
                <p:tags r:id="rId7"/>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4"/>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sp>
            <p:nvSpPr>
              <p:cNvPr id="60" name="Arc 48"/>
              <p:cNvSpPr>
                <a:spLocks noChangeAspect="1"/>
              </p:cNvSpPr>
              <p:nvPr>
                <p:custDataLst>
                  <p:tags r:id="rId15"/>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grpSp>
        <p:grpSp>
          <p:nvGrpSpPr>
            <p:cNvPr id="48" name="MoonLegend5"/>
            <p:cNvGrpSpPr>
              <a:grpSpLocks noChangeAspect="1"/>
            </p:cNvGrpSpPr>
            <p:nvPr>
              <p:custDataLst>
                <p:tags r:id="rId8"/>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2"/>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sp>
            <p:nvSpPr>
              <p:cNvPr id="58" name="Oval 51"/>
              <p:cNvSpPr>
                <a:spLocks noChangeAspect="1" noChangeArrowheads="1"/>
              </p:cNvSpPr>
              <p:nvPr>
                <p:custDataLst>
                  <p:tags r:id="rId13"/>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1089" fontAlgn="auto">
                <a:spcBef>
                  <a:spcPts val="0"/>
                </a:spcBef>
                <a:spcAft>
                  <a:spcPts val="0"/>
                </a:spcAft>
                <a:buClr>
                  <a:srgbClr val="00597E"/>
                </a:buClr>
              </a:pPr>
              <a:r>
                <a:rPr lang="en-US" sz="1200" dirty="0">
                  <a:solidFill>
                    <a:srgbClr val="000000"/>
                  </a:solidFill>
                  <a:latin typeface="Arial"/>
                </a:rPr>
                <a:t>Legend</a:t>
              </a:r>
            </a:p>
          </p:txBody>
        </p:sp>
        <p:grpSp>
          <p:nvGrpSpPr>
            <p:cNvPr id="54" name="MoonLegend3"/>
            <p:cNvGrpSpPr>
              <a:grpSpLocks noChangeAspect="1"/>
            </p:cNvGrpSpPr>
            <p:nvPr>
              <p:custDataLst>
                <p:tags r:id="rId9"/>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sp>
            <p:nvSpPr>
              <p:cNvPr id="56" name="Arc 48"/>
              <p:cNvSpPr>
                <a:spLocks noChangeAspect="1"/>
              </p:cNvSpPr>
              <p:nvPr>
                <p:custDataLst>
                  <p:tags r:id="rId11"/>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1941" fontAlgn="auto">
                  <a:spcBef>
                    <a:spcPts val="0"/>
                  </a:spcBef>
                  <a:spcAft>
                    <a:spcPts val="0"/>
                  </a:spcAft>
                </a:pPr>
                <a:endParaRPr lang="en-US" sz="1800">
                  <a:solidFill>
                    <a:srgbClr val="000000"/>
                  </a:solidFill>
                  <a:latin typeface="Arial"/>
                </a:endParaRPr>
              </a:p>
            </p:txBody>
          </p:sp>
        </p:grpSp>
      </p:grpSp>
      <p:sp>
        <p:nvSpPr>
          <p:cNvPr id="67" name="Slide Number"/>
          <p:cNvSpPr txBox="1">
            <a:spLocks/>
          </p:cNvSpPr>
          <p:nvPr/>
        </p:nvSpPr>
        <p:spPr>
          <a:xfrm>
            <a:off x="8632894" y="6482606"/>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defTabSz="891941" fontAlgn="auto">
              <a:spcBef>
                <a:spcPts val="0"/>
              </a:spcBef>
              <a:spcAft>
                <a:spcPts val="0"/>
              </a:spcAft>
            </a:pPr>
            <a:fld id="{42C328C1-A84F-4A39-A664-DBA00541A8C6}" type="slidenum">
              <a:rPr lang="en-US" smtClean="0">
                <a:solidFill>
                  <a:srgbClr val="000000"/>
                </a:solidFill>
              </a:rPr>
              <a:pPr algn="r" defTabSz="891941" fontAlgn="auto">
                <a:spcBef>
                  <a:spcPts val="0"/>
                </a:spcBef>
                <a:spcAft>
                  <a:spcPts val="0"/>
                </a:spcAft>
              </a:pPr>
              <a:t>‹#›</a:t>
            </a:fld>
            <a:endParaRPr lang="en-US" dirty="0">
              <a:solidFill>
                <a:srgbClr val="000000"/>
              </a:solidFill>
            </a:endParaRPr>
          </a:p>
        </p:txBody>
      </p:sp>
      <p:sp>
        <p:nvSpPr>
          <p:cNvPr id="65" name="Text Placeholder 2"/>
          <p:cNvSpPr txBox="1">
            <a:spLocks/>
          </p:cNvSpPr>
          <p:nvPr/>
        </p:nvSpPr>
        <p:spPr>
          <a:xfrm>
            <a:off x="171451" y="6239927"/>
            <a:ext cx="8618400" cy="153888"/>
          </a:xfrm>
          <a:prstGeom prst="rect">
            <a:avLst/>
          </a:prstGeom>
        </p:spPr>
        <p:txBody>
          <a:bodyPr lIns="0" tIns="0" rIns="0" bIns="0" anchor="b" anchorCtr="0">
            <a:spAutoFit/>
          </a:bodyPr>
          <a:lstStyle>
            <a:lvl1pPr marL="0" indent="0" algn="l" defTabSz="895350" rtl="0" eaLnBrk="1" fontAlgn="base" hangingPunct="1">
              <a:spcBef>
                <a:spcPct val="0"/>
              </a:spcBef>
              <a:spcAft>
                <a:spcPct val="0"/>
              </a:spcAft>
              <a:buClr>
                <a:schemeClr val="tx2"/>
              </a:buClr>
              <a:defRPr sz="1000" baseline="0">
                <a:solidFill>
                  <a:schemeClr val="tx1"/>
                </a:solidFill>
                <a:latin typeface="+mn-lt"/>
                <a:ea typeface="+mn-ea"/>
                <a:cs typeface="+mn-cs"/>
              </a:defRPr>
            </a:lvl1pPr>
            <a:lvl2pPr marL="539750" indent="-539750" algn="l" defTabSz="895350" rtl="0" eaLnBrk="1" fontAlgn="base" hangingPunct="1">
              <a:spcBef>
                <a:spcPct val="0"/>
              </a:spcBef>
              <a:spcAft>
                <a:spcPct val="0"/>
              </a:spcAft>
              <a:buClr>
                <a:schemeClr val="tx2"/>
              </a:buClr>
              <a:buSzPct val="125000"/>
              <a:buFont typeface="Arial" charset="0"/>
              <a:buNone/>
              <a:tabLst>
                <a:tab pos="450850" algn="r"/>
              </a:tabLst>
              <a:defRPr sz="10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0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0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lvl="1">
              <a:buClr>
                <a:srgbClr val="00597E"/>
              </a:buClr>
            </a:pPr>
            <a:r>
              <a:rPr lang="en-US" kern="0" dirty="0" smtClean="0">
                <a:solidFill>
                  <a:srgbClr val="000000"/>
                </a:solidFill>
              </a:rPr>
              <a:t>		</a:t>
            </a:r>
          </a:p>
        </p:txBody>
      </p:sp>
      <p:pic>
        <p:nvPicPr>
          <p:cNvPr id="66" name="Picture 73"/>
          <p:cNvPicPr>
            <a:picLocks noChangeAspect="1"/>
          </p:cNvPicPr>
          <p:nvPr/>
        </p:nvPicPr>
        <p:blipFill rotWithShape="1">
          <a:blip r:embed="rId2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gray">
          <a:xfrm>
            <a:off x="7774800" y="6347878"/>
            <a:ext cx="667548" cy="288616"/>
          </a:xfrm>
          <a:prstGeom prst="rect">
            <a:avLst/>
          </a:prstGeom>
          <a:noFill/>
          <a:ln w="9525">
            <a:noFill/>
            <a:miter lim="800000"/>
            <a:headEnd/>
            <a:tailEnd/>
          </a:ln>
        </p:spPr>
      </p:pic>
    </p:spTree>
    <p:extLst>
      <p:ext uri="{BB962C8B-B14F-4D97-AF65-F5344CB8AC3E}">
        <p14:creationId xmlns:p14="http://schemas.microsoft.com/office/powerpoint/2010/main" val="1376632568"/>
      </p:ext>
    </p:extLst>
  </p:cSld>
  <p:clrMap bg1="lt1" tx1="dk1" bg2="lt2" tx2="dk2" accent1="accent1" accent2="accent2" accent3="accent3" accent4="accent4" accent5="accent5" accent6="accent6" hlink="hlink" folHlink="folHlink"/>
  <p:sldLayoutIdLst>
    <p:sldLayoutId id="2147483718" r:id="rId1"/>
  </p:sldLayoutIdLst>
  <p:timing>
    <p:tnLst>
      <p:par>
        <p:cTn id="1" dur="indefinite" restart="never" nodeType="tmRoot"/>
      </p:par>
    </p:tnLst>
  </p:timing>
  <p:txStyles>
    <p:titleStyle>
      <a:lvl1pPr algn="l" defTabSz="891089" rtl="0" eaLnBrk="1" fontAlgn="base" hangingPunct="1">
        <a:spcBef>
          <a:spcPct val="0"/>
        </a:spcBef>
        <a:spcAft>
          <a:spcPct val="0"/>
        </a:spcAft>
        <a:tabLst>
          <a:tab pos="268591" algn="l"/>
        </a:tabLst>
        <a:defRPr sz="2000" b="1" baseline="0">
          <a:solidFill>
            <a:schemeClr val="tx2"/>
          </a:solidFill>
          <a:latin typeface="+mj-lt"/>
          <a:ea typeface="+mj-ea"/>
          <a:cs typeface="Arial" panose="020B0604020202020204" pitchFamily="34" charset="0"/>
        </a:defRPr>
      </a:lvl1pPr>
      <a:lvl2pPr algn="l" defTabSz="891089" rtl="0" eaLnBrk="1" fontAlgn="base" hangingPunct="1">
        <a:spcBef>
          <a:spcPct val="0"/>
        </a:spcBef>
        <a:spcAft>
          <a:spcPct val="0"/>
        </a:spcAft>
        <a:defRPr sz="1900" b="1">
          <a:solidFill>
            <a:schemeClr val="tx2"/>
          </a:solidFill>
          <a:latin typeface="Arial" charset="0"/>
        </a:defRPr>
      </a:lvl2pPr>
      <a:lvl3pPr algn="l" defTabSz="891089" rtl="0" eaLnBrk="1" fontAlgn="base" hangingPunct="1">
        <a:spcBef>
          <a:spcPct val="0"/>
        </a:spcBef>
        <a:spcAft>
          <a:spcPct val="0"/>
        </a:spcAft>
        <a:defRPr sz="1900" b="1">
          <a:solidFill>
            <a:schemeClr val="tx2"/>
          </a:solidFill>
          <a:latin typeface="Arial" charset="0"/>
        </a:defRPr>
      </a:lvl3pPr>
      <a:lvl4pPr algn="l" defTabSz="891089" rtl="0" eaLnBrk="1" fontAlgn="base" hangingPunct="1">
        <a:spcBef>
          <a:spcPct val="0"/>
        </a:spcBef>
        <a:spcAft>
          <a:spcPct val="0"/>
        </a:spcAft>
        <a:defRPr sz="1900" b="1">
          <a:solidFill>
            <a:schemeClr val="tx2"/>
          </a:solidFill>
          <a:latin typeface="Arial" charset="0"/>
        </a:defRPr>
      </a:lvl4pPr>
      <a:lvl5pPr algn="l" defTabSz="891089" rtl="0" eaLnBrk="1" fontAlgn="base" hangingPunct="1">
        <a:spcBef>
          <a:spcPct val="0"/>
        </a:spcBef>
        <a:spcAft>
          <a:spcPct val="0"/>
        </a:spcAft>
        <a:defRPr sz="1900" b="1">
          <a:solidFill>
            <a:schemeClr val="tx2"/>
          </a:solidFill>
          <a:latin typeface="Arial" charset="0"/>
        </a:defRPr>
      </a:lvl5pPr>
      <a:lvl6pPr marL="454995" algn="l" defTabSz="891089" rtl="0" eaLnBrk="1" fontAlgn="base" hangingPunct="1">
        <a:spcBef>
          <a:spcPct val="0"/>
        </a:spcBef>
        <a:spcAft>
          <a:spcPct val="0"/>
        </a:spcAft>
        <a:defRPr sz="1900" b="1">
          <a:solidFill>
            <a:schemeClr val="tx2"/>
          </a:solidFill>
          <a:latin typeface="Arial" charset="0"/>
        </a:defRPr>
      </a:lvl6pPr>
      <a:lvl7pPr marL="910048" algn="l" defTabSz="891089" rtl="0" eaLnBrk="1" fontAlgn="base" hangingPunct="1">
        <a:spcBef>
          <a:spcPct val="0"/>
        </a:spcBef>
        <a:spcAft>
          <a:spcPct val="0"/>
        </a:spcAft>
        <a:defRPr sz="1900" b="1">
          <a:solidFill>
            <a:schemeClr val="tx2"/>
          </a:solidFill>
          <a:latin typeface="Arial" charset="0"/>
        </a:defRPr>
      </a:lvl7pPr>
      <a:lvl8pPr marL="1365074" algn="l" defTabSz="891089" rtl="0" eaLnBrk="1" fontAlgn="base" hangingPunct="1">
        <a:spcBef>
          <a:spcPct val="0"/>
        </a:spcBef>
        <a:spcAft>
          <a:spcPct val="0"/>
        </a:spcAft>
        <a:defRPr sz="1900" b="1">
          <a:solidFill>
            <a:schemeClr val="tx2"/>
          </a:solidFill>
          <a:latin typeface="Arial" charset="0"/>
        </a:defRPr>
      </a:lvl8pPr>
      <a:lvl9pPr marL="1820095" algn="l" defTabSz="891089" rtl="0" eaLnBrk="1" fontAlgn="base" hangingPunct="1">
        <a:spcBef>
          <a:spcPct val="0"/>
        </a:spcBef>
        <a:spcAft>
          <a:spcPct val="0"/>
        </a:spcAft>
        <a:defRPr sz="1900" b="1">
          <a:solidFill>
            <a:schemeClr val="tx2"/>
          </a:solidFill>
          <a:latin typeface="Arial" charset="0"/>
        </a:defRPr>
      </a:lvl9pPr>
    </p:titleStyle>
    <p:bodyStyle>
      <a:lvl1pPr marL="0" indent="0" algn="l" defTabSz="89108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2754" indent="-191176" algn="l" defTabSz="89108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4995" indent="-260693" algn="l" defTabSz="89108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1439" indent="-154840" algn="l" defTabSz="89108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6241" indent="-129555" algn="l" defTabSz="89108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6241" indent="-129555" algn="l" defTabSz="89108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6241" indent="-129555" algn="l" defTabSz="89108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6241" indent="-129555" algn="l" defTabSz="89108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6241" indent="-129555" algn="l" defTabSz="89108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0048" rtl="0" eaLnBrk="1" latinLnBrk="0" hangingPunct="1">
        <a:defRPr sz="1800" kern="1200">
          <a:solidFill>
            <a:schemeClr val="tx1"/>
          </a:solidFill>
          <a:latin typeface="+mn-lt"/>
          <a:ea typeface="+mn-ea"/>
          <a:cs typeface="+mn-cs"/>
        </a:defRPr>
      </a:lvl1pPr>
      <a:lvl2pPr marL="454995" algn="l" defTabSz="910048" rtl="0" eaLnBrk="1" latinLnBrk="0" hangingPunct="1">
        <a:defRPr sz="1800" kern="1200">
          <a:solidFill>
            <a:schemeClr val="tx1"/>
          </a:solidFill>
          <a:latin typeface="+mn-lt"/>
          <a:ea typeface="+mn-ea"/>
          <a:cs typeface="+mn-cs"/>
        </a:defRPr>
      </a:lvl2pPr>
      <a:lvl3pPr marL="910048" algn="l" defTabSz="910048" rtl="0" eaLnBrk="1" latinLnBrk="0" hangingPunct="1">
        <a:defRPr sz="1800" kern="1200">
          <a:solidFill>
            <a:schemeClr val="tx1"/>
          </a:solidFill>
          <a:latin typeface="+mn-lt"/>
          <a:ea typeface="+mn-ea"/>
          <a:cs typeface="+mn-cs"/>
        </a:defRPr>
      </a:lvl3pPr>
      <a:lvl4pPr marL="1365074" algn="l" defTabSz="910048" rtl="0" eaLnBrk="1" latinLnBrk="0" hangingPunct="1">
        <a:defRPr sz="1800" kern="1200">
          <a:solidFill>
            <a:schemeClr val="tx1"/>
          </a:solidFill>
          <a:latin typeface="+mn-lt"/>
          <a:ea typeface="+mn-ea"/>
          <a:cs typeface="+mn-cs"/>
        </a:defRPr>
      </a:lvl4pPr>
      <a:lvl5pPr marL="1820095" algn="l" defTabSz="910048" rtl="0" eaLnBrk="1" latinLnBrk="0" hangingPunct="1">
        <a:defRPr sz="1800" kern="1200">
          <a:solidFill>
            <a:schemeClr val="tx1"/>
          </a:solidFill>
          <a:latin typeface="+mn-lt"/>
          <a:ea typeface="+mn-ea"/>
          <a:cs typeface="+mn-cs"/>
        </a:defRPr>
      </a:lvl5pPr>
      <a:lvl6pPr marL="2275121" algn="l" defTabSz="910048" rtl="0" eaLnBrk="1" latinLnBrk="0" hangingPunct="1">
        <a:defRPr sz="1800" kern="1200">
          <a:solidFill>
            <a:schemeClr val="tx1"/>
          </a:solidFill>
          <a:latin typeface="+mn-lt"/>
          <a:ea typeface="+mn-ea"/>
          <a:cs typeface="+mn-cs"/>
        </a:defRPr>
      </a:lvl6pPr>
      <a:lvl7pPr marL="2730144" algn="l" defTabSz="910048" rtl="0" eaLnBrk="1" latinLnBrk="0" hangingPunct="1">
        <a:defRPr sz="1800" kern="1200">
          <a:solidFill>
            <a:schemeClr val="tx1"/>
          </a:solidFill>
          <a:latin typeface="+mn-lt"/>
          <a:ea typeface="+mn-ea"/>
          <a:cs typeface="+mn-cs"/>
        </a:defRPr>
      </a:lvl7pPr>
      <a:lvl8pPr marL="3185170" algn="l" defTabSz="910048" rtl="0" eaLnBrk="1" latinLnBrk="0" hangingPunct="1">
        <a:defRPr sz="1800" kern="1200">
          <a:solidFill>
            <a:schemeClr val="tx1"/>
          </a:solidFill>
          <a:latin typeface="+mn-lt"/>
          <a:ea typeface="+mn-ea"/>
          <a:cs typeface="+mn-cs"/>
        </a:defRPr>
      </a:lvl8pPr>
      <a:lvl9pPr marL="3640194" algn="l" defTabSz="91004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409559607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27199" name="think-cell Slide" r:id="rId22" imgW="360" imgH="360" progId="TCLayout.ActiveDocument.1">
                  <p:embed/>
                </p:oleObj>
              </mc:Choice>
              <mc:Fallback>
                <p:oleObj name="think-cell Slide" r:id="rId22" imgW="360" imgH="360" progId="TCLayout.ActiveDocument.1">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Rectangle 286"/>
          <p:cNvSpPr>
            <a:spLocks noGrp="1" noChangeArrowheads="1"/>
          </p:cNvSpPr>
          <p:nvPr>
            <p:ph type="body" idx="1"/>
          </p:nvPr>
        </p:nvSpPr>
        <p:spPr bwMode="gray">
          <a:xfrm>
            <a:off x="1452568" y="1951038"/>
            <a:ext cx="4302125"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19" name="Title Placeholder 2"/>
          <p:cNvSpPr>
            <a:spLocks noGrp="1" noChangeArrowheads="1"/>
          </p:cNvSpPr>
          <p:nvPr>
            <p:ph type="title"/>
          </p:nvPr>
        </p:nvSpPr>
        <p:spPr bwMode="gray">
          <a:xfrm>
            <a:off x="119123" y="230188"/>
            <a:ext cx="861853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title style</a:t>
            </a:r>
          </a:p>
        </p:txBody>
      </p:sp>
      <p:sp>
        <p:nvSpPr>
          <p:cNvPr id="10" name="McK 1. On-page tracker" hidden="1"/>
          <p:cNvSpPr>
            <a:spLocks noChangeArrowheads="1"/>
          </p:cNvSpPr>
          <p:nvPr/>
        </p:nvSpPr>
        <p:spPr bwMode="gray">
          <a:xfrm>
            <a:off x="119063" y="26988"/>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0523"/>
            <a:r>
              <a:rPr lang="en-US" sz="1400" dirty="0">
                <a:solidFill>
                  <a:srgbClr val="808080"/>
                </a:solidFill>
                <a:latin typeface="Arial"/>
              </a:rPr>
              <a:t>TRACKER</a:t>
            </a:r>
          </a:p>
        </p:txBody>
      </p:sp>
      <p:sp>
        <p:nvSpPr>
          <p:cNvPr id="11" name="McK 3. Unit of measure" hidden="1"/>
          <p:cNvSpPr txBox="1">
            <a:spLocks noChangeArrowheads="1"/>
          </p:cNvSpPr>
          <p:nvPr/>
        </p:nvSpPr>
        <p:spPr bwMode="gray">
          <a:xfrm>
            <a:off x="119122" y="531830"/>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smtClean="0">
                <a:solidFill>
                  <a:srgbClr val="808080"/>
                </a:solidFill>
                <a:latin typeface="Arial"/>
              </a:rPr>
              <a:t>Unit of measure</a:t>
            </a:r>
          </a:p>
        </p:txBody>
      </p:sp>
      <p:grpSp>
        <p:nvGrpSpPr>
          <p:cNvPr id="3" name="McK Slide Elements" hidden="1"/>
          <p:cNvGrpSpPr/>
          <p:nvPr/>
        </p:nvGrpSpPr>
        <p:grpSpPr>
          <a:xfrm>
            <a:off x="119123" y="6175375"/>
            <a:ext cx="7598505" cy="412750"/>
            <a:chOff x="119063" y="6175375"/>
            <a:chExt cx="7598505" cy="412750"/>
          </a:xfrm>
        </p:grpSpPr>
        <p:sp>
          <p:nvSpPr>
            <p:cNvPr id="13" name="McK 4. Footnote"/>
            <p:cNvSpPr txBox="1">
              <a:spLocks noChangeArrowheads="1"/>
            </p:cNvSpPr>
            <p:nvPr/>
          </p:nvSpPr>
          <p:spPr bwMode="gray">
            <a:xfrm>
              <a:off x="119063" y="617537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000" dirty="0" smtClean="0">
                  <a:solidFill>
                    <a:srgbClr val="000000"/>
                  </a:solidFill>
                  <a:latin typeface="Arial"/>
                </a:rPr>
                <a:t>1 Footnote</a:t>
              </a:r>
            </a:p>
          </p:txBody>
        </p:sp>
        <p:sp>
          <p:nvSpPr>
            <p:cNvPr id="14" name="McK 5. Source"/>
            <p:cNvSpPr>
              <a:spLocks noChangeArrowheads="1"/>
            </p:cNvSpPr>
            <p:nvPr/>
          </p:nvSpPr>
          <p:spPr bwMode="gray">
            <a:xfrm>
              <a:off x="119063" y="6435725"/>
              <a:ext cx="759850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05736" indent="-605736" defTabSz="889672">
                <a:tabLst>
                  <a:tab pos="608888" algn="l"/>
                </a:tabLst>
              </a:pPr>
              <a:r>
                <a:rPr lang="en-US" sz="1000" dirty="0">
                  <a:solidFill>
                    <a:srgbClr val="000000"/>
                  </a:solidFill>
                  <a:latin typeface="Arial"/>
                </a:rPr>
                <a:t>SOURCE: Source</a:t>
              </a:r>
            </a:p>
          </p:txBody>
        </p:sp>
      </p:grpSp>
      <p:grpSp>
        <p:nvGrpSpPr>
          <p:cNvPr id="4" name="ACET" hidden="1"/>
          <p:cNvGrpSpPr>
            <a:grpSpLocks/>
          </p:cNvGrpSpPr>
          <p:nvPr/>
        </p:nvGrpSpPr>
        <p:grpSpPr bwMode="gray">
          <a:xfrm>
            <a:off x="1452573" y="1127125"/>
            <a:ext cx="4264025" cy="508000"/>
            <a:chOff x="915" y="710"/>
            <a:chExt cx="2686" cy="320"/>
          </a:xfrm>
        </p:grpSpPr>
        <p:cxnSp>
          <p:nvCxnSpPr>
            <p:cNvPr id="16" name="AutoShape 249"/>
            <p:cNvCxnSpPr>
              <a:cxnSpLocks noChangeShapeType="1"/>
              <a:stCxn id="17" idx="4"/>
              <a:endCxn id="17" idx="6"/>
            </p:cNvCxnSpPr>
            <p:nvPr/>
          </p:nvCxnSpPr>
          <p:spPr bwMode="gray">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890523"/>
              <a:r>
                <a:rPr lang="en-US" b="1" dirty="0">
                  <a:solidFill>
                    <a:srgbClr val="000000"/>
                  </a:solidFill>
                  <a:latin typeface="Arial"/>
                </a:rPr>
                <a:t>Title</a:t>
              </a:r>
            </a:p>
            <a:p>
              <a:pPr defTabSz="890523"/>
              <a:r>
                <a:rPr lang="en-US" dirty="0">
                  <a:solidFill>
                    <a:srgbClr val="808080"/>
                  </a:solidFill>
                  <a:latin typeface="Arial"/>
                </a:rPr>
                <a:t>Unit of measure</a:t>
              </a:r>
            </a:p>
          </p:txBody>
        </p:sp>
      </p:grpSp>
      <p:pic>
        <p:nvPicPr>
          <p:cNvPr id="22" name="Picture 21"/>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bwMode="gray">
          <a:xfrm>
            <a:off x="7717568" y="6047399"/>
            <a:ext cx="1242180" cy="675062"/>
          </a:xfrm>
          <a:prstGeom prst="rect">
            <a:avLst/>
          </a:prstGeom>
        </p:spPr>
      </p:pic>
      <p:grpSp>
        <p:nvGrpSpPr>
          <p:cNvPr id="5" name="LegendBoxes" hidden="1"/>
          <p:cNvGrpSpPr>
            <a:grpSpLocks/>
          </p:cNvGrpSpPr>
          <p:nvPr/>
        </p:nvGrpSpPr>
        <p:grpSpPr bwMode="gray">
          <a:xfrm>
            <a:off x="7981955" y="273900"/>
            <a:ext cx="763588" cy="996951"/>
            <a:chOff x="4936" y="176"/>
            <a:chExt cx="481" cy="628"/>
          </a:xfrm>
        </p:grpSpPr>
        <p:sp>
          <p:nvSpPr>
            <p:cNvPr id="25" name="Legend1"/>
            <p:cNvSpPr>
              <a:spLocks noChangeArrowheads="1"/>
            </p:cNvSpPr>
            <p:nvPr/>
          </p:nvSpPr>
          <p:spPr bwMode="gray">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sp>
          <p:nvSpPr>
            <p:cNvPr id="26" name="LegendRectangle1"/>
            <p:cNvSpPr>
              <a:spLocks noChangeArrowheads="1"/>
            </p:cNvSpPr>
            <p:nvPr/>
          </p:nvSpPr>
          <p:spPr bwMode="gray">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sp>
          <p:nvSpPr>
            <p:cNvPr id="27" name="Legend2"/>
            <p:cNvSpPr>
              <a:spLocks noChangeArrowheads="1"/>
            </p:cNvSpPr>
            <p:nvPr/>
          </p:nvSpPr>
          <p:spPr bwMode="gray">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sp>
          <p:nvSpPr>
            <p:cNvPr id="28" name="LegendRectangle2"/>
            <p:cNvSpPr>
              <a:spLocks noChangeArrowheads="1"/>
            </p:cNvSpPr>
            <p:nvPr/>
          </p:nvSpPr>
          <p:spPr bwMode="gray">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sp>
          <p:nvSpPr>
            <p:cNvPr id="29" name="Legend3"/>
            <p:cNvSpPr>
              <a:spLocks noChangeArrowheads="1"/>
            </p:cNvSpPr>
            <p:nvPr/>
          </p:nvSpPr>
          <p:spPr bwMode="gray">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sp>
          <p:nvSpPr>
            <p:cNvPr id="30" name="LegendRectangle3"/>
            <p:cNvSpPr>
              <a:spLocks noChangeArrowheads="1"/>
            </p:cNvSpPr>
            <p:nvPr/>
          </p:nvSpPr>
          <p:spPr bwMode="gray">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sp>
          <p:nvSpPr>
            <p:cNvPr id="31" name="Legend4"/>
            <p:cNvSpPr>
              <a:spLocks noChangeArrowheads="1"/>
            </p:cNvSpPr>
            <p:nvPr/>
          </p:nvSpPr>
          <p:spPr bwMode="gray">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sp>
          <p:nvSpPr>
            <p:cNvPr id="32" name="LegendRectangle4"/>
            <p:cNvSpPr>
              <a:spLocks noChangeArrowheads="1"/>
            </p:cNvSpPr>
            <p:nvPr/>
          </p:nvSpPr>
          <p:spPr bwMode="gray">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grpSp>
      <p:grpSp>
        <p:nvGrpSpPr>
          <p:cNvPr id="6" name="LegendLines" hidden="1"/>
          <p:cNvGrpSpPr>
            <a:grpSpLocks/>
          </p:cNvGrpSpPr>
          <p:nvPr/>
        </p:nvGrpSpPr>
        <p:grpSpPr bwMode="gray">
          <a:xfrm>
            <a:off x="7674039" y="279400"/>
            <a:ext cx="1071563" cy="730251"/>
            <a:chOff x="4750" y="176"/>
            <a:chExt cx="675" cy="460"/>
          </a:xfrm>
        </p:grpSpPr>
        <p:sp>
          <p:nvSpPr>
            <p:cNvPr id="34" name="LineLegend1"/>
            <p:cNvSpPr>
              <a:spLocks noChangeShapeType="1"/>
            </p:cNvSpPr>
            <p:nvPr/>
          </p:nvSpPr>
          <p:spPr bwMode="gray">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0523"/>
              <a:endParaRPr lang="en-US">
                <a:solidFill>
                  <a:srgbClr val="000000"/>
                </a:solidFill>
                <a:latin typeface="Arial"/>
              </a:endParaRPr>
            </a:p>
          </p:txBody>
        </p:sp>
        <p:sp>
          <p:nvSpPr>
            <p:cNvPr id="35" name="LineLegend2"/>
            <p:cNvSpPr>
              <a:spLocks noChangeShapeType="1"/>
            </p:cNvSpPr>
            <p:nvPr/>
          </p:nvSpPr>
          <p:spPr bwMode="gray">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0523"/>
              <a:endParaRPr lang="en-US">
                <a:solidFill>
                  <a:srgbClr val="000000"/>
                </a:solidFill>
                <a:latin typeface="Arial"/>
              </a:endParaRPr>
            </a:p>
          </p:txBody>
        </p:sp>
        <p:sp>
          <p:nvSpPr>
            <p:cNvPr id="36" name="LineLegend3"/>
            <p:cNvSpPr>
              <a:spLocks noChangeShapeType="1"/>
            </p:cNvSpPr>
            <p:nvPr/>
          </p:nvSpPr>
          <p:spPr bwMode="gray">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890523"/>
              <a:endParaRPr lang="en-US">
                <a:solidFill>
                  <a:srgbClr val="000000"/>
                </a:solidFill>
                <a:latin typeface="Arial"/>
              </a:endParaRPr>
            </a:p>
          </p:txBody>
        </p:sp>
        <p:sp>
          <p:nvSpPr>
            <p:cNvPr id="37" name="Legend1"/>
            <p:cNvSpPr>
              <a:spLocks noChangeArrowheads="1"/>
            </p:cNvSpPr>
            <p:nvPr/>
          </p:nvSpPr>
          <p:spPr bwMode="gray">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sp>
          <p:nvSpPr>
            <p:cNvPr id="38" name="Legend2"/>
            <p:cNvSpPr>
              <a:spLocks noChangeArrowheads="1"/>
            </p:cNvSpPr>
            <p:nvPr/>
          </p:nvSpPr>
          <p:spPr bwMode="gray">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sp>
          <p:nvSpPr>
            <p:cNvPr id="39" name="Legend3"/>
            <p:cNvSpPr>
              <a:spLocks noChangeArrowheads="1"/>
            </p:cNvSpPr>
            <p:nvPr/>
          </p:nvSpPr>
          <p:spPr bwMode="gray">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grpSp>
      <p:grpSp>
        <p:nvGrpSpPr>
          <p:cNvPr id="7" name="McKSticker" hidden="1"/>
          <p:cNvGrpSpPr/>
          <p:nvPr/>
        </p:nvGrpSpPr>
        <p:grpSpPr bwMode="gray">
          <a:xfrm>
            <a:off x="7673891" y="285750"/>
            <a:ext cx="1066894" cy="212366"/>
            <a:chOff x="7673881" y="285750"/>
            <a:chExt cx="1066894" cy="212366"/>
          </a:xfrm>
        </p:grpSpPr>
        <p:sp>
          <p:nvSpPr>
            <p:cNvPr id="41" name="StickerRectangle"/>
            <p:cNvSpPr>
              <a:spLocks noChangeArrowheads="1"/>
            </p:cNvSpPr>
            <p:nvPr/>
          </p:nvSpPr>
          <p:spPr bwMode="gray">
            <a:xfrm>
              <a:off x="7673881" y="285750"/>
              <a:ext cx="1066894"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89672">
                <a:buClr>
                  <a:srgbClr val="002960"/>
                </a:buClr>
              </a:pPr>
              <a:r>
                <a:rPr lang="en-US" sz="1200" dirty="0">
                  <a:solidFill>
                    <a:srgbClr val="808080"/>
                  </a:solidFill>
                  <a:latin typeface="Arial"/>
                </a:rPr>
                <a:t>PRELIMINARY</a:t>
              </a:r>
            </a:p>
          </p:txBody>
        </p:sp>
        <p:cxnSp>
          <p:nvCxnSpPr>
            <p:cNvPr id="42" name="AutoShape 31"/>
            <p:cNvCxnSpPr>
              <a:cxnSpLocks noChangeShapeType="1"/>
              <a:stCxn id="41" idx="2"/>
              <a:endCxn id="41" idx="4"/>
            </p:cNvCxnSpPr>
            <p:nvPr/>
          </p:nvCxnSpPr>
          <p:spPr bwMode="gray">
            <a:xfrm>
              <a:off x="7673881"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3" name="AutoShape 32"/>
            <p:cNvCxnSpPr>
              <a:cxnSpLocks noChangeShapeType="1"/>
              <a:stCxn id="41" idx="4"/>
              <a:endCxn id="41" idx="6"/>
            </p:cNvCxnSpPr>
            <p:nvPr/>
          </p:nvCxnSpPr>
          <p:spPr bwMode="gray">
            <a:xfrm>
              <a:off x="7673881" y="498116"/>
              <a:ext cx="1066894"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 name="LegendMoons" hidden="1"/>
          <p:cNvGrpSpPr/>
          <p:nvPr/>
        </p:nvGrpSpPr>
        <p:grpSpPr bwMode="gray">
          <a:xfrm>
            <a:off x="7915135" y="250825"/>
            <a:ext cx="830430" cy="1306516"/>
            <a:chOff x="7769225" y="2105025"/>
            <a:chExt cx="830430" cy="1306516"/>
          </a:xfrm>
        </p:grpSpPr>
        <p:grpSp>
          <p:nvGrpSpPr>
            <p:cNvPr id="9" name="MoonLegend1"/>
            <p:cNvGrpSpPr>
              <a:grpSpLocks noChangeAspect="1"/>
            </p:cNvGrpSpPr>
            <p:nvPr>
              <p:custDataLst>
                <p:tags r:id="rId7"/>
              </p:custDataLst>
            </p:nvPr>
          </p:nvGrpSpPr>
          <p:grpSpPr bwMode="gray">
            <a:xfrm>
              <a:off x="7769225" y="2105025"/>
              <a:ext cx="209550" cy="209551"/>
              <a:chOff x="4533" y="183"/>
              <a:chExt cx="144" cy="144"/>
            </a:xfrm>
          </p:grpSpPr>
          <p:sp>
            <p:nvSpPr>
              <p:cNvPr id="63" name="Oval 38"/>
              <p:cNvSpPr>
                <a:spLocks noChangeAspect="1" noChangeArrowheads="1"/>
              </p:cNvSpPr>
              <p:nvPr>
                <p:custDataLst>
                  <p:tags r:id="rId20"/>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sp>
            <p:nvSpPr>
              <p:cNvPr id="64" name="Arc 39" hidden="1"/>
              <p:cNvSpPr>
                <a:spLocks noChangeAspect="1"/>
              </p:cNvSpPr>
              <p:nvPr>
                <p:custDataLst>
                  <p:tags r:id="rId21"/>
                </p:custDataLst>
              </p:nvPr>
            </p:nvSpPr>
            <p:spPr bwMode="gray">
              <a:xfrm>
                <a:off x="4533" y="183"/>
                <a:ext cx="144" cy="144"/>
              </a:xfrm>
              <a:prstGeom prst="arc">
                <a:avLst>
                  <a:gd name="adj1" fmla="val 16200000"/>
                  <a:gd name="adj2" fmla="val 5400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grpSp>
        <p:grpSp>
          <p:nvGrpSpPr>
            <p:cNvPr id="12" name="MoonLegend2"/>
            <p:cNvGrpSpPr>
              <a:grpSpLocks noChangeAspect="1"/>
            </p:cNvGrpSpPr>
            <p:nvPr>
              <p:custDataLst>
                <p:tags r:id="rId8"/>
              </p:custDataLst>
            </p:nvPr>
          </p:nvGrpSpPr>
          <p:grpSpPr bwMode="gray">
            <a:xfrm>
              <a:off x="7769225" y="2379266"/>
              <a:ext cx="209550" cy="209551"/>
              <a:chOff x="1694" y="2044"/>
              <a:chExt cx="160" cy="160"/>
            </a:xfrm>
          </p:grpSpPr>
          <p:sp>
            <p:nvSpPr>
              <p:cNvPr id="61" name="Oval 41"/>
              <p:cNvSpPr>
                <a:spLocks noChangeAspect="1" noChangeArrowheads="1"/>
              </p:cNvSpPr>
              <p:nvPr>
                <p:custDataLst>
                  <p:tags r:id="rId18"/>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sp>
            <p:nvSpPr>
              <p:cNvPr id="62" name="Arc 42"/>
              <p:cNvSpPr>
                <a:spLocks noChangeAspect="1"/>
              </p:cNvSpPr>
              <p:nvPr>
                <p:custDataLst>
                  <p:tags r:id="rId19"/>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grpSp>
        <p:grpSp>
          <p:nvGrpSpPr>
            <p:cNvPr id="15" name="MoonLegend4"/>
            <p:cNvGrpSpPr>
              <a:grpSpLocks noChangeAspect="1"/>
            </p:cNvGrpSpPr>
            <p:nvPr>
              <p:custDataLst>
                <p:tags r:id="rId9"/>
              </p:custDataLst>
            </p:nvPr>
          </p:nvGrpSpPr>
          <p:grpSpPr bwMode="gray">
            <a:xfrm>
              <a:off x="7769225" y="2927748"/>
              <a:ext cx="209550" cy="209551"/>
              <a:chOff x="4495" y="1198"/>
              <a:chExt cx="160" cy="160"/>
            </a:xfrm>
          </p:grpSpPr>
          <p:sp>
            <p:nvSpPr>
              <p:cNvPr id="59"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sp>
            <p:nvSpPr>
              <p:cNvPr id="60" name="Arc 48"/>
              <p:cNvSpPr>
                <a:spLocks noChangeAspect="1"/>
              </p:cNvSpPr>
              <p:nvPr>
                <p:custDataLst>
                  <p:tags r:id="rId17"/>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grpSp>
        <p:grpSp>
          <p:nvGrpSpPr>
            <p:cNvPr id="18" name="MoonLegend5"/>
            <p:cNvGrpSpPr>
              <a:grpSpLocks noChangeAspect="1"/>
            </p:cNvGrpSpPr>
            <p:nvPr>
              <p:custDataLst>
                <p:tags r:id="rId10"/>
              </p:custDataLst>
            </p:nvPr>
          </p:nvGrpSpPr>
          <p:grpSpPr bwMode="gray">
            <a:xfrm>
              <a:off x="7769225" y="3201990"/>
              <a:ext cx="209550" cy="209551"/>
              <a:chOff x="4495" y="1440"/>
              <a:chExt cx="160" cy="160"/>
            </a:xfrm>
          </p:grpSpPr>
          <p:sp>
            <p:nvSpPr>
              <p:cNvPr id="57" name="Oval 50"/>
              <p:cNvSpPr>
                <a:spLocks noChangeAspect="1" noChangeArrowheads="1"/>
              </p:cNvSpPr>
              <p:nvPr>
                <p:custDataLst>
                  <p:tags r:id="rId14"/>
                </p:custDataLst>
              </p:nvPr>
            </p:nvSpPr>
            <p:spPr bwMode="gray">
              <a:xfrm>
                <a:off x="4495" y="1440"/>
                <a:ext cx="160" cy="16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sp>
            <p:nvSpPr>
              <p:cNvPr id="58" name="Oval 51"/>
              <p:cNvSpPr>
                <a:spLocks noChangeAspect="1" noChangeArrowheads="1"/>
              </p:cNvSpPr>
              <p:nvPr>
                <p:custDataLst>
                  <p:tags r:id="rId15"/>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grpSp>
        <p:sp>
          <p:nvSpPr>
            <p:cNvPr id="49" name="Legend1"/>
            <p:cNvSpPr>
              <a:spLocks noChangeArrowheads="1"/>
            </p:cNvSpPr>
            <p:nvPr/>
          </p:nvSpPr>
          <p:spPr bwMode="gray">
            <a:xfrm>
              <a:off x="8089900" y="211772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sp>
          <p:nvSpPr>
            <p:cNvPr id="50" name="Legend2"/>
            <p:cNvSpPr>
              <a:spLocks noChangeArrowheads="1"/>
            </p:cNvSpPr>
            <p:nvPr/>
          </p:nvSpPr>
          <p:spPr bwMode="gray">
            <a:xfrm>
              <a:off x="8089900" y="2392363"/>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sp>
          <p:nvSpPr>
            <p:cNvPr id="51" name="Legend3"/>
            <p:cNvSpPr>
              <a:spLocks noChangeArrowheads="1"/>
            </p:cNvSpPr>
            <p:nvPr/>
          </p:nvSpPr>
          <p:spPr bwMode="gray">
            <a:xfrm>
              <a:off x="8089900" y="2667002"/>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sp>
          <p:nvSpPr>
            <p:cNvPr id="52" name="Legend4"/>
            <p:cNvSpPr>
              <a:spLocks noChangeArrowheads="1"/>
            </p:cNvSpPr>
            <p:nvPr/>
          </p:nvSpPr>
          <p:spPr bwMode="gray">
            <a:xfrm>
              <a:off x="8089900" y="293846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sp>
          <p:nvSpPr>
            <p:cNvPr id="53" name="Legend5"/>
            <p:cNvSpPr>
              <a:spLocks noChangeArrowheads="1"/>
            </p:cNvSpPr>
            <p:nvPr/>
          </p:nvSpPr>
          <p:spPr bwMode="gray">
            <a:xfrm>
              <a:off x="8089900" y="321469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89672">
                <a:buClr>
                  <a:srgbClr val="002960"/>
                </a:buClr>
              </a:pPr>
              <a:r>
                <a:rPr lang="en-US" sz="1200" dirty="0">
                  <a:solidFill>
                    <a:srgbClr val="000000"/>
                  </a:solidFill>
                  <a:latin typeface="Arial"/>
                </a:rPr>
                <a:t>Legend</a:t>
              </a:r>
            </a:p>
          </p:txBody>
        </p:sp>
        <p:grpSp>
          <p:nvGrpSpPr>
            <p:cNvPr id="20" name="MoonLegend3"/>
            <p:cNvGrpSpPr>
              <a:grpSpLocks noChangeAspect="1"/>
            </p:cNvGrpSpPr>
            <p:nvPr>
              <p:custDataLst>
                <p:tags r:id="rId11"/>
              </p:custDataLst>
            </p:nvPr>
          </p:nvGrpSpPr>
          <p:grpSpPr bwMode="gray">
            <a:xfrm>
              <a:off x="7769225" y="2653507"/>
              <a:ext cx="209550" cy="209551"/>
              <a:chOff x="4495" y="1198"/>
              <a:chExt cx="160" cy="160"/>
            </a:xfrm>
          </p:grpSpPr>
          <p:sp>
            <p:nvSpPr>
              <p:cNvPr id="55" name="Oval 47"/>
              <p:cNvSpPr>
                <a:spLocks noChangeAspect="1" noChangeArrowheads="1"/>
              </p:cNvSpPr>
              <p:nvPr>
                <p:custDataLst>
                  <p:tags r:id="rId12"/>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sp>
            <p:nvSpPr>
              <p:cNvPr id="56" name="Arc 48"/>
              <p:cNvSpPr>
                <a:spLocks noChangeAspect="1"/>
              </p:cNvSpPr>
              <p:nvPr>
                <p:custDataLst>
                  <p:tags r:id="rId13"/>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890523"/>
                <a:endParaRPr lang="en-US">
                  <a:solidFill>
                    <a:srgbClr val="000000"/>
                  </a:solidFill>
                  <a:latin typeface="Arial"/>
                </a:endParaRPr>
              </a:p>
            </p:txBody>
          </p:sp>
        </p:grpSp>
      </p:grpSp>
    </p:spTree>
    <p:extLst>
      <p:ext uri="{BB962C8B-B14F-4D97-AF65-F5344CB8AC3E}">
        <p14:creationId xmlns:p14="http://schemas.microsoft.com/office/powerpoint/2010/main" val="1795032305"/>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Lst>
  <p:timing>
    <p:tnLst>
      <p:par>
        <p:cTn id="1" dur="indefinite" restart="never" nodeType="tmRoot"/>
      </p:par>
    </p:tnLst>
  </p:timing>
  <p:hf hdr="0" ftr="0" dt="0"/>
  <p:txStyles>
    <p:titleStyle>
      <a:lvl1pPr algn="l" defTabSz="889672" rtl="0" eaLnBrk="1" fontAlgn="base" hangingPunct="1">
        <a:spcBef>
          <a:spcPct val="0"/>
        </a:spcBef>
        <a:spcAft>
          <a:spcPct val="0"/>
        </a:spcAft>
        <a:tabLst>
          <a:tab pos="268163" algn="l"/>
        </a:tabLst>
        <a:defRPr sz="1900" b="1" baseline="0">
          <a:solidFill>
            <a:schemeClr val="tx2"/>
          </a:solidFill>
          <a:latin typeface="+mj-lt"/>
          <a:ea typeface="+mj-ea"/>
          <a:cs typeface="+mj-cs"/>
        </a:defRPr>
      </a:lvl1pPr>
      <a:lvl2pPr algn="l" defTabSz="889672" rtl="0" eaLnBrk="1" fontAlgn="base" hangingPunct="1">
        <a:spcBef>
          <a:spcPct val="0"/>
        </a:spcBef>
        <a:spcAft>
          <a:spcPct val="0"/>
        </a:spcAft>
        <a:defRPr sz="1900" b="1">
          <a:solidFill>
            <a:schemeClr val="tx2"/>
          </a:solidFill>
          <a:latin typeface="Arial" charset="0"/>
        </a:defRPr>
      </a:lvl2pPr>
      <a:lvl3pPr algn="l" defTabSz="889672" rtl="0" eaLnBrk="1" fontAlgn="base" hangingPunct="1">
        <a:spcBef>
          <a:spcPct val="0"/>
        </a:spcBef>
        <a:spcAft>
          <a:spcPct val="0"/>
        </a:spcAft>
        <a:defRPr sz="1900" b="1">
          <a:solidFill>
            <a:schemeClr val="tx2"/>
          </a:solidFill>
          <a:latin typeface="Arial" charset="0"/>
        </a:defRPr>
      </a:lvl3pPr>
      <a:lvl4pPr algn="l" defTabSz="889672" rtl="0" eaLnBrk="1" fontAlgn="base" hangingPunct="1">
        <a:spcBef>
          <a:spcPct val="0"/>
        </a:spcBef>
        <a:spcAft>
          <a:spcPct val="0"/>
        </a:spcAft>
        <a:defRPr sz="1900" b="1">
          <a:solidFill>
            <a:schemeClr val="tx2"/>
          </a:solidFill>
          <a:latin typeface="Arial" charset="0"/>
        </a:defRPr>
      </a:lvl4pPr>
      <a:lvl5pPr algn="l" defTabSz="889672" rtl="0" eaLnBrk="1" fontAlgn="base" hangingPunct="1">
        <a:spcBef>
          <a:spcPct val="0"/>
        </a:spcBef>
        <a:spcAft>
          <a:spcPct val="0"/>
        </a:spcAft>
        <a:defRPr sz="1900" b="1">
          <a:solidFill>
            <a:schemeClr val="tx2"/>
          </a:solidFill>
          <a:latin typeface="Arial" charset="0"/>
        </a:defRPr>
      </a:lvl5pPr>
      <a:lvl6pPr marL="454260" algn="l" defTabSz="889672" rtl="0" eaLnBrk="1" fontAlgn="base" hangingPunct="1">
        <a:spcBef>
          <a:spcPct val="0"/>
        </a:spcBef>
        <a:spcAft>
          <a:spcPct val="0"/>
        </a:spcAft>
        <a:defRPr sz="1900" b="1">
          <a:solidFill>
            <a:schemeClr val="tx2"/>
          </a:solidFill>
          <a:latin typeface="Arial" charset="0"/>
        </a:defRPr>
      </a:lvl6pPr>
      <a:lvl7pPr marL="908595" algn="l" defTabSz="889672" rtl="0" eaLnBrk="1" fontAlgn="base" hangingPunct="1">
        <a:spcBef>
          <a:spcPct val="0"/>
        </a:spcBef>
        <a:spcAft>
          <a:spcPct val="0"/>
        </a:spcAft>
        <a:defRPr sz="1900" b="1">
          <a:solidFill>
            <a:schemeClr val="tx2"/>
          </a:solidFill>
          <a:latin typeface="Arial" charset="0"/>
        </a:defRPr>
      </a:lvl7pPr>
      <a:lvl8pPr marL="1362905" algn="l" defTabSz="889672" rtl="0" eaLnBrk="1" fontAlgn="base" hangingPunct="1">
        <a:spcBef>
          <a:spcPct val="0"/>
        </a:spcBef>
        <a:spcAft>
          <a:spcPct val="0"/>
        </a:spcAft>
        <a:defRPr sz="1900" b="1">
          <a:solidFill>
            <a:schemeClr val="tx2"/>
          </a:solidFill>
          <a:latin typeface="Arial" charset="0"/>
        </a:defRPr>
      </a:lvl8pPr>
      <a:lvl9pPr marL="1817203" algn="l" defTabSz="889672" rtl="0" eaLnBrk="1" fontAlgn="base" hangingPunct="1">
        <a:spcBef>
          <a:spcPct val="0"/>
        </a:spcBef>
        <a:spcAft>
          <a:spcPct val="0"/>
        </a:spcAft>
        <a:defRPr sz="1900" b="1">
          <a:solidFill>
            <a:schemeClr val="tx2"/>
          </a:solidFill>
          <a:latin typeface="Arial" charset="0"/>
        </a:defRPr>
      </a:lvl9pPr>
    </p:titleStyle>
    <p:bodyStyle>
      <a:lvl1pPr marL="0" indent="0" algn="l" defTabSz="889672"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2448" indent="-190873" algn="l" defTabSz="889672"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4260" indent="-260278" algn="l" defTabSz="88967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0468" indent="-154595" algn="l" defTabSz="889672"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5055" indent="-129349" algn="l" defTabSz="88967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5055" indent="-129349" algn="l" defTabSz="88967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5055" indent="-129349" algn="l" defTabSz="88967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5055" indent="-129349" algn="l" defTabSz="88967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5055" indent="-129349" algn="l" defTabSz="889672"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08595" rtl="0" eaLnBrk="1" latinLnBrk="0" hangingPunct="1">
        <a:defRPr sz="1800" kern="1200">
          <a:solidFill>
            <a:schemeClr val="tx1"/>
          </a:solidFill>
          <a:latin typeface="+mn-lt"/>
          <a:ea typeface="+mn-ea"/>
          <a:cs typeface="+mn-cs"/>
        </a:defRPr>
      </a:lvl1pPr>
      <a:lvl2pPr marL="454260" algn="l" defTabSz="908595" rtl="0" eaLnBrk="1" latinLnBrk="0" hangingPunct="1">
        <a:defRPr sz="1800" kern="1200">
          <a:solidFill>
            <a:schemeClr val="tx1"/>
          </a:solidFill>
          <a:latin typeface="+mn-lt"/>
          <a:ea typeface="+mn-ea"/>
          <a:cs typeface="+mn-cs"/>
        </a:defRPr>
      </a:lvl2pPr>
      <a:lvl3pPr marL="908595" algn="l" defTabSz="908595" rtl="0" eaLnBrk="1" latinLnBrk="0" hangingPunct="1">
        <a:defRPr sz="1800" kern="1200">
          <a:solidFill>
            <a:schemeClr val="tx1"/>
          </a:solidFill>
          <a:latin typeface="+mn-lt"/>
          <a:ea typeface="+mn-ea"/>
          <a:cs typeface="+mn-cs"/>
        </a:defRPr>
      </a:lvl3pPr>
      <a:lvl4pPr marL="1362905" algn="l" defTabSz="908595" rtl="0" eaLnBrk="1" latinLnBrk="0" hangingPunct="1">
        <a:defRPr sz="1800" kern="1200">
          <a:solidFill>
            <a:schemeClr val="tx1"/>
          </a:solidFill>
          <a:latin typeface="+mn-lt"/>
          <a:ea typeface="+mn-ea"/>
          <a:cs typeface="+mn-cs"/>
        </a:defRPr>
      </a:lvl4pPr>
      <a:lvl5pPr marL="1817203" algn="l" defTabSz="908595" rtl="0" eaLnBrk="1" latinLnBrk="0" hangingPunct="1">
        <a:defRPr sz="1800" kern="1200">
          <a:solidFill>
            <a:schemeClr val="tx1"/>
          </a:solidFill>
          <a:latin typeface="+mn-lt"/>
          <a:ea typeface="+mn-ea"/>
          <a:cs typeface="+mn-cs"/>
        </a:defRPr>
      </a:lvl5pPr>
      <a:lvl6pPr marL="2271505" algn="l" defTabSz="908595" rtl="0" eaLnBrk="1" latinLnBrk="0" hangingPunct="1">
        <a:defRPr sz="1800" kern="1200">
          <a:solidFill>
            <a:schemeClr val="tx1"/>
          </a:solidFill>
          <a:latin typeface="+mn-lt"/>
          <a:ea typeface="+mn-ea"/>
          <a:cs typeface="+mn-cs"/>
        </a:defRPr>
      </a:lvl6pPr>
      <a:lvl7pPr marL="2725806" algn="l" defTabSz="908595" rtl="0" eaLnBrk="1" latinLnBrk="0" hangingPunct="1">
        <a:defRPr sz="1800" kern="1200">
          <a:solidFill>
            <a:schemeClr val="tx1"/>
          </a:solidFill>
          <a:latin typeface="+mn-lt"/>
          <a:ea typeface="+mn-ea"/>
          <a:cs typeface="+mn-cs"/>
        </a:defRPr>
      </a:lvl7pPr>
      <a:lvl8pPr marL="3180109" algn="l" defTabSz="908595" rtl="0" eaLnBrk="1" latinLnBrk="0" hangingPunct="1">
        <a:defRPr sz="1800" kern="1200">
          <a:solidFill>
            <a:schemeClr val="tx1"/>
          </a:solidFill>
          <a:latin typeface="+mn-lt"/>
          <a:ea typeface="+mn-ea"/>
          <a:cs typeface="+mn-cs"/>
        </a:defRPr>
      </a:lvl8pPr>
      <a:lvl9pPr marL="3634410" algn="l" defTabSz="9085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2621" y="2957373"/>
            <a:ext cx="4935537" cy="1292662"/>
          </a:xfrm>
        </p:spPr>
        <p:txBody>
          <a:bodyPr/>
          <a:lstStyle/>
          <a:p>
            <a:r>
              <a:rPr lang="en-MY" dirty="0" smtClean="0"/>
              <a:t>Preparedness and Response to Public Health Risks and Emergencies</a:t>
            </a:r>
            <a:endParaRPr lang="en-MY" dirty="0"/>
          </a:p>
        </p:txBody>
      </p:sp>
      <p:sp>
        <p:nvSpPr>
          <p:cNvPr id="3" name="Subtitle 2"/>
          <p:cNvSpPr>
            <a:spLocks noGrp="1"/>
          </p:cNvSpPr>
          <p:nvPr>
            <p:ph type="subTitle" idx="1"/>
          </p:nvPr>
        </p:nvSpPr>
        <p:spPr>
          <a:xfrm>
            <a:off x="632621" y="4638820"/>
            <a:ext cx="4935537" cy="615553"/>
          </a:xfrm>
        </p:spPr>
        <p:txBody>
          <a:bodyPr/>
          <a:lstStyle/>
          <a:p>
            <a:r>
              <a:rPr lang="en-MY" dirty="0" smtClean="0"/>
              <a:t>Workshop Report</a:t>
            </a:r>
          </a:p>
          <a:p>
            <a:r>
              <a:rPr lang="en-MY" dirty="0" smtClean="0"/>
              <a:t>6</a:t>
            </a:r>
            <a:r>
              <a:rPr lang="en-MY" baseline="30000" dirty="0" smtClean="0"/>
              <a:t>th</a:t>
            </a:r>
            <a:r>
              <a:rPr lang="en-MY" dirty="0" smtClean="0"/>
              <a:t> of January 2014</a:t>
            </a:r>
            <a:endParaRPr lang="en-MY" dirty="0"/>
          </a:p>
        </p:txBody>
      </p:sp>
    </p:spTree>
    <p:extLst>
      <p:ext uri="{BB962C8B-B14F-4D97-AF65-F5344CB8AC3E}">
        <p14:creationId xmlns:p14="http://schemas.microsoft.com/office/powerpoint/2010/main" val="658503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372738" name="Picture 2" descr="C:\Users\gtnf5_000\AppData\Local\Packages\microsoft.windowscommunicationsapps_8wekyb3d8bbwe\AC\Temp\{4F387DD2-F8FA-4E82-954D-6732E4BEEB05}.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34" y="234863"/>
            <a:ext cx="8791575" cy="606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243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MY" dirty="0" smtClean="0"/>
              <a:t>Overview of the workshop</a:t>
            </a:r>
            <a:endParaRPr lang="en-MY" dirty="0"/>
          </a:p>
        </p:txBody>
      </p:sp>
      <p:pic>
        <p:nvPicPr>
          <p:cNvPr id="367618" name="Picture 2" descr="C:\Users\gtnf5_000\AppData\Local\Packages\microsoft.windowscommunicationsapps_8wekyb3d8bbwe\AC\Temp\{C06E778D-CF80-4F0C-9720-90F0DD806A9C}.t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613" b="11387"/>
          <a:stretch/>
        </p:blipFill>
        <p:spPr bwMode="auto">
          <a:xfrm>
            <a:off x="121596" y="715618"/>
            <a:ext cx="8791575" cy="4975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1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96" y="234863"/>
            <a:ext cx="8794113" cy="553998"/>
          </a:xfrm>
        </p:spPr>
        <p:txBody>
          <a:bodyPr/>
          <a:lstStyle/>
          <a:p>
            <a:r>
              <a:rPr lang="en-MY" sz="1800" dirty="0" smtClean="0"/>
              <a:t>5 Pillars to strengthen preparedness and response to public health risk and emergencies</a:t>
            </a:r>
            <a:endParaRPr lang="en-MY" sz="1800" dirty="0"/>
          </a:p>
        </p:txBody>
      </p:sp>
      <p:pic>
        <p:nvPicPr>
          <p:cNvPr id="368642" name="Picture 2" descr="C:\Users\gtnf5_000\AppData\Local\Packages\microsoft.windowscommunicationsapps_8wekyb3d8bbwe\AC\Temp\{C4E9A8A4-E05B-43F2-8DF0-89D343ACAEB2}.t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894" b="5397"/>
          <a:stretch/>
        </p:blipFill>
        <p:spPr bwMode="auto">
          <a:xfrm>
            <a:off x="121596" y="897367"/>
            <a:ext cx="8791575" cy="532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5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369668" name="Picture 4" descr="C:\Users\gtnf5_000\AppData\Local\Packages\microsoft.windowscommunicationsapps_8wekyb3d8bbwe\AC\Temp\{10743511-1EBC-4167-AB15-7929340CDBA5}.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34" y="234863"/>
            <a:ext cx="8791575" cy="606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55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2" descr="C:\Users\gtnf5_000\AppData\Local\Packages\microsoft.windowscommunicationsapps_8wekyb3d8bbwe\AC\Temp\{9B0071E8-C768-4E9F-91D3-005EB9F3B69E}.tm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801"/>
          <a:stretch/>
        </p:blipFill>
        <p:spPr bwMode="auto">
          <a:xfrm>
            <a:off x="0" y="91427"/>
            <a:ext cx="8791575" cy="56547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bg1"/>
          </a:solidFill>
        </p:spPr>
        <p:txBody>
          <a:bodyPr/>
          <a:lstStyle/>
          <a:p>
            <a:r>
              <a:rPr lang="en-MY" dirty="0" smtClean="0"/>
              <a:t>Moving Forward</a:t>
            </a:r>
            <a:endParaRPr lang="en-MY" dirty="0"/>
          </a:p>
        </p:txBody>
      </p:sp>
    </p:spTree>
    <p:extLst>
      <p:ext uri="{BB962C8B-B14F-4D97-AF65-F5344CB8AC3E}">
        <p14:creationId xmlns:p14="http://schemas.microsoft.com/office/powerpoint/2010/main" val="303295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374786" name="Picture 2" descr="C:\Users\gtnf5_000\AppData\Local\Packages\microsoft.windowscommunicationsapps_8wekyb3d8bbwe\AC\Temp\{FF927DB3-952F-40AE-B105-D8D2A7A38A94}.t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34" y="234863"/>
            <a:ext cx="8791575" cy="606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001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85" y="379420"/>
            <a:ext cx="8794113" cy="246221"/>
          </a:xfrm>
        </p:spPr>
        <p:txBody>
          <a:bodyPr/>
          <a:lstStyle/>
          <a:p>
            <a:r>
              <a:rPr lang="en-US" sz="1600" dirty="0" smtClean="0"/>
              <a:t>Acknowledgement</a:t>
            </a:r>
            <a:endParaRPr lang="en-MY" sz="1600" dirty="0"/>
          </a:p>
        </p:txBody>
      </p:sp>
      <p:pic>
        <p:nvPicPr>
          <p:cNvPr id="3" name="Picture 2" descr="C:\Users\gtnf5_000\AppData\Local\Packages\microsoft.windowscommunicationsapps_8wekyb3d8bbwe\AC\Temp\{C72C2E82-9E35-47FD-A9B1-AA00E84EC4FC}.tmp"/>
          <p:cNvPicPr>
            <a:picLocks noChangeAspect="1" noChangeArrowheads="1"/>
          </p:cNvPicPr>
          <p:nvPr/>
        </p:nvPicPr>
        <p:blipFill rotWithShape="1">
          <a:blip r:embed="rId2">
            <a:extLst>
              <a:ext uri="{28A0092B-C50C-407E-A947-70E740481C1C}">
                <a14:useLocalDpi xmlns:a14="http://schemas.microsoft.com/office/drawing/2010/main" val="0"/>
              </a:ext>
            </a:extLst>
          </a:blip>
          <a:srcRect t="6838"/>
          <a:stretch/>
        </p:blipFill>
        <p:spPr bwMode="auto">
          <a:xfrm>
            <a:off x="121596" y="649705"/>
            <a:ext cx="8791575" cy="5652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29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5649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0.xml><?xml version="1.0" encoding="utf-8"?>
<p:tagLst xmlns:a="http://schemas.openxmlformats.org/drawingml/2006/main" xmlns:r="http://schemas.openxmlformats.org/officeDocument/2006/relationships" xmlns:p="http://schemas.openxmlformats.org/presentationml/2006/main">
  <p:tag name="NAME" val="Moon"/>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2.xml><?xml version="1.0" encoding="utf-8"?>
<p:tagLst xmlns:a="http://schemas.openxmlformats.org/drawingml/2006/main" xmlns:r="http://schemas.openxmlformats.org/officeDocument/2006/relationships" xmlns:p="http://schemas.openxmlformats.org/presentationml/2006/main">
  <p:tag name="NAME" val="Moon"/>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0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0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0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0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0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1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1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hJ3jLi3hgka3aHHy.6EqY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NAME" val="Moon"/>
</p:tagLst>
</file>

<file path=ppt/tags/tag118.xml><?xml version="1.0" encoding="utf-8"?>
<p:tagLst xmlns:a="http://schemas.openxmlformats.org/drawingml/2006/main" xmlns:r="http://schemas.openxmlformats.org/officeDocument/2006/relationships" xmlns:p="http://schemas.openxmlformats.org/presentationml/2006/main">
  <p:tag name="NAME" val="Moon"/>
</p:tagLst>
</file>

<file path=ppt/tags/tag119.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0.xml><?xml version="1.0" encoding="utf-8"?>
<p:tagLst xmlns:a="http://schemas.openxmlformats.org/drawingml/2006/main" xmlns:r="http://schemas.openxmlformats.org/officeDocument/2006/relationships" xmlns:p="http://schemas.openxmlformats.org/presentationml/2006/main">
  <p:tag name="NAME" val="Moon"/>
</p:tagLst>
</file>

<file path=ppt/tags/tag121.xml><?xml version="1.0" encoding="utf-8"?>
<p:tagLst xmlns:a="http://schemas.openxmlformats.org/drawingml/2006/main" xmlns:r="http://schemas.openxmlformats.org/officeDocument/2006/relationships" xmlns:p="http://schemas.openxmlformats.org/presentationml/2006/main">
  <p:tag name="NAME" val="Moon"/>
</p:tagLst>
</file>

<file path=ppt/tags/tag12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2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2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3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3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NAME" val="Moon"/>
</p:tagLst>
</file>

<file path=ppt/tags/tag135.xml><?xml version="1.0" encoding="utf-8"?>
<p:tagLst xmlns:a="http://schemas.openxmlformats.org/drawingml/2006/main" xmlns:r="http://schemas.openxmlformats.org/officeDocument/2006/relationships" xmlns:p="http://schemas.openxmlformats.org/presentationml/2006/main">
  <p:tag name="NAME" val="Moon"/>
</p:tagLst>
</file>

<file path=ppt/tags/tag136.xml><?xml version="1.0" encoding="utf-8"?>
<p:tagLst xmlns:a="http://schemas.openxmlformats.org/drawingml/2006/main" xmlns:r="http://schemas.openxmlformats.org/officeDocument/2006/relationships" xmlns:p="http://schemas.openxmlformats.org/presentationml/2006/main">
  <p:tag name="NAME" val="Moon"/>
</p:tagLst>
</file>

<file path=ppt/tags/tag137.xml><?xml version="1.0" encoding="utf-8"?>
<p:tagLst xmlns:a="http://schemas.openxmlformats.org/drawingml/2006/main" xmlns:r="http://schemas.openxmlformats.org/officeDocument/2006/relationships" xmlns:p="http://schemas.openxmlformats.org/presentationml/2006/main">
  <p:tag name="NAME" val="Moon"/>
</p:tagLst>
</file>

<file path=ppt/tags/tag138.xml><?xml version="1.0" encoding="utf-8"?>
<p:tagLst xmlns:a="http://schemas.openxmlformats.org/drawingml/2006/main" xmlns:r="http://schemas.openxmlformats.org/officeDocument/2006/relationships" xmlns:p="http://schemas.openxmlformats.org/presentationml/2006/main">
  <p:tag name="NAME" val="Moon"/>
</p:tagLst>
</file>

<file path=ppt/tags/tag13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4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4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4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NAME" val="Moon"/>
</p:tagLst>
</file>

<file path=ppt/tags/tag152.xml><?xml version="1.0" encoding="utf-8"?>
<p:tagLst xmlns:a="http://schemas.openxmlformats.org/drawingml/2006/main" xmlns:r="http://schemas.openxmlformats.org/officeDocument/2006/relationships" xmlns:p="http://schemas.openxmlformats.org/presentationml/2006/main">
  <p:tag name="NAME" val="Moon"/>
</p:tagLst>
</file>

<file path=ppt/tags/tag153.xml><?xml version="1.0" encoding="utf-8"?>
<p:tagLst xmlns:a="http://schemas.openxmlformats.org/drawingml/2006/main" xmlns:r="http://schemas.openxmlformats.org/officeDocument/2006/relationships" xmlns:p="http://schemas.openxmlformats.org/presentationml/2006/main">
  <p:tag name="NAME" val="Moon"/>
</p:tagLst>
</file>

<file path=ppt/tags/tag154.xml><?xml version="1.0" encoding="utf-8"?>
<p:tagLst xmlns:a="http://schemas.openxmlformats.org/drawingml/2006/main" xmlns:r="http://schemas.openxmlformats.org/officeDocument/2006/relationships" xmlns:p="http://schemas.openxmlformats.org/presentationml/2006/main">
  <p:tag name="NAME" val="Moon"/>
</p:tagLst>
</file>

<file path=ppt/tags/tag155.xml><?xml version="1.0" encoding="utf-8"?>
<p:tagLst xmlns:a="http://schemas.openxmlformats.org/drawingml/2006/main" xmlns:r="http://schemas.openxmlformats.org/officeDocument/2006/relationships" xmlns:p="http://schemas.openxmlformats.org/presentationml/2006/main">
  <p:tag name="NAME" val="Moon"/>
</p:tagLst>
</file>

<file path=ppt/tags/tag15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5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5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6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6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NAME" val="Moon"/>
</p:tagLst>
</file>

<file path=ppt/tags/tag169.xml><?xml version="1.0" encoding="utf-8"?>
<p:tagLst xmlns:a="http://schemas.openxmlformats.org/drawingml/2006/main" xmlns:r="http://schemas.openxmlformats.org/officeDocument/2006/relationships" xmlns:p="http://schemas.openxmlformats.org/presentationml/2006/main">
  <p:tag name="NAME" val="Moon"/>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J3jLi3hgka3aHHy.6EqYg"/>
</p:tagLst>
</file>

<file path=ppt/tags/tag170.xml><?xml version="1.0" encoding="utf-8"?>
<p:tagLst xmlns:a="http://schemas.openxmlformats.org/drawingml/2006/main" xmlns:r="http://schemas.openxmlformats.org/officeDocument/2006/relationships" xmlns:p="http://schemas.openxmlformats.org/presentationml/2006/main">
  <p:tag name="NAME" val="Moon"/>
</p:tagLst>
</file>

<file path=ppt/tags/tag171.xml><?xml version="1.0" encoding="utf-8"?>
<p:tagLst xmlns:a="http://schemas.openxmlformats.org/drawingml/2006/main" xmlns:r="http://schemas.openxmlformats.org/officeDocument/2006/relationships" xmlns:p="http://schemas.openxmlformats.org/presentationml/2006/main">
  <p:tag name="NAME" val="Moon"/>
</p:tagLst>
</file>

<file path=ppt/tags/tag172.xml><?xml version="1.0" encoding="utf-8"?>
<p:tagLst xmlns:a="http://schemas.openxmlformats.org/drawingml/2006/main" xmlns:r="http://schemas.openxmlformats.org/officeDocument/2006/relationships" xmlns:p="http://schemas.openxmlformats.org/presentationml/2006/main">
  <p:tag name="NAME" val="Moon"/>
</p:tagLst>
</file>

<file path=ppt/tags/tag17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7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7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7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7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CFVMVsK7QkqV6hVvsNJIK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INxKmGTk3kyr77x9GUZYx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H0u1W667.0SpRWOc5D0Pl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Rn8nB1C9vE.oHxWoJ.l9k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pHpu4O4V3kKC0xhy65UWm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HT50yhGbDEijjUSgPCG07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hJ3jLi3hgka3aHHy.6EqY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yDzHwnrjL0W9w9WUlYLew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tbmUxS3IokmCFptFrzSn0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_Iof0apWBUKTHwJm7f_5D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S65V.eBkzkKSorz.Z_C.n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NAME" val="Moon"/>
</p:tagLst>
</file>

<file path=ppt/tags/tag196.xml><?xml version="1.0" encoding="utf-8"?>
<p:tagLst xmlns:a="http://schemas.openxmlformats.org/drawingml/2006/main" xmlns:r="http://schemas.openxmlformats.org/officeDocument/2006/relationships" xmlns:p="http://schemas.openxmlformats.org/presentationml/2006/main">
  <p:tag name="NAME" val="Moon"/>
</p:tagLst>
</file>

<file path=ppt/tags/tag197.xml><?xml version="1.0" encoding="utf-8"?>
<p:tagLst xmlns:a="http://schemas.openxmlformats.org/drawingml/2006/main" xmlns:r="http://schemas.openxmlformats.org/officeDocument/2006/relationships" xmlns:p="http://schemas.openxmlformats.org/presentationml/2006/main">
  <p:tag name="NAME" val="Moon"/>
</p:tagLst>
</file>

<file path=ppt/tags/tag198.xml><?xml version="1.0" encoding="utf-8"?>
<p:tagLst xmlns:a="http://schemas.openxmlformats.org/drawingml/2006/main" xmlns:r="http://schemas.openxmlformats.org/officeDocument/2006/relationships" xmlns:p="http://schemas.openxmlformats.org/presentationml/2006/main">
  <p:tag name="NAME" val="Moon"/>
</p:tagLst>
</file>

<file path=ppt/tags/tag199.xml><?xml version="1.0" encoding="utf-8"?>
<p:tagLst xmlns:a="http://schemas.openxmlformats.org/drawingml/2006/main" xmlns:r="http://schemas.openxmlformats.org/officeDocument/2006/relationships" xmlns:p="http://schemas.openxmlformats.org/presentationml/2006/main">
  <p:tag name="NAME" val="Moon"/>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0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0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0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0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0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0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0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0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0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NAME" val="Moon"/>
</p:tagLst>
</file>

<file path=ppt/tags/tag213.xml><?xml version="1.0" encoding="utf-8"?>
<p:tagLst xmlns:a="http://schemas.openxmlformats.org/drawingml/2006/main" xmlns:r="http://schemas.openxmlformats.org/officeDocument/2006/relationships" xmlns:p="http://schemas.openxmlformats.org/presentationml/2006/main">
  <p:tag name="NAME" val="Moon"/>
</p:tagLst>
</file>

<file path=ppt/tags/tag214.xml><?xml version="1.0" encoding="utf-8"?>
<p:tagLst xmlns:a="http://schemas.openxmlformats.org/drawingml/2006/main" xmlns:r="http://schemas.openxmlformats.org/officeDocument/2006/relationships" xmlns:p="http://schemas.openxmlformats.org/presentationml/2006/main">
  <p:tag name="NAME" val="Moon"/>
</p:tagLst>
</file>

<file path=ppt/tags/tag215.xml><?xml version="1.0" encoding="utf-8"?>
<p:tagLst xmlns:a="http://schemas.openxmlformats.org/drawingml/2006/main" xmlns:r="http://schemas.openxmlformats.org/officeDocument/2006/relationships" xmlns:p="http://schemas.openxmlformats.org/presentationml/2006/main">
  <p:tag name="NAME" val="Moon"/>
</p:tagLst>
</file>

<file path=ppt/tags/tag216.xml><?xml version="1.0" encoding="utf-8"?>
<p:tagLst xmlns:a="http://schemas.openxmlformats.org/drawingml/2006/main" xmlns:r="http://schemas.openxmlformats.org/officeDocument/2006/relationships" xmlns:p="http://schemas.openxmlformats.org/presentationml/2006/main">
  <p:tag name="NAME" val="Moon"/>
</p:tagLst>
</file>

<file path=ppt/tags/tag21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1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1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2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2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2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2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2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2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2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30.xml><?xml version="1.0" encoding="utf-8"?>
<p:tagLst xmlns:a="http://schemas.openxmlformats.org/drawingml/2006/main" xmlns:r="http://schemas.openxmlformats.org/officeDocument/2006/relationships" xmlns:p="http://schemas.openxmlformats.org/presentationml/2006/main">
  <p:tag name="NAME" val="Moon"/>
</p:tagLst>
</file>

<file path=ppt/tags/tag231.xml><?xml version="1.0" encoding="utf-8"?>
<p:tagLst xmlns:a="http://schemas.openxmlformats.org/drawingml/2006/main" xmlns:r="http://schemas.openxmlformats.org/officeDocument/2006/relationships" xmlns:p="http://schemas.openxmlformats.org/presentationml/2006/main">
  <p:tag name="NAME" val="Moon"/>
</p:tagLst>
</file>

<file path=ppt/tags/tag232.xml><?xml version="1.0" encoding="utf-8"?>
<p:tagLst xmlns:a="http://schemas.openxmlformats.org/drawingml/2006/main" xmlns:r="http://schemas.openxmlformats.org/officeDocument/2006/relationships" xmlns:p="http://schemas.openxmlformats.org/presentationml/2006/main">
  <p:tag name="NAME" val="Moon"/>
</p:tagLst>
</file>

<file path=ppt/tags/tag233.xml><?xml version="1.0" encoding="utf-8"?>
<p:tagLst xmlns:a="http://schemas.openxmlformats.org/drawingml/2006/main" xmlns:r="http://schemas.openxmlformats.org/officeDocument/2006/relationships" xmlns:p="http://schemas.openxmlformats.org/presentationml/2006/main">
  <p:tag name="NAME" val="Moon"/>
</p:tagLst>
</file>

<file path=ppt/tags/tag23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3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3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3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3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3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4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4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4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4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hJ3jLi3hgka3aHHy.6EqY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NAME" val="Moon"/>
</p:tagLst>
</file>

<file path=ppt/tags/tag248.xml><?xml version="1.0" encoding="utf-8"?>
<p:tagLst xmlns:a="http://schemas.openxmlformats.org/drawingml/2006/main" xmlns:r="http://schemas.openxmlformats.org/officeDocument/2006/relationships" xmlns:p="http://schemas.openxmlformats.org/presentationml/2006/main">
  <p:tag name="NAME" val="Moon"/>
</p:tagLst>
</file>

<file path=ppt/tags/tag249.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
</p:tagLst>
</file>

<file path=ppt/tags/tag250.xml><?xml version="1.0" encoding="utf-8"?>
<p:tagLst xmlns:a="http://schemas.openxmlformats.org/drawingml/2006/main" xmlns:r="http://schemas.openxmlformats.org/officeDocument/2006/relationships" xmlns:p="http://schemas.openxmlformats.org/presentationml/2006/main">
  <p:tag name="NAME" val="Moon"/>
</p:tagLst>
</file>

<file path=ppt/tags/tag251.xml><?xml version="1.0" encoding="utf-8"?>
<p:tagLst xmlns:a="http://schemas.openxmlformats.org/drawingml/2006/main" xmlns:r="http://schemas.openxmlformats.org/officeDocument/2006/relationships" xmlns:p="http://schemas.openxmlformats.org/presentationml/2006/main">
  <p:tag name="NAME" val="Moon"/>
</p:tagLst>
</file>

<file path=ppt/tags/tag25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5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5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5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5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5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5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6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6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NAME" val="Moon"/>
</p:tagLst>
</file>

<file path=ppt/tags/tag265.xml><?xml version="1.0" encoding="utf-8"?>
<p:tagLst xmlns:a="http://schemas.openxmlformats.org/drawingml/2006/main" xmlns:r="http://schemas.openxmlformats.org/officeDocument/2006/relationships" xmlns:p="http://schemas.openxmlformats.org/presentationml/2006/main">
  <p:tag name="NAME" val="Moon"/>
</p:tagLst>
</file>

<file path=ppt/tags/tag266.xml><?xml version="1.0" encoding="utf-8"?>
<p:tagLst xmlns:a="http://schemas.openxmlformats.org/drawingml/2006/main" xmlns:r="http://schemas.openxmlformats.org/officeDocument/2006/relationships" xmlns:p="http://schemas.openxmlformats.org/presentationml/2006/main">
  <p:tag name="NAME" val="Moon"/>
</p:tagLst>
</file>

<file path=ppt/tags/tag267.xml><?xml version="1.0" encoding="utf-8"?>
<p:tagLst xmlns:a="http://schemas.openxmlformats.org/drawingml/2006/main" xmlns:r="http://schemas.openxmlformats.org/officeDocument/2006/relationships" xmlns:p="http://schemas.openxmlformats.org/presentationml/2006/main">
  <p:tag name="NAME" val="Moon"/>
</p:tagLst>
</file>

<file path=ppt/tags/tag268.xml><?xml version="1.0" encoding="utf-8"?>
<p:tagLst xmlns:a="http://schemas.openxmlformats.org/drawingml/2006/main" xmlns:r="http://schemas.openxmlformats.org/officeDocument/2006/relationships" xmlns:p="http://schemas.openxmlformats.org/presentationml/2006/main">
  <p:tag name="NAME" val="Moon"/>
</p:tagLst>
</file>

<file path=ppt/tags/tag26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7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7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7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7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7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7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hJ3jLi3hgka3aHHy.6EqYg"/>
</p:tagLst>
</file>

<file path=ppt/tags/tag2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2.xml><?xml version="1.0" encoding="utf-8"?>
<p:tagLst xmlns:a="http://schemas.openxmlformats.org/drawingml/2006/main" xmlns:r="http://schemas.openxmlformats.org/officeDocument/2006/relationships" xmlns:p="http://schemas.openxmlformats.org/presentationml/2006/main">
  <p:tag name="NAME" val="Moon"/>
</p:tagLst>
</file>

<file path=ppt/tags/tag283.xml><?xml version="1.0" encoding="utf-8"?>
<p:tagLst xmlns:a="http://schemas.openxmlformats.org/drawingml/2006/main" xmlns:r="http://schemas.openxmlformats.org/officeDocument/2006/relationships" xmlns:p="http://schemas.openxmlformats.org/presentationml/2006/main">
  <p:tag name="NAME" val="Moon"/>
</p:tagLst>
</file>

<file path=ppt/tags/tag284.xml><?xml version="1.0" encoding="utf-8"?>
<p:tagLst xmlns:a="http://schemas.openxmlformats.org/drawingml/2006/main" xmlns:r="http://schemas.openxmlformats.org/officeDocument/2006/relationships" xmlns:p="http://schemas.openxmlformats.org/presentationml/2006/main">
  <p:tag name="NAME" val="Moon"/>
</p:tagLst>
</file>

<file path=ppt/tags/tag285.xml><?xml version="1.0" encoding="utf-8"?>
<p:tagLst xmlns:a="http://schemas.openxmlformats.org/drawingml/2006/main" xmlns:r="http://schemas.openxmlformats.org/officeDocument/2006/relationships" xmlns:p="http://schemas.openxmlformats.org/presentationml/2006/main">
  <p:tag name="NAME" val="Moon"/>
</p:tagLst>
</file>

<file path=ppt/tags/tag286.xml><?xml version="1.0" encoding="utf-8"?>
<p:tagLst xmlns:a="http://schemas.openxmlformats.org/drawingml/2006/main" xmlns:r="http://schemas.openxmlformats.org/officeDocument/2006/relationships" xmlns:p="http://schemas.openxmlformats.org/presentationml/2006/main">
  <p:tag name="NAME" val="Moon"/>
</p:tagLst>
</file>

<file path=ppt/tags/tag28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8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8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9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9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9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9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9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9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9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J3jLi3hgka3aHHy.6EqY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shzIxcFqoEq_W_0qx3.7f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l90BSz2vCEilC4yX9xlJl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NIpHYzkb50urpEJjJMgkT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xml><?xml version="1.0" encoding="utf-8"?>
<p:tagLst xmlns:a="http://schemas.openxmlformats.org/drawingml/2006/main" xmlns:r="http://schemas.openxmlformats.org/officeDocument/2006/relationships" xmlns:p="http://schemas.openxmlformats.org/presentationml/2006/main">
  <p:tag name="NAME" val="Moon"/>
</p:tagLst>
</file>

<file path=ppt/tags/tag305.xml><?xml version="1.0" encoding="utf-8"?>
<p:tagLst xmlns:a="http://schemas.openxmlformats.org/drawingml/2006/main" xmlns:r="http://schemas.openxmlformats.org/officeDocument/2006/relationships" xmlns:p="http://schemas.openxmlformats.org/presentationml/2006/main">
  <p:tag name="NAME" val="Moon"/>
</p:tagLst>
</file>

<file path=ppt/tags/tag306.xml><?xml version="1.0" encoding="utf-8"?>
<p:tagLst xmlns:a="http://schemas.openxmlformats.org/drawingml/2006/main" xmlns:r="http://schemas.openxmlformats.org/officeDocument/2006/relationships" xmlns:p="http://schemas.openxmlformats.org/presentationml/2006/main">
  <p:tag name="NAME" val="Moon"/>
</p:tagLst>
</file>

<file path=ppt/tags/tag307.xml><?xml version="1.0" encoding="utf-8"?>
<p:tagLst xmlns:a="http://schemas.openxmlformats.org/drawingml/2006/main" xmlns:r="http://schemas.openxmlformats.org/officeDocument/2006/relationships" xmlns:p="http://schemas.openxmlformats.org/presentationml/2006/main">
  <p:tag name="NAME" val="Moon"/>
</p:tagLst>
</file>

<file path=ppt/tags/tag308.xml><?xml version="1.0" encoding="utf-8"?>
<p:tagLst xmlns:a="http://schemas.openxmlformats.org/drawingml/2006/main" xmlns:r="http://schemas.openxmlformats.org/officeDocument/2006/relationships" xmlns:p="http://schemas.openxmlformats.org/presentationml/2006/main">
  <p:tag name="NAME" val="Moon"/>
</p:tagLst>
</file>

<file path=ppt/tags/tag30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1.xml><?xml version="1.0" encoding="utf-8"?>
<p:tagLst xmlns:a="http://schemas.openxmlformats.org/drawingml/2006/main" xmlns:r="http://schemas.openxmlformats.org/officeDocument/2006/relationships" xmlns:p="http://schemas.openxmlformats.org/presentationml/2006/main">
  <p:tag name="NAME" val="Moon"/>
</p:tagLst>
</file>

<file path=ppt/tags/tag322.xml><?xml version="1.0" encoding="utf-8"?>
<p:tagLst xmlns:a="http://schemas.openxmlformats.org/drawingml/2006/main" xmlns:r="http://schemas.openxmlformats.org/officeDocument/2006/relationships" xmlns:p="http://schemas.openxmlformats.org/presentationml/2006/main">
  <p:tag name="NAME" val="Moon"/>
</p:tagLst>
</file>

<file path=ppt/tags/tag323.xml><?xml version="1.0" encoding="utf-8"?>
<p:tagLst xmlns:a="http://schemas.openxmlformats.org/drawingml/2006/main" xmlns:r="http://schemas.openxmlformats.org/officeDocument/2006/relationships" xmlns:p="http://schemas.openxmlformats.org/presentationml/2006/main">
  <p:tag name="NAME" val="Moon"/>
</p:tagLst>
</file>

<file path=ppt/tags/tag324.xml><?xml version="1.0" encoding="utf-8"?>
<p:tagLst xmlns:a="http://schemas.openxmlformats.org/drawingml/2006/main" xmlns:r="http://schemas.openxmlformats.org/officeDocument/2006/relationships" xmlns:p="http://schemas.openxmlformats.org/presentationml/2006/main">
  <p:tag name="NAME" val="Moon"/>
</p:tagLst>
</file>

<file path=ppt/tags/tag325.xml><?xml version="1.0" encoding="utf-8"?>
<p:tagLst xmlns:a="http://schemas.openxmlformats.org/drawingml/2006/main" xmlns:r="http://schemas.openxmlformats.org/officeDocument/2006/relationships" xmlns:p="http://schemas.openxmlformats.org/presentationml/2006/main">
  <p:tag name="NAME" val="Moon"/>
</p:tagLst>
</file>

<file path=ppt/tags/tag32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2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2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2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3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3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3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3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3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3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8.xml><?xml version="1.0" encoding="utf-8"?>
<p:tagLst xmlns:a="http://schemas.openxmlformats.org/drawingml/2006/main" xmlns:r="http://schemas.openxmlformats.org/officeDocument/2006/relationships" xmlns:p="http://schemas.openxmlformats.org/presentationml/2006/main">
  <p:tag name="NAME" val="Moon"/>
</p:tagLst>
</file>

<file path=ppt/tags/tag339.xml><?xml version="1.0" encoding="utf-8"?>
<p:tagLst xmlns:a="http://schemas.openxmlformats.org/drawingml/2006/main" xmlns:r="http://schemas.openxmlformats.org/officeDocument/2006/relationships" xmlns:p="http://schemas.openxmlformats.org/presentationml/2006/main">
  <p:tag name="NAME" val="Moon"/>
</p:tagLst>
</file>

<file path=ppt/tags/tag3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40.xml><?xml version="1.0" encoding="utf-8"?>
<p:tagLst xmlns:a="http://schemas.openxmlformats.org/drawingml/2006/main" xmlns:r="http://schemas.openxmlformats.org/officeDocument/2006/relationships" xmlns:p="http://schemas.openxmlformats.org/presentationml/2006/main">
  <p:tag name="NAME" val="Moon"/>
</p:tagLst>
</file>

<file path=ppt/tags/tag341.xml><?xml version="1.0" encoding="utf-8"?>
<p:tagLst xmlns:a="http://schemas.openxmlformats.org/drawingml/2006/main" xmlns:r="http://schemas.openxmlformats.org/officeDocument/2006/relationships" xmlns:p="http://schemas.openxmlformats.org/presentationml/2006/main">
  <p:tag name="NAME" val="Moon"/>
</p:tagLst>
</file>

<file path=ppt/tags/tag342.xml><?xml version="1.0" encoding="utf-8"?>
<p:tagLst xmlns:a="http://schemas.openxmlformats.org/drawingml/2006/main" xmlns:r="http://schemas.openxmlformats.org/officeDocument/2006/relationships" xmlns:p="http://schemas.openxmlformats.org/presentationml/2006/main">
  <p:tag name="NAME" val="Moon"/>
</p:tagLst>
</file>

<file path=ppt/tags/tag34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4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4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4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4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4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4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5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5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5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NAME" val="Moon"/>
</p:tagLst>
</file>

<file path=ppt/tags/tag356.xml><?xml version="1.0" encoding="utf-8"?>
<p:tagLst xmlns:a="http://schemas.openxmlformats.org/drawingml/2006/main" xmlns:r="http://schemas.openxmlformats.org/officeDocument/2006/relationships" xmlns:p="http://schemas.openxmlformats.org/presentationml/2006/main">
  <p:tag name="NAME" val="Moon"/>
</p:tagLst>
</file>

<file path=ppt/tags/tag357.xml><?xml version="1.0" encoding="utf-8"?>
<p:tagLst xmlns:a="http://schemas.openxmlformats.org/drawingml/2006/main" xmlns:r="http://schemas.openxmlformats.org/officeDocument/2006/relationships" xmlns:p="http://schemas.openxmlformats.org/presentationml/2006/main">
  <p:tag name="NAME" val="Moon"/>
</p:tagLst>
</file>

<file path=ppt/tags/tag358.xml><?xml version="1.0" encoding="utf-8"?>
<p:tagLst xmlns:a="http://schemas.openxmlformats.org/drawingml/2006/main" xmlns:r="http://schemas.openxmlformats.org/officeDocument/2006/relationships" xmlns:p="http://schemas.openxmlformats.org/presentationml/2006/main">
  <p:tag name="NAME" val="Moon"/>
</p:tagLst>
</file>

<file path=ppt/tags/tag359.xml><?xml version="1.0" encoding="utf-8"?>
<p:tagLst xmlns:a="http://schemas.openxmlformats.org/drawingml/2006/main" xmlns:r="http://schemas.openxmlformats.org/officeDocument/2006/relationships" xmlns:p="http://schemas.openxmlformats.org/presentationml/2006/main">
  <p:tag name="NAME" val="Moon"/>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6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6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6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6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6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6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6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6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6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2.xml><?xml version="1.0" encoding="utf-8"?>
<p:tagLst xmlns:a="http://schemas.openxmlformats.org/drawingml/2006/main" xmlns:r="http://schemas.openxmlformats.org/officeDocument/2006/relationships" xmlns:p="http://schemas.openxmlformats.org/presentationml/2006/main">
  <p:tag name="NAME" val="Moon"/>
</p:tagLst>
</file>

<file path=ppt/tags/tag373.xml><?xml version="1.0" encoding="utf-8"?>
<p:tagLst xmlns:a="http://schemas.openxmlformats.org/drawingml/2006/main" xmlns:r="http://schemas.openxmlformats.org/officeDocument/2006/relationships" xmlns:p="http://schemas.openxmlformats.org/presentationml/2006/main">
  <p:tag name="NAME" val="Moon"/>
</p:tagLst>
</file>

<file path=ppt/tags/tag374.xml><?xml version="1.0" encoding="utf-8"?>
<p:tagLst xmlns:a="http://schemas.openxmlformats.org/drawingml/2006/main" xmlns:r="http://schemas.openxmlformats.org/officeDocument/2006/relationships" xmlns:p="http://schemas.openxmlformats.org/presentationml/2006/main">
  <p:tag name="NAME" val="Moon"/>
</p:tagLst>
</file>

<file path=ppt/tags/tag375.xml><?xml version="1.0" encoding="utf-8"?>
<p:tagLst xmlns:a="http://schemas.openxmlformats.org/drawingml/2006/main" xmlns:r="http://schemas.openxmlformats.org/officeDocument/2006/relationships" xmlns:p="http://schemas.openxmlformats.org/presentationml/2006/main">
  <p:tag name="NAME" val="Moon"/>
</p:tagLst>
</file>

<file path=ppt/tags/tag376.xml><?xml version="1.0" encoding="utf-8"?>
<p:tagLst xmlns:a="http://schemas.openxmlformats.org/drawingml/2006/main" xmlns:r="http://schemas.openxmlformats.org/officeDocument/2006/relationships" xmlns:p="http://schemas.openxmlformats.org/presentationml/2006/main">
  <p:tag name="NAME" val="Moon"/>
</p:tagLst>
</file>

<file path=ppt/tags/tag37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37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7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38.xml><?xml version="1.0" encoding="utf-8"?>
<p:tagLst xmlns:a="http://schemas.openxmlformats.org/drawingml/2006/main" xmlns:r="http://schemas.openxmlformats.org/officeDocument/2006/relationships" xmlns:p="http://schemas.openxmlformats.org/presentationml/2006/main">
  <p:tag name="NAME" val="Moon"/>
</p:tagLst>
</file>

<file path=ppt/tags/tag38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38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8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8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8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8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8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CFVMVsK7QkqV6hVvsNJIK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INxKmGTk3kyr77x9GUZYxw"/>
</p:tagLst>
</file>

<file path=ppt/tags/tag39.xml><?xml version="1.0" encoding="utf-8"?>
<p:tagLst xmlns:a="http://schemas.openxmlformats.org/drawingml/2006/main" xmlns:r="http://schemas.openxmlformats.org/officeDocument/2006/relationships" xmlns:p="http://schemas.openxmlformats.org/presentationml/2006/main">
  <p:tag name="NAME" val="Moon"/>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H0u1W667.0SpRWOc5D0Pl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Rn8nB1C9vE.oHxWoJ.l9k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pHpu4O4V3kKC0xhy65UWm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HT50yhGbDEijjUSgPCG07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yDzHwnrjL0W9w9WUlYLew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tbmUxS3IokmCFptFrzSn0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_Iof0apWBUKTHwJm7f_5D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S65V.eBkzkKSorz.Z_C.nw"/>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9.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
</p:tagLst>
</file>

<file path=ppt/tags/tag400.xml><?xml version="1.0" encoding="utf-8"?>
<p:tagLst xmlns:a="http://schemas.openxmlformats.org/drawingml/2006/main" xmlns:r="http://schemas.openxmlformats.org/officeDocument/2006/relationships" xmlns:p="http://schemas.openxmlformats.org/presentationml/2006/main">
  <p:tag name="NAME" val="Moon"/>
</p:tagLst>
</file>

<file path=ppt/tags/tag401.xml><?xml version="1.0" encoding="utf-8"?>
<p:tagLst xmlns:a="http://schemas.openxmlformats.org/drawingml/2006/main" xmlns:r="http://schemas.openxmlformats.org/officeDocument/2006/relationships" xmlns:p="http://schemas.openxmlformats.org/presentationml/2006/main">
  <p:tag name="NAME" val="Moon"/>
</p:tagLst>
</file>

<file path=ppt/tags/tag402.xml><?xml version="1.0" encoding="utf-8"?>
<p:tagLst xmlns:a="http://schemas.openxmlformats.org/drawingml/2006/main" xmlns:r="http://schemas.openxmlformats.org/officeDocument/2006/relationships" xmlns:p="http://schemas.openxmlformats.org/presentationml/2006/main">
  <p:tag name="NAME" val="Moon"/>
</p:tagLst>
</file>

<file path=ppt/tags/tag403.xml><?xml version="1.0" encoding="utf-8"?>
<p:tagLst xmlns:a="http://schemas.openxmlformats.org/drawingml/2006/main" xmlns:r="http://schemas.openxmlformats.org/officeDocument/2006/relationships" xmlns:p="http://schemas.openxmlformats.org/presentationml/2006/main">
  <p:tag name="NAME" val="Moon"/>
</p:tagLst>
</file>

<file path=ppt/tags/tag40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0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0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0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0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0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1.xml><?xml version="1.0" encoding="utf-8"?>
<p:tagLst xmlns:a="http://schemas.openxmlformats.org/drawingml/2006/main" xmlns:r="http://schemas.openxmlformats.org/officeDocument/2006/relationships" xmlns:p="http://schemas.openxmlformats.org/presentationml/2006/main">
  <p:tag name="NAME" val="Moon"/>
</p:tagLst>
</file>

<file path=ppt/tags/tag41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1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1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1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14.xml><?xml version="1.0" encoding="utf-8"?>
<p:tagLst xmlns:a="http://schemas.openxmlformats.org/drawingml/2006/main" xmlns:r="http://schemas.openxmlformats.org/officeDocument/2006/relationships" xmlns:p="http://schemas.openxmlformats.org/presentationml/2006/main">
  <p:tag name="RESIZE" val="Yes"/>
</p:tagLst>
</file>

<file path=ppt/tags/tag415.xml><?xml version="1.0" encoding="utf-8"?>
<p:tagLst xmlns:a="http://schemas.openxmlformats.org/drawingml/2006/main" xmlns:r="http://schemas.openxmlformats.org/officeDocument/2006/relationships" xmlns:p="http://schemas.openxmlformats.org/presentationml/2006/main">
  <p:tag name="RESIZE" val="Yes"/>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8.xml><?xml version="1.0" encoding="utf-8"?>
<p:tagLst xmlns:a="http://schemas.openxmlformats.org/drawingml/2006/main" xmlns:r="http://schemas.openxmlformats.org/officeDocument/2006/relationships" xmlns:p="http://schemas.openxmlformats.org/presentationml/2006/main">
  <p:tag name="NAME" val="Moon"/>
</p:tagLst>
</file>

<file path=ppt/tags/tag419.xml><?xml version="1.0" encoding="utf-8"?>
<p:tagLst xmlns:a="http://schemas.openxmlformats.org/drawingml/2006/main" xmlns:r="http://schemas.openxmlformats.org/officeDocument/2006/relationships" xmlns:p="http://schemas.openxmlformats.org/presentationml/2006/main">
  <p:tag name="NAME" val="Moon"/>
</p:tagLst>
</file>

<file path=ppt/tags/tag42.xml><?xml version="1.0" encoding="utf-8"?>
<p:tagLst xmlns:a="http://schemas.openxmlformats.org/drawingml/2006/main" xmlns:r="http://schemas.openxmlformats.org/officeDocument/2006/relationships" xmlns:p="http://schemas.openxmlformats.org/presentationml/2006/main">
  <p:tag name="NAME" val="Moon"/>
</p:tagLst>
</file>

<file path=ppt/tags/tag420.xml><?xml version="1.0" encoding="utf-8"?>
<p:tagLst xmlns:a="http://schemas.openxmlformats.org/drawingml/2006/main" xmlns:r="http://schemas.openxmlformats.org/officeDocument/2006/relationships" xmlns:p="http://schemas.openxmlformats.org/presentationml/2006/main">
  <p:tag name="NAME" val="Moon"/>
</p:tagLst>
</file>

<file path=ppt/tags/tag421.xml><?xml version="1.0" encoding="utf-8"?>
<p:tagLst xmlns:a="http://schemas.openxmlformats.org/drawingml/2006/main" xmlns:r="http://schemas.openxmlformats.org/officeDocument/2006/relationships" xmlns:p="http://schemas.openxmlformats.org/presentationml/2006/main">
  <p:tag name="NAME" val="Moon"/>
</p:tagLst>
</file>

<file path=ppt/tags/tag422.xml><?xml version="1.0" encoding="utf-8"?>
<p:tagLst xmlns:a="http://schemas.openxmlformats.org/drawingml/2006/main" xmlns:r="http://schemas.openxmlformats.org/officeDocument/2006/relationships" xmlns:p="http://schemas.openxmlformats.org/presentationml/2006/main">
  <p:tag name="NAME" val="Moon"/>
</p:tagLst>
</file>

<file path=ppt/tags/tag42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2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2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2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2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2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2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3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3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3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5.xml><?xml version="1.0" encoding="utf-8"?>
<p:tagLst xmlns:a="http://schemas.openxmlformats.org/drawingml/2006/main" xmlns:r="http://schemas.openxmlformats.org/officeDocument/2006/relationships" xmlns:p="http://schemas.openxmlformats.org/presentationml/2006/main">
  <p:tag name="NAME" val="Moon"/>
</p:tagLst>
</file>

<file path=ppt/tags/tag436.xml><?xml version="1.0" encoding="utf-8"?>
<p:tagLst xmlns:a="http://schemas.openxmlformats.org/drawingml/2006/main" xmlns:r="http://schemas.openxmlformats.org/officeDocument/2006/relationships" xmlns:p="http://schemas.openxmlformats.org/presentationml/2006/main">
  <p:tag name="NAME" val="Moon"/>
</p:tagLst>
</file>

<file path=ppt/tags/tag437.xml><?xml version="1.0" encoding="utf-8"?>
<p:tagLst xmlns:a="http://schemas.openxmlformats.org/drawingml/2006/main" xmlns:r="http://schemas.openxmlformats.org/officeDocument/2006/relationships" xmlns:p="http://schemas.openxmlformats.org/presentationml/2006/main">
  <p:tag name="NAME" val="Moon"/>
</p:tagLst>
</file>

<file path=ppt/tags/tag438.xml><?xml version="1.0" encoding="utf-8"?>
<p:tagLst xmlns:a="http://schemas.openxmlformats.org/drawingml/2006/main" xmlns:r="http://schemas.openxmlformats.org/officeDocument/2006/relationships" xmlns:p="http://schemas.openxmlformats.org/presentationml/2006/main">
  <p:tag name="NAME" val="Moon"/>
</p:tagLst>
</file>

<file path=ppt/tags/tag439.xml><?xml version="1.0" encoding="utf-8"?>
<p:tagLst xmlns:a="http://schemas.openxmlformats.org/drawingml/2006/main" xmlns:r="http://schemas.openxmlformats.org/officeDocument/2006/relationships" xmlns:p="http://schemas.openxmlformats.org/presentationml/2006/main">
  <p:tag name="NAME" val="Moon"/>
</p:tagLst>
</file>

<file path=ppt/tags/tag4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4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4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4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4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4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4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4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4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4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4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CFVMVsK7QkqV6hVvsNJIK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INxKmGTk3kyr77x9GUZYx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H0u1W667.0SpRWOc5D0Pl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Rn8nB1C9vE.oHxWoJ.l9k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pHpu4O4V3kKC0xhy65UWm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HT50yhGbDEijjUSgPCG07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yDzHwnrjL0W9w9WUlYLew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tbmUxS3IokmCFptFrzSn0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_Iof0apWBUKTHwJm7f_5Dg"/>
</p:tagLst>
</file>

<file path=ppt/tags/tag4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S65V.eBkzkKSorz.Z_C.n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2.xml><?xml version="1.0" encoding="utf-8"?>
<p:tagLst xmlns:a="http://schemas.openxmlformats.org/drawingml/2006/main" xmlns:r="http://schemas.openxmlformats.org/officeDocument/2006/relationships" xmlns:p="http://schemas.openxmlformats.org/presentationml/2006/main">
  <p:tag name="NAME" val="Moon"/>
</p:tagLst>
</file>

<file path=ppt/tags/tag463.xml><?xml version="1.0" encoding="utf-8"?>
<p:tagLst xmlns:a="http://schemas.openxmlformats.org/drawingml/2006/main" xmlns:r="http://schemas.openxmlformats.org/officeDocument/2006/relationships" xmlns:p="http://schemas.openxmlformats.org/presentationml/2006/main">
  <p:tag name="NAME" val="Moon"/>
</p:tagLst>
</file>

<file path=ppt/tags/tag464.xml><?xml version="1.0" encoding="utf-8"?>
<p:tagLst xmlns:a="http://schemas.openxmlformats.org/drawingml/2006/main" xmlns:r="http://schemas.openxmlformats.org/officeDocument/2006/relationships" xmlns:p="http://schemas.openxmlformats.org/presentationml/2006/main">
  <p:tag name="NAME" val="Moon"/>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
</p:tagLst>
</file>

<file path=ppt/tags/tag46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6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6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7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7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7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7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7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7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7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hJ3jLi3hgka3aHHy.6EqY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80.xml><?xml version="1.0" encoding="utf-8"?>
<p:tagLst xmlns:a="http://schemas.openxmlformats.org/drawingml/2006/main" xmlns:r="http://schemas.openxmlformats.org/officeDocument/2006/relationships" xmlns:p="http://schemas.openxmlformats.org/presentationml/2006/main">
  <p:tag name="NAME" val="Moon"/>
</p:tagLst>
</file>

<file path=ppt/tags/tag481.xml><?xml version="1.0" encoding="utf-8"?>
<p:tagLst xmlns:a="http://schemas.openxmlformats.org/drawingml/2006/main" xmlns:r="http://schemas.openxmlformats.org/officeDocument/2006/relationships" xmlns:p="http://schemas.openxmlformats.org/presentationml/2006/main">
  <p:tag name="NAME" val="Moon"/>
</p:tagLst>
</file>

<file path=ppt/tags/tag482.xml><?xml version="1.0" encoding="utf-8"?>
<p:tagLst xmlns:a="http://schemas.openxmlformats.org/drawingml/2006/main" xmlns:r="http://schemas.openxmlformats.org/officeDocument/2006/relationships" xmlns:p="http://schemas.openxmlformats.org/presentationml/2006/main">
  <p:tag name="NAME" val="Moon"/>
</p:tagLst>
</file>

<file path=ppt/tags/tag483.xml><?xml version="1.0" encoding="utf-8"?>
<p:tagLst xmlns:a="http://schemas.openxmlformats.org/drawingml/2006/main" xmlns:r="http://schemas.openxmlformats.org/officeDocument/2006/relationships" xmlns:p="http://schemas.openxmlformats.org/presentationml/2006/main">
  <p:tag name="NAME" val="Moon"/>
</p:tagLst>
</file>

<file path=ppt/tags/tag484.xml><?xml version="1.0" encoding="utf-8"?>
<p:tagLst xmlns:a="http://schemas.openxmlformats.org/drawingml/2006/main" xmlns:r="http://schemas.openxmlformats.org/officeDocument/2006/relationships" xmlns:p="http://schemas.openxmlformats.org/presentationml/2006/main">
  <p:tag name="NAME" val="Moon"/>
</p:tagLst>
</file>

<file path=ppt/tags/tag48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8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8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8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8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9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9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9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49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49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shzIxcFqoEq_W_0qx3.7f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l90BSz2vCEilC4yX9xlJl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NIpHYzkb50urpEJjJMgkTw"/>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1.xml><?xml version="1.0" encoding="utf-8"?>
<p:tagLst xmlns:a="http://schemas.openxmlformats.org/drawingml/2006/main" xmlns:r="http://schemas.openxmlformats.org/officeDocument/2006/relationships" xmlns:p="http://schemas.openxmlformats.org/presentationml/2006/main">
  <p:tag name="NAME" val="Moon"/>
</p:tagLst>
</file>

<file path=ppt/tags/tag502.xml><?xml version="1.0" encoding="utf-8"?>
<p:tagLst xmlns:a="http://schemas.openxmlformats.org/drawingml/2006/main" xmlns:r="http://schemas.openxmlformats.org/officeDocument/2006/relationships" xmlns:p="http://schemas.openxmlformats.org/presentationml/2006/main">
  <p:tag name="NAME" val="Moon"/>
</p:tagLst>
</file>

<file path=ppt/tags/tag503.xml><?xml version="1.0" encoding="utf-8"?>
<p:tagLst xmlns:a="http://schemas.openxmlformats.org/drawingml/2006/main" xmlns:r="http://schemas.openxmlformats.org/officeDocument/2006/relationships" xmlns:p="http://schemas.openxmlformats.org/presentationml/2006/main">
  <p:tag name="NAME" val="Moon"/>
</p:tagLst>
</file>

<file path=ppt/tags/tag504.xml><?xml version="1.0" encoding="utf-8"?>
<p:tagLst xmlns:a="http://schemas.openxmlformats.org/drawingml/2006/main" xmlns:r="http://schemas.openxmlformats.org/officeDocument/2006/relationships" xmlns:p="http://schemas.openxmlformats.org/presentationml/2006/main">
  <p:tag name="NAME" val="Moon"/>
</p:tagLst>
</file>

<file path=ppt/tags/tag505.xml><?xml version="1.0" encoding="utf-8"?>
<p:tagLst xmlns:a="http://schemas.openxmlformats.org/drawingml/2006/main" xmlns:r="http://schemas.openxmlformats.org/officeDocument/2006/relationships" xmlns:p="http://schemas.openxmlformats.org/presentationml/2006/main">
  <p:tag name="NAME" val="Moon"/>
</p:tagLst>
</file>

<file path=ppt/tags/tag50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0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0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0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1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1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1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1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1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8.xml><?xml version="1.0" encoding="utf-8"?>
<p:tagLst xmlns:a="http://schemas.openxmlformats.org/drawingml/2006/main" xmlns:r="http://schemas.openxmlformats.org/officeDocument/2006/relationships" xmlns:p="http://schemas.openxmlformats.org/presentationml/2006/main">
  <p:tag name="NAME" val="Moon"/>
</p:tagLst>
</file>

<file path=ppt/tags/tag519.xml><?xml version="1.0" encoding="utf-8"?>
<p:tagLst xmlns:a="http://schemas.openxmlformats.org/drawingml/2006/main" xmlns:r="http://schemas.openxmlformats.org/officeDocument/2006/relationships" xmlns:p="http://schemas.openxmlformats.org/presentationml/2006/main">
  <p:tag name="NAME" val="Moon"/>
</p:tagLst>
</file>

<file path=ppt/tags/tag5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20.xml><?xml version="1.0" encoding="utf-8"?>
<p:tagLst xmlns:a="http://schemas.openxmlformats.org/drawingml/2006/main" xmlns:r="http://schemas.openxmlformats.org/officeDocument/2006/relationships" xmlns:p="http://schemas.openxmlformats.org/presentationml/2006/main">
  <p:tag name="NAME" val="Moon"/>
</p:tagLst>
</file>

<file path=ppt/tags/tag521.xml><?xml version="1.0" encoding="utf-8"?>
<p:tagLst xmlns:a="http://schemas.openxmlformats.org/drawingml/2006/main" xmlns:r="http://schemas.openxmlformats.org/officeDocument/2006/relationships" xmlns:p="http://schemas.openxmlformats.org/presentationml/2006/main">
  <p:tag name="NAME" val="Moon"/>
</p:tagLst>
</file>

<file path=ppt/tags/tag522.xml><?xml version="1.0" encoding="utf-8"?>
<p:tagLst xmlns:a="http://schemas.openxmlformats.org/drawingml/2006/main" xmlns:r="http://schemas.openxmlformats.org/officeDocument/2006/relationships" xmlns:p="http://schemas.openxmlformats.org/presentationml/2006/main">
  <p:tag name="NAME" val="Moon"/>
</p:tagLst>
</file>

<file path=ppt/tags/tag52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2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2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2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2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2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2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3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3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hJ3jLi3hgka3aHHy.6EqY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6.xml><?xml version="1.0" encoding="utf-8"?>
<p:tagLst xmlns:a="http://schemas.openxmlformats.org/drawingml/2006/main" xmlns:r="http://schemas.openxmlformats.org/officeDocument/2006/relationships" xmlns:p="http://schemas.openxmlformats.org/presentationml/2006/main">
  <p:tag name="NAME" val="Moon"/>
</p:tagLst>
</file>

<file path=ppt/tags/tag537.xml><?xml version="1.0" encoding="utf-8"?>
<p:tagLst xmlns:a="http://schemas.openxmlformats.org/drawingml/2006/main" xmlns:r="http://schemas.openxmlformats.org/officeDocument/2006/relationships" xmlns:p="http://schemas.openxmlformats.org/presentationml/2006/main">
  <p:tag name="NAME" val="Moon"/>
</p:tagLst>
</file>

<file path=ppt/tags/tag538.xml><?xml version="1.0" encoding="utf-8"?>
<p:tagLst xmlns:a="http://schemas.openxmlformats.org/drawingml/2006/main" xmlns:r="http://schemas.openxmlformats.org/officeDocument/2006/relationships" xmlns:p="http://schemas.openxmlformats.org/presentationml/2006/main">
  <p:tag name="NAME" val="Moon"/>
</p:tagLst>
</file>

<file path=ppt/tags/tag539.xml><?xml version="1.0" encoding="utf-8"?>
<p:tagLst xmlns:a="http://schemas.openxmlformats.org/drawingml/2006/main" xmlns:r="http://schemas.openxmlformats.org/officeDocument/2006/relationships" xmlns:p="http://schemas.openxmlformats.org/presentationml/2006/main">
  <p:tag name="NAME" val="Moon"/>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0.xml><?xml version="1.0" encoding="utf-8"?>
<p:tagLst xmlns:a="http://schemas.openxmlformats.org/drawingml/2006/main" xmlns:r="http://schemas.openxmlformats.org/officeDocument/2006/relationships" xmlns:p="http://schemas.openxmlformats.org/presentationml/2006/main">
  <p:tag name="NAME" val="Moon"/>
</p:tagLst>
</file>

<file path=ppt/tags/tag54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4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4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4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4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4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4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4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4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5.xml><?xml version="1.0" encoding="utf-8"?>
<p:tagLst xmlns:a="http://schemas.openxmlformats.org/drawingml/2006/main" xmlns:r="http://schemas.openxmlformats.org/officeDocument/2006/relationships" xmlns:p="http://schemas.openxmlformats.org/presentationml/2006/main">
  <p:tag name="NAME" val="Moon"/>
</p:tagLst>
</file>

<file path=ppt/tags/tag55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3.xml><?xml version="1.0" encoding="utf-8"?>
<p:tagLst xmlns:a="http://schemas.openxmlformats.org/drawingml/2006/main" xmlns:r="http://schemas.openxmlformats.org/officeDocument/2006/relationships" xmlns:p="http://schemas.openxmlformats.org/presentationml/2006/main">
  <p:tag name="NAME" val="Moon"/>
</p:tagLst>
</file>

<file path=ppt/tags/tag554.xml><?xml version="1.0" encoding="utf-8"?>
<p:tagLst xmlns:a="http://schemas.openxmlformats.org/drawingml/2006/main" xmlns:r="http://schemas.openxmlformats.org/officeDocument/2006/relationships" xmlns:p="http://schemas.openxmlformats.org/presentationml/2006/main">
  <p:tag name="NAME" val="Moon"/>
</p:tagLst>
</file>

<file path=ppt/tags/tag555.xml><?xml version="1.0" encoding="utf-8"?>
<p:tagLst xmlns:a="http://schemas.openxmlformats.org/drawingml/2006/main" xmlns:r="http://schemas.openxmlformats.org/officeDocument/2006/relationships" xmlns:p="http://schemas.openxmlformats.org/presentationml/2006/main">
  <p:tag name="NAME" val="Moon"/>
</p:tagLst>
</file>

<file path=ppt/tags/tag556.xml><?xml version="1.0" encoding="utf-8"?>
<p:tagLst xmlns:a="http://schemas.openxmlformats.org/drawingml/2006/main" xmlns:r="http://schemas.openxmlformats.org/officeDocument/2006/relationships" xmlns:p="http://schemas.openxmlformats.org/presentationml/2006/main">
  <p:tag name="NAME" val="Moon"/>
</p:tagLst>
</file>

<file path=ppt/tags/tag557.xml><?xml version="1.0" encoding="utf-8"?>
<p:tagLst xmlns:a="http://schemas.openxmlformats.org/drawingml/2006/main" xmlns:r="http://schemas.openxmlformats.org/officeDocument/2006/relationships" xmlns:p="http://schemas.openxmlformats.org/presentationml/2006/main">
  <p:tag name="NAME" val="Moon"/>
</p:tagLst>
</file>

<file path=ppt/tags/tag55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55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6.xml><?xml version="1.0" encoding="utf-8"?>
<p:tagLst xmlns:a="http://schemas.openxmlformats.org/drawingml/2006/main" xmlns:r="http://schemas.openxmlformats.org/officeDocument/2006/relationships" xmlns:p="http://schemas.openxmlformats.org/presentationml/2006/main">
  <p:tag name="NAME" val="Moon"/>
</p:tagLst>
</file>

<file path=ppt/tags/tag56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6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6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6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6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6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6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6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NAME" val="Moon"/>
</p:tagLst>
</file>

<file path=ppt/tags/tag59.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6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2.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63.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6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6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6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6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6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69.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NAME" val="Moon"/>
</p:tagLst>
</file>

<file path=ppt/tags/tag73.xml><?xml version="1.0" encoding="utf-8"?>
<p:tagLst xmlns:a="http://schemas.openxmlformats.org/drawingml/2006/main" xmlns:r="http://schemas.openxmlformats.org/officeDocument/2006/relationships" xmlns:p="http://schemas.openxmlformats.org/presentationml/2006/main">
  <p:tag name="NAME" val="Moon"/>
</p:tagLst>
</file>

<file path=ppt/tags/tag74.xml><?xml version="1.0" encoding="utf-8"?>
<p:tagLst xmlns:a="http://schemas.openxmlformats.org/drawingml/2006/main" xmlns:r="http://schemas.openxmlformats.org/officeDocument/2006/relationships" xmlns:p="http://schemas.openxmlformats.org/presentationml/2006/main">
  <p:tag name="NAME" val="Moon"/>
</p:tagLst>
</file>

<file path=ppt/tags/tag75.xml><?xml version="1.0" encoding="utf-8"?>
<p:tagLst xmlns:a="http://schemas.openxmlformats.org/drawingml/2006/main" xmlns:r="http://schemas.openxmlformats.org/officeDocument/2006/relationships" xmlns:p="http://schemas.openxmlformats.org/presentationml/2006/main">
  <p:tag name="NAME" val="Moon"/>
</p:tagLst>
</file>

<file path=ppt/tags/tag76.xml><?xml version="1.0" encoding="utf-8"?>
<p:tagLst xmlns:a="http://schemas.openxmlformats.org/drawingml/2006/main" xmlns:r="http://schemas.openxmlformats.org/officeDocument/2006/relationships" xmlns:p="http://schemas.openxmlformats.org/presentationml/2006/main">
  <p:tag name="NAME" val="Moon"/>
</p:tagLst>
</file>

<file path=ppt/tags/tag7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8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CFVMVsK7QkqV6hVvsNJIK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INxKmGTk3kyr77x9GUZYxw"/>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H0u1W667.0SpRWOc5D0Pl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Rn8nB1C9vE.oHxWoJ.l9k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pHpu4O4V3kKC0xhy65UWm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HT50yhGbDEijjUSgPCG07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yDzHwnrjL0W9w9WUlYLew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tbmUxS3IokmCFptFrzSn0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_Iof0apWBUKTHwJm7f_5D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S65V.eBkzkKSorz.Z_C.n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BRN PEMANDU">
  <a:themeElements>
    <a:clrScheme name="PEMANDU">
      <a:dk1>
        <a:srgbClr val="000000"/>
      </a:dk1>
      <a:lt1>
        <a:srgbClr val="FFFFFF"/>
      </a:lt1>
      <a:dk2>
        <a:srgbClr val="00597E"/>
      </a:dk2>
      <a:lt2>
        <a:srgbClr val="FFFFFF"/>
      </a:lt2>
      <a:accent1>
        <a:srgbClr val="C7E0FB"/>
      </a:accent1>
      <a:accent2>
        <a:srgbClr val="91B0FF"/>
      </a:accent2>
      <a:accent3>
        <a:srgbClr val="0066CC"/>
      </a:accent3>
      <a:accent4>
        <a:srgbClr val="00597E"/>
      </a:accent4>
      <a:accent5>
        <a:srgbClr val="FF6600"/>
      </a:accent5>
      <a:accent6>
        <a:srgbClr val="80808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BRN PEMANDU" id="{77A9ECC0-154E-48D4-BDA2-707EB0D1D3F9}" vid="{87226A68-E244-458B-B78D-21FA42879B77}"/>
    </a:ext>
  </a:extLst>
</a:theme>
</file>

<file path=ppt/theme/theme10.xml><?xml version="1.0" encoding="utf-8"?>
<a:theme xmlns:a="http://schemas.openxmlformats.org/drawingml/2006/main" name="4_Pemandu_FFC_TNZ003">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Pemandu_FFC_TNZ003">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Pemandu_Tanzania_2014">
  <a:themeElements>
    <a:clrScheme name="PEMANDU">
      <a:dk1>
        <a:srgbClr val="000000"/>
      </a:dk1>
      <a:lt1>
        <a:srgbClr val="FFFFFF"/>
      </a:lt1>
      <a:dk2>
        <a:srgbClr val="00597E"/>
      </a:dk2>
      <a:lt2>
        <a:srgbClr val="FFFFFF"/>
      </a:lt2>
      <a:accent1>
        <a:srgbClr val="C7E0FB"/>
      </a:accent1>
      <a:accent2>
        <a:srgbClr val="91B0FF"/>
      </a:accent2>
      <a:accent3>
        <a:srgbClr val="0066CC"/>
      </a:accent3>
      <a:accent4>
        <a:srgbClr val="00597E"/>
      </a:accent4>
      <a:accent5>
        <a:srgbClr val="FF6600"/>
      </a:accent5>
      <a:accent6>
        <a:srgbClr val="80808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Pemandu_Tanzania_2014">
  <a:themeElements>
    <a:clrScheme name="PEMANDU">
      <a:dk1>
        <a:srgbClr val="000000"/>
      </a:dk1>
      <a:lt1>
        <a:srgbClr val="FFFFFF"/>
      </a:lt1>
      <a:dk2>
        <a:srgbClr val="00597E"/>
      </a:dk2>
      <a:lt2>
        <a:srgbClr val="FFFFFF"/>
      </a:lt2>
      <a:accent1>
        <a:srgbClr val="C7E0FB"/>
      </a:accent1>
      <a:accent2>
        <a:srgbClr val="91B0FF"/>
      </a:accent2>
      <a:accent3>
        <a:srgbClr val="0066CC"/>
      </a:accent3>
      <a:accent4>
        <a:srgbClr val="00597E"/>
      </a:accent4>
      <a:accent5>
        <a:srgbClr val="FF6600"/>
      </a:accent5>
      <a:accent6>
        <a:srgbClr val="80808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Theme1">
  <a:themeElements>
    <a:clrScheme name="PEMANDU">
      <a:dk1>
        <a:srgbClr val="000000"/>
      </a:dk1>
      <a:lt1>
        <a:srgbClr val="FFFFFF"/>
      </a:lt1>
      <a:dk2>
        <a:srgbClr val="00597E"/>
      </a:dk2>
      <a:lt2>
        <a:srgbClr val="FFFFFF"/>
      </a:lt2>
      <a:accent1>
        <a:srgbClr val="C7E0FB"/>
      </a:accent1>
      <a:accent2>
        <a:srgbClr val="91B0FF"/>
      </a:accent2>
      <a:accent3>
        <a:srgbClr val="0066CC"/>
      </a:accent3>
      <a:accent4>
        <a:srgbClr val="00597E"/>
      </a:accent4>
      <a:accent5>
        <a:srgbClr val="FF6600"/>
      </a:accent5>
      <a:accent6>
        <a:srgbClr val="80808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Pemandu_Tanzania_2014">
  <a:themeElements>
    <a:clrScheme name="PEMANDU">
      <a:dk1>
        <a:srgbClr val="000000"/>
      </a:dk1>
      <a:lt1>
        <a:srgbClr val="FFFFFF"/>
      </a:lt1>
      <a:dk2>
        <a:srgbClr val="00597E"/>
      </a:dk2>
      <a:lt2>
        <a:srgbClr val="FFFFFF"/>
      </a:lt2>
      <a:accent1>
        <a:srgbClr val="C7E0FB"/>
      </a:accent1>
      <a:accent2>
        <a:srgbClr val="91B0FF"/>
      </a:accent2>
      <a:accent3>
        <a:srgbClr val="0066CC"/>
      </a:accent3>
      <a:accent4>
        <a:srgbClr val="00597E"/>
      </a:accent4>
      <a:accent5>
        <a:srgbClr val="FF6600"/>
      </a:accent5>
      <a:accent6>
        <a:srgbClr val="80808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Pemandu_Tanzania_2014">
  <a:themeElements>
    <a:clrScheme name="PEMANDU">
      <a:dk1>
        <a:srgbClr val="000000"/>
      </a:dk1>
      <a:lt1>
        <a:srgbClr val="FFFFFF"/>
      </a:lt1>
      <a:dk2>
        <a:srgbClr val="00597E"/>
      </a:dk2>
      <a:lt2>
        <a:srgbClr val="FFFFFF"/>
      </a:lt2>
      <a:accent1>
        <a:srgbClr val="C7E0FB"/>
      </a:accent1>
      <a:accent2>
        <a:srgbClr val="91B0FF"/>
      </a:accent2>
      <a:accent3>
        <a:srgbClr val="0066CC"/>
      </a:accent3>
      <a:accent4>
        <a:srgbClr val="00597E"/>
      </a:accent4>
      <a:accent5>
        <a:srgbClr val="FF6600"/>
      </a:accent5>
      <a:accent6>
        <a:srgbClr val="80808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Pemandu_FFC_TNZ003">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Pemandu_Tanzania_2014">
  <a:themeElements>
    <a:clrScheme name="PEMANDU">
      <a:dk1>
        <a:srgbClr val="000000"/>
      </a:dk1>
      <a:lt1>
        <a:srgbClr val="FFFFFF"/>
      </a:lt1>
      <a:dk2>
        <a:srgbClr val="00597E"/>
      </a:dk2>
      <a:lt2>
        <a:srgbClr val="FFFFFF"/>
      </a:lt2>
      <a:accent1>
        <a:srgbClr val="C7E0FB"/>
      </a:accent1>
      <a:accent2>
        <a:srgbClr val="91B0FF"/>
      </a:accent2>
      <a:accent3>
        <a:srgbClr val="0066CC"/>
      </a:accent3>
      <a:accent4>
        <a:srgbClr val="00597E"/>
      </a:accent4>
      <a:accent5>
        <a:srgbClr val="FF6600"/>
      </a:accent5>
      <a:accent6>
        <a:srgbClr val="80808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Theme1">
  <a:themeElements>
    <a:clrScheme name="PEMANDU">
      <a:dk1>
        <a:srgbClr val="000000"/>
      </a:dk1>
      <a:lt1>
        <a:srgbClr val="FFFFFF"/>
      </a:lt1>
      <a:dk2>
        <a:srgbClr val="00597E"/>
      </a:dk2>
      <a:lt2>
        <a:srgbClr val="FFFFFF"/>
      </a:lt2>
      <a:accent1>
        <a:srgbClr val="C7E0FB"/>
      </a:accent1>
      <a:accent2>
        <a:srgbClr val="91B0FF"/>
      </a:accent2>
      <a:accent3>
        <a:srgbClr val="0066CC"/>
      </a:accent3>
      <a:accent4>
        <a:srgbClr val="00597E"/>
      </a:accent4>
      <a:accent5>
        <a:srgbClr val="FF6600"/>
      </a:accent5>
      <a:accent6>
        <a:srgbClr val="80808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emandu_FFC_TNZ003">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Pemandu_FFC_TNZ003">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solidFill>
          <a:schemeClr val="tx2"/>
        </a:solidFill>
        <a:ln w="9525">
          <a:noFill/>
          <a:miter lim="800000"/>
          <a:headEnd/>
          <a:tailEnd/>
        </a:ln>
        <a:effectLst/>
        <a:extLst/>
      </a:spPr>
      <a:bodyPr vert="horz" wrap="square" lIns="76200" tIns="76200" rIns="76200" bIns="76200" numCol="1" anchor="t" anchorCtr="0" compatLnSpc="1">
        <a:prstTxWarp prst="textNoShape">
          <a:avLst/>
        </a:prstTxWarp>
        <a:noAutofit/>
      </a:bodyPr>
      <a:lstStyle>
        <a:defPPr>
          <a:defRPr sz="1400" b="1" dirty="0" smtClean="0">
            <a:solidFill>
              <a:schemeClr val="bg1"/>
            </a:solidFill>
          </a:defRPr>
        </a:defPPr>
      </a:lstStyle>
    </a:tx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_Pemandu_FFC_TNZ003">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TDV_CF_TZN003">
  <a:themeElements>
    <a:clrScheme name="Current">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TDV_CF_TNZ003_New">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9_Pemandu_FFC_TNZ003">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solidFill>
          <a:schemeClr val="tx2"/>
        </a:solidFill>
        <a:ln w="9525">
          <a:noFill/>
          <a:miter lim="800000"/>
          <a:headEnd/>
          <a:tailEnd/>
        </a:ln>
        <a:effectLst/>
        <a:extLst/>
      </a:spPr>
      <a:bodyPr vert="horz" wrap="square" lIns="76200" tIns="76200" rIns="76200" bIns="76200" numCol="1" anchor="t" anchorCtr="0" compatLnSpc="1">
        <a:prstTxWarp prst="textNoShape">
          <a:avLst/>
        </a:prstTxWarp>
        <a:noAutofit/>
      </a:bodyPr>
      <a:lstStyle>
        <a:defPPr>
          <a:defRPr sz="1400" b="1" dirty="0" smtClean="0">
            <a:solidFill>
              <a:schemeClr val="bg1"/>
            </a:solidFill>
          </a:defRPr>
        </a:defPPr>
      </a:lstStyle>
    </a:tx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0_Pemandu_FFC_TNZ003">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7_Pemandu_Tanzania_2014">
  <a:themeElements>
    <a:clrScheme name="PEMANDU">
      <a:dk1>
        <a:srgbClr val="000000"/>
      </a:dk1>
      <a:lt1>
        <a:srgbClr val="FFFFFF"/>
      </a:lt1>
      <a:dk2>
        <a:srgbClr val="00597E"/>
      </a:dk2>
      <a:lt2>
        <a:srgbClr val="FFFFFF"/>
      </a:lt2>
      <a:accent1>
        <a:srgbClr val="C7E0FB"/>
      </a:accent1>
      <a:accent2>
        <a:srgbClr val="91B0FF"/>
      </a:accent2>
      <a:accent3>
        <a:srgbClr val="0066CC"/>
      </a:accent3>
      <a:accent4>
        <a:srgbClr val="00597E"/>
      </a:accent4>
      <a:accent5>
        <a:srgbClr val="FF6600"/>
      </a:accent5>
      <a:accent6>
        <a:srgbClr val="80808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1_Pemandu_FFC_TNZ003">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_Pemandu_Tanzania_2014">
  <a:themeElements>
    <a:clrScheme name="PEMANDU">
      <a:dk1>
        <a:srgbClr val="000000"/>
      </a:dk1>
      <a:lt1>
        <a:srgbClr val="FFFFFF"/>
      </a:lt1>
      <a:dk2>
        <a:srgbClr val="00597E"/>
      </a:dk2>
      <a:lt2>
        <a:srgbClr val="FFFFFF"/>
      </a:lt2>
      <a:accent1>
        <a:srgbClr val="C7E0FB"/>
      </a:accent1>
      <a:accent2>
        <a:srgbClr val="91B0FF"/>
      </a:accent2>
      <a:accent3>
        <a:srgbClr val="0066CC"/>
      </a:accent3>
      <a:accent4>
        <a:srgbClr val="00597E"/>
      </a:accent4>
      <a:accent5>
        <a:srgbClr val="FF6600"/>
      </a:accent5>
      <a:accent6>
        <a:srgbClr val="80808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9_Pemandu_Tanzania_2014">
  <a:themeElements>
    <a:clrScheme name="PEMANDU">
      <a:dk1>
        <a:srgbClr val="000000"/>
      </a:dk1>
      <a:lt1>
        <a:srgbClr val="FFFFFF"/>
      </a:lt1>
      <a:dk2>
        <a:srgbClr val="00597E"/>
      </a:dk2>
      <a:lt2>
        <a:srgbClr val="FFFFFF"/>
      </a:lt2>
      <a:accent1>
        <a:srgbClr val="C7E0FB"/>
      </a:accent1>
      <a:accent2>
        <a:srgbClr val="91B0FF"/>
      </a:accent2>
      <a:accent3>
        <a:srgbClr val="0066CC"/>
      </a:accent3>
      <a:accent4>
        <a:srgbClr val="00597E"/>
      </a:accent4>
      <a:accent5>
        <a:srgbClr val="FF6600"/>
      </a:accent5>
      <a:accent6>
        <a:srgbClr val="80808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2_Pemandu_FFC_TNZ003">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emandu_Tanzania_2014">
  <a:themeElements>
    <a:clrScheme name="PEMANDU">
      <a:dk1>
        <a:srgbClr val="000000"/>
      </a:dk1>
      <a:lt1>
        <a:srgbClr val="FFFFFF"/>
      </a:lt1>
      <a:dk2>
        <a:srgbClr val="00597E"/>
      </a:dk2>
      <a:lt2>
        <a:srgbClr val="FFFFFF"/>
      </a:lt2>
      <a:accent1>
        <a:srgbClr val="C7E0FB"/>
      </a:accent1>
      <a:accent2>
        <a:srgbClr val="91B0FF"/>
      </a:accent2>
      <a:accent3>
        <a:srgbClr val="0066CC"/>
      </a:accent3>
      <a:accent4>
        <a:srgbClr val="00597E"/>
      </a:accent4>
      <a:accent5>
        <a:srgbClr val="FF6600"/>
      </a:accent5>
      <a:accent6>
        <a:srgbClr val="80808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0_Pemandu_Tanzania_2014">
  <a:themeElements>
    <a:clrScheme name="PEMANDU">
      <a:dk1>
        <a:srgbClr val="000000"/>
      </a:dk1>
      <a:lt1>
        <a:srgbClr val="FFFFFF"/>
      </a:lt1>
      <a:dk2>
        <a:srgbClr val="00597E"/>
      </a:dk2>
      <a:lt2>
        <a:srgbClr val="FFFFFF"/>
      </a:lt2>
      <a:accent1>
        <a:srgbClr val="C7E0FB"/>
      </a:accent1>
      <a:accent2>
        <a:srgbClr val="91B0FF"/>
      </a:accent2>
      <a:accent3>
        <a:srgbClr val="0066CC"/>
      </a:accent3>
      <a:accent4>
        <a:srgbClr val="00597E"/>
      </a:accent4>
      <a:accent5>
        <a:srgbClr val="FF6600"/>
      </a:accent5>
      <a:accent6>
        <a:srgbClr val="80808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emandu_FFC_TNZ003">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solidFill>
          <a:schemeClr val="tx2"/>
        </a:solidFill>
        <a:ln w="9525">
          <a:noFill/>
          <a:miter lim="800000"/>
          <a:headEnd/>
          <a:tailEnd/>
        </a:ln>
        <a:effectLst/>
        <a:extLst/>
      </a:spPr>
      <a:bodyPr vert="horz" wrap="square" lIns="76200" tIns="76200" rIns="76200" bIns="76200" numCol="1" anchor="t" anchorCtr="0" compatLnSpc="1">
        <a:prstTxWarp prst="textNoShape">
          <a:avLst/>
        </a:prstTxWarp>
        <a:noAutofit/>
      </a:bodyPr>
      <a:lstStyle>
        <a:defPPr>
          <a:defRPr sz="1400" b="1" dirty="0" smtClean="0">
            <a:solidFill>
              <a:schemeClr val="bg1"/>
            </a:solidFill>
          </a:defRPr>
        </a:defPPr>
      </a:lstStyle>
    </a:tx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Pemandu_FFC_TNZ003">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emandu_Tanzania_2014">
  <a:themeElements>
    <a:clrScheme name="PEMANDU">
      <a:dk1>
        <a:srgbClr val="000000"/>
      </a:dk1>
      <a:lt1>
        <a:srgbClr val="FFFFFF"/>
      </a:lt1>
      <a:dk2>
        <a:srgbClr val="00597E"/>
      </a:dk2>
      <a:lt2>
        <a:srgbClr val="FFFFFF"/>
      </a:lt2>
      <a:accent1>
        <a:srgbClr val="C7E0FB"/>
      </a:accent1>
      <a:accent2>
        <a:srgbClr val="91B0FF"/>
      </a:accent2>
      <a:accent3>
        <a:srgbClr val="0066CC"/>
      </a:accent3>
      <a:accent4>
        <a:srgbClr val="00597E"/>
      </a:accent4>
      <a:accent5>
        <a:srgbClr val="FF6600"/>
      </a:accent5>
      <a:accent6>
        <a:srgbClr val="80808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heme1">
  <a:themeElements>
    <a:clrScheme name="PEMANDU">
      <a:dk1>
        <a:srgbClr val="000000"/>
      </a:dk1>
      <a:lt1>
        <a:srgbClr val="FFFFFF"/>
      </a:lt1>
      <a:dk2>
        <a:srgbClr val="00597E"/>
      </a:dk2>
      <a:lt2>
        <a:srgbClr val="FFFFFF"/>
      </a:lt2>
      <a:accent1>
        <a:srgbClr val="C7E0FB"/>
      </a:accent1>
      <a:accent2>
        <a:srgbClr val="91B0FF"/>
      </a:accent2>
      <a:accent3>
        <a:srgbClr val="0066CC"/>
      </a:accent3>
      <a:accent4>
        <a:srgbClr val="00597E"/>
      </a:accent4>
      <a:accent5>
        <a:srgbClr val="FF6600"/>
      </a:accent5>
      <a:accent6>
        <a:srgbClr val="80808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heme1">
  <a:themeElements>
    <a:clrScheme name="PEMANDU">
      <a:dk1>
        <a:srgbClr val="000000"/>
      </a:dk1>
      <a:lt1>
        <a:srgbClr val="FFFFFF"/>
      </a:lt1>
      <a:dk2>
        <a:srgbClr val="00597E"/>
      </a:dk2>
      <a:lt2>
        <a:srgbClr val="FFFFFF"/>
      </a:lt2>
      <a:accent1>
        <a:srgbClr val="C7E0FB"/>
      </a:accent1>
      <a:accent2>
        <a:srgbClr val="91B0FF"/>
      </a:accent2>
      <a:accent3>
        <a:srgbClr val="0066CC"/>
      </a:accent3>
      <a:accent4>
        <a:srgbClr val="00597E"/>
      </a:accent4>
      <a:accent5>
        <a:srgbClr val="FF6600"/>
      </a:accent5>
      <a:accent6>
        <a:srgbClr val="808080"/>
      </a:accent6>
      <a:hlink>
        <a:srgbClr val="0066CC"/>
      </a:hlink>
      <a:folHlink>
        <a:srgbClr val="00296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tx1"/>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Pemandu_FFC_TNZ003">
  <a:themeElements>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solidFill>
          <a:schemeClr val="tx2"/>
        </a:solidFill>
        <a:ln w="9525">
          <a:noFill/>
          <a:miter lim="800000"/>
          <a:headEnd/>
          <a:tailEnd/>
        </a:ln>
        <a:effectLst/>
        <a:extLst/>
      </a:spPr>
      <a:bodyPr vert="horz" wrap="square" lIns="76200" tIns="76200" rIns="76200" bIns="76200" numCol="1" anchor="t" anchorCtr="0" compatLnSpc="1">
        <a:prstTxWarp prst="textNoShape">
          <a:avLst/>
        </a:prstTxWarp>
        <a:noAutofit/>
      </a:bodyPr>
      <a:lstStyle>
        <a:defPPr>
          <a:defRPr sz="1400" b="1" dirty="0" smtClean="0">
            <a:solidFill>
              <a:schemeClr val="bg1"/>
            </a:solidFill>
          </a:defRPr>
        </a:defPPr>
      </a:lstStyle>
    </a:tx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61BCFDC4C4BA4DBF0BB0C1C2F49AB7" ma:contentTypeVersion="1" ma:contentTypeDescription="Create a new document." ma:contentTypeScope="" ma:versionID="bb9c35c73eec1cea0fc4964b1da6f6f3">
  <xsd:schema xmlns:xsd="http://www.w3.org/2001/XMLSchema" xmlns:xs="http://www.w3.org/2001/XMLSchema" xmlns:p="http://schemas.microsoft.com/office/2006/metadata/properties" xmlns:ns3="3e9a3af3-ec99-40a4-a2ef-09d079e683c6" targetNamespace="http://schemas.microsoft.com/office/2006/metadata/properties" ma:root="true" ma:fieldsID="34ebbd8eb5692c8518c2f53a555dfb59" ns3:_="">
    <xsd:import namespace="3e9a3af3-ec99-40a4-a2ef-09d079e683c6"/>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9a3af3-ec99-40a4-a2ef-09d079e683c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84E8AB-D236-4972-97A2-F1A5B69618A3}">
  <ds:schemaRefs>
    <ds:schemaRef ds:uri="3e9a3af3-ec99-40a4-a2ef-09d079e683c6"/>
    <ds:schemaRef ds:uri="http://schemas.microsoft.com/office/2006/documentManagement/types"/>
    <ds:schemaRef ds:uri="http://www.w3.org/XML/1998/namespace"/>
    <ds:schemaRef ds:uri="http://schemas.microsoft.com/office/2006/metadata/properties"/>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96C8CF3B-4539-41CF-9FBC-75005456D5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9a3af3-ec99-40a4-a2ef-09d079e683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C55895-E280-47B7-ADC9-AD008BAD37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600</TotalTime>
  <Words>35</Words>
  <Application>Microsoft Office PowerPoint</Application>
  <PresentationFormat>Custom</PresentationFormat>
  <Paragraphs>7</Paragraphs>
  <Slides>9</Slides>
  <Notes>0</Notes>
  <HiddenSlides>1</HiddenSlides>
  <MMClips>0</MMClips>
  <ScaleCrop>false</ScaleCrop>
  <HeadingPairs>
    <vt:vector size="6" baseType="variant">
      <vt:variant>
        <vt:lpstr>Theme</vt:lpstr>
      </vt:variant>
      <vt:variant>
        <vt:i4>30</vt:i4>
      </vt:variant>
      <vt:variant>
        <vt:lpstr>Embedded OLE Servers</vt:lpstr>
      </vt:variant>
      <vt:variant>
        <vt:i4>1</vt:i4>
      </vt:variant>
      <vt:variant>
        <vt:lpstr>Slide Titles</vt:lpstr>
      </vt:variant>
      <vt:variant>
        <vt:i4>9</vt:i4>
      </vt:variant>
    </vt:vector>
  </HeadingPairs>
  <TitlesOfParts>
    <vt:vector size="40" baseType="lpstr">
      <vt:lpstr>BRN PEMANDU</vt:lpstr>
      <vt:lpstr>Pemandu_FFC_TNZ003</vt:lpstr>
      <vt:lpstr>Pemandu_Tanzania_2014</vt:lpstr>
      <vt:lpstr>1_Pemandu_FFC_TNZ003</vt:lpstr>
      <vt:lpstr>2_Pemandu_FFC_TNZ003</vt:lpstr>
      <vt:lpstr>1_Pemandu_Tanzania_2014</vt:lpstr>
      <vt:lpstr>Theme1</vt:lpstr>
      <vt:lpstr>1_Theme1</vt:lpstr>
      <vt:lpstr>3_Pemandu_FFC_TNZ003</vt:lpstr>
      <vt:lpstr>4_Pemandu_FFC_TNZ003</vt:lpstr>
      <vt:lpstr>5_Pemandu_FFC_TNZ003</vt:lpstr>
      <vt:lpstr>2_Pemandu_Tanzania_2014</vt:lpstr>
      <vt:lpstr>3_Pemandu_Tanzania_2014</vt:lpstr>
      <vt:lpstr>2_Theme1</vt:lpstr>
      <vt:lpstr>4_Pemandu_Tanzania_2014</vt:lpstr>
      <vt:lpstr>5_Pemandu_Tanzania_2014</vt:lpstr>
      <vt:lpstr>6_Pemandu_FFC_TNZ003</vt:lpstr>
      <vt:lpstr>6_Pemandu_Tanzania_2014</vt:lpstr>
      <vt:lpstr>3_Theme1</vt:lpstr>
      <vt:lpstr>7_Pemandu_FFC_TNZ003</vt:lpstr>
      <vt:lpstr>8_Pemandu_FFC_TNZ003</vt:lpstr>
      <vt:lpstr>TDV_CF_TZN003</vt:lpstr>
      <vt:lpstr>9_Pemandu_FFC_TNZ003</vt:lpstr>
      <vt:lpstr>10_Pemandu_FFC_TNZ003</vt:lpstr>
      <vt:lpstr>7_Pemandu_Tanzania_2014</vt:lpstr>
      <vt:lpstr>11_Pemandu_FFC_TNZ003</vt:lpstr>
      <vt:lpstr>8_Pemandu_Tanzania_2014</vt:lpstr>
      <vt:lpstr>9_Pemandu_Tanzania_2014</vt:lpstr>
      <vt:lpstr>12_Pemandu_FFC_TNZ003</vt:lpstr>
      <vt:lpstr>10_Pemandu_Tanzania_2014</vt:lpstr>
      <vt:lpstr>think-cell Slide</vt:lpstr>
      <vt:lpstr>Preparedness and Response to Public Health Risks and Emergencies</vt:lpstr>
      <vt:lpstr>PowerPoint Presentation</vt:lpstr>
      <vt:lpstr>Overview of the workshop</vt:lpstr>
      <vt:lpstr>5 Pillars to strengthen preparedness and response to public health risk and emergencies</vt:lpstr>
      <vt:lpstr>PowerPoint Presentation</vt:lpstr>
      <vt:lpstr>Moving Forward</vt:lpstr>
      <vt:lpstr>PowerPoint Presentation</vt:lpstr>
      <vt:lpstr>Acknowledgement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Preparedness and Response to Public Health Risks and Emergencies</dc:title>
  <dc:creator>Ryan Hardin</dc:creator>
  <cp:lastModifiedBy>Ryan Hardin</cp:lastModifiedBy>
  <cp:revision>16</cp:revision>
  <dcterms:created xsi:type="dcterms:W3CDTF">2015-01-03T02:32:17Z</dcterms:created>
  <dcterms:modified xsi:type="dcterms:W3CDTF">2015-01-08T06:41:32Z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0x0101001E61BCFDC4C4BA4DBF0BB0C1C2F49AB7</vt:lpwstr>
  </property>
</Properties>
</file>