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handoutMasterIdLst>
    <p:handoutMasterId r:id="rId14"/>
  </p:handoutMasterIdLst>
  <p:sldIdLst>
    <p:sldId id="414" r:id="rId2"/>
    <p:sldId id="455" r:id="rId3"/>
    <p:sldId id="407" r:id="rId4"/>
    <p:sldId id="462" r:id="rId5"/>
    <p:sldId id="461" r:id="rId6"/>
    <p:sldId id="463" r:id="rId7"/>
    <p:sldId id="464" r:id="rId8"/>
    <p:sldId id="465" r:id="rId9"/>
    <p:sldId id="466" r:id="rId10"/>
    <p:sldId id="467" r:id="rId11"/>
    <p:sldId id="4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HEWAGE, Gaya Manori" initials="GGM" lastIdx="1" clrIdx="0"/>
  <p:cmAuthor id="2" name="User"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97" d="100"/>
          <a:sy n="97" d="100"/>
        </p:scale>
        <p:origin x="-536" y="-96"/>
      </p:cViewPr>
      <p:guideLst>
        <p:guide orient="horz" pos="2160"/>
        <p:guide pos="3840"/>
      </p:guideLst>
    </p:cSldViewPr>
  </p:slideViewPr>
  <p:notesTextViewPr>
    <p:cViewPr>
      <p:scale>
        <a:sx n="1" d="1"/>
        <a:sy n="1" d="1"/>
      </p:scale>
      <p:origin x="0" y="0"/>
    </p:cViewPr>
  </p:notesTextViewPr>
  <p:notesViewPr>
    <p:cSldViewPr snapToGrid="0">
      <p:cViewPr varScale="1">
        <p:scale>
          <a:sx n="73" d="100"/>
          <a:sy n="73"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85ABC-8734-404F-8069-88A21B214E4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AEFDD2B-8F94-4DEC-A66E-C7C9478AB31B}">
      <dgm:prSet phldrT="[Text]"/>
      <dgm:spPr>
        <a:solidFill>
          <a:srgbClr val="0ACFE4"/>
        </a:solidFill>
        <a:ln>
          <a:solidFill>
            <a:srgbClr val="0ACFE4"/>
          </a:solidFill>
        </a:ln>
      </dgm:spPr>
      <dgm:t>
        <a:bodyPr/>
        <a:lstStyle/>
        <a:p>
          <a:r>
            <a:rPr lang="en-US" dirty="0">
              <a:solidFill>
                <a:srgbClr val="8AF0F8"/>
              </a:solidFill>
            </a:rPr>
            <a:t>   </a:t>
          </a:r>
        </a:p>
      </dgm:t>
    </dgm:pt>
    <dgm:pt modelId="{661803A5-8C50-46F8-9D63-95B0E8AE4B92}" type="parTrans" cxnId="{B9AFFF4D-1068-44EB-9A6D-512ECBB51AF5}">
      <dgm:prSet/>
      <dgm:spPr/>
      <dgm:t>
        <a:bodyPr/>
        <a:lstStyle/>
        <a:p>
          <a:endParaRPr lang="en-US"/>
        </a:p>
      </dgm:t>
    </dgm:pt>
    <dgm:pt modelId="{B8332C22-0D72-4510-BDE4-B16A7565F9B8}" type="sibTrans" cxnId="{B9AFFF4D-1068-44EB-9A6D-512ECBB51AF5}">
      <dgm:prSet/>
      <dgm:spPr/>
      <dgm:t>
        <a:bodyPr/>
        <a:lstStyle/>
        <a:p>
          <a:endParaRPr lang="en-US"/>
        </a:p>
      </dgm:t>
    </dgm:pt>
    <dgm:pt modelId="{314CB51E-10DD-4118-B122-9D10D19F47F7}">
      <dgm:prSet phldrT="[Text]"/>
      <dgm:spPr>
        <a:ln>
          <a:solidFill>
            <a:srgbClr val="0ACFE4"/>
          </a:solidFill>
        </a:ln>
      </dgm:spPr>
      <dgm:t>
        <a:bodyPr/>
        <a:lstStyle/>
        <a:p>
          <a:endParaRPr lang="en-US" dirty="0"/>
        </a:p>
      </dgm:t>
    </dgm:pt>
    <dgm:pt modelId="{09B5917E-F754-4822-AE13-1911BBD0217D}" type="parTrans" cxnId="{49D484FC-38E0-4DEA-8B1F-89E083D911C6}">
      <dgm:prSet/>
      <dgm:spPr/>
      <dgm:t>
        <a:bodyPr/>
        <a:lstStyle/>
        <a:p>
          <a:endParaRPr lang="en-US"/>
        </a:p>
      </dgm:t>
    </dgm:pt>
    <dgm:pt modelId="{E02175C4-27E1-4B9F-BE74-67FC5EB48FB7}" type="sibTrans" cxnId="{49D484FC-38E0-4DEA-8B1F-89E083D911C6}">
      <dgm:prSet/>
      <dgm:spPr/>
      <dgm:t>
        <a:bodyPr/>
        <a:lstStyle/>
        <a:p>
          <a:endParaRPr lang="en-US"/>
        </a:p>
      </dgm:t>
    </dgm:pt>
    <dgm:pt modelId="{A0BD279B-CA7C-4BE9-B3E4-DDFAB1244AFE}">
      <dgm:prSet phldrT="[Text]"/>
      <dgm:spPr>
        <a:solidFill>
          <a:srgbClr val="0ACFE4"/>
        </a:solidFill>
        <a:ln>
          <a:solidFill>
            <a:srgbClr val="0ACFE4"/>
          </a:solidFill>
        </a:ln>
      </dgm:spPr>
      <dgm:t>
        <a:bodyPr/>
        <a:lstStyle/>
        <a:p>
          <a:r>
            <a:rPr lang="en-US" dirty="0">
              <a:solidFill>
                <a:srgbClr val="8AF0F8"/>
              </a:solidFill>
            </a:rPr>
            <a:t>   </a:t>
          </a:r>
        </a:p>
      </dgm:t>
    </dgm:pt>
    <dgm:pt modelId="{DFAF94C0-6455-4ADB-84DE-F045BB2F63E2}" type="parTrans" cxnId="{E53B2294-EA68-46CA-A301-3066211A0733}">
      <dgm:prSet/>
      <dgm:spPr/>
      <dgm:t>
        <a:bodyPr/>
        <a:lstStyle/>
        <a:p>
          <a:endParaRPr lang="en-US"/>
        </a:p>
      </dgm:t>
    </dgm:pt>
    <dgm:pt modelId="{5275DC1F-48AA-4C62-96B5-875CF0DFE917}" type="sibTrans" cxnId="{E53B2294-EA68-46CA-A301-3066211A0733}">
      <dgm:prSet/>
      <dgm:spPr/>
      <dgm:t>
        <a:bodyPr/>
        <a:lstStyle/>
        <a:p>
          <a:endParaRPr lang="en-US"/>
        </a:p>
      </dgm:t>
    </dgm:pt>
    <dgm:pt modelId="{A474BB8F-CBF6-465E-B5AC-0BD658AA1DE1}">
      <dgm:prSet phldrT="[Text]"/>
      <dgm:spPr>
        <a:ln>
          <a:solidFill>
            <a:srgbClr val="0ACFE4"/>
          </a:solidFill>
        </a:ln>
      </dgm:spPr>
      <dgm:t>
        <a:bodyPr/>
        <a:lstStyle/>
        <a:p>
          <a:endParaRPr lang="en-US" dirty="0"/>
        </a:p>
      </dgm:t>
    </dgm:pt>
    <dgm:pt modelId="{B03C881F-4200-4E40-8363-4EBD0FEDA9C4}" type="parTrans" cxnId="{8CAD6257-7D3E-4E1C-ACBD-19BFDB5190FB}">
      <dgm:prSet/>
      <dgm:spPr/>
      <dgm:t>
        <a:bodyPr/>
        <a:lstStyle/>
        <a:p>
          <a:endParaRPr lang="en-US"/>
        </a:p>
      </dgm:t>
    </dgm:pt>
    <dgm:pt modelId="{835EA751-709D-425F-8856-E8CFFBF04D15}" type="sibTrans" cxnId="{8CAD6257-7D3E-4E1C-ACBD-19BFDB5190FB}">
      <dgm:prSet/>
      <dgm:spPr/>
      <dgm:t>
        <a:bodyPr/>
        <a:lstStyle/>
        <a:p>
          <a:endParaRPr lang="en-US"/>
        </a:p>
      </dgm:t>
    </dgm:pt>
    <dgm:pt modelId="{FABF8F62-8C8F-41E8-9EAA-642623238E16}">
      <dgm:prSet phldrT="[Text]"/>
      <dgm:spPr>
        <a:solidFill>
          <a:srgbClr val="0ACFE4"/>
        </a:solidFill>
        <a:ln>
          <a:solidFill>
            <a:srgbClr val="0ACFE4"/>
          </a:solidFill>
        </a:ln>
      </dgm:spPr>
      <dgm:t>
        <a:bodyPr/>
        <a:lstStyle/>
        <a:p>
          <a:r>
            <a:rPr lang="en-US" dirty="0">
              <a:solidFill>
                <a:srgbClr val="8AF0F8"/>
              </a:solidFill>
            </a:rPr>
            <a:t>   </a:t>
          </a:r>
        </a:p>
      </dgm:t>
    </dgm:pt>
    <dgm:pt modelId="{1E320CFA-7067-4F45-89CB-03A72831A236}" type="sibTrans" cxnId="{F924BFE3-653B-4868-998E-BE9596891D3C}">
      <dgm:prSet/>
      <dgm:spPr/>
      <dgm:t>
        <a:bodyPr/>
        <a:lstStyle/>
        <a:p>
          <a:endParaRPr lang="en-US"/>
        </a:p>
      </dgm:t>
    </dgm:pt>
    <dgm:pt modelId="{F5D8BB21-AE67-40C3-B32D-429B7710E16A}" type="parTrans" cxnId="{F924BFE3-653B-4868-998E-BE9596891D3C}">
      <dgm:prSet/>
      <dgm:spPr/>
      <dgm:t>
        <a:bodyPr/>
        <a:lstStyle/>
        <a:p>
          <a:endParaRPr lang="en-US"/>
        </a:p>
      </dgm:t>
    </dgm:pt>
    <dgm:pt modelId="{2D178B2C-EDC3-4B5A-96C5-D1A8D6B52C2A}">
      <dgm:prSet/>
      <dgm:spPr>
        <a:solidFill>
          <a:srgbClr val="0ACFE4"/>
        </a:solidFill>
        <a:ln>
          <a:solidFill>
            <a:srgbClr val="0ACFE4"/>
          </a:solidFill>
        </a:ln>
      </dgm:spPr>
      <dgm:t>
        <a:bodyPr/>
        <a:lstStyle/>
        <a:p>
          <a:endParaRPr lang="en-US"/>
        </a:p>
      </dgm:t>
    </dgm:pt>
    <dgm:pt modelId="{280B90BD-2CC6-46DD-90C5-8203690A99B6}" type="sibTrans" cxnId="{03C27F8B-C0C0-40B6-97F8-C097AF250DBB}">
      <dgm:prSet/>
      <dgm:spPr/>
      <dgm:t>
        <a:bodyPr/>
        <a:lstStyle/>
        <a:p>
          <a:endParaRPr lang="en-US"/>
        </a:p>
      </dgm:t>
    </dgm:pt>
    <dgm:pt modelId="{C00C9C1D-6069-46BA-9C50-BA7DB1F2EB2E}" type="parTrans" cxnId="{03C27F8B-C0C0-40B6-97F8-C097AF250DBB}">
      <dgm:prSet/>
      <dgm:spPr/>
      <dgm:t>
        <a:bodyPr/>
        <a:lstStyle/>
        <a:p>
          <a:endParaRPr lang="en-US"/>
        </a:p>
      </dgm:t>
    </dgm:pt>
    <dgm:pt modelId="{E4547BFE-5A68-4759-A770-021D594FB719}" type="pres">
      <dgm:prSet presAssocID="{46385ABC-8734-404F-8069-88A21B214E43}" presName="linearFlow" presStyleCnt="0">
        <dgm:presLayoutVars>
          <dgm:dir/>
          <dgm:animLvl val="lvl"/>
          <dgm:resizeHandles val="exact"/>
        </dgm:presLayoutVars>
      </dgm:prSet>
      <dgm:spPr/>
      <dgm:t>
        <a:bodyPr/>
        <a:lstStyle/>
        <a:p>
          <a:endParaRPr lang="en-US"/>
        </a:p>
      </dgm:t>
    </dgm:pt>
    <dgm:pt modelId="{AB14A322-373A-4706-815E-060EACFF70BB}" type="pres">
      <dgm:prSet presAssocID="{6AEFDD2B-8F94-4DEC-A66E-C7C9478AB31B}" presName="composite" presStyleCnt="0"/>
      <dgm:spPr/>
    </dgm:pt>
    <dgm:pt modelId="{1D5BAD49-9025-4FB1-AE2D-0296BC071D71}" type="pres">
      <dgm:prSet presAssocID="{6AEFDD2B-8F94-4DEC-A66E-C7C9478AB31B}" presName="parentText" presStyleLbl="alignNode1" presStyleIdx="0" presStyleCnt="4">
        <dgm:presLayoutVars>
          <dgm:chMax val="1"/>
          <dgm:bulletEnabled val="1"/>
        </dgm:presLayoutVars>
      </dgm:prSet>
      <dgm:spPr>
        <a:prstGeom prst="homePlate">
          <a:avLst/>
        </a:prstGeom>
      </dgm:spPr>
      <dgm:t>
        <a:bodyPr/>
        <a:lstStyle/>
        <a:p>
          <a:endParaRPr lang="en-US"/>
        </a:p>
      </dgm:t>
    </dgm:pt>
    <dgm:pt modelId="{07F2536E-8D53-4BA2-8F94-AE9ED3DB737C}" type="pres">
      <dgm:prSet presAssocID="{6AEFDD2B-8F94-4DEC-A66E-C7C9478AB31B}" presName="descendantText" presStyleLbl="alignAcc1" presStyleIdx="0" presStyleCnt="4">
        <dgm:presLayoutVars>
          <dgm:bulletEnabled val="1"/>
        </dgm:presLayoutVars>
      </dgm:prSet>
      <dgm:spPr/>
      <dgm:t>
        <a:bodyPr/>
        <a:lstStyle/>
        <a:p>
          <a:endParaRPr lang="en-US"/>
        </a:p>
      </dgm:t>
    </dgm:pt>
    <dgm:pt modelId="{213A42C3-38FA-46A4-970A-76F9FC55D22A}" type="pres">
      <dgm:prSet presAssocID="{B8332C22-0D72-4510-BDE4-B16A7565F9B8}" presName="sp" presStyleCnt="0"/>
      <dgm:spPr/>
    </dgm:pt>
    <dgm:pt modelId="{1F1AC29F-0FE1-4878-9A9F-4D6DABB0165F}" type="pres">
      <dgm:prSet presAssocID="{A0BD279B-CA7C-4BE9-B3E4-DDFAB1244AFE}" presName="composite" presStyleCnt="0"/>
      <dgm:spPr/>
    </dgm:pt>
    <dgm:pt modelId="{94C2457B-0B59-488B-9A5C-87E962B7EFE7}" type="pres">
      <dgm:prSet presAssocID="{A0BD279B-CA7C-4BE9-B3E4-DDFAB1244AFE}" presName="parentText" presStyleLbl="alignNode1" presStyleIdx="1" presStyleCnt="4">
        <dgm:presLayoutVars>
          <dgm:chMax val="1"/>
          <dgm:bulletEnabled val="1"/>
        </dgm:presLayoutVars>
      </dgm:prSet>
      <dgm:spPr/>
      <dgm:t>
        <a:bodyPr/>
        <a:lstStyle/>
        <a:p>
          <a:endParaRPr lang="en-US"/>
        </a:p>
      </dgm:t>
    </dgm:pt>
    <dgm:pt modelId="{8E80ABE6-F6B5-4D3E-82AC-B120647BE031}" type="pres">
      <dgm:prSet presAssocID="{A0BD279B-CA7C-4BE9-B3E4-DDFAB1244AFE}" presName="descendantText" presStyleLbl="alignAcc1" presStyleIdx="1" presStyleCnt="4">
        <dgm:presLayoutVars>
          <dgm:bulletEnabled val="1"/>
        </dgm:presLayoutVars>
      </dgm:prSet>
      <dgm:spPr/>
      <dgm:t>
        <a:bodyPr/>
        <a:lstStyle/>
        <a:p>
          <a:endParaRPr lang="en-US"/>
        </a:p>
      </dgm:t>
    </dgm:pt>
    <dgm:pt modelId="{24EFEA2C-8CA1-41F2-975D-95B7443E5E69}" type="pres">
      <dgm:prSet presAssocID="{5275DC1F-48AA-4C62-96B5-875CF0DFE917}" presName="sp" presStyleCnt="0"/>
      <dgm:spPr/>
    </dgm:pt>
    <dgm:pt modelId="{6BE4E397-EDEE-4B68-8172-2D81981D06D8}" type="pres">
      <dgm:prSet presAssocID="{FABF8F62-8C8F-41E8-9EAA-642623238E16}" presName="composite" presStyleCnt="0"/>
      <dgm:spPr/>
    </dgm:pt>
    <dgm:pt modelId="{3FFEF059-71E6-42FA-8422-B9677EB23826}" type="pres">
      <dgm:prSet presAssocID="{FABF8F62-8C8F-41E8-9EAA-642623238E16}" presName="parentText" presStyleLbl="alignNode1" presStyleIdx="2" presStyleCnt="4">
        <dgm:presLayoutVars>
          <dgm:chMax val="1"/>
          <dgm:bulletEnabled val="1"/>
        </dgm:presLayoutVars>
      </dgm:prSet>
      <dgm:spPr/>
      <dgm:t>
        <a:bodyPr/>
        <a:lstStyle/>
        <a:p>
          <a:endParaRPr lang="en-US"/>
        </a:p>
      </dgm:t>
    </dgm:pt>
    <dgm:pt modelId="{64D6E015-88BA-4D8A-AF4E-52669DA985D6}" type="pres">
      <dgm:prSet presAssocID="{FABF8F62-8C8F-41E8-9EAA-642623238E16}" presName="descendantText" presStyleLbl="alignAcc1" presStyleIdx="2" presStyleCnt="4">
        <dgm:presLayoutVars>
          <dgm:bulletEnabled val="1"/>
        </dgm:presLayoutVars>
      </dgm:prSet>
      <dgm:spPr>
        <a:ln>
          <a:solidFill>
            <a:srgbClr val="0ACFE4"/>
          </a:solidFill>
        </a:ln>
      </dgm:spPr>
    </dgm:pt>
    <dgm:pt modelId="{0CC6933C-662C-4E62-A8BC-AC009D88FB09}" type="pres">
      <dgm:prSet presAssocID="{1E320CFA-7067-4F45-89CB-03A72831A236}" presName="sp" presStyleCnt="0"/>
      <dgm:spPr/>
    </dgm:pt>
    <dgm:pt modelId="{7B8496A5-3DC4-4F33-A65F-6841AA6C6F31}" type="pres">
      <dgm:prSet presAssocID="{2D178B2C-EDC3-4B5A-96C5-D1A8D6B52C2A}" presName="composite" presStyleCnt="0"/>
      <dgm:spPr/>
    </dgm:pt>
    <dgm:pt modelId="{0BA033FC-8AA9-4992-B517-19C642797E27}" type="pres">
      <dgm:prSet presAssocID="{2D178B2C-EDC3-4B5A-96C5-D1A8D6B52C2A}" presName="parentText" presStyleLbl="alignNode1" presStyleIdx="3" presStyleCnt="4" custScaleY="114732">
        <dgm:presLayoutVars>
          <dgm:chMax val="1"/>
          <dgm:bulletEnabled val="1"/>
        </dgm:presLayoutVars>
      </dgm:prSet>
      <dgm:spPr/>
      <dgm:t>
        <a:bodyPr/>
        <a:lstStyle/>
        <a:p>
          <a:endParaRPr lang="en-US"/>
        </a:p>
      </dgm:t>
    </dgm:pt>
    <dgm:pt modelId="{279C9FB3-AE0E-44D3-8FC6-BD6318F9A11F}" type="pres">
      <dgm:prSet presAssocID="{2D178B2C-EDC3-4B5A-96C5-D1A8D6B52C2A}" presName="descendantText" presStyleLbl="alignAcc1" presStyleIdx="3" presStyleCnt="4" custScaleY="124736" custLinFactNeighborY="0">
        <dgm:presLayoutVars>
          <dgm:bulletEnabled val="1"/>
        </dgm:presLayoutVars>
      </dgm:prSet>
      <dgm:spPr>
        <a:ln>
          <a:solidFill>
            <a:srgbClr val="0ACFE4"/>
          </a:solidFill>
        </a:ln>
      </dgm:spPr>
    </dgm:pt>
  </dgm:ptLst>
  <dgm:cxnLst>
    <dgm:cxn modelId="{6D20C0BD-CCD4-4630-9479-DB3962D92822}" type="presOf" srcId="{A0BD279B-CA7C-4BE9-B3E4-DDFAB1244AFE}" destId="{94C2457B-0B59-488B-9A5C-87E962B7EFE7}" srcOrd="0" destOrd="0" presId="urn:microsoft.com/office/officeart/2005/8/layout/chevron2"/>
    <dgm:cxn modelId="{6D5AEE39-A2A2-4746-A9D3-F010245666C3}" type="presOf" srcId="{6AEFDD2B-8F94-4DEC-A66E-C7C9478AB31B}" destId="{1D5BAD49-9025-4FB1-AE2D-0296BC071D71}" srcOrd="0" destOrd="0" presId="urn:microsoft.com/office/officeart/2005/8/layout/chevron2"/>
    <dgm:cxn modelId="{59075CC6-929A-4A9A-A686-5E94191833A0}" type="presOf" srcId="{FABF8F62-8C8F-41E8-9EAA-642623238E16}" destId="{3FFEF059-71E6-42FA-8422-B9677EB23826}" srcOrd="0" destOrd="0" presId="urn:microsoft.com/office/officeart/2005/8/layout/chevron2"/>
    <dgm:cxn modelId="{F924BFE3-653B-4868-998E-BE9596891D3C}" srcId="{46385ABC-8734-404F-8069-88A21B214E43}" destId="{FABF8F62-8C8F-41E8-9EAA-642623238E16}" srcOrd="2" destOrd="0" parTransId="{F5D8BB21-AE67-40C3-B32D-429B7710E16A}" sibTransId="{1E320CFA-7067-4F45-89CB-03A72831A236}"/>
    <dgm:cxn modelId="{8CAD6257-7D3E-4E1C-ACBD-19BFDB5190FB}" srcId="{A0BD279B-CA7C-4BE9-B3E4-DDFAB1244AFE}" destId="{A474BB8F-CBF6-465E-B5AC-0BD658AA1DE1}" srcOrd="0" destOrd="0" parTransId="{B03C881F-4200-4E40-8363-4EBD0FEDA9C4}" sibTransId="{835EA751-709D-425F-8856-E8CFFBF04D15}"/>
    <dgm:cxn modelId="{B075EDBE-59C0-4FFD-ABA7-56154FA39007}" type="presOf" srcId="{A474BB8F-CBF6-465E-B5AC-0BD658AA1DE1}" destId="{8E80ABE6-F6B5-4D3E-82AC-B120647BE031}" srcOrd="0" destOrd="0" presId="urn:microsoft.com/office/officeart/2005/8/layout/chevron2"/>
    <dgm:cxn modelId="{752BC3EA-4C50-40F6-838D-C98BEDD06179}" type="presOf" srcId="{2D178B2C-EDC3-4B5A-96C5-D1A8D6B52C2A}" destId="{0BA033FC-8AA9-4992-B517-19C642797E27}" srcOrd="0" destOrd="0" presId="urn:microsoft.com/office/officeart/2005/8/layout/chevron2"/>
    <dgm:cxn modelId="{E53B2294-EA68-46CA-A301-3066211A0733}" srcId="{46385ABC-8734-404F-8069-88A21B214E43}" destId="{A0BD279B-CA7C-4BE9-B3E4-DDFAB1244AFE}" srcOrd="1" destOrd="0" parTransId="{DFAF94C0-6455-4ADB-84DE-F045BB2F63E2}" sibTransId="{5275DC1F-48AA-4C62-96B5-875CF0DFE917}"/>
    <dgm:cxn modelId="{B3938BA6-7BC5-4668-BBCE-D48977C401AC}" type="presOf" srcId="{46385ABC-8734-404F-8069-88A21B214E43}" destId="{E4547BFE-5A68-4759-A770-021D594FB719}" srcOrd="0" destOrd="0" presId="urn:microsoft.com/office/officeart/2005/8/layout/chevron2"/>
    <dgm:cxn modelId="{B9AFFF4D-1068-44EB-9A6D-512ECBB51AF5}" srcId="{46385ABC-8734-404F-8069-88A21B214E43}" destId="{6AEFDD2B-8F94-4DEC-A66E-C7C9478AB31B}" srcOrd="0" destOrd="0" parTransId="{661803A5-8C50-46F8-9D63-95B0E8AE4B92}" sibTransId="{B8332C22-0D72-4510-BDE4-B16A7565F9B8}"/>
    <dgm:cxn modelId="{54B75840-145D-4866-AA16-937A226437CE}" type="presOf" srcId="{314CB51E-10DD-4118-B122-9D10D19F47F7}" destId="{07F2536E-8D53-4BA2-8F94-AE9ED3DB737C}" srcOrd="0" destOrd="0" presId="urn:microsoft.com/office/officeart/2005/8/layout/chevron2"/>
    <dgm:cxn modelId="{03C27F8B-C0C0-40B6-97F8-C097AF250DBB}" srcId="{46385ABC-8734-404F-8069-88A21B214E43}" destId="{2D178B2C-EDC3-4B5A-96C5-D1A8D6B52C2A}" srcOrd="3" destOrd="0" parTransId="{C00C9C1D-6069-46BA-9C50-BA7DB1F2EB2E}" sibTransId="{280B90BD-2CC6-46DD-90C5-8203690A99B6}"/>
    <dgm:cxn modelId="{49D484FC-38E0-4DEA-8B1F-89E083D911C6}" srcId="{6AEFDD2B-8F94-4DEC-A66E-C7C9478AB31B}" destId="{314CB51E-10DD-4118-B122-9D10D19F47F7}" srcOrd="0" destOrd="0" parTransId="{09B5917E-F754-4822-AE13-1911BBD0217D}" sibTransId="{E02175C4-27E1-4B9F-BE74-67FC5EB48FB7}"/>
    <dgm:cxn modelId="{3EFAD260-0431-4FEB-9400-975883865EA8}" type="presParOf" srcId="{E4547BFE-5A68-4759-A770-021D594FB719}" destId="{AB14A322-373A-4706-815E-060EACFF70BB}" srcOrd="0" destOrd="0" presId="urn:microsoft.com/office/officeart/2005/8/layout/chevron2"/>
    <dgm:cxn modelId="{CAB541CB-DC9C-4AA9-B579-0E8447269669}" type="presParOf" srcId="{AB14A322-373A-4706-815E-060EACFF70BB}" destId="{1D5BAD49-9025-4FB1-AE2D-0296BC071D71}" srcOrd="0" destOrd="0" presId="urn:microsoft.com/office/officeart/2005/8/layout/chevron2"/>
    <dgm:cxn modelId="{D8A8BA98-DFC1-4456-8459-BD8E3C16FB6B}" type="presParOf" srcId="{AB14A322-373A-4706-815E-060EACFF70BB}" destId="{07F2536E-8D53-4BA2-8F94-AE9ED3DB737C}" srcOrd="1" destOrd="0" presId="urn:microsoft.com/office/officeart/2005/8/layout/chevron2"/>
    <dgm:cxn modelId="{9446CECD-C2F2-4767-AF65-5B67D2802E1B}" type="presParOf" srcId="{E4547BFE-5A68-4759-A770-021D594FB719}" destId="{213A42C3-38FA-46A4-970A-76F9FC55D22A}" srcOrd="1" destOrd="0" presId="urn:microsoft.com/office/officeart/2005/8/layout/chevron2"/>
    <dgm:cxn modelId="{ECAA80A0-E1E9-4D10-A913-DD632A06A1B2}" type="presParOf" srcId="{E4547BFE-5A68-4759-A770-021D594FB719}" destId="{1F1AC29F-0FE1-4878-9A9F-4D6DABB0165F}" srcOrd="2" destOrd="0" presId="urn:microsoft.com/office/officeart/2005/8/layout/chevron2"/>
    <dgm:cxn modelId="{78BB4310-1BD4-461A-AB38-D81AB85FEB63}" type="presParOf" srcId="{1F1AC29F-0FE1-4878-9A9F-4D6DABB0165F}" destId="{94C2457B-0B59-488B-9A5C-87E962B7EFE7}" srcOrd="0" destOrd="0" presId="urn:microsoft.com/office/officeart/2005/8/layout/chevron2"/>
    <dgm:cxn modelId="{51768B9E-A927-415E-94EE-3FC0A6272BC4}" type="presParOf" srcId="{1F1AC29F-0FE1-4878-9A9F-4D6DABB0165F}" destId="{8E80ABE6-F6B5-4D3E-82AC-B120647BE031}" srcOrd="1" destOrd="0" presId="urn:microsoft.com/office/officeart/2005/8/layout/chevron2"/>
    <dgm:cxn modelId="{533DAE31-BB5F-425B-8BAF-71DC6945A0A7}" type="presParOf" srcId="{E4547BFE-5A68-4759-A770-021D594FB719}" destId="{24EFEA2C-8CA1-41F2-975D-95B7443E5E69}" srcOrd="3" destOrd="0" presId="urn:microsoft.com/office/officeart/2005/8/layout/chevron2"/>
    <dgm:cxn modelId="{644CBCF3-6515-4656-AC7D-2A884D9DE12B}" type="presParOf" srcId="{E4547BFE-5A68-4759-A770-021D594FB719}" destId="{6BE4E397-EDEE-4B68-8172-2D81981D06D8}" srcOrd="4" destOrd="0" presId="urn:microsoft.com/office/officeart/2005/8/layout/chevron2"/>
    <dgm:cxn modelId="{B0BDA4E3-BD88-44C6-B24D-485AE5ADFDA0}" type="presParOf" srcId="{6BE4E397-EDEE-4B68-8172-2D81981D06D8}" destId="{3FFEF059-71E6-42FA-8422-B9677EB23826}" srcOrd="0" destOrd="0" presId="urn:microsoft.com/office/officeart/2005/8/layout/chevron2"/>
    <dgm:cxn modelId="{EEC877B5-76A4-4558-9EC8-E4E2EC9F32AB}" type="presParOf" srcId="{6BE4E397-EDEE-4B68-8172-2D81981D06D8}" destId="{64D6E015-88BA-4D8A-AF4E-52669DA985D6}" srcOrd="1" destOrd="0" presId="urn:microsoft.com/office/officeart/2005/8/layout/chevron2"/>
    <dgm:cxn modelId="{5C54C5B2-8503-4C90-8A07-0360639B04A9}" type="presParOf" srcId="{E4547BFE-5A68-4759-A770-021D594FB719}" destId="{0CC6933C-662C-4E62-A8BC-AC009D88FB09}" srcOrd="5" destOrd="0" presId="urn:microsoft.com/office/officeart/2005/8/layout/chevron2"/>
    <dgm:cxn modelId="{5F464F23-8A78-4275-8BAD-FD34CFF7434C}" type="presParOf" srcId="{E4547BFE-5A68-4759-A770-021D594FB719}" destId="{7B8496A5-3DC4-4F33-A65F-6841AA6C6F31}" srcOrd="6" destOrd="0" presId="urn:microsoft.com/office/officeart/2005/8/layout/chevron2"/>
    <dgm:cxn modelId="{13B7ABAB-D02A-42CD-A913-A1F0C0117CE8}" type="presParOf" srcId="{7B8496A5-3DC4-4F33-A65F-6841AA6C6F31}" destId="{0BA033FC-8AA9-4992-B517-19C642797E27}" srcOrd="0" destOrd="0" presId="urn:microsoft.com/office/officeart/2005/8/layout/chevron2"/>
    <dgm:cxn modelId="{887CD169-BDF1-4DB8-B339-92081D6D1510}" type="presParOf" srcId="{7B8496A5-3DC4-4F33-A65F-6841AA6C6F31}" destId="{279C9FB3-AE0E-44D3-8FC6-BD6318F9A1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D57B84-10CB-2044-8CA1-2CC239B53803}" type="datetimeFigureOut">
              <a:rPr lang="en-US" smtClean="0"/>
              <a:t>07/11/18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55D1D0-9C2C-E947-A9A5-98AADFAC4947}" type="slidenum">
              <a:rPr lang="en-US" smtClean="0"/>
              <a:t>‹#›</a:t>
            </a:fld>
            <a:endParaRPr lang="en-US"/>
          </a:p>
        </p:txBody>
      </p:sp>
    </p:spTree>
    <p:extLst>
      <p:ext uri="{BB962C8B-B14F-4D97-AF65-F5344CB8AC3E}">
        <p14:creationId xmlns:p14="http://schemas.microsoft.com/office/powerpoint/2010/main" val="106915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DE576-B9CF-4C42-BF65-5AF521126234}" type="datetimeFigureOut">
              <a:rPr lang="en-GB" smtClean="0"/>
              <a:t>07/11/18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DD402-C578-44F0-89C9-D8918BFB1C2C}" type="slidenum">
              <a:rPr lang="en-GB" smtClean="0"/>
              <a:t>‹#›</a:t>
            </a:fld>
            <a:endParaRPr lang="en-GB"/>
          </a:p>
        </p:txBody>
      </p:sp>
    </p:spTree>
    <p:extLst>
      <p:ext uri="{BB962C8B-B14F-4D97-AF65-F5344CB8AC3E}">
        <p14:creationId xmlns:p14="http://schemas.microsoft.com/office/powerpoint/2010/main" val="310818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475F54F1-154F-F44D-9441-501483FF4E81}" type="slidenum">
              <a:rPr lang="en-US"/>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diagramData" Target="../diagrams/data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24" t="20383" r="3" b="16284"/>
          <a:stretch/>
        </p:blipFill>
        <p:spPr>
          <a:xfrm rot="10800000">
            <a:off x="-4" y="-4"/>
            <a:ext cx="12181493" cy="6943721"/>
          </a:xfrm>
          <a:prstGeom prst="rect">
            <a:avLst/>
          </a:prstGeom>
        </p:spPr>
      </p:pic>
      <p:sp>
        <p:nvSpPr>
          <p:cNvPr id="63" name="Rectangle 62"/>
          <p:cNvSpPr/>
          <p:nvPr userDrawn="1"/>
        </p:nvSpPr>
        <p:spPr>
          <a:xfrm>
            <a:off x="251825" y="-2"/>
            <a:ext cx="11940176" cy="6943728"/>
          </a:xfrm>
          <a:prstGeom prst="rect">
            <a:avLst/>
          </a:prstGeom>
          <a:gradFill flip="none" rotWithShape="1">
            <a:gsLst>
              <a:gs pos="0">
                <a:srgbClr val="86F9FE">
                  <a:alpha val="0"/>
                </a:srgbClr>
              </a:gs>
              <a:gs pos="100000">
                <a:srgbClr val="86F9F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b="41398"/>
          <a:stretch/>
        </p:blipFill>
        <p:spPr>
          <a:xfrm>
            <a:off x="-13595" y="2156433"/>
            <a:ext cx="12258444" cy="4787285"/>
          </a:xfrm>
          <a:prstGeom prst="rect">
            <a:avLst/>
          </a:prstGeom>
        </p:spPr>
      </p:pic>
      <p:grpSp>
        <p:nvGrpSpPr>
          <p:cNvPr id="4" name="Group 3"/>
          <p:cNvGrpSpPr/>
          <p:nvPr userDrawn="1"/>
        </p:nvGrpSpPr>
        <p:grpSpPr>
          <a:xfrm>
            <a:off x="-13593" y="-72460"/>
            <a:ext cx="12258442" cy="4069309"/>
            <a:chOff x="-13593" y="-72460"/>
            <a:chExt cx="12258442" cy="4069309"/>
          </a:xfrm>
        </p:grpSpPr>
        <p:pic>
          <p:nvPicPr>
            <p:cNvPr id="37" name="Pictur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1357" y="0"/>
              <a:ext cx="9880643" cy="3706322"/>
            </a:xfrm>
            <a:prstGeom prst="rect">
              <a:avLst/>
            </a:prstGeom>
          </p:spPr>
        </p:pic>
        <p:sp>
          <p:nvSpPr>
            <p:cNvPr id="38" name="Block Arc 37"/>
            <p:cNvSpPr/>
            <p:nvPr userDrawn="1"/>
          </p:nvSpPr>
          <p:spPr>
            <a:xfrm rot="10800000">
              <a:off x="304674" y="-72460"/>
              <a:ext cx="3718999" cy="3973841"/>
            </a:xfrm>
            <a:prstGeom prst="blockArc">
              <a:avLst>
                <a:gd name="adj1" fmla="val 11390473"/>
                <a:gd name="adj2" fmla="val 21128968"/>
                <a:gd name="adj3" fmla="val 10497"/>
              </a:avLst>
            </a:prstGeom>
            <a:gradFill flip="none" rotWithShape="1">
              <a:gsLst>
                <a:gs pos="0">
                  <a:srgbClr val="8DF2F9"/>
                </a:gs>
                <a:gs pos="100000">
                  <a:srgbClr val="629ED5"/>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userDrawn="1"/>
          </p:nvSpPr>
          <p:spPr>
            <a:xfrm>
              <a:off x="588888" y="444388"/>
              <a:ext cx="3121895" cy="3219189"/>
            </a:xfrm>
            <a:prstGeom prst="ellipse">
              <a:avLst/>
            </a:prstGeom>
            <a:solidFill>
              <a:srgbClr val="FFFFFF"/>
            </a:solidFill>
            <a:ln>
              <a:noFill/>
            </a:ln>
            <a:effectLst>
              <a:outerShdw blurRad="1016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userDrawn="1"/>
          </p:nvGrpSpPr>
          <p:grpSpPr>
            <a:xfrm>
              <a:off x="779112" y="1584671"/>
              <a:ext cx="2743200" cy="839449"/>
              <a:chOff x="4841823" y="5958590"/>
              <a:chExt cx="2743200" cy="839449"/>
            </a:xfrm>
          </p:grpSpPr>
          <p:sp>
            <p:nvSpPr>
              <p:cNvPr id="41" name="Rectangle 40"/>
              <p:cNvSpPr/>
              <p:nvPr userDrawn="1"/>
            </p:nvSpPr>
            <p:spPr>
              <a:xfrm>
                <a:off x="4841823" y="5958590"/>
                <a:ext cx="2743200" cy="8394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77205" y="6034270"/>
                <a:ext cx="2285530" cy="699536"/>
              </a:xfrm>
              <a:prstGeom prst="rect">
                <a:avLst/>
              </a:prstGeom>
            </p:spPr>
          </p:pic>
        </p:grpSp>
        <p:grpSp>
          <p:nvGrpSpPr>
            <p:cNvPr id="44" name="Group 43"/>
            <p:cNvGrpSpPr/>
            <p:nvPr userDrawn="1"/>
          </p:nvGrpSpPr>
          <p:grpSpPr>
            <a:xfrm>
              <a:off x="-13593" y="225001"/>
              <a:ext cx="12205593" cy="3771848"/>
              <a:chOff x="-13593" y="834596"/>
              <a:chExt cx="12205593" cy="3771848"/>
            </a:xfrm>
            <a:effectLst>
              <a:outerShdw blurRad="101600" dist="38100" dir="5400000" algn="t" rotWithShape="0">
                <a:prstClr val="black">
                  <a:alpha val="62000"/>
                </a:prstClr>
              </a:outerShdw>
            </a:effectLst>
          </p:grpSpPr>
          <p:sp>
            <p:nvSpPr>
              <p:cNvPr id="45" name="Rectangle 44"/>
              <p:cNvSpPr/>
              <p:nvPr userDrawn="1"/>
            </p:nvSpPr>
            <p:spPr>
              <a:xfrm>
                <a:off x="3846165" y="2716936"/>
                <a:ext cx="8345835" cy="44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Block Arc 45"/>
              <p:cNvSpPr/>
              <p:nvPr userDrawn="1"/>
            </p:nvSpPr>
            <p:spPr>
              <a:xfrm flipH="1" flipV="1">
                <a:off x="251825" y="834596"/>
                <a:ext cx="3771848" cy="3771848"/>
              </a:xfrm>
              <a:prstGeom prst="blockArc">
                <a:avLst>
                  <a:gd name="adj1" fmla="val 10800000"/>
                  <a:gd name="adj2" fmla="val 21512758"/>
                  <a:gd name="adj3" fmla="val 4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userDrawn="1"/>
            </p:nvSpPr>
            <p:spPr>
              <a:xfrm flipH="1" flipV="1">
                <a:off x="-13593" y="2766028"/>
                <a:ext cx="431759" cy="167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Block Arc 48"/>
            <p:cNvSpPr/>
            <p:nvPr userDrawn="1"/>
          </p:nvSpPr>
          <p:spPr>
            <a:xfrm>
              <a:off x="251825" y="102745"/>
              <a:ext cx="3771848" cy="3771848"/>
            </a:xfrm>
            <a:prstGeom prst="blockArc">
              <a:avLst>
                <a:gd name="adj1" fmla="val 10800000"/>
                <a:gd name="adj2" fmla="val 21512758"/>
                <a:gd name="adj3" fmla="val 4656"/>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userDrawn="1"/>
          </p:nvSpPr>
          <p:spPr>
            <a:xfrm>
              <a:off x="3869388" y="1229385"/>
              <a:ext cx="8322612" cy="712205"/>
            </a:xfrm>
            <a:prstGeom prst="rect">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3710783" y="954090"/>
              <a:ext cx="8534066" cy="300544"/>
            </a:xfrm>
            <a:prstGeom prst="rect">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 Placeholder 5"/>
          <p:cNvSpPr>
            <a:spLocks noGrp="1"/>
          </p:cNvSpPr>
          <p:nvPr>
            <p:ph type="body" sz="quarter" idx="15" hasCustomPrompt="1"/>
          </p:nvPr>
        </p:nvSpPr>
        <p:spPr>
          <a:xfrm>
            <a:off x="4291309" y="2096799"/>
            <a:ext cx="6656668" cy="406576"/>
          </a:xfrm>
        </p:spPr>
        <p:txBody>
          <a:bodyPr anchor="t" anchorCtr="0"/>
          <a:lstStyle>
            <a:lvl1pPr marL="0" indent="0" algn="l">
              <a:buNone/>
              <a:defRPr sz="2800" b="0">
                <a:solidFill>
                  <a:srgbClr val="7F7F7F"/>
                </a:solidFill>
              </a:defRPr>
            </a:lvl1pPr>
          </a:lstStyle>
          <a:p>
            <a:pPr lvl="0"/>
            <a:r>
              <a:rPr lang="en-US" dirty="0"/>
              <a:t>Click to add topic title</a:t>
            </a:r>
          </a:p>
        </p:txBody>
      </p:sp>
      <p:sp>
        <p:nvSpPr>
          <p:cNvPr id="51" name="Title 1"/>
          <p:cNvSpPr>
            <a:spLocks noGrp="1"/>
          </p:cNvSpPr>
          <p:nvPr>
            <p:ph type="ctrTitle" hasCustomPrompt="1"/>
          </p:nvPr>
        </p:nvSpPr>
        <p:spPr>
          <a:xfrm>
            <a:off x="4291302" y="1312273"/>
            <a:ext cx="6926825" cy="611701"/>
          </a:xfrm>
          <a:prstGeom prst="rect">
            <a:avLst/>
          </a:prstGeom>
          <a:noFill/>
        </p:spPr>
        <p:txBody>
          <a:bodyPr anchor="t" anchorCtr="0"/>
          <a:lstStyle>
            <a:lvl1pPr algn="l">
              <a:defRPr sz="3500" b="1" baseline="0">
                <a:solidFill>
                  <a:schemeClr val="bg1"/>
                </a:solidFill>
              </a:defRPr>
            </a:lvl1pPr>
          </a:lstStyle>
          <a:p>
            <a:r>
              <a:rPr lang="en-US" dirty="0"/>
              <a:t>Click to add Module Title</a:t>
            </a:r>
          </a:p>
        </p:txBody>
      </p:sp>
    </p:spTree>
    <p:extLst>
      <p:ext uri="{BB962C8B-B14F-4D97-AF65-F5344CB8AC3E}">
        <p14:creationId xmlns:p14="http://schemas.microsoft.com/office/powerpoint/2010/main" val="695192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000"/>
                                        <p:tgtEl>
                                          <p:spTgt spid="5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animEffect transition="in" filter="fade">
                                      <p:cBhvr>
                                        <p:cTn id="19" dur="10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1000"/>
                        <p:tgtEl>
                          <p:spTgt spid="48"/>
                        </p:tgtEl>
                      </p:cBhvr>
                    </p:animEffect>
                  </p:childTnLst>
                </p:cTn>
              </p:par>
            </p:tnLst>
          </p:tmpl>
        </p:tmplLst>
      </p:bldP>
      <p:bldP spid="51" grpId="0"/>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228">
          <p15:clr>
            <a:srgbClr val="FBAE40"/>
          </p15:clr>
        </p15:guide>
        <p15:guide id="4" pos="74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4" name="Rectangle 3"/>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
          <p:cNvSpPr>
            <a:spLocks noGrp="1"/>
          </p:cNvSpPr>
          <p:nvPr>
            <p:ph type="pic" idx="16" hasCustomPrompt="1"/>
          </p:nvPr>
        </p:nvSpPr>
        <p:spPr>
          <a:xfrm>
            <a:off x="0" y="3623417"/>
            <a:ext cx="12192000" cy="29055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4"/>
          <p:cNvSpPr>
            <a:spLocks noGrp="1"/>
          </p:cNvSpPr>
          <p:nvPr>
            <p:ph type="body" sz="quarter" idx="17"/>
          </p:nvPr>
        </p:nvSpPr>
        <p:spPr>
          <a:xfrm>
            <a:off x="212725" y="1104900"/>
            <a:ext cx="11826875" cy="2406650"/>
          </a:xfrm>
        </p:spPr>
        <p:txBody>
          <a:bodyPr/>
          <a:lstStyle>
            <a:lvl1pPr>
              <a:defRPr sz="28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81391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image bottom text    ">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5"/>
          </p:nvPr>
        </p:nvSpPr>
        <p:spPr>
          <a:xfrm>
            <a:off x="-9525" y="906463"/>
            <a:ext cx="12201525" cy="2660650"/>
          </a:xfrm>
        </p:spPr>
        <p:txBody>
          <a:bodyPr/>
          <a:lstStyle>
            <a:lvl1pPr marL="0" indent="0">
              <a:buNone/>
              <a:defRPr/>
            </a:lvl1pPr>
          </a:lstStyle>
          <a:p>
            <a:endParaRPr lang="en-US" dirty="0"/>
          </a:p>
        </p:txBody>
      </p:sp>
      <p:sp>
        <p:nvSpPr>
          <p:cNvPr id="13" name="Text Placeholder 12"/>
          <p:cNvSpPr>
            <a:spLocks noGrp="1"/>
          </p:cNvSpPr>
          <p:nvPr>
            <p:ph type="body" sz="quarter" idx="17"/>
          </p:nvPr>
        </p:nvSpPr>
        <p:spPr>
          <a:xfrm>
            <a:off x="320675" y="3876675"/>
            <a:ext cx="11530013" cy="2570163"/>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9127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infographic 1">
    <p:spTree>
      <p:nvGrpSpPr>
        <p:cNvPr id="1" name=""/>
        <p:cNvGrpSpPr/>
        <p:nvPr/>
      </p:nvGrpSpPr>
      <p:grpSpPr>
        <a:xfrm>
          <a:off x="0" y="0"/>
          <a:ext cx="0" cy="0"/>
          <a:chOff x="0" y="0"/>
          <a:chExt cx="0" cy="0"/>
        </a:xfrm>
      </p:grpSpPr>
      <p:graphicFrame>
        <p:nvGraphicFramePr>
          <p:cNvPr id="4" name="Diagram 3"/>
          <p:cNvGraphicFramePr/>
          <p:nvPr userDrawn="1">
            <p:extLst/>
          </p:nvPr>
        </p:nvGraphicFramePr>
        <p:xfrm>
          <a:off x="201098" y="964033"/>
          <a:ext cx="11724202" cy="5389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6" name="Rectangle 5"/>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p:cNvSpPr>
            <a:spLocks noGrp="1"/>
          </p:cNvSpPr>
          <p:nvPr>
            <p:ph type="body" sz="quarter" idx="14"/>
          </p:nvPr>
        </p:nvSpPr>
        <p:spPr>
          <a:xfrm>
            <a:off x="1365721" y="1026139"/>
            <a:ext cx="9985660" cy="872837"/>
          </a:xfrm>
          <a:prstGeom prst="rect">
            <a:avLst/>
          </a:prstGeom>
        </p:spPr>
        <p:txBody>
          <a:bodyPr/>
          <a:lstStyle>
            <a:lvl1pPr>
              <a:defRPr sz="2800"/>
            </a:lvl1pPr>
            <a:lvl2pPr>
              <a:defRPr lang="en-US" dirty="0"/>
            </a:lvl2pPr>
            <a:lvl3pPr>
              <a:defRPr sz="2500"/>
            </a:lvl3pPr>
            <a:lvl4pPr>
              <a:defRPr sz="2500"/>
            </a:lvl4pPr>
            <a:lvl5pPr>
              <a:defRPr sz="2500"/>
            </a:lvl5pPr>
          </a:lstStyle>
          <a:p>
            <a:pPr lvl="0"/>
            <a:r>
              <a:rPr lang="en-US" dirty="0"/>
              <a:t>Click to edit Master text styles</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7907" y="1211550"/>
            <a:ext cx="657009" cy="687426"/>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4765" y="2807982"/>
            <a:ext cx="456780" cy="718355"/>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4765" y="4053326"/>
            <a:ext cx="583011" cy="679207"/>
          </a:xfrm>
          <a:prstGeom prst="rect">
            <a:avLst/>
          </a:prstGeom>
        </p:spPr>
      </p:pic>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2840" y="5337810"/>
            <a:ext cx="747180" cy="747180"/>
          </a:xfrm>
          <a:prstGeom prst="rect">
            <a:avLst/>
          </a:prstGeom>
        </p:spPr>
      </p:pic>
      <p:sp>
        <p:nvSpPr>
          <p:cNvPr id="14" name="Text Placeholder 4"/>
          <p:cNvSpPr>
            <a:spLocks noGrp="1"/>
          </p:cNvSpPr>
          <p:nvPr>
            <p:ph type="body" sz="quarter" idx="15"/>
          </p:nvPr>
        </p:nvSpPr>
        <p:spPr>
          <a:xfrm>
            <a:off x="1365721" y="2224003"/>
            <a:ext cx="9985660" cy="872837"/>
          </a:xfrm>
          <a:prstGeom prst="rect">
            <a:avLst/>
          </a:prstGeom>
        </p:spPr>
        <p:txBody>
          <a:bodyPr/>
          <a:lstStyle>
            <a:lvl1pPr>
              <a:defRPr sz="2800"/>
            </a:lvl1pPr>
            <a:lvl2pPr>
              <a:defRPr lang="en-US" dirty="0"/>
            </a:lvl2pPr>
            <a:lvl3pPr>
              <a:defRPr sz="2500"/>
            </a:lvl3pPr>
            <a:lvl4pPr>
              <a:defRPr sz="2500"/>
            </a:lvl4pPr>
            <a:lvl5pPr>
              <a:defRPr sz="2500"/>
            </a:lvl5pPr>
          </a:lstStyle>
          <a:p>
            <a:pPr lvl="0"/>
            <a:r>
              <a:rPr lang="en-US" dirty="0"/>
              <a:t>Click to edit Master text styles</a:t>
            </a:r>
          </a:p>
        </p:txBody>
      </p:sp>
      <p:sp>
        <p:nvSpPr>
          <p:cNvPr id="15" name="Text Placeholder 4"/>
          <p:cNvSpPr>
            <a:spLocks noGrp="1"/>
          </p:cNvSpPr>
          <p:nvPr>
            <p:ph type="body" sz="quarter" idx="16"/>
          </p:nvPr>
        </p:nvSpPr>
        <p:spPr>
          <a:xfrm>
            <a:off x="1365721" y="3504163"/>
            <a:ext cx="9985660" cy="872837"/>
          </a:xfrm>
          <a:prstGeom prst="rect">
            <a:avLst/>
          </a:prstGeom>
        </p:spPr>
        <p:txBody>
          <a:bodyPr/>
          <a:lstStyle>
            <a:lvl1pPr>
              <a:defRPr sz="2800"/>
            </a:lvl1pPr>
            <a:lvl2pPr>
              <a:defRPr lang="en-US" dirty="0"/>
            </a:lvl2pPr>
            <a:lvl3pPr>
              <a:defRPr sz="2500"/>
            </a:lvl3pPr>
            <a:lvl4pPr>
              <a:defRPr sz="2500"/>
            </a:lvl4pPr>
            <a:lvl5pPr>
              <a:defRPr sz="2500"/>
            </a:lvl5pPr>
          </a:lstStyle>
          <a:p>
            <a:pPr lvl="0"/>
            <a:r>
              <a:rPr lang="en-US" dirty="0"/>
              <a:t>Click to edit Master text styles</a:t>
            </a:r>
          </a:p>
        </p:txBody>
      </p:sp>
      <p:sp>
        <p:nvSpPr>
          <p:cNvPr id="16" name="Text Placeholder 4"/>
          <p:cNvSpPr>
            <a:spLocks noGrp="1"/>
          </p:cNvSpPr>
          <p:nvPr>
            <p:ph type="body" sz="quarter" idx="17"/>
          </p:nvPr>
        </p:nvSpPr>
        <p:spPr>
          <a:xfrm>
            <a:off x="1365721" y="4784323"/>
            <a:ext cx="9985660" cy="1040405"/>
          </a:xfrm>
          <a:prstGeom prst="rect">
            <a:avLst/>
          </a:prstGeom>
        </p:spPr>
        <p:txBody>
          <a:bodyPr/>
          <a:lstStyle>
            <a:lvl1pPr>
              <a:defRPr sz="2800"/>
            </a:lvl1pPr>
            <a:lvl2pPr>
              <a:defRPr lang="en-US" dirty="0"/>
            </a:lvl2pPr>
            <a:lvl3pPr>
              <a:defRPr sz="2500"/>
            </a:lvl3pPr>
            <a:lvl4pPr>
              <a:defRPr sz="2500"/>
            </a:lvl4pPr>
            <a:lvl5pPr>
              <a:defRPr sz="2500"/>
            </a:lvl5pPr>
          </a:lstStyle>
          <a:p>
            <a:pPr lvl="0"/>
            <a:r>
              <a:rPr lang="en-US" dirty="0"/>
              <a:t>Click to edit Master text styles</a:t>
            </a:r>
          </a:p>
        </p:txBody>
      </p:sp>
    </p:spTree>
    <p:extLst>
      <p:ext uri="{BB962C8B-B14F-4D97-AF65-F5344CB8AC3E}">
        <p14:creationId xmlns:p14="http://schemas.microsoft.com/office/powerpoint/2010/main" val="2388448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7"/>
          </p:nvPr>
        </p:nvSpPr>
        <p:spPr>
          <a:xfrm>
            <a:off x="4720799" y="5871795"/>
            <a:ext cx="2541397" cy="549021"/>
          </a:xfrm>
        </p:spPr>
        <p:txBody>
          <a:bodyPr anchor="ctr" anchorCtr="0"/>
          <a:lstStyle>
            <a:lvl1pPr marL="0" indent="0" algn="ctr">
              <a:buNone/>
              <a:defRPr sz="2800"/>
            </a:lvl1pPr>
            <a:lvl2pPr>
              <a:defRPr sz="2800"/>
            </a:lvl2pPr>
            <a:lvl3pPr>
              <a:defRPr sz="2800"/>
            </a:lvl3pPr>
            <a:lvl4pPr>
              <a:defRPr sz="2800"/>
            </a:lvl4pPr>
            <a:lvl5pPr>
              <a:defRPr sz="2800"/>
            </a:lvl5pPr>
          </a:lstStyle>
          <a:p>
            <a:pPr lvl="0"/>
            <a:r>
              <a:rPr lang="en-US" dirty="0"/>
              <a:t>Click to edit</a:t>
            </a:r>
          </a:p>
        </p:txBody>
      </p:sp>
      <p:cxnSp>
        <p:nvCxnSpPr>
          <p:cNvPr id="16" name="Straight Connector 15"/>
          <p:cNvCxnSpPr/>
          <p:nvPr userDrawn="1"/>
        </p:nvCxnSpPr>
        <p:spPr>
          <a:xfrm>
            <a:off x="2924175" y="2144836"/>
            <a:ext cx="0" cy="99841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924175" y="2644043"/>
            <a:ext cx="58102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2924175" y="3306886"/>
            <a:ext cx="581025" cy="998414"/>
            <a:chOff x="2809875" y="3221161"/>
            <a:chExt cx="581025" cy="998414"/>
          </a:xfrm>
        </p:grpSpPr>
        <p:cxnSp>
          <p:nvCxnSpPr>
            <p:cNvPr id="19" name="Straight Connector 18"/>
            <p:cNvCxnSpPr/>
            <p:nvPr/>
          </p:nvCxnSpPr>
          <p:spPr>
            <a:xfrm>
              <a:off x="2809875" y="3221161"/>
              <a:ext cx="0" cy="99841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09875" y="3720368"/>
              <a:ext cx="58102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userDrawn="1"/>
        </p:nvCxnSpPr>
        <p:spPr>
          <a:xfrm>
            <a:off x="2924175" y="4494336"/>
            <a:ext cx="0" cy="99841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924175" y="4993543"/>
            <a:ext cx="58102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a:xfrm flipH="1">
            <a:off x="8437121" y="2144836"/>
            <a:ext cx="581025" cy="998414"/>
            <a:chOff x="2962275" y="2211511"/>
            <a:chExt cx="581025" cy="998414"/>
          </a:xfrm>
        </p:grpSpPr>
        <p:cxnSp>
          <p:nvCxnSpPr>
            <p:cNvPr id="24" name="Straight Connector 23"/>
            <p:cNvCxnSpPr/>
            <p:nvPr/>
          </p:nvCxnSpPr>
          <p:spPr>
            <a:xfrm>
              <a:off x="2962275" y="2211511"/>
              <a:ext cx="0" cy="99841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62275" y="2710718"/>
              <a:ext cx="58102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userDrawn="1"/>
        </p:nvGrpSpPr>
        <p:grpSpPr>
          <a:xfrm flipH="1">
            <a:off x="8435978" y="3306886"/>
            <a:ext cx="581025" cy="998414"/>
            <a:chOff x="2962275" y="2211511"/>
            <a:chExt cx="581025" cy="998414"/>
          </a:xfrm>
        </p:grpSpPr>
        <p:cxnSp>
          <p:nvCxnSpPr>
            <p:cNvPr id="27" name="Straight Connector 26"/>
            <p:cNvCxnSpPr/>
            <p:nvPr/>
          </p:nvCxnSpPr>
          <p:spPr>
            <a:xfrm>
              <a:off x="2962275" y="2211511"/>
              <a:ext cx="0" cy="99841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62275" y="2710718"/>
              <a:ext cx="58102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userDrawn="1"/>
        </p:nvGrpSpPr>
        <p:grpSpPr>
          <a:xfrm flipH="1">
            <a:off x="8439943" y="4480173"/>
            <a:ext cx="581025" cy="998414"/>
            <a:chOff x="2962275" y="2211511"/>
            <a:chExt cx="581025" cy="998414"/>
          </a:xfrm>
        </p:grpSpPr>
        <p:cxnSp>
          <p:nvCxnSpPr>
            <p:cNvPr id="30" name="Straight Connector 29"/>
            <p:cNvCxnSpPr/>
            <p:nvPr/>
          </p:nvCxnSpPr>
          <p:spPr>
            <a:xfrm>
              <a:off x="2962275" y="2211511"/>
              <a:ext cx="0" cy="99841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62275" y="2710718"/>
              <a:ext cx="58102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userDrawn="1"/>
        </p:nvGrpSpPr>
        <p:grpSpPr>
          <a:xfrm rot="16200000">
            <a:off x="5681663" y="4729164"/>
            <a:ext cx="581026" cy="1638301"/>
            <a:chOff x="2809874" y="2886533"/>
            <a:chExt cx="581026" cy="1638301"/>
          </a:xfrm>
        </p:grpSpPr>
        <p:cxnSp>
          <p:nvCxnSpPr>
            <p:cNvPr id="33" name="Straight Connector 32"/>
            <p:cNvCxnSpPr/>
            <p:nvPr/>
          </p:nvCxnSpPr>
          <p:spPr>
            <a:xfrm rot="5400000">
              <a:off x="1990723" y="3705684"/>
              <a:ext cx="1638301"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09875" y="3720368"/>
              <a:ext cx="58102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userDrawn="1"/>
        </p:nvSpPr>
        <p:spPr>
          <a:xfrm>
            <a:off x="3352800" y="2352675"/>
            <a:ext cx="5276850" cy="3124200"/>
          </a:xfrm>
          <a:prstGeom prst="roundRect">
            <a:avLst>
              <a:gd name="adj" fmla="val 5491"/>
            </a:avLst>
          </a:prstGeom>
          <a:solidFill>
            <a:srgbClr val="AF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p:nvPr>
        </p:nvSpPr>
        <p:spPr>
          <a:xfrm>
            <a:off x="190500" y="1014413"/>
            <a:ext cx="11742738" cy="814387"/>
          </a:xfrm>
        </p:spPr>
        <p:txBody>
          <a:bodyPr/>
          <a:lstStyle>
            <a:lvl1pPr marL="0" indent="0">
              <a:buNone/>
              <a:defRPr sz="2800"/>
            </a:lvl1pPr>
          </a:lstStyle>
          <a:p>
            <a:pPr lvl="0"/>
            <a:r>
              <a:rPr lang="en-US" dirty="0"/>
              <a:t>Click to edit Master text styles</a:t>
            </a:r>
          </a:p>
        </p:txBody>
      </p:sp>
      <p:sp>
        <p:nvSpPr>
          <p:cNvPr id="38" name="Text Placeholder 2"/>
          <p:cNvSpPr>
            <a:spLocks noGrp="1"/>
          </p:cNvSpPr>
          <p:nvPr>
            <p:ph type="body" sz="quarter" idx="19"/>
          </p:nvPr>
        </p:nvSpPr>
        <p:spPr>
          <a:xfrm>
            <a:off x="3381777" y="2352674"/>
            <a:ext cx="5201422" cy="3124201"/>
          </a:xfrm>
        </p:spPr>
        <p:txBody>
          <a:bodyPr anchor="ctr" anchorCtr="0"/>
          <a:lstStyle>
            <a:lvl1pPr marL="0" indent="0" algn="ctr">
              <a:buNone/>
              <a:defRPr sz="2800"/>
            </a:lvl1pPr>
          </a:lstStyle>
          <a:p>
            <a:pPr lvl="0"/>
            <a:r>
              <a:rPr lang="en-US" dirty="0"/>
              <a:t>Click to edit Master text styles</a:t>
            </a:r>
          </a:p>
        </p:txBody>
      </p:sp>
      <p:sp>
        <p:nvSpPr>
          <p:cNvPr id="39" name="Text Placeholder 12"/>
          <p:cNvSpPr>
            <a:spLocks noGrp="1"/>
          </p:cNvSpPr>
          <p:nvPr>
            <p:ph type="body" sz="quarter" idx="20"/>
          </p:nvPr>
        </p:nvSpPr>
        <p:spPr>
          <a:xfrm>
            <a:off x="9064199" y="4454475"/>
            <a:ext cx="2869039" cy="1038275"/>
          </a:xfrm>
        </p:spPr>
        <p:txBody>
          <a:bodyPr anchor="ctr" anchorCtr="0"/>
          <a:lstStyle>
            <a:lvl1pPr marL="0" indent="0" algn="l">
              <a:buNone/>
              <a:defRPr sz="2800"/>
            </a:lvl1pPr>
            <a:lvl2pPr>
              <a:defRPr sz="2800"/>
            </a:lvl2pPr>
            <a:lvl3pPr>
              <a:defRPr sz="2800"/>
            </a:lvl3pPr>
            <a:lvl4pPr>
              <a:defRPr sz="2800"/>
            </a:lvl4pPr>
            <a:lvl5pPr>
              <a:defRPr sz="2800"/>
            </a:lvl5pPr>
          </a:lstStyle>
          <a:p>
            <a:pPr lvl="0"/>
            <a:r>
              <a:rPr lang="en-US" dirty="0"/>
              <a:t>Click to edit</a:t>
            </a:r>
          </a:p>
        </p:txBody>
      </p:sp>
      <p:sp>
        <p:nvSpPr>
          <p:cNvPr id="40" name="Text Placeholder 12"/>
          <p:cNvSpPr>
            <a:spLocks noGrp="1"/>
          </p:cNvSpPr>
          <p:nvPr>
            <p:ph type="body" sz="quarter" idx="21"/>
          </p:nvPr>
        </p:nvSpPr>
        <p:spPr>
          <a:xfrm>
            <a:off x="9064199" y="3274899"/>
            <a:ext cx="2869039" cy="1038275"/>
          </a:xfrm>
        </p:spPr>
        <p:txBody>
          <a:bodyPr anchor="ctr" anchorCtr="0"/>
          <a:lstStyle>
            <a:lvl1pPr marL="0" indent="0" algn="l">
              <a:buNone/>
              <a:defRPr sz="2800"/>
            </a:lvl1pPr>
            <a:lvl2pPr>
              <a:defRPr sz="2800"/>
            </a:lvl2pPr>
            <a:lvl3pPr>
              <a:defRPr sz="2800"/>
            </a:lvl3pPr>
            <a:lvl4pPr>
              <a:defRPr sz="2800"/>
            </a:lvl4pPr>
            <a:lvl5pPr>
              <a:defRPr sz="2800"/>
            </a:lvl5pPr>
          </a:lstStyle>
          <a:p>
            <a:pPr lvl="0"/>
            <a:r>
              <a:rPr lang="en-US" dirty="0"/>
              <a:t>Click to edit</a:t>
            </a:r>
          </a:p>
        </p:txBody>
      </p:sp>
      <p:sp>
        <p:nvSpPr>
          <p:cNvPr id="41" name="Text Placeholder 12"/>
          <p:cNvSpPr>
            <a:spLocks noGrp="1"/>
          </p:cNvSpPr>
          <p:nvPr>
            <p:ph type="body" sz="quarter" idx="22"/>
          </p:nvPr>
        </p:nvSpPr>
        <p:spPr>
          <a:xfrm>
            <a:off x="9064199" y="2113611"/>
            <a:ext cx="2869039" cy="1038275"/>
          </a:xfrm>
        </p:spPr>
        <p:txBody>
          <a:bodyPr anchor="ctr" anchorCtr="0"/>
          <a:lstStyle>
            <a:lvl1pPr marL="0" indent="0" algn="l">
              <a:buNone/>
              <a:defRPr sz="2800"/>
            </a:lvl1pPr>
            <a:lvl2pPr>
              <a:defRPr sz="2800"/>
            </a:lvl2pPr>
            <a:lvl3pPr>
              <a:defRPr sz="2800"/>
            </a:lvl3pPr>
            <a:lvl4pPr>
              <a:defRPr sz="2800"/>
            </a:lvl4pPr>
            <a:lvl5pPr>
              <a:defRPr sz="2800"/>
            </a:lvl5pPr>
          </a:lstStyle>
          <a:p>
            <a:pPr lvl="0"/>
            <a:r>
              <a:rPr lang="en-US" dirty="0"/>
              <a:t>Click to edit</a:t>
            </a:r>
          </a:p>
        </p:txBody>
      </p:sp>
      <p:sp>
        <p:nvSpPr>
          <p:cNvPr id="42" name="Text Placeholder 12"/>
          <p:cNvSpPr>
            <a:spLocks noGrp="1"/>
          </p:cNvSpPr>
          <p:nvPr>
            <p:ph type="body" sz="quarter" idx="23"/>
          </p:nvPr>
        </p:nvSpPr>
        <p:spPr>
          <a:xfrm>
            <a:off x="103079" y="4454475"/>
            <a:ext cx="2773901" cy="1038275"/>
          </a:xfrm>
        </p:spPr>
        <p:txBody>
          <a:bodyPr anchor="ctr" anchorCtr="0"/>
          <a:lstStyle>
            <a:lvl1pPr marL="0" indent="0" algn="r">
              <a:buNone/>
              <a:defRPr sz="2800"/>
            </a:lvl1pPr>
            <a:lvl2pPr>
              <a:defRPr sz="2800"/>
            </a:lvl2pPr>
            <a:lvl3pPr>
              <a:defRPr sz="2800"/>
            </a:lvl3pPr>
            <a:lvl4pPr>
              <a:defRPr sz="2800"/>
            </a:lvl4pPr>
            <a:lvl5pPr>
              <a:defRPr sz="2800"/>
            </a:lvl5pPr>
          </a:lstStyle>
          <a:p>
            <a:pPr lvl="0"/>
            <a:r>
              <a:rPr lang="en-US" dirty="0"/>
              <a:t>Click to edit</a:t>
            </a:r>
          </a:p>
        </p:txBody>
      </p:sp>
      <p:sp>
        <p:nvSpPr>
          <p:cNvPr id="43" name="Text Placeholder 12"/>
          <p:cNvSpPr>
            <a:spLocks noGrp="1"/>
          </p:cNvSpPr>
          <p:nvPr>
            <p:ph type="body" sz="quarter" idx="24"/>
          </p:nvPr>
        </p:nvSpPr>
        <p:spPr>
          <a:xfrm>
            <a:off x="103079" y="3274899"/>
            <a:ext cx="2773901" cy="1038275"/>
          </a:xfrm>
        </p:spPr>
        <p:txBody>
          <a:bodyPr anchor="ctr" anchorCtr="0"/>
          <a:lstStyle>
            <a:lvl1pPr marL="0" indent="0" algn="r">
              <a:buNone/>
              <a:defRPr sz="2800"/>
            </a:lvl1pPr>
            <a:lvl2pPr>
              <a:defRPr sz="2800"/>
            </a:lvl2pPr>
            <a:lvl3pPr>
              <a:defRPr sz="2800"/>
            </a:lvl3pPr>
            <a:lvl4pPr>
              <a:defRPr sz="2800"/>
            </a:lvl4pPr>
            <a:lvl5pPr>
              <a:defRPr sz="2800"/>
            </a:lvl5pPr>
          </a:lstStyle>
          <a:p>
            <a:pPr lvl="0"/>
            <a:r>
              <a:rPr lang="en-US" dirty="0"/>
              <a:t>Click to edit</a:t>
            </a:r>
          </a:p>
        </p:txBody>
      </p:sp>
      <p:sp>
        <p:nvSpPr>
          <p:cNvPr id="44" name="Text Placeholder 12"/>
          <p:cNvSpPr>
            <a:spLocks noGrp="1"/>
          </p:cNvSpPr>
          <p:nvPr>
            <p:ph type="body" sz="quarter" idx="25"/>
          </p:nvPr>
        </p:nvSpPr>
        <p:spPr>
          <a:xfrm>
            <a:off x="103079" y="2113611"/>
            <a:ext cx="2773901" cy="1038275"/>
          </a:xfrm>
        </p:spPr>
        <p:txBody>
          <a:bodyPr anchor="ctr" anchorCtr="0"/>
          <a:lstStyle>
            <a:lvl1pPr marL="0" indent="0" algn="r">
              <a:buNone/>
              <a:defRPr sz="2800"/>
            </a:lvl1pPr>
            <a:lvl2pPr>
              <a:defRPr sz="2800"/>
            </a:lvl2pPr>
            <a:lvl3pPr>
              <a:defRPr sz="2800"/>
            </a:lvl3pPr>
            <a:lvl4pPr>
              <a:defRPr sz="2800"/>
            </a:lvl4pPr>
            <a:lvl5pPr>
              <a:defRPr sz="2800"/>
            </a:lvl5pPr>
          </a:lstStyle>
          <a:p>
            <a:pPr lvl="0"/>
            <a:r>
              <a:rPr lang="en-US" dirty="0"/>
              <a:t>Click to edit</a:t>
            </a:r>
          </a:p>
        </p:txBody>
      </p:sp>
    </p:spTree>
    <p:extLst>
      <p:ext uri="{BB962C8B-B14F-4D97-AF65-F5344CB8AC3E}">
        <p14:creationId xmlns:p14="http://schemas.microsoft.com/office/powerpoint/2010/main" val="3783882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image right text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341341" y="2289751"/>
            <a:ext cx="7850659" cy="2802151"/>
          </a:xfrm>
          <a:prstGeom prst="rect">
            <a:avLst/>
          </a:prstGeom>
          <a:solidFill>
            <a:srgbClr val="B9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7"/>
          </p:nvPr>
        </p:nvSpPr>
        <p:spPr>
          <a:xfrm>
            <a:off x="5045529" y="2289751"/>
            <a:ext cx="6994072" cy="2802151"/>
          </a:xfrm>
        </p:spPr>
        <p:txBody>
          <a:bodyPr anchor="ctr" anchorCtr="0"/>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sz="quarter" idx="15"/>
          </p:nvPr>
        </p:nvSpPr>
        <p:spPr>
          <a:xfrm>
            <a:off x="297180" y="2010458"/>
            <a:ext cx="4413514" cy="3341188"/>
          </a:xfrm>
        </p:spPr>
        <p:txBody>
          <a:bodyPr/>
          <a:lstStyle>
            <a:lvl1pPr marL="0" indent="0">
              <a:buNone/>
              <a:defRPr/>
            </a:lvl1pPr>
          </a:lstStyle>
          <a:p>
            <a:endParaRPr lang="en-US" dirty="0"/>
          </a:p>
        </p:txBody>
      </p:sp>
    </p:spTree>
    <p:extLst>
      <p:ext uri="{BB962C8B-B14F-4D97-AF65-F5344CB8AC3E}">
        <p14:creationId xmlns:p14="http://schemas.microsoft.com/office/powerpoint/2010/main" val="740517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column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userDrawn="1"/>
        </p:nvSpPr>
        <p:spPr>
          <a:xfrm>
            <a:off x="251553" y="1027510"/>
            <a:ext cx="5669280" cy="489195"/>
          </a:xfrm>
          <a:prstGeom prst="round2Same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Arial" panose="020B0604020202020204" pitchFamily="34" charset="0"/>
                <a:cs typeface="Arial" panose="020B0604020202020204" pitchFamily="34" charset="0"/>
              </a:rPr>
              <a:t>01</a:t>
            </a:r>
          </a:p>
        </p:txBody>
      </p:sp>
      <p:sp>
        <p:nvSpPr>
          <p:cNvPr id="7" name="Straight Connector 6"/>
          <p:cNvSpPr/>
          <p:nvPr userDrawn="1"/>
        </p:nvSpPr>
        <p:spPr>
          <a:xfrm>
            <a:off x="251552" y="1516706"/>
            <a:ext cx="0" cy="4741219"/>
          </a:xfrm>
          <a:prstGeom prst="line">
            <a:avLst/>
          </a:prstGeom>
          <a:ln>
            <a:solidFill>
              <a:srgbClr val="0ACFE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7"/>
          <p:cNvSpPr/>
          <p:nvPr userDrawn="1"/>
        </p:nvSpPr>
        <p:spPr>
          <a:xfrm>
            <a:off x="373851" y="3644709"/>
            <a:ext cx="2315608" cy="22747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Straight Connector 9"/>
          <p:cNvSpPr/>
          <p:nvPr userDrawn="1"/>
        </p:nvSpPr>
        <p:spPr>
          <a:xfrm>
            <a:off x="6231121" y="1519097"/>
            <a:ext cx="0" cy="4738828"/>
          </a:xfrm>
          <a:prstGeom prst="line">
            <a:avLst/>
          </a:prstGeom>
          <a:ln>
            <a:solidFill>
              <a:srgbClr val="0ACFE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 Same Side Corner Rectangle 13"/>
          <p:cNvSpPr/>
          <p:nvPr userDrawn="1"/>
        </p:nvSpPr>
        <p:spPr>
          <a:xfrm>
            <a:off x="6231121" y="1027509"/>
            <a:ext cx="5669280" cy="489195"/>
          </a:xfrm>
          <a:prstGeom prst="round2Same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Arial" panose="020B0604020202020204" pitchFamily="34" charset="0"/>
                <a:cs typeface="Arial" panose="020B0604020202020204" pitchFamily="34" charset="0"/>
              </a:rPr>
              <a:t>02</a:t>
            </a:r>
          </a:p>
        </p:txBody>
      </p:sp>
      <p:sp>
        <p:nvSpPr>
          <p:cNvPr id="20" name="Text Placeholder 2"/>
          <p:cNvSpPr>
            <a:spLocks noGrp="1"/>
          </p:cNvSpPr>
          <p:nvPr>
            <p:ph type="body" sz="quarter" idx="10"/>
          </p:nvPr>
        </p:nvSpPr>
        <p:spPr>
          <a:xfrm>
            <a:off x="390525" y="3922713"/>
            <a:ext cx="5461000" cy="2463800"/>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p:cNvSpPr>
            <a:spLocks noGrp="1"/>
          </p:cNvSpPr>
          <p:nvPr>
            <p:ph type="body" sz="quarter" idx="11"/>
          </p:nvPr>
        </p:nvSpPr>
        <p:spPr>
          <a:xfrm>
            <a:off x="6379845" y="3922713"/>
            <a:ext cx="5461000" cy="2463800"/>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2"/>
          <p:cNvSpPr>
            <a:spLocks noGrp="1"/>
          </p:cNvSpPr>
          <p:nvPr>
            <p:ph type="pic" sz="quarter" idx="12"/>
          </p:nvPr>
        </p:nvSpPr>
        <p:spPr>
          <a:xfrm>
            <a:off x="390525" y="1647825"/>
            <a:ext cx="5381625" cy="2076450"/>
          </a:xfrm>
        </p:spPr>
        <p:txBody>
          <a:bodyPr/>
          <a:lstStyle/>
          <a:p>
            <a:endParaRPr lang="en-US"/>
          </a:p>
        </p:txBody>
      </p:sp>
      <p:sp>
        <p:nvSpPr>
          <p:cNvPr id="26" name="Picture Placeholder 22"/>
          <p:cNvSpPr>
            <a:spLocks noGrp="1"/>
          </p:cNvSpPr>
          <p:nvPr>
            <p:ph type="pic" sz="quarter" idx="13"/>
          </p:nvPr>
        </p:nvSpPr>
        <p:spPr>
          <a:xfrm>
            <a:off x="6361557" y="1647825"/>
            <a:ext cx="5381625" cy="2076450"/>
          </a:xfrm>
        </p:spPr>
        <p:txBody>
          <a:bodyPr/>
          <a:lstStyle/>
          <a:p>
            <a:endParaRPr lang="en-US"/>
          </a:p>
        </p:txBody>
      </p:sp>
    </p:spTree>
    <p:extLst>
      <p:ext uri="{BB962C8B-B14F-4D97-AF65-F5344CB8AC3E}">
        <p14:creationId xmlns:p14="http://schemas.microsoft.com/office/powerpoint/2010/main" val="2785360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 column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userDrawn="1"/>
        </p:nvSpPr>
        <p:spPr>
          <a:xfrm>
            <a:off x="251553" y="1027510"/>
            <a:ext cx="5669280" cy="489195"/>
          </a:xfrm>
          <a:prstGeom prst="round2SameRect">
            <a:avLst>
              <a:gd name="adj1" fmla="val 0"/>
              <a:gd name="adj2" fmla="val 0"/>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7" name="Straight Connector 6"/>
          <p:cNvSpPr/>
          <p:nvPr userDrawn="1"/>
        </p:nvSpPr>
        <p:spPr>
          <a:xfrm>
            <a:off x="251552" y="1516706"/>
            <a:ext cx="0" cy="4741219"/>
          </a:xfrm>
          <a:prstGeom prst="line">
            <a:avLst/>
          </a:prstGeom>
          <a:ln>
            <a:solidFill>
              <a:srgbClr val="00ADE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Straight Connector 7"/>
          <p:cNvSpPr/>
          <p:nvPr userDrawn="1"/>
        </p:nvSpPr>
        <p:spPr>
          <a:xfrm>
            <a:off x="6231121" y="1519097"/>
            <a:ext cx="0" cy="4738828"/>
          </a:xfrm>
          <a:prstGeom prst="line">
            <a:avLst/>
          </a:prstGeom>
          <a:ln>
            <a:solidFill>
              <a:srgbClr val="00ADE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9"/>
          <p:cNvSpPr/>
          <p:nvPr userDrawn="1"/>
        </p:nvSpPr>
        <p:spPr>
          <a:xfrm>
            <a:off x="6231121" y="1027509"/>
            <a:ext cx="5669280" cy="489195"/>
          </a:xfrm>
          <a:prstGeom prst="round2SameRect">
            <a:avLst>
              <a:gd name="adj1" fmla="val 0"/>
              <a:gd name="adj2" fmla="val 0"/>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250825" y="1027113"/>
            <a:ext cx="5670550" cy="488950"/>
          </a:xfrm>
        </p:spPr>
        <p:txBody>
          <a:bodyPr anchor="ctr" anchorCtr="0"/>
          <a:lstStyle>
            <a:lvl1pPr marL="0" indent="0" algn="ctr">
              <a:buNone/>
              <a:defRPr sz="2800">
                <a:solidFill>
                  <a:schemeClr val="bg1"/>
                </a:solidFill>
              </a:defRPr>
            </a:lvl1pPr>
            <a:lvl2pPr algn="ctr">
              <a:defRPr sz="2800"/>
            </a:lvl2pPr>
            <a:lvl3pPr algn="ctr">
              <a:defRPr sz="2800"/>
            </a:lvl3pPr>
            <a:lvl4pPr algn="ctr">
              <a:defRPr sz="2800"/>
            </a:lvl4pPr>
            <a:lvl5pPr algn="ctr">
              <a:defRPr sz="2800"/>
            </a:lvl5pPr>
          </a:lstStyle>
          <a:p>
            <a:pPr lvl="0"/>
            <a:r>
              <a:rPr lang="en-US" dirty="0"/>
              <a:t>Click to edit Master text styles</a:t>
            </a:r>
          </a:p>
        </p:txBody>
      </p:sp>
      <p:sp>
        <p:nvSpPr>
          <p:cNvPr id="14" name="Text Placeholder 2"/>
          <p:cNvSpPr>
            <a:spLocks noGrp="1"/>
          </p:cNvSpPr>
          <p:nvPr>
            <p:ph type="body" sz="quarter" idx="11"/>
          </p:nvPr>
        </p:nvSpPr>
        <p:spPr>
          <a:xfrm>
            <a:off x="6231001" y="1027113"/>
            <a:ext cx="5670550" cy="488950"/>
          </a:xfrm>
        </p:spPr>
        <p:txBody>
          <a:bodyPr anchor="ctr" anchorCtr="0"/>
          <a:lstStyle>
            <a:lvl1pPr marL="0" indent="0" algn="ctr">
              <a:buNone/>
              <a:defRPr sz="2800">
                <a:solidFill>
                  <a:schemeClr val="bg1"/>
                </a:solidFill>
              </a:defRPr>
            </a:lvl1pPr>
            <a:lvl2pPr algn="ctr">
              <a:defRPr sz="2800"/>
            </a:lvl2pPr>
            <a:lvl3pPr algn="ctr">
              <a:defRPr sz="2800"/>
            </a:lvl3pPr>
            <a:lvl4pPr algn="ctr">
              <a:defRPr sz="2800"/>
            </a:lvl4pPr>
            <a:lvl5pPr algn="ctr">
              <a:defRPr sz="2800"/>
            </a:lvl5pPr>
          </a:lstStyle>
          <a:p>
            <a:pPr lvl="0"/>
            <a:r>
              <a:rPr lang="en-US" dirty="0"/>
              <a:t>Click to edit Master text styles</a:t>
            </a:r>
          </a:p>
        </p:txBody>
      </p:sp>
      <p:sp>
        <p:nvSpPr>
          <p:cNvPr id="17" name="Text Placeholder 15"/>
          <p:cNvSpPr>
            <a:spLocks noGrp="1"/>
          </p:cNvSpPr>
          <p:nvPr>
            <p:ph type="body" sz="quarter" idx="12"/>
          </p:nvPr>
        </p:nvSpPr>
        <p:spPr>
          <a:xfrm>
            <a:off x="498475" y="1754188"/>
            <a:ext cx="5422900" cy="4503737"/>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3"/>
          </p:nvPr>
        </p:nvSpPr>
        <p:spPr>
          <a:xfrm>
            <a:off x="6478651" y="1754188"/>
            <a:ext cx="5422900" cy="4503737"/>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370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 column 3">
    <p:spTree>
      <p:nvGrpSpPr>
        <p:cNvPr id="1" name=""/>
        <p:cNvGrpSpPr/>
        <p:nvPr/>
      </p:nvGrpSpPr>
      <p:grpSpPr>
        <a:xfrm>
          <a:off x="0" y="0"/>
          <a:ext cx="0" cy="0"/>
          <a:chOff x="0" y="0"/>
          <a:chExt cx="0" cy="0"/>
        </a:xfrm>
      </p:grpSpPr>
      <p:sp>
        <p:nvSpPr>
          <p:cNvPr id="2" name="Rectangle 1"/>
          <p:cNvSpPr/>
          <p:nvPr userDrawn="1"/>
        </p:nvSpPr>
        <p:spPr>
          <a:xfrm>
            <a:off x="304800" y="1449998"/>
            <a:ext cx="5575788" cy="4985239"/>
          </a:xfrm>
          <a:prstGeom prst="rect">
            <a:avLst/>
          </a:prstGeom>
          <a:solidFill>
            <a:schemeClr val="bg1"/>
          </a:solidFill>
          <a:ln w="19050">
            <a:solidFill>
              <a:srgbClr val="0AC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53527" y="1431446"/>
            <a:ext cx="5576523" cy="5016247"/>
          </a:xfrm>
          <a:prstGeom prst="rect">
            <a:avLst/>
          </a:prstGeom>
          <a:solidFill>
            <a:schemeClr val="bg1"/>
          </a:solidFill>
          <a:ln w="19050">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p:cNvSpPr>
            <a:spLocks noGrp="1"/>
          </p:cNvSpPr>
          <p:nvPr userDrawn="1">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19" name="Rectangle 18"/>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4"/>
          <p:cNvSpPr>
            <a:spLocks noGrp="1"/>
          </p:cNvSpPr>
          <p:nvPr userDrawn="1">
            <p:ph type="body" sz="quarter" idx="15"/>
          </p:nvPr>
        </p:nvSpPr>
        <p:spPr>
          <a:xfrm>
            <a:off x="503447" y="1690418"/>
            <a:ext cx="5328903" cy="4635228"/>
          </a:xfrm>
          <a:prstGeom prst="rect">
            <a:avLst/>
          </a:prstGeom>
        </p:spPr>
        <p:txBody>
          <a:bodyPr lIns="45720" rIns="45720"/>
          <a:lstStyle>
            <a:lvl1pPr>
              <a:defRPr sz="2600"/>
            </a:lvl1pPr>
          </a:lstStyle>
          <a:p>
            <a:pPr lvl="0"/>
            <a:r>
              <a:rPr lang="en-US" dirty="0"/>
              <a:t>Click to edit Master text styles</a:t>
            </a:r>
          </a:p>
        </p:txBody>
      </p:sp>
      <p:sp>
        <p:nvSpPr>
          <p:cNvPr id="28" name="Text Placeholder 4"/>
          <p:cNvSpPr>
            <a:spLocks noGrp="1"/>
          </p:cNvSpPr>
          <p:nvPr>
            <p:ph type="body" sz="quarter" idx="17"/>
          </p:nvPr>
        </p:nvSpPr>
        <p:spPr>
          <a:xfrm>
            <a:off x="6456572" y="1690418"/>
            <a:ext cx="5328903" cy="4635228"/>
          </a:xfrm>
          <a:prstGeom prst="rect">
            <a:avLst/>
          </a:prstGeom>
        </p:spPr>
        <p:txBody>
          <a:bodyPr lIns="45720" rIns="45720"/>
          <a:lstStyle>
            <a:lvl1pPr>
              <a:defRPr sz="2600"/>
            </a:lvl1pPr>
          </a:lstStyle>
          <a:p>
            <a:pPr lvl="0"/>
            <a:r>
              <a:rPr lang="en-US" dirty="0"/>
              <a:t>Click to edit Master text styles</a:t>
            </a:r>
          </a:p>
        </p:txBody>
      </p:sp>
      <p:sp>
        <p:nvSpPr>
          <p:cNvPr id="29" name="Text Placeholder 3"/>
          <p:cNvSpPr>
            <a:spLocks noGrp="1"/>
          </p:cNvSpPr>
          <p:nvPr>
            <p:ph type="body" sz="quarter" idx="18"/>
          </p:nvPr>
        </p:nvSpPr>
        <p:spPr>
          <a:xfrm>
            <a:off x="6249445" y="865750"/>
            <a:ext cx="5590129" cy="576188"/>
          </a:xfrm>
          <a:prstGeom prst="roundRect">
            <a:avLst>
              <a:gd name="adj" fmla="val 0"/>
            </a:avLst>
          </a:prstGeom>
          <a:solidFill>
            <a:srgbClr val="00ADEF"/>
          </a:solidFill>
        </p:spPr>
        <p:txBody>
          <a:bodyPr anchor="ctr" anchorCtr="0"/>
          <a:lstStyle>
            <a:lvl1pPr marL="228600" indent="0">
              <a:buNone/>
              <a:defRPr sz="2800">
                <a:solidFill>
                  <a:schemeClr val="bg1"/>
                </a:solidFill>
              </a:defRPr>
            </a:lvl1pPr>
          </a:lstStyle>
          <a:p>
            <a:pPr lvl="0"/>
            <a:endParaRPr lang="en-US" dirty="0"/>
          </a:p>
        </p:txBody>
      </p:sp>
      <p:sp>
        <p:nvSpPr>
          <p:cNvPr id="9" name="Text Placeholder 3"/>
          <p:cNvSpPr>
            <a:spLocks noGrp="1"/>
          </p:cNvSpPr>
          <p:nvPr>
            <p:ph type="body" sz="quarter" idx="16"/>
          </p:nvPr>
        </p:nvSpPr>
        <p:spPr>
          <a:xfrm>
            <a:off x="296320" y="865750"/>
            <a:ext cx="5590129" cy="576188"/>
          </a:xfrm>
          <a:prstGeom prst="roundRect">
            <a:avLst>
              <a:gd name="adj" fmla="val 0"/>
            </a:avLst>
          </a:prstGeom>
          <a:solidFill>
            <a:srgbClr val="0ACFE4"/>
          </a:solidFill>
        </p:spPr>
        <p:txBody>
          <a:bodyPr anchor="ctr" anchorCtr="0"/>
          <a:lstStyle>
            <a:lvl1pPr marL="228600" indent="0">
              <a:buNone/>
              <a:defRPr sz="2800">
                <a:solidFill>
                  <a:schemeClr val="bg1"/>
                </a:solidFill>
              </a:defRPr>
            </a:lvl1pPr>
          </a:lstStyle>
          <a:p>
            <a:pPr lvl="0"/>
            <a:endParaRPr lang="en-US" dirty="0"/>
          </a:p>
        </p:txBody>
      </p:sp>
    </p:spTree>
    <p:extLst>
      <p:ext uri="{BB962C8B-B14F-4D97-AF65-F5344CB8AC3E}">
        <p14:creationId xmlns:p14="http://schemas.microsoft.com/office/powerpoint/2010/main" val="2408172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ingle Corner Rectangle 5"/>
          <p:cNvSpPr/>
          <p:nvPr userDrawn="1"/>
        </p:nvSpPr>
        <p:spPr>
          <a:xfrm rot="16200000">
            <a:off x="1810699" y="-595574"/>
            <a:ext cx="2711358" cy="5769665"/>
          </a:xfrm>
          <a:prstGeom prst="round1Rect">
            <a:avLst/>
          </a:prstGeom>
          <a:solidFill>
            <a:srgbClr val="E3FBFD"/>
          </a:solidFill>
          <a:ln w="1270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ound Single Corner Rectangle 6"/>
          <p:cNvSpPr/>
          <p:nvPr userDrawn="1"/>
        </p:nvSpPr>
        <p:spPr>
          <a:xfrm>
            <a:off x="6051212" y="933579"/>
            <a:ext cx="5794346" cy="2711358"/>
          </a:xfrm>
          <a:prstGeom prst="round1Rect">
            <a:avLst/>
          </a:prstGeom>
          <a:solidFill>
            <a:srgbClr val="E3FBFD"/>
          </a:solidFill>
          <a:ln w="1270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 Single Corner Rectangle 7"/>
          <p:cNvSpPr/>
          <p:nvPr userDrawn="1"/>
        </p:nvSpPr>
        <p:spPr>
          <a:xfrm rot="10800000">
            <a:off x="281546" y="3644937"/>
            <a:ext cx="5769665" cy="2711358"/>
          </a:xfrm>
          <a:prstGeom prst="round1Rect">
            <a:avLst/>
          </a:prstGeom>
          <a:solidFill>
            <a:srgbClr val="E3FBFD"/>
          </a:solidFill>
          <a:ln w="1270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 Single Corner Rectangle 9"/>
          <p:cNvSpPr/>
          <p:nvPr userDrawn="1"/>
        </p:nvSpPr>
        <p:spPr>
          <a:xfrm rot="5400000">
            <a:off x="7567088" y="2103443"/>
            <a:ext cx="2711358" cy="5794346"/>
          </a:xfrm>
          <a:prstGeom prst="round1Rect">
            <a:avLst/>
          </a:prstGeom>
          <a:solidFill>
            <a:srgbClr val="E3FBFD"/>
          </a:solidFill>
          <a:ln w="1270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15"/>
          <p:cNvSpPr/>
          <p:nvPr userDrawn="1"/>
        </p:nvSpPr>
        <p:spPr>
          <a:xfrm>
            <a:off x="4148463" y="2252313"/>
            <a:ext cx="3871530" cy="2877952"/>
          </a:xfrm>
          <a:prstGeom prst="roundRect">
            <a:avLst>
              <a:gd name="adj" fmla="val 10691"/>
            </a:avLst>
          </a:prstGeom>
          <a:solidFill>
            <a:srgbClr val="00ADEF"/>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600" dirty="0">
              <a:solidFill>
                <a:schemeClr val="bg1"/>
              </a:solidFill>
              <a:latin typeface="Arial" panose="020B0604020202020204" pitchFamily="34" charset="0"/>
              <a:cs typeface="Arial" panose="020B0604020202020204" pitchFamily="34" charset="0"/>
            </a:endParaRPr>
          </a:p>
        </p:txBody>
      </p:sp>
      <p:sp>
        <p:nvSpPr>
          <p:cNvPr id="24" name="Text Placeholder 22"/>
          <p:cNvSpPr>
            <a:spLocks noGrp="1"/>
          </p:cNvSpPr>
          <p:nvPr>
            <p:ph type="body" sz="quarter" idx="12"/>
          </p:nvPr>
        </p:nvSpPr>
        <p:spPr>
          <a:xfrm>
            <a:off x="539750" y="1019175"/>
            <a:ext cx="3532188" cy="2574925"/>
          </a:xfrm>
        </p:spPr>
        <p:txBody>
          <a:bodyPr anchor="ctr" anchorCtr="0"/>
          <a:lstStyle/>
          <a:p>
            <a:pPr lvl="0"/>
            <a:r>
              <a:rPr lang="en-US" dirty="0"/>
              <a:t>Click to edit Master text styles</a:t>
            </a:r>
          </a:p>
          <a:p>
            <a:pPr lvl="1"/>
            <a:r>
              <a:rPr lang="en-US" dirty="0"/>
              <a:t>Second level</a:t>
            </a:r>
          </a:p>
        </p:txBody>
      </p:sp>
      <p:sp>
        <p:nvSpPr>
          <p:cNvPr id="25" name="Text Placeholder 22"/>
          <p:cNvSpPr>
            <a:spLocks noGrp="1"/>
          </p:cNvSpPr>
          <p:nvPr>
            <p:ph type="body" sz="quarter" idx="13"/>
          </p:nvPr>
        </p:nvSpPr>
        <p:spPr>
          <a:xfrm>
            <a:off x="539750" y="3762375"/>
            <a:ext cx="3532188" cy="2574925"/>
          </a:xfrm>
        </p:spPr>
        <p:txBody>
          <a:bodyPr anchor="ctr" anchorCtr="0"/>
          <a:lstStyle/>
          <a:p>
            <a:pPr lvl="0"/>
            <a:r>
              <a:rPr lang="en-US" dirty="0"/>
              <a:t>Click to edit Master text styles</a:t>
            </a:r>
          </a:p>
          <a:p>
            <a:pPr lvl="1"/>
            <a:r>
              <a:rPr lang="en-US" dirty="0"/>
              <a:t>Second level</a:t>
            </a:r>
          </a:p>
        </p:txBody>
      </p:sp>
      <p:sp>
        <p:nvSpPr>
          <p:cNvPr id="26" name="Text Placeholder 22"/>
          <p:cNvSpPr>
            <a:spLocks noGrp="1"/>
          </p:cNvSpPr>
          <p:nvPr>
            <p:ph type="body" sz="quarter" idx="14"/>
          </p:nvPr>
        </p:nvSpPr>
        <p:spPr>
          <a:xfrm>
            <a:off x="8046974" y="1019175"/>
            <a:ext cx="3532188" cy="2574925"/>
          </a:xfrm>
        </p:spPr>
        <p:txBody>
          <a:bodyPr anchor="ctr" anchorCtr="0"/>
          <a:lstStyle/>
          <a:p>
            <a:pPr lvl="0"/>
            <a:r>
              <a:rPr lang="en-US" dirty="0"/>
              <a:t>Click to edit Master text styles</a:t>
            </a:r>
          </a:p>
          <a:p>
            <a:pPr lvl="1"/>
            <a:r>
              <a:rPr lang="en-US" dirty="0"/>
              <a:t>Second level</a:t>
            </a:r>
          </a:p>
        </p:txBody>
      </p:sp>
      <p:sp>
        <p:nvSpPr>
          <p:cNvPr id="27" name="Text Placeholder 22"/>
          <p:cNvSpPr>
            <a:spLocks noGrp="1"/>
          </p:cNvSpPr>
          <p:nvPr>
            <p:ph type="body" sz="quarter" idx="15"/>
          </p:nvPr>
        </p:nvSpPr>
        <p:spPr>
          <a:xfrm>
            <a:off x="8046974" y="3762375"/>
            <a:ext cx="3532188" cy="2574925"/>
          </a:xfrm>
        </p:spPr>
        <p:txBody>
          <a:bodyPr anchor="ctr" anchorCtr="0"/>
          <a:lstStyle/>
          <a:p>
            <a:pPr lvl="0"/>
            <a:r>
              <a:rPr lang="en-US" dirty="0"/>
              <a:t>Click to edit Master text styles</a:t>
            </a:r>
          </a:p>
          <a:p>
            <a:pPr lvl="1"/>
            <a:r>
              <a:rPr lang="en-US" dirty="0"/>
              <a:t>Second level</a:t>
            </a:r>
          </a:p>
        </p:txBody>
      </p:sp>
      <p:sp>
        <p:nvSpPr>
          <p:cNvPr id="28" name="Text Placeholder 22"/>
          <p:cNvSpPr>
            <a:spLocks noGrp="1"/>
          </p:cNvSpPr>
          <p:nvPr>
            <p:ph type="body" sz="quarter" idx="16"/>
          </p:nvPr>
        </p:nvSpPr>
        <p:spPr>
          <a:xfrm>
            <a:off x="4297934" y="2326767"/>
            <a:ext cx="3640922" cy="2710794"/>
          </a:xfrm>
        </p:spPr>
        <p:txBody>
          <a:bodyPr anchor="ctr" anchorCtr="0"/>
          <a:lstStyle>
            <a:lvl1pPr>
              <a:defRPr>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
        <p:nvSpPr>
          <p:cNvPr id="29" name="Picture Placeholder 2"/>
          <p:cNvSpPr>
            <a:spLocks noGrp="1"/>
          </p:cNvSpPr>
          <p:nvPr>
            <p:ph type="pic" sz="quarter" idx="10"/>
          </p:nvPr>
        </p:nvSpPr>
        <p:spPr>
          <a:xfrm>
            <a:off x="4533900" y="996950"/>
            <a:ext cx="3009900" cy="1098550"/>
          </a:xfrm>
        </p:spPr>
        <p:txBody>
          <a:bodyPr/>
          <a:lstStyle/>
          <a:p>
            <a:endParaRPr lang="en-US"/>
          </a:p>
        </p:txBody>
      </p:sp>
      <p:sp>
        <p:nvSpPr>
          <p:cNvPr id="30" name="Picture Placeholder 2"/>
          <p:cNvSpPr>
            <a:spLocks noGrp="1"/>
          </p:cNvSpPr>
          <p:nvPr>
            <p:ph type="pic" sz="quarter" idx="11"/>
          </p:nvPr>
        </p:nvSpPr>
        <p:spPr>
          <a:xfrm>
            <a:off x="4561332" y="5276342"/>
            <a:ext cx="3009900" cy="1098550"/>
          </a:xfrm>
        </p:spPr>
        <p:txBody>
          <a:bodyPr/>
          <a:lstStyle/>
          <a:p>
            <a:endParaRPr lang="en-US"/>
          </a:p>
        </p:txBody>
      </p:sp>
    </p:spTree>
    <p:extLst>
      <p:ext uri="{BB962C8B-B14F-4D97-AF65-F5344CB8AC3E}">
        <p14:creationId xmlns:p14="http://schemas.microsoft.com/office/powerpoint/2010/main" val="168257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text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73187" y="1793057"/>
            <a:ext cx="9979245" cy="1371599"/>
          </a:xfrm>
          <a:prstGeom prst="rect">
            <a:avLst/>
          </a:prstGeom>
          <a:solidFill>
            <a:srgbClr val="AFF4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p:nvSpPr>
        <p:spPr>
          <a:xfrm>
            <a:off x="425534" y="1791543"/>
            <a:ext cx="1371600" cy="13716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501" y="2089455"/>
            <a:ext cx="803989" cy="800775"/>
          </a:xfrm>
          <a:prstGeom prst="rect">
            <a:avLst/>
          </a:prstGeom>
        </p:spPr>
      </p:pic>
      <p:sp>
        <p:nvSpPr>
          <p:cNvPr id="15" name="Rectangle 14"/>
          <p:cNvSpPr/>
          <p:nvPr/>
        </p:nvSpPr>
        <p:spPr>
          <a:xfrm>
            <a:off x="1773187" y="3430159"/>
            <a:ext cx="9979245" cy="1371599"/>
          </a:xfrm>
          <a:prstGeom prst="rect">
            <a:avLst/>
          </a:prstGeom>
          <a:solidFill>
            <a:srgbClr val="AFF4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a:spLocks noChangeAspect="1"/>
          </p:cNvSpPr>
          <p:nvPr/>
        </p:nvSpPr>
        <p:spPr>
          <a:xfrm>
            <a:off x="407949" y="3430159"/>
            <a:ext cx="1371600" cy="13716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305" y="3777660"/>
            <a:ext cx="725626" cy="691763"/>
          </a:xfrm>
          <a:prstGeom prst="rect">
            <a:avLst/>
          </a:prstGeom>
        </p:spPr>
      </p:pic>
      <p:sp>
        <p:nvSpPr>
          <p:cNvPr id="20" name="Rectangle 19"/>
          <p:cNvSpPr/>
          <p:nvPr/>
        </p:nvSpPr>
        <p:spPr>
          <a:xfrm>
            <a:off x="1773187" y="5067263"/>
            <a:ext cx="9979245" cy="1371599"/>
          </a:xfrm>
          <a:prstGeom prst="rect">
            <a:avLst/>
          </a:prstGeom>
          <a:solidFill>
            <a:srgbClr val="AFF4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20"/>
          <p:cNvSpPr>
            <a:spLocks noChangeAspect="1"/>
          </p:cNvSpPr>
          <p:nvPr/>
        </p:nvSpPr>
        <p:spPr>
          <a:xfrm>
            <a:off x="399157" y="5067263"/>
            <a:ext cx="1371600" cy="13716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207" y="5368794"/>
            <a:ext cx="642657" cy="791451"/>
          </a:xfrm>
          <a:prstGeom prst="rect">
            <a:avLst/>
          </a:prstGeom>
        </p:spPr>
      </p:pic>
      <p:sp>
        <p:nvSpPr>
          <p:cNvPr id="3" name="Text Placeholder 2"/>
          <p:cNvSpPr>
            <a:spLocks noGrp="1"/>
          </p:cNvSpPr>
          <p:nvPr>
            <p:ph type="body" sz="quarter" idx="10"/>
          </p:nvPr>
        </p:nvSpPr>
        <p:spPr>
          <a:xfrm>
            <a:off x="1984375" y="1791592"/>
            <a:ext cx="9647238" cy="1371600"/>
          </a:xfrm>
        </p:spPr>
        <p:txBody>
          <a:bodyPr/>
          <a:lstStyle/>
          <a:p>
            <a:pPr lvl="0"/>
            <a:r>
              <a:rPr lang="en-US" dirty="0"/>
              <a:t>Click to edit Master text styles</a:t>
            </a:r>
          </a:p>
          <a:p>
            <a:pPr lvl="1"/>
            <a:r>
              <a:rPr lang="en-US" dirty="0"/>
              <a:t>Second level</a:t>
            </a:r>
          </a:p>
        </p:txBody>
      </p:sp>
      <p:sp>
        <p:nvSpPr>
          <p:cNvPr id="25" name="Text Placeholder 2"/>
          <p:cNvSpPr>
            <a:spLocks noGrp="1"/>
          </p:cNvSpPr>
          <p:nvPr>
            <p:ph type="body" sz="quarter" idx="12"/>
          </p:nvPr>
        </p:nvSpPr>
        <p:spPr>
          <a:xfrm>
            <a:off x="1984375" y="3437512"/>
            <a:ext cx="9647238" cy="1371600"/>
          </a:xfrm>
        </p:spPr>
        <p:txBody>
          <a:bodyPr/>
          <a:lstStyle/>
          <a:p>
            <a:pPr lvl="0"/>
            <a:r>
              <a:rPr lang="en-US" dirty="0"/>
              <a:t>Click to edit Master text styles</a:t>
            </a:r>
          </a:p>
          <a:p>
            <a:pPr lvl="1"/>
            <a:r>
              <a:rPr lang="en-US" dirty="0"/>
              <a:t>Second level</a:t>
            </a:r>
          </a:p>
        </p:txBody>
      </p:sp>
      <p:sp>
        <p:nvSpPr>
          <p:cNvPr id="26" name="Text Placeholder 2"/>
          <p:cNvSpPr>
            <a:spLocks noGrp="1"/>
          </p:cNvSpPr>
          <p:nvPr>
            <p:ph type="body" sz="quarter" idx="13"/>
          </p:nvPr>
        </p:nvSpPr>
        <p:spPr>
          <a:xfrm>
            <a:off x="1984375" y="5065144"/>
            <a:ext cx="9647238" cy="1371600"/>
          </a:xfrm>
        </p:spPr>
        <p:txBody>
          <a:bodyPr/>
          <a:lstStyle/>
          <a:p>
            <a:pPr lvl="0"/>
            <a:r>
              <a:rPr lang="en-US" dirty="0"/>
              <a:t>Click to edit Master text styles</a:t>
            </a:r>
          </a:p>
          <a:p>
            <a:pPr lvl="1"/>
            <a:r>
              <a:rPr lang="en-US" dirty="0"/>
              <a:t>Second level</a:t>
            </a:r>
          </a:p>
        </p:txBody>
      </p:sp>
      <p:sp>
        <p:nvSpPr>
          <p:cNvPr id="27" name="Text Placeholder 2"/>
          <p:cNvSpPr>
            <a:spLocks noGrp="1"/>
          </p:cNvSpPr>
          <p:nvPr>
            <p:ph type="body" sz="quarter" idx="11"/>
          </p:nvPr>
        </p:nvSpPr>
        <p:spPr>
          <a:xfrm>
            <a:off x="173862" y="845058"/>
            <a:ext cx="9820529" cy="535657"/>
          </a:xfrm>
        </p:spPr>
        <p:txBody>
          <a:bodyPr/>
          <a:lstStyle>
            <a:lvl1pPr marL="0" indent="0">
              <a:buNone/>
              <a:defRPr sz="2800"/>
            </a:lvl1pPr>
            <a:lvl2pPr marL="457200" indent="0">
              <a:buNone/>
              <a:defRPr sz="2800"/>
            </a:lvl2pPr>
          </a:lstStyle>
          <a:p>
            <a:pPr lvl="0"/>
            <a:r>
              <a:rPr lang="en-US" dirty="0"/>
              <a:t>Click to edit Master text styles</a:t>
            </a:r>
          </a:p>
        </p:txBody>
      </p:sp>
    </p:spTree>
    <p:extLst>
      <p:ext uri="{BB962C8B-B14F-4D97-AF65-F5344CB8AC3E}">
        <p14:creationId xmlns:p14="http://schemas.microsoft.com/office/powerpoint/2010/main" val="3497662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24" t="20383" r="3" b="16284"/>
          <a:stretch/>
        </p:blipFill>
        <p:spPr>
          <a:xfrm rot="10800000">
            <a:off x="-4" y="-4"/>
            <a:ext cx="12181493" cy="6943721"/>
          </a:xfrm>
          <a:prstGeom prst="rect">
            <a:avLst/>
          </a:prstGeom>
        </p:spPr>
      </p:pic>
      <p:sp>
        <p:nvSpPr>
          <p:cNvPr id="63" name="Rectangle 62"/>
          <p:cNvSpPr/>
          <p:nvPr userDrawn="1"/>
        </p:nvSpPr>
        <p:spPr>
          <a:xfrm>
            <a:off x="251825" y="-2"/>
            <a:ext cx="11940176" cy="6943728"/>
          </a:xfrm>
          <a:prstGeom prst="rect">
            <a:avLst/>
          </a:prstGeom>
          <a:gradFill flip="none" rotWithShape="1">
            <a:gsLst>
              <a:gs pos="0">
                <a:srgbClr val="86F9FE">
                  <a:alpha val="0"/>
                </a:srgbClr>
              </a:gs>
              <a:gs pos="100000">
                <a:srgbClr val="86F9F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l="-56" t="-107" r="5949" b="46517"/>
          <a:stretch/>
        </p:blipFill>
        <p:spPr>
          <a:xfrm>
            <a:off x="-20877" y="2309069"/>
            <a:ext cx="12212877" cy="4634650"/>
          </a:xfrm>
          <a:prstGeom prst="rect">
            <a:avLst/>
          </a:prstGeom>
        </p:spPr>
      </p:pic>
      <p:grpSp>
        <p:nvGrpSpPr>
          <p:cNvPr id="4" name="Group 3"/>
          <p:cNvGrpSpPr/>
          <p:nvPr userDrawn="1"/>
        </p:nvGrpSpPr>
        <p:grpSpPr>
          <a:xfrm>
            <a:off x="-13593" y="-72460"/>
            <a:ext cx="12258442" cy="4069309"/>
            <a:chOff x="-13593" y="-72460"/>
            <a:chExt cx="12258442" cy="4069309"/>
          </a:xfrm>
        </p:grpSpPr>
        <p:pic>
          <p:nvPicPr>
            <p:cNvPr id="37" name="Pictur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1357" y="0"/>
              <a:ext cx="9880643" cy="3706322"/>
            </a:xfrm>
            <a:prstGeom prst="rect">
              <a:avLst/>
            </a:prstGeom>
          </p:spPr>
        </p:pic>
        <p:sp>
          <p:nvSpPr>
            <p:cNvPr id="38" name="Block Arc 37"/>
            <p:cNvSpPr/>
            <p:nvPr userDrawn="1"/>
          </p:nvSpPr>
          <p:spPr>
            <a:xfrm rot="10800000">
              <a:off x="304674" y="-72460"/>
              <a:ext cx="3718999" cy="3973841"/>
            </a:xfrm>
            <a:prstGeom prst="blockArc">
              <a:avLst>
                <a:gd name="adj1" fmla="val 11390473"/>
                <a:gd name="adj2" fmla="val 21128968"/>
                <a:gd name="adj3" fmla="val 10497"/>
              </a:avLst>
            </a:prstGeom>
            <a:gradFill flip="none" rotWithShape="1">
              <a:gsLst>
                <a:gs pos="0">
                  <a:srgbClr val="8DF2F9"/>
                </a:gs>
                <a:gs pos="100000">
                  <a:srgbClr val="629ED5"/>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userDrawn="1"/>
          </p:nvSpPr>
          <p:spPr>
            <a:xfrm>
              <a:off x="588888" y="444388"/>
              <a:ext cx="3121895" cy="3219189"/>
            </a:xfrm>
            <a:prstGeom prst="ellipse">
              <a:avLst/>
            </a:prstGeom>
            <a:solidFill>
              <a:srgbClr val="FFFFFF"/>
            </a:solidFill>
            <a:ln>
              <a:noFill/>
            </a:ln>
            <a:effectLst>
              <a:outerShdw blurRad="1016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userDrawn="1"/>
          </p:nvGrpSpPr>
          <p:grpSpPr>
            <a:xfrm>
              <a:off x="779112" y="1584671"/>
              <a:ext cx="2743200" cy="839449"/>
              <a:chOff x="4841823" y="5958590"/>
              <a:chExt cx="2743200" cy="839449"/>
            </a:xfrm>
          </p:grpSpPr>
          <p:sp>
            <p:nvSpPr>
              <p:cNvPr id="41" name="Rectangle 40"/>
              <p:cNvSpPr/>
              <p:nvPr userDrawn="1"/>
            </p:nvSpPr>
            <p:spPr>
              <a:xfrm>
                <a:off x="4841823" y="5958590"/>
                <a:ext cx="2743200" cy="8394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77205" y="6034270"/>
                <a:ext cx="2285530" cy="699536"/>
              </a:xfrm>
              <a:prstGeom prst="rect">
                <a:avLst/>
              </a:prstGeom>
            </p:spPr>
          </p:pic>
        </p:grpSp>
        <p:grpSp>
          <p:nvGrpSpPr>
            <p:cNvPr id="44" name="Group 43"/>
            <p:cNvGrpSpPr/>
            <p:nvPr userDrawn="1"/>
          </p:nvGrpSpPr>
          <p:grpSpPr>
            <a:xfrm>
              <a:off x="-13593" y="225001"/>
              <a:ext cx="12205593" cy="3771848"/>
              <a:chOff x="-13593" y="834596"/>
              <a:chExt cx="12205593" cy="3771848"/>
            </a:xfrm>
            <a:effectLst>
              <a:outerShdw blurRad="101600" dist="38100" dir="5400000" algn="t" rotWithShape="0">
                <a:prstClr val="black">
                  <a:alpha val="62000"/>
                </a:prstClr>
              </a:outerShdw>
            </a:effectLst>
          </p:grpSpPr>
          <p:sp>
            <p:nvSpPr>
              <p:cNvPr id="45" name="Rectangle 44"/>
              <p:cNvSpPr/>
              <p:nvPr userDrawn="1"/>
            </p:nvSpPr>
            <p:spPr>
              <a:xfrm>
                <a:off x="3846165" y="2716936"/>
                <a:ext cx="8345835" cy="44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Block Arc 45"/>
              <p:cNvSpPr/>
              <p:nvPr userDrawn="1"/>
            </p:nvSpPr>
            <p:spPr>
              <a:xfrm flipH="1" flipV="1">
                <a:off x="251825" y="834596"/>
                <a:ext cx="3771848" cy="3771848"/>
              </a:xfrm>
              <a:prstGeom prst="blockArc">
                <a:avLst>
                  <a:gd name="adj1" fmla="val 10800000"/>
                  <a:gd name="adj2" fmla="val 21512758"/>
                  <a:gd name="adj3" fmla="val 4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userDrawn="1"/>
            </p:nvSpPr>
            <p:spPr>
              <a:xfrm flipH="1" flipV="1">
                <a:off x="-13593" y="2766028"/>
                <a:ext cx="431759" cy="167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Block Arc 48"/>
            <p:cNvSpPr/>
            <p:nvPr userDrawn="1"/>
          </p:nvSpPr>
          <p:spPr>
            <a:xfrm>
              <a:off x="251825" y="102745"/>
              <a:ext cx="3771848" cy="3771848"/>
            </a:xfrm>
            <a:prstGeom prst="blockArc">
              <a:avLst>
                <a:gd name="adj1" fmla="val 10800000"/>
                <a:gd name="adj2" fmla="val 21512758"/>
                <a:gd name="adj3" fmla="val 4656"/>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userDrawn="1"/>
          </p:nvSpPr>
          <p:spPr>
            <a:xfrm>
              <a:off x="3869388" y="1229385"/>
              <a:ext cx="8322612" cy="712205"/>
            </a:xfrm>
            <a:prstGeom prst="rect">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3710783" y="954090"/>
              <a:ext cx="8534066" cy="300544"/>
            </a:xfrm>
            <a:prstGeom prst="rect">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 Placeholder 5"/>
          <p:cNvSpPr>
            <a:spLocks noGrp="1"/>
          </p:cNvSpPr>
          <p:nvPr>
            <p:ph type="body" sz="quarter" idx="15" hasCustomPrompt="1"/>
          </p:nvPr>
        </p:nvSpPr>
        <p:spPr>
          <a:xfrm>
            <a:off x="4291309" y="2096799"/>
            <a:ext cx="6656668" cy="406576"/>
          </a:xfrm>
        </p:spPr>
        <p:txBody>
          <a:bodyPr anchor="t" anchorCtr="0"/>
          <a:lstStyle>
            <a:lvl1pPr marL="0" indent="0" algn="l">
              <a:buNone/>
              <a:defRPr sz="2800" b="0">
                <a:solidFill>
                  <a:srgbClr val="7F7F7F"/>
                </a:solidFill>
              </a:defRPr>
            </a:lvl1pPr>
          </a:lstStyle>
          <a:p>
            <a:pPr lvl="0"/>
            <a:r>
              <a:rPr lang="en-US" dirty="0"/>
              <a:t>Click to add topic title</a:t>
            </a:r>
          </a:p>
        </p:txBody>
      </p:sp>
      <p:sp>
        <p:nvSpPr>
          <p:cNvPr id="51" name="Title 1"/>
          <p:cNvSpPr>
            <a:spLocks noGrp="1"/>
          </p:cNvSpPr>
          <p:nvPr>
            <p:ph type="ctrTitle" hasCustomPrompt="1"/>
          </p:nvPr>
        </p:nvSpPr>
        <p:spPr>
          <a:xfrm>
            <a:off x="4291302" y="1312273"/>
            <a:ext cx="6926825" cy="611701"/>
          </a:xfrm>
          <a:prstGeom prst="rect">
            <a:avLst/>
          </a:prstGeom>
          <a:noFill/>
        </p:spPr>
        <p:txBody>
          <a:bodyPr anchor="t" anchorCtr="0"/>
          <a:lstStyle>
            <a:lvl1pPr algn="l">
              <a:defRPr sz="3500" b="1" baseline="0">
                <a:solidFill>
                  <a:schemeClr val="bg1"/>
                </a:solidFill>
              </a:defRPr>
            </a:lvl1pPr>
          </a:lstStyle>
          <a:p>
            <a:r>
              <a:rPr lang="en-US" dirty="0"/>
              <a:t>Click to add Module Title</a:t>
            </a:r>
          </a:p>
        </p:txBody>
      </p:sp>
    </p:spTree>
    <p:extLst>
      <p:ext uri="{BB962C8B-B14F-4D97-AF65-F5344CB8AC3E}">
        <p14:creationId xmlns:p14="http://schemas.microsoft.com/office/powerpoint/2010/main" val="2037032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000"/>
                                        <p:tgtEl>
                                          <p:spTgt spid="5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animEffect transition="in" filter="fade">
                                      <p:cBhvr>
                                        <p:cTn id="19" dur="10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1000"/>
                        <p:tgtEl>
                          <p:spTgt spid="48"/>
                        </p:tgtEl>
                      </p:cBhvr>
                    </p:animEffect>
                  </p:childTnLst>
                </p:cTn>
              </p:par>
            </p:tnLst>
          </p:tmpl>
        </p:tmplLst>
      </p:bldP>
      <p:bldP spid="51" grpId="0"/>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228">
          <p15:clr>
            <a:srgbClr val="FBAE40"/>
          </p15:clr>
        </p15:guide>
        <p15:guide id="4" pos="74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con text 2">
    <p:spTree>
      <p:nvGrpSpPr>
        <p:cNvPr id="1" name=""/>
        <p:cNvGrpSpPr/>
        <p:nvPr/>
      </p:nvGrpSpPr>
      <p:grpSpPr>
        <a:xfrm>
          <a:off x="0" y="0"/>
          <a:ext cx="0" cy="0"/>
          <a:chOff x="0" y="0"/>
          <a:chExt cx="0" cy="0"/>
        </a:xfrm>
      </p:grpSpPr>
      <p:sp>
        <p:nvSpPr>
          <p:cNvPr id="32" name="Text Placeholder 4"/>
          <p:cNvSpPr>
            <a:spLocks noGrp="1"/>
          </p:cNvSpPr>
          <p:nvPr>
            <p:ph type="body" sz="quarter" idx="14"/>
          </p:nvPr>
        </p:nvSpPr>
        <p:spPr>
          <a:xfrm>
            <a:off x="1244363" y="1633526"/>
            <a:ext cx="10687192" cy="877623"/>
          </a:xfrm>
          <a:prstGeom prst="rect">
            <a:avLst/>
          </a:prstGeom>
        </p:spPr>
        <p:txBody>
          <a:bodyPr/>
          <a:lstStyle>
            <a:lvl1pPr>
              <a:defRPr sz="2800"/>
            </a:lvl1pPr>
            <a:lvl2pPr>
              <a:defRPr sz="2500"/>
            </a:lvl2pPr>
            <a:lvl3pPr>
              <a:defRPr sz="2500"/>
            </a:lvl3pPr>
            <a:lvl4pPr>
              <a:defRPr sz="2500"/>
            </a:lvl4pPr>
            <a:lvl5pPr>
              <a:defRPr sz="2500"/>
            </a:lvl5pPr>
          </a:lstStyle>
          <a:p>
            <a:pPr lvl="0"/>
            <a:r>
              <a:rPr lang="en-US" dirty="0"/>
              <a:t>Click to edit Master text styles</a:t>
            </a:r>
          </a:p>
        </p:txBody>
      </p:sp>
      <p:sp>
        <p:nvSpPr>
          <p:cNvPr id="37" name="Rectangle 36"/>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grpSp>
        <p:nvGrpSpPr>
          <p:cNvPr id="39" name="Group 38"/>
          <p:cNvGrpSpPr/>
          <p:nvPr userDrawn="1"/>
        </p:nvGrpSpPr>
        <p:grpSpPr>
          <a:xfrm>
            <a:off x="269419" y="1615137"/>
            <a:ext cx="914400" cy="914400"/>
            <a:chOff x="948358" y="3113185"/>
            <a:chExt cx="914400" cy="914400"/>
          </a:xfrm>
        </p:grpSpPr>
        <p:sp>
          <p:nvSpPr>
            <p:cNvPr id="40" name="Rectangle 39"/>
            <p:cNvSpPr/>
            <p:nvPr userDrawn="1"/>
          </p:nvSpPr>
          <p:spPr>
            <a:xfrm>
              <a:off x="948358" y="3113185"/>
              <a:ext cx="914400" cy="9144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ounded Rectangle 25"/>
            <p:cNvSpPr/>
            <p:nvPr userDrawn="1"/>
          </p:nvSpPr>
          <p:spPr>
            <a:xfrm>
              <a:off x="1192988" y="3396649"/>
              <a:ext cx="412286" cy="347472"/>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 name="Group 41"/>
          <p:cNvGrpSpPr/>
          <p:nvPr userDrawn="1"/>
        </p:nvGrpSpPr>
        <p:grpSpPr>
          <a:xfrm>
            <a:off x="269419" y="2613472"/>
            <a:ext cx="914400" cy="914400"/>
            <a:chOff x="3036590" y="3113185"/>
            <a:chExt cx="914400" cy="914400"/>
          </a:xfrm>
        </p:grpSpPr>
        <p:sp>
          <p:nvSpPr>
            <p:cNvPr id="43" name="Rectangle 42"/>
            <p:cNvSpPr/>
            <p:nvPr userDrawn="1"/>
          </p:nvSpPr>
          <p:spPr>
            <a:xfrm>
              <a:off x="3036590" y="3113185"/>
              <a:ext cx="914400" cy="9144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Chord 32"/>
            <p:cNvSpPr/>
            <p:nvPr userDrawn="1"/>
          </p:nvSpPr>
          <p:spPr>
            <a:xfrm>
              <a:off x="3287647" y="3324391"/>
              <a:ext cx="412286" cy="408670"/>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9" name="Text Placeholder 4"/>
          <p:cNvSpPr>
            <a:spLocks noGrp="1"/>
          </p:cNvSpPr>
          <p:nvPr>
            <p:ph type="body" sz="quarter" idx="15"/>
          </p:nvPr>
        </p:nvSpPr>
        <p:spPr>
          <a:xfrm>
            <a:off x="1244363" y="2631861"/>
            <a:ext cx="10687192" cy="877623"/>
          </a:xfrm>
          <a:prstGeom prst="rect">
            <a:avLst/>
          </a:prstGeom>
        </p:spPr>
        <p:txBody>
          <a:bodyPr/>
          <a:lstStyle>
            <a:lvl1pPr>
              <a:defRPr sz="2800"/>
            </a:lvl1pPr>
            <a:lvl2pPr>
              <a:defRPr sz="2500"/>
            </a:lvl2pPr>
            <a:lvl3pPr>
              <a:defRPr sz="2500"/>
            </a:lvl3pPr>
            <a:lvl4pPr>
              <a:defRPr sz="2500"/>
            </a:lvl4pPr>
            <a:lvl5pPr>
              <a:defRPr sz="2500"/>
            </a:lvl5pPr>
          </a:lstStyle>
          <a:p>
            <a:pPr lvl="0"/>
            <a:r>
              <a:rPr lang="en-US" dirty="0"/>
              <a:t>Click to edit Master text styles</a:t>
            </a:r>
          </a:p>
        </p:txBody>
      </p:sp>
      <p:sp>
        <p:nvSpPr>
          <p:cNvPr id="25" name="Text Placeholder 4"/>
          <p:cNvSpPr>
            <a:spLocks noGrp="1"/>
          </p:cNvSpPr>
          <p:nvPr>
            <p:ph type="body" sz="quarter" idx="19"/>
          </p:nvPr>
        </p:nvSpPr>
        <p:spPr>
          <a:xfrm>
            <a:off x="269419" y="722977"/>
            <a:ext cx="11662136" cy="797662"/>
          </a:xfrm>
          <a:prstGeom prst="rect">
            <a:avLst/>
          </a:prstGeom>
        </p:spPr>
        <p:txBody>
          <a:bodyPr/>
          <a:lstStyle>
            <a:lvl1pPr>
              <a:defRPr sz="2500"/>
            </a:lvl1pPr>
            <a:lvl2pPr>
              <a:defRPr sz="2500"/>
            </a:lvl2pPr>
            <a:lvl3pPr>
              <a:defRPr sz="2500"/>
            </a:lvl3pPr>
            <a:lvl4pPr>
              <a:defRPr sz="2500"/>
            </a:lvl4pPr>
            <a:lvl5pPr>
              <a:defRPr sz="2500"/>
            </a:lvl5pPr>
          </a:lstStyle>
          <a:p>
            <a:pPr lvl="0"/>
            <a:r>
              <a:rPr lang="en-US" dirty="0"/>
              <a:t>Click to edit Master text styles</a:t>
            </a:r>
          </a:p>
        </p:txBody>
      </p:sp>
      <p:grpSp>
        <p:nvGrpSpPr>
          <p:cNvPr id="26" name="Group 25"/>
          <p:cNvGrpSpPr/>
          <p:nvPr userDrawn="1"/>
        </p:nvGrpSpPr>
        <p:grpSpPr>
          <a:xfrm>
            <a:off x="269419" y="3611807"/>
            <a:ext cx="914400" cy="914400"/>
            <a:chOff x="5124822" y="3113185"/>
            <a:chExt cx="914400" cy="914400"/>
          </a:xfrm>
        </p:grpSpPr>
        <p:sp>
          <p:nvSpPr>
            <p:cNvPr id="27" name="Rectangle 26"/>
            <p:cNvSpPr/>
            <p:nvPr userDrawn="1"/>
          </p:nvSpPr>
          <p:spPr>
            <a:xfrm>
              <a:off x="5124822" y="3113185"/>
              <a:ext cx="914400" cy="9144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Donut 22"/>
            <p:cNvSpPr>
              <a:spLocks noChangeAspect="1"/>
            </p:cNvSpPr>
            <p:nvPr userDrawn="1"/>
          </p:nvSpPr>
          <p:spPr>
            <a:xfrm>
              <a:off x="5249251" y="3396650"/>
              <a:ext cx="678392" cy="34747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33" name="Group 32"/>
          <p:cNvGrpSpPr/>
          <p:nvPr userDrawn="1"/>
        </p:nvGrpSpPr>
        <p:grpSpPr>
          <a:xfrm>
            <a:off x="269419" y="4610142"/>
            <a:ext cx="914400" cy="914400"/>
            <a:chOff x="7213054" y="3113185"/>
            <a:chExt cx="914400" cy="914400"/>
          </a:xfrm>
        </p:grpSpPr>
        <p:sp>
          <p:nvSpPr>
            <p:cNvPr id="34" name="Rectangle 33"/>
            <p:cNvSpPr/>
            <p:nvPr userDrawn="1"/>
          </p:nvSpPr>
          <p:spPr>
            <a:xfrm>
              <a:off x="7213054" y="3113185"/>
              <a:ext cx="914400" cy="9144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ounded Rectangle 31"/>
            <p:cNvSpPr/>
            <p:nvPr userDrawn="1"/>
          </p:nvSpPr>
          <p:spPr>
            <a:xfrm>
              <a:off x="7502068" y="3312987"/>
              <a:ext cx="362074" cy="514798"/>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Group 35"/>
          <p:cNvGrpSpPr/>
          <p:nvPr userDrawn="1"/>
        </p:nvGrpSpPr>
        <p:grpSpPr>
          <a:xfrm>
            <a:off x="269419" y="5608479"/>
            <a:ext cx="914400" cy="914400"/>
            <a:chOff x="9759545" y="3113185"/>
            <a:chExt cx="914400" cy="914400"/>
          </a:xfrm>
        </p:grpSpPr>
        <p:sp>
          <p:nvSpPr>
            <p:cNvPr id="55" name="Rectangle 54"/>
            <p:cNvSpPr/>
            <p:nvPr userDrawn="1"/>
          </p:nvSpPr>
          <p:spPr>
            <a:xfrm>
              <a:off x="9759545" y="3113185"/>
              <a:ext cx="914400" cy="914400"/>
            </a:xfrm>
            <a:prstGeom prst="rect">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Freeform 55"/>
            <p:cNvSpPr/>
            <p:nvPr userDrawn="1"/>
          </p:nvSpPr>
          <p:spPr>
            <a:xfrm>
              <a:off x="9996373" y="3349249"/>
              <a:ext cx="442272" cy="442272"/>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7" name="Text Placeholder 4"/>
          <p:cNvSpPr>
            <a:spLocks noGrp="1"/>
          </p:cNvSpPr>
          <p:nvPr>
            <p:ph type="body" sz="quarter" idx="16"/>
          </p:nvPr>
        </p:nvSpPr>
        <p:spPr>
          <a:xfrm>
            <a:off x="1244363" y="3630196"/>
            <a:ext cx="10687192" cy="877623"/>
          </a:xfrm>
          <a:prstGeom prst="rect">
            <a:avLst/>
          </a:prstGeom>
        </p:spPr>
        <p:txBody>
          <a:bodyPr/>
          <a:lstStyle>
            <a:lvl1pPr>
              <a:defRPr sz="2800"/>
            </a:lvl1pPr>
            <a:lvl2pPr>
              <a:defRPr sz="2500"/>
            </a:lvl2pPr>
            <a:lvl3pPr>
              <a:defRPr sz="2500"/>
            </a:lvl3pPr>
            <a:lvl4pPr>
              <a:defRPr sz="2500"/>
            </a:lvl4pPr>
            <a:lvl5pPr>
              <a:defRPr sz="2500"/>
            </a:lvl5pPr>
          </a:lstStyle>
          <a:p>
            <a:pPr lvl="0"/>
            <a:r>
              <a:rPr lang="en-US" dirty="0"/>
              <a:t>Click to edit Master text styles</a:t>
            </a:r>
          </a:p>
        </p:txBody>
      </p:sp>
      <p:sp>
        <p:nvSpPr>
          <p:cNvPr id="58" name="Text Placeholder 4"/>
          <p:cNvSpPr>
            <a:spLocks noGrp="1"/>
          </p:cNvSpPr>
          <p:nvPr>
            <p:ph type="body" sz="quarter" idx="17"/>
          </p:nvPr>
        </p:nvSpPr>
        <p:spPr>
          <a:xfrm>
            <a:off x="1244363" y="4628531"/>
            <a:ext cx="10687192" cy="877623"/>
          </a:xfrm>
          <a:prstGeom prst="rect">
            <a:avLst/>
          </a:prstGeom>
        </p:spPr>
        <p:txBody>
          <a:bodyPr/>
          <a:lstStyle>
            <a:lvl1pPr>
              <a:defRPr sz="2800"/>
            </a:lvl1pPr>
            <a:lvl2pPr>
              <a:defRPr sz="2500"/>
            </a:lvl2pPr>
            <a:lvl3pPr>
              <a:defRPr sz="2500"/>
            </a:lvl3pPr>
            <a:lvl4pPr>
              <a:defRPr sz="2500"/>
            </a:lvl4pPr>
            <a:lvl5pPr>
              <a:defRPr sz="2500"/>
            </a:lvl5pPr>
          </a:lstStyle>
          <a:p>
            <a:pPr lvl="0"/>
            <a:r>
              <a:rPr lang="en-US" dirty="0"/>
              <a:t>Click to edit Master text styles</a:t>
            </a:r>
          </a:p>
        </p:txBody>
      </p:sp>
      <p:sp>
        <p:nvSpPr>
          <p:cNvPr id="59" name="Text Placeholder 4"/>
          <p:cNvSpPr>
            <a:spLocks noGrp="1"/>
          </p:cNvSpPr>
          <p:nvPr>
            <p:ph type="body" sz="quarter" idx="18"/>
          </p:nvPr>
        </p:nvSpPr>
        <p:spPr>
          <a:xfrm>
            <a:off x="1244363" y="5626868"/>
            <a:ext cx="10687192" cy="877623"/>
          </a:xfrm>
          <a:prstGeom prst="rect">
            <a:avLst/>
          </a:prstGeom>
        </p:spPr>
        <p:txBody>
          <a:bodyPr/>
          <a:lstStyle>
            <a:lvl1pPr>
              <a:defRPr sz="2800"/>
            </a:lvl1pPr>
            <a:lvl2pPr>
              <a:defRPr sz="2500"/>
            </a:lvl2pPr>
            <a:lvl3pPr>
              <a:defRPr sz="2500"/>
            </a:lvl3pPr>
            <a:lvl4pPr>
              <a:defRPr sz="2500"/>
            </a:lvl4pPr>
            <a:lvl5pPr>
              <a:defRPr sz="2500"/>
            </a:lvl5pPr>
          </a:lstStyle>
          <a:p>
            <a:pPr lvl="0"/>
            <a:r>
              <a:rPr lang="en-US" dirty="0"/>
              <a:t>Click to edit Master text styles</a:t>
            </a:r>
          </a:p>
        </p:txBody>
      </p:sp>
    </p:spTree>
    <p:extLst>
      <p:ext uri="{BB962C8B-B14F-4D97-AF65-F5344CB8AC3E}">
        <p14:creationId xmlns:p14="http://schemas.microsoft.com/office/powerpoint/2010/main" val="1252677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userDrawn="1"/>
        </p:nvSpPr>
        <p:spPr>
          <a:xfrm rot="16200000">
            <a:off x="4743857" y="-793000"/>
            <a:ext cx="2704287" cy="11975136"/>
          </a:xfrm>
          <a:prstGeom prst="roundRect">
            <a:avLst>
              <a:gd name="adj" fmla="val 3379"/>
            </a:avLst>
          </a:prstGeom>
          <a:gradFill flip="none" rotWithShape="1">
            <a:gsLst>
              <a:gs pos="100000">
                <a:srgbClr val="D3F9FD">
                  <a:alpha val="0"/>
                </a:srgbClr>
              </a:gs>
              <a:gs pos="0">
                <a:srgbClr val="D3F9FD"/>
              </a:gs>
            </a:gsLst>
            <a:lin ang="108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ounded Rectangle 7"/>
          <p:cNvSpPr/>
          <p:nvPr/>
        </p:nvSpPr>
        <p:spPr>
          <a:xfrm>
            <a:off x="144376" y="867076"/>
            <a:ext cx="1787923" cy="1354665"/>
          </a:xfrm>
          <a:prstGeom prst="roundRect">
            <a:avLst/>
          </a:prstGeom>
          <a:solidFill>
            <a:srgbClr val="00ADEF"/>
          </a:solidFill>
          <a:ln>
            <a:noFill/>
          </a:ln>
        </p:spPr>
        <p:style>
          <a:lnRef idx="2">
            <a:schemeClr val="accent2">
              <a:shade val="50000"/>
            </a:schemeClr>
          </a:lnRef>
          <a:fillRef idx="1">
            <a:schemeClr val="accent2"/>
          </a:fillRef>
          <a:effectRef idx="0">
            <a:schemeClr val="accent2"/>
          </a:effectRef>
          <a:fontRef idx="minor">
            <a:schemeClr val="lt1"/>
          </a:fontRef>
        </p:style>
      </p:sp>
      <p:cxnSp>
        <p:nvCxnSpPr>
          <p:cNvPr id="10" name="Straight Arrow Connector 9"/>
          <p:cNvCxnSpPr/>
          <p:nvPr userDrawn="1"/>
        </p:nvCxnSpPr>
        <p:spPr>
          <a:xfrm>
            <a:off x="212270" y="2536775"/>
            <a:ext cx="11828009" cy="0"/>
          </a:xfrm>
          <a:prstGeom prst="straightConnector1">
            <a:avLst/>
          </a:prstGeom>
          <a:ln w="50800">
            <a:solidFill>
              <a:srgbClr val="00ADEF"/>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981810" y="867075"/>
            <a:ext cx="1972085" cy="1354666"/>
          </a:xfrm>
          <a:prstGeom prst="roundRect">
            <a:avLst/>
          </a:prstGeom>
          <a:solidFill>
            <a:srgbClr val="00ADEF"/>
          </a:solid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sp>
      <p:sp>
        <p:nvSpPr>
          <p:cNvPr id="15" name="Rounded Rectangle 14"/>
          <p:cNvSpPr/>
          <p:nvPr/>
        </p:nvSpPr>
        <p:spPr>
          <a:xfrm>
            <a:off x="4003406" y="867075"/>
            <a:ext cx="1972085" cy="1354666"/>
          </a:xfrm>
          <a:prstGeom prst="roundRect">
            <a:avLst/>
          </a:prstGeom>
          <a:solidFill>
            <a:srgbClr val="00ADEF"/>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8" name="Rounded Rectangle 17"/>
          <p:cNvSpPr/>
          <p:nvPr/>
        </p:nvSpPr>
        <p:spPr>
          <a:xfrm>
            <a:off x="6025002" y="867075"/>
            <a:ext cx="1972085" cy="1354666"/>
          </a:xfrm>
          <a:prstGeom prst="roundRect">
            <a:avLst/>
          </a:prstGeom>
          <a:solidFill>
            <a:srgbClr val="00ADEF"/>
          </a:solidFill>
        </p:spPr>
        <p:style>
          <a:lnRef idx="2">
            <a:schemeClr val="lt1">
              <a:hueOff val="0"/>
              <a:satOff val="0"/>
              <a:lumOff val="0"/>
              <a:alphaOff val="0"/>
            </a:schemeClr>
          </a:lnRef>
          <a:fillRef idx="1">
            <a:scrgbClr r="0" g="0" b="0"/>
          </a:fillRef>
          <a:effectRef idx="0">
            <a:schemeClr val="accent5">
              <a:hueOff val="-1838336"/>
              <a:satOff val="-2557"/>
              <a:lumOff val="-981"/>
              <a:alphaOff val="0"/>
            </a:schemeClr>
          </a:effectRef>
          <a:fontRef idx="minor">
            <a:schemeClr val="lt1"/>
          </a:fontRef>
        </p:style>
      </p:sp>
      <p:sp>
        <p:nvSpPr>
          <p:cNvPr id="21" name="Rounded Rectangle 20"/>
          <p:cNvSpPr/>
          <p:nvPr/>
        </p:nvSpPr>
        <p:spPr>
          <a:xfrm>
            <a:off x="8046598" y="867075"/>
            <a:ext cx="1972085" cy="1354666"/>
          </a:xfrm>
          <a:prstGeom prst="roundRect">
            <a:avLst/>
          </a:prstGeom>
          <a:solidFill>
            <a:srgbClr val="00ADEF"/>
          </a:solid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sp>
      <p:sp>
        <p:nvSpPr>
          <p:cNvPr id="24" name="Rounded Rectangle 23"/>
          <p:cNvSpPr/>
          <p:nvPr/>
        </p:nvSpPr>
        <p:spPr>
          <a:xfrm>
            <a:off x="10068194" y="867075"/>
            <a:ext cx="1972085" cy="1354666"/>
          </a:xfrm>
          <a:prstGeom prst="roundRect">
            <a:avLst/>
          </a:prstGeom>
          <a:solidFill>
            <a:srgbClr val="00ADEF"/>
          </a:solidFill>
        </p:spPr>
        <p:style>
          <a:lnRef idx="2">
            <a:schemeClr val="lt1">
              <a:hueOff val="0"/>
              <a:satOff val="0"/>
              <a:lumOff val="0"/>
              <a:alphaOff val="0"/>
            </a:schemeClr>
          </a:lnRef>
          <a:fillRef idx="1">
            <a:scrgbClr r="0" g="0" b="0"/>
          </a:fillRef>
          <a:effectRef idx="0">
            <a:schemeClr val="accent5">
              <a:hueOff val="-5515009"/>
              <a:satOff val="-7671"/>
              <a:lumOff val="-2942"/>
              <a:alphaOff val="0"/>
            </a:schemeClr>
          </a:effectRef>
          <a:fontRef idx="minor">
            <a:schemeClr val="lt1"/>
          </a:fontRef>
        </p:style>
      </p:sp>
      <p:grpSp>
        <p:nvGrpSpPr>
          <p:cNvPr id="26" name="Group 25"/>
          <p:cNvGrpSpPr/>
          <p:nvPr userDrawn="1"/>
        </p:nvGrpSpPr>
        <p:grpSpPr>
          <a:xfrm>
            <a:off x="2731034" y="2302009"/>
            <a:ext cx="473637" cy="637980"/>
            <a:chOff x="3691121" y="3397902"/>
            <a:chExt cx="473637" cy="637980"/>
          </a:xfrm>
        </p:grpSpPr>
        <p:sp>
          <p:nvSpPr>
            <p:cNvPr id="27" name="Oval 26"/>
            <p:cNvSpPr/>
            <p:nvPr/>
          </p:nvSpPr>
          <p:spPr>
            <a:xfrm>
              <a:off x="3691121" y="3397902"/>
              <a:ext cx="473637" cy="473637"/>
            </a:xfrm>
            <a:prstGeom prst="ellipse">
              <a:avLst/>
            </a:prstGeom>
            <a:solidFill>
              <a:srgbClr val="0ACF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8" name="Oval 27"/>
            <p:cNvSpPr/>
            <p:nvPr/>
          </p:nvSpPr>
          <p:spPr>
            <a:xfrm>
              <a:off x="3809530" y="3516311"/>
              <a:ext cx="236819" cy="236819"/>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ADEF"/>
                </a:solidFill>
              </a:endParaRPr>
            </a:p>
          </p:txBody>
        </p:sp>
        <p:sp>
          <p:nvSpPr>
            <p:cNvPr id="29" name="Isosceles Triangle 28"/>
            <p:cNvSpPr/>
            <p:nvPr/>
          </p:nvSpPr>
          <p:spPr>
            <a:xfrm>
              <a:off x="3842657" y="3888846"/>
              <a:ext cx="170562" cy="147036"/>
            </a:xfrm>
            <a:prstGeom prst="triangle">
              <a:avLst/>
            </a:prstGeom>
            <a:solidFill>
              <a:srgbClr val="8AF0F8"/>
            </a:solidFill>
            <a:ln>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userDrawn="1"/>
        </p:nvGrpSpPr>
        <p:grpSpPr>
          <a:xfrm>
            <a:off x="4752630" y="2302009"/>
            <a:ext cx="473637" cy="637980"/>
            <a:chOff x="3691121" y="3397902"/>
            <a:chExt cx="473637" cy="637980"/>
          </a:xfrm>
        </p:grpSpPr>
        <p:sp>
          <p:nvSpPr>
            <p:cNvPr id="31" name="Oval 30"/>
            <p:cNvSpPr/>
            <p:nvPr/>
          </p:nvSpPr>
          <p:spPr>
            <a:xfrm>
              <a:off x="3691121" y="3397902"/>
              <a:ext cx="473637" cy="473637"/>
            </a:xfrm>
            <a:prstGeom prst="ellipse">
              <a:avLst/>
            </a:prstGeom>
            <a:solidFill>
              <a:srgbClr val="0ACF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2" name="Oval 31"/>
            <p:cNvSpPr/>
            <p:nvPr/>
          </p:nvSpPr>
          <p:spPr>
            <a:xfrm>
              <a:off x="3809530" y="3516311"/>
              <a:ext cx="236819" cy="236819"/>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ADEF"/>
                </a:solidFill>
              </a:endParaRPr>
            </a:p>
          </p:txBody>
        </p:sp>
        <p:sp>
          <p:nvSpPr>
            <p:cNvPr id="33" name="Isosceles Triangle 32"/>
            <p:cNvSpPr/>
            <p:nvPr/>
          </p:nvSpPr>
          <p:spPr>
            <a:xfrm>
              <a:off x="3842657" y="3888846"/>
              <a:ext cx="170562" cy="147036"/>
            </a:xfrm>
            <a:prstGeom prst="triangle">
              <a:avLst/>
            </a:prstGeom>
            <a:solidFill>
              <a:srgbClr val="8AF0F8"/>
            </a:solidFill>
            <a:ln>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userDrawn="1"/>
        </p:nvGrpSpPr>
        <p:grpSpPr>
          <a:xfrm>
            <a:off x="6774226" y="2302009"/>
            <a:ext cx="473637" cy="637980"/>
            <a:chOff x="3691121" y="3397902"/>
            <a:chExt cx="473637" cy="637980"/>
          </a:xfrm>
        </p:grpSpPr>
        <p:sp>
          <p:nvSpPr>
            <p:cNvPr id="35" name="Oval 34"/>
            <p:cNvSpPr/>
            <p:nvPr/>
          </p:nvSpPr>
          <p:spPr>
            <a:xfrm>
              <a:off x="3691121" y="3397902"/>
              <a:ext cx="473637" cy="473637"/>
            </a:xfrm>
            <a:prstGeom prst="ellipse">
              <a:avLst/>
            </a:prstGeom>
            <a:solidFill>
              <a:srgbClr val="0ACF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6" name="Oval 35"/>
            <p:cNvSpPr/>
            <p:nvPr/>
          </p:nvSpPr>
          <p:spPr>
            <a:xfrm>
              <a:off x="3809530" y="3516311"/>
              <a:ext cx="236819" cy="236819"/>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ADEF"/>
                </a:solidFill>
              </a:endParaRPr>
            </a:p>
          </p:txBody>
        </p:sp>
        <p:sp>
          <p:nvSpPr>
            <p:cNvPr id="37" name="Isosceles Triangle 36"/>
            <p:cNvSpPr/>
            <p:nvPr/>
          </p:nvSpPr>
          <p:spPr>
            <a:xfrm>
              <a:off x="3842657" y="3888846"/>
              <a:ext cx="170562" cy="147036"/>
            </a:xfrm>
            <a:prstGeom prst="triangle">
              <a:avLst/>
            </a:prstGeom>
            <a:solidFill>
              <a:srgbClr val="8AF0F8"/>
            </a:solidFill>
            <a:ln>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userDrawn="1"/>
        </p:nvGrpSpPr>
        <p:grpSpPr>
          <a:xfrm>
            <a:off x="8795822" y="2302009"/>
            <a:ext cx="473637" cy="637980"/>
            <a:chOff x="3691121" y="3397902"/>
            <a:chExt cx="473637" cy="637980"/>
          </a:xfrm>
        </p:grpSpPr>
        <p:sp>
          <p:nvSpPr>
            <p:cNvPr id="39" name="Oval 38"/>
            <p:cNvSpPr/>
            <p:nvPr/>
          </p:nvSpPr>
          <p:spPr>
            <a:xfrm>
              <a:off x="3691121" y="3397902"/>
              <a:ext cx="473637" cy="473637"/>
            </a:xfrm>
            <a:prstGeom prst="ellipse">
              <a:avLst/>
            </a:prstGeom>
            <a:solidFill>
              <a:srgbClr val="0ACF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40" name="Oval 39"/>
            <p:cNvSpPr/>
            <p:nvPr/>
          </p:nvSpPr>
          <p:spPr>
            <a:xfrm>
              <a:off x="3809530" y="3516311"/>
              <a:ext cx="236819" cy="236819"/>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ADEF"/>
                </a:solidFill>
              </a:endParaRPr>
            </a:p>
          </p:txBody>
        </p:sp>
        <p:sp>
          <p:nvSpPr>
            <p:cNvPr id="41" name="Isosceles Triangle 40"/>
            <p:cNvSpPr/>
            <p:nvPr/>
          </p:nvSpPr>
          <p:spPr>
            <a:xfrm>
              <a:off x="3842657" y="3888846"/>
              <a:ext cx="170562" cy="147036"/>
            </a:xfrm>
            <a:prstGeom prst="triangle">
              <a:avLst/>
            </a:prstGeom>
            <a:solidFill>
              <a:srgbClr val="8AF0F8"/>
            </a:solidFill>
            <a:ln>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Placeholder 49"/>
          <p:cNvSpPr>
            <a:spLocks noGrp="1"/>
          </p:cNvSpPr>
          <p:nvPr>
            <p:ph type="body" sz="quarter" idx="10"/>
          </p:nvPr>
        </p:nvSpPr>
        <p:spPr>
          <a:xfrm>
            <a:off x="144376" y="866775"/>
            <a:ext cx="1787923" cy="1355725"/>
          </a:xfrm>
        </p:spPr>
        <p:txBody>
          <a:bodyPr anchor="ctr" anchorCtr="0"/>
          <a:lstStyle>
            <a:lvl1pPr marL="0" indent="0" algn="ctr">
              <a:buNone/>
              <a:defRPr sz="2800">
                <a:solidFill>
                  <a:schemeClr val="bg1"/>
                </a:solidFill>
              </a:defRPr>
            </a:lvl1pPr>
            <a:lvl2pPr>
              <a:defRPr sz="2800"/>
            </a:lvl2pPr>
            <a:lvl3pPr>
              <a:defRPr sz="2800"/>
            </a:lvl3pPr>
            <a:lvl4pPr>
              <a:defRPr sz="2800"/>
            </a:lvl4pPr>
            <a:lvl5pPr>
              <a:defRPr sz="2800"/>
            </a:lvl5pPr>
          </a:lstStyle>
          <a:p>
            <a:pPr lvl="0"/>
            <a:r>
              <a:rPr lang="en-US" dirty="0"/>
              <a:t>Click to edit</a:t>
            </a:r>
          </a:p>
        </p:txBody>
      </p:sp>
      <p:sp>
        <p:nvSpPr>
          <p:cNvPr id="51" name="Text Placeholder 49"/>
          <p:cNvSpPr>
            <a:spLocks noGrp="1"/>
          </p:cNvSpPr>
          <p:nvPr>
            <p:ph type="body" sz="quarter" idx="11"/>
          </p:nvPr>
        </p:nvSpPr>
        <p:spPr>
          <a:xfrm>
            <a:off x="1991464" y="866775"/>
            <a:ext cx="1962431" cy="1355725"/>
          </a:xfrm>
        </p:spPr>
        <p:txBody>
          <a:bodyPr anchor="ctr" anchorCtr="0"/>
          <a:lstStyle>
            <a:lvl1pPr marL="0" indent="0" algn="ctr">
              <a:buNone/>
              <a:defRPr sz="2800">
                <a:solidFill>
                  <a:schemeClr val="bg1"/>
                </a:solidFill>
              </a:defRPr>
            </a:lvl1pPr>
            <a:lvl2pPr>
              <a:defRPr sz="2800"/>
            </a:lvl2pPr>
            <a:lvl3pPr>
              <a:defRPr sz="2800"/>
            </a:lvl3pPr>
            <a:lvl4pPr>
              <a:defRPr sz="2800"/>
            </a:lvl4pPr>
            <a:lvl5pPr>
              <a:defRPr sz="2800"/>
            </a:lvl5pPr>
          </a:lstStyle>
          <a:p>
            <a:pPr lvl="0"/>
            <a:r>
              <a:rPr lang="en-US" dirty="0"/>
              <a:t>Click to edit</a:t>
            </a:r>
          </a:p>
        </p:txBody>
      </p:sp>
      <p:sp>
        <p:nvSpPr>
          <p:cNvPr id="52" name="Text Placeholder 49"/>
          <p:cNvSpPr>
            <a:spLocks noGrp="1"/>
          </p:cNvSpPr>
          <p:nvPr>
            <p:ph type="body" sz="quarter" idx="12"/>
          </p:nvPr>
        </p:nvSpPr>
        <p:spPr>
          <a:xfrm>
            <a:off x="4003144" y="866775"/>
            <a:ext cx="1962431" cy="1355725"/>
          </a:xfrm>
        </p:spPr>
        <p:txBody>
          <a:bodyPr anchor="ctr" anchorCtr="0"/>
          <a:lstStyle>
            <a:lvl1pPr marL="0" indent="0" algn="ctr">
              <a:buNone/>
              <a:defRPr sz="2800">
                <a:solidFill>
                  <a:schemeClr val="bg1"/>
                </a:solidFill>
              </a:defRPr>
            </a:lvl1pPr>
            <a:lvl2pPr>
              <a:defRPr sz="2800"/>
            </a:lvl2pPr>
            <a:lvl3pPr>
              <a:defRPr sz="2800"/>
            </a:lvl3pPr>
            <a:lvl4pPr>
              <a:defRPr sz="2800"/>
            </a:lvl4pPr>
            <a:lvl5pPr>
              <a:defRPr sz="2800"/>
            </a:lvl5pPr>
          </a:lstStyle>
          <a:p>
            <a:pPr lvl="0"/>
            <a:r>
              <a:rPr lang="en-US" dirty="0"/>
              <a:t>Click to edit</a:t>
            </a:r>
          </a:p>
        </p:txBody>
      </p:sp>
      <p:sp>
        <p:nvSpPr>
          <p:cNvPr id="53" name="Text Placeholder 49"/>
          <p:cNvSpPr>
            <a:spLocks noGrp="1"/>
          </p:cNvSpPr>
          <p:nvPr>
            <p:ph type="body" sz="quarter" idx="13"/>
          </p:nvPr>
        </p:nvSpPr>
        <p:spPr>
          <a:xfrm>
            <a:off x="6033112" y="866775"/>
            <a:ext cx="1962431" cy="1355725"/>
          </a:xfrm>
        </p:spPr>
        <p:txBody>
          <a:bodyPr anchor="ctr" anchorCtr="0"/>
          <a:lstStyle>
            <a:lvl1pPr marL="0" indent="0" algn="ctr">
              <a:buNone/>
              <a:defRPr sz="2800">
                <a:solidFill>
                  <a:schemeClr val="bg1"/>
                </a:solidFill>
              </a:defRPr>
            </a:lvl1pPr>
            <a:lvl2pPr>
              <a:defRPr sz="2800"/>
            </a:lvl2pPr>
            <a:lvl3pPr>
              <a:defRPr sz="2800"/>
            </a:lvl3pPr>
            <a:lvl4pPr>
              <a:defRPr sz="2800"/>
            </a:lvl4pPr>
            <a:lvl5pPr>
              <a:defRPr sz="2800"/>
            </a:lvl5pPr>
          </a:lstStyle>
          <a:p>
            <a:pPr lvl="0"/>
            <a:r>
              <a:rPr lang="en-US" dirty="0"/>
              <a:t>Click to edit</a:t>
            </a:r>
          </a:p>
        </p:txBody>
      </p:sp>
      <p:sp>
        <p:nvSpPr>
          <p:cNvPr id="54" name="Text Placeholder 49"/>
          <p:cNvSpPr>
            <a:spLocks noGrp="1"/>
          </p:cNvSpPr>
          <p:nvPr>
            <p:ph type="body" sz="quarter" idx="14"/>
          </p:nvPr>
        </p:nvSpPr>
        <p:spPr>
          <a:xfrm>
            <a:off x="8053936" y="866775"/>
            <a:ext cx="1962431" cy="1355725"/>
          </a:xfrm>
        </p:spPr>
        <p:txBody>
          <a:bodyPr anchor="ctr" anchorCtr="0"/>
          <a:lstStyle>
            <a:lvl1pPr marL="0" indent="0" algn="ctr">
              <a:buNone/>
              <a:defRPr sz="2800">
                <a:solidFill>
                  <a:schemeClr val="bg1"/>
                </a:solidFill>
              </a:defRPr>
            </a:lvl1pPr>
            <a:lvl2pPr>
              <a:defRPr sz="2800"/>
            </a:lvl2pPr>
            <a:lvl3pPr>
              <a:defRPr sz="2800"/>
            </a:lvl3pPr>
            <a:lvl4pPr>
              <a:defRPr sz="2800"/>
            </a:lvl4pPr>
            <a:lvl5pPr>
              <a:defRPr sz="2800"/>
            </a:lvl5pPr>
          </a:lstStyle>
          <a:p>
            <a:pPr lvl="0"/>
            <a:r>
              <a:rPr lang="en-US" dirty="0"/>
              <a:t>Click to edit</a:t>
            </a:r>
          </a:p>
        </p:txBody>
      </p:sp>
      <p:sp>
        <p:nvSpPr>
          <p:cNvPr id="55" name="Text Placeholder 49"/>
          <p:cNvSpPr>
            <a:spLocks noGrp="1"/>
          </p:cNvSpPr>
          <p:nvPr>
            <p:ph type="body" sz="quarter" idx="15"/>
          </p:nvPr>
        </p:nvSpPr>
        <p:spPr>
          <a:xfrm>
            <a:off x="10065616" y="866775"/>
            <a:ext cx="1962431" cy="1355725"/>
          </a:xfrm>
        </p:spPr>
        <p:txBody>
          <a:bodyPr anchor="ctr" anchorCtr="0"/>
          <a:lstStyle>
            <a:lvl1pPr marL="0" indent="0" algn="ctr">
              <a:buNone/>
              <a:defRPr sz="2800">
                <a:solidFill>
                  <a:schemeClr val="bg1"/>
                </a:solidFill>
              </a:defRPr>
            </a:lvl1pPr>
            <a:lvl2pPr>
              <a:defRPr sz="2800"/>
            </a:lvl2pPr>
            <a:lvl3pPr>
              <a:defRPr sz="2800"/>
            </a:lvl3pPr>
            <a:lvl4pPr>
              <a:defRPr sz="2800"/>
            </a:lvl4pPr>
            <a:lvl5pPr>
              <a:defRPr sz="2800"/>
            </a:lvl5pPr>
          </a:lstStyle>
          <a:p>
            <a:pPr lvl="0"/>
            <a:r>
              <a:rPr lang="en-US" dirty="0"/>
              <a:t>Click to edit</a:t>
            </a:r>
          </a:p>
        </p:txBody>
      </p:sp>
      <p:sp>
        <p:nvSpPr>
          <p:cNvPr id="58" name="Text Placeholder 49"/>
          <p:cNvSpPr>
            <a:spLocks noGrp="1"/>
          </p:cNvSpPr>
          <p:nvPr>
            <p:ph type="body" sz="quarter" idx="16"/>
          </p:nvPr>
        </p:nvSpPr>
        <p:spPr>
          <a:xfrm>
            <a:off x="2053037" y="2950508"/>
            <a:ext cx="1787923" cy="773508"/>
          </a:xfrm>
        </p:spPr>
        <p:txBody>
          <a:bodyPr anchor="ctr" anchorCtr="0"/>
          <a:lstStyle>
            <a:lvl1pPr marL="0" indent="0" algn="ctr">
              <a:buNone/>
              <a:defRPr sz="2800">
                <a:solidFill>
                  <a:schemeClr val="tx1"/>
                </a:solidFill>
              </a:defRPr>
            </a:lvl1pPr>
            <a:lvl2pPr>
              <a:defRPr sz="2800"/>
            </a:lvl2pPr>
            <a:lvl3pPr>
              <a:defRPr sz="2800"/>
            </a:lvl3pPr>
            <a:lvl4pPr>
              <a:defRPr sz="2800"/>
            </a:lvl4pPr>
            <a:lvl5pPr>
              <a:defRPr sz="2800"/>
            </a:lvl5pPr>
          </a:lstStyle>
          <a:p>
            <a:pPr lvl="0"/>
            <a:r>
              <a:rPr lang="en-US" dirty="0"/>
              <a:t>Click to edit</a:t>
            </a:r>
          </a:p>
        </p:txBody>
      </p:sp>
      <p:sp>
        <p:nvSpPr>
          <p:cNvPr id="59" name="Text Placeholder 49"/>
          <p:cNvSpPr>
            <a:spLocks noGrp="1"/>
          </p:cNvSpPr>
          <p:nvPr>
            <p:ph type="body" sz="quarter" idx="17"/>
          </p:nvPr>
        </p:nvSpPr>
        <p:spPr>
          <a:xfrm>
            <a:off x="4110437" y="2950508"/>
            <a:ext cx="1787923" cy="773508"/>
          </a:xfrm>
        </p:spPr>
        <p:txBody>
          <a:bodyPr anchor="ctr" anchorCtr="0"/>
          <a:lstStyle>
            <a:lvl1pPr marL="0" indent="0" algn="ctr">
              <a:buNone/>
              <a:defRPr sz="2800">
                <a:solidFill>
                  <a:schemeClr val="tx1"/>
                </a:solidFill>
              </a:defRPr>
            </a:lvl1pPr>
            <a:lvl2pPr>
              <a:defRPr sz="2800"/>
            </a:lvl2pPr>
            <a:lvl3pPr>
              <a:defRPr sz="2800"/>
            </a:lvl3pPr>
            <a:lvl4pPr>
              <a:defRPr sz="2800"/>
            </a:lvl4pPr>
            <a:lvl5pPr>
              <a:defRPr sz="2800"/>
            </a:lvl5pPr>
          </a:lstStyle>
          <a:p>
            <a:pPr lvl="0"/>
            <a:r>
              <a:rPr lang="en-US" dirty="0"/>
              <a:t>Click to edit</a:t>
            </a:r>
          </a:p>
        </p:txBody>
      </p:sp>
      <p:sp>
        <p:nvSpPr>
          <p:cNvPr id="60" name="Text Placeholder 49"/>
          <p:cNvSpPr>
            <a:spLocks noGrp="1"/>
          </p:cNvSpPr>
          <p:nvPr>
            <p:ph type="body" sz="quarter" idx="18"/>
          </p:nvPr>
        </p:nvSpPr>
        <p:spPr>
          <a:xfrm>
            <a:off x="6122117" y="2950508"/>
            <a:ext cx="1787923" cy="773508"/>
          </a:xfrm>
        </p:spPr>
        <p:txBody>
          <a:bodyPr anchor="ctr" anchorCtr="0"/>
          <a:lstStyle>
            <a:lvl1pPr marL="0" indent="0" algn="ctr">
              <a:buNone/>
              <a:defRPr sz="2800">
                <a:solidFill>
                  <a:schemeClr val="tx1"/>
                </a:solidFill>
              </a:defRPr>
            </a:lvl1pPr>
            <a:lvl2pPr>
              <a:defRPr sz="2800"/>
            </a:lvl2pPr>
            <a:lvl3pPr>
              <a:defRPr sz="2800"/>
            </a:lvl3pPr>
            <a:lvl4pPr>
              <a:defRPr sz="2800"/>
            </a:lvl4pPr>
            <a:lvl5pPr>
              <a:defRPr sz="2800"/>
            </a:lvl5pPr>
          </a:lstStyle>
          <a:p>
            <a:pPr lvl="0"/>
            <a:r>
              <a:rPr lang="en-US" dirty="0"/>
              <a:t>Click to edit</a:t>
            </a:r>
          </a:p>
        </p:txBody>
      </p:sp>
      <p:sp>
        <p:nvSpPr>
          <p:cNvPr id="61" name="Text Placeholder 49"/>
          <p:cNvSpPr>
            <a:spLocks noGrp="1"/>
          </p:cNvSpPr>
          <p:nvPr>
            <p:ph type="body" sz="quarter" idx="19"/>
          </p:nvPr>
        </p:nvSpPr>
        <p:spPr>
          <a:xfrm>
            <a:off x="8142941" y="2950508"/>
            <a:ext cx="1787923" cy="773508"/>
          </a:xfrm>
        </p:spPr>
        <p:txBody>
          <a:bodyPr anchor="ctr" anchorCtr="0"/>
          <a:lstStyle>
            <a:lvl1pPr marL="0" indent="0" algn="ctr">
              <a:buNone/>
              <a:defRPr sz="2800">
                <a:solidFill>
                  <a:schemeClr val="tx1"/>
                </a:solidFill>
              </a:defRPr>
            </a:lvl1pPr>
            <a:lvl2pPr>
              <a:defRPr sz="2800"/>
            </a:lvl2pPr>
            <a:lvl3pPr>
              <a:defRPr sz="2800"/>
            </a:lvl3pPr>
            <a:lvl4pPr>
              <a:defRPr sz="2800"/>
            </a:lvl4pPr>
            <a:lvl5pPr>
              <a:defRPr sz="2800"/>
            </a:lvl5pPr>
          </a:lstStyle>
          <a:p>
            <a:pPr lvl="0"/>
            <a:r>
              <a:rPr lang="en-US" dirty="0"/>
              <a:t>Click to edit</a:t>
            </a:r>
          </a:p>
        </p:txBody>
      </p:sp>
      <p:sp>
        <p:nvSpPr>
          <p:cNvPr id="63" name="Text Placeholder 62"/>
          <p:cNvSpPr>
            <a:spLocks noGrp="1"/>
          </p:cNvSpPr>
          <p:nvPr>
            <p:ph type="body" sz="quarter" idx="20"/>
          </p:nvPr>
        </p:nvSpPr>
        <p:spPr>
          <a:xfrm>
            <a:off x="212726" y="3986213"/>
            <a:ext cx="2991946" cy="2560637"/>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p:txBody>
      </p:sp>
      <p:sp>
        <p:nvSpPr>
          <p:cNvPr id="66" name="Text Placeholder 62"/>
          <p:cNvSpPr>
            <a:spLocks noGrp="1"/>
          </p:cNvSpPr>
          <p:nvPr>
            <p:ph type="body" sz="quarter" idx="21"/>
          </p:nvPr>
        </p:nvSpPr>
        <p:spPr>
          <a:xfrm>
            <a:off x="3336926" y="3986213"/>
            <a:ext cx="2991946" cy="2560637"/>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p:txBody>
      </p:sp>
      <p:sp>
        <p:nvSpPr>
          <p:cNvPr id="67" name="Text Placeholder 62"/>
          <p:cNvSpPr>
            <a:spLocks noGrp="1"/>
          </p:cNvSpPr>
          <p:nvPr>
            <p:ph type="body" sz="quarter" idx="22"/>
          </p:nvPr>
        </p:nvSpPr>
        <p:spPr>
          <a:xfrm>
            <a:off x="6461126" y="3986213"/>
            <a:ext cx="2991946" cy="2560637"/>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p:txBody>
      </p:sp>
      <p:sp>
        <p:nvSpPr>
          <p:cNvPr id="68" name="Text Placeholder 62"/>
          <p:cNvSpPr>
            <a:spLocks noGrp="1"/>
          </p:cNvSpPr>
          <p:nvPr>
            <p:ph type="body" sz="quarter" idx="23"/>
          </p:nvPr>
        </p:nvSpPr>
        <p:spPr>
          <a:xfrm>
            <a:off x="9585326" y="3986213"/>
            <a:ext cx="2379298" cy="2560637"/>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48035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Text and right imag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356338"/>
            <a:ext cx="5238750" cy="2198078"/>
          </a:xfrm>
          <a:prstGeom prst="rect">
            <a:avLst/>
          </a:prstGeom>
          <a:gradFill>
            <a:gsLst>
              <a:gs pos="0">
                <a:srgbClr val="D3F9FD"/>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190500" y="2422525"/>
            <a:ext cx="4289425" cy="2051050"/>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p:txBody>
      </p:sp>
      <p:sp>
        <p:nvSpPr>
          <p:cNvPr id="12" name="Picture Placeholder 3"/>
          <p:cNvSpPr>
            <a:spLocks noGrp="1"/>
          </p:cNvSpPr>
          <p:nvPr>
            <p:ph type="pic" sz="quarter" idx="11"/>
          </p:nvPr>
        </p:nvSpPr>
        <p:spPr>
          <a:xfrm>
            <a:off x="7289192" y="2423264"/>
            <a:ext cx="2567585" cy="248416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sp>
        <p:nvSpPr>
          <p:cNvPr id="15" name="SmartArt Placeholder 13"/>
          <p:cNvSpPr>
            <a:spLocks noGrp="1"/>
          </p:cNvSpPr>
          <p:nvPr>
            <p:ph type="dgm" sz="quarter" idx="12"/>
          </p:nvPr>
        </p:nvSpPr>
        <p:spPr>
          <a:xfrm>
            <a:off x="5678971" y="1177067"/>
            <a:ext cx="5788025" cy="5122862"/>
          </a:xfrm>
        </p:spPr>
        <p:txBody>
          <a:bodyPr/>
          <a:lstStyle/>
          <a:p>
            <a:endParaRPr lang="en-US"/>
          </a:p>
        </p:txBody>
      </p:sp>
    </p:spTree>
    <p:extLst>
      <p:ext uri="{BB962C8B-B14F-4D97-AF65-F5344CB8AC3E}">
        <p14:creationId xmlns:p14="http://schemas.microsoft.com/office/powerpoint/2010/main" val="788883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Image right text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5" name="Rectangle 4"/>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65A38662-EE8F-494E-B3A6-0E5874BC320E}"/>
              </a:ext>
            </a:extLst>
          </p:cNvPr>
          <p:cNvSpPr/>
          <p:nvPr userDrawn="1"/>
        </p:nvSpPr>
        <p:spPr>
          <a:xfrm rot="16200000">
            <a:off x="6504574" y="182134"/>
            <a:ext cx="3351376" cy="6972303"/>
          </a:xfrm>
          <a:prstGeom prst="roundRect">
            <a:avLst>
              <a:gd name="adj" fmla="val 0"/>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 Placeholder 10"/>
          <p:cNvSpPr>
            <a:spLocks noGrp="1"/>
          </p:cNvSpPr>
          <p:nvPr>
            <p:ph type="body" sz="quarter" idx="11"/>
          </p:nvPr>
        </p:nvSpPr>
        <p:spPr>
          <a:xfrm>
            <a:off x="5045075" y="2120900"/>
            <a:ext cx="6000750" cy="3117850"/>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8"/>
          <p:cNvSpPr>
            <a:spLocks noGrp="1"/>
          </p:cNvSpPr>
          <p:nvPr>
            <p:ph type="pic" sz="quarter" idx="10"/>
          </p:nvPr>
        </p:nvSpPr>
        <p:spPr>
          <a:xfrm>
            <a:off x="296863" y="1316038"/>
            <a:ext cx="4425950" cy="4703762"/>
          </a:xfrm>
        </p:spPr>
        <p:txBody>
          <a:bodyPr/>
          <a:lstStyle>
            <a:lvl1pPr marL="0" indent="0">
              <a:buNone/>
              <a:defRPr/>
            </a:lvl1pPr>
          </a:lstStyle>
          <a:p>
            <a:endParaRPr lang="en-US"/>
          </a:p>
        </p:txBody>
      </p:sp>
    </p:spTree>
    <p:extLst>
      <p:ext uri="{BB962C8B-B14F-4D97-AF65-F5344CB8AC3E}">
        <p14:creationId xmlns:p14="http://schemas.microsoft.com/office/powerpoint/2010/main" val="2264997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image right text 3">
    <p:spTree>
      <p:nvGrpSpPr>
        <p:cNvPr id="1" name=""/>
        <p:cNvGrpSpPr/>
        <p:nvPr/>
      </p:nvGrpSpPr>
      <p:grpSpPr>
        <a:xfrm>
          <a:off x="0" y="0"/>
          <a:ext cx="0" cy="0"/>
          <a:chOff x="0" y="0"/>
          <a:chExt cx="0" cy="0"/>
        </a:xfrm>
      </p:grpSpPr>
      <p:sp>
        <p:nvSpPr>
          <p:cNvPr id="4" name="그림 개체 틀 4">
            <a:extLst>
              <a:ext uri="{FF2B5EF4-FFF2-40B4-BE49-F238E27FC236}">
                <a16:creationId xmlns="" xmlns:a16="http://schemas.microsoft.com/office/drawing/2014/main" id="{B96E6730-BCCF-43CA-BD71-FD70EBD13C20}"/>
              </a:ext>
            </a:extLst>
          </p:cNvPr>
          <p:cNvSpPr>
            <a:spLocks noGrp="1"/>
          </p:cNvSpPr>
          <p:nvPr>
            <p:ph type="pic" idx="14"/>
          </p:nvPr>
        </p:nvSpPr>
        <p:spPr>
          <a:xfrm>
            <a:off x="212270" y="1108710"/>
            <a:ext cx="4743778" cy="5349240"/>
          </a:xfrm>
        </p:spPr>
      </p:sp>
      <p:sp>
        <p:nvSpPr>
          <p:cNvPr id="12" name="Title Placeholder 1"/>
          <p:cNvSpPr>
            <a:spLocks noGrp="1"/>
          </p:cNvSpPr>
          <p:nvPr>
            <p:ph type="title"/>
          </p:nvPr>
        </p:nvSpPr>
        <p:spPr>
          <a:xfrm>
            <a:off x="212270" y="-27432"/>
            <a:ext cx="9224338" cy="769956"/>
          </a:xfrm>
          <a:prstGeom prst="rect">
            <a:avLst/>
          </a:prstGeom>
        </p:spPr>
        <p:txBody>
          <a:bodyPr vert="horz" lIns="45720" tIns="45720" rIns="45720" bIns="45720" rtlCol="0" anchor="ctr">
            <a:noAutofit/>
          </a:bodyPr>
          <a:lstStyle/>
          <a:p>
            <a:r>
              <a:rPr lang="en-US" dirty="0"/>
              <a:t>Click to edit Master title</a:t>
            </a:r>
          </a:p>
        </p:txBody>
      </p:sp>
      <p:sp>
        <p:nvSpPr>
          <p:cNvPr id="13" name="Rectangle 12"/>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5"/>
          </p:nvPr>
        </p:nvSpPr>
        <p:spPr>
          <a:xfrm>
            <a:off x="5376863" y="1108075"/>
            <a:ext cx="6473825" cy="534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38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label ">
    <p:spTree>
      <p:nvGrpSpPr>
        <p:cNvPr id="1" name=""/>
        <p:cNvGrpSpPr/>
        <p:nvPr/>
      </p:nvGrpSpPr>
      <p:grpSpPr>
        <a:xfrm>
          <a:off x="0" y="0"/>
          <a:ext cx="0" cy="0"/>
          <a:chOff x="0" y="0"/>
          <a:chExt cx="0" cy="0"/>
        </a:xfrm>
      </p:grpSpPr>
      <p:sp>
        <p:nvSpPr>
          <p:cNvPr id="8" name="Rectangle 7"/>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Placeholder 1"/>
          <p:cNvSpPr>
            <a:spLocks noGrp="1"/>
          </p:cNvSpPr>
          <p:nvPr>
            <p:ph type="title"/>
          </p:nvPr>
        </p:nvSpPr>
        <p:spPr>
          <a:xfrm>
            <a:off x="212270" y="-27432"/>
            <a:ext cx="9808030" cy="769956"/>
          </a:xfrm>
          <a:prstGeom prst="rect">
            <a:avLst/>
          </a:prstGeom>
        </p:spPr>
        <p:txBody>
          <a:bodyPr vert="horz" lIns="45720" tIns="45720" rIns="45720" bIns="45720" rtlCol="0" anchor="ctr">
            <a:noAutofit/>
          </a:bodyPr>
          <a:lstStyle/>
          <a:p>
            <a:r>
              <a:rPr lang="en-US" dirty="0"/>
              <a:t>Click to edit Master title</a:t>
            </a:r>
          </a:p>
        </p:txBody>
      </p:sp>
      <p:sp>
        <p:nvSpPr>
          <p:cNvPr id="15" name="Rounded Rectangle 14"/>
          <p:cNvSpPr/>
          <p:nvPr/>
        </p:nvSpPr>
        <p:spPr>
          <a:xfrm>
            <a:off x="1516405" y="5020531"/>
            <a:ext cx="8944974" cy="1001503"/>
          </a:xfrm>
          <a:prstGeom prst="roundRect">
            <a:avLst>
              <a:gd name="adj" fmla="val 7645"/>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516406" y="5020531"/>
            <a:ext cx="686183" cy="1001503"/>
            <a:chOff x="6802130" y="4973783"/>
            <a:chExt cx="645846" cy="1001503"/>
          </a:xfrm>
        </p:grpSpPr>
        <p:sp>
          <p:nvSpPr>
            <p:cNvPr id="18" name="Rounded Rectangle 17"/>
            <p:cNvSpPr/>
            <p:nvPr/>
          </p:nvSpPr>
          <p:spPr>
            <a:xfrm>
              <a:off x="6802130" y="4973783"/>
              <a:ext cx="645846" cy="1001503"/>
            </a:xfrm>
            <a:prstGeom prst="roundRect">
              <a:avLst>
                <a:gd name="adj" fmla="val 7645"/>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8575" y="5260032"/>
              <a:ext cx="399328" cy="474877"/>
            </a:xfrm>
            <a:prstGeom prst="rect">
              <a:avLst/>
            </a:prstGeom>
            <a:ln>
              <a:noFill/>
            </a:ln>
          </p:spPr>
        </p:pic>
      </p:grpSp>
      <p:sp>
        <p:nvSpPr>
          <p:cNvPr id="88" name="Text Placeholder 4"/>
          <p:cNvSpPr>
            <a:spLocks noGrp="1"/>
          </p:cNvSpPr>
          <p:nvPr>
            <p:ph type="body" sz="quarter" idx="16"/>
          </p:nvPr>
        </p:nvSpPr>
        <p:spPr>
          <a:xfrm>
            <a:off x="266461" y="3855665"/>
            <a:ext cx="1841391" cy="406981"/>
          </a:xfrm>
        </p:spPr>
        <p:txBody>
          <a:bodyPr/>
          <a:lstStyle>
            <a:lvl1pPr marL="0" indent="0" algn="ctr">
              <a:buNone/>
              <a:defRPr sz="2800"/>
            </a:lvl1pPr>
          </a:lstStyle>
          <a:p>
            <a:pPr lvl="0"/>
            <a:r>
              <a:rPr lang="en-US" dirty="0"/>
              <a:t>Click</a:t>
            </a:r>
          </a:p>
        </p:txBody>
      </p:sp>
      <p:sp>
        <p:nvSpPr>
          <p:cNvPr id="89" name="Text Placeholder 4"/>
          <p:cNvSpPr>
            <a:spLocks noGrp="1"/>
          </p:cNvSpPr>
          <p:nvPr>
            <p:ph type="body" sz="quarter" idx="17"/>
          </p:nvPr>
        </p:nvSpPr>
        <p:spPr>
          <a:xfrm>
            <a:off x="2653045" y="3855665"/>
            <a:ext cx="1841391" cy="406981"/>
          </a:xfrm>
        </p:spPr>
        <p:txBody>
          <a:bodyPr/>
          <a:lstStyle>
            <a:lvl1pPr marL="0" indent="0" algn="ctr">
              <a:buNone/>
              <a:defRPr sz="2800"/>
            </a:lvl1pPr>
          </a:lstStyle>
          <a:p>
            <a:pPr lvl="0"/>
            <a:r>
              <a:rPr lang="en-US" dirty="0"/>
              <a:t>Click</a:t>
            </a:r>
          </a:p>
        </p:txBody>
      </p:sp>
      <p:sp>
        <p:nvSpPr>
          <p:cNvPr id="90" name="Text Placeholder 4"/>
          <p:cNvSpPr>
            <a:spLocks noGrp="1"/>
          </p:cNvSpPr>
          <p:nvPr userDrawn="1">
            <p:ph type="body" sz="quarter" idx="18"/>
          </p:nvPr>
        </p:nvSpPr>
        <p:spPr>
          <a:xfrm>
            <a:off x="5067061" y="3855665"/>
            <a:ext cx="1841391" cy="406981"/>
          </a:xfrm>
        </p:spPr>
        <p:txBody>
          <a:bodyPr/>
          <a:lstStyle>
            <a:lvl1pPr marL="0" indent="0" algn="ctr">
              <a:buNone/>
              <a:defRPr sz="2800"/>
            </a:lvl1pPr>
          </a:lstStyle>
          <a:p>
            <a:pPr lvl="0"/>
            <a:r>
              <a:rPr lang="en-US" dirty="0"/>
              <a:t>Click</a:t>
            </a:r>
          </a:p>
        </p:txBody>
      </p:sp>
      <p:sp>
        <p:nvSpPr>
          <p:cNvPr id="91" name="Text Placeholder 4"/>
          <p:cNvSpPr>
            <a:spLocks noGrp="1"/>
          </p:cNvSpPr>
          <p:nvPr>
            <p:ph type="body" sz="quarter" idx="19"/>
          </p:nvPr>
        </p:nvSpPr>
        <p:spPr>
          <a:xfrm>
            <a:off x="7453645" y="3855665"/>
            <a:ext cx="1841391" cy="406981"/>
          </a:xfrm>
        </p:spPr>
        <p:txBody>
          <a:bodyPr/>
          <a:lstStyle>
            <a:lvl1pPr marL="0" indent="0" algn="ctr">
              <a:buNone/>
              <a:defRPr sz="2800"/>
            </a:lvl1pPr>
          </a:lstStyle>
          <a:p>
            <a:pPr lvl="0"/>
            <a:r>
              <a:rPr lang="en-US" dirty="0"/>
              <a:t>Click</a:t>
            </a:r>
          </a:p>
        </p:txBody>
      </p:sp>
      <p:sp>
        <p:nvSpPr>
          <p:cNvPr id="92" name="Text Placeholder 4"/>
          <p:cNvSpPr>
            <a:spLocks noGrp="1"/>
          </p:cNvSpPr>
          <p:nvPr>
            <p:ph type="body" sz="quarter" idx="20"/>
          </p:nvPr>
        </p:nvSpPr>
        <p:spPr>
          <a:xfrm>
            <a:off x="9821941" y="3855665"/>
            <a:ext cx="1841391" cy="406981"/>
          </a:xfrm>
        </p:spPr>
        <p:txBody>
          <a:bodyPr/>
          <a:lstStyle>
            <a:lvl1pPr marL="0" indent="0" algn="ctr">
              <a:buNone/>
              <a:defRPr sz="2800"/>
            </a:lvl1pPr>
          </a:lstStyle>
          <a:p>
            <a:pPr lvl="0"/>
            <a:r>
              <a:rPr lang="en-US" dirty="0"/>
              <a:t>Click</a:t>
            </a:r>
          </a:p>
        </p:txBody>
      </p:sp>
      <p:sp>
        <p:nvSpPr>
          <p:cNvPr id="94" name="Text Placeholder 4"/>
          <p:cNvSpPr>
            <a:spLocks noGrp="1"/>
          </p:cNvSpPr>
          <p:nvPr>
            <p:ph type="body" sz="quarter" idx="21"/>
          </p:nvPr>
        </p:nvSpPr>
        <p:spPr>
          <a:xfrm>
            <a:off x="2300224" y="5093970"/>
            <a:ext cx="8028357" cy="822325"/>
          </a:xfrm>
        </p:spPr>
        <p:txBody>
          <a:bodyPr/>
          <a:lstStyle>
            <a:lvl1pPr>
              <a:defRPr sz="2800"/>
            </a:lvl1pPr>
          </a:lstStyle>
          <a:p>
            <a:pPr lvl="0"/>
            <a:r>
              <a:rPr lang="en-US" dirty="0"/>
              <a:t>Click to edit Master text styles</a:t>
            </a:r>
          </a:p>
        </p:txBody>
      </p:sp>
      <p:sp>
        <p:nvSpPr>
          <p:cNvPr id="95" name="Picture Placeholder 2"/>
          <p:cNvSpPr>
            <a:spLocks noGrp="1"/>
          </p:cNvSpPr>
          <p:nvPr>
            <p:ph type="pic" sz="quarter" idx="10"/>
          </p:nvPr>
        </p:nvSpPr>
        <p:spPr>
          <a:xfrm>
            <a:off x="279400" y="1984375"/>
            <a:ext cx="1828800" cy="1828800"/>
          </a:xfrm>
        </p:spPr>
        <p:txBody>
          <a:bodyPr/>
          <a:lstStyle>
            <a:lvl1pPr marL="0" indent="0">
              <a:buNone/>
              <a:defRPr/>
            </a:lvl1pPr>
          </a:lstStyle>
          <a:p>
            <a:endParaRPr lang="en-US"/>
          </a:p>
        </p:txBody>
      </p:sp>
      <p:sp>
        <p:nvSpPr>
          <p:cNvPr id="96" name="Picture Placeholder 2"/>
          <p:cNvSpPr>
            <a:spLocks noGrp="1"/>
          </p:cNvSpPr>
          <p:nvPr>
            <p:ph type="pic" sz="quarter" idx="11"/>
          </p:nvPr>
        </p:nvSpPr>
        <p:spPr>
          <a:xfrm>
            <a:off x="2665984" y="1984375"/>
            <a:ext cx="1828800" cy="1828800"/>
          </a:xfrm>
        </p:spPr>
        <p:txBody>
          <a:bodyPr/>
          <a:lstStyle>
            <a:lvl1pPr marL="0" indent="0">
              <a:buNone/>
              <a:defRPr/>
            </a:lvl1pPr>
          </a:lstStyle>
          <a:p>
            <a:endParaRPr lang="en-US"/>
          </a:p>
        </p:txBody>
      </p:sp>
      <p:sp>
        <p:nvSpPr>
          <p:cNvPr id="97" name="Picture Placeholder 2"/>
          <p:cNvSpPr>
            <a:spLocks noGrp="1"/>
          </p:cNvSpPr>
          <p:nvPr>
            <p:ph type="pic" sz="quarter" idx="12"/>
          </p:nvPr>
        </p:nvSpPr>
        <p:spPr>
          <a:xfrm>
            <a:off x="5043424" y="1984375"/>
            <a:ext cx="1828800" cy="1828800"/>
          </a:xfrm>
        </p:spPr>
        <p:txBody>
          <a:bodyPr/>
          <a:lstStyle>
            <a:lvl1pPr marL="0" indent="0">
              <a:buNone/>
              <a:defRPr/>
            </a:lvl1pPr>
          </a:lstStyle>
          <a:p>
            <a:endParaRPr lang="en-US"/>
          </a:p>
        </p:txBody>
      </p:sp>
      <p:sp>
        <p:nvSpPr>
          <p:cNvPr id="98" name="Picture Placeholder 2"/>
          <p:cNvSpPr>
            <a:spLocks noGrp="1"/>
          </p:cNvSpPr>
          <p:nvPr>
            <p:ph type="pic" sz="quarter" idx="13"/>
          </p:nvPr>
        </p:nvSpPr>
        <p:spPr>
          <a:xfrm>
            <a:off x="7430008" y="1984375"/>
            <a:ext cx="1828800" cy="1828800"/>
          </a:xfrm>
        </p:spPr>
        <p:txBody>
          <a:bodyPr/>
          <a:lstStyle>
            <a:lvl1pPr marL="0" indent="0">
              <a:buNone/>
              <a:defRPr/>
            </a:lvl1pPr>
          </a:lstStyle>
          <a:p>
            <a:endParaRPr lang="en-US"/>
          </a:p>
        </p:txBody>
      </p:sp>
      <p:sp>
        <p:nvSpPr>
          <p:cNvPr id="99" name="Picture Placeholder 2"/>
          <p:cNvSpPr>
            <a:spLocks noGrp="1"/>
          </p:cNvSpPr>
          <p:nvPr>
            <p:ph type="pic" sz="quarter" idx="14"/>
          </p:nvPr>
        </p:nvSpPr>
        <p:spPr>
          <a:xfrm>
            <a:off x="9807448" y="1984375"/>
            <a:ext cx="1828800" cy="1828800"/>
          </a:xfrm>
        </p:spPr>
        <p:txBody>
          <a:bodyPr/>
          <a:lstStyle>
            <a:lvl1pPr marL="0" indent="0">
              <a:buNone/>
              <a:defRPr/>
            </a:lvl1pPr>
          </a:lstStyle>
          <a:p>
            <a:endParaRPr lang="en-US"/>
          </a:p>
        </p:txBody>
      </p:sp>
      <p:sp>
        <p:nvSpPr>
          <p:cNvPr id="100" name="Text Placeholder 4"/>
          <p:cNvSpPr>
            <a:spLocks noGrp="1"/>
          </p:cNvSpPr>
          <p:nvPr>
            <p:ph type="body" sz="quarter" idx="15"/>
          </p:nvPr>
        </p:nvSpPr>
        <p:spPr>
          <a:xfrm>
            <a:off x="279400" y="933450"/>
            <a:ext cx="11561763" cy="822325"/>
          </a:xfrm>
        </p:spPr>
        <p:txBody>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3866131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icon right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6" name="Rectangle 5"/>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796140" y="2053372"/>
            <a:ext cx="2751120" cy="2751256"/>
            <a:chOff x="929490" y="2053372"/>
            <a:chExt cx="2751120" cy="2751256"/>
          </a:xfrm>
        </p:grpSpPr>
        <p:sp>
          <p:nvSpPr>
            <p:cNvPr id="10" name="Oval 9"/>
            <p:cNvSpPr/>
            <p:nvPr/>
          </p:nvSpPr>
          <p:spPr>
            <a:xfrm>
              <a:off x="929490" y="2053372"/>
              <a:ext cx="2751120" cy="2751256"/>
            </a:xfrm>
            <a:prstGeom prst="ellipse">
              <a:avLst/>
            </a:prstGeom>
            <a:solidFill>
              <a:srgbClr val="0ACFE4"/>
            </a:solidFill>
            <a:ln>
              <a:solidFill>
                <a:srgbClr val="0ACFE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3" y="2195513"/>
              <a:ext cx="2466974" cy="2466974"/>
            </a:xfrm>
            <a:prstGeom prst="rect">
              <a:avLst/>
            </a:prstGeom>
          </p:spPr>
        </p:pic>
      </p:grpSp>
      <p:cxnSp>
        <p:nvCxnSpPr>
          <p:cNvPr id="12" name="Straight Connector 11"/>
          <p:cNvCxnSpPr/>
          <p:nvPr userDrawn="1"/>
        </p:nvCxnSpPr>
        <p:spPr>
          <a:xfrm>
            <a:off x="3943350" y="981075"/>
            <a:ext cx="0" cy="5305425"/>
          </a:xfrm>
          <a:prstGeom prst="line">
            <a:avLst/>
          </a:prstGeom>
          <a:ln w="28575">
            <a:solidFill>
              <a:srgbClr val="00ADEF"/>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4"/>
          <p:cNvSpPr>
            <a:spLocks noGrp="1"/>
          </p:cNvSpPr>
          <p:nvPr>
            <p:ph type="body" sz="quarter" idx="14"/>
          </p:nvPr>
        </p:nvSpPr>
        <p:spPr>
          <a:xfrm>
            <a:off x="4295775" y="1216694"/>
            <a:ext cx="7457275" cy="4717381"/>
          </a:xfrm>
          <a:prstGeom prst="rect">
            <a:avLst/>
          </a:prstGeom>
        </p:spPr>
        <p:txBody>
          <a:bodyPr anchor="ctr" anchorCtr="0"/>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937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image right text 4">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6" name="Rectangle 5"/>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p:cNvSpPr/>
          <p:nvPr userDrawn="1"/>
        </p:nvSpPr>
        <p:spPr>
          <a:xfrm rot="18969764">
            <a:off x="2506149" y="1767056"/>
            <a:ext cx="3773259" cy="3850840"/>
          </a:xfrm>
          <a:prstGeom prst="diagStripe">
            <a:avLst/>
          </a:prstGeom>
          <a:gradFill>
            <a:gsLst>
              <a:gs pos="0">
                <a:schemeClr val="accent1"/>
              </a:gs>
              <a:gs pos="51300">
                <a:schemeClr val="bg1">
                  <a:alpha val="46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4"/>
          <p:cNvSpPr>
            <a:spLocks noGrp="1"/>
          </p:cNvSpPr>
          <p:nvPr>
            <p:ph type="body" sz="quarter" idx="14"/>
          </p:nvPr>
        </p:nvSpPr>
        <p:spPr>
          <a:xfrm>
            <a:off x="4295775" y="1104900"/>
            <a:ext cx="7457275" cy="5167884"/>
          </a:xfrm>
          <a:prstGeom prst="rect">
            <a:avLst/>
          </a:prstGeom>
        </p:spPr>
        <p:txBody>
          <a:bodyPr anchor="ctr" anchorCtr="0"/>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3"/>
          <p:cNvSpPr>
            <a:spLocks noGrp="1"/>
          </p:cNvSpPr>
          <p:nvPr>
            <p:ph type="pic" sz="quarter" idx="11"/>
          </p:nvPr>
        </p:nvSpPr>
        <p:spPr>
          <a:xfrm>
            <a:off x="220914" y="1772236"/>
            <a:ext cx="3838259" cy="3840480"/>
          </a:xfrm>
          <a:prstGeom prst="ellipse">
            <a:avLst/>
          </a:prstGeom>
          <a:noFill/>
          <a:ln w="28575">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spTree>
    <p:extLst>
      <p:ext uri="{BB962C8B-B14F-4D97-AF65-F5344CB8AC3E}">
        <p14:creationId xmlns:p14="http://schemas.microsoft.com/office/powerpoint/2010/main" val="242620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o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6" name="Rectangle 5"/>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32724" y="863596"/>
            <a:ext cx="11410543" cy="5626191"/>
          </a:xfrm>
          <a:prstGeom prst="rect">
            <a:avLst/>
          </a:prstGeom>
        </p:spPr>
      </p:pic>
      <p:sp>
        <p:nvSpPr>
          <p:cNvPr id="3" name="Text Placeholder 2"/>
          <p:cNvSpPr>
            <a:spLocks noGrp="1"/>
          </p:cNvSpPr>
          <p:nvPr>
            <p:ph type="body" sz="quarter" idx="10"/>
          </p:nvPr>
        </p:nvSpPr>
        <p:spPr>
          <a:xfrm>
            <a:off x="1636713" y="1262063"/>
            <a:ext cx="9848850" cy="4764087"/>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6783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ree circle">
    <p:spTree>
      <p:nvGrpSpPr>
        <p:cNvPr id="1" name=""/>
        <p:cNvGrpSpPr/>
        <p:nvPr/>
      </p:nvGrpSpPr>
      <p:grpSpPr>
        <a:xfrm>
          <a:off x="0" y="0"/>
          <a:ext cx="0" cy="0"/>
          <a:chOff x="0" y="0"/>
          <a:chExt cx="0" cy="0"/>
        </a:xfrm>
      </p:grpSpPr>
      <p:sp>
        <p:nvSpPr>
          <p:cNvPr id="7" name="Arc 6"/>
          <p:cNvSpPr/>
          <p:nvPr userDrawn="1"/>
        </p:nvSpPr>
        <p:spPr>
          <a:xfrm rot="16200000">
            <a:off x="2718456" y="3292203"/>
            <a:ext cx="2971800" cy="2971800"/>
          </a:xfrm>
          <a:prstGeom prst="arc">
            <a:avLst>
              <a:gd name="adj1" fmla="val 16439059"/>
              <a:gd name="adj2" fmla="val 2684368"/>
            </a:avLst>
          </a:prstGeom>
          <a:ln w="25400">
            <a:solidFill>
              <a:srgbClr val="929292"/>
            </a:soli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userDrawn="1"/>
        </p:nvSpPr>
        <p:spPr>
          <a:xfrm rot="5400000">
            <a:off x="4777157" y="1111641"/>
            <a:ext cx="2971800" cy="2971800"/>
          </a:xfrm>
          <a:prstGeom prst="arc">
            <a:avLst>
              <a:gd name="adj1" fmla="val 18914702"/>
              <a:gd name="adj2" fmla="val 2593422"/>
            </a:avLst>
          </a:prstGeom>
          <a:ln w="25400">
            <a:solidFill>
              <a:srgbClr val="92929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userDrawn="1"/>
        </p:nvSpPr>
        <p:spPr>
          <a:xfrm rot="16200000">
            <a:off x="6842661" y="3263628"/>
            <a:ext cx="2971800" cy="2971800"/>
          </a:xfrm>
          <a:prstGeom prst="arc">
            <a:avLst>
              <a:gd name="adj1" fmla="val 19000976"/>
              <a:gd name="adj2" fmla="val 5319400"/>
            </a:avLst>
          </a:prstGeom>
          <a:ln w="25400">
            <a:solidFill>
              <a:srgbClr val="929292"/>
            </a:soli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14" name="Oval 13"/>
          <p:cNvSpPr/>
          <p:nvPr userDrawn="1"/>
        </p:nvSpPr>
        <p:spPr>
          <a:xfrm>
            <a:off x="4916732" y="1238867"/>
            <a:ext cx="2723272" cy="2723272"/>
          </a:xfrm>
          <a:prstGeom prst="ellipse">
            <a:avLst/>
          </a:prstGeom>
          <a:solidFill>
            <a:schemeClr val="bg1"/>
          </a:solidFill>
          <a:ln w="38100">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0"/>
          <p:cNvSpPr>
            <a:spLocks noGrp="1"/>
          </p:cNvSpPr>
          <p:nvPr>
            <p:ph type="body" sz="quarter" idx="35"/>
          </p:nvPr>
        </p:nvSpPr>
        <p:spPr>
          <a:xfrm>
            <a:off x="5042146" y="1364281"/>
            <a:ext cx="2472444" cy="2472444"/>
          </a:xfrm>
          <a:prstGeom prst="ellipse">
            <a:avLst/>
          </a:prstGeom>
          <a:solidFill>
            <a:srgbClr val="00ADEF"/>
          </a:solidFill>
          <a:ln w="57150">
            <a:solidFill>
              <a:schemeClr val="bg1"/>
            </a:solidFill>
          </a:ln>
        </p:spPr>
        <p:txBody>
          <a:bodyPr wrap="none" lIns="0" tIns="0" rIns="0" bIns="0" anchor="ctr" anchorCtr="0"/>
          <a:lstStyle>
            <a:lvl1pPr marL="0" indent="0" algn="ctr">
              <a:buNone/>
              <a:defRPr sz="2800">
                <a:solidFill>
                  <a:schemeClr val="bg1"/>
                </a:solidFill>
              </a:defRPr>
            </a:lvl1pPr>
          </a:lstStyle>
          <a:p>
            <a:pPr lvl="0"/>
            <a:endParaRPr lang="en-US" dirty="0"/>
          </a:p>
        </p:txBody>
      </p:sp>
      <p:sp>
        <p:nvSpPr>
          <p:cNvPr id="21" name="Oval 20"/>
          <p:cNvSpPr/>
          <p:nvPr userDrawn="1"/>
        </p:nvSpPr>
        <p:spPr>
          <a:xfrm>
            <a:off x="6964740" y="3429533"/>
            <a:ext cx="2723272" cy="2723272"/>
          </a:xfrm>
          <a:prstGeom prst="ellipse">
            <a:avLst/>
          </a:prstGeom>
          <a:solidFill>
            <a:schemeClr val="bg1"/>
          </a:solidFill>
          <a:ln w="38100">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0"/>
          <p:cNvSpPr>
            <a:spLocks noGrp="1"/>
          </p:cNvSpPr>
          <p:nvPr>
            <p:ph type="body" sz="quarter" idx="36"/>
          </p:nvPr>
        </p:nvSpPr>
        <p:spPr>
          <a:xfrm>
            <a:off x="7090154" y="3554947"/>
            <a:ext cx="2472444" cy="2472444"/>
          </a:xfrm>
          <a:prstGeom prst="ellipse">
            <a:avLst/>
          </a:prstGeom>
          <a:solidFill>
            <a:srgbClr val="0D71C3"/>
          </a:solidFill>
          <a:ln w="57150">
            <a:solidFill>
              <a:schemeClr val="bg1"/>
            </a:solidFill>
          </a:ln>
        </p:spPr>
        <p:txBody>
          <a:bodyPr wrap="none" lIns="0" tIns="0" rIns="0" bIns="0" anchor="ctr" anchorCtr="0"/>
          <a:lstStyle>
            <a:lvl1pPr marL="0" indent="0" algn="ctr">
              <a:buNone/>
              <a:defRPr sz="2800">
                <a:solidFill>
                  <a:schemeClr val="bg1"/>
                </a:solidFill>
              </a:defRPr>
            </a:lvl1pPr>
          </a:lstStyle>
          <a:p>
            <a:pPr lvl="0"/>
            <a:endParaRPr lang="en-US" dirty="0"/>
          </a:p>
        </p:txBody>
      </p:sp>
      <p:sp>
        <p:nvSpPr>
          <p:cNvPr id="23" name="Oval 22"/>
          <p:cNvSpPr/>
          <p:nvPr userDrawn="1"/>
        </p:nvSpPr>
        <p:spPr>
          <a:xfrm>
            <a:off x="2858030" y="3429533"/>
            <a:ext cx="2723272" cy="2723272"/>
          </a:xfrm>
          <a:prstGeom prst="ellipse">
            <a:avLst/>
          </a:prstGeom>
          <a:solidFill>
            <a:schemeClr val="bg1"/>
          </a:solidFill>
          <a:ln w="38100">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0"/>
          <p:cNvSpPr>
            <a:spLocks noGrp="1"/>
          </p:cNvSpPr>
          <p:nvPr>
            <p:ph type="body" sz="quarter" idx="37"/>
          </p:nvPr>
        </p:nvSpPr>
        <p:spPr>
          <a:xfrm>
            <a:off x="2983444" y="3554947"/>
            <a:ext cx="2472444" cy="2472444"/>
          </a:xfrm>
          <a:prstGeom prst="ellipse">
            <a:avLst/>
          </a:prstGeom>
          <a:solidFill>
            <a:srgbClr val="0ACFE4"/>
          </a:solidFill>
          <a:ln w="57150">
            <a:solidFill>
              <a:schemeClr val="bg1"/>
            </a:solidFill>
          </a:ln>
        </p:spPr>
        <p:txBody>
          <a:bodyPr wrap="none" lIns="0" tIns="0" rIns="0" bIns="0" anchor="ctr" anchorCtr="0"/>
          <a:lstStyle>
            <a:lvl1pPr marL="0" indent="0" algn="ctr">
              <a:buNone/>
              <a:defRPr sz="2800">
                <a:solidFill>
                  <a:schemeClr val="bg1"/>
                </a:solidFill>
              </a:defRPr>
            </a:lvl1pPr>
          </a:lstStyle>
          <a:p>
            <a:pPr lvl="0"/>
            <a:endParaRPr lang="en-US" dirty="0"/>
          </a:p>
        </p:txBody>
      </p:sp>
    </p:spTree>
    <p:extLst>
      <p:ext uri="{BB962C8B-B14F-4D97-AF65-F5344CB8AC3E}">
        <p14:creationId xmlns:p14="http://schemas.microsoft.com/office/powerpoint/2010/main" val="747537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5" name="Rectangle 94"/>
          <p:cNvSpPr/>
          <p:nvPr userDrawn="1"/>
        </p:nvSpPr>
        <p:spPr>
          <a:xfrm>
            <a:off x="1070572" y="1080019"/>
            <a:ext cx="4276331" cy="736325"/>
          </a:xfrm>
          <a:prstGeom prst="rect">
            <a:avLst/>
          </a:prstGeom>
          <a:solidFill>
            <a:srgbClr val="09B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24" t="20383" r="3" b="16284"/>
          <a:stretch/>
        </p:blipFill>
        <p:spPr>
          <a:xfrm rot="10800000">
            <a:off x="-5" y="-4"/>
            <a:ext cx="12181493" cy="6858004"/>
          </a:xfrm>
          <a:prstGeom prst="rect">
            <a:avLst/>
          </a:prstGeom>
        </p:spPr>
      </p:pic>
      <p:sp>
        <p:nvSpPr>
          <p:cNvPr id="36" name="Rectangle 35"/>
          <p:cNvSpPr/>
          <p:nvPr userDrawn="1"/>
        </p:nvSpPr>
        <p:spPr>
          <a:xfrm>
            <a:off x="251825" y="-5"/>
            <a:ext cx="11940176" cy="6943731"/>
          </a:xfrm>
          <a:prstGeom prst="rect">
            <a:avLst/>
          </a:prstGeom>
          <a:gradFill flip="none" rotWithShape="1">
            <a:gsLst>
              <a:gs pos="0">
                <a:srgbClr val="86F9FE">
                  <a:alpha val="0"/>
                </a:srgbClr>
              </a:gs>
              <a:gs pos="100000">
                <a:srgbClr val="86F9F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0" y="-5"/>
            <a:ext cx="12192001" cy="6943731"/>
          </a:xfrm>
          <a:prstGeom prst="rect">
            <a:avLst/>
          </a:prstGeom>
          <a:solidFill>
            <a:srgbClr val="0D71C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00026" y="206829"/>
            <a:ext cx="11791949" cy="64008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userDrawn="1"/>
        </p:nvCxnSpPr>
        <p:spPr>
          <a:xfrm>
            <a:off x="1062435" y="1664614"/>
            <a:ext cx="0" cy="380541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userDrawn="1"/>
        </p:nvGrpSpPr>
        <p:grpSpPr>
          <a:xfrm>
            <a:off x="1068876" y="2145500"/>
            <a:ext cx="4272089" cy="669386"/>
            <a:chOff x="2831899" y="1473591"/>
            <a:chExt cx="6534692" cy="457200"/>
          </a:xfrm>
        </p:grpSpPr>
        <p:sp>
          <p:nvSpPr>
            <p:cNvPr id="75" name="Rectangle 74"/>
            <p:cNvSpPr/>
            <p:nvPr/>
          </p:nvSpPr>
          <p:spPr>
            <a:xfrm>
              <a:off x="3194899" y="1473591"/>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76" name="Straight Connector 75"/>
            <p:cNvCxnSpPr>
              <a:stCxn id="75" idx="1"/>
            </p:cNvCxnSpPr>
            <p:nvPr/>
          </p:nvCxnSpPr>
          <p:spPr>
            <a:xfrm flipH="1">
              <a:off x="2831899" y="1702191"/>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userDrawn="1"/>
        </p:nvGrpSpPr>
        <p:grpSpPr>
          <a:xfrm>
            <a:off x="1068876" y="2892958"/>
            <a:ext cx="4272089" cy="669386"/>
            <a:chOff x="2831899" y="2051980"/>
            <a:chExt cx="6534692" cy="457200"/>
          </a:xfrm>
        </p:grpSpPr>
        <p:sp>
          <p:nvSpPr>
            <p:cNvPr id="78" name="Rectangle 77"/>
            <p:cNvSpPr/>
            <p:nvPr/>
          </p:nvSpPr>
          <p:spPr>
            <a:xfrm>
              <a:off x="3194899" y="2051980"/>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79" name="Straight Connector 78"/>
            <p:cNvCxnSpPr>
              <a:stCxn id="78" idx="1"/>
            </p:cNvCxnSpPr>
            <p:nvPr/>
          </p:nvCxnSpPr>
          <p:spPr>
            <a:xfrm flipH="1">
              <a:off x="2831899" y="2280580"/>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userDrawn="1"/>
        </p:nvGrpSpPr>
        <p:grpSpPr>
          <a:xfrm>
            <a:off x="1068876" y="3640416"/>
            <a:ext cx="4272089" cy="669386"/>
            <a:chOff x="2831899" y="2630369"/>
            <a:chExt cx="6534692" cy="457200"/>
          </a:xfrm>
        </p:grpSpPr>
        <p:sp>
          <p:nvSpPr>
            <p:cNvPr id="81" name="Rectangle 80"/>
            <p:cNvSpPr/>
            <p:nvPr/>
          </p:nvSpPr>
          <p:spPr>
            <a:xfrm>
              <a:off x="3194899" y="2630369"/>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82" name="Straight Connector 81"/>
            <p:cNvCxnSpPr>
              <a:stCxn id="81" idx="1"/>
            </p:cNvCxnSpPr>
            <p:nvPr/>
          </p:nvCxnSpPr>
          <p:spPr>
            <a:xfrm flipH="1">
              <a:off x="2831899" y="2858969"/>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userDrawn="1"/>
        </p:nvGrpSpPr>
        <p:grpSpPr>
          <a:xfrm>
            <a:off x="1068876" y="4387874"/>
            <a:ext cx="4272089" cy="669386"/>
            <a:chOff x="2831899" y="3208758"/>
            <a:chExt cx="6534692" cy="457200"/>
          </a:xfrm>
        </p:grpSpPr>
        <p:sp>
          <p:nvSpPr>
            <p:cNvPr id="84" name="Rectangle 83"/>
            <p:cNvSpPr/>
            <p:nvPr/>
          </p:nvSpPr>
          <p:spPr>
            <a:xfrm>
              <a:off x="3194899" y="3208758"/>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85" name="Straight Connector 84"/>
            <p:cNvCxnSpPr>
              <a:stCxn id="84" idx="1"/>
            </p:cNvCxnSpPr>
            <p:nvPr/>
          </p:nvCxnSpPr>
          <p:spPr>
            <a:xfrm flipH="1">
              <a:off x="2831899" y="3437358"/>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a:off x="1062595" y="5135331"/>
            <a:ext cx="4278967" cy="669386"/>
            <a:chOff x="2821379" y="3787147"/>
            <a:chExt cx="6545212" cy="457200"/>
          </a:xfrm>
        </p:grpSpPr>
        <p:sp>
          <p:nvSpPr>
            <p:cNvPr id="87" name="Rectangle 86"/>
            <p:cNvSpPr/>
            <p:nvPr/>
          </p:nvSpPr>
          <p:spPr>
            <a:xfrm>
              <a:off x="3194899" y="3787147"/>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88" name="Straight Connector 87"/>
            <p:cNvCxnSpPr>
              <a:stCxn id="87" idx="1"/>
            </p:cNvCxnSpPr>
            <p:nvPr/>
          </p:nvCxnSpPr>
          <p:spPr>
            <a:xfrm flipH="1">
              <a:off x="2821379" y="4015747"/>
              <a:ext cx="373521"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sp>
        <p:nvSpPr>
          <p:cNvPr id="89" name="Text Placeholder 6"/>
          <p:cNvSpPr>
            <a:spLocks noGrp="1"/>
          </p:cNvSpPr>
          <p:nvPr>
            <p:ph type="body" sz="quarter" idx="17"/>
          </p:nvPr>
        </p:nvSpPr>
        <p:spPr>
          <a:xfrm>
            <a:off x="1319695" y="2159752"/>
            <a:ext cx="4019462" cy="655134"/>
          </a:xfrm>
        </p:spPr>
        <p:txBody>
          <a:bodyPr anchor="ctr" anchorCtr="0"/>
          <a:lstStyle>
            <a:lvl1pPr>
              <a:defRPr sz="1700"/>
            </a:lvl1pPr>
          </a:lstStyle>
          <a:p>
            <a:pPr lvl="0"/>
            <a:r>
              <a:rPr lang="en-US" dirty="0"/>
              <a:t>Click to edit Master </a:t>
            </a:r>
          </a:p>
        </p:txBody>
      </p:sp>
      <p:sp>
        <p:nvSpPr>
          <p:cNvPr id="90" name="Text Placeholder 6"/>
          <p:cNvSpPr>
            <a:spLocks noGrp="1"/>
          </p:cNvSpPr>
          <p:nvPr>
            <p:ph type="body" sz="quarter" idx="18"/>
          </p:nvPr>
        </p:nvSpPr>
        <p:spPr>
          <a:xfrm>
            <a:off x="1319695" y="2882128"/>
            <a:ext cx="4019462" cy="655134"/>
          </a:xfrm>
        </p:spPr>
        <p:txBody>
          <a:bodyPr anchor="ctr" anchorCtr="0"/>
          <a:lstStyle>
            <a:lvl1pPr>
              <a:defRPr sz="1700"/>
            </a:lvl1pPr>
          </a:lstStyle>
          <a:p>
            <a:pPr lvl="0"/>
            <a:r>
              <a:rPr lang="en-US" dirty="0"/>
              <a:t>Click to edit Master </a:t>
            </a:r>
          </a:p>
        </p:txBody>
      </p:sp>
      <p:sp>
        <p:nvSpPr>
          <p:cNvPr id="91" name="Text Placeholder 6"/>
          <p:cNvSpPr>
            <a:spLocks noGrp="1"/>
          </p:cNvSpPr>
          <p:nvPr>
            <p:ph type="body" sz="quarter" idx="19"/>
          </p:nvPr>
        </p:nvSpPr>
        <p:spPr>
          <a:xfrm>
            <a:off x="1319695" y="3631936"/>
            <a:ext cx="4019462" cy="655134"/>
          </a:xfrm>
        </p:spPr>
        <p:txBody>
          <a:bodyPr anchor="ctr" anchorCtr="0"/>
          <a:lstStyle>
            <a:lvl1pPr>
              <a:defRPr sz="1700"/>
            </a:lvl1pPr>
          </a:lstStyle>
          <a:p>
            <a:pPr lvl="0"/>
            <a:r>
              <a:rPr lang="en-US" dirty="0"/>
              <a:t>Click to edit Master </a:t>
            </a:r>
          </a:p>
        </p:txBody>
      </p:sp>
      <p:sp>
        <p:nvSpPr>
          <p:cNvPr id="92" name="Text Placeholder 6"/>
          <p:cNvSpPr>
            <a:spLocks noGrp="1"/>
          </p:cNvSpPr>
          <p:nvPr>
            <p:ph type="body" sz="quarter" idx="20"/>
          </p:nvPr>
        </p:nvSpPr>
        <p:spPr>
          <a:xfrm>
            <a:off x="1319695" y="4400032"/>
            <a:ext cx="4019462" cy="655134"/>
          </a:xfrm>
        </p:spPr>
        <p:txBody>
          <a:bodyPr anchor="ctr" anchorCtr="0"/>
          <a:lstStyle>
            <a:lvl1pPr>
              <a:defRPr sz="1700"/>
            </a:lvl1pPr>
          </a:lstStyle>
          <a:p>
            <a:pPr lvl="0"/>
            <a:r>
              <a:rPr lang="en-US" dirty="0"/>
              <a:t>Click to edit Master </a:t>
            </a:r>
          </a:p>
        </p:txBody>
      </p:sp>
      <p:sp>
        <p:nvSpPr>
          <p:cNvPr id="93" name="Text Placeholder 6"/>
          <p:cNvSpPr>
            <a:spLocks noGrp="1"/>
          </p:cNvSpPr>
          <p:nvPr>
            <p:ph type="body" sz="quarter" idx="21"/>
          </p:nvPr>
        </p:nvSpPr>
        <p:spPr>
          <a:xfrm>
            <a:off x="1319695" y="5140696"/>
            <a:ext cx="4019462" cy="655134"/>
          </a:xfrm>
        </p:spPr>
        <p:txBody>
          <a:bodyPr anchor="ctr" anchorCtr="0"/>
          <a:lstStyle>
            <a:lvl1pPr>
              <a:defRPr sz="1700"/>
            </a:lvl1pPr>
          </a:lstStyle>
          <a:p>
            <a:pPr lvl="0"/>
            <a:r>
              <a:rPr lang="en-US" dirty="0"/>
              <a:t>Click to edit Master </a:t>
            </a:r>
          </a:p>
        </p:txBody>
      </p:sp>
      <p:sp>
        <p:nvSpPr>
          <p:cNvPr id="94" name="Text Placeholder 4"/>
          <p:cNvSpPr>
            <a:spLocks noGrp="1"/>
          </p:cNvSpPr>
          <p:nvPr>
            <p:ph type="body" sz="quarter" idx="22"/>
          </p:nvPr>
        </p:nvSpPr>
        <p:spPr>
          <a:xfrm>
            <a:off x="1062825" y="1076833"/>
            <a:ext cx="4276725" cy="736600"/>
          </a:xfrm>
          <a:solidFill>
            <a:srgbClr val="09B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200" b="1" dirty="0" smtClean="0">
                <a:solidFill>
                  <a:schemeClr val="bg1"/>
                </a:solidFill>
                <a:latin typeface="Arial" panose="020B0604020202020204" pitchFamily="34" charset="0"/>
                <a:cs typeface="Arial" panose="020B0604020202020204" pitchFamily="34" charset="0"/>
              </a:defRPr>
            </a:lvl1pPr>
            <a:lvl2pPr marL="228600" indent="0">
              <a:buNone/>
              <a:defRPr lang="en-US" sz="1800" dirty="0" smtClean="0">
                <a:solidFill>
                  <a:schemeClr val="lt1"/>
                </a:solidFill>
                <a:latin typeface="+mn-lt"/>
                <a:cs typeface="+mn-cs"/>
              </a:defRPr>
            </a:lvl2pPr>
            <a:lvl3pPr marL="685800" indent="0">
              <a:buNone/>
              <a:defRPr lang="en-US" sz="1800" dirty="0" smtClean="0">
                <a:solidFill>
                  <a:schemeClr val="lt1"/>
                </a:solidFill>
                <a:latin typeface="+mn-lt"/>
                <a:cs typeface="+mn-cs"/>
              </a:defRPr>
            </a:lvl3pPr>
            <a:lvl4pPr marL="1143000" indent="0">
              <a:buNone/>
              <a:defRPr lang="en-US" sz="1800" dirty="0" smtClean="0">
                <a:solidFill>
                  <a:schemeClr val="lt1"/>
                </a:solidFill>
                <a:latin typeface="+mn-lt"/>
                <a:cs typeface="+mn-cs"/>
              </a:defRPr>
            </a:lvl4pPr>
            <a:lvl5pPr marL="1600200" indent="0">
              <a:buNone/>
              <a:defRPr lang="en-US" sz="1800" dirty="0">
                <a:solidFill>
                  <a:schemeClr val="lt1"/>
                </a:solidFill>
                <a:latin typeface="+mn-lt"/>
                <a:cs typeface="+mn-cs"/>
              </a:defRPr>
            </a:lvl5pPr>
          </a:lstStyle>
          <a:p>
            <a:pPr marL="0" lvl="0" algn="ctr"/>
            <a:r>
              <a:rPr lang="en-US" dirty="0"/>
              <a:t>Click to edit Master text styles</a:t>
            </a:r>
          </a:p>
        </p:txBody>
      </p:sp>
      <p:cxnSp>
        <p:nvCxnSpPr>
          <p:cNvPr id="98" name="Straight Connector 97"/>
          <p:cNvCxnSpPr/>
          <p:nvPr userDrawn="1"/>
        </p:nvCxnSpPr>
        <p:spPr>
          <a:xfrm>
            <a:off x="6804017" y="1664614"/>
            <a:ext cx="0" cy="380541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userDrawn="1"/>
        </p:nvGrpSpPr>
        <p:grpSpPr>
          <a:xfrm>
            <a:off x="6810458" y="2145500"/>
            <a:ext cx="4272089" cy="669386"/>
            <a:chOff x="2831899" y="1473591"/>
            <a:chExt cx="6534692" cy="457200"/>
          </a:xfrm>
        </p:grpSpPr>
        <p:sp>
          <p:nvSpPr>
            <p:cNvPr id="100" name="Rectangle 99"/>
            <p:cNvSpPr/>
            <p:nvPr/>
          </p:nvSpPr>
          <p:spPr>
            <a:xfrm>
              <a:off x="3194899" y="1473591"/>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101" name="Straight Connector 100"/>
            <p:cNvCxnSpPr>
              <a:stCxn id="100" idx="1"/>
            </p:cNvCxnSpPr>
            <p:nvPr/>
          </p:nvCxnSpPr>
          <p:spPr>
            <a:xfrm flipH="1">
              <a:off x="2831899" y="1702191"/>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userDrawn="1"/>
        </p:nvGrpSpPr>
        <p:grpSpPr>
          <a:xfrm>
            <a:off x="6810458" y="2892958"/>
            <a:ext cx="4272089" cy="669386"/>
            <a:chOff x="2831899" y="2051980"/>
            <a:chExt cx="6534692" cy="457200"/>
          </a:xfrm>
        </p:grpSpPr>
        <p:sp>
          <p:nvSpPr>
            <p:cNvPr id="103" name="Rectangle 102"/>
            <p:cNvSpPr/>
            <p:nvPr/>
          </p:nvSpPr>
          <p:spPr>
            <a:xfrm>
              <a:off x="3194899" y="2051980"/>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104" name="Straight Connector 103"/>
            <p:cNvCxnSpPr>
              <a:stCxn id="103" idx="1"/>
            </p:cNvCxnSpPr>
            <p:nvPr/>
          </p:nvCxnSpPr>
          <p:spPr>
            <a:xfrm flipH="1">
              <a:off x="2831899" y="2280580"/>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userDrawn="1"/>
        </p:nvGrpSpPr>
        <p:grpSpPr>
          <a:xfrm>
            <a:off x="6810458" y="3640416"/>
            <a:ext cx="4272089" cy="669386"/>
            <a:chOff x="2831899" y="2630369"/>
            <a:chExt cx="6534692" cy="457200"/>
          </a:xfrm>
        </p:grpSpPr>
        <p:sp>
          <p:nvSpPr>
            <p:cNvPr id="106" name="Rectangle 105"/>
            <p:cNvSpPr/>
            <p:nvPr/>
          </p:nvSpPr>
          <p:spPr>
            <a:xfrm>
              <a:off x="3194899" y="2630369"/>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107" name="Straight Connector 106"/>
            <p:cNvCxnSpPr>
              <a:stCxn id="106" idx="1"/>
            </p:cNvCxnSpPr>
            <p:nvPr/>
          </p:nvCxnSpPr>
          <p:spPr>
            <a:xfrm flipH="1">
              <a:off x="2831899" y="2858969"/>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userDrawn="1"/>
        </p:nvGrpSpPr>
        <p:grpSpPr>
          <a:xfrm>
            <a:off x="6810458" y="4387874"/>
            <a:ext cx="4272089" cy="669386"/>
            <a:chOff x="2831899" y="3208758"/>
            <a:chExt cx="6534692" cy="457200"/>
          </a:xfrm>
        </p:grpSpPr>
        <p:sp>
          <p:nvSpPr>
            <p:cNvPr id="109" name="Rectangle 108"/>
            <p:cNvSpPr/>
            <p:nvPr/>
          </p:nvSpPr>
          <p:spPr>
            <a:xfrm>
              <a:off x="3194899" y="3208758"/>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110" name="Straight Connector 109"/>
            <p:cNvCxnSpPr>
              <a:stCxn id="109" idx="1"/>
            </p:cNvCxnSpPr>
            <p:nvPr/>
          </p:nvCxnSpPr>
          <p:spPr>
            <a:xfrm flipH="1">
              <a:off x="2831899" y="3437358"/>
              <a:ext cx="363000"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userDrawn="1"/>
        </p:nvGrpSpPr>
        <p:grpSpPr>
          <a:xfrm>
            <a:off x="6804177" y="5135331"/>
            <a:ext cx="4278967" cy="669386"/>
            <a:chOff x="2821379" y="3787147"/>
            <a:chExt cx="6545212" cy="457200"/>
          </a:xfrm>
        </p:grpSpPr>
        <p:sp>
          <p:nvSpPr>
            <p:cNvPr id="112" name="Rectangle 111"/>
            <p:cNvSpPr/>
            <p:nvPr/>
          </p:nvSpPr>
          <p:spPr>
            <a:xfrm>
              <a:off x="3194899" y="3787147"/>
              <a:ext cx="6171692" cy="457200"/>
            </a:xfrm>
            <a:prstGeom prst="rect">
              <a:avLst/>
            </a:prstGeom>
            <a:solidFill>
              <a:srgbClr val="E6FAFE"/>
            </a:solidFill>
            <a:ln>
              <a:solidFill>
                <a:srgbClr val="38E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lnSpc>
                  <a:spcPct val="90000"/>
                </a:lnSpc>
                <a:spcBef>
                  <a:spcPts val="1000"/>
                </a:spcBef>
                <a:buClr>
                  <a:srgbClr val="D86422"/>
                </a:buClr>
                <a:buFont typeface="Wingdings" panose="05000000000000000000" pitchFamily="2" charset="2"/>
                <a:buChar char="§"/>
              </a:pPr>
              <a:endParaRPr lang="en-US" sz="1700" dirty="0">
                <a:solidFill>
                  <a:srgbClr val="333333"/>
                </a:solidFill>
                <a:latin typeface="Arial" panose="020B0604020202020204" pitchFamily="34" charset="0"/>
                <a:cs typeface="Arial" panose="020B0604020202020204" pitchFamily="34" charset="0"/>
              </a:endParaRPr>
            </a:p>
          </p:txBody>
        </p:sp>
        <p:cxnSp>
          <p:nvCxnSpPr>
            <p:cNvPr id="113" name="Straight Connector 112"/>
            <p:cNvCxnSpPr>
              <a:stCxn id="112" idx="1"/>
            </p:cNvCxnSpPr>
            <p:nvPr/>
          </p:nvCxnSpPr>
          <p:spPr>
            <a:xfrm flipH="1">
              <a:off x="2821379" y="4015747"/>
              <a:ext cx="373521" cy="0"/>
            </a:xfrm>
            <a:prstGeom prst="line">
              <a:avLst/>
            </a:prstGeom>
            <a:ln>
              <a:solidFill>
                <a:srgbClr val="09B5C7"/>
              </a:solidFill>
            </a:ln>
          </p:spPr>
          <p:style>
            <a:lnRef idx="1">
              <a:schemeClr val="accent1"/>
            </a:lnRef>
            <a:fillRef idx="0">
              <a:schemeClr val="accent1"/>
            </a:fillRef>
            <a:effectRef idx="0">
              <a:schemeClr val="accent1"/>
            </a:effectRef>
            <a:fontRef idx="minor">
              <a:schemeClr val="tx1"/>
            </a:fontRef>
          </p:style>
        </p:cxnSp>
      </p:grpSp>
      <p:sp>
        <p:nvSpPr>
          <p:cNvPr id="114" name="Text Placeholder 6"/>
          <p:cNvSpPr>
            <a:spLocks noGrp="1"/>
          </p:cNvSpPr>
          <p:nvPr>
            <p:ph type="body" sz="quarter" idx="23"/>
          </p:nvPr>
        </p:nvSpPr>
        <p:spPr>
          <a:xfrm>
            <a:off x="7061277" y="2159752"/>
            <a:ext cx="4019462" cy="655134"/>
          </a:xfrm>
        </p:spPr>
        <p:txBody>
          <a:bodyPr anchor="ctr" anchorCtr="0"/>
          <a:lstStyle>
            <a:lvl1pPr>
              <a:defRPr sz="1700"/>
            </a:lvl1pPr>
          </a:lstStyle>
          <a:p>
            <a:pPr lvl="0"/>
            <a:r>
              <a:rPr lang="en-US" dirty="0"/>
              <a:t>Click to edit Master </a:t>
            </a:r>
          </a:p>
        </p:txBody>
      </p:sp>
      <p:sp>
        <p:nvSpPr>
          <p:cNvPr id="115" name="Text Placeholder 6"/>
          <p:cNvSpPr>
            <a:spLocks noGrp="1"/>
          </p:cNvSpPr>
          <p:nvPr>
            <p:ph type="body" sz="quarter" idx="24"/>
          </p:nvPr>
        </p:nvSpPr>
        <p:spPr>
          <a:xfrm>
            <a:off x="7061277" y="2882128"/>
            <a:ext cx="4019462" cy="655134"/>
          </a:xfrm>
        </p:spPr>
        <p:txBody>
          <a:bodyPr anchor="ctr" anchorCtr="0"/>
          <a:lstStyle>
            <a:lvl1pPr>
              <a:defRPr sz="1700"/>
            </a:lvl1pPr>
          </a:lstStyle>
          <a:p>
            <a:pPr lvl="0"/>
            <a:r>
              <a:rPr lang="en-US" dirty="0"/>
              <a:t>Click to edit Master </a:t>
            </a:r>
          </a:p>
        </p:txBody>
      </p:sp>
      <p:sp>
        <p:nvSpPr>
          <p:cNvPr id="116" name="Text Placeholder 6"/>
          <p:cNvSpPr>
            <a:spLocks noGrp="1"/>
          </p:cNvSpPr>
          <p:nvPr>
            <p:ph type="body" sz="quarter" idx="25"/>
          </p:nvPr>
        </p:nvSpPr>
        <p:spPr>
          <a:xfrm>
            <a:off x="7061277" y="3631936"/>
            <a:ext cx="4019462" cy="655134"/>
          </a:xfrm>
        </p:spPr>
        <p:txBody>
          <a:bodyPr anchor="ctr" anchorCtr="0"/>
          <a:lstStyle>
            <a:lvl1pPr>
              <a:defRPr sz="1700"/>
            </a:lvl1pPr>
          </a:lstStyle>
          <a:p>
            <a:pPr lvl="0"/>
            <a:r>
              <a:rPr lang="en-US" dirty="0"/>
              <a:t>Click to edit Master </a:t>
            </a:r>
          </a:p>
        </p:txBody>
      </p:sp>
      <p:sp>
        <p:nvSpPr>
          <p:cNvPr id="117" name="Text Placeholder 6"/>
          <p:cNvSpPr>
            <a:spLocks noGrp="1"/>
          </p:cNvSpPr>
          <p:nvPr>
            <p:ph type="body" sz="quarter" idx="26"/>
          </p:nvPr>
        </p:nvSpPr>
        <p:spPr>
          <a:xfrm>
            <a:off x="7061277" y="4400032"/>
            <a:ext cx="4019462" cy="655134"/>
          </a:xfrm>
        </p:spPr>
        <p:txBody>
          <a:bodyPr anchor="ctr" anchorCtr="0"/>
          <a:lstStyle>
            <a:lvl1pPr>
              <a:defRPr sz="1700"/>
            </a:lvl1pPr>
          </a:lstStyle>
          <a:p>
            <a:pPr lvl="0"/>
            <a:r>
              <a:rPr lang="en-US" dirty="0"/>
              <a:t>Click to edit Master </a:t>
            </a:r>
          </a:p>
        </p:txBody>
      </p:sp>
      <p:sp>
        <p:nvSpPr>
          <p:cNvPr id="118" name="Text Placeholder 6"/>
          <p:cNvSpPr>
            <a:spLocks noGrp="1"/>
          </p:cNvSpPr>
          <p:nvPr>
            <p:ph type="body" sz="quarter" idx="27"/>
          </p:nvPr>
        </p:nvSpPr>
        <p:spPr>
          <a:xfrm>
            <a:off x="7061277" y="5140696"/>
            <a:ext cx="4019462" cy="655134"/>
          </a:xfrm>
        </p:spPr>
        <p:txBody>
          <a:bodyPr anchor="ctr" anchorCtr="0"/>
          <a:lstStyle>
            <a:lvl1pPr>
              <a:defRPr sz="1700"/>
            </a:lvl1pPr>
          </a:lstStyle>
          <a:p>
            <a:pPr lvl="0"/>
            <a:r>
              <a:rPr lang="en-US" dirty="0"/>
              <a:t>Click to edit Master </a:t>
            </a:r>
          </a:p>
        </p:txBody>
      </p:sp>
      <p:sp>
        <p:nvSpPr>
          <p:cNvPr id="120" name="Text Placeholder 4"/>
          <p:cNvSpPr>
            <a:spLocks noGrp="1"/>
          </p:cNvSpPr>
          <p:nvPr>
            <p:ph type="body" sz="quarter" idx="28"/>
          </p:nvPr>
        </p:nvSpPr>
        <p:spPr>
          <a:xfrm>
            <a:off x="6804407" y="1076833"/>
            <a:ext cx="4276725" cy="736600"/>
          </a:xfrm>
          <a:solidFill>
            <a:srgbClr val="09B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200" b="1" dirty="0" smtClean="0">
                <a:solidFill>
                  <a:schemeClr val="bg1"/>
                </a:solidFill>
                <a:latin typeface="Arial" panose="020B0604020202020204" pitchFamily="34" charset="0"/>
                <a:cs typeface="Arial" panose="020B0604020202020204" pitchFamily="34" charset="0"/>
              </a:defRPr>
            </a:lvl1pPr>
            <a:lvl2pPr marL="228600" indent="0">
              <a:buNone/>
              <a:defRPr lang="en-US" sz="1800" dirty="0" smtClean="0">
                <a:solidFill>
                  <a:schemeClr val="lt1"/>
                </a:solidFill>
                <a:latin typeface="+mn-lt"/>
                <a:cs typeface="+mn-cs"/>
              </a:defRPr>
            </a:lvl2pPr>
            <a:lvl3pPr marL="685800" indent="0">
              <a:buNone/>
              <a:defRPr lang="en-US" sz="1800" dirty="0" smtClean="0">
                <a:solidFill>
                  <a:schemeClr val="lt1"/>
                </a:solidFill>
                <a:latin typeface="+mn-lt"/>
                <a:cs typeface="+mn-cs"/>
              </a:defRPr>
            </a:lvl3pPr>
            <a:lvl4pPr marL="1143000" indent="0">
              <a:buNone/>
              <a:defRPr lang="en-US" sz="1800" dirty="0" smtClean="0">
                <a:solidFill>
                  <a:schemeClr val="lt1"/>
                </a:solidFill>
                <a:latin typeface="+mn-lt"/>
                <a:cs typeface="+mn-cs"/>
              </a:defRPr>
            </a:lvl4pPr>
            <a:lvl5pPr marL="1600200" indent="0">
              <a:buNone/>
              <a:defRPr lang="en-US" sz="1800" dirty="0">
                <a:solidFill>
                  <a:schemeClr val="lt1"/>
                </a:solidFill>
                <a:latin typeface="+mn-lt"/>
                <a:cs typeface="+mn-cs"/>
              </a:defRPr>
            </a:lvl5pPr>
          </a:lstStyle>
          <a:p>
            <a:pPr marL="0" lvl="0" algn="ctr"/>
            <a:r>
              <a:rPr lang="en-US" dirty="0"/>
              <a:t>Click to edit Master text styles</a:t>
            </a:r>
          </a:p>
        </p:txBody>
      </p:sp>
    </p:spTree>
    <p:extLst>
      <p:ext uri="{BB962C8B-B14F-4D97-AF65-F5344CB8AC3E}">
        <p14:creationId xmlns:p14="http://schemas.microsoft.com/office/powerpoint/2010/main" val="2964939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4">
                                            <p:bg/>
                                          </p:spTgt>
                                        </p:tgtEl>
                                        <p:attrNameLst>
                                          <p:attrName>style.visibility</p:attrName>
                                        </p:attrNameLst>
                                      </p:cBhvr>
                                      <p:to>
                                        <p:strVal val="visible"/>
                                      </p:to>
                                    </p:set>
                                    <p:anim calcmode="lin" valueType="num">
                                      <p:cBhvr>
                                        <p:cTn id="7" dur="500" fill="hold"/>
                                        <p:tgtEl>
                                          <p:spTgt spid="94">
                                            <p:bg/>
                                          </p:spTgt>
                                        </p:tgtEl>
                                        <p:attrNameLst>
                                          <p:attrName>ppt_w</p:attrName>
                                        </p:attrNameLst>
                                      </p:cBhvr>
                                      <p:tavLst>
                                        <p:tav tm="0">
                                          <p:val>
                                            <p:fltVal val="0"/>
                                          </p:val>
                                        </p:tav>
                                        <p:tav tm="100000">
                                          <p:val>
                                            <p:strVal val="#ppt_w"/>
                                          </p:val>
                                        </p:tav>
                                      </p:tavLst>
                                    </p:anim>
                                    <p:anim calcmode="lin" valueType="num">
                                      <p:cBhvr>
                                        <p:cTn id="8" dur="500" fill="hold"/>
                                        <p:tgtEl>
                                          <p:spTgt spid="94">
                                            <p:bg/>
                                          </p:spTgt>
                                        </p:tgtEl>
                                        <p:attrNameLst>
                                          <p:attrName>ppt_h</p:attrName>
                                        </p:attrNameLst>
                                      </p:cBhvr>
                                      <p:tavLst>
                                        <p:tav tm="0">
                                          <p:val>
                                            <p:fltVal val="0"/>
                                          </p:val>
                                        </p:tav>
                                        <p:tav tm="100000">
                                          <p:val>
                                            <p:strVal val="#ppt_h"/>
                                          </p:val>
                                        </p:tav>
                                      </p:tavLst>
                                    </p:anim>
                                    <p:animEffect transition="in" filter="fade">
                                      <p:cBhvr>
                                        <p:cTn id="9" dur="500"/>
                                        <p:tgtEl>
                                          <p:spTgt spid="94">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 calcmode="lin" valueType="num">
                                      <p:cBhvr>
                                        <p:cTn id="12" dur="500" fill="hold"/>
                                        <p:tgtEl>
                                          <p:spTgt spid="9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4">
                                            <p:txEl>
                                              <p:pRg st="0" end="0"/>
                                            </p:txEl>
                                          </p:spTgt>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up)">
                                      <p:cBhvr>
                                        <p:cTn id="18" dur="500"/>
                                        <p:tgtEl>
                                          <p:spTgt spid="7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par>
                                <p:cTn id="23" presetID="22" presetClass="entr" presetSubtype="8"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left)">
                                      <p:cBhvr>
                                        <p:cTn id="25" dur="500"/>
                                        <p:tgtEl>
                                          <p:spTgt spid="77"/>
                                        </p:tgtEl>
                                      </p:cBhvr>
                                    </p:animEffect>
                                  </p:childTnLst>
                                </p:cTn>
                              </p:par>
                              <p:par>
                                <p:cTn id="26" presetID="22" presetClass="entr" presetSubtype="8"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left)">
                                      <p:cBhvr>
                                        <p:cTn id="28" dur="500"/>
                                        <p:tgtEl>
                                          <p:spTgt spid="80"/>
                                        </p:tgtEl>
                                      </p:cBhvr>
                                    </p:animEffect>
                                  </p:childTnLst>
                                </p:cTn>
                              </p:par>
                              <p:par>
                                <p:cTn id="29" presetID="22" presetClass="entr" presetSubtype="8"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left)">
                                      <p:cBhvr>
                                        <p:cTn id="34" dur="500"/>
                                        <p:tgtEl>
                                          <p:spTgt spid="8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9">
                                            <p:txEl>
                                              <p:pRg st="0" end="0"/>
                                            </p:txEl>
                                          </p:spTgt>
                                        </p:tgtEl>
                                        <p:attrNameLst>
                                          <p:attrName>style.visibility</p:attrName>
                                        </p:attrNameLst>
                                      </p:cBhvr>
                                      <p:to>
                                        <p:strVal val="visible"/>
                                      </p:to>
                                    </p:set>
                                    <p:animEffect transition="in" filter="wipe(left)">
                                      <p:cBhvr>
                                        <p:cTn id="37" dur="500"/>
                                        <p:tgtEl>
                                          <p:spTgt spid="89">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0">
                                            <p:txEl>
                                              <p:pRg st="0" end="0"/>
                                            </p:txEl>
                                          </p:spTgt>
                                        </p:tgtEl>
                                        <p:attrNameLst>
                                          <p:attrName>style.visibility</p:attrName>
                                        </p:attrNameLst>
                                      </p:cBhvr>
                                      <p:to>
                                        <p:strVal val="visible"/>
                                      </p:to>
                                    </p:set>
                                    <p:animEffect transition="in" filter="wipe(left)">
                                      <p:cBhvr>
                                        <p:cTn id="40" dur="500"/>
                                        <p:tgtEl>
                                          <p:spTgt spid="90">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1">
                                            <p:txEl>
                                              <p:pRg st="0" end="0"/>
                                            </p:txEl>
                                          </p:spTgt>
                                        </p:tgtEl>
                                        <p:attrNameLst>
                                          <p:attrName>style.visibility</p:attrName>
                                        </p:attrNameLst>
                                      </p:cBhvr>
                                      <p:to>
                                        <p:strVal val="visible"/>
                                      </p:to>
                                    </p:set>
                                    <p:animEffect transition="in" filter="wipe(left)">
                                      <p:cBhvr>
                                        <p:cTn id="43" dur="500"/>
                                        <p:tgtEl>
                                          <p:spTgt spid="91">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2">
                                            <p:txEl>
                                              <p:pRg st="0" end="0"/>
                                            </p:txEl>
                                          </p:spTgt>
                                        </p:tgtEl>
                                        <p:attrNameLst>
                                          <p:attrName>style.visibility</p:attrName>
                                        </p:attrNameLst>
                                      </p:cBhvr>
                                      <p:to>
                                        <p:strVal val="visible"/>
                                      </p:to>
                                    </p:set>
                                    <p:animEffect transition="in" filter="wipe(left)">
                                      <p:cBhvr>
                                        <p:cTn id="46" dur="500"/>
                                        <p:tgtEl>
                                          <p:spTgt spid="92">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3">
                                            <p:txEl>
                                              <p:pRg st="0" end="0"/>
                                            </p:txEl>
                                          </p:spTgt>
                                        </p:tgtEl>
                                        <p:attrNameLst>
                                          <p:attrName>style.visibility</p:attrName>
                                        </p:attrNameLst>
                                      </p:cBhvr>
                                      <p:to>
                                        <p:strVal val="visible"/>
                                      </p:to>
                                    </p:set>
                                    <p:animEffect transition="in" filter="wipe(left)">
                                      <p:cBhvr>
                                        <p:cTn id="49" dur="500"/>
                                        <p:tgtEl>
                                          <p:spTgt spid="93">
                                            <p:txEl>
                                              <p:pRg st="0" end="0"/>
                                            </p:txEl>
                                          </p:spTgt>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120">
                                            <p:bg/>
                                          </p:spTgt>
                                        </p:tgtEl>
                                        <p:attrNameLst>
                                          <p:attrName>style.visibility</p:attrName>
                                        </p:attrNameLst>
                                      </p:cBhvr>
                                      <p:to>
                                        <p:strVal val="visible"/>
                                      </p:to>
                                    </p:set>
                                    <p:anim calcmode="lin" valueType="num">
                                      <p:cBhvr>
                                        <p:cTn id="53" dur="500" fill="hold"/>
                                        <p:tgtEl>
                                          <p:spTgt spid="120">
                                            <p:bg/>
                                          </p:spTgt>
                                        </p:tgtEl>
                                        <p:attrNameLst>
                                          <p:attrName>ppt_w</p:attrName>
                                        </p:attrNameLst>
                                      </p:cBhvr>
                                      <p:tavLst>
                                        <p:tav tm="0">
                                          <p:val>
                                            <p:fltVal val="0"/>
                                          </p:val>
                                        </p:tav>
                                        <p:tav tm="100000">
                                          <p:val>
                                            <p:strVal val="#ppt_w"/>
                                          </p:val>
                                        </p:tav>
                                      </p:tavLst>
                                    </p:anim>
                                    <p:anim calcmode="lin" valueType="num">
                                      <p:cBhvr>
                                        <p:cTn id="54" dur="500" fill="hold"/>
                                        <p:tgtEl>
                                          <p:spTgt spid="120">
                                            <p:bg/>
                                          </p:spTgt>
                                        </p:tgtEl>
                                        <p:attrNameLst>
                                          <p:attrName>ppt_h</p:attrName>
                                        </p:attrNameLst>
                                      </p:cBhvr>
                                      <p:tavLst>
                                        <p:tav tm="0">
                                          <p:val>
                                            <p:fltVal val="0"/>
                                          </p:val>
                                        </p:tav>
                                        <p:tav tm="100000">
                                          <p:val>
                                            <p:strVal val="#ppt_h"/>
                                          </p:val>
                                        </p:tav>
                                      </p:tavLst>
                                    </p:anim>
                                    <p:animEffect transition="in" filter="fade">
                                      <p:cBhvr>
                                        <p:cTn id="55" dur="500"/>
                                        <p:tgtEl>
                                          <p:spTgt spid="120">
                                            <p:bg/>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0">
                                            <p:txEl>
                                              <p:pRg st="0" end="0"/>
                                            </p:txEl>
                                          </p:spTgt>
                                        </p:tgtEl>
                                        <p:attrNameLst>
                                          <p:attrName>style.visibility</p:attrName>
                                        </p:attrNameLst>
                                      </p:cBhvr>
                                      <p:to>
                                        <p:strVal val="visible"/>
                                      </p:to>
                                    </p:set>
                                    <p:anim calcmode="lin" valueType="num">
                                      <p:cBhvr>
                                        <p:cTn id="58" dur="500" fill="hold"/>
                                        <p:tgtEl>
                                          <p:spTgt spid="120">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120">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120">
                                            <p:txEl>
                                              <p:pRg st="0" end="0"/>
                                            </p:txEl>
                                          </p:spTgt>
                                        </p:tgtEl>
                                      </p:cBhvr>
                                    </p:animEffect>
                                  </p:childTnLst>
                                </p:cTn>
                              </p:par>
                            </p:childTnLst>
                          </p:cTn>
                        </p:par>
                        <p:par>
                          <p:cTn id="61" fill="hold">
                            <p:stCondLst>
                              <p:cond delay="2000"/>
                            </p:stCondLst>
                            <p:childTnLst>
                              <p:par>
                                <p:cTn id="62" presetID="22" presetClass="entr" presetSubtype="1" fill="hold" nodeType="after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wipe(up)">
                                      <p:cBhvr>
                                        <p:cTn id="64" dur="500"/>
                                        <p:tgtEl>
                                          <p:spTgt spid="98"/>
                                        </p:tgtEl>
                                      </p:cBhvr>
                                    </p:animEffect>
                                  </p:childTnLst>
                                </p:cTn>
                              </p:par>
                            </p:childTnLst>
                          </p:cTn>
                        </p:par>
                        <p:par>
                          <p:cTn id="65" fill="hold">
                            <p:stCondLst>
                              <p:cond delay="2500"/>
                            </p:stCondLst>
                            <p:childTnLst>
                              <p:par>
                                <p:cTn id="66" presetID="22" presetClass="entr" presetSubtype="8" fill="hold" nodeType="after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wipe(left)">
                                      <p:cBhvr>
                                        <p:cTn id="68" dur="500"/>
                                        <p:tgtEl>
                                          <p:spTgt spid="99"/>
                                        </p:tgtEl>
                                      </p:cBhvr>
                                    </p:animEffect>
                                  </p:childTnLst>
                                </p:cTn>
                              </p:par>
                              <p:par>
                                <p:cTn id="69" presetID="22" presetClass="entr" presetSubtype="8"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wipe(left)">
                                      <p:cBhvr>
                                        <p:cTn id="71" dur="500"/>
                                        <p:tgtEl>
                                          <p:spTgt spid="102"/>
                                        </p:tgtEl>
                                      </p:cBhvr>
                                    </p:animEffect>
                                  </p:childTnLst>
                                </p:cTn>
                              </p:par>
                              <p:par>
                                <p:cTn id="72" presetID="22" presetClass="entr" presetSubtype="8" fill="hold" nodeType="with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nodeType="with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wipe(left)">
                                      <p:cBhvr>
                                        <p:cTn id="77" dur="500"/>
                                        <p:tgtEl>
                                          <p:spTgt spid="108"/>
                                        </p:tgtEl>
                                      </p:cBhvr>
                                    </p:animEffect>
                                  </p:childTnLst>
                                </p:cTn>
                              </p:par>
                              <p:par>
                                <p:cTn id="78" presetID="22" presetClass="entr" presetSubtype="8" fill="hold" nodeType="withEffect">
                                  <p:stCondLst>
                                    <p:cond delay="0"/>
                                  </p:stCondLst>
                                  <p:childTnLst>
                                    <p:set>
                                      <p:cBhvr>
                                        <p:cTn id="79" dur="1" fill="hold">
                                          <p:stCondLst>
                                            <p:cond delay="0"/>
                                          </p:stCondLst>
                                        </p:cTn>
                                        <p:tgtEl>
                                          <p:spTgt spid="111"/>
                                        </p:tgtEl>
                                        <p:attrNameLst>
                                          <p:attrName>style.visibility</p:attrName>
                                        </p:attrNameLst>
                                      </p:cBhvr>
                                      <p:to>
                                        <p:strVal val="visible"/>
                                      </p:to>
                                    </p:set>
                                    <p:animEffect transition="in" filter="wipe(left)">
                                      <p:cBhvr>
                                        <p:cTn id="80" dur="500"/>
                                        <p:tgtEl>
                                          <p:spTgt spid="11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14">
                                            <p:txEl>
                                              <p:pRg st="0" end="0"/>
                                            </p:txEl>
                                          </p:spTgt>
                                        </p:tgtEl>
                                        <p:attrNameLst>
                                          <p:attrName>style.visibility</p:attrName>
                                        </p:attrNameLst>
                                      </p:cBhvr>
                                      <p:to>
                                        <p:strVal val="visible"/>
                                      </p:to>
                                    </p:set>
                                    <p:animEffect transition="in" filter="wipe(left)">
                                      <p:cBhvr>
                                        <p:cTn id="83" dur="500"/>
                                        <p:tgtEl>
                                          <p:spTgt spid="114">
                                            <p:txEl>
                                              <p:pRg st="0" end="0"/>
                                            </p:tx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xEl>
                                              <p:pRg st="0" end="0"/>
                                            </p:txEl>
                                          </p:spTgt>
                                        </p:tgtEl>
                                        <p:attrNameLst>
                                          <p:attrName>style.visibility</p:attrName>
                                        </p:attrNameLst>
                                      </p:cBhvr>
                                      <p:to>
                                        <p:strVal val="visible"/>
                                      </p:to>
                                    </p:set>
                                    <p:animEffect transition="in" filter="wipe(left)">
                                      <p:cBhvr>
                                        <p:cTn id="86" dur="500"/>
                                        <p:tgtEl>
                                          <p:spTgt spid="115">
                                            <p:txEl>
                                              <p:pRg st="0" end="0"/>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xEl>
                                              <p:pRg st="0" end="0"/>
                                            </p:txEl>
                                          </p:spTgt>
                                        </p:tgtEl>
                                        <p:attrNameLst>
                                          <p:attrName>style.visibility</p:attrName>
                                        </p:attrNameLst>
                                      </p:cBhvr>
                                      <p:to>
                                        <p:strVal val="visible"/>
                                      </p:to>
                                    </p:set>
                                    <p:animEffect transition="in" filter="wipe(left)">
                                      <p:cBhvr>
                                        <p:cTn id="89" dur="500"/>
                                        <p:tgtEl>
                                          <p:spTgt spid="116">
                                            <p:txEl>
                                              <p:pRg st="0" end="0"/>
                                            </p:txEl>
                                          </p:spTgt>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xEl>
                                              <p:pRg st="0" end="0"/>
                                            </p:txEl>
                                          </p:spTgt>
                                        </p:tgtEl>
                                        <p:attrNameLst>
                                          <p:attrName>style.visibility</p:attrName>
                                        </p:attrNameLst>
                                      </p:cBhvr>
                                      <p:to>
                                        <p:strVal val="visible"/>
                                      </p:to>
                                    </p:set>
                                    <p:animEffect transition="in" filter="wipe(left)">
                                      <p:cBhvr>
                                        <p:cTn id="92" dur="500"/>
                                        <p:tgtEl>
                                          <p:spTgt spid="117">
                                            <p:txEl>
                                              <p:pRg st="0" end="0"/>
                                            </p:tx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wipe(left)">
                                      <p:cBhvr>
                                        <p:cTn id="95" dur="500"/>
                                        <p:tgtEl>
                                          <p:spTgt spid="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wipe(left)">
                      <p:cBhvr>
                        <p:cTn dur="500"/>
                        <p:tgtEl>
                          <p:spTgt spid="89"/>
                        </p:tgtEl>
                      </p:cBhvr>
                    </p:animEffect>
                  </p:childTnLst>
                </p:cTn>
              </p:par>
            </p:tnLst>
          </p:tmpl>
        </p:tmplLst>
      </p:bldP>
      <p:bldP spid="90"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left)">
                      <p:cBhvr>
                        <p:cTn dur="500"/>
                        <p:tgtEl>
                          <p:spTgt spid="90"/>
                        </p:tgtEl>
                      </p:cBhvr>
                    </p:animEffect>
                  </p:childTnLst>
                </p:cTn>
              </p:par>
            </p:tnLst>
          </p:tmpl>
        </p:tmplLst>
      </p:bldP>
      <p:bldP spid="91"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left)">
                      <p:cBhvr>
                        <p:cTn dur="500"/>
                        <p:tgtEl>
                          <p:spTgt spid="91"/>
                        </p:tgtEl>
                      </p:cBhvr>
                    </p:animEffect>
                  </p:childTnLst>
                </p:cTn>
              </p:par>
            </p:tnLst>
          </p:tmpl>
        </p:tmplLst>
      </p:bldP>
      <p:bldP spid="92"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left)">
                      <p:cBhvr>
                        <p:cTn dur="500"/>
                        <p:tgtEl>
                          <p:spTgt spid="92"/>
                        </p:tgtEl>
                      </p:cBhvr>
                    </p:animEffect>
                  </p:childTnLst>
                </p:cTn>
              </p:par>
            </p:tnLst>
          </p:tmpl>
        </p:tmplLst>
      </p:bldP>
      <p:bldP spid="93"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wipe(left)">
                      <p:cBhvr>
                        <p:cTn dur="500"/>
                        <p:tgtEl>
                          <p:spTgt spid="93"/>
                        </p:tgtEl>
                      </p:cBhvr>
                    </p:animEffect>
                  </p:childTnLst>
                </p:cTn>
              </p:par>
            </p:tnLst>
          </p:tmpl>
        </p:tmplLst>
      </p:bldP>
      <p:bldP spid="94" grpId="0" uiExpand="1" build="p" animBg="1">
        <p:tmplLst>
          <p:tmpl>
            <p:tnLst>
              <p:par>
                <p:cTn xmlns:p14="http://schemas.microsoft.com/office/powerpoint/2010/main" presetID="53" presetClass="entr" presetSubtype="16" fill="hold" nodeType="with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animEffect transition="in" filter="fade">
                      <p:cBhvr>
                        <p:cTn dur="500"/>
                        <p:tgtEl>
                          <p:spTgt spid="94"/>
                        </p:tgtEl>
                      </p:cBhvr>
                    </p:animEffect>
                  </p:childTnLst>
                </p:cTn>
              </p:par>
            </p:tnLst>
          </p:tmpl>
          <p:tmpl lvl="1">
            <p:tnLst>
              <p:par>
                <p:cTn xmlns:p14="http://schemas.microsoft.com/office/powerpoint/2010/main" presetID="53" presetClass="entr" presetSubtype="16" fill="hold" nodeType="with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animEffect transition="in" filter="fade">
                      <p:cBhvr>
                        <p:cTn dur="500"/>
                        <p:tgtEl>
                          <p:spTgt spid="94"/>
                        </p:tgtEl>
                      </p:cBhvr>
                    </p:animEffect>
                  </p:childTnLst>
                </p:cTn>
              </p:par>
            </p:tnLst>
          </p:tmpl>
        </p:tmplLst>
      </p:bldP>
      <p:bldP spid="114"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wipe(left)">
                      <p:cBhvr>
                        <p:cTn dur="500"/>
                        <p:tgtEl>
                          <p:spTgt spid="114"/>
                        </p:tgtEl>
                      </p:cBhvr>
                    </p:animEffect>
                  </p:childTnLst>
                </p:cTn>
              </p:par>
            </p:tnLst>
          </p:tmpl>
        </p:tmplLst>
      </p:bldP>
      <p:bldP spid="11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wipe(left)">
                      <p:cBhvr>
                        <p:cTn dur="500"/>
                        <p:tgtEl>
                          <p:spTgt spid="115"/>
                        </p:tgtEl>
                      </p:cBhvr>
                    </p:animEffect>
                  </p:childTnLst>
                </p:cTn>
              </p:par>
            </p:tnLst>
          </p:tmpl>
        </p:tmplLst>
      </p:bldP>
      <p:bldP spid="116"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117"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left)">
                      <p:cBhvr>
                        <p:cTn dur="500"/>
                        <p:tgtEl>
                          <p:spTgt spid="117"/>
                        </p:tgtEl>
                      </p:cBhvr>
                    </p:animEffect>
                  </p:childTnLst>
                </p:cTn>
              </p:par>
            </p:tnLst>
          </p:tmpl>
        </p:tmplLst>
      </p:bldP>
      <p:bldP spid="118"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20" grpId="0" uiExpand="1" build="p" animBg="1">
        <p:tmplLst>
          <p:tmpl>
            <p:tnLst>
              <p:par>
                <p:cTn xmlns:p14="http://schemas.microsoft.com/office/powerpoint/2010/main" presetID="53" presetClass="entr" presetSubtype="16"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p:cTn dur="500" fill="hold"/>
                        <p:tgtEl>
                          <p:spTgt spid="120"/>
                        </p:tgtEl>
                        <p:attrNameLst>
                          <p:attrName>ppt_w</p:attrName>
                        </p:attrNameLst>
                      </p:cBhvr>
                      <p:tavLst>
                        <p:tav tm="0">
                          <p:val>
                            <p:fltVal val="0"/>
                          </p:val>
                        </p:tav>
                        <p:tav tm="100000">
                          <p:val>
                            <p:strVal val="#ppt_w"/>
                          </p:val>
                        </p:tav>
                      </p:tavLst>
                    </p:anim>
                    <p:anim calcmode="lin" valueType="num">
                      <p:cBhvr>
                        <p:cTn dur="500" fill="hold"/>
                        <p:tgtEl>
                          <p:spTgt spid="120"/>
                        </p:tgtEl>
                        <p:attrNameLst>
                          <p:attrName>ppt_h</p:attrName>
                        </p:attrNameLst>
                      </p:cBhvr>
                      <p:tavLst>
                        <p:tav tm="0">
                          <p:val>
                            <p:fltVal val="0"/>
                          </p:val>
                        </p:tav>
                        <p:tav tm="100000">
                          <p:val>
                            <p:strVal val="#ppt_h"/>
                          </p:val>
                        </p:tav>
                      </p:tavLst>
                    </p:anim>
                    <p:animEffect transition="in" filter="fade">
                      <p:cBhvr>
                        <p:cTn dur="500"/>
                        <p:tgtEl>
                          <p:spTgt spid="120"/>
                        </p:tgtEl>
                      </p:cBhvr>
                    </p:animEffect>
                  </p:childTnLst>
                </p:cTn>
              </p:par>
            </p:tnLst>
          </p:tmpl>
          <p:tmpl lvl="1">
            <p:tnLst>
              <p:par>
                <p:cTn xmlns:p14="http://schemas.microsoft.com/office/powerpoint/2010/main" presetID="53" presetClass="entr" presetSubtype="16" fill="hold" nodeType="withEffect">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p:cTn dur="500" fill="hold"/>
                        <p:tgtEl>
                          <p:spTgt spid="120"/>
                        </p:tgtEl>
                        <p:attrNameLst>
                          <p:attrName>ppt_w</p:attrName>
                        </p:attrNameLst>
                      </p:cBhvr>
                      <p:tavLst>
                        <p:tav tm="0">
                          <p:val>
                            <p:fltVal val="0"/>
                          </p:val>
                        </p:tav>
                        <p:tav tm="100000">
                          <p:val>
                            <p:strVal val="#ppt_w"/>
                          </p:val>
                        </p:tav>
                      </p:tavLst>
                    </p:anim>
                    <p:anim calcmode="lin" valueType="num">
                      <p:cBhvr>
                        <p:cTn dur="500" fill="hold"/>
                        <p:tgtEl>
                          <p:spTgt spid="120"/>
                        </p:tgtEl>
                        <p:attrNameLst>
                          <p:attrName>ppt_h</p:attrName>
                        </p:attrNameLst>
                      </p:cBhvr>
                      <p:tavLst>
                        <p:tav tm="0">
                          <p:val>
                            <p:fltVal val="0"/>
                          </p:val>
                        </p:tav>
                        <p:tav tm="100000">
                          <p:val>
                            <p:strVal val="#ppt_h"/>
                          </p:val>
                        </p:tav>
                      </p:tavLst>
                    </p:anim>
                    <p:animEffect transition="in" filter="fade">
                      <p:cBhvr>
                        <p:cTn dur="500"/>
                        <p:tgtEl>
                          <p:spTgt spid="120"/>
                        </p:tgtEl>
                      </p:cBhvr>
                    </p:animEffect>
                  </p:childTnLst>
                </p:cTn>
              </p:par>
            </p:tnLst>
          </p:tmpl>
        </p:tmplLst>
      </p:bldP>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228">
          <p15:clr>
            <a:srgbClr val="FBAE40"/>
          </p15:clr>
        </p15:guide>
        <p15:guide id="4" pos="74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ircle 1">
    <p:spTree>
      <p:nvGrpSpPr>
        <p:cNvPr id="1" name=""/>
        <p:cNvGrpSpPr/>
        <p:nvPr/>
      </p:nvGrpSpPr>
      <p:grpSpPr>
        <a:xfrm>
          <a:off x="0" y="0"/>
          <a:ext cx="0" cy="0"/>
          <a:chOff x="0" y="0"/>
          <a:chExt cx="0" cy="0"/>
        </a:xfrm>
      </p:grpSpPr>
      <p:sp>
        <p:nvSpPr>
          <p:cNvPr id="20" name="Rectangle 19"/>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17" name="Oval 16"/>
          <p:cNvSpPr/>
          <p:nvPr userDrawn="1"/>
        </p:nvSpPr>
        <p:spPr>
          <a:xfrm>
            <a:off x="1581030" y="1789516"/>
            <a:ext cx="2723272" cy="2723272"/>
          </a:xfrm>
          <a:prstGeom prst="ellipse">
            <a:avLst/>
          </a:prstGeom>
          <a:solidFill>
            <a:schemeClr val="bg1"/>
          </a:solidFill>
          <a:ln w="38100">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5071106" y="1750332"/>
            <a:ext cx="989222" cy="4642721"/>
            <a:chOff x="-1156720" y="1987738"/>
            <a:chExt cx="1547245" cy="1513274"/>
          </a:xfrm>
        </p:grpSpPr>
        <p:cxnSp>
          <p:nvCxnSpPr>
            <p:cNvPr id="27" name="Straight Connector 26"/>
            <p:cNvCxnSpPr/>
            <p:nvPr/>
          </p:nvCxnSpPr>
          <p:spPr>
            <a:xfrm>
              <a:off x="390525" y="1987738"/>
              <a:ext cx="0" cy="151327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56720" y="2679001"/>
              <a:ext cx="154724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sp>
        <p:nvSpPr>
          <p:cNvPr id="33" name="Text Placeholder 30"/>
          <p:cNvSpPr>
            <a:spLocks noGrp="1"/>
          </p:cNvSpPr>
          <p:nvPr>
            <p:ph type="body" sz="quarter" idx="35"/>
          </p:nvPr>
        </p:nvSpPr>
        <p:spPr>
          <a:xfrm>
            <a:off x="1706444" y="1914930"/>
            <a:ext cx="2472444" cy="2472444"/>
          </a:xfrm>
          <a:prstGeom prst="ellipse">
            <a:avLst/>
          </a:prstGeom>
          <a:solidFill>
            <a:srgbClr val="00ADEF"/>
          </a:solidFill>
          <a:ln w="57150">
            <a:solidFill>
              <a:schemeClr val="bg1"/>
            </a:solidFill>
          </a:ln>
        </p:spPr>
        <p:txBody>
          <a:bodyPr wrap="none" lIns="0" tIns="0" rIns="0" bIns="0" anchor="ctr" anchorCtr="0"/>
          <a:lstStyle>
            <a:lvl1pPr marL="0" indent="0" algn="ctr">
              <a:buNone/>
              <a:defRPr sz="2800">
                <a:solidFill>
                  <a:schemeClr val="bg1"/>
                </a:solidFill>
              </a:defRPr>
            </a:lvl1pPr>
          </a:lstStyle>
          <a:p>
            <a:pPr lvl="0"/>
            <a:endParaRPr lang="en-US" dirty="0"/>
          </a:p>
        </p:txBody>
      </p:sp>
      <p:sp>
        <p:nvSpPr>
          <p:cNvPr id="34" name="Text Placeholder 2"/>
          <p:cNvSpPr>
            <a:spLocks noGrp="1"/>
          </p:cNvSpPr>
          <p:nvPr>
            <p:ph type="body" sz="quarter" idx="36"/>
          </p:nvPr>
        </p:nvSpPr>
        <p:spPr>
          <a:xfrm>
            <a:off x="212725" y="762000"/>
            <a:ext cx="11804650" cy="874713"/>
          </a:xfrm>
        </p:spPr>
        <p:txBody>
          <a:bodyPr/>
          <a:lstStyle>
            <a:lvl1pPr>
              <a:defRPr sz="2800"/>
            </a:lvl1pPr>
            <a:lvl2pPr>
              <a:defRPr sz="2800"/>
            </a:lvl2pPr>
          </a:lstStyle>
          <a:p>
            <a:pPr lvl="0"/>
            <a:r>
              <a:rPr lang="en-US" dirty="0"/>
              <a:t>Click to edit Master text styles</a:t>
            </a:r>
          </a:p>
          <a:p>
            <a:pPr lvl="1"/>
            <a:r>
              <a:rPr lang="en-US" dirty="0"/>
              <a:t>Second level</a:t>
            </a:r>
          </a:p>
        </p:txBody>
      </p:sp>
      <p:sp>
        <p:nvSpPr>
          <p:cNvPr id="35" name="Text Placeholder 2"/>
          <p:cNvSpPr>
            <a:spLocks noGrp="1"/>
          </p:cNvSpPr>
          <p:nvPr>
            <p:ph type="body" sz="quarter" idx="37"/>
          </p:nvPr>
        </p:nvSpPr>
        <p:spPr>
          <a:xfrm>
            <a:off x="212725" y="4739640"/>
            <a:ext cx="5612003" cy="1732986"/>
          </a:xfrm>
        </p:spPr>
        <p:txBody>
          <a:bodyPr/>
          <a:lstStyle>
            <a:lvl1pPr>
              <a:defRPr sz="2800"/>
            </a:lvl1pPr>
            <a:lvl2pPr>
              <a:defRPr sz="2800"/>
            </a:lvl2pPr>
          </a:lstStyle>
          <a:p>
            <a:pPr lvl="0"/>
            <a:r>
              <a:rPr lang="en-US" dirty="0"/>
              <a:t>Click to edit Master text styles</a:t>
            </a:r>
          </a:p>
          <a:p>
            <a:pPr lvl="1"/>
            <a:r>
              <a:rPr lang="en-US" dirty="0"/>
              <a:t>Second level</a:t>
            </a:r>
          </a:p>
        </p:txBody>
      </p:sp>
      <p:sp>
        <p:nvSpPr>
          <p:cNvPr id="36" name="Text Placeholder 2"/>
          <p:cNvSpPr>
            <a:spLocks noGrp="1"/>
          </p:cNvSpPr>
          <p:nvPr>
            <p:ph type="body" sz="quarter" idx="38"/>
          </p:nvPr>
        </p:nvSpPr>
        <p:spPr>
          <a:xfrm>
            <a:off x="6174613" y="1767840"/>
            <a:ext cx="5612003" cy="4704786"/>
          </a:xfrm>
        </p:spPr>
        <p:txBody>
          <a:bodyPr anchor="ctr" anchorCtr="0"/>
          <a:lstStyle>
            <a:lvl1pPr>
              <a:defRPr sz="28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31284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ircle 2">
    <p:spTree>
      <p:nvGrpSpPr>
        <p:cNvPr id="1" name=""/>
        <p:cNvGrpSpPr/>
        <p:nvPr/>
      </p:nvGrpSpPr>
      <p:grpSpPr>
        <a:xfrm>
          <a:off x="0" y="0"/>
          <a:ext cx="0" cy="0"/>
          <a:chOff x="0" y="0"/>
          <a:chExt cx="0" cy="0"/>
        </a:xfrm>
      </p:grpSpPr>
      <p:sp>
        <p:nvSpPr>
          <p:cNvPr id="20" name="Rectangle 19"/>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17" name="Oval 16"/>
          <p:cNvSpPr/>
          <p:nvPr userDrawn="1"/>
        </p:nvSpPr>
        <p:spPr>
          <a:xfrm>
            <a:off x="1581030" y="1789516"/>
            <a:ext cx="2723272" cy="2723272"/>
          </a:xfrm>
          <a:prstGeom prst="ellipse">
            <a:avLst/>
          </a:prstGeom>
          <a:solidFill>
            <a:schemeClr val="bg1"/>
          </a:solidFill>
          <a:ln w="38100">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5071106" y="1750332"/>
            <a:ext cx="989222" cy="4642721"/>
            <a:chOff x="-1156720" y="1987738"/>
            <a:chExt cx="1547245" cy="1513274"/>
          </a:xfrm>
        </p:grpSpPr>
        <p:cxnSp>
          <p:nvCxnSpPr>
            <p:cNvPr id="27" name="Straight Connector 26"/>
            <p:cNvCxnSpPr/>
            <p:nvPr/>
          </p:nvCxnSpPr>
          <p:spPr>
            <a:xfrm>
              <a:off x="390525" y="1987738"/>
              <a:ext cx="0" cy="151327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56720" y="2679001"/>
              <a:ext cx="154724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sp>
        <p:nvSpPr>
          <p:cNvPr id="33" name="Text Placeholder 30"/>
          <p:cNvSpPr>
            <a:spLocks noGrp="1"/>
          </p:cNvSpPr>
          <p:nvPr>
            <p:ph type="body" sz="quarter" idx="35"/>
          </p:nvPr>
        </p:nvSpPr>
        <p:spPr>
          <a:xfrm>
            <a:off x="1706444" y="1914930"/>
            <a:ext cx="2472444" cy="2472444"/>
          </a:xfrm>
          <a:prstGeom prst="ellipse">
            <a:avLst/>
          </a:prstGeom>
          <a:solidFill>
            <a:srgbClr val="0ACFE4"/>
          </a:solidFill>
          <a:ln w="57150">
            <a:solidFill>
              <a:schemeClr val="bg1"/>
            </a:solidFill>
          </a:ln>
        </p:spPr>
        <p:txBody>
          <a:bodyPr wrap="none" lIns="0" tIns="0" rIns="0" bIns="0" anchor="ctr" anchorCtr="0"/>
          <a:lstStyle>
            <a:lvl1pPr marL="0" indent="0" algn="ctr">
              <a:buNone/>
              <a:defRPr sz="2800">
                <a:solidFill>
                  <a:schemeClr val="bg1"/>
                </a:solidFill>
              </a:defRPr>
            </a:lvl1pPr>
          </a:lstStyle>
          <a:p>
            <a:pPr lvl="0"/>
            <a:endParaRPr lang="en-US" dirty="0"/>
          </a:p>
        </p:txBody>
      </p:sp>
      <p:sp>
        <p:nvSpPr>
          <p:cNvPr id="34" name="Text Placeholder 2"/>
          <p:cNvSpPr>
            <a:spLocks noGrp="1"/>
          </p:cNvSpPr>
          <p:nvPr>
            <p:ph type="body" sz="quarter" idx="36"/>
          </p:nvPr>
        </p:nvSpPr>
        <p:spPr>
          <a:xfrm>
            <a:off x="212725" y="762000"/>
            <a:ext cx="11804650" cy="874713"/>
          </a:xfrm>
        </p:spPr>
        <p:txBody>
          <a:bodyPr/>
          <a:lstStyle>
            <a:lvl1pPr>
              <a:defRPr sz="2800"/>
            </a:lvl1pPr>
            <a:lvl2pPr>
              <a:defRPr sz="2800"/>
            </a:lvl2pPr>
          </a:lstStyle>
          <a:p>
            <a:pPr lvl="0"/>
            <a:r>
              <a:rPr lang="en-US" dirty="0"/>
              <a:t>Click to edit Master text styles</a:t>
            </a:r>
          </a:p>
          <a:p>
            <a:pPr lvl="1"/>
            <a:r>
              <a:rPr lang="en-US" dirty="0"/>
              <a:t>Second level</a:t>
            </a:r>
          </a:p>
        </p:txBody>
      </p:sp>
      <p:sp>
        <p:nvSpPr>
          <p:cNvPr id="35" name="Text Placeholder 2"/>
          <p:cNvSpPr>
            <a:spLocks noGrp="1"/>
          </p:cNvSpPr>
          <p:nvPr>
            <p:ph type="body" sz="quarter" idx="37"/>
          </p:nvPr>
        </p:nvSpPr>
        <p:spPr>
          <a:xfrm>
            <a:off x="212725" y="4739640"/>
            <a:ext cx="5612003" cy="1732986"/>
          </a:xfrm>
        </p:spPr>
        <p:txBody>
          <a:bodyPr/>
          <a:lstStyle>
            <a:lvl1pPr>
              <a:defRPr sz="2800"/>
            </a:lvl1pPr>
            <a:lvl2pPr>
              <a:defRPr sz="2800"/>
            </a:lvl2pPr>
          </a:lstStyle>
          <a:p>
            <a:pPr lvl="0"/>
            <a:r>
              <a:rPr lang="en-US" dirty="0"/>
              <a:t>Click to edit Master text styles</a:t>
            </a:r>
          </a:p>
          <a:p>
            <a:pPr lvl="1"/>
            <a:r>
              <a:rPr lang="en-US" dirty="0"/>
              <a:t>Second level</a:t>
            </a:r>
          </a:p>
        </p:txBody>
      </p:sp>
      <p:sp>
        <p:nvSpPr>
          <p:cNvPr id="36" name="Text Placeholder 2"/>
          <p:cNvSpPr>
            <a:spLocks noGrp="1"/>
          </p:cNvSpPr>
          <p:nvPr>
            <p:ph type="body" sz="quarter" idx="38"/>
          </p:nvPr>
        </p:nvSpPr>
        <p:spPr>
          <a:xfrm>
            <a:off x="6174613" y="1767840"/>
            <a:ext cx="5612003" cy="4704786"/>
          </a:xfrm>
        </p:spPr>
        <p:txBody>
          <a:bodyPr anchor="ctr" anchorCtr="0"/>
          <a:lstStyle>
            <a:lvl1pPr>
              <a:defRPr sz="28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31543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ircle 3">
    <p:spTree>
      <p:nvGrpSpPr>
        <p:cNvPr id="1" name=""/>
        <p:cNvGrpSpPr/>
        <p:nvPr/>
      </p:nvGrpSpPr>
      <p:grpSpPr>
        <a:xfrm>
          <a:off x="0" y="0"/>
          <a:ext cx="0" cy="0"/>
          <a:chOff x="0" y="0"/>
          <a:chExt cx="0" cy="0"/>
        </a:xfrm>
      </p:grpSpPr>
      <p:sp>
        <p:nvSpPr>
          <p:cNvPr id="20" name="Rectangle 19"/>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17" name="Oval 16"/>
          <p:cNvSpPr/>
          <p:nvPr userDrawn="1"/>
        </p:nvSpPr>
        <p:spPr>
          <a:xfrm>
            <a:off x="1581030" y="1789516"/>
            <a:ext cx="2723272" cy="2723272"/>
          </a:xfrm>
          <a:prstGeom prst="ellipse">
            <a:avLst/>
          </a:prstGeom>
          <a:solidFill>
            <a:schemeClr val="bg1"/>
          </a:solidFill>
          <a:ln w="38100">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5071106" y="1750332"/>
            <a:ext cx="989222" cy="4642721"/>
            <a:chOff x="-1156720" y="1987738"/>
            <a:chExt cx="1547245" cy="1513274"/>
          </a:xfrm>
        </p:grpSpPr>
        <p:cxnSp>
          <p:nvCxnSpPr>
            <p:cNvPr id="27" name="Straight Connector 26"/>
            <p:cNvCxnSpPr/>
            <p:nvPr/>
          </p:nvCxnSpPr>
          <p:spPr>
            <a:xfrm>
              <a:off x="390525" y="1987738"/>
              <a:ext cx="0" cy="1513274"/>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56720" y="2679001"/>
              <a:ext cx="1547245" cy="0"/>
            </a:xfrm>
            <a:prstGeom prst="line">
              <a:avLst/>
            </a:prstGeom>
            <a:ln w="19050">
              <a:solidFill>
                <a:srgbClr val="00ADEF"/>
              </a:solidFill>
            </a:ln>
          </p:spPr>
          <p:style>
            <a:lnRef idx="1">
              <a:schemeClr val="accent1"/>
            </a:lnRef>
            <a:fillRef idx="0">
              <a:schemeClr val="accent1"/>
            </a:fillRef>
            <a:effectRef idx="0">
              <a:schemeClr val="accent1"/>
            </a:effectRef>
            <a:fontRef idx="minor">
              <a:schemeClr val="tx1"/>
            </a:fontRef>
          </p:style>
        </p:cxnSp>
      </p:grpSp>
      <p:sp>
        <p:nvSpPr>
          <p:cNvPr id="33" name="Text Placeholder 30"/>
          <p:cNvSpPr>
            <a:spLocks noGrp="1"/>
          </p:cNvSpPr>
          <p:nvPr>
            <p:ph type="body" sz="quarter" idx="35"/>
          </p:nvPr>
        </p:nvSpPr>
        <p:spPr>
          <a:xfrm>
            <a:off x="1706444" y="1914930"/>
            <a:ext cx="2472444" cy="2472444"/>
          </a:xfrm>
          <a:prstGeom prst="ellipse">
            <a:avLst/>
          </a:prstGeom>
          <a:solidFill>
            <a:srgbClr val="0D71C3"/>
          </a:solidFill>
          <a:ln w="57150">
            <a:solidFill>
              <a:schemeClr val="bg1"/>
            </a:solidFill>
          </a:ln>
        </p:spPr>
        <p:txBody>
          <a:bodyPr wrap="none" lIns="0" tIns="0" rIns="0" bIns="0" anchor="ctr" anchorCtr="0"/>
          <a:lstStyle>
            <a:lvl1pPr marL="0" indent="0" algn="ctr">
              <a:buNone/>
              <a:defRPr sz="2800">
                <a:solidFill>
                  <a:schemeClr val="bg1"/>
                </a:solidFill>
              </a:defRPr>
            </a:lvl1pPr>
          </a:lstStyle>
          <a:p>
            <a:pPr lvl="0"/>
            <a:endParaRPr lang="en-US" dirty="0"/>
          </a:p>
        </p:txBody>
      </p:sp>
      <p:sp>
        <p:nvSpPr>
          <p:cNvPr id="34" name="Text Placeholder 2"/>
          <p:cNvSpPr>
            <a:spLocks noGrp="1"/>
          </p:cNvSpPr>
          <p:nvPr>
            <p:ph type="body" sz="quarter" idx="36"/>
          </p:nvPr>
        </p:nvSpPr>
        <p:spPr>
          <a:xfrm>
            <a:off x="212725" y="762000"/>
            <a:ext cx="11804650" cy="874713"/>
          </a:xfrm>
        </p:spPr>
        <p:txBody>
          <a:bodyPr/>
          <a:lstStyle>
            <a:lvl1pPr>
              <a:defRPr sz="2800"/>
            </a:lvl1pPr>
            <a:lvl2pPr>
              <a:defRPr sz="2800"/>
            </a:lvl2pPr>
          </a:lstStyle>
          <a:p>
            <a:pPr lvl="0"/>
            <a:r>
              <a:rPr lang="en-US" dirty="0"/>
              <a:t>Click to edit Master text styles</a:t>
            </a:r>
          </a:p>
          <a:p>
            <a:pPr lvl="1"/>
            <a:r>
              <a:rPr lang="en-US" dirty="0"/>
              <a:t>Second level</a:t>
            </a:r>
          </a:p>
        </p:txBody>
      </p:sp>
      <p:sp>
        <p:nvSpPr>
          <p:cNvPr id="35" name="Text Placeholder 2"/>
          <p:cNvSpPr>
            <a:spLocks noGrp="1"/>
          </p:cNvSpPr>
          <p:nvPr>
            <p:ph type="body" sz="quarter" idx="37"/>
          </p:nvPr>
        </p:nvSpPr>
        <p:spPr>
          <a:xfrm>
            <a:off x="212725" y="4739640"/>
            <a:ext cx="5612003" cy="1732986"/>
          </a:xfrm>
        </p:spPr>
        <p:txBody>
          <a:bodyPr/>
          <a:lstStyle>
            <a:lvl1pPr>
              <a:defRPr sz="2800"/>
            </a:lvl1pPr>
            <a:lvl2pPr>
              <a:defRPr sz="2800"/>
            </a:lvl2pPr>
          </a:lstStyle>
          <a:p>
            <a:pPr lvl="0"/>
            <a:r>
              <a:rPr lang="en-US" dirty="0"/>
              <a:t>Click to edit Master text styles</a:t>
            </a:r>
          </a:p>
          <a:p>
            <a:pPr lvl="1"/>
            <a:r>
              <a:rPr lang="en-US" dirty="0"/>
              <a:t>Second level</a:t>
            </a:r>
          </a:p>
        </p:txBody>
      </p:sp>
      <p:sp>
        <p:nvSpPr>
          <p:cNvPr id="36" name="Text Placeholder 2"/>
          <p:cNvSpPr>
            <a:spLocks noGrp="1"/>
          </p:cNvSpPr>
          <p:nvPr>
            <p:ph type="body" sz="quarter" idx="38"/>
          </p:nvPr>
        </p:nvSpPr>
        <p:spPr>
          <a:xfrm>
            <a:off x="6174613" y="1767840"/>
            <a:ext cx="5612003" cy="4704786"/>
          </a:xfrm>
        </p:spPr>
        <p:txBody>
          <a:bodyPr anchor="ctr" anchorCtr="0"/>
          <a:lstStyle>
            <a:lvl1pPr>
              <a:defRPr sz="28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2695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eft 2 circle and right text">
    <p:spTree>
      <p:nvGrpSpPr>
        <p:cNvPr id="1" name=""/>
        <p:cNvGrpSpPr/>
        <p:nvPr/>
      </p:nvGrpSpPr>
      <p:grpSpPr>
        <a:xfrm>
          <a:off x="0" y="0"/>
          <a:ext cx="0" cy="0"/>
          <a:chOff x="0" y="0"/>
          <a:chExt cx="0" cy="0"/>
        </a:xfrm>
      </p:grpSpPr>
      <p:sp>
        <p:nvSpPr>
          <p:cNvPr id="17" name="Rounded Rectangle 16"/>
          <p:cNvSpPr/>
          <p:nvPr userDrawn="1"/>
        </p:nvSpPr>
        <p:spPr>
          <a:xfrm rot="16200000">
            <a:off x="4833640" y="233063"/>
            <a:ext cx="2377440" cy="10186629"/>
          </a:xfrm>
          <a:prstGeom prst="roundRect">
            <a:avLst>
              <a:gd name="adj" fmla="val 5986"/>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ounded Rectangle 2"/>
          <p:cNvSpPr/>
          <p:nvPr userDrawn="1"/>
        </p:nvSpPr>
        <p:spPr>
          <a:xfrm rot="16200000">
            <a:off x="4842398" y="-2236747"/>
            <a:ext cx="2364062" cy="10186631"/>
          </a:xfrm>
          <a:prstGeom prst="roundRect">
            <a:avLst>
              <a:gd name="adj" fmla="val 5986"/>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Text Placeholder 4"/>
          <p:cNvSpPr>
            <a:spLocks noGrp="1"/>
          </p:cNvSpPr>
          <p:nvPr>
            <p:ph type="body" sz="quarter" idx="15"/>
          </p:nvPr>
        </p:nvSpPr>
        <p:spPr>
          <a:xfrm>
            <a:off x="1712817" y="1823891"/>
            <a:ext cx="9982561" cy="2167721"/>
          </a:xfrm>
          <a:prstGeom prst="rect">
            <a:avLst/>
          </a:prstGeom>
        </p:spPr>
        <p:txBody>
          <a:bodyPr lIns="45720" rIns="45720"/>
          <a:lstStyle>
            <a:lvl1pPr>
              <a:defRPr sz="2800"/>
            </a:lvl1pPr>
          </a:lstStyle>
          <a:p>
            <a:pPr lvl="0"/>
            <a:r>
              <a:rPr lang="en-US" dirty="0"/>
              <a:t>Click to edit Master text styles</a:t>
            </a:r>
          </a:p>
        </p:txBody>
      </p:sp>
      <p:sp>
        <p:nvSpPr>
          <p:cNvPr id="2" name="Oval 1"/>
          <p:cNvSpPr/>
          <p:nvPr userDrawn="1"/>
        </p:nvSpPr>
        <p:spPr>
          <a:xfrm>
            <a:off x="25878" y="1942168"/>
            <a:ext cx="1828800" cy="1828800"/>
          </a:xfrm>
          <a:prstGeom prst="ellipse">
            <a:avLst/>
          </a:prstGeom>
          <a:solidFill>
            <a:srgbClr val="00ADE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8"/>
          </p:nvPr>
        </p:nvSpPr>
        <p:spPr>
          <a:xfrm>
            <a:off x="-584421" y="2559590"/>
            <a:ext cx="3049399" cy="599920"/>
          </a:xfrm>
          <a:prstGeom prst="rect">
            <a:avLst/>
          </a:prstGeom>
        </p:spPr>
        <p:txBody>
          <a:bodyPr lIns="45720" rIns="45720" anchor="ctr" anchorCtr="0"/>
          <a:lstStyle>
            <a:lvl1pPr marL="0" indent="0" algn="ctr">
              <a:buNone/>
              <a:defRPr sz="2800">
                <a:solidFill>
                  <a:schemeClr val="bg1"/>
                </a:solidFill>
              </a:defRPr>
            </a:lvl1pPr>
          </a:lstStyle>
          <a:p>
            <a:pPr lvl="0"/>
            <a:r>
              <a:rPr lang="en-US" dirty="0"/>
              <a:t>Click to edit</a:t>
            </a:r>
          </a:p>
        </p:txBody>
      </p:sp>
      <p:sp>
        <p:nvSpPr>
          <p:cNvPr id="29" name="Text Placeholder 4"/>
          <p:cNvSpPr>
            <a:spLocks noGrp="1"/>
          </p:cNvSpPr>
          <p:nvPr>
            <p:ph type="body" sz="quarter" idx="19"/>
          </p:nvPr>
        </p:nvSpPr>
        <p:spPr>
          <a:xfrm>
            <a:off x="1712817" y="4212696"/>
            <a:ext cx="9982561" cy="2140480"/>
          </a:xfrm>
          <a:prstGeom prst="rect">
            <a:avLst/>
          </a:prstGeom>
        </p:spPr>
        <p:txBody>
          <a:bodyPr lIns="45720" rIns="45720"/>
          <a:lstStyle>
            <a:lvl1pPr>
              <a:defRPr sz="2800"/>
            </a:lvl1pPr>
          </a:lstStyle>
          <a:p>
            <a:pPr lvl="0"/>
            <a:r>
              <a:rPr lang="en-US" dirty="0"/>
              <a:t>Click to edit Master text styles</a:t>
            </a:r>
          </a:p>
        </p:txBody>
      </p:sp>
      <p:sp>
        <p:nvSpPr>
          <p:cNvPr id="30" name="Oval 29"/>
          <p:cNvSpPr/>
          <p:nvPr userDrawn="1"/>
        </p:nvSpPr>
        <p:spPr>
          <a:xfrm>
            <a:off x="25878" y="4411977"/>
            <a:ext cx="1828800" cy="1828800"/>
          </a:xfrm>
          <a:prstGeom prst="ellipse">
            <a:avLst/>
          </a:prstGeom>
          <a:solidFill>
            <a:srgbClr val="00ADE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Text Placeholder 4"/>
          <p:cNvSpPr>
            <a:spLocks noGrp="1"/>
          </p:cNvSpPr>
          <p:nvPr>
            <p:ph type="body" sz="quarter" idx="20"/>
          </p:nvPr>
        </p:nvSpPr>
        <p:spPr>
          <a:xfrm>
            <a:off x="-580135" y="4921790"/>
            <a:ext cx="3049399" cy="599920"/>
          </a:xfrm>
          <a:prstGeom prst="rect">
            <a:avLst/>
          </a:prstGeom>
        </p:spPr>
        <p:txBody>
          <a:bodyPr lIns="45720" rIns="45720" anchor="ctr" anchorCtr="0"/>
          <a:lstStyle>
            <a:lvl1pPr marL="0" indent="0" algn="ctr">
              <a:buNone/>
              <a:defRPr sz="2800">
                <a:solidFill>
                  <a:schemeClr val="bg1"/>
                </a:solidFill>
              </a:defRPr>
            </a:lvl1pPr>
          </a:lstStyle>
          <a:p>
            <a:pPr lvl="0"/>
            <a:r>
              <a:rPr lang="en-US" dirty="0"/>
              <a:t>Click to edit</a:t>
            </a:r>
          </a:p>
        </p:txBody>
      </p:sp>
      <p:sp>
        <p:nvSpPr>
          <p:cNvPr id="43" name="Title Placeholder 1"/>
          <p:cNvSpPr>
            <a:spLocks noGrp="1"/>
          </p:cNvSpPr>
          <p:nvPr>
            <p:ph type="title"/>
          </p:nvPr>
        </p:nvSpPr>
        <p:spPr>
          <a:xfrm>
            <a:off x="212269" y="-27432"/>
            <a:ext cx="9417505" cy="769956"/>
          </a:xfrm>
          <a:prstGeom prst="rect">
            <a:avLst/>
          </a:prstGeom>
        </p:spPr>
        <p:txBody>
          <a:bodyPr vert="horz" lIns="45720" tIns="45720" rIns="45720" bIns="45720" rtlCol="0" anchor="ctr">
            <a:noAutofit/>
          </a:bodyPr>
          <a:lstStyle/>
          <a:p>
            <a:r>
              <a:rPr lang="en-US" dirty="0"/>
              <a:t>Click to edit Master title</a:t>
            </a:r>
          </a:p>
        </p:txBody>
      </p:sp>
      <p:sp>
        <p:nvSpPr>
          <p:cNvPr id="44" name="Rectangle 43"/>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586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ext uri="{DCECCB84-F9BA-43D5-87BE-67443E8EF086}">
      <p15:sldGuideLst xmlns="" xmlns:p15="http://schemas.microsoft.com/office/powerpoint/2012/main">
        <p15:guide id="1" orient="horz" pos="2160">
          <p15:clr>
            <a:srgbClr val="FBAE40"/>
          </p15:clr>
        </p15:guide>
        <p15:guide id="2" pos="3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3 tab and text">
    <p:spTree>
      <p:nvGrpSpPr>
        <p:cNvPr id="1" name=""/>
        <p:cNvGrpSpPr/>
        <p:nvPr/>
      </p:nvGrpSpPr>
      <p:grpSpPr>
        <a:xfrm>
          <a:off x="0" y="0"/>
          <a:ext cx="0" cy="0"/>
          <a:chOff x="0" y="0"/>
          <a:chExt cx="0" cy="0"/>
        </a:xfrm>
      </p:grpSpPr>
      <p:sp>
        <p:nvSpPr>
          <p:cNvPr id="18" name="Text Placeholder 4"/>
          <p:cNvSpPr>
            <a:spLocks noGrp="1"/>
          </p:cNvSpPr>
          <p:nvPr>
            <p:ph type="body" sz="quarter" idx="15"/>
          </p:nvPr>
        </p:nvSpPr>
        <p:spPr>
          <a:xfrm>
            <a:off x="212269" y="936896"/>
            <a:ext cx="11912675" cy="822737"/>
          </a:xfrm>
          <a:prstGeom prst="rect">
            <a:avLst/>
          </a:prstGeom>
        </p:spPr>
        <p:txBody>
          <a:bodyPr lIns="45720" rIns="45720"/>
          <a:lstStyle>
            <a:lvl1pPr>
              <a:defRPr sz="2800"/>
            </a:lvl1pPr>
          </a:lstStyle>
          <a:p>
            <a:pPr lvl="0"/>
            <a:r>
              <a:rPr lang="en-US" dirty="0"/>
              <a:t>Click to edit Master text styles</a:t>
            </a:r>
          </a:p>
        </p:txBody>
      </p:sp>
      <p:sp>
        <p:nvSpPr>
          <p:cNvPr id="43" name="Title Placeholder 1"/>
          <p:cNvSpPr>
            <a:spLocks noGrp="1"/>
          </p:cNvSpPr>
          <p:nvPr>
            <p:ph type="title"/>
          </p:nvPr>
        </p:nvSpPr>
        <p:spPr>
          <a:xfrm>
            <a:off x="212269" y="-27432"/>
            <a:ext cx="9417505" cy="769956"/>
          </a:xfrm>
          <a:prstGeom prst="rect">
            <a:avLst/>
          </a:prstGeom>
        </p:spPr>
        <p:txBody>
          <a:bodyPr vert="horz" lIns="45720" tIns="45720" rIns="45720" bIns="45720" rtlCol="0" anchor="ctr">
            <a:noAutofit/>
          </a:bodyPr>
          <a:lstStyle/>
          <a:p>
            <a:r>
              <a:rPr lang="en-US" dirty="0"/>
              <a:t>Click to edit Master title</a:t>
            </a:r>
          </a:p>
        </p:txBody>
      </p:sp>
      <p:sp>
        <p:nvSpPr>
          <p:cNvPr id="44" name="Rectangle 43"/>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6200000">
            <a:off x="6106000" y="-1980840"/>
            <a:ext cx="1133270" cy="9102950"/>
          </a:xfrm>
          <a:prstGeom prst="roundRect">
            <a:avLst>
              <a:gd name="adj" fmla="val 790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09"/>
            <a:endParaRPr lang="en-US" sz="2800" dirty="0">
              <a:solidFill>
                <a:prstClr val="white"/>
              </a:solidFill>
              <a:latin typeface="Arial" panose="020B0604020202020204" pitchFamily="34" charset="0"/>
              <a:cs typeface="Arial" panose="020B0604020202020204" pitchFamily="34" charset="0"/>
            </a:endParaRPr>
          </a:p>
        </p:txBody>
      </p:sp>
      <p:sp>
        <p:nvSpPr>
          <p:cNvPr id="15" name="Rounded Rectangle 14"/>
          <p:cNvSpPr/>
          <p:nvPr/>
        </p:nvSpPr>
        <p:spPr>
          <a:xfrm>
            <a:off x="957400" y="2248368"/>
            <a:ext cx="2448585" cy="644536"/>
          </a:xfrm>
          <a:prstGeom prst="roundRect">
            <a:avLst>
              <a:gd name="adj" fmla="val 18469"/>
            </a:avLst>
          </a:prstGeom>
          <a:solidFill>
            <a:srgbClr val="00AD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855809"/>
            <a:endParaRPr lang="en-US" sz="2800" dirty="0">
              <a:solidFill>
                <a:prstClr val="white"/>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6"/>
          </p:nvPr>
        </p:nvSpPr>
        <p:spPr>
          <a:xfrm>
            <a:off x="1012825" y="2247900"/>
            <a:ext cx="2338388" cy="644525"/>
          </a:xfrm>
        </p:spPr>
        <p:txBody>
          <a:bodyPr anchor="ctr" anchorCtr="0"/>
          <a:lstStyle>
            <a:lvl1pPr marL="0" indent="0" algn="ctr">
              <a:buNone/>
              <a:defRPr sz="2800">
                <a:solidFill>
                  <a:schemeClr val="bg1"/>
                </a:solidFill>
              </a:defRPr>
            </a:lvl1pPr>
          </a:lstStyle>
          <a:p>
            <a:pPr lvl="0"/>
            <a:r>
              <a:rPr lang="en-US" dirty="0"/>
              <a:t>Click to</a:t>
            </a:r>
          </a:p>
        </p:txBody>
      </p:sp>
      <p:sp>
        <p:nvSpPr>
          <p:cNvPr id="34" name="Text Placeholder 4"/>
          <p:cNvSpPr>
            <a:spLocks noGrp="1"/>
          </p:cNvSpPr>
          <p:nvPr>
            <p:ph type="body" sz="quarter" idx="17"/>
          </p:nvPr>
        </p:nvSpPr>
        <p:spPr>
          <a:xfrm>
            <a:off x="3613837" y="2015888"/>
            <a:ext cx="7523555" cy="1121382"/>
          </a:xfrm>
          <a:prstGeom prst="rect">
            <a:avLst/>
          </a:prstGeom>
        </p:spPr>
        <p:txBody>
          <a:bodyPr lIns="45720" rIns="45720" anchor="ctr" anchorCtr="0"/>
          <a:lstStyle>
            <a:lvl1pPr>
              <a:defRPr sz="2800"/>
            </a:lvl1pPr>
          </a:lstStyle>
          <a:p>
            <a:pPr lvl="0"/>
            <a:r>
              <a:rPr lang="en-US" dirty="0"/>
              <a:t>Click to edit Master text styles</a:t>
            </a:r>
          </a:p>
        </p:txBody>
      </p:sp>
      <p:sp>
        <p:nvSpPr>
          <p:cNvPr id="35" name="Rounded Rectangle 34"/>
          <p:cNvSpPr/>
          <p:nvPr userDrawn="1"/>
        </p:nvSpPr>
        <p:spPr>
          <a:xfrm rot="16200000">
            <a:off x="6106000" y="-572664"/>
            <a:ext cx="1133270" cy="9102950"/>
          </a:xfrm>
          <a:prstGeom prst="roundRect">
            <a:avLst>
              <a:gd name="adj" fmla="val 790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09"/>
            <a:endParaRPr lang="en-US" sz="2800" dirty="0">
              <a:solidFill>
                <a:prstClr val="white"/>
              </a:solidFill>
              <a:latin typeface="Arial" panose="020B0604020202020204" pitchFamily="34" charset="0"/>
              <a:cs typeface="Arial" panose="020B0604020202020204" pitchFamily="34" charset="0"/>
            </a:endParaRPr>
          </a:p>
        </p:txBody>
      </p:sp>
      <p:sp>
        <p:nvSpPr>
          <p:cNvPr id="36" name="Rounded Rectangle 35"/>
          <p:cNvSpPr/>
          <p:nvPr userDrawn="1"/>
        </p:nvSpPr>
        <p:spPr>
          <a:xfrm>
            <a:off x="957400" y="3656544"/>
            <a:ext cx="2448585" cy="644536"/>
          </a:xfrm>
          <a:prstGeom prst="roundRect">
            <a:avLst>
              <a:gd name="adj" fmla="val 18469"/>
            </a:avLst>
          </a:prstGeom>
          <a:solidFill>
            <a:srgbClr val="00AD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855809"/>
            <a:endParaRPr lang="en-US" sz="2800" dirty="0">
              <a:solidFill>
                <a:prstClr val="white"/>
              </a:solidFill>
              <a:latin typeface="Arial" panose="020B0604020202020204" pitchFamily="34" charset="0"/>
              <a:cs typeface="Arial" panose="020B0604020202020204" pitchFamily="34" charset="0"/>
            </a:endParaRPr>
          </a:p>
        </p:txBody>
      </p:sp>
      <p:sp>
        <p:nvSpPr>
          <p:cNvPr id="37" name="Text Placeholder 4"/>
          <p:cNvSpPr>
            <a:spLocks noGrp="1"/>
          </p:cNvSpPr>
          <p:nvPr>
            <p:ph type="body" sz="quarter" idx="18"/>
          </p:nvPr>
        </p:nvSpPr>
        <p:spPr>
          <a:xfrm>
            <a:off x="1012825" y="3656076"/>
            <a:ext cx="2338388" cy="644525"/>
          </a:xfrm>
        </p:spPr>
        <p:txBody>
          <a:bodyPr anchor="ctr" anchorCtr="0"/>
          <a:lstStyle>
            <a:lvl1pPr marL="0" indent="0" algn="ctr">
              <a:buNone/>
              <a:defRPr sz="2800">
                <a:solidFill>
                  <a:schemeClr val="bg1"/>
                </a:solidFill>
              </a:defRPr>
            </a:lvl1pPr>
          </a:lstStyle>
          <a:p>
            <a:pPr lvl="0"/>
            <a:r>
              <a:rPr lang="en-US" dirty="0"/>
              <a:t>Click to</a:t>
            </a:r>
          </a:p>
        </p:txBody>
      </p:sp>
      <p:sp>
        <p:nvSpPr>
          <p:cNvPr id="38" name="Text Placeholder 4"/>
          <p:cNvSpPr>
            <a:spLocks noGrp="1"/>
          </p:cNvSpPr>
          <p:nvPr>
            <p:ph type="body" sz="quarter" idx="19"/>
          </p:nvPr>
        </p:nvSpPr>
        <p:spPr>
          <a:xfrm>
            <a:off x="3613837" y="3424064"/>
            <a:ext cx="7523555" cy="1121382"/>
          </a:xfrm>
          <a:prstGeom prst="rect">
            <a:avLst/>
          </a:prstGeom>
        </p:spPr>
        <p:txBody>
          <a:bodyPr lIns="45720" rIns="45720" anchor="ctr" anchorCtr="0"/>
          <a:lstStyle>
            <a:lvl1pPr>
              <a:defRPr sz="2800"/>
            </a:lvl1pPr>
          </a:lstStyle>
          <a:p>
            <a:pPr lvl="0"/>
            <a:r>
              <a:rPr lang="en-US" dirty="0"/>
              <a:t>Click to edit Master text styles</a:t>
            </a:r>
          </a:p>
        </p:txBody>
      </p:sp>
      <p:sp>
        <p:nvSpPr>
          <p:cNvPr id="39" name="Rounded Rectangle 38"/>
          <p:cNvSpPr/>
          <p:nvPr userDrawn="1"/>
        </p:nvSpPr>
        <p:spPr>
          <a:xfrm rot="16200000">
            <a:off x="6106000" y="872088"/>
            <a:ext cx="1133270" cy="9102950"/>
          </a:xfrm>
          <a:prstGeom prst="roundRect">
            <a:avLst>
              <a:gd name="adj" fmla="val 790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09"/>
            <a:endParaRPr lang="en-US" sz="2800" dirty="0">
              <a:solidFill>
                <a:prstClr val="white"/>
              </a:solidFill>
              <a:latin typeface="Arial" panose="020B0604020202020204" pitchFamily="34" charset="0"/>
              <a:cs typeface="Arial" panose="020B0604020202020204" pitchFamily="34" charset="0"/>
            </a:endParaRPr>
          </a:p>
        </p:txBody>
      </p:sp>
      <p:sp>
        <p:nvSpPr>
          <p:cNvPr id="40" name="Rounded Rectangle 39"/>
          <p:cNvSpPr/>
          <p:nvPr userDrawn="1"/>
        </p:nvSpPr>
        <p:spPr>
          <a:xfrm>
            <a:off x="957400" y="5101296"/>
            <a:ext cx="2448585" cy="644536"/>
          </a:xfrm>
          <a:prstGeom prst="roundRect">
            <a:avLst>
              <a:gd name="adj" fmla="val 18469"/>
            </a:avLst>
          </a:prstGeom>
          <a:solidFill>
            <a:srgbClr val="00AD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855809"/>
            <a:endParaRPr lang="en-US" sz="2800" dirty="0">
              <a:solidFill>
                <a:prstClr val="white"/>
              </a:solidFill>
              <a:latin typeface="Arial" panose="020B0604020202020204" pitchFamily="34" charset="0"/>
              <a:cs typeface="Arial" panose="020B0604020202020204" pitchFamily="34" charset="0"/>
            </a:endParaRPr>
          </a:p>
        </p:txBody>
      </p:sp>
      <p:sp>
        <p:nvSpPr>
          <p:cNvPr id="41" name="Text Placeholder 4"/>
          <p:cNvSpPr>
            <a:spLocks noGrp="1"/>
          </p:cNvSpPr>
          <p:nvPr>
            <p:ph type="body" sz="quarter" idx="20"/>
          </p:nvPr>
        </p:nvSpPr>
        <p:spPr>
          <a:xfrm>
            <a:off x="1012825" y="5100828"/>
            <a:ext cx="2338388" cy="644525"/>
          </a:xfrm>
        </p:spPr>
        <p:txBody>
          <a:bodyPr anchor="ctr" anchorCtr="0"/>
          <a:lstStyle>
            <a:lvl1pPr marL="0" indent="0" algn="ctr">
              <a:buNone/>
              <a:defRPr sz="2800">
                <a:solidFill>
                  <a:schemeClr val="bg1"/>
                </a:solidFill>
              </a:defRPr>
            </a:lvl1pPr>
          </a:lstStyle>
          <a:p>
            <a:pPr lvl="0"/>
            <a:r>
              <a:rPr lang="en-US" dirty="0"/>
              <a:t>Click to</a:t>
            </a:r>
          </a:p>
        </p:txBody>
      </p:sp>
      <p:sp>
        <p:nvSpPr>
          <p:cNvPr id="42" name="Text Placeholder 4"/>
          <p:cNvSpPr>
            <a:spLocks noGrp="1"/>
          </p:cNvSpPr>
          <p:nvPr>
            <p:ph type="body" sz="quarter" idx="21"/>
          </p:nvPr>
        </p:nvSpPr>
        <p:spPr>
          <a:xfrm>
            <a:off x="3613837" y="4868816"/>
            <a:ext cx="7523555" cy="1121382"/>
          </a:xfrm>
          <a:prstGeom prst="rect">
            <a:avLst/>
          </a:prstGeom>
        </p:spPr>
        <p:txBody>
          <a:bodyPr lIns="45720" rIns="45720" anchor="ctr" anchorCtr="0"/>
          <a:lstStyle>
            <a:lvl1pPr>
              <a:defRPr sz="2800"/>
            </a:lvl1pPr>
          </a:lstStyle>
          <a:p>
            <a:pPr lvl="0"/>
            <a:r>
              <a:rPr lang="en-US" dirty="0"/>
              <a:t>Click to edit Master text styles</a:t>
            </a:r>
          </a:p>
        </p:txBody>
      </p:sp>
    </p:spTree>
    <p:extLst>
      <p:ext uri="{BB962C8B-B14F-4D97-AF65-F5344CB8AC3E}">
        <p14:creationId xmlns:p14="http://schemas.microsoft.com/office/powerpoint/2010/main" val="669183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ext uri="{DCECCB84-F9BA-43D5-87BE-67443E8EF086}">
      <p15:sldGuideLst xmlns="" xmlns:p15="http://schemas.microsoft.com/office/powerpoint/2012/main">
        <p15:guide id="1" orient="horz" pos="2160">
          <p15:clr>
            <a:srgbClr val="FBAE40"/>
          </p15:clr>
        </p15:guide>
        <p15:guide id="2" pos="3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eft two images and right text">
    <p:spTree>
      <p:nvGrpSpPr>
        <p:cNvPr id="1" name=""/>
        <p:cNvGrpSpPr/>
        <p:nvPr/>
      </p:nvGrpSpPr>
      <p:grpSpPr>
        <a:xfrm>
          <a:off x="0" y="0"/>
          <a:ext cx="0" cy="0"/>
          <a:chOff x="0" y="0"/>
          <a:chExt cx="0" cy="0"/>
        </a:xfrm>
      </p:grpSpPr>
      <p:sp>
        <p:nvSpPr>
          <p:cNvPr id="11" name="Rectangle 10"/>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40" name="Picture Placeholder 2"/>
          <p:cNvSpPr>
            <a:spLocks noGrp="1"/>
          </p:cNvSpPr>
          <p:nvPr>
            <p:ph type="pic" idx="16" hasCustomPrompt="1"/>
          </p:nvPr>
        </p:nvSpPr>
        <p:spPr>
          <a:xfrm>
            <a:off x="212271" y="1098524"/>
            <a:ext cx="2789816" cy="53775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7" hasCustomPrompt="1"/>
          </p:nvPr>
        </p:nvSpPr>
        <p:spPr>
          <a:xfrm>
            <a:off x="3449247" y="1098524"/>
            <a:ext cx="2789816" cy="537758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Text Placeholder 2"/>
          <p:cNvSpPr>
            <a:spLocks noGrp="1"/>
          </p:cNvSpPr>
          <p:nvPr>
            <p:ph type="body" sz="quarter" idx="18"/>
          </p:nvPr>
        </p:nvSpPr>
        <p:spPr>
          <a:xfrm>
            <a:off x="6721475" y="1104900"/>
            <a:ext cx="5202238" cy="5370513"/>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867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 circle infographic">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381427" y="1903095"/>
            <a:ext cx="2961973" cy="2963687"/>
          </a:xfrm>
          <a:prstGeom prst="ellipse">
            <a:avLst/>
          </a:prstGeom>
          <a:solidFill>
            <a:schemeClr val="bg1"/>
          </a:solidFill>
          <a:ln w="63500">
            <a:solidFill>
              <a:srgbClr val="8AF0F8"/>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sp>
        <p:nvSpPr>
          <p:cNvPr id="11" name="Text Placeholder 4"/>
          <p:cNvSpPr>
            <a:spLocks noGrp="1"/>
          </p:cNvSpPr>
          <p:nvPr>
            <p:ph type="body" sz="quarter" idx="26"/>
          </p:nvPr>
        </p:nvSpPr>
        <p:spPr>
          <a:xfrm>
            <a:off x="1381426" y="4895952"/>
            <a:ext cx="2961973" cy="1632864"/>
          </a:xfrm>
        </p:spPr>
        <p:txBody>
          <a:bodyPr lIns="45720" rIns="45720"/>
          <a:lstStyle>
            <a:lvl1pPr marL="285750" indent="-285750" algn="l">
              <a:buFont typeface="Wingdings" panose="05000000000000000000" pitchFamily="2" charset="2"/>
              <a:buChar char="§"/>
              <a:defRPr sz="2800"/>
            </a:lvl1pPr>
          </a:lstStyle>
          <a:p>
            <a:pPr lvl="0"/>
            <a:r>
              <a:rPr lang="en-US" dirty="0"/>
              <a:t>Click to edit Master text styles</a:t>
            </a:r>
          </a:p>
        </p:txBody>
      </p:sp>
      <p:sp>
        <p:nvSpPr>
          <p:cNvPr id="15" name="Picture Placeholder 3"/>
          <p:cNvSpPr>
            <a:spLocks noGrp="1"/>
          </p:cNvSpPr>
          <p:nvPr>
            <p:ph type="pic" sz="quarter" idx="27"/>
          </p:nvPr>
        </p:nvSpPr>
        <p:spPr>
          <a:xfrm>
            <a:off x="4597067" y="1817370"/>
            <a:ext cx="2961973" cy="2963687"/>
          </a:xfrm>
          <a:prstGeom prst="ellipse">
            <a:avLst/>
          </a:prstGeom>
          <a:solidFill>
            <a:schemeClr val="bg1"/>
          </a:solidFill>
          <a:ln w="63500">
            <a:solidFill>
              <a:srgbClr val="8AF0F8"/>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sp>
        <p:nvSpPr>
          <p:cNvPr id="17" name="Picture Placeholder 3"/>
          <p:cNvSpPr>
            <a:spLocks noGrp="1"/>
          </p:cNvSpPr>
          <p:nvPr>
            <p:ph type="pic" sz="quarter" idx="28"/>
          </p:nvPr>
        </p:nvSpPr>
        <p:spPr>
          <a:xfrm>
            <a:off x="7819664" y="1907964"/>
            <a:ext cx="2961973" cy="2963687"/>
          </a:xfrm>
          <a:prstGeom prst="ellipse">
            <a:avLst/>
          </a:prstGeom>
          <a:solidFill>
            <a:schemeClr val="bg1"/>
          </a:solidFill>
          <a:ln w="63500">
            <a:solidFill>
              <a:srgbClr val="8AF0F8"/>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sp>
        <p:nvSpPr>
          <p:cNvPr id="19"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20" name="Rectangle 19"/>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29"/>
          </p:nvPr>
        </p:nvSpPr>
        <p:spPr>
          <a:xfrm>
            <a:off x="4597067" y="4895952"/>
            <a:ext cx="2961973" cy="1632864"/>
          </a:xfrm>
        </p:spPr>
        <p:txBody>
          <a:bodyPr lIns="45720" rIns="45720"/>
          <a:lstStyle>
            <a:lvl1pPr marL="285750" indent="-285750" algn="l">
              <a:buFont typeface="Wingdings" panose="05000000000000000000" pitchFamily="2" charset="2"/>
              <a:buChar char="§"/>
              <a:defRPr sz="2800"/>
            </a:lvl1pPr>
          </a:lstStyle>
          <a:p>
            <a:pPr lvl="0"/>
            <a:r>
              <a:rPr lang="en-US" dirty="0"/>
              <a:t>Click to edit Master text styles</a:t>
            </a:r>
          </a:p>
        </p:txBody>
      </p:sp>
      <p:sp>
        <p:nvSpPr>
          <p:cNvPr id="22" name="Text Placeholder 4"/>
          <p:cNvSpPr>
            <a:spLocks noGrp="1"/>
          </p:cNvSpPr>
          <p:nvPr>
            <p:ph type="body" sz="quarter" idx="30"/>
          </p:nvPr>
        </p:nvSpPr>
        <p:spPr>
          <a:xfrm>
            <a:off x="7819664" y="4895952"/>
            <a:ext cx="2961973" cy="1632864"/>
          </a:xfrm>
        </p:spPr>
        <p:txBody>
          <a:bodyPr lIns="45720" rIns="45720"/>
          <a:lstStyle>
            <a:lvl1pPr marL="285750" indent="-285750" algn="l">
              <a:buFont typeface="Wingdings" panose="05000000000000000000" pitchFamily="2" charset="2"/>
              <a:buChar char="§"/>
              <a:defRPr sz="2800"/>
            </a:lvl1pPr>
          </a:lstStyle>
          <a:p>
            <a:pPr lvl="0"/>
            <a:r>
              <a:rPr lang="en-US" dirty="0"/>
              <a:t>Click to edit Master text styles</a:t>
            </a:r>
          </a:p>
        </p:txBody>
      </p:sp>
      <p:sp>
        <p:nvSpPr>
          <p:cNvPr id="27" name="Arc 26"/>
          <p:cNvSpPr/>
          <p:nvPr userDrawn="1"/>
        </p:nvSpPr>
        <p:spPr>
          <a:xfrm rot="16200000">
            <a:off x="1196298" y="1819319"/>
            <a:ext cx="3339188" cy="3217178"/>
          </a:xfrm>
          <a:prstGeom prst="arc">
            <a:avLst>
              <a:gd name="adj1" fmla="val 16439059"/>
              <a:gd name="adj2" fmla="val 5319400"/>
            </a:avLst>
          </a:prstGeom>
          <a:ln w="25400">
            <a:solidFill>
              <a:srgbClr val="929292"/>
            </a:soli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userDrawn="1"/>
        </p:nvSpPr>
        <p:spPr>
          <a:xfrm rot="5400000">
            <a:off x="4411938" y="1705019"/>
            <a:ext cx="3339188" cy="3217178"/>
          </a:xfrm>
          <a:prstGeom prst="arc">
            <a:avLst>
              <a:gd name="adj1" fmla="val 16218837"/>
              <a:gd name="adj2" fmla="val 5195660"/>
            </a:avLst>
          </a:prstGeom>
          <a:ln w="25400">
            <a:solidFill>
              <a:srgbClr val="92929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userDrawn="1"/>
        </p:nvSpPr>
        <p:spPr>
          <a:xfrm rot="16200000">
            <a:off x="7634535" y="1824188"/>
            <a:ext cx="3339188" cy="3217178"/>
          </a:xfrm>
          <a:prstGeom prst="arc">
            <a:avLst>
              <a:gd name="adj1" fmla="val 16439059"/>
              <a:gd name="adj2" fmla="val 5319400"/>
            </a:avLst>
          </a:prstGeom>
          <a:ln w="25400">
            <a:solidFill>
              <a:srgbClr val="929292"/>
            </a:solidFill>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Placeholder 4"/>
          <p:cNvSpPr>
            <a:spLocks noGrp="1"/>
          </p:cNvSpPr>
          <p:nvPr>
            <p:ph type="body" sz="quarter" idx="31"/>
          </p:nvPr>
        </p:nvSpPr>
        <p:spPr>
          <a:xfrm>
            <a:off x="183562" y="863448"/>
            <a:ext cx="11630486" cy="784840"/>
          </a:xfrm>
        </p:spPr>
        <p:txBody>
          <a:bodyPr lIns="45720" rIns="45720"/>
          <a:lstStyle>
            <a:lvl1pPr marL="285750" indent="-285750" algn="l">
              <a:buFont typeface="Wingdings" panose="05000000000000000000" pitchFamily="2" charset="2"/>
              <a:buChar char="§"/>
              <a:defRPr sz="2800"/>
            </a:lvl1pPr>
          </a:lstStyle>
          <a:p>
            <a:pPr lvl="0"/>
            <a:r>
              <a:rPr lang="en-US" dirty="0"/>
              <a:t>Click to edit Master text styles</a:t>
            </a:r>
          </a:p>
        </p:txBody>
      </p:sp>
    </p:spTree>
    <p:extLst>
      <p:ext uri="{BB962C8B-B14F-4D97-AF65-F5344CB8AC3E}">
        <p14:creationId xmlns:p14="http://schemas.microsoft.com/office/powerpoint/2010/main" val="2875129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5">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4" name="Rectangle 3"/>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a:off x="626756" y="2569246"/>
            <a:ext cx="385779" cy="1098945"/>
          </a:xfrm>
          <a:custGeom>
            <a:avLst/>
            <a:gdLst/>
            <a:ahLst/>
            <a:cxnLst/>
            <a:rect l="0" t="0" r="0" b="0"/>
            <a:pathLst>
              <a:path>
                <a:moveTo>
                  <a:pt x="0" y="0"/>
                </a:moveTo>
                <a:lnTo>
                  <a:pt x="0" y="1098945"/>
                </a:lnTo>
                <a:lnTo>
                  <a:pt x="385779" y="1098945"/>
                </a:lnTo>
              </a:path>
            </a:pathLst>
          </a:custGeom>
          <a:noFill/>
          <a:ln w="25400">
            <a:solidFill>
              <a:srgbClr val="00ADE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ounded Rectangle 7"/>
          <p:cNvSpPr/>
          <p:nvPr userDrawn="1"/>
        </p:nvSpPr>
        <p:spPr>
          <a:xfrm>
            <a:off x="1012534" y="3280418"/>
            <a:ext cx="3902366" cy="778529"/>
          </a:xfrm>
          <a:prstGeom prst="roundRect">
            <a:avLst>
              <a:gd name="adj" fmla="val 11467"/>
            </a:avLst>
          </a:prstGeom>
          <a:ln w="25400">
            <a:solidFill>
              <a:srgbClr val="00ADE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5796" tIns="74666" rIns="90541" bIns="74666" numCol="1" spcCol="1270" anchor="ctr" anchorCtr="0">
            <a:noAutofit/>
          </a:bodyPr>
          <a:lstStyle/>
          <a:p>
            <a:pPr lvl="0" defTabSz="1111250">
              <a:lnSpc>
                <a:spcPct val="90000"/>
              </a:lnSpc>
              <a:spcBef>
                <a:spcPct val="0"/>
              </a:spcBef>
              <a:spcAft>
                <a:spcPct val="35000"/>
              </a:spcAft>
            </a:pPr>
            <a:endParaRPr lang="en-US" sz="2600" dirty="0">
              <a:solidFill>
                <a:srgbClr val="333333"/>
              </a:solidFill>
              <a:latin typeface="Arial" panose="020B0604020202020204" pitchFamily="34" charset="0"/>
              <a:cs typeface="Arial" panose="020B0604020202020204" pitchFamily="34" charset="0"/>
            </a:endParaRPr>
          </a:p>
        </p:txBody>
      </p:sp>
      <p:sp>
        <p:nvSpPr>
          <p:cNvPr id="9" name="Rounded Rectangle 8"/>
          <p:cNvSpPr/>
          <p:nvPr userDrawn="1"/>
        </p:nvSpPr>
        <p:spPr>
          <a:xfrm>
            <a:off x="266700" y="1875435"/>
            <a:ext cx="4648200" cy="1063088"/>
          </a:xfrm>
          <a:prstGeom prst="roundRect">
            <a:avLst>
              <a:gd name="adj" fmla="val 11467"/>
            </a:avLst>
          </a:prstGeom>
          <a:solidFill>
            <a:srgbClr val="00AD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066" tIns="81016" rIns="100066" bIns="81016" numCol="1" spcCol="1270" anchor="ctr" anchorCtr="0">
            <a:noAutofit/>
          </a:bodyPr>
          <a:lstStyle/>
          <a:p>
            <a:pPr defTabSz="1333500">
              <a:lnSpc>
                <a:spcPct val="90000"/>
              </a:lnSpc>
              <a:spcBef>
                <a:spcPct val="0"/>
              </a:spcBef>
              <a:spcAft>
                <a:spcPct val="35000"/>
              </a:spcAft>
            </a:pPr>
            <a:endParaRPr lang="en-US" sz="3000" dirty="0">
              <a:solidFill>
                <a:schemeClr val="bg1"/>
              </a:solidFill>
              <a:latin typeface="Arial" panose="020B0604020202020204" pitchFamily="34" charset="0"/>
              <a:cs typeface="Arial" panose="020B0604020202020204" pitchFamily="34" charset="0"/>
            </a:endParaRPr>
          </a:p>
        </p:txBody>
      </p:sp>
      <p:sp>
        <p:nvSpPr>
          <p:cNvPr id="10" name="Freeform 9"/>
          <p:cNvSpPr/>
          <p:nvPr userDrawn="1"/>
        </p:nvSpPr>
        <p:spPr>
          <a:xfrm>
            <a:off x="626756" y="3616430"/>
            <a:ext cx="385779" cy="1098945"/>
          </a:xfrm>
          <a:custGeom>
            <a:avLst/>
            <a:gdLst/>
            <a:ahLst/>
            <a:cxnLst/>
            <a:rect l="0" t="0" r="0" b="0"/>
            <a:pathLst>
              <a:path>
                <a:moveTo>
                  <a:pt x="0" y="0"/>
                </a:moveTo>
                <a:lnTo>
                  <a:pt x="0" y="1098945"/>
                </a:lnTo>
                <a:lnTo>
                  <a:pt x="385779" y="1098945"/>
                </a:lnTo>
              </a:path>
            </a:pathLst>
          </a:custGeom>
          <a:noFill/>
          <a:ln w="25400">
            <a:solidFill>
              <a:srgbClr val="00ADE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Rounded Rectangle 10"/>
          <p:cNvSpPr/>
          <p:nvPr userDrawn="1"/>
        </p:nvSpPr>
        <p:spPr>
          <a:xfrm>
            <a:off x="1012534" y="4328711"/>
            <a:ext cx="3902366" cy="778529"/>
          </a:xfrm>
          <a:prstGeom prst="roundRect">
            <a:avLst>
              <a:gd name="adj" fmla="val 11467"/>
            </a:avLst>
          </a:prstGeom>
          <a:ln w="25400">
            <a:solidFill>
              <a:srgbClr val="00ADE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5796" tIns="74666" rIns="90541" bIns="74666" numCol="1" spcCol="1270" anchor="ctr" anchorCtr="0">
            <a:noAutofit/>
          </a:bodyPr>
          <a:lstStyle/>
          <a:p>
            <a:pPr lvl="0" defTabSz="1111250">
              <a:lnSpc>
                <a:spcPct val="90000"/>
              </a:lnSpc>
              <a:spcBef>
                <a:spcPct val="0"/>
              </a:spcBef>
              <a:spcAft>
                <a:spcPct val="35000"/>
              </a:spcAft>
            </a:pPr>
            <a:endParaRPr lang="en-US" sz="2600" dirty="0">
              <a:solidFill>
                <a:srgbClr val="333333"/>
              </a:solidFill>
              <a:latin typeface="Arial" panose="020B0604020202020204" pitchFamily="34" charset="0"/>
              <a:cs typeface="Arial" panose="020B0604020202020204" pitchFamily="34" charset="0"/>
            </a:endParaRPr>
          </a:p>
        </p:txBody>
      </p:sp>
      <p:sp>
        <p:nvSpPr>
          <p:cNvPr id="12" name="Rounded Rectangle 11"/>
          <p:cNvSpPr/>
          <p:nvPr userDrawn="1"/>
        </p:nvSpPr>
        <p:spPr>
          <a:xfrm>
            <a:off x="1012534" y="5393555"/>
            <a:ext cx="3902366" cy="970964"/>
          </a:xfrm>
          <a:prstGeom prst="roundRect">
            <a:avLst>
              <a:gd name="adj" fmla="val 11467"/>
            </a:avLst>
          </a:prstGeom>
          <a:ln w="25400">
            <a:solidFill>
              <a:srgbClr val="00ADE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5796" tIns="74666" rIns="90541" bIns="74666" numCol="1" spcCol="1270" anchor="ctr" anchorCtr="0">
            <a:noAutofit/>
          </a:bodyPr>
          <a:lstStyle/>
          <a:p>
            <a:pPr lvl="0" defTabSz="1111250">
              <a:lnSpc>
                <a:spcPct val="90000"/>
              </a:lnSpc>
              <a:spcBef>
                <a:spcPct val="0"/>
              </a:spcBef>
              <a:spcAft>
                <a:spcPct val="35000"/>
              </a:spcAft>
            </a:pPr>
            <a:endParaRPr lang="en-US" sz="2600" dirty="0">
              <a:solidFill>
                <a:srgbClr val="333333"/>
              </a:solidFill>
              <a:latin typeface="Arial" panose="020B0604020202020204" pitchFamily="34" charset="0"/>
              <a:cs typeface="Arial" panose="020B0604020202020204" pitchFamily="34" charset="0"/>
            </a:endParaRPr>
          </a:p>
        </p:txBody>
      </p:sp>
      <p:sp>
        <p:nvSpPr>
          <p:cNvPr id="13" name="Freeform 12"/>
          <p:cNvSpPr/>
          <p:nvPr userDrawn="1"/>
        </p:nvSpPr>
        <p:spPr>
          <a:xfrm flipH="1">
            <a:off x="11132088" y="2535799"/>
            <a:ext cx="319263" cy="1098945"/>
          </a:xfrm>
          <a:custGeom>
            <a:avLst/>
            <a:gdLst/>
            <a:ahLst/>
            <a:cxnLst/>
            <a:rect l="0" t="0" r="0" b="0"/>
            <a:pathLst>
              <a:path>
                <a:moveTo>
                  <a:pt x="0" y="0"/>
                </a:moveTo>
                <a:lnTo>
                  <a:pt x="0" y="1098945"/>
                </a:lnTo>
                <a:lnTo>
                  <a:pt x="385779" y="1098945"/>
                </a:lnTo>
              </a:path>
            </a:pathLst>
          </a:custGeom>
          <a:noFill/>
          <a:ln w="25400">
            <a:solidFill>
              <a:srgbClr val="0ACFE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Rounded Rectangle 13"/>
          <p:cNvSpPr/>
          <p:nvPr userDrawn="1"/>
        </p:nvSpPr>
        <p:spPr>
          <a:xfrm>
            <a:off x="5777037" y="3207662"/>
            <a:ext cx="5304374" cy="836951"/>
          </a:xfrm>
          <a:prstGeom prst="roundRect">
            <a:avLst>
              <a:gd name="adj" fmla="val 11467"/>
            </a:avLst>
          </a:prstGeom>
          <a:ln w="25400">
            <a:solidFill>
              <a:srgbClr val="0ACFE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5796" tIns="73396" rIns="88636" bIns="73396" numCol="1" spcCol="1270" anchor="ctr" anchorCtr="0">
            <a:noAutofit/>
          </a:bodyPr>
          <a:lstStyle/>
          <a:p>
            <a:pPr defTabSz="1066800">
              <a:lnSpc>
                <a:spcPct val="90000"/>
              </a:lnSpc>
              <a:spcBef>
                <a:spcPct val="0"/>
              </a:spcBef>
              <a:spcAft>
                <a:spcPct val="35000"/>
              </a:spcAft>
            </a:pPr>
            <a:endParaRPr lang="en-US" sz="2400" dirty="0">
              <a:latin typeface="Arial" panose="020B0604020202020204" pitchFamily="34" charset="0"/>
              <a:cs typeface="Arial" panose="020B0604020202020204" pitchFamily="34" charset="0"/>
            </a:endParaRPr>
          </a:p>
        </p:txBody>
      </p:sp>
      <p:sp>
        <p:nvSpPr>
          <p:cNvPr id="15" name="Rounded Rectangle 14"/>
          <p:cNvSpPr/>
          <p:nvPr userDrawn="1"/>
        </p:nvSpPr>
        <p:spPr>
          <a:xfrm>
            <a:off x="5777037" y="1875435"/>
            <a:ext cx="6135887" cy="1063088"/>
          </a:xfrm>
          <a:prstGeom prst="roundRect">
            <a:avLst>
              <a:gd name="adj" fmla="val 11467"/>
            </a:avLst>
          </a:prstGeom>
          <a:solidFill>
            <a:srgbClr val="0ACF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066" tIns="81016" rIns="100066" bIns="81016" numCol="1" spcCol="1270" anchor="ctr" anchorCtr="0">
            <a:noAutofit/>
          </a:bodyPr>
          <a:lstStyle/>
          <a:p>
            <a:pPr algn="ctr" defTabSz="1333500">
              <a:lnSpc>
                <a:spcPct val="90000"/>
              </a:lnSpc>
              <a:spcBef>
                <a:spcPct val="0"/>
              </a:spcBef>
              <a:spcAft>
                <a:spcPct val="35000"/>
              </a:spcAft>
            </a:pPr>
            <a:endParaRPr lang="en-US" sz="30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userDrawn="1"/>
        </p:nvSpPr>
        <p:spPr>
          <a:xfrm>
            <a:off x="5777037" y="4340989"/>
            <a:ext cx="5312600" cy="2037379"/>
          </a:xfrm>
          <a:prstGeom prst="roundRect">
            <a:avLst>
              <a:gd name="adj" fmla="val 7193"/>
            </a:avLst>
          </a:prstGeom>
          <a:ln w="25400">
            <a:solidFill>
              <a:srgbClr val="0ACFE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5796" tIns="73396" rIns="88636" bIns="73396" numCol="1" spcCol="1270" anchor="ctr" anchorCtr="0">
            <a:noAutofit/>
          </a:bodyPr>
          <a:lstStyle/>
          <a:p>
            <a:pPr defTabSz="1066800">
              <a:lnSpc>
                <a:spcPct val="90000"/>
              </a:lnSpc>
              <a:spcBef>
                <a:spcPct val="0"/>
              </a:spcBef>
              <a:spcAft>
                <a:spcPct val="35000"/>
              </a:spcAft>
            </a:pPr>
            <a:endParaRPr lang="en-US" sz="2400" dirty="0">
              <a:latin typeface="Arial" panose="020B0604020202020204" pitchFamily="34" charset="0"/>
              <a:cs typeface="Arial" panose="020B0604020202020204" pitchFamily="34" charset="0"/>
            </a:endParaRPr>
          </a:p>
        </p:txBody>
      </p:sp>
      <p:cxnSp>
        <p:nvCxnSpPr>
          <p:cNvPr id="19" name="Elbow Connector 18"/>
          <p:cNvCxnSpPr/>
          <p:nvPr userDrawn="1"/>
        </p:nvCxnSpPr>
        <p:spPr>
          <a:xfrm flipV="1">
            <a:off x="11089637" y="3636191"/>
            <a:ext cx="364300" cy="1714779"/>
          </a:xfrm>
          <a:prstGeom prst="bentConnector2">
            <a:avLst/>
          </a:prstGeom>
          <a:noFill/>
          <a:ln w="25400">
            <a:solidFill>
              <a:srgbClr val="0ACFE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0" name="Oval 19"/>
          <p:cNvSpPr/>
          <p:nvPr userDrawn="1"/>
        </p:nvSpPr>
        <p:spPr>
          <a:xfrm>
            <a:off x="11010487" y="3549990"/>
            <a:ext cx="164995" cy="164995"/>
          </a:xfrm>
          <a:prstGeom prst="ellipse">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11010487" y="5277181"/>
            <a:ext cx="164995" cy="164995"/>
          </a:xfrm>
          <a:prstGeom prst="ellipse">
            <a:avLst/>
          </a:prstGeom>
          <a:solidFill>
            <a:srgbClr val="0A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904698" y="3587185"/>
            <a:ext cx="164995" cy="164995"/>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DEF"/>
              </a:solidFill>
            </a:endParaRPr>
          </a:p>
        </p:txBody>
      </p:sp>
      <p:sp>
        <p:nvSpPr>
          <p:cNvPr id="23" name="Oval 22"/>
          <p:cNvSpPr/>
          <p:nvPr userDrawn="1"/>
        </p:nvSpPr>
        <p:spPr>
          <a:xfrm>
            <a:off x="904698" y="4635478"/>
            <a:ext cx="164995" cy="164995"/>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DEF"/>
              </a:solidFill>
            </a:endParaRPr>
          </a:p>
        </p:txBody>
      </p:sp>
      <p:sp>
        <p:nvSpPr>
          <p:cNvPr id="24" name="Oval 23"/>
          <p:cNvSpPr/>
          <p:nvPr userDrawn="1"/>
        </p:nvSpPr>
        <p:spPr>
          <a:xfrm>
            <a:off x="922115" y="5796540"/>
            <a:ext cx="164995" cy="164995"/>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DEF"/>
              </a:solidFill>
            </a:endParaRPr>
          </a:p>
        </p:txBody>
      </p:sp>
      <p:cxnSp>
        <p:nvCxnSpPr>
          <p:cNvPr id="25" name="Elbow Connector 24"/>
          <p:cNvCxnSpPr>
            <a:endCxn id="24" idx="2"/>
          </p:cNvCxnSpPr>
          <p:nvPr userDrawn="1"/>
        </p:nvCxnSpPr>
        <p:spPr>
          <a:xfrm rot="16200000" flipH="1">
            <a:off x="188616" y="5145538"/>
            <a:ext cx="1173713" cy="293286"/>
          </a:xfrm>
          <a:prstGeom prst="bentConnector2">
            <a:avLst/>
          </a:prstGeom>
          <a:noFill/>
          <a:ln w="25400">
            <a:solidFill>
              <a:srgbClr val="00ADE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6" name="Text Placeholder 4"/>
          <p:cNvSpPr>
            <a:spLocks noGrp="1"/>
          </p:cNvSpPr>
          <p:nvPr>
            <p:ph type="body" sz="quarter" idx="31"/>
          </p:nvPr>
        </p:nvSpPr>
        <p:spPr>
          <a:xfrm>
            <a:off x="183562" y="863448"/>
            <a:ext cx="11630486" cy="800760"/>
          </a:xfrm>
        </p:spPr>
        <p:txBody>
          <a:bodyPr lIns="45720" rIns="45720"/>
          <a:lstStyle>
            <a:lvl1pPr marL="285750" indent="-285750" algn="l">
              <a:buFont typeface="Wingdings" panose="05000000000000000000" pitchFamily="2" charset="2"/>
              <a:buChar char="§"/>
              <a:defRPr sz="2800"/>
            </a:lvl1pPr>
          </a:lstStyle>
          <a:p>
            <a:pPr lvl="0"/>
            <a:r>
              <a:rPr lang="en-US" dirty="0"/>
              <a:t>Click to edit Master text styles</a:t>
            </a:r>
          </a:p>
        </p:txBody>
      </p:sp>
      <p:sp>
        <p:nvSpPr>
          <p:cNvPr id="27" name="Text Placeholder 4"/>
          <p:cNvSpPr>
            <a:spLocks noGrp="1"/>
          </p:cNvSpPr>
          <p:nvPr>
            <p:ph type="body" sz="quarter" idx="32"/>
          </p:nvPr>
        </p:nvSpPr>
        <p:spPr>
          <a:xfrm>
            <a:off x="1063212" y="3298690"/>
            <a:ext cx="3862658" cy="763195"/>
          </a:xfrm>
        </p:spPr>
        <p:txBody>
          <a:bodyPr lIns="45720" rIns="45720" anchor="ctr" anchorCtr="0"/>
          <a:lstStyle>
            <a:lvl1pPr marL="0" indent="0" algn="l">
              <a:buFont typeface="Wingdings" panose="05000000000000000000" pitchFamily="2" charset="2"/>
              <a:buNone/>
              <a:defRPr sz="2600"/>
            </a:lvl1pPr>
          </a:lstStyle>
          <a:p>
            <a:pPr lvl="0"/>
            <a:endParaRPr lang="en-US" dirty="0"/>
          </a:p>
        </p:txBody>
      </p:sp>
      <p:sp>
        <p:nvSpPr>
          <p:cNvPr id="28" name="Text Placeholder 4"/>
          <p:cNvSpPr>
            <a:spLocks noGrp="1"/>
          </p:cNvSpPr>
          <p:nvPr>
            <p:ph type="body" sz="quarter" idx="33"/>
          </p:nvPr>
        </p:nvSpPr>
        <p:spPr>
          <a:xfrm>
            <a:off x="1063212" y="4331962"/>
            <a:ext cx="3862658" cy="763195"/>
          </a:xfrm>
        </p:spPr>
        <p:txBody>
          <a:bodyPr lIns="45720" rIns="45720" anchor="ctr" anchorCtr="0"/>
          <a:lstStyle>
            <a:lvl1pPr marL="0" indent="0" algn="l">
              <a:buFont typeface="Wingdings" panose="05000000000000000000" pitchFamily="2" charset="2"/>
              <a:buNone/>
              <a:defRPr sz="2600"/>
            </a:lvl1pPr>
          </a:lstStyle>
          <a:p>
            <a:pPr lvl="0"/>
            <a:endParaRPr lang="en-US" dirty="0"/>
          </a:p>
        </p:txBody>
      </p:sp>
      <p:sp>
        <p:nvSpPr>
          <p:cNvPr id="29" name="Text Placeholder 4"/>
          <p:cNvSpPr>
            <a:spLocks noGrp="1"/>
          </p:cNvSpPr>
          <p:nvPr>
            <p:ph type="body" sz="quarter" idx="34"/>
          </p:nvPr>
        </p:nvSpPr>
        <p:spPr>
          <a:xfrm>
            <a:off x="1063212" y="5392666"/>
            <a:ext cx="3862658" cy="971853"/>
          </a:xfrm>
        </p:spPr>
        <p:txBody>
          <a:bodyPr lIns="45720" rIns="45720" anchor="ctr" anchorCtr="0"/>
          <a:lstStyle>
            <a:lvl1pPr marL="0" indent="0" algn="l">
              <a:buFont typeface="Wingdings" panose="05000000000000000000" pitchFamily="2" charset="2"/>
              <a:buNone/>
              <a:defRPr sz="2600"/>
            </a:lvl1pPr>
          </a:lstStyle>
          <a:p>
            <a:pPr lvl="0"/>
            <a:endParaRPr lang="en-US" dirty="0"/>
          </a:p>
        </p:txBody>
      </p:sp>
      <p:sp>
        <p:nvSpPr>
          <p:cNvPr id="30" name="Text Placeholder 4"/>
          <p:cNvSpPr>
            <a:spLocks noGrp="1"/>
          </p:cNvSpPr>
          <p:nvPr>
            <p:ph type="body" sz="quarter" idx="35"/>
          </p:nvPr>
        </p:nvSpPr>
        <p:spPr>
          <a:xfrm>
            <a:off x="5808947" y="4359394"/>
            <a:ext cx="5269719" cy="2005125"/>
          </a:xfrm>
        </p:spPr>
        <p:txBody>
          <a:bodyPr lIns="45720" rIns="45720" anchor="ctr" anchorCtr="0"/>
          <a:lstStyle>
            <a:lvl1pPr marL="0" indent="0" algn="r">
              <a:buFont typeface="Wingdings" panose="05000000000000000000" pitchFamily="2" charset="2"/>
              <a:buNone/>
              <a:defRPr sz="2600"/>
            </a:lvl1pPr>
          </a:lstStyle>
          <a:p>
            <a:pPr lvl="0"/>
            <a:endParaRPr lang="en-US" dirty="0"/>
          </a:p>
        </p:txBody>
      </p:sp>
      <p:sp>
        <p:nvSpPr>
          <p:cNvPr id="31" name="Text Placeholder 4"/>
          <p:cNvSpPr>
            <a:spLocks noGrp="1"/>
          </p:cNvSpPr>
          <p:nvPr>
            <p:ph type="body" sz="quarter" idx="36"/>
          </p:nvPr>
        </p:nvSpPr>
        <p:spPr>
          <a:xfrm>
            <a:off x="5834195" y="3207250"/>
            <a:ext cx="5171319" cy="837363"/>
          </a:xfrm>
        </p:spPr>
        <p:txBody>
          <a:bodyPr lIns="45720" rIns="45720" anchor="ctr" anchorCtr="0"/>
          <a:lstStyle>
            <a:lvl1pPr marL="0" indent="0" algn="r">
              <a:buFont typeface="Wingdings" panose="05000000000000000000" pitchFamily="2" charset="2"/>
              <a:buNone/>
              <a:defRPr sz="2600"/>
            </a:lvl1pPr>
          </a:lstStyle>
          <a:p>
            <a:pPr lvl="0"/>
            <a:endParaRPr lang="en-US" dirty="0"/>
          </a:p>
        </p:txBody>
      </p:sp>
      <p:sp>
        <p:nvSpPr>
          <p:cNvPr id="33" name="Text Placeholder 4"/>
          <p:cNvSpPr>
            <a:spLocks noGrp="1"/>
          </p:cNvSpPr>
          <p:nvPr>
            <p:ph type="body" sz="quarter" idx="37"/>
          </p:nvPr>
        </p:nvSpPr>
        <p:spPr>
          <a:xfrm>
            <a:off x="281724" y="1887261"/>
            <a:ext cx="4633176" cy="1008445"/>
          </a:xfrm>
        </p:spPr>
        <p:txBody>
          <a:bodyPr lIns="45720" rIns="45720" anchor="ctr" anchorCtr="0"/>
          <a:lstStyle>
            <a:lvl1pPr marL="0" indent="0" algn="ctr">
              <a:buFont typeface="Wingdings" panose="05000000000000000000" pitchFamily="2" charset="2"/>
              <a:buNone/>
              <a:defRPr sz="2800">
                <a:solidFill>
                  <a:schemeClr val="bg1"/>
                </a:solidFill>
              </a:defRPr>
            </a:lvl1pPr>
          </a:lstStyle>
          <a:p>
            <a:pPr lvl="0"/>
            <a:r>
              <a:rPr lang="en-US" dirty="0"/>
              <a:t>Click to edit Master text styles</a:t>
            </a:r>
          </a:p>
        </p:txBody>
      </p:sp>
      <p:sp>
        <p:nvSpPr>
          <p:cNvPr id="35" name="Text Placeholder 4"/>
          <p:cNvSpPr>
            <a:spLocks noGrp="1"/>
          </p:cNvSpPr>
          <p:nvPr>
            <p:ph type="body" sz="quarter" idx="38"/>
          </p:nvPr>
        </p:nvSpPr>
        <p:spPr>
          <a:xfrm>
            <a:off x="5777268" y="1887261"/>
            <a:ext cx="6135656" cy="1008445"/>
          </a:xfrm>
        </p:spPr>
        <p:txBody>
          <a:bodyPr lIns="45720" rIns="45720" anchor="ctr" anchorCtr="0"/>
          <a:lstStyle>
            <a:lvl1pPr marL="0" indent="0" algn="ctr">
              <a:buFont typeface="Wingdings" panose="05000000000000000000" pitchFamily="2" charset="2"/>
              <a:buNone/>
              <a:defRPr sz="2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94895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nfographic 6">
    <p:spTree>
      <p:nvGrpSpPr>
        <p:cNvPr id="1" name=""/>
        <p:cNvGrpSpPr/>
        <p:nvPr/>
      </p:nvGrpSpPr>
      <p:grpSpPr>
        <a:xfrm>
          <a:off x="0" y="0"/>
          <a:ext cx="0" cy="0"/>
          <a:chOff x="0" y="0"/>
          <a:chExt cx="0" cy="0"/>
        </a:xfrm>
      </p:grpSpPr>
      <p:cxnSp>
        <p:nvCxnSpPr>
          <p:cNvPr id="3" name="Straight Connector 2"/>
          <p:cNvCxnSpPr/>
          <p:nvPr userDrawn="1"/>
        </p:nvCxnSpPr>
        <p:spPr>
          <a:xfrm flipV="1">
            <a:off x="6096000" y="4636862"/>
            <a:ext cx="0" cy="401092"/>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15045" y="3021138"/>
            <a:ext cx="820929" cy="67610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888196" y="3021139"/>
            <a:ext cx="788759" cy="676108"/>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187528" y="5026773"/>
            <a:ext cx="9816944" cy="11181"/>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71450" y="3021138"/>
            <a:ext cx="4343595"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674799" y="3021138"/>
            <a:ext cx="4356596"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9" name="Text Placeholder 18"/>
          <p:cNvSpPr>
            <a:spLocks noGrp="1"/>
          </p:cNvSpPr>
          <p:nvPr>
            <p:ph type="body" sz="quarter" idx="10"/>
          </p:nvPr>
        </p:nvSpPr>
        <p:spPr>
          <a:xfrm>
            <a:off x="65172" y="1901051"/>
            <a:ext cx="4546248" cy="1120085"/>
          </a:xfrm>
        </p:spPr>
        <p:txBody>
          <a:bodyPr lIns="45720" rIns="45720" anchor="b" anchorCtr="0"/>
          <a:lstStyle>
            <a:lvl1pPr>
              <a:defRPr sz="3000"/>
            </a:lvl1pPr>
          </a:lstStyle>
          <a:p>
            <a:pPr lvl="0"/>
            <a:r>
              <a:rPr lang="en-US" dirty="0"/>
              <a:t>Click to edit Master text styles</a:t>
            </a:r>
          </a:p>
        </p:txBody>
      </p:sp>
      <p:sp>
        <p:nvSpPr>
          <p:cNvPr id="10" name="Text Placeholder 18"/>
          <p:cNvSpPr>
            <a:spLocks noGrp="1"/>
          </p:cNvSpPr>
          <p:nvPr>
            <p:ph type="body" sz="quarter" idx="11"/>
          </p:nvPr>
        </p:nvSpPr>
        <p:spPr>
          <a:xfrm>
            <a:off x="7485147" y="1901051"/>
            <a:ext cx="4546248" cy="1120086"/>
          </a:xfrm>
        </p:spPr>
        <p:txBody>
          <a:bodyPr lIns="45720" rIns="45720" anchor="b" anchorCtr="0"/>
          <a:lstStyle>
            <a:lvl1pPr>
              <a:defRPr sz="3000"/>
            </a:lvl1pPr>
          </a:lstStyle>
          <a:p>
            <a:pPr lvl="0"/>
            <a:r>
              <a:rPr lang="en-US" dirty="0"/>
              <a:t>Click to edit Master text styles</a:t>
            </a:r>
          </a:p>
        </p:txBody>
      </p:sp>
      <p:sp>
        <p:nvSpPr>
          <p:cNvPr id="11" name="Text Placeholder 18"/>
          <p:cNvSpPr>
            <a:spLocks noGrp="1"/>
          </p:cNvSpPr>
          <p:nvPr>
            <p:ph type="body" sz="quarter" idx="12"/>
          </p:nvPr>
        </p:nvSpPr>
        <p:spPr>
          <a:xfrm>
            <a:off x="236621" y="5091174"/>
            <a:ext cx="11892093" cy="1061393"/>
          </a:xfrm>
        </p:spPr>
        <p:txBody>
          <a:bodyPr lIns="45720" rIns="45720" anchor="t" anchorCtr="0"/>
          <a:lstStyle>
            <a:lvl1pPr>
              <a:defRPr sz="3000"/>
            </a:lvl1pPr>
          </a:lstStyle>
          <a:p>
            <a:pPr lvl="0"/>
            <a:r>
              <a:rPr lang="en-US" dirty="0"/>
              <a:t>Click to edit Master text styles</a:t>
            </a:r>
          </a:p>
        </p:txBody>
      </p:sp>
      <p:sp>
        <p:nvSpPr>
          <p:cNvPr id="13"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14" name="Rectangle 13"/>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3"/>
          <p:cNvSpPr>
            <a:spLocks noGrp="1"/>
          </p:cNvSpPr>
          <p:nvPr>
            <p:ph type="pic" sz="quarter" idx="27"/>
          </p:nvPr>
        </p:nvSpPr>
        <p:spPr>
          <a:xfrm>
            <a:off x="4794368" y="1987737"/>
            <a:ext cx="2594404" cy="2595905"/>
          </a:xfrm>
          <a:prstGeom prst="ellipse">
            <a:avLst/>
          </a:prstGeom>
          <a:solidFill>
            <a:schemeClr val="bg1"/>
          </a:solidFill>
          <a:ln w="63500">
            <a:solidFill>
              <a:srgbClr val="8AF0F8"/>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spTree>
    <p:extLst>
      <p:ext uri="{BB962C8B-B14F-4D97-AF65-F5344CB8AC3E}">
        <p14:creationId xmlns:p14="http://schemas.microsoft.com/office/powerpoint/2010/main" val="1611405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nfographic 7">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10" name="Rectangle 9"/>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userDrawn="1"/>
        </p:nvCxnSpPr>
        <p:spPr>
          <a:xfrm>
            <a:off x="4515045" y="2765106"/>
            <a:ext cx="820929" cy="67610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6888196" y="2765107"/>
            <a:ext cx="788759" cy="676108"/>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1450" y="2765106"/>
            <a:ext cx="4343595"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74799" y="2765106"/>
            <a:ext cx="4356596"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12" name="Text Placeholder 18"/>
          <p:cNvSpPr>
            <a:spLocks noGrp="1"/>
          </p:cNvSpPr>
          <p:nvPr>
            <p:ph type="body" sz="quarter" idx="10"/>
          </p:nvPr>
        </p:nvSpPr>
        <p:spPr>
          <a:xfrm>
            <a:off x="65172" y="1645019"/>
            <a:ext cx="4546248" cy="1120085"/>
          </a:xfrm>
        </p:spPr>
        <p:txBody>
          <a:bodyPr lIns="45720" rIns="45720" anchor="b" anchorCtr="0"/>
          <a:lstStyle>
            <a:lvl1pPr>
              <a:defRPr sz="3000"/>
            </a:lvl1pPr>
          </a:lstStyle>
          <a:p>
            <a:pPr lvl="0"/>
            <a:r>
              <a:rPr lang="en-US" dirty="0"/>
              <a:t>Click to edit Master text styles</a:t>
            </a:r>
          </a:p>
        </p:txBody>
      </p:sp>
      <p:sp>
        <p:nvSpPr>
          <p:cNvPr id="13" name="Text Placeholder 18"/>
          <p:cNvSpPr>
            <a:spLocks noGrp="1"/>
          </p:cNvSpPr>
          <p:nvPr>
            <p:ph type="body" sz="quarter" idx="11"/>
          </p:nvPr>
        </p:nvSpPr>
        <p:spPr>
          <a:xfrm>
            <a:off x="7485147" y="1645019"/>
            <a:ext cx="4546248" cy="1120086"/>
          </a:xfrm>
        </p:spPr>
        <p:txBody>
          <a:bodyPr lIns="45720" rIns="45720" anchor="b" anchorCtr="0"/>
          <a:lstStyle>
            <a:lvl1pPr>
              <a:defRPr sz="3000"/>
            </a:lvl1pPr>
          </a:lstStyle>
          <a:p>
            <a:pPr lvl="0"/>
            <a:r>
              <a:rPr lang="en-US" dirty="0"/>
              <a:t>Click to edit Master text styles</a:t>
            </a:r>
          </a:p>
        </p:txBody>
      </p:sp>
      <p:sp>
        <p:nvSpPr>
          <p:cNvPr id="15" name="Picture Placeholder 3"/>
          <p:cNvSpPr>
            <a:spLocks noGrp="1"/>
          </p:cNvSpPr>
          <p:nvPr>
            <p:ph type="pic" sz="quarter" idx="27"/>
          </p:nvPr>
        </p:nvSpPr>
        <p:spPr>
          <a:xfrm>
            <a:off x="4794368" y="1731705"/>
            <a:ext cx="2594404" cy="2595905"/>
          </a:xfrm>
          <a:prstGeom prst="ellipse">
            <a:avLst/>
          </a:prstGeom>
          <a:solidFill>
            <a:schemeClr val="bg1"/>
          </a:solidFill>
          <a:ln w="63500">
            <a:solidFill>
              <a:srgbClr val="8AF0F8"/>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cxnSp>
        <p:nvCxnSpPr>
          <p:cNvPr id="36" name="Straight Connector 35"/>
          <p:cNvCxnSpPr/>
          <p:nvPr userDrawn="1"/>
        </p:nvCxnSpPr>
        <p:spPr>
          <a:xfrm flipV="1">
            <a:off x="4667445" y="3987354"/>
            <a:ext cx="820929" cy="67610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040596" y="3987355"/>
            <a:ext cx="788759" cy="676108"/>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323850" y="4664010"/>
            <a:ext cx="4343595"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835404" y="4663463"/>
            <a:ext cx="4204196"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41" name="Text Placeholder 18"/>
          <p:cNvSpPr>
            <a:spLocks noGrp="1"/>
          </p:cNvSpPr>
          <p:nvPr>
            <p:ph type="body" sz="quarter" idx="29"/>
          </p:nvPr>
        </p:nvSpPr>
        <p:spPr>
          <a:xfrm>
            <a:off x="7847643" y="4655897"/>
            <a:ext cx="4202040" cy="1120086"/>
          </a:xfrm>
        </p:spPr>
        <p:txBody>
          <a:bodyPr lIns="45720" rIns="45720" anchor="t" anchorCtr="0"/>
          <a:lstStyle>
            <a:lvl1pPr>
              <a:defRPr sz="3000"/>
            </a:lvl1pPr>
          </a:lstStyle>
          <a:p>
            <a:pPr lvl="0"/>
            <a:r>
              <a:rPr lang="en-US" dirty="0"/>
              <a:t>Click to edit Master text styles</a:t>
            </a:r>
          </a:p>
        </p:txBody>
      </p:sp>
      <p:sp>
        <p:nvSpPr>
          <p:cNvPr id="42" name="Text Placeholder 18"/>
          <p:cNvSpPr>
            <a:spLocks noGrp="1"/>
          </p:cNvSpPr>
          <p:nvPr>
            <p:ph type="body" sz="quarter" idx="30"/>
          </p:nvPr>
        </p:nvSpPr>
        <p:spPr>
          <a:xfrm>
            <a:off x="303843" y="4655897"/>
            <a:ext cx="4345314" cy="1120086"/>
          </a:xfrm>
        </p:spPr>
        <p:txBody>
          <a:bodyPr lIns="45720" rIns="45720" anchor="t" anchorCtr="0"/>
          <a:lstStyle>
            <a:lvl1pPr>
              <a:defRPr sz="3000"/>
            </a:lvl1pPr>
          </a:lstStyle>
          <a:p>
            <a:pPr lvl="0"/>
            <a:r>
              <a:rPr lang="en-US" dirty="0"/>
              <a:t>Click to edit Master text styles</a:t>
            </a:r>
          </a:p>
        </p:txBody>
      </p:sp>
    </p:spTree>
    <p:extLst>
      <p:ext uri="{BB962C8B-B14F-4D97-AF65-F5344CB8AC3E}">
        <p14:creationId xmlns:p14="http://schemas.microsoft.com/office/powerpoint/2010/main" val="2853084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24" t="20383" r="3" b="16284"/>
          <a:stretch/>
        </p:blipFill>
        <p:spPr>
          <a:xfrm rot="10800000">
            <a:off x="-4" y="-4"/>
            <a:ext cx="12181493" cy="6943721"/>
          </a:xfrm>
          <a:prstGeom prst="rect">
            <a:avLst/>
          </a:prstGeom>
        </p:spPr>
      </p:pic>
      <p:sp>
        <p:nvSpPr>
          <p:cNvPr id="63" name="Rectangle 62"/>
          <p:cNvSpPr/>
          <p:nvPr userDrawn="1"/>
        </p:nvSpPr>
        <p:spPr>
          <a:xfrm>
            <a:off x="251825" y="-2"/>
            <a:ext cx="11940176" cy="6943728"/>
          </a:xfrm>
          <a:prstGeom prst="rect">
            <a:avLst/>
          </a:prstGeom>
          <a:gradFill flip="none" rotWithShape="1">
            <a:gsLst>
              <a:gs pos="0">
                <a:srgbClr val="86F9FE">
                  <a:alpha val="0"/>
                </a:srgbClr>
              </a:gs>
              <a:gs pos="100000">
                <a:srgbClr val="86F9F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4057" y="0"/>
            <a:ext cx="9880643" cy="3706322"/>
          </a:xfrm>
          <a:prstGeom prst="rect">
            <a:avLst/>
          </a:prstGeom>
        </p:spPr>
      </p:pic>
      <p:sp>
        <p:nvSpPr>
          <p:cNvPr id="23" name="Block Arc 22"/>
          <p:cNvSpPr/>
          <p:nvPr userDrawn="1"/>
        </p:nvSpPr>
        <p:spPr>
          <a:xfrm rot="10800000">
            <a:off x="304674" y="1527740"/>
            <a:ext cx="3718999" cy="3973841"/>
          </a:xfrm>
          <a:prstGeom prst="blockArc">
            <a:avLst>
              <a:gd name="adj1" fmla="val 11390473"/>
              <a:gd name="adj2" fmla="val 21128968"/>
              <a:gd name="adj3" fmla="val 10497"/>
            </a:avLst>
          </a:prstGeom>
          <a:gradFill flip="none" rotWithShape="1">
            <a:gsLst>
              <a:gs pos="0">
                <a:srgbClr val="8DF2F9"/>
              </a:gs>
              <a:gs pos="100000">
                <a:srgbClr val="629ED5"/>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userDrawn="1"/>
        </p:nvGrpSpPr>
        <p:grpSpPr>
          <a:xfrm>
            <a:off x="-13593" y="1702945"/>
            <a:ext cx="12205593" cy="3894104"/>
            <a:chOff x="-13593" y="1702945"/>
            <a:chExt cx="12205593" cy="3894104"/>
          </a:xfrm>
        </p:grpSpPr>
        <p:sp>
          <p:nvSpPr>
            <p:cNvPr id="24" name="Oval 23"/>
            <p:cNvSpPr/>
            <p:nvPr userDrawn="1"/>
          </p:nvSpPr>
          <p:spPr>
            <a:xfrm>
              <a:off x="588888" y="2044588"/>
              <a:ext cx="3121895" cy="3219189"/>
            </a:xfrm>
            <a:prstGeom prst="ellipse">
              <a:avLst/>
            </a:prstGeom>
            <a:solidFill>
              <a:srgbClr val="FFFFFF"/>
            </a:solidFill>
            <a:ln>
              <a:noFill/>
            </a:ln>
            <a:effectLst>
              <a:outerShdw blurRad="1016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779112" y="3184871"/>
              <a:ext cx="2743200" cy="839449"/>
              <a:chOff x="4841823" y="5958590"/>
              <a:chExt cx="2743200" cy="839449"/>
            </a:xfrm>
          </p:grpSpPr>
          <p:sp>
            <p:nvSpPr>
              <p:cNvPr id="26" name="Rectangle 25"/>
              <p:cNvSpPr/>
              <p:nvPr userDrawn="1"/>
            </p:nvSpPr>
            <p:spPr>
              <a:xfrm>
                <a:off x="4841823" y="5958590"/>
                <a:ext cx="2743200" cy="8394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7205" y="6034270"/>
                <a:ext cx="2285530" cy="699536"/>
              </a:xfrm>
              <a:prstGeom prst="rect">
                <a:avLst/>
              </a:prstGeom>
            </p:spPr>
          </p:pic>
        </p:grpSp>
        <p:grpSp>
          <p:nvGrpSpPr>
            <p:cNvPr id="28" name="Group 27"/>
            <p:cNvGrpSpPr/>
            <p:nvPr userDrawn="1"/>
          </p:nvGrpSpPr>
          <p:grpSpPr>
            <a:xfrm>
              <a:off x="-13593" y="1825201"/>
              <a:ext cx="12205593" cy="3771848"/>
              <a:chOff x="-13593" y="834596"/>
              <a:chExt cx="12205593" cy="3771848"/>
            </a:xfrm>
            <a:effectLst>
              <a:outerShdw blurRad="101600" dist="38100" dir="5400000" algn="t" rotWithShape="0">
                <a:prstClr val="black">
                  <a:alpha val="62000"/>
                </a:prstClr>
              </a:outerShdw>
            </a:effectLst>
          </p:grpSpPr>
          <p:sp>
            <p:nvSpPr>
              <p:cNvPr id="29" name="Rectangle 28"/>
              <p:cNvSpPr/>
              <p:nvPr userDrawn="1"/>
            </p:nvSpPr>
            <p:spPr>
              <a:xfrm>
                <a:off x="3846165" y="2526436"/>
                <a:ext cx="8345835" cy="252546"/>
              </a:xfrm>
              <a:prstGeom prst="rect">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p:cNvSpPr/>
              <p:nvPr userDrawn="1"/>
            </p:nvSpPr>
            <p:spPr>
              <a:xfrm flipH="1" flipV="1">
                <a:off x="251825" y="834596"/>
                <a:ext cx="3771848" cy="3771848"/>
              </a:xfrm>
              <a:prstGeom prst="blockArc">
                <a:avLst>
                  <a:gd name="adj1" fmla="val 10800000"/>
                  <a:gd name="adj2" fmla="val 21512758"/>
                  <a:gd name="adj3" fmla="val 4656"/>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p:cNvSpPr/>
              <p:nvPr userDrawn="1"/>
            </p:nvSpPr>
            <p:spPr>
              <a:xfrm flipH="1" flipV="1">
                <a:off x="-13593" y="2766028"/>
                <a:ext cx="431759" cy="167085"/>
              </a:xfrm>
              <a:prstGeom prst="rect">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Block Arc 32"/>
            <p:cNvSpPr/>
            <p:nvPr userDrawn="1"/>
          </p:nvSpPr>
          <p:spPr>
            <a:xfrm>
              <a:off x="251825" y="1702945"/>
              <a:ext cx="3771848" cy="3771848"/>
            </a:xfrm>
            <a:prstGeom prst="blockArc">
              <a:avLst>
                <a:gd name="adj1" fmla="val 10800000"/>
                <a:gd name="adj2" fmla="val 21512758"/>
                <a:gd name="adj3" fmla="val 4656"/>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p:cNvSpPr/>
            <p:nvPr userDrawn="1"/>
          </p:nvSpPr>
          <p:spPr>
            <a:xfrm>
              <a:off x="3855308" y="2829585"/>
              <a:ext cx="8336692" cy="712205"/>
            </a:xfrm>
            <a:prstGeom prst="rect">
              <a:avLst/>
            </a:prstGeom>
            <a:solidFill>
              <a:srgbClr val="0D7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itle 1"/>
          <p:cNvSpPr>
            <a:spLocks noGrp="1"/>
          </p:cNvSpPr>
          <p:nvPr>
            <p:ph type="ctrTitle" hasCustomPrompt="1"/>
          </p:nvPr>
        </p:nvSpPr>
        <p:spPr>
          <a:xfrm>
            <a:off x="4099778" y="3080211"/>
            <a:ext cx="7863622" cy="611701"/>
          </a:xfrm>
          <a:prstGeom prst="rect">
            <a:avLst/>
          </a:prstGeom>
          <a:noFill/>
        </p:spPr>
        <p:txBody>
          <a:bodyPr anchor="t" anchorCtr="0"/>
          <a:lstStyle>
            <a:lvl1pPr algn="l">
              <a:defRPr sz="3000" b="1" baseline="0">
                <a:solidFill>
                  <a:schemeClr val="bg1"/>
                </a:solidFill>
              </a:defRPr>
            </a:lvl1pPr>
          </a:lstStyle>
          <a:p>
            <a:r>
              <a:rPr lang="en-US" dirty="0"/>
              <a:t>Click to add Topic Title</a:t>
            </a:r>
          </a:p>
        </p:txBody>
      </p:sp>
    </p:spTree>
    <p:extLst>
      <p:ext uri="{BB962C8B-B14F-4D97-AF65-F5344CB8AC3E}">
        <p14:creationId xmlns:p14="http://schemas.microsoft.com/office/powerpoint/2010/main" val="926482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228">
          <p15:clr>
            <a:srgbClr val="FBAE40"/>
          </p15:clr>
        </p15:guide>
        <p15:guide id="4" pos="74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eb Links or resources">
    <p:spTree>
      <p:nvGrpSpPr>
        <p:cNvPr id="1" name=""/>
        <p:cNvGrpSpPr/>
        <p:nvPr/>
      </p:nvGrpSpPr>
      <p:grpSpPr>
        <a:xfrm>
          <a:off x="0" y="0"/>
          <a:ext cx="0" cy="0"/>
          <a:chOff x="0" y="0"/>
          <a:chExt cx="0" cy="0"/>
        </a:xfrm>
      </p:grpSpPr>
      <p:sp>
        <p:nvSpPr>
          <p:cNvPr id="10" name="Rounded Rectangle 9"/>
          <p:cNvSpPr/>
          <p:nvPr userDrawn="1"/>
        </p:nvSpPr>
        <p:spPr>
          <a:xfrm rot="16200000">
            <a:off x="3934446" y="-1555811"/>
            <a:ext cx="5414400" cy="10556420"/>
          </a:xfrm>
          <a:prstGeom prst="roundRect">
            <a:avLst>
              <a:gd name="adj" fmla="val 3858"/>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Oval 2"/>
          <p:cNvSpPr/>
          <p:nvPr userDrawn="1"/>
        </p:nvSpPr>
        <p:spPr>
          <a:xfrm>
            <a:off x="-171451" y="2121944"/>
            <a:ext cx="3200910" cy="3200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277350" y="2669886"/>
            <a:ext cx="2105027" cy="2105027"/>
          </a:xfrm>
          <a:prstGeom prst="ellipse">
            <a:avLst/>
          </a:prstGeom>
          <a:pattFill prst="ltDn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462946" y="2384119"/>
            <a:ext cx="2314391" cy="2676561"/>
          </a:xfrm>
          <a:custGeom>
            <a:avLst/>
            <a:gdLst>
              <a:gd name="connsiteX0" fmla="*/ 1144660 w 2934693"/>
              <a:gd name="connsiteY0" fmla="*/ 0 h 3580066"/>
              <a:gd name="connsiteX1" fmla="*/ 2934693 w 2934693"/>
              <a:gd name="connsiteY1" fmla="*/ 1790033 h 3580066"/>
              <a:gd name="connsiteX2" fmla="*/ 1144660 w 2934693"/>
              <a:gd name="connsiteY2" fmla="*/ 3580066 h 3580066"/>
              <a:gd name="connsiteX3" fmla="*/ 1144660 w 2934693"/>
              <a:gd name="connsiteY3" fmla="*/ 2933019 h 3580066"/>
              <a:gd name="connsiteX4" fmla="*/ 1143066 w 2934693"/>
              <a:gd name="connsiteY4" fmla="*/ 2933099 h 3580066"/>
              <a:gd name="connsiteX5" fmla="*/ 0 w 2934693"/>
              <a:gd name="connsiteY5" fmla="*/ 1790033 h 3580066"/>
              <a:gd name="connsiteX6" fmla="*/ 1143066 w 2934693"/>
              <a:gd name="connsiteY6" fmla="*/ 646967 h 3580066"/>
              <a:gd name="connsiteX7" fmla="*/ 1144660 w 2934693"/>
              <a:gd name="connsiteY7" fmla="*/ 647048 h 35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693" h="3580066">
                <a:moveTo>
                  <a:pt x="1144660" y="0"/>
                </a:moveTo>
                <a:cubicBezTo>
                  <a:pt x="2133268" y="0"/>
                  <a:pt x="2934693" y="801426"/>
                  <a:pt x="2934693" y="1790033"/>
                </a:cubicBezTo>
                <a:cubicBezTo>
                  <a:pt x="2934693" y="2778641"/>
                  <a:pt x="2133268" y="3580066"/>
                  <a:pt x="1144660" y="3580066"/>
                </a:cubicBezTo>
                <a:lnTo>
                  <a:pt x="1144660" y="2933019"/>
                </a:lnTo>
                <a:lnTo>
                  <a:pt x="1143066" y="2933099"/>
                </a:lnTo>
                <a:cubicBezTo>
                  <a:pt x="511768" y="2933099"/>
                  <a:pt x="0" y="2421331"/>
                  <a:pt x="0" y="1790033"/>
                </a:cubicBezTo>
                <a:cubicBezTo>
                  <a:pt x="0" y="1158735"/>
                  <a:pt x="511768" y="646967"/>
                  <a:pt x="1143066" y="646967"/>
                </a:cubicBezTo>
                <a:lnTo>
                  <a:pt x="1144660" y="647048"/>
                </a:lnTo>
                <a:close/>
              </a:path>
            </a:pathLst>
          </a:custGeom>
          <a:solidFill>
            <a:srgbClr val="00AD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Arial"/>
              <a:ea typeface="+mn-ea"/>
              <a:cs typeface="+mn-cs"/>
            </a:endParaRPr>
          </a:p>
        </p:txBody>
      </p:sp>
      <p:sp>
        <p:nvSpPr>
          <p:cNvPr id="34" name="Text Placeholder 4"/>
          <p:cNvSpPr>
            <a:spLocks noGrp="1"/>
          </p:cNvSpPr>
          <p:nvPr>
            <p:ph type="body" sz="quarter" idx="10"/>
          </p:nvPr>
        </p:nvSpPr>
        <p:spPr>
          <a:xfrm>
            <a:off x="3177433" y="1208314"/>
            <a:ext cx="8652617" cy="5221286"/>
          </a:xfrm>
          <a:prstGeom prst="rect">
            <a:avLst/>
          </a:prstGeom>
        </p:spPr>
        <p:txBody>
          <a:bodyPr/>
          <a:lstStyle>
            <a:lvl1pPr>
              <a:defRPr sz="2500"/>
            </a:lvl1pPr>
            <a:lvl2pPr>
              <a:defRPr sz="2500"/>
            </a:lvl2pPr>
            <a:lvl3pPr>
              <a:defRPr sz="2500"/>
            </a:lvl3pPr>
            <a:lvl4pPr>
              <a:defRPr sz="2500"/>
            </a:lvl4pPr>
            <a:lvl5pPr>
              <a:defRPr sz="2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17" name="Rectangle 16"/>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017" y="3467734"/>
            <a:ext cx="1136734" cy="636571"/>
          </a:xfrm>
          <a:prstGeom prst="rect">
            <a:avLst/>
          </a:prstGeom>
        </p:spPr>
      </p:pic>
      <p:sp>
        <p:nvSpPr>
          <p:cNvPr id="12" name="Oval 11"/>
          <p:cNvSpPr/>
          <p:nvPr userDrawn="1"/>
        </p:nvSpPr>
        <p:spPr>
          <a:xfrm>
            <a:off x="1102656" y="4137982"/>
            <a:ext cx="972780" cy="47916"/>
          </a:xfrm>
          <a:prstGeom prst="ellipse">
            <a:avLst/>
          </a:prstGeom>
          <a:solidFill>
            <a:schemeClr val="tx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402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il">
    <p:spTree>
      <p:nvGrpSpPr>
        <p:cNvPr id="1" name=""/>
        <p:cNvGrpSpPr/>
        <p:nvPr/>
      </p:nvGrpSpPr>
      <p:grpSpPr>
        <a:xfrm>
          <a:off x="0" y="0"/>
          <a:ext cx="0" cy="0"/>
          <a:chOff x="0" y="0"/>
          <a:chExt cx="0" cy="0"/>
        </a:xfrm>
      </p:grpSpPr>
      <p:sp>
        <p:nvSpPr>
          <p:cNvPr id="10" name="Rounded Rectangle 9"/>
          <p:cNvSpPr/>
          <p:nvPr userDrawn="1"/>
        </p:nvSpPr>
        <p:spPr>
          <a:xfrm rot="16200000">
            <a:off x="3934446" y="-1555811"/>
            <a:ext cx="5414400" cy="10556420"/>
          </a:xfrm>
          <a:prstGeom prst="roundRect">
            <a:avLst>
              <a:gd name="adj" fmla="val 3858"/>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Oval 2"/>
          <p:cNvSpPr/>
          <p:nvPr userDrawn="1"/>
        </p:nvSpPr>
        <p:spPr>
          <a:xfrm>
            <a:off x="-171451" y="2121944"/>
            <a:ext cx="3200910" cy="3200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277350" y="2669886"/>
            <a:ext cx="2105027" cy="2105027"/>
          </a:xfrm>
          <a:prstGeom prst="ellipse">
            <a:avLst/>
          </a:prstGeom>
          <a:pattFill prst="ltDn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462946" y="2384119"/>
            <a:ext cx="2314391" cy="2676561"/>
          </a:xfrm>
          <a:custGeom>
            <a:avLst/>
            <a:gdLst>
              <a:gd name="connsiteX0" fmla="*/ 1144660 w 2934693"/>
              <a:gd name="connsiteY0" fmla="*/ 0 h 3580066"/>
              <a:gd name="connsiteX1" fmla="*/ 2934693 w 2934693"/>
              <a:gd name="connsiteY1" fmla="*/ 1790033 h 3580066"/>
              <a:gd name="connsiteX2" fmla="*/ 1144660 w 2934693"/>
              <a:gd name="connsiteY2" fmla="*/ 3580066 h 3580066"/>
              <a:gd name="connsiteX3" fmla="*/ 1144660 w 2934693"/>
              <a:gd name="connsiteY3" fmla="*/ 2933019 h 3580066"/>
              <a:gd name="connsiteX4" fmla="*/ 1143066 w 2934693"/>
              <a:gd name="connsiteY4" fmla="*/ 2933099 h 3580066"/>
              <a:gd name="connsiteX5" fmla="*/ 0 w 2934693"/>
              <a:gd name="connsiteY5" fmla="*/ 1790033 h 3580066"/>
              <a:gd name="connsiteX6" fmla="*/ 1143066 w 2934693"/>
              <a:gd name="connsiteY6" fmla="*/ 646967 h 3580066"/>
              <a:gd name="connsiteX7" fmla="*/ 1144660 w 2934693"/>
              <a:gd name="connsiteY7" fmla="*/ 647048 h 35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693" h="3580066">
                <a:moveTo>
                  <a:pt x="1144660" y="0"/>
                </a:moveTo>
                <a:cubicBezTo>
                  <a:pt x="2133268" y="0"/>
                  <a:pt x="2934693" y="801426"/>
                  <a:pt x="2934693" y="1790033"/>
                </a:cubicBezTo>
                <a:cubicBezTo>
                  <a:pt x="2934693" y="2778641"/>
                  <a:pt x="2133268" y="3580066"/>
                  <a:pt x="1144660" y="3580066"/>
                </a:cubicBezTo>
                <a:lnTo>
                  <a:pt x="1144660" y="2933019"/>
                </a:lnTo>
                <a:lnTo>
                  <a:pt x="1143066" y="2933099"/>
                </a:lnTo>
                <a:cubicBezTo>
                  <a:pt x="511768" y="2933099"/>
                  <a:pt x="0" y="2421331"/>
                  <a:pt x="0" y="1790033"/>
                </a:cubicBezTo>
                <a:cubicBezTo>
                  <a:pt x="0" y="1158735"/>
                  <a:pt x="511768" y="646967"/>
                  <a:pt x="1143066" y="646967"/>
                </a:cubicBezTo>
                <a:lnTo>
                  <a:pt x="1144660" y="647048"/>
                </a:lnTo>
                <a:close/>
              </a:path>
            </a:pathLst>
          </a:custGeom>
          <a:solidFill>
            <a:srgbClr val="00AD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Arial"/>
              <a:ea typeface="+mn-ea"/>
              <a:cs typeface="+mn-cs"/>
            </a:endParaRPr>
          </a:p>
        </p:txBody>
      </p:sp>
      <p:sp>
        <p:nvSpPr>
          <p:cNvPr id="34" name="Text Placeholder 4"/>
          <p:cNvSpPr>
            <a:spLocks noGrp="1"/>
          </p:cNvSpPr>
          <p:nvPr>
            <p:ph type="body" sz="quarter" idx="10"/>
          </p:nvPr>
        </p:nvSpPr>
        <p:spPr>
          <a:xfrm>
            <a:off x="3177433" y="1208314"/>
            <a:ext cx="8652617" cy="5221286"/>
          </a:xfrm>
          <a:prstGeom prst="rect">
            <a:avLst/>
          </a:prstGeom>
        </p:spPr>
        <p:txBody>
          <a:bodyPr/>
          <a:lstStyle>
            <a:lvl1pPr>
              <a:defRPr sz="2500"/>
            </a:lvl1pPr>
            <a:lvl2pPr>
              <a:defRPr sz="2500"/>
            </a:lvl2pPr>
            <a:lvl3pPr>
              <a:defRPr sz="2500"/>
            </a:lvl3pPr>
            <a:lvl4pPr>
              <a:defRPr sz="2500"/>
            </a:lvl4pPr>
            <a:lvl5pPr>
              <a:defRPr sz="2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17" name="Rectangle 16"/>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850" y="3336318"/>
            <a:ext cx="808542" cy="910006"/>
          </a:xfrm>
          <a:prstGeom prst="rect">
            <a:avLst/>
          </a:prstGeom>
          <a:noFill/>
          <a:ln>
            <a:noFill/>
          </a:ln>
        </p:spPr>
      </p:pic>
    </p:spTree>
    <p:extLst>
      <p:ext uri="{BB962C8B-B14F-4D97-AF65-F5344CB8AC3E}">
        <p14:creationId xmlns:p14="http://schemas.microsoft.com/office/powerpoint/2010/main" val="1143749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ne number">
    <p:spTree>
      <p:nvGrpSpPr>
        <p:cNvPr id="1" name=""/>
        <p:cNvGrpSpPr/>
        <p:nvPr/>
      </p:nvGrpSpPr>
      <p:grpSpPr>
        <a:xfrm>
          <a:off x="0" y="0"/>
          <a:ext cx="0" cy="0"/>
          <a:chOff x="0" y="0"/>
          <a:chExt cx="0" cy="0"/>
        </a:xfrm>
      </p:grpSpPr>
      <p:sp>
        <p:nvSpPr>
          <p:cNvPr id="10" name="Rounded Rectangle 9"/>
          <p:cNvSpPr/>
          <p:nvPr userDrawn="1"/>
        </p:nvSpPr>
        <p:spPr>
          <a:xfrm rot="16200000">
            <a:off x="3934446" y="-1555811"/>
            <a:ext cx="5414400" cy="10556420"/>
          </a:xfrm>
          <a:prstGeom prst="roundRect">
            <a:avLst>
              <a:gd name="adj" fmla="val 3858"/>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Oval 2"/>
          <p:cNvSpPr/>
          <p:nvPr userDrawn="1"/>
        </p:nvSpPr>
        <p:spPr>
          <a:xfrm>
            <a:off x="-171451" y="2121944"/>
            <a:ext cx="3200910" cy="3200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277350" y="2669886"/>
            <a:ext cx="2105027" cy="2105027"/>
          </a:xfrm>
          <a:prstGeom prst="ellipse">
            <a:avLst/>
          </a:prstGeom>
          <a:pattFill prst="ltDn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462946" y="2384119"/>
            <a:ext cx="2314391" cy="2676561"/>
          </a:xfrm>
          <a:custGeom>
            <a:avLst/>
            <a:gdLst>
              <a:gd name="connsiteX0" fmla="*/ 1144660 w 2934693"/>
              <a:gd name="connsiteY0" fmla="*/ 0 h 3580066"/>
              <a:gd name="connsiteX1" fmla="*/ 2934693 w 2934693"/>
              <a:gd name="connsiteY1" fmla="*/ 1790033 h 3580066"/>
              <a:gd name="connsiteX2" fmla="*/ 1144660 w 2934693"/>
              <a:gd name="connsiteY2" fmla="*/ 3580066 h 3580066"/>
              <a:gd name="connsiteX3" fmla="*/ 1144660 w 2934693"/>
              <a:gd name="connsiteY3" fmla="*/ 2933019 h 3580066"/>
              <a:gd name="connsiteX4" fmla="*/ 1143066 w 2934693"/>
              <a:gd name="connsiteY4" fmla="*/ 2933099 h 3580066"/>
              <a:gd name="connsiteX5" fmla="*/ 0 w 2934693"/>
              <a:gd name="connsiteY5" fmla="*/ 1790033 h 3580066"/>
              <a:gd name="connsiteX6" fmla="*/ 1143066 w 2934693"/>
              <a:gd name="connsiteY6" fmla="*/ 646967 h 3580066"/>
              <a:gd name="connsiteX7" fmla="*/ 1144660 w 2934693"/>
              <a:gd name="connsiteY7" fmla="*/ 647048 h 35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693" h="3580066">
                <a:moveTo>
                  <a:pt x="1144660" y="0"/>
                </a:moveTo>
                <a:cubicBezTo>
                  <a:pt x="2133268" y="0"/>
                  <a:pt x="2934693" y="801426"/>
                  <a:pt x="2934693" y="1790033"/>
                </a:cubicBezTo>
                <a:cubicBezTo>
                  <a:pt x="2934693" y="2778641"/>
                  <a:pt x="2133268" y="3580066"/>
                  <a:pt x="1144660" y="3580066"/>
                </a:cubicBezTo>
                <a:lnTo>
                  <a:pt x="1144660" y="2933019"/>
                </a:lnTo>
                <a:lnTo>
                  <a:pt x="1143066" y="2933099"/>
                </a:lnTo>
                <a:cubicBezTo>
                  <a:pt x="511768" y="2933099"/>
                  <a:pt x="0" y="2421331"/>
                  <a:pt x="0" y="1790033"/>
                </a:cubicBezTo>
                <a:cubicBezTo>
                  <a:pt x="0" y="1158735"/>
                  <a:pt x="511768" y="646967"/>
                  <a:pt x="1143066" y="646967"/>
                </a:cubicBezTo>
                <a:lnTo>
                  <a:pt x="1144660" y="647048"/>
                </a:lnTo>
                <a:close/>
              </a:path>
            </a:pathLst>
          </a:custGeom>
          <a:solidFill>
            <a:srgbClr val="00AD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Arial"/>
              <a:ea typeface="+mn-ea"/>
              <a:cs typeface="+mn-cs"/>
            </a:endParaRPr>
          </a:p>
        </p:txBody>
      </p:sp>
      <p:sp>
        <p:nvSpPr>
          <p:cNvPr id="34" name="Text Placeholder 4"/>
          <p:cNvSpPr>
            <a:spLocks noGrp="1"/>
          </p:cNvSpPr>
          <p:nvPr>
            <p:ph type="body" sz="quarter" idx="10"/>
          </p:nvPr>
        </p:nvSpPr>
        <p:spPr>
          <a:xfrm>
            <a:off x="3177433" y="1208314"/>
            <a:ext cx="8652617" cy="5221286"/>
          </a:xfrm>
          <a:prstGeom prst="rect">
            <a:avLst/>
          </a:prstGeom>
        </p:spPr>
        <p:txBody>
          <a:bodyPr/>
          <a:lstStyle>
            <a:lvl1pPr>
              <a:defRPr sz="2500"/>
            </a:lvl1pPr>
            <a:lvl2pPr>
              <a:defRPr sz="2500"/>
            </a:lvl2pPr>
            <a:lvl3pPr>
              <a:defRPr sz="2500"/>
            </a:lvl3pPr>
            <a:lvl4pPr>
              <a:defRPr sz="2500"/>
            </a:lvl4pPr>
            <a:lvl5pPr>
              <a:defRPr sz="2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
          <p:cNvSpPr>
            <a:spLocks noGrp="1"/>
          </p:cNvSpPr>
          <p:nvPr>
            <p:ph type="title"/>
          </p:nvPr>
        </p:nvSpPr>
        <p:spPr>
          <a:xfrm>
            <a:off x="212269" y="-27432"/>
            <a:ext cx="9878787" cy="769956"/>
          </a:xfrm>
          <a:prstGeom prst="rect">
            <a:avLst/>
          </a:prstGeom>
        </p:spPr>
        <p:txBody>
          <a:bodyPr vert="horz" lIns="45720" tIns="45720" rIns="45720" bIns="45720" rtlCol="0" anchor="ctr">
            <a:noAutofit/>
          </a:bodyPr>
          <a:lstStyle/>
          <a:p>
            <a:r>
              <a:rPr lang="en-US" dirty="0"/>
              <a:t>Click to edit Master title</a:t>
            </a:r>
          </a:p>
        </p:txBody>
      </p:sp>
      <p:sp>
        <p:nvSpPr>
          <p:cNvPr id="17" name="Rectangle 16"/>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338" y="3352800"/>
            <a:ext cx="642738" cy="713406"/>
          </a:xfrm>
          <a:prstGeom prst="rect">
            <a:avLst/>
          </a:prstGeom>
        </p:spPr>
      </p:pic>
      <p:sp>
        <p:nvSpPr>
          <p:cNvPr id="15" name="Oval 14"/>
          <p:cNvSpPr/>
          <p:nvPr userDrawn="1"/>
        </p:nvSpPr>
        <p:spPr>
          <a:xfrm>
            <a:off x="1133751" y="4137982"/>
            <a:ext cx="972780" cy="47916"/>
          </a:xfrm>
          <a:prstGeom prst="ellipse">
            <a:avLst/>
          </a:prstGeom>
          <a:solidFill>
            <a:schemeClr val="tx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768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F68A35-BAF7-4F60-9A5A-1F3E54FBDA8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07/11/18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BD78A-891F-490E-BB3D-6BEAC99644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023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57A2A9-A414-41A1-8EA3-F68E693EB86E}" type="datetimeFigureOut">
              <a:rPr lang="en-GB" smtClean="0"/>
              <a:t>07/11/18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9B490B-7A53-4577-998F-81C78D403B8E}" type="slidenum">
              <a:rPr lang="en-GB" smtClean="0"/>
              <a:t>‹#›</a:t>
            </a:fld>
            <a:endParaRPr lang="en-GB"/>
          </a:p>
        </p:txBody>
      </p:sp>
    </p:spTree>
    <p:extLst>
      <p:ext uri="{BB962C8B-B14F-4D97-AF65-F5344CB8AC3E}">
        <p14:creationId xmlns:p14="http://schemas.microsoft.com/office/powerpoint/2010/main" val="15493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bjective">
    <p:spTree>
      <p:nvGrpSpPr>
        <p:cNvPr id="1" name=""/>
        <p:cNvGrpSpPr/>
        <p:nvPr/>
      </p:nvGrpSpPr>
      <p:grpSpPr>
        <a:xfrm>
          <a:off x="0" y="0"/>
          <a:ext cx="0" cy="0"/>
          <a:chOff x="0" y="0"/>
          <a:chExt cx="0" cy="0"/>
        </a:xfrm>
      </p:grpSpPr>
      <p:sp>
        <p:nvSpPr>
          <p:cNvPr id="13" name="Rectangle 12"/>
          <p:cNvSpPr/>
          <p:nvPr userDrawn="1"/>
        </p:nvSpPr>
        <p:spPr>
          <a:xfrm flipV="1">
            <a:off x="4376058" y="677256"/>
            <a:ext cx="5714999"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4841979" y="1355976"/>
            <a:ext cx="6709221" cy="4881862"/>
          </a:xfrm>
          <a:prstGeom prst="rect">
            <a:avLst/>
          </a:prstGeom>
        </p:spPr>
        <p:txBody>
          <a:bodyPr lIns="45720" rIns="45720" anchor="ctr" anchorCtr="0"/>
          <a:lstStyle>
            <a:lvl1pPr>
              <a:defRPr sz="2800"/>
            </a:lvl1pPr>
            <a:lvl2pPr>
              <a:defRPr sz="2800"/>
            </a:lvl2pPr>
            <a:lvl3pPr>
              <a:defRPr sz="2800"/>
            </a:lvl3pPr>
            <a:lvl4pPr>
              <a:defRPr sz="2800"/>
            </a:lvl4pPr>
            <a:lvl5pPr>
              <a:defRPr sz="28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p:cNvSpPr>
            <a:spLocks noGrp="1"/>
          </p:cNvSpPr>
          <p:nvPr>
            <p:ph type="title"/>
          </p:nvPr>
        </p:nvSpPr>
        <p:spPr>
          <a:xfrm>
            <a:off x="4310746" y="-27432"/>
            <a:ext cx="6357302" cy="769956"/>
          </a:xfrm>
          <a:prstGeom prst="rect">
            <a:avLst/>
          </a:prstGeom>
        </p:spPr>
        <p:txBody>
          <a:bodyPr vert="horz" lIns="45720" tIns="45720" rIns="45720" bIns="45720" rtlCol="0" anchor="ctr">
            <a:noAutofit/>
          </a:bodyPr>
          <a:lstStyle/>
          <a:p>
            <a:r>
              <a:rPr lang="en-US" dirty="0"/>
              <a:t>Click to edit Master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
            <a:ext cx="4314825" cy="6591300"/>
          </a:xfrm>
          <a:prstGeom prst="rect">
            <a:avLst/>
          </a:prstGeom>
        </p:spPr>
      </p:pic>
    </p:spTree>
    <p:extLst>
      <p:ext uri="{BB962C8B-B14F-4D97-AF65-F5344CB8AC3E}">
        <p14:creationId xmlns:p14="http://schemas.microsoft.com/office/powerpoint/2010/main" val="2821122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3" name="Title Placeholder 1"/>
          <p:cNvSpPr>
            <a:spLocks noGrp="1"/>
          </p:cNvSpPr>
          <p:nvPr>
            <p:ph type="title"/>
          </p:nvPr>
        </p:nvSpPr>
        <p:spPr>
          <a:xfrm>
            <a:off x="212269" y="-27432"/>
            <a:ext cx="9417505" cy="769956"/>
          </a:xfrm>
          <a:prstGeom prst="rect">
            <a:avLst/>
          </a:prstGeom>
        </p:spPr>
        <p:txBody>
          <a:bodyPr vert="horz" lIns="45720" tIns="45720" rIns="45720" bIns="45720" rtlCol="0" anchor="ctr">
            <a:noAutofit/>
          </a:bodyPr>
          <a:lstStyle/>
          <a:p>
            <a:r>
              <a:rPr lang="en-US" dirty="0"/>
              <a:t>Click to edit Master title</a:t>
            </a:r>
          </a:p>
        </p:txBody>
      </p:sp>
      <p:sp>
        <p:nvSpPr>
          <p:cNvPr id="44" name="Rectangle 43"/>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174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ext uri="{DCECCB84-F9BA-43D5-87BE-67443E8EF086}">
      <p15:sldGuideLst xmlns="" xmlns:p15="http://schemas.microsoft.com/office/powerpoint/2012/main">
        <p15:guide id="1" orient="horz" pos="2160">
          <p15:clr>
            <a:srgbClr val="FBAE40"/>
          </p15:clr>
        </p15:guide>
        <p15:guide id="2" pos="3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ab 1">
    <p:spTree>
      <p:nvGrpSpPr>
        <p:cNvPr id="1" name=""/>
        <p:cNvGrpSpPr/>
        <p:nvPr/>
      </p:nvGrpSpPr>
      <p:grpSpPr>
        <a:xfrm>
          <a:off x="0" y="0"/>
          <a:ext cx="0" cy="0"/>
          <a:chOff x="0" y="0"/>
          <a:chExt cx="0" cy="0"/>
        </a:xfrm>
      </p:grpSpPr>
      <p:sp>
        <p:nvSpPr>
          <p:cNvPr id="17" name="Rounded Rectangle 16"/>
          <p:cNvSpPr/>
          <p:nvPr userDrawn="1"/>
        </p:nvSpPr>
        <p:spPr>
          <a:xfrm rot="16200000">
            <a:off x="4756098" y="-82604"/>
            <a:ext cx="2532525" cy="10186629"/>
          </a:xfrm>
          <a:prstGeom prst="roundRect">
            <a:avLst>
              <a:gd name="adj" fmla="val 5986"/>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ounded Rectangle 2"/>
          <p:cNvSpPr/>
          <p:nvPr userDrawn="1"/>
        </p:nvSpPr>
        <p:spPr>
          <a:xfrm rot="16200000">
            <a:off x="4758166" y="-2936250"/>
            <a:ext cx="2532524" cy="10186631"/>
          </a:xfrm>
          <a:prstGeom prst="roundRect">
            <a:avLst>
              <a:gd name="adj" fmla="val 5986"/>
            </a:avLst>
          </a:prstGeom>
          <a:gradFill>
            <a:gsLst>
              <a:gs pos="0">
                <a:srgbClr val="D3F9FD"/>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Text Placeholder 4"/>
          <p:cNvSpPr>
            <a:spLocks noGrp="1"/>
          </p:cNvSpPr>
          <p:nvPr>
            <p:ph type="body" sz="quarter" idx="15"/>
          </p:nvPr>
        </p:nvSpPr>
        <p:spPr>
          <a:xfrm>
            <a:off x="1874742" y="1099991"/>
            <a:ext cx="9982561" cy="2167721"/>
          </a:xfrm>
          <a:prstGeom prst="rect">
            <a:avLst/>
          </a:prstGeom>
        </p:spPr>
        <p:txBody>
          <a:bodyPr lIns="45720" rIns="45720" anchor="ctr" anchorCtr="0"/>
          <a:lstStyle>
            <a:lvl1pPr>
              <a:defRPr sz="2800"/>
            </a:lvl1pPr>
          </a:lstStyle>
          <a:p>
            <a:pPr lvl="0"/>
            <a:r>
              <a:rPr lang="en-US" dirty="0"/>
              <a:t>Click to edit Master text styles</a:t>
            </a:r>
          </a:p>
        </p:txBody>
      </p:sp>
      <p:sp>
        <p:nvSpPr>
          <p:cNvPr id="2" name="Rounded Rectangle 1"/>
          <p:cNvSpPr/>
          <p:nvPr userDrawn="1"/>
        </p:nvSpPr>
        <p:spPr>
          <a:xfrm>
            <a:off x="161925" y="1670917"/>
            <a:ext cx="1504950" cy="969917"/>
          </a:xfrm>
          <a:prstGeom prst="roundRect">
            <a:avLst/>
          </a:prstGeom>
          <a:solidFill>
            <a:srgbClr val="00ADE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8"/>
          </p:nvPr>
        </p:nvSpPr>
        <p:spPr>
          <a:xfrm>
            <a:off x="-584421" y="1835690"/>
            <a:ext cx="3049399" cy="599920"/>
          </a:xfrm>
          <a:prstGeom prst="rect">
            <a:avLst/>
          </a:prstGeom>
        </p:spPr>
        <p:txBody>
          <a:bodyPr lIns="45720" rIns="45720" anchor="ctr" anchorCtr="0"/>
          <a:lstStyle>
            <a:lvl1pPr marL="0" indent="0" algn="ctr">
              <a:buNone/>
              <a:defRPr sz="3000">
                <a:solidFill>
                  <a:schemeClr val="bg1"/>
                </a:solidFill>
              </a:defRPr>
            </a:lvl1pPr>
          </a:lstStyle>
          <a:p>
            <a:pPr lvl="0"/>
            <a:r>
              <a:rPr lang="en-US" dirty="0"/>
              <a:t>Click to edit</a:t>
            </a:r>
          </a:p>
        </p:txBody>
      </p:sp>
      <p:sp>
        <p:nvSpPr>
          <p:cNvPr id="29" name="Text Placeholder 4"/>
          <p:cNvSpPr>
            <a:spLocks noGrp="1"/>
          </p:cNvSpPr>
          <p:nvPr>
            <p:ph type="body" sz="quarter" idx="19"/>
          </p:nvPr>
        </p:nvSpPr>
        <p:spPr>
          <a:xfrm>
            <a:off x="1874742" y="3974571"/>
            <a:ext cx="9982561" cy="2140480"/>
          </a:xfrm>
          <a:prstGeom prst="rect">
            <a:avLst/>
          </a:prstGeom>
        </p:spPr>
        <p:txBody>
          <a:bodyPr lIns="45720" rIns="45720" anchor="ctr" anchorCtr="0"/>
          <a:lstStyle>
            <a:lvl1pPr>
              <a:defRPr sz="2800"/>
            </a:lvl1pPr>
          </a:lstStyle>
          <a:p>
            <a:pPr lvl="0"/>
            <a:r>
              <a:rPr lang="en-US" dirty="0"/>
              <a:t>Click to edit Master text styles</a:t>
            </a:r>
          </a:p>
        </p:txBody>
      </p:sp>
      <p:sp>
        <p:nvSpPr>
          <p:cNvPr id="43" name="Title Placeholder 1"/>
          <p:cNvSpPr>
            <a:spLocks noGrp="1"/>
          </p:cNvSpPr>
          <p:nvPr>
            <p:ph type="title"/>
          </p:nvPr>
        </p:nvSpPr>
        <p:spPr>
          <a:xfrm>
            <a:off x="212269" y="-27432"/>
            <a:ext cx="9417505" cy="769956"/>
          </a:xfrm>
          <a:prstGeom prst="rect">
            <a:avLst/>
          </a:prstGeom>
        </p:spPr>
        <p:txBody>
          <a:bodyPr vert="horz" lIns="45720" tIns="45720" rIns="45720" bIns="45720" rtlCol="0" anchor="ctr">
            <a:noAutofit/>
          </a:bodyPr>
          <a:lstStyle/>
          <a:p>
            <a:r>
              <a:rPr lang="en-US" dirty="0"/>
              <a:t>Click to edit Master title</a:t>
            </a:r>
          </a:p>
        </p:txBody>
      </p:sp>
      <p:sp>
        <p:nvSpPr>
          <p:cNvPr id="44" name="Rectangle 43"/>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61925" y="4528417"/>
            <a:ext cx="1504950" cy="969917"/>
          </a:xfrm>
          <a:prstGeom prst="roundRect">
            <a:avLst/>
          </a:prstGeom>
          <a:solidFill>
            <a:srgbClr val="00ADE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p:cNvSpPr>
            <a:spLocks noGrp="1"/>
          </p:cNvSpPr>
          <p:nvPr>
            <p:ph type="body" sz="quarter" idx="20"/>
          </p:nvPr>
        </p:nvSpPr>
        <p:spPr>
          <a:xfrm>
            <a:off x="-580135" y="4683665"/>
            <a:ext cx="3049399" cy="599920"/>
          </a:xfrm>
          <a:prstGeom prst="rect">
            <a:avLst/>
          </a:prstGeom>
        </p:spPr>
        <p:txBody>
          <a:bodyPr lIns="45720" rIns="45720" anchor="ctr" anchorCtr="0"/>
          <a:lstStyle>
            <a:lvl1pPr marL="0" indent="0" algn="ctr">
              <a:buNone/>
              <a:defRPr sz="3000">
                <a:solidFill>
                  <a:schemeClr val="bg1"/>
                </a:solidFill>
              </a:defRPr>
            </a:lvl1pPr>
          </a:lstStyle>
          <a:p>
            <a:pPr lvl="0"/>
            <a:r>
              <a:rPr lang="en-US" dirty="0"/>
              <a:t>Click to edit</a:t>
            </a:r>
          </a:p>
        </p:txBody>
      </p:sp>
    </p:spTree>
    <p:extLst>
      <p:ext uri="{BB962C8B-B14F-4D97-AF65-F5344CB8AC3E}">
        <p14:creationId xmlns:p14="http://schemas.microsoft.com/office/powerpoint/2010/main" val="1053981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ext uri="{DCECCB84-F9BA-43D5-87BE-67443E8EF086}">
      <p15:sldGuideLst xmlns="" xmlns:p15="http://schemas.microsoft.com/office/powerpoint/2012/main">
        <p15:guide id="1" orient="horz" pos="2160">
          <p15:clr>
            <a:srgbClr val="FBAE40"/>
          </p15:clr>
        </p15:guide>
        <p15:guide id="2" pos="37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cxnSp>
        <p:nvCxnSpPr>
          <p:cNvPr id="3" name="Straight Connector 2"/>
          <p:cNvCxnSpPr>
            <a:stCxn id="9" idx="6"/>
          </p:cNvCxnSpPr>
          <p:nvPr userDrawn="1"/>
        </p:nvCxnSpPr>
        <p:spPr>
          <a:xfrm>
            <a:off x="1515864" y="3642552"/>
            <a:ext cx="8799639" cy="13642"/>
          </a:xfrm>
          <a:prstGeom prst="line">
            <a:avLst/>
          </a:prstGeom>
          <a:ln w="25400">
            <a:solidFill>
              <a:srgbClr val="00ADEF"/>
            </a:solidFill>
            <a:headEnd type="non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60636" y="3405733"/>
            <a:ext cx="473637" cy="473637"/>
          </a:xfrm>
          <a:prstGeom prst="ellipse">
            <a:avLst/>
          </a:prstGeom>
          <a:solidFill>
            <a:srgbClr val="0ACF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9" name="Oval 8"/>
          <p:cNvSpPr/>
          <p:nvPr/>
        </p:nvSpPr>
        <p:spPr>
          <a:xfrm>
            <a:off x="1279045" y="3524142"/>
            <a:ext cx="236819" cy="236819"/>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ADEF"/>
              </a:solidFill>
            </a:endParaRPr>
          </a:p>
        </p:txBody>
      </p:sp>
      <p:sp>
        <p:nvSpPr>
          <p:cNvPr id="11" name="Oval 10"/>
          <p:cNvSpPr/>
          <p:nvPr/>
        </p:nvSpPr>
        <p:spPr>
          <a:xfrm>
            <a:off x="3691121" y="3397902"/>
            <a:ext cx="473637" cy="473637"/>
          </a:xfrm>
          <a:prstGeom prst="ellipse">
            <a:avLst/>
          </a:prstGeom>
          <a:solidFill>
            <a:srgbClr val="0ACF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2" name="Oval 11"/>
          <p:cNvSpPr/>
          <p:nvPr/>
        </p:nvSpPr>
        <p:spPr>
          <a:xfrm>
            <a:off x="3809530" y="3516311"/>
            <a:ext cx="236819" cy="236819"/>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ADEF"/>
              </a:solidFill>
            </a:endParaRPr>
          </a:p>
        </p:txBody>
      </p:sp>
      <p:sp>
        <p:nvSpPr>
          <p:cNvPr id="17" name="Oval 16"/>
          <p:cNvSpPr/>
          <p:nvPr/>
        </p:nvSpPr>
        <p:spPr>
          <a:xfrm>
            <a:off x="6221605" y="3397902"/>
            <a:ext cx="473637" cy="473637"/>
          </a:xfrm>
          <a:prstGeom prst="ellipse">
            <a:avLst/>
          </a:prstGeom>
          <a:solidFill>
            <a:srgbClr val="0ACF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8" name="Oval 17"/>
          <p:cNvSpPr/>
          <p:nvPr/>
        </p:nvSpPr>
        <p:spPr>
          <a:xfrm>
            <a:off x="6340014" y="3516311"/>
            <a:ext cx="236819" cy="236819"/>
          </a:xfrm>
          <a:prstGeom prst="ellips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ADEF"/>
              </a:solidFill>
            </a:endParaRPr>
          </a:p>
        </p:txBody>
      </p:sp>
      <p:sp>
        <p:nvSpPr>
          <p:cNvPr id="31" name="Title Placeholder 1"/>
          <p:cNvSpPr>
            <a:spLocks noGrp="1"/>
          </p:cNvSpPr>
          <p:nvPr userDrawn="1">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sp>
        <p:nvSpPr>
          <p:cNvPr id="32" name="Rectangle 31"/>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
          <p:cNvSpPr>
            <a:spLocks noGrp="1"/>
          </p:cNvSpPr>
          <p:nvPr>
            <p:ph type="body" sz="quarter" idx="11"/>
          </p:nvPr>
        </p:nvSpPr>
        <p:spPr>
          <a:xfrm>
            <a:off x="510961" y="894177"/>
            <a:ext cx="3180160" cy="2213682"/>
          </a:xfrm>
          <a:prstGeom prst="rect">
            <a:avLst/>
          </a:prstGeom>
        </p:spPr>
        <p:txBody>
          <a:bodyPr anchor="b" anchorCtr="0"/>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p:txBody>
      </p:sp>
      <p:sp>
        <p:nvSpPr>
          <p:cNvPr id="34" name="Text Placeholder 4"/>
          <p:cNvSpPr>
            <a:spLocks noGrp="1"/>
          </p:cNvSpPr>
          <p:nvPr>
            <p:ph type="body" sz="quarter" idx="12"/>
          </p:nvPr>
        </p:nvSpPr>
        <p:spPr>
          <a:xfrm>
            <a:off x="5571953" y="894177"/>
            <a:ext cx="3042204" cy="2213682"/>
          </a:xfrm>
          <a:prstGeom prst="rect">
            <a:avLst/>
          </a:prstGeom>
        </p:spPr>
        <p:txBody>
          <a:bodyPr anchor="b" anchorCtr="0"/>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p:txBody>
      </p:sp>
      <p:sp>
        <p:nvSpPr>
          <p:cNvPr id="35" name="Text Placeholder 4"/>
          <p:cNvSpPr>
            <a:spLocks noGrp="1"/>
          </p:cNvSpPr>
          <p:nvPr>
            <p:ph type="body" sz="quarter" idx="13"/>
          </p:nvPr>
        </p:nvSpPr>
        <p:spPr>
          <a:xfrm>
            <a:off x="3041445" y="4108358"/>
            <a:ext cx="3298569" cy="221368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p:txBody>
      </p:sp>
      <p:sp>
        <p:nvSpPr>
          <p:cNvPr id="38" name="Rectangle 37"/>
          <p:cNvSpPr/>
          <p:nvPr userDrawn="1"/>
        </p:nvSpPr>
        <p:spPr>
          <a:xfrm flipV="1">
            <a:off x="510962" y="3195590"/>
            <a:ext cx="1772983" cy="45719"/>
          </a:xfrm>
          <a:prstGeom prst="rect">
            <a:avLst/>
          </a:prstGeom>
          <a:solidFill>
            <a:srgbClr val="8AF0F8"/>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userDrawn="1"/>
        </p:nvSpPr>
        <p:spPr>
          <a:xfrm rot="10800000">
            <a:off x="1312172" y="3226996"/>
            <a:ext cx="170562" cy="147036"/>
          </a:xfrm>
          <a:prstGeom prst="triangle">
            <a:avLst/>
          </a:prstGeom>
          <a:solidFill>
            <a:srgbClr val="8AF0F8"/>
          </a:solidFill>
          <a:ln>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flipV="1">
            <a:off x="5571954" y="3195590"/>
            <a:ext cx="1772983" cy="45719"/>
          </a:xfrm>
          <a:prstGeom prst="rect">
            <a:avLst/>
          </a:prstGeom>
          <a:solidFill>
            <a:srgbClr val="8AF0F8"/>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userDrawn="1"/>
        </p:nvSpPr>
        <p:spPr>
          <a:xfrm rot="10800000">
            <a:off x="6373164" y="3226996"/>
            <a:ext cx="170562" cy="147036"/>
          </a:xfrm>
          <a:prstGeom prst="triangle">
            <a:avLst/>
          </a:prstGeom>
          <a:solidFill>
            <a:srgbClr val="8AF0F8"/>
          </a:solidFill>
          <a:ln>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rot="10800000" flipV="1">
            <a:off x="3041447" y="4018529"/>
            <a:ext cx="1772983" cy="45719"/>
          </a:xfrm>
          <a:prstGeom prst="rect">
            <a:avLst/>
          </a:prstGeom>
          <a:solidFill>
            <a:srgbClr val="8AF0F8"/>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userDrawn="1"/>
        </p:nvSpPr>
        <p:spPr>
          <a:xfrm>
            <a:off x="3842657" y="3888846"/>
            <a:ext cx="170562" cy="147036"/>
          </a:xfrm>
          <a:prstGeom prst="triangle">
            <a:avLst/>
          </a:prstGeom>
          <a:solidFill>
            <a:srgbClr val="8AF0F8"/>
          </a:solidFill>
          <a:ln>
            <a:solidFill>
              <a:srgbClr val="8AF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3"/>
          <p:cNvSpPr>
            <a:spLocks noGrp="1"/>
          </p:cNvSpPr>
          <p:nvPr>
            <p:ph type="pic" sz="quarter" idx="16"/>
          </p:nvPr>
        </p:nvSpPr>
        <p:spPr>
          <a:xfrm>
            <a:off x="9365415" y="2381883"/>
            <a:ext cx="2523907" cy="2521335"/>
          </a:xfrm>
          <a:prstGeom prst="ellipse">
            <a:avLst/>
          </a:prstGeom>
          <a:solidFill>
            <a:schemeClr val="bg1"/>
          </a:solidFill>
          <a:ln w="38100">
            <a:solidFill>
              <a:srgbClr val="8BDEFF"/>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buNone/>
              <a:defRPr lang="en-US" dirty="0"/>
            </a:lvl1pPr>
          </a:lstStyle>
          <a:p>
            <a:pPr lvl="0"/>
            <a:endParaRPr lang="en-US" dirty="0"/>
          </a:p>
        </p:txBody>
      </p:sp>
    </p:spTree>
    <p:extLst>
      <p:ext uri="{BB962C8B-B14F-4D97-AF65-F5344CB8AC3E}">
        <p14:creationId xmlns:p14="http://schemas.microsoft.com/office/powerpoint/2010/main" val="3998765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half circle infographic ">
    <p:spTree>
      <p:nvGrpSpPr>
        <p:cNvPr id="1" name=""/>
        <p:cNvGrpSpPr/>
        <p:nvPr/>
      </p:nvGrpSpPr>
      <p:grpSpPr>
        <a:xfrm>
          <a:off x="0" y="0"/>
          <a:ext cx="0" cy="0"/>
          <a:chOff x="0" y="0"/>
          <a:chExt cx="0" cy="0"/>
        </a:xfrm>
      </p:grpSpPr>
      <p:cxnSp>
        <p:nvCxnSpPr>
          <p:cNvPr id="12" name="Straight Connector 11"/>
          <p:cNvCxnSpPr/>
          <p:nvPr userDrawn="1"/>
        </p:nvCxnSpPr>
        <p:spPr>
          <a:xfrm>
            <a:off x="665074" y="712466"/>
            <a:ext cx="0" cy="5284235"/>
          </a:xfrm>
          <a:prstGeom prst="line">
            <a:avLst/>
          </a:prstGeom>
          <a:ln w="19050">
            <a:solidFill>
              <a:srgbClr val="0ACFE4"/>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212270" y="-27432"/>
            <a:ext cx="6357302" cy="769956"/>
          </a:xfrm>
          <a:prstGeom prst="rect">
            <a:avLst/>
          </a:prstGeom>
        </p:spPr>
        <p:txBody>
          <a:bodyPr vert="horz" lIns="45720" tIns="45720" rIns="45720" bIns="45720" rtlCol="0" anchor="ctr">
            <a:noAutofit/>
          </a:bodyPr>
          <a:lstStyle/>
          <a:p>
            <a:r>
              <a:rPr lang="en-US" dirty="0"/>
              <a:t>Click to edit Master title</a:t>
            </a:r>
          </a:p>
        </p:txBody>
      </p:sp>
      <p:cxnSp>
        <p:nvCxnSpPr>
          <p:cNvPr id="13" name="Straight Connector 12"/>
          <p:cNvCxnSpPr/>
          <p:nvPr userDrawn="1"/>
        </p:nvCxnSpPr>
        <p:spPr>
          <a:xfrm>
            <a:off x="665075" y="1417561"/>
            <a:ext cx="234928" cy="0"/>
          </a:xfrm>
          <a:prstGeom prst="line">
            <a:avLst/>
          </a:prstGeom>
          <a:ln w="19050">
            <a:solidFill>
              <a:srgbClr val="0ACFE4"/>
            </a:solidFill>
          </a:ln>
        </p:spPr>
        <p:style>
          <a:lnRef idx="1">
            <a:schemeClr val="accent1"/>
          </a:lnRef>
          <a:fillRef idx="0">
            <a:schemeClr val="accent1"/>
          </a:fillRef>
          <a:effectRef idx="0">
            <a:schemeClr val="accent1"/>
          </a:effectRef>
          <a:fontRef idx="minor">
            <a:schemeClr val="tx1"/>
          </a:fontRef>
        </p:style>
      </p:cxnSp>
      <p:sp>
        <p:nvSpPr>
          <p:cNvPr id="20" name="Block Arc 19"/>
          <p:cNvSpPr/>
          <p:nvPr userDrawn="1"/>
        </p:nvSpPr>
        <p:spPr>
          <a:xfrm rot="16200000">
            <a:off x="879709" y="923783"/>
            <a:ext cx="1086707" cy="1046117"/>
          </a:xfrm>
          <a:prstGeom prst="blockArc">
            <a:avLst>
              <a:gd name="adj1" fmla="val 10800000"/>
              <a:gd name="adj2" fmla="val 21546899"/>
              <a:gd name="adj3" fmla="val 3878"/>
            </a:avLst>
          </a:prstGeom>
          <a:solidFill>
            <a:srgbClr val="0ACFE4"/>
          </a:solidFill>
          <a:ln>
            <a:solidFill>
              <a:srgbClr val="0AC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userDrawn="1"/>
        </p:nvSpPr>
        <p:spPr>
          <a:xfrm>
            <a:off x="989557" y="1006548"/>
            <a:ext cx="841551" cy="893286"/>
          </a:xfrm>
          <a:prstGeom prst="ellipse">
            <a:avLst/>
          </a:prstGeom>
          <a:solidFill>
            <a:srgbClr val="D4E2EA"/>
          </a:solidFill>
          <a:ln>
            <a:solidFill>
              <a:srgbClr val="D4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410332" y="856148"/>
            <a:ext cx="510330" cy="1194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userDrawn="1"/>
        </p:nvSpPr>
        <p:spPr>
          <a:xfrm rot="16200000">
            <a:off x="6259369" y="-3913200"/>
            <a:ext cx="1113348" cy="10730447"/>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4"/>
          <p:cNvSpPr>
            <a:spLocks noGrp="1"/>
          </p:cNvSpPr>
          <p:nvPr userDrawn="1">
            <p:ph type="body" sz="quarter" idx="15"/>
          </p:nvPr>
        </p:nvSpPr>
        <p:spPr>
          <a:xfrm>
            <a:off x="1581806" y="1114041"/>
            <a:ext cx="10103435" cy="765558"/>
          </a:xfrm>
        </p:spPr>
        <p:txBody>
          <a:bodyPr lIns="45720" rIns="45720" anchor="ctr" anchorCtr="0"/>
          <a:lstStyle>
            <a:lvl1pPr>
              <a:defRPr sz="2800"/>
            </a:lvl1pPr>
          </a:lstStyle>
          <a:p>
            <a:pPr lvl="0"/>
            <a:r>
              <a:rPr lang="en-US" dirty="0"/>
              <a:t>Click to edit Master text styles</a:t>
            </a:r>
          </a:p>
        </p:txBody>
      </p:sp>
      <p:cxnSp>
        <p:nvCxnSpPr>
          <p:cNvPr id="27" name="Straight Connector 26"/>
          <p:cNvCxnSpPr/>
          <p:nvPr userDrawn="1"/>
        </p:nvCxnSpPr>
        <p:spPr>
          <a:xfrm>
            <a:off x="665075" y="2619496"/>
            <a:ext cx="234928" cy="0"/>
          </a:xfrm>
          <a:prstGeom prst="line">
            <a:avLst/>
          </a:prstGeom>
          <a:ln w="19050">
            <a:solidFill>
              <a:srgbClr val="0ACFE4"/>
            </a:solidFill>
          </a:ln>
        </p:spPr>
        <p:style>
          <a:lnRef idx="1">
            <a:schemeClr val="accent1"/>
          </a:lnRef>
          <a:fillRef idx="0">
            <a:schemeClr val="accent1"/>
          </a:fillRef>
          <a:effectRef idx="0">
            <a:schemeClr val="accent1"/>
          </a:effectRef>
          <a:fontRef idx="minor">
            <a:schemeClr val="tx1"/>
          </a:fontRef>
        </p:style>
      </p:cxnSp>
      <p:sp>
        <p:nvSpPr>
          <p:cNvPr id="28" name="Block Arc 27"/>
          <p:cNvSpPr/>
          <p:nvPr userDrawn="1"/>
        </p:nvSpPr>
        <p:spPr>
          <a:xfrm rot="16200000">
            <a:off x="923433" y="2093242"/>
            <a:ext cx="999258" cy="1046117"/>
          </a:xfrm>
          <a:prstGeom prst="blockArc">
            <a:avLst>
              <a:gd name="adj1" fmla="val 10800000"/>
              <a:gd name="adj2" fmla="val 21546899"/>
              <a:gd name="adj3" fmla="val 3878"/>
            </a:avLst>
          </a:prstGeom>
          <a:solidFill>
            <a:srgbClr val="0ACFE4"/>
          </a:solidFill>
          <a:ln>
            <a:solidFill>
              <a:srgbClr val="0AC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userDrawn="1"/>
        </p:nvSpPr>
        <p:spPr>
          <a:xfrm>
            <a:off x="989557" y="2204167"/>
            <a:ext cx="841551" cy="821402"/>
          </a:xfrm>
          <a:prstGeom prst="ellipse">
            <a:avLst/>
          </a:prstGeom>
          <a:solidFill>
            <a:srgbClr val="D4E2EA"/>
          </a:solidFill>
          <a:ln>
            <a:solidFill>
              <a:srgbClr val="D4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410332" y="2078022"/>
            <a:ext cx="510330" cy="1098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userDrawn="1"/>
        </p:nvSpPr>
        <p:spPr>
          <a:xfrm rot="16200000">
            <a:off x="6304165" y="-2742668"/>
            <a:ext cx="1023755" cy="10730447"/>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4"/>
          <p:cNvSpPr>
            <a:spLocks noGrp="1"/>
          </p:cNvSpPr>
          <p:nvPr userDrawn="1">
            <p:ph type="body" sz="quarter" idx="16"/>
          </p:nvPr>
        </p:nvSpPr>
        <p:spPr>
          <a:xfrm>
            <a:off x="1581806" y="2239776"/>
            <a:ext cx="10103435" cy="765558"/>
          </a:xfrm>
        </p:spPr>
        <p:txBody>
          <a:bodyPr lIns="45720" rIns="45720" anchor="ctr" anchorCtr="0"/>
          <a:lstStyle>
            <a:lvl1pPr>
              <a:defRPr sz="2800"/>
            </a:lvl1pPr>
          </a:lstStyle>
          <a:p>
            <a:pPr lvl="0"/>
            <a:r>
              <a:rPr lang="en-US" dirty="0"/>
              <a:t>Click to edit Master text styles</a:t>
            </a:r>
          </a:p>
        </p:txBody>
      </p:sp>
      <p:cxnSp>
        <p:nvCxnSpPr>
          <p:cNvPr id="33" name="Straight Connector 32"/>
          <p:cNvCxnSpPr/>
          <p:nvPr userDrawn="1"/>
        </p:nvCxnSpPr>
        <p:spPr>
          <a:xfrm>
            <a:off x="665075" y="3745231"/>
            <a:ext cx="234928" cy="0"/>
          </a:xfrm>
          <a:prstGeom prst="line">
            <a:avLst/>
          </a:prstGeom>
          <a:ln w="19050">
            <a:solidFill>
              <a:srgbClr val="0ACFE4"/>
            </a:solidFill>
          </a:ln>
        </p:spPr>
        <p:style>
          <a:lnRef idx="1">
            <a:schemeClr val="accent1"/>
          </a:lnRef>
          <a:fillRef idx="0">
            <a:schemeClr val="accent1"/>
          </a:fillRef>
          <a:effectRef idx="0">
            <a:schemeClr val="accent1"/>
          </a:effectRef>
          <a:fontRef idx="minor">
            <a:schemeClr val="tx1"/>
          </a:fontRef>
        </p:style>
      </p:cxnSp>
      <p:sp>
        <p:nvSpPr>
          <p:cNvPr id="34" name="Block Arc 33"/>
          <p:cNvSpPr/>
          <p:nvPr userDrawn="1"/>
        </p:nvSpPr>
        <p:spPr>
          <a:xfrm rot="16200000">
            <a:off x="923433" y="3218977"/>
            <a:ext cx="999258" cy="1046117"/>
          </a:xfrm>
          <a:prstGeom prst="blockArc">
            <a:avLst>
              <a:gd name="adj1" fmla="val 10800000"/>
              <a:gd name="adj2" fmla="val 21546899"/>
              <a:gd name="adj3" fmla="val 3878"/>
            </a:avLst>
          </a:prstGeom>
          <a:solidFill>
            <a:srgbClr val="0ACFE4"/>
          </a:solidFill>
          <a:ln>
            <a:solidFill>
              <a:srgbClr val="0AC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userDrawn="1"/>
        </p:nvSpPr>
        <p:spPr>
          <a:xfrm>
            <a:off x="989557" y="3329902"/>
            <a:ext cx="841551" cy="821402"/>
          </a:xfrm>
          <a:prstGeom prst="ellipse">
            <a:avLst/>
          </a:prstGeom>
          <a:solidFill>
            <a:srgbClr val="D4E2EA"/>
          </a:solidFill>
          <a:ln>
            <a:solidFill>
              <a:srgbClr val="D4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1410332" y="3203757"/>
            <a:ext cx="510330" cy="1098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rot="16200000">
            <a:off x="6304165" y="-1616933"/>
            <a:ext cx="1023755" cy="10730447"/>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4"/>
          <p:cNvSpPr>
            <a:spLocks noGrp="1"/>
          </p:cNvSpPr>
          <p:nvPr userDrawn="1">
            <p:ph type="body" sz="quarter" idx="17"/>
          </p:nvPr>
        </p:nvSpPr>
        <p:spPr>
          <a:xfrm>
            <a:off x="1581806" y="3365511"/>
            <a:ext cx="10103435" cy="765558"/>
          </a:xfrm>
        </p:spPr>
        <p:txBody>
          <a:bodyPr lIns="45720" rIns="45720" anchor="ctr" anchorCtr="0"/>
          <a:lstStyle>
            <a:lvl1pPr>
              <a:defRPr sz="2800"/>
            </a:lvl1pPr>
          </a:lstStyle>
          <a:p>
            <a:pPr lvl="0"/>
            <a:r>
              <a:rPr lang="en-US" dirty="0"/>
              <a:t>Click to edit Master text styles</a:t>
            </a:r>
          </a:p>
        </p:txBody>
      </p:sp>
      <p:cxnSp>
        <p:nvCxnSpPr>
          <p:cNvPr id="39" name="Straight Connector 38"/>
          <p:cNvCxnSpPr/>
          <p:nvPr userDrawn="1"/>
        </p:nvCxnSpPr>
        <p:spPr>
          <a:xfrm>
            <a:off x="665074" y="4870966"/>
            <a:ext cx="234928" cy="0"/>
          </a:xfrm>
          <a:prstGeom prst="line">
            <a:avLst/>
          </a:prstGeom>
          <a:ln w="19050">
            <a:solidFill>
              <a:srgbClr val="0ACFE4"/>
            </a:solidFill>
          </a:ln>
        </p:spPr>
        <p:style>
          <a:lnRef idx="1">
            <a:schemeClr val="accent1"/>
          </a:lnRef>
          <a:fillRef idx="0">
            <a:schemeClr val="accent1"/>
          </a:fillRef>
          <a:effectRef idx="0">
            <a:schemeClr val="accent1"/>
          </a:effectRef>
          <a:fontRef idx="minor">
            <a:schemeClr val="tx1"/>
          </a:fontRef>
        </p:style>
      </p:cxnSp>
      <p:sp>
        <p:nvSpPr>
          <p:cNvPr id="40" name="Block Arc 39"/>
          <p:cNvSpPr/>
          <p:nvPr userDrawn="1"/>
        </p:nvSpPr>
        <p:spPr>
          <a:xfrm rot="16200000">
            <a:off x="923432" y="4344712"/>
            <a:ext cx="999258" cy="1046117"/>
          </a:xfrm>
          <a:prstGeom prst="blockArc">
            <a:avLst>
              <a:gd name="adj1" fmla="val 10800000"/>
              <a:gd name="adj2" fmla="val 21546899"/>
              <a:gd name="adj3" fmla="val 3878"/>
            </a:avLst>
          </a:prstGeom>
          <a:solidFill>
            <a:srgbClr val="0ACFE4"/>
          </a:solidFill>
          <a:ln>
            <a:solidFill>
              <a:srgbClr val="0AC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p:cNvSpPr/>
          <p:nvPr userDrawn="1"/>
        </p:nvSpPr>
        <p:spPr>
          <a:xfrm>
            <a:off x="989556" y="4455637"/>
            <a:ext cx="841551" cy="821402"/>
          </a:xfrm>
          <a:prstGeom prst="ellipse">
            <a:avLst/>
          </a:prstGeom>
          <a:solidFill>
            <a:srgbClr val="D4E2EA"/>
          </a:solidFill>
          <a:ln>
            <a:solidFill>
              <a:srgbClr val="D4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10331" y="4329492"/>
            <a:ext cx="510330" cy="1098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rot="16200000">
            <a:off x="6304164" y="-491198"/>
            <a:ext cx="1023755" cy="10730447"/>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4"/>
          <p:cNvSpPr>
            <a:spLocks noGrp="1"/>
          </p:cNvSpPr>
          <p:nvPr userDrawn="1">
            <p:ph type="body" sz="quarter" idx="18"/>
          </p:nvPr>
        </p:nvSpPr>
        <p:spPr>
          <a:xfrm>
            <a:off x="1581805" y="4491246"/>
            <a:ext cx="10103435" cy="765558"/>
          </a:xfrm>
        </p:spPr>
        <p:txBody>
          <a:bodyPr lIns="45720" rIns="45720" anchor="ctr" anchorCtr="0"/>
          <a:lstStyle>
            <a:lvl1pPr>
              <a:defRPr sz="2800"/>
            </a:lvl1pPr>
          </a:lstStyle>
          <a:p>
            <a:pPr lvl="0"/>
            <a:r>
              <a:rPr lang="en-US" dirty="0"/>
              <a:t>Click to edit Master text styles</a:t>
            </a:r>
          </a:p>
        </p:txBody>
      </p:sp>
      <p:sp>
        <p:nvSpPr>
          <p:cNvPr id="56" name="Rectangle 55"/>
          <p:cNvSpPr/>
          <p:nvPr userDrawn="1"/>
        </p:nvSpPr>
        <p:spPr>
          <a:xfrm flipV="1">
            <a:off x="0" y="677257"/>
            <a:ext cx="10091057" cy="45719"/>
          </a:xfrm>
          <a:prstGeom prst="rect">
            <a:avLst/>
          </a:prstGeom>
          <a:solidFill>
            <a:srgbClr val="E3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userDrawn="1"/>
        </p:nvCxnSpPr>
        <p:spPr>
          <a:xfrm>
            <a:off x="655549" y="5996701"/>
            <a:ext cx="234928" cy="0"/>
          </a:xfrm>
          <a:prstGeom prst="line">
            <a:avLst/>
          </a:prstGeom>
          <a:ln w="19050">
            <a:solidFill>
              <a:srgbClr val="0ACFE4"/>
            </a:solidFill>
          </a:ln>
        </p:spPr>
        <p:style>
          <a:lnRef idx="1">
            <a:schemeClr val="accent1"/>
          </a:lnRef>
          <a:fillRef idx="0">
            <a:schemeClr val="accent1"/>
          </a:fillRef>
          <a:effectRef idx="0">
            <a:schemeClr val="accent1"/>
          </a:effectRef>
          <a:fontRef idx="minor">
            <a:schemeClr val="tx1"/>
          </a:fontRef>
        </p:style>
      </p:cxnSp>
      <p:sp>
        <p:nvSpPr>
          <p:cNvPr id="46" name="Block Arc 45"/>
          <p:cNvSpPr/>
          <p:nvPr userDrawn="1"/>
        </p:nvSpPr>
        <p:spPr>
          <a:xfrm rot="16200000">
            <a:off x="913907" y="5470447"/>
            <a:ext cx="999258" cy="1046117"/>
          </a:xfrm>
          <a:prstGeom prst="blockArc">
            <a:avLst>
              <a:gd name="adj1" fmla="val 10800000"/>
              <a:gd name="adj2" fmla="val 21546899"/>
              <a:gd name="adj3" fmla="val 3878"/>
            </a:avLst>
          </a:prstGeom>
          <a:solidFill>
            <a:srgbClr val="0ACFE4"/>
          </a:solidFill>
          <a:ln>
            <a:solidFill>
              <a:srgbClr val="0AC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p:cNvSpPr/>
          <p:nvPr userDrawn="1"/>
        </p:nvSpPr>
        <p:spPr>
          <a:xfrm>
            <a:off x="980031" y="5581372"/>
            <a:ext cx="841551" cy="821402"/>
          </a:xfrm>
          <a:prstGeom prst="ellipse">
            <a:avLst/>
          </a:prstGeom>
          <a:solidFill>
            <a:srgbClr val="D4E2EA"/>
          </a:solidFill>
          <a:ln>
            <a:solidFill>
              <a:srgbClr val="D4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1400806" y="5455227"/>
            <a:ext cx="510330" cy="1098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rot="16200000">
            <a:off x="6294639" y="634537"/>
            <a:ext cx="1023755" cy="10730447"/>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4"/>
          <p:cNvSpPr>
            <a:spLocks noGrp="1"/>
          </p:cNvSpPr>
          <p:nvPr userDrawn="1">
            <p:ph type="body" sz="quarter" idx="19"/>
          </p:nvPr>
        </p:nvSpPr>
        <p:spPr>
          <a:xfrm>
            <a:off x="1572280" y="5616981"/>
            <a:ext cx="10103435" cy="765558"/>
          </a:xfrm>
        </p:spPr>
        <p:txBody>
          <a:bodyPr lIns="45720" rIns="45720" anchor="ctr" anchorCtr="0"/>
          <a:lstStyle>
            <a:lvl1pPr>
              <a:defRPr sz="2800"/>
            </a:lvl1pPr>
          </a:lstStyle>
          <a:p>
            <a:pPr lvl="0"/>
            <a:r>
              <a:rPr lang="en-US" dirty="0"/>
              <a:t>Click to edit Master text styles</a:t>
            </a:r>
          </a:p>
        </p:txBody>
      </p:sp>
      <p:sp>
        <p:nvSpPr>
          <p:cNvPr id="51" name="Text Placeholder 15"/>
          <p:cNvSpPr txBox="1">
            <a:spLocks/>
          </p:cNvSpPr>
          <p:nvPr userDrawn="1"/>
        </p:nvSpPr>
        <p:spPr>
          <a:xfrm>
            <a:off x="1096031" y="1076005"/>
            <a:ext cx="313669" cy="765558"/>
          </a:xfrm>
          <a:prstGeom prst="rect">
            <a:avLst/>
          </a:prstGeom>
        </p:spPr>
        <p:txBody>
          <a:bodyPr vert="horz" lIns="45720" tIns="45720" rIns="45720" bIns="45720" rtlCol="0" anchor="ctr" anchorCtr="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1</a:t>
            </a:r>
          </a:p>
        </p:txBody>
      </p:sp>
      <p:sp>
        <p:nvSpPr>
          <p:cNvPr id="52" name="Text Placeholder 15"/>
          <p:cNvSpPr txBox="1">
            <a:spLocks/>
          </p:cNvSpPr>
          <p:nvPr userDrawn="1"/>
        </p:nvSpPr>
        <p:spPr>
          <a:xfrm>
            <a:off x="1096031" y="2240225"/>
            <a:ext cx="313669" cy="765558"/>
          </a:xfrm>
          <a:prstGeom prst="rect">
            <a:avLst/>
          </a:prstGeom>
        </p:spPr>
        <p:txBody>
          <a:bodyPr vert="horz" lIns="45720" tIns="45720" rIns="45720" bIns="45720" rtlCol="0" anchor="ctr" anchorCtr="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2</a:t>
            </a:r>
          </a:p>
        </p:txBody>
      </p:sp>
      <p:sp>
        <p:nvSpPr>
          <p:cNvPr id="53" name="Text Placeholder 15"/>
          <p:cNvSpPr txBox="1">
            <a:spLocks/>
          </p:cNvSpPr>
          <p:nvPr userDrawn="1"/>
        </p:nvSpPr>
        <p:spPr>
          <a:xfrm>
            <a:off x="1096031" y="3373449"/>
            <a:ext cx="313669" cy="765558"/>
          </a:xfrm>
          <a:prstGeom prst="rect">
            <a:avLst/>
          </a:prstGeom>
        </p:spPr>
        <p:txBody>
          <a:bodyPr vert="horz" lIns="45720" tIns="45720" rIns="45720" bIns="45720" rtlCol="0" anchor="ctr" anchorCtr="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3</a:t>
            </a:r>
          </a:p>
        </p:txBody>
      </p:sp>
      <p:sp>
        <p:nvSpPr>
          <p:cNvPr id="54" name="Text Placeholder 15"/>
          <p:cNvSpPr txBox="1">
            <a:spLocks/>
          </p:cNvSpPr>
          <p:nvPr userDrawn="1"/>
        </p:nvSpPr>
        <p:spPr>
          <a:xfrm>
            <a:off x="1096031" y="4514422"/>
            <a:ext cx="313669" cy="765558"/>
          </a:xfrm>
          <a:prstGeom prst="rect">
            <a:avLst/>
          </a:prstGeom>
        </p:spPr>
        <p:txBody>
          <a:bodyPr vert="horz" lIns="45720" tIns="45720" rIns="45720" bIns="45720" rtlCol="0" anchor="ctr" anchorCtr="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4</a:t>
            </a:r>
          </a:p>
        </p:txBody>
      </p:sp>
      <p:sp>
        <p:nvSpPr>
          <p:cNvPr id="55" name="Text Placeholder 15"/>
          <p:cNvSpPr txBox="1">
            <a:spLocks/>
          </p:cNvSpPr>
          <p:nvPr userDrawn="1"/>
        </p:nvSpPr>
        <p:spPr>
          <a:xfrm>
            <a:off x="1096031" y="5616650"/>
            <a:ext cx="313669" cy="765558"/>
          </a:xfrm>
          <a:prstGeom prst="rect">
            <a:avLst/>
          </a:prstGeom>
        </p:spPr>
        <p:txBody>
          <a:bodyPr vert="horz" lIns="45720" tIns="45720" rIns="45720" bIns="45720" rtlCol="0" anchor="ctr" anchorCtr="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5</a:t>
            </a:r>
          </a:p>
        </p:txBody>
      </p:sp>
    </p:spTree>
    <p:extLst>
      <p:ext uri="{BB962C8B-B14F-4D97-AF65-F5344CB8AC3E}">
        <p14:creationId xmlns:p14="http://schemas.microsoft.com/office/powerpoint/2010/main" val="4286608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46"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514" y="1007821"/>
            <a:ext cx="11779035" cy="548505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590088"/>
            <a:ext cx="12192000" cy="274320"/>
          </a:xfrm>
          <a:prstGeom prst="rect">
            <a:avLst/>
          </a:prstGeom>
          <a:solidFill>
            <a:srgbClr val="AF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space réservé du pied de page 4"/>
          <p:cNvSpPr txBox="1">
            <a:spLocks/>
          </p:cNvSpPr>
          <p:nvPr userDrawn="1"/>
        </p:nvSpPr>
        <p:spPr>
          <a:xfrm>
            <a:off x="104594" y="6604809"/>
            <a:ext cx="2756847"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kern="1200" dirty="0">
                <a:solidFill>
                  <a:schemeClr val="tx1">
                    <a:lumMod val="50000"/>
                    <a:lumOff val="50000"/>
                  </a:schemeClr>
                </a:solidFill>
                <a:effectLst/>
                <a:latin typeface="+mn-lt"/>
                <a:ea typeface="+mn-ea"/>
                <a:cs typeface="+mn-cs"/>
              </a:rPr>
              <a:t>OpenWHO.org</a:t>
            </a:r>
            <a:endParaRPr lang="en-GB" dirty="0">
              <a:solidFill>
                <a:schemeClr val="tx1">
                  <a:lumMod val="50000"/>
                  <a:lumOff val="50000"/>
                </a:schemeClr>
              </a:solidFill>
            </a:endParaRPr>
          </a:p>
        </p:txBody>
      </p:sp>
      <p:sp>
        <p:nvSpPr>
          <p:cNvPr id="7" name="Espace réservé du numéro de diapositive 5"/>
          <p:cNvSpPr txBox="1">
            <a:spLocks/>
          </p:cNvSpPr>
          <p:nvPr userDrawn="1"/>
        </p:nvSpPr>
        <p:spPr>
          <a:xfrm>
            <a:off x="9385515" y="6604809"/>
            <a:ext cx="2743200" cy="235436"/>
          </a:xfrm>
          <a:prstGeom prst="rect">
            <a:avLst/>
          </a:prstGeom>
        </p:spPr>
        <p:txBody>
          <a:bodyPr anchor="ctr" anchorCtr="0"/>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43C7B6-AE3E-47DF-A351-4527328811AA}" type="slidenum">
              <a:rPr lang="en-GB" smtClean="0">
                <a:solidFill>
                  <a:schemeClr val="tx1">
                    <a:lumMod val="50000"/>
                    <a:lumOff val="50000"/>
                  </a:schemeClr>
                </a:solidFill>
              </a:rPr>
              <a:pPr algn="r"/>
              <a:t>‹#›</a:t>
            </a:fld>
            <a:endParaRPr lang="en-GB" dirty="0">
              <a:solidFill>
                <a:schemeClr val="tx1">
                  <a:lumMod val="50000"/>
                  <a:lumOff val="50000"/>
                </a:schemeClr>
              </a:solidFill>
            </a:endParaRPr>
          </a:p>
        </p:txBody>
      </p:sp>
      <p:sp>
        <p:nvSpPr>
          <p:cNvPr id="8" name="Espace réservé du pied de page 4"/>
          <p:cNvSpPr txBox="1">
            <a:spLocks/>
          </p:cNvSpPr>
          <p:nvPr userDrawn="1"/>
        </p:nvSpPr>
        <p:spPr>
          <a:xfrm>
            <a:off x="4717577" y="6604809"/>
            <a:ext cx="2756847"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50000"/>
                    <a:lumOff val="50000"/>
                  </a:schemeClr>
                </a:solidFill>
              </a:rPr>
              <a:t>©WHO2018</a:t>
            </a:r>
          </a:p>
        </p:txBody>
      </p:sp>
      <p:pic>
        <p:nvPicPr>
          <p:cNvPr id="15" name="Picture 14"/>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0125453" y="185995"/>
            <a:ext cx="1789700" cy="547777"/>
          </a:xfrm>
          <a:prstGeom prst="rect">
            <a:avLst/>
          </a:prstGeom>
        </p:spPr>
      </p:pic>
    </p:spTree>
    <p:extLst>
      <p:ext uri="{BB962C8B-B14F-4D97-AF65-F5344CB8AC3E}">
        <p14:creationId xmlns:p14="http://schemas.microsoft.com/office/powerpoint/2010/main" val="17726861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25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28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28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28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696">
          <p15:clr>
            <a:srgbClr val="F26B43"/>
          </p15:clr>
        </p15:guide>
        <p15:guide id="2" pos="7584">
          <p15:clr>
            <a:srgbClr val="F26B43"/>
          </p15:clr>
        </p15:guide>
        <p15:guide id="3" pos="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0896"/>
            <a:ext cx="12191999" cy="1571420"/>
          </a:xfrm>
        </p:spPr>
        <p:txBody>
          <a:bodyPr/>
          <a:lstStyle/>
          <a:p>
            <a:pPr lvl="0"/>
            <a:r>
              <a:rPr lang="en-GB" sz="4000" dirty="0">
                <a:solidFill>
                  <a:schemeClr val="tx1"/>
                </a:solidFill>
              </a:rPr>
              <a:t>WHO – EVD Preparedness Update for Tanzania</a:t>
            </a:r>
            <a:br>
              <a:rPr lang="en-GB" sz="4000" dirty="0">
                <a:solidFill>
                  <a:schemeClr val="tx1"/>
                </a:solidFill>
              </a:rPr>
            </a:br>
            <a:r>
              <a:rPr lang="en-GB" sz="4000" dirty="0">
                <a:solidFill>
                  <a:schemeClr val="tx1"/>
                </a:solidFill>
              </a:rPr>
              <a:t>             7</a:t>
            </a:r>
            <a:r>
              <a:rPr lang="en-GB" sz="4000" baseline="30000" dirty="0">
                <a:solidFill>
                  <a:schemeClr val="tx1"/>
                </a:solidFill>
              </a:rPr>
              <a:t>th</a:t>
            </a:r>
            <a:r>
              <a:rPr lang="en-GB" sz="4000" dirty="0">
                <a:solidFill>
                  <a:schemeClr val="tx1"/>
                </a:solidFill>
              </a:rPr>
              <a:t> November, 2018  - DPG Meeting</a:t>
            </a:r>
            <a:r>
              <a:rPr lang="en-US" sz="5400" dirty="0">
                <a:solidFill>
                  <a:prstClr val="white"/>
                </a:solidFill>
              </a:rPr>
              <a:t/>
            </a:r>
            <a:br>
              <a:rPr lang="en-US" sz="5400" dirty="0">
                <a:solidFill>
                  <a:prstClr val="white"/>
                </a:solidFill>
              </a:rPr>
            </a:br>
            <a:endParaRPr lang="en-US" dirty="0"/>
          </a:p>
        </p:txBody>
      </p:sp>
    </p:spTree>
    <p:extLst>
      <p:ext uri="{BB962C8B-B14F-4D97-AF65-F5344CB8AC3E}">
        <p14:creationId xmlns:p14="http://schemas.microsoft.com/office/powerpoint/2010/main" val="130058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417860-ABAF-4D77-86B4-97656405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50"/>
            <a:ext cx="12192000" cy="6599583"/>
          </a:xfrm>
          <a:prstGeom prst="rect">
            <a:avLst/>
          </a:prstGeom>
        </p:spPr>
      </p:pic>
    </p:spTree>
    <p:extLst>
      <p:ext uri="{BB962C8B-B14F-4D97-AF65-F5344CB8AC3E}">
        <p14:creationId xmlns:p14="http://schemas.microsoft.com/office/powerpoint/2010/main" val="26447257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211" y="2060247"/>
            <a:ext cx="10013577" cy="2637258"/>
          </a:xfrm>
          <a:solidFill>
            <a:schemeClr val="accent1">
              <a:lumMod val="50000"/>
            </a:schemeClr>
          </a:solidFill>
        </p:spPr>
        <p:txBody>
          <a:bodyPr anchor="ctr">
            <a:normAutofit/>
          </a:bodyPr>
          <a:lstStyle/>
          <a:p>
            <a:r>
              <a:rPr lang="en-GB" sz="8800" b="1" dirty="0">
                <a:solidFill>
                  <a:schemeClr val="bg1"/>
                </a:solidFill>
              </a:rPr>
              <a:t>Asante Sana</a:t>
            </a:r>
          </a:p>
        </p:txBody>
      </p:sp>
    </p:spTree>
    <p:extLst>
      <p:ext uri="{BB962C8B-B14F-4D97-AF65-F5344CB8AC3E}">
        <p14:creationId xmlns:p14="http://schemas.microsoft.com/office/powerpoint/2010/main" val="2698027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a:spLocks/>
          </p:cNvSpPr>
          <p:nvPr/>
        </p:nvSpPr>
        <p:spPr bwMode="auto">
          <a:xfrm>
            <a:off x="6099449" y="1682380"/>
            <a:ext cx="5581651" cy="4340225"/>
          </a:xfrm>
          <a:custGeom>
            <a:avLst/>
            <a:gdLst>
              <a:gd name="T0" fmla="*/ 0 w 4185284"/>
              <a:gd name="T1" fmla="*/ 4328937 h 4340860"/>
              <a:gd name="T2" fmla="*/ 4202107 w 4185284"/>
              <a:gd name="T3" fmla="*/ 4328937 h 4340860"/>
              <a:gd name="T4" fmla="*/ 4202107 w 4185284"/>
              <a:gd name="T5" fmla="*/ 0 h 4340860"/>
              <a:gd name="T6" fmla="*/ 0 w 4185284"/>
              <a:gd name="T7" fmla="*/ 0 h 4340860"/>
              <a:gd name="T8" fmla="*/ 0 w 4185284"/>
              <a:gd name="T9" fmla="*/ 4328937 h 434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5284" h="4340860">
                <a:moveTo>
                  <a:pt x="0" y="4340352"/>
                </a:moveTo>
                <a:lnTo>
                  <a:pt x="4184903" y="4340352"/>
                </a:lnTo>
                <a:lnTo>
                  <a:pt x="4184903" y="0"/>
                </a:lnTo>
                <a:lnTo>
                  <a:pt x="0" y="0"/>
                </a:lnTo>
                <a:lnTo>
                  <a:pt x="0" y="4340352"/>
                </a:lnTo>
                <a:close/>
              </a:path>
            </a:pathLst>
          </a:custGeom>
          <a:solidFill>
            <a:srgbClr val="009CD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87" name="object 3"/>
          <p:cNvSpPr txBox="1">
            <a:spLocks noChangeArrowheads="1"/>
          </p:cNvSpPr>
          <p:nvPr/>
        </p:nvSpPr>
        <p:spPr bwMode="auto">
          <a:xfrm>
            <a:off x="6303434" y="1930400"/>
            <a:ext cx="5228167" cy="453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98450" indent="-285750">
              <a:tabLst>
                <a:tab pos="298450" algn="l"/>
              </a:tabLst>
              <a:defRPr>
                <a:solidFill>
                  <a:schemeClr val="tx1"/>
                </a:solidFill>
                <a:latin typeface="Calibri" charset="0"/>
                <a:ea typeface="ＭＳ Ｐゴシック" charset="0"/>
              </a:defRPr>
            </a:lvl1pPr>
            <a:lvl2pPr marL="742950" indent="-285750">
              <a:tabLst>
                <a:tab pos="298450" algn="l"/>
              </a:tabLst>
              <a:defRPr>
                <a:solidFill>
                  <a:schemeClr val="tx1"/>
                </a:solidFill>
                <a:latin typeface="Calibri" charset="0"/>
                <a:ea typeface="ＭＳ Ｐゴシック" charset="0"/>
              </a:defRPr>
            </a:lvl2pPr>
            <a:lvl3pPr marL="1143000" indent="-228600">
              <a:tabLst>
                <a:tab pos="298450" algn="l"/>
              </a:tabLst>
              <a:defRPr>
                <a:solidFill>
                  <a:schemeClr val="tx1"/>
                </a:solidFill>
                <a:latin typeface="Calibri" charset="0"/>
                <a:ea typeface="ＭＳ Ｐゴシック" charset="0"/>
              </a:defRPr>
            </a:lvl3pPr>
            <a:lvl4pPr marL="1600200" indent="-228600">
              <a:tabLst>
                <a:tab pos="298450" algn="l"/>
              </a:tabLst>
              <a:defRPr>
                <a:solidFill>
                  <a:schemeClr val="tx1"/>
                </a:solidFill>
                <a:latin typeface="Calibri" charset="0"/>
                <a:ea typeface="ＭＳ Ｐゴシック" charset="0"/>
              </a:defRPr>
            </a:lvl4pPr>
            <a:lvl5pPr marL="2057400" indent="-228600">
              <a:tabLst>
                <a:tab pos="298450" algn="l"/>
              </a:tabLst>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tabLst>
                <a:tab pos="298450" algn="l"/>
              </a:tabLs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tabLst>
                <a:tab pos="298450" algn="l"/>
              </a:tabLs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tabLst>
                <a:tab pos="298450" algn="l"/>
              </a:tabLs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tabLst>
                <a:tab pos="298450" algn="l"/>
              </a:tabLst>
              <a:defRPr>
                <a:solidFill>
                  <a:schemeClr val="tx1"/>
                </a:solidFill>
                <a:latin typeface="Calibri" charset="0"/>
                <a:ea typeface="ＭＳ Ｐゴシック" charset="0"/>
              </a:defRPr>
            </a:lvl9pPr>
          </a:lstStyle>
          <a:p>
            <a:pPr algn="just" eaLnBrk="1" hangingPunct="1">
              <a:spcBef>
                <a:spcPts val="100"/>
              </a:spcBef>
              <a:buClr>
                <a:srgbClr val="000000"/>
              </a:buClr>
              <a:buSzPct val="79000"/>
              <a:buFont typeface="Wingdings" charset="0"/>
              <a:buChar char="q"/>
            </a:pPr>
            <a:r>
              <a:rPr lang="en-US" sz="1400" b="1" dirty="0" smtClean="0">
                <a:solidFill>
                  <a:srgbClr val="FFFFFF"/>
                </a:solidFill>
                <a:latin typeface="Arial" charset="0"/>
              </a:rPr>
              <a:t>265  </a:t>
            </a:r>
            <a:r>
              <a:rPr lang="en-US" sz="1400" b="1" dirty="0">
                <a:solidFill>
                  <a:srgbClr val="FFFFFF"/>
                </a:solidFill>
                <a:latin typeface="Arial" charset="0"/>
              </a:rPr>
              <a:t>confirmed cases and 35 probable with </a:t>
            </a:r>
            <a:r>
              <a:rPr lang="en-US" sz="1400" b="1" dirty="0" smtClean="0">
                <a:solidFill>
                  <a:srgbClr val="FFFFFF"/>
                </a:solidFill>
                <a:latin typeface="Arial" charset="0"/>
              </a:rPr>
              <a:t>186 </a:t>
            </a:r>
            <a:r>
              <a:rPr lang="en-US" sz="1400" b="1" dirty="0">
                <a:solidFill>
                  <a:srgbClr val="FFFFFF"/>
                </a:solidFill>
                <a:latin typeface="Arial" charset="0"/>
              </a:rPr>
              <a:t>deaths </a:t>
            </a:r>
          </a:p>
          <a:p>
            <a:pPr algn="just" eaLnBrk="1" hangingPunct="1">
              <a:buClr>
                <a:srgbClr val="000000"/>
              </a:buClr>
              <a:buSzPct val="79000"/>
              <a:buFont typeface="Wingdings" charset="0"/>
              <a:buChar char="q"/>
            </a:pPr>
            <a:endParaRPr lang="en-US" sz="1400" b="1" dirty="0">
              <a:solidFill>
                <a:srgbClr val="FFFFFF"/>
              </a:solidFill>
              <a:latin typeface="Arial" charset="0"/>
            </a:endParaRPr>
          </a:p>
          <a:p>
            <a:pPr algn="just" eaLnBrk="1" hangingPunct="1">
              <a:buClr>
                <a:srgbClr val="000000"/>
              </a:buClr>
              <a:buSzPct val="79000"/>
              <a:buFont typeface="Wingdings" charset="0"/>
              <a:buChar char="q"/>
            </a:pPr>
            <a:r>
              <a:rPr lang="en-US" sz="1400" b="1" dirty="0" smtClean="0">
                <a:solidFill>
                  <a:srgbClr val="FFFFFF"/>
                </a:solidFill>
                <a:latin typeface="Arial" charset="0"/>
              </a:rPr>
              <a:t>88</a:t>
            </a:r>
            <a:r>
              <a:rPr lang="en-US" sz="1400" b="1" dirty="0" smtClean="0">
                <a:solidFill>
                  <a:srgbClr val="FFFFFF"/>
                </a:solidFill>
                <a:latin typeface="Arial" charset="0"/>
              </a:rPr>
              <a:t> </a:t>
            </a:r>
            <a:r>
              <a:rPr lang="en-US" sz="1400" b="1" dirty="0">
                <a:solidFill>
                  <a:srgbClr val="FFFFFF"/>
                </a:solidFill>
                <a:latin typeface="Arial" charset="0"/>
              </a:rPr>
              <a:t>cases have recovered and discharged from ETCs, </a:t>
            </a:r>
            <a:r>
              <a:rPr lang="en-US" sz="1400" b="1" dirty="0" smtClean="0">
                <a:solidFill>
                  <a:srgbClr val="FFFFFF"/>
                </a:solidFill>
                <a:latin typeface="Arial" charset="0"/>
              </a:rPr>
              <a:t>91</a:t>
            </a:r>
            <a:r>
              <a:rPr lang="en-US" sz="1400" b="1" dirty="0" smtClean="0">
                <a:solidFill>
                  <a:srgbClr val="FFFFFF"/>
                </a:solidFill>
                <a:latin typeface="Arial" charset="0"/>
              </a:rPr>
              <a:t> </a:t>
            </a:r>
            <a:r>
              <a:rPr lang="en-US" sz="1400" b="1" dirty="0">
                <a:solidFill>
                  <a:srgbClr val="FFFFFF"/>
                </a:solidFill>
                <a:latin typeface="Arial" charset="0"/>
              </a:rPr>
              <a:t>cases still on admission and </a:t>
            </a:r>
            <a:r>
              <a:rPr lang="en-US" sz="1400" b="1" dirty="0" smtClean="0">
                <a:solidFill>
                  <a:srgbClr val="FFFFFF"/>
                </a:solidFill>
                <a:latin typeface="Arial" charset="0"/>
              </a:rPr>
              <a:t>61</a:t>
            </a:r>
            <a:r>
              <a:rPr lang="en-US" sz="1400" b="1" dirty="0" smtClean="0">
                <a:solidFill>
                  <a:srgbClr val="FFFFFF"/>
                </a:solidFill>
                <a:latin typeface="Arial" charset="0"/>
              </a:rPr>
              <a:t> </a:t>
            </a:r>
            <a:r>
              <a:rPr lang="en-US" sz="1400" b="1" dirty="0">
                <a:solidFill>
                  <a:srgbClr val="FFFFFF"/>
                </a:solidFill>
                <a:latin typeface="Arial" charset="0"/>
              </a:rPr>
              <a:t>suspected </a:t>
            </a:r>
            <a:r>
              <a:rPr lang="en-US" sz="1400" b="1" dirty="0" smtClean="0">
                <a:solidFill>
                  <a:srgbClr val="FFFFFF"/>
                </a:solidFill>
                <a:latin typeface="Arial" charset="0"/>
              </a:rPr>
              <a:t>cases and 30 confirmed.</a:t>
            </a:r>
            <a:endParaRPr lang="en-US" sz="1400" dirty="0">
              <a:latin typeface="Times New Roman" charset="0"/>
              <a:cs typeface="Times New Roman" charset="0"/>
            </a:endParaRPr>
          </a:p>
          <a:p>
            <a:pPr algn="just" eaLnBrk="1" hangingPunct="1">
              <a:buClr>
                <a:srgbClr val="000000"/>
              </a:buClr>
              <a:buSzPct val="79000"/>
              <a:buFont typeface="Wingdings" charset="0"/>
              <a:buChar char="q"/>
            </a:pPr>
            <a:endParaRPr lang="en-US" sz="1400" b="1" dirty="0">
              <a:solidFill>
                <a:srgbClr val="FFFFFF"/>
              </a:solidFill>
              <a:latin typeface="Arial" charset="0"/>
            </a:endParaRPr>
          </a:p>
          <a:p>
            <a:pPr algn="just" eaLnBrk="1" hangingPunct="1">
              <a:buClr>
                <a:srgbClr val="000000"/>
              </a:buClr>
              <a:buSzPct val="79000"/>
              <a:buFont typeface="Wingdings" charset="0"/>
              <a:buChar char="q"/>
            </a:pPr>
            <a:r>
              <a:rPr lang="en-US" sz="1400" b="1" dirty="0">
                <a:solidFill>
                  <a:srgbClr val="FFFFFF"/>
                </a:solidFill>
                <a:latin typeface="Arial" charset="0"/>
              </a:rPr>
              <a:t>2</a:t>
            </a:r>
            <a:r>
              <a:rPr lang="en-US" sz="1400" b="1" dirty="0" smtClean="0">
                <a:solidFill>
                  <a:srgbClr val="FFFFFF"/>
                </a:solidFill>
                <a:latin typeface="Arial" charset="0"/>
              </a:rPr>
              <a:t> </a:t>
            </a:r>
            <a:r>
              <a:rPr lang="en-US" sz="1400" b="1" dirty="0">
                <a:solidFill>
                  <a:srgbClr val="FFFFFF"/>
                </a:solidFill>
                <a:latin typeface="Arial" charset="0"/>
              </a:rPr>
              <a:t>health workers confirmed positive to EVD raising the total number of health workers affected to </a:t>
            </a:r>
            <a:r>
              <a:rPr lang="en-US" sz="1400" b="1" dirty="0" smtClean="0">
                <a:solidFill>
                  <a:srgbClr val="FFFFFF"/>
                </a:solidFill>
                <a:latin typeface="Arial" charset="0"/>
              </a:rPr>
              <a:t>27, 26 </a:t>
            </a:r>
            <a:r>
              <a:rPr lang="en-US" sz="1400" b="1" dirty="0">
                <a:solidFill>
                  <a:srgbClr val="FFFFFF"/>
                </a:solidFill>
                <a:latin typeface="Arial" charset="0"/>
              </a:rPr>
              <a:t>confirmed including 3 deaths</a:t>
            </a:r>
            <a:r>
              <a:rPr lang="en-US" sz="1400" b="1" dirty="0" smtClean="0">
                <a:solidFill>
                  <a:srgbClr val="FFFFFF"/>
                </a:solidFill>
                <a:latin typeface="Arial" charset="0"/>
              </a:rPr>
              <a:t>.</a:t>
            </a:r>
          </a:p>
          <a:p>
            <a:pPr algn="just" eaLnBrk="1" hangingPunct="1">
              <a:buClr>
                <a:srgbClr val="000000"/>
              </a:buClr>
              <a:buSzPct val="79000"/>
              <a:buFont typeface="Wingdings" charset="0"/>
              <a:buChar char="q"/>
            </a:pPr>
            <a:endParaRPr lang="en-US" sz="1400" b="1" dirty="0" smtClean="0">
              <a:solidFill>
                <a:srgbClr val="FFFFFF"/>
              </a:solidFill>
              <a:latin typeface="Arial" charset="0"/>
            </a:endParaRPr>
          </a:p>
          <a:p>
            <a:pPr algn="just" eaLnBrk="1" hangingPunct="1">
              <a:buClr>
                <a:srgbClr val="000000"/>
              </a:buClr>
              <a:buSzPct val="79000"/>
              <a:buFont typeface="Wingdings" charset="0"/>
              <a:buChar char="q"/>
            </a:pPr>
            <a:r>
              <a:rPr lang="en-US" sz="1400" b="1" dirty="0" smtClean="0">
                <a:solidFill>
                  <a:srgbClr val="FFFFFF"/>
                </a:solidFill>
                <a:latin typeface="Arial" charset="0"/>
              </a:rPr>
              <a:t>CFR 62%</a:t>
            </a:r>
            <a:endParaRPr lang="en-US" sz="1400" b="1" dirty="0">
              <a:solidFill>
                <a:srgbClr val="FFFFFF"/>
              </a:solidFill>
              <a:latin typeface="Arial" charset="0"/>
            </a:endParaRPr>
          </a:p>
          <a:p>
            <a:pPr algn="just" eaLnBrk="1" hangingPunct="1">
              <a:buClr>
                <a:srgbClr val="000000"/>
              </a:buClr>
              <a:buSzPct val="79000"/>
              <a:buFont typeface="Wingdings" charset="0"/>
              <a:buChar char="q"/>
            </a:pPr>
            <a:endParaRPr lang="en-US" sz="1400" b="1" dirty="0">
              <a:solidFill>
                <a:srgbClr val="FFFFFF"/>
              </a:solidFill>
              <a:latin typeface="Arial" charset="0"/>
            </a:endParaRPr>
          </a:p>
          <a:p>
            <a:pPr algn="just" eaLnBrk="1" hangingPunct="1">
              <a:buClr>
                <a:srgbClr val="000000"/>
              </a:buClr>
              <a:buSzPct val="79000"/>
              <a:buFont typeface="Wingdings" charset="0"/>
              <a:buChar char="q"/>
            </a:pPr>
            <a:r>
              <a:rPr lang="en-US" sz="1400" b="1" dirty="0" smtClean="0">
                <a:solidFill>
                  <a:srgbClr val="FFFFFF"/>
                </a:solidFill>
                <a:latin typeface="Arial" charset="0"/>
              </a:rPr>
              <a:t>Over 16000 contacts have been registered and only 4971 are under surveillance </a:t>
            </a:r>
          </a:p>
          <a:p>
            <a:pPr algn="just" eaLnBrk="1" hangingPunct="1">
              <a:buClr>
                <a:srgbClr val="000000"/>
              </a:buClr>
              <a:buSzPct val="79000"/>
              <a:buFont typeface="Wingdings" charset="0"/>
              <a:buChar char="q"/>
            </a:pPr>
            <a:endParaRPr lang="en-GB" sz="1400" b="1" dirty="0">
              <a:solidFill>
                <a:srgbClr val="FFFFFF"/>
              </a:solidFill>
              <a:latin typeface="Arial" charset="0"/>
            </a:endParaRPr>
          </a:p>
          <a:p>
            <a:pPr algn="just">
              <a:buClr>
                <a:srgbClr val="000000"/>
              </a:buClr>
              <a:buSzPct val="79000"/>
              <a:buFont typeface="Wingdings" charset="0"/>
              <a:buChar char="q"/>
            </a:pPr>
            <a:r>
              <a:rPr lang="en-GB" sz="1400" b="1" dirty="0" smtClean="0">
                <a:solidFill>
                  <a:srgbClr val="FFFFFF"/>
                </a:solidFill>
                <a:latin typeface="Arial" charset="0"/>
              </a:rPr>
              <a:t>To date 26</a:t>
            </a:r>
            <a:r>
              <a:rPr lang="en-US" sz="1400" b="1" dirty="0" smtClean="0">
                <a:solidFill>
                  <a:srgbClr val="FFFFFF"/>
                </a:solidFill>
                <a:latin typeface="Arial" charset="0"/>
              </a:rPr>
              <a:t>,687 vaccinated </a:t>
            </a:r>
            <a:r>
              <a:rPr lang="en-US" sz="1400" b="1" dirty="0" smtClean="0">
                <a:solidFill>
                  <a:srgbClr val="FFFFFF"/>
                </a:solidFill>
                <a:latin typeface="Arial"/>
                <a:cs typeface="Arial"/>
              </a:rPr>
              <a:t>including </a:t>
            </a:r>
            <a:r>
              <a:rPr lang="en-US" sz="1400" b="1" dirty="0">
                <a:solidFill>
                  <a:srgbClr val="FFFFFF"/>
                </a:solidFill>
                <a:latin typeface="Arial"/>
                <a:cs typeface="Arial"/>
              </a:rPr>
              <a:t>9105 health and front-line workers, and 7006 children. </a:t>
            </a:r>
          </a:p>
          <a:p>
            <a:pPr algn="just">
              <a:buClr>
                <a:srgbClr val="000000"/>
              </a:buClr>
              <a:buSzPct val="79000"/>
              <a:buFont typeface="Wingdings" charset="0"/>
              <a:buChar char="q"/>
            </a:pPr>
            <a:endParaRPr lang="en-US" sz="1400" dirty="0" smtClean="0">
              <a:latin typeface="Times New Roman" charset="0"/>
              <a:cs typeface="Times New Roman" charset="0"/>
            </a:endParaRPr>
          </a:p>
          <a:p>
            <a:pPr algn="just" eaLnBrk="1" hangingPunct="1">
              <a:buClr>
                <a:srgbClr val="000000"/>
              </a:buClr>
              <a:buSzPct val="79000"/>
              <a:buFont typeface="Wingdings" charset="0"/>
              <a:buChar char="q"/>
            </a:pPr>
            <a:endParaRPr lang="en-US" sz="1400" b="1" dirty="0">
              <a:solidFill>
                <a:srgbClr val="FFFFFF"/>
              </a:solidFill>
              <a:latin typeface="Arial" charset="0"/>
            </a:endParaRPr>
          </a:p>
          <a:p>
            <a:pPr algn="just" eaLnBrk="1" hangingPunct="1">
              <a:buClr>
                <a:srgbClr val="000000"/>
              </a:buClr>
              <a:buSzPct val="79000"/>
              <a:buFont typeface="Wingdings" charset="0"/>
              <a:buChar char="q"/>
            </a:pPr>
            <a:r>
              <a:rPr lang="en-US" sz="1400" b="1" dirty="0">
                <a:solidFill>
                  <a:srgbClr val="FFFFFF"/>
                </a:solidFill>
                <a:latin typeface="Arial" charset="0"/>
              </a:rPr>
              <a:t>Major Challenges: community reluctance and insecurity in affected areas</a:t>
            </a:r>
            <a:endParaRPr lang="en-US" sz="1400" dirty="0">
              <a:latin typeface="Arial" charset="0"/>
            </a:endParaRPr>
          </a:p>
        </p:txBody>
      </p:sp>
      <p:sp>
        <p:nvSpPr>
          <p:cNvPr id="16388" name="object 5"/>
          <p:cNvSpPr>
            <a:spLocks/>
          </p:cNvSpPr>
          <p:nvPr/>
        </p:nvSpPr>
        <p:spPr bwMode="auto">
          <a:xfrm>
            <a:off x="474134" y="1795463"/>
            <a:ext cx="5617633" cy="4349750"/>
          </a:xfrm>
          <a:custGeom>
            <a:avLst/>
            <a:gdLst>
              <a:gd name="T0" fmla="*/ 0 w 4213860"/>
              <a:gd name="T1" fmla="*/ 4349496 h 4349750"/>
              <a:gd name="T2" fmla="*/ 4202444 w 4213860"/>
              <a:gd name="T3" fmla="*/ 4349496 h 4349750"/>
              <a:gd name="T4" fmla="*/ 4202444 w 4213860"/>
              <a:gd name="T5" fmla="*/ 0 h 4349750"/>
              <a:gd name="T6" fmla="*/ 0 w 4213860"/>
              <a:gd name="T7" fmla="*/ 0 h 4349750"/>
              <a:gd name="T8" fmla="*/ 0 w 4213860"/>
              <a:gd name="T9" fmla="*/ 4349496 h 4349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3860" h="4349750">
                <a:moveTo>
                  <a:pt x="0" y="4349496"/>
                </a:moveTo>
                <a:lnTo>
                  <a:pt x="4213860" y="4349496"/>
                </a:lnTo>
                <a:lnTo>
                  <a:pt x="4213860" y="0"/>
                </a:lnTo>
                <a:lnTo>
                  <a:pt x="0" y="0"/>
                </a:lnTo>
                <a:lnTo>
                  <a:pt x="0" y="4349496"/>
                </a:lnTo>
                <a:close/>
              </a:path>
            </a:pathLst>
          </a:custGeom>
          <a:noFill/>
          <a:ln w="9144">
            <a:solidFill>
              <a:srgbClr val="438DC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09" name="object 6">
            <a:extLst>
              <a:ext uri="{FF2B5EF4-FFF2-40B4-BE49-F238E27FC236}">
                <a16:creationId xmlns="" xmlns:a16="http://schemas.microsoft.com/office/drawing/2014/main" id="{6CD53808-E70B-1C40-9CED-D8E337E04C3C}"/>
              </a:ext>
            </a:extLst>
          </p:cNvPr>
          <p:cNvSpPr>
            <a:spLocks noGrp="1" noChangeArrowheads="1"/>
          </p:cNvSpPr>
          <p:nvPr>
            <p:ph type="title"/>
          </p:nvPr>
        </p:nvSpPr>
        <p:spPr>
          <a:xfrm>
            <a:off x="486833" y="200419"/>
            <a:ext cx="9990667" cy="960438"/>
          </a:xfrm>
        </p:spPr>
        <p:txBody>
          <a:bodyPr tIns="12700"/>
          <a:lstStyle/>
          <a:p>
            <a:pPr marL="12700" eaLnBrk="1" hangingPunct="1">
              <a:lnSpc>
                <a:spcPct val="110000"/>
              </a:lnSpc>
              <a:spcBef>
                <a:spcPts val="100"/>
              </a:spcBef>
              <a:defRPr/>
            </a:pPr>
            <a:r>
              <a:rPr lang="en-US" altLang="en-US" sz="2800" dirty="0">
                <a:solidFill>
                  <a:srgbClr val="173B5C"/>
                </a:solidFill>
                <a:latin typeface="Arial" panose="020B0604020202020204" pitchFamily="34" charset="0"/>
                <a:ea typeface="+mj-ea"/>
                <a:cs typeface="Arial" panose="020B0604020202020204" pitchFamily="34" charset="0"/>
              </a:rPr>
              <a:t>Status of Ebola Outbreak in the Democratic  Republic of the Congo </a:t>
            </a:r>
            <a:r>
              <a:rPr lang="en-US" altLang="en-US" sz="1800" dirty="0">
                <a:solidFill>
                  <a:schemeClr val="tx2">
                    <a:lumMod val="75000"/>
                  </a:schemeClr>
                </a:solidFill>
                <a:latin typeface="Arial" panose="020B0604020202020204" pitchFamily="34" charset="0"/>
                <a:ea typeface="+mj-ea"/>
                <a:cs typeface="Arial" panose="020B0604020202020204" pitchFamily="34" charset="0"/>
              </a:rPr>
              <a:t>(as of </a:t>
            </a:r>
            <a:r>
              <a:rPr lang="en-US" altLang="en-US" sz="1800" dirty="0">
                <a:solidFill>
                  <a:schemeClr val="tx2">
                    <a:lumMod val="75000"/>
                  </a:schemeClr>
                </a:solidFill>
              </a:rPr>
              <a:t>4</a:t>
            </a:r>
            <a:r>
              <a:rPr lang="en-US" altLang="en-US" sz="1800" dirty="0" smtClean="0">
                <a:solidFill>
                  <a:schemeClr val="tx2">
                    <a:lumMod val="75000"/>
                  </a:schemeClr>
                </a:solidFill>
                <a:latin typeface="Arial" panose="020B0604020202020204" pitchFamily="34" charset="0"/>
                <a:ea typeface="+mj-ea"/>
                <a:cs typeface="Arial" panose="020B0604020202020204" pitchFamily="34" charset="0"/>
              </a:rPr>
              <a:t> </a:t>
            </a:r>
            <a:r>
              <a:rPr lang="en-US" altLang="en-US" sz="1800" dirty="0">
                <a:solidFill>
                  <a:schemeClr val="tx2">
                    <a:lumMod val="75000"/>
                  </a:schemeClr>
                </a:solidFill>
                <a:latin typeface="Arial" panose="020B0604020202020204" pitchFamily="34" charset="0"/>
                <a:ea typeface="+mj-ea"/>
                <a:cs typeface="Arial" panose="020B0604020202020204" pitchFamily="34" charset="0"/>
              </a:rPr>
              <a:t>November 2018)</a:t>
            </a:r>
          </a:p>
        </p:txBody>
      </p:sp>
      <p:sp>
        <p:nvSpPr>
          <p:cNvPr id="7" name="object 7">
            <a:extLst>
              <a:ext uri="{FF2B5EF4-FFF2-40B4-BE49-F238E27FC236}">
                <a16:creationId xmlns="" xmlns:a16="http://schemas.microsoft.com/office/drawing/2014/main" id="{1811D362-2984-4249-8124-9C4E582BA4C4}"/>
              </a:ext>
            </a:extLst>
          </p:cNvPr>
          <p:cNvSpPr txBox="1"/>
          <p:nvPr/>
        </p:nvSpPr>
        <p:spPr>
          <a:xfrm>
            <a:off x="406400" y="1322389"/>
            <a:ext cx="11582400" cy="320675"/>
          </a:xfrm>
          <a:prstGeom prst="rect">
            <a:avLst/>
          </a:prstGeom>
        </p:spPr>
        <p:txBody>
          <a:bodyPr lIns="0" tIns="12700" rIns="0" bIns="0">
            <a:spAutoFit/>
          </a:bodyPr>
          <a:lstStyle/>
          <a:p>
            <a:pPr marL="12700" eaLnBrk="1" fontAlgn="auto" hangingPunct="1">
              <a:spcBef>
                <a:spcPts val="100"/>
              </a:spcBef>
              <a:spcAft>
                <a:spcPts val="0"/>
              </a:spcAft>
              <a:defRPr/>
            </a:pPr>
            <a:r>
              <a:rPr lang="en-US" sz="2000" b="1" spc="-75" dirty="0" smtClean="0">
                <a:solidFill>
                  <a:srgbClr val="C00000"/>
                </a:solidFill>
                <a:latin typeface="Arial"/>
                <a:cs typeface="Arial"/>
              </a:rPr>
              <a:t>300</a:t>
            </a:r>
            <a:r>
              <a:rPr sz="2000" b="1" spc="-75" dirty="0" smtClean="0">
                <a:solidFill>
                  <a:srgbClr val="C00000"/>
                </a:solidFill>
                <a:latin typeface="Arial"/>
                <a:ea typeface="+mn-ea"/>
                <a:cs typeface="Arial"/>
              </a:rPr>
              <a:t> </a:t>
            </a:r>
            <a:r>
              <a:rPr sz="2000" b="1" spc="-5" dirty="0">
                <a:solidFill>
                  <a:srgbClr val="C00000"/>
                </a:solidFill>
                <a:latin typeface="Arial"/>
                <a:ea typeface="+mn-ea"/>
                <a:cs typeface="Arial"/>
              </a:rPr>
              <a:t>confirmed </a:t>
            </a:r>
            <a:r>
              <a:rPr sz="2000" b="1" dirty="0">
                <a:solidFill>
                  <a:srgbClr val="C00000"/>
                </a:solidFill>
                <a:latin typeface="Arial"/>
                <a:ea typeface="+mn-ea"/>
                <a:cs typeface="Arial"/>
              </a:rPr>
              <a:t>and </a:t>
            </a:r>
            <a:r>
              <a:rPr sz="2000" b="1" spc="-5" dirty="0">
                <a:solidFill>
                  <a:srgbClr val="C00000"/>
                </a:solidFill>
                <a:latin typeface="Arial"/>
                <a:ea typeface="+mn-ea"/>
                <a:cs typeface="Arial"/>
              </a:rPr>
              <a:t>probable EVD cases, </a:t>
            </a:r>
            <a:r>
              <a:rPr sz="2000" b="1" dirty="0">
                <a:solidFill>
                  <a:srgbClr val="C00000"/>
                </a:solidFill>
                <a:latin typeface="Arial"/>
                <a:ea typeface="+mn-ea"/>
                <a:cs typeface="Arial"/>
              </a:rPr>
              <a:t>including </a:t>
            </a:r>
            <a:r>
              <a:rPr lang="en-US" sz="2000" b="1" spc="-5" dirty="0" smtClean="0">
                <a:solidFill>
                  <a:srgbClr val="C00000"/>
                </a:solidFill>
                <a:latin typeface="Arial"/>
                <a:ea typeface="+mn-ea"/>
                <a:cs typeface="Arial"/>
              </a:rPr>
              <a:t>186</a:t>
            </a:r>
            <a:r>
              <a:rPr sz="2000" b="1" spc="-5" dirty="0" smtClean="0">
                <a:solidFill>
                  <a:srgbClr val="C00000"/>
                </a:solidFill>
                <a:latin typeface="Arial"/>
                <a:ea typeface="+mn-ea"/>
                <a:cs typeface="Arial"/>
              </a:rPr>
              <a:t> </a:t>
            </a:r>
            <a:r>
              <a:rPr sz="2000" b="1" spc="-5" dirty="0">
                <a:solidFill>
                  <a:srgbClr val="C00000"/>
                </a:solidFill>
                <a:latin typeface="Arial"/>
                <a:ea typeface="+mn-ea"/>
                <a:cs typeface="Arial"/>
              </a:rPr>
              <a:t>deaths</a:t>
            </a:r>
            <a:r>
              <a:rPr sz="2000" b="1" spc="160" dirty="0">
                <a:solidFill>
                  <a:srgbClr val="C00000"/>
                </a:solidFill>
                <a:latin typeface="Arial"/>
                <a:ea typeface="+mn-ea"/>
                <a:cs typeface="Arial"/>
              </a:rPr>
              <a:t> </a:t>
            </a:r>
            <a:r>
              <a:rPr sz="2000" b="1" spc="-5" dirty="0">
                <a:solidFill>
                  <a:srgbClr val="C00000"/>
                </a:solidFill>
                <a:latin typeface="Arial"/>
                <a:ea typeface="+mn-ea"/>
                <a:cs typeface="Arial"/>
              </a:rPr>
              <a:t>reported</a:t>
            </a:r>
            <a:endParaRPr sz="2000" dirty="0">
              <a:latin typeface="Arial"/>
              <a:ea typeface="+mn-ea"/>
              <a:cs typeface="Arial"/>
            </a:endParaRPr>
          </a:p>
        </p:txBody>
      </p:sp>
      <p:sp>
        <p:nvSpPr>
          <p:cNvPr id="16391" name="object 8"/>
          <p:cNvSpPr>
            <a:spLocks/>
          </p:cNvSpPr>
          <p:nvPr/>
        </p:nvSpPr>
        <p:spPr bwMode="auto">
          <a:xfrm>
            <a:off x="0" y="6280150"/>
            <a:ext cx="12192000" cy="0"/>
          </a:xfrm>
          <a:custGeom>
            <a:avLst/>
            <a:gdLst>
              <a:gd name="T0" fmla="*/ 0 w 9144000"/>
              <a:gd name="T1" fmla="*/ 9144000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096">
            <a:solidFill>
              <a:srgbClr val="009CD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92" name="object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4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defRPr>
                <a:solidFill>
                  <a:schemeClr val="tx1"/>
                </a:solidFill>
                <a:latin typeface="Calibri" charset="0"/>
                <a:ea typeface="ＭＳ Ｐゴシック" charset="0"/>
              </a:defRPr>
            </a:lvl9pPr>
          </a:lstStyle>
          <a:p>
            <a:fld id="{1E766EC0-418B-F84C-8672-4D01DFF3320A}" type="slidenum">
              <a:rPr lang="en-US">
                <a:latin typeface="Arial" charset="0"/>
              </a:rPr>
              <a:pPr/>
              <a:t>2</a:t>
            </a:fld>
            <a:endParaRPr lang="en-US">
              <a:latin typeface="Arial" charset="0"/>
            </a:endParaRPr>
          </a:p>
        </p:txBody>
      </p:sp>
      <p:sp>
        <p:nvSpPr>
          <p:cNvPr id="10" name="object 10">
            <a:extLst>
              <a:ext uri="{FF2B5EF4-FFF2-40B4-BE49-F238E27FC236}">
                <a16:creationId xmlns="" xmlns:a16="http://schemas.microsoft.com/office/drawing/2014/main" id="{910CE701-1FE3-504A-B2E5-E360C273FBB1}"/>
              </a:ext>
            </a:extLst>
          </p:cNvPr>
          <p:cNvSpPr>
            <a:spLocks noGrp="1"/>
          </p:cNvSpPr>
          <p:nvPr>
            <p:ph type="ftr" sz="quarter" idx="10"/>
          </p:nvPr>
        </p:nvSpPr>
        <p:spPr/>
        <p:txBody>
          <a:bodyPr tIns="6350"/>
          <a:lstStyle>
            <a:lvl1pPr marL="127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r>
              <a:rPr lang="en-US">
                <a:solidFill>
                  <a:srgbClr val="0075A6"/>
                </a:solidFill>
                <a:latin typeface="Arial Narrow" charset="0"/>
                <a:cs typeface="Arial Narrow" charset="0"/>
              </a:rPr>
              <a:t>Ebola Preparedness in Tanzania – Weekly Update</a:t>
            </a:r>
          </a:p>
        </p:txBody>
      </p:sp>
      <p:pic>
        <p:nvPicPr>
          <p:cNvPr id="163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1" y="1778000"/>
            <a:ext cx="560916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6738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D382B-CEC9-4934-A633-FABDD6FB6655}"/>
              </a:ext>
            </a:extLst>
          </p:cNvPr>
          <p:cNvSpPr>
            <a:spLocks noGrp="1"/>
          </p:cNvSpPr>
          <p:nvPr>
            <p:ph type="title"/>
          </p:nvPr>
        </p:nvSpPr>
        <p:spPr/>
        <p:txBody>
          <a:bodyPr/>
          <a:lstStyle/>
          <a:p>
            <a:r>
              <a:rPr lang="en-US" sz="3600" dirty="0">
                <a:solidFill>
                  <a:srgbClr val="0000FF"/>
                </a:solidFill>
              </a:rPr>
              <a:t> </a:t>
            </a:r>
            <a:r>
              <a:rPr lang="en-US" sz="3600" spc="60" dirty="0">
                <a:solidFill>
                  <a:srgbClr val="0000FF"/>
                </a:solidFill>
                <a:cs typeface="Arial"/>
              </a:rPr>
              <a:t>Major</a:t>
            </a:r>
            <a:r>
              <a:rPr lang="en-US" sz="3600" spc="-190" dirty="0">
                <a:solidFill>
                  <a:srgbClr val="0000FF"/>
                </a:solidFill>
                <a:cs typeface="Arial"/>
              </a:rPr>
              <a:t> </a:t>
            </a:r>
            <a:r>
              <a:rPr lang="en-US" sz="3600" spc="10" dirty="0">
                <a:solidFill>
                  <a:srgbClr val="0000FF"/>
                </a:solidFill>
                <a:cs typeface="Arial"/>
              </a:rPr>
              <a:t>Achievements</a:t>
            </a:r>
            <a:r>
              <a:rPr lang="en-US" sz="3600" dirty="0">
                <a:solidFill>
                  <a:srgbClr val="0000FF"/>
                </a:solidFill>
                <a:cs typeface="Arial"/>
              </a:rPr>
              <a:t> </a:t>
            </a:r>
            <a:r>
              <a:rPr lang="en-US" sz="3600" spc="-30" dirty="0">
                <a:solidFill>
                  <a:srgbClr val="0000FF"/>
                </a:solidFill>
                <a:cs typeface="Arial"/>
              </a:rPr>
              <a:t>in </a:t>
            </a:r>
            <a:r>
              <a:rPr lang="en-US" sz="3600" spc="75" dirty="0">
                <a:solidFill>
                  <a:srgbClr val="0000FF"/>
                </a:solidFill>
                <a:cs typeface="Arial"/>
              </a:rPr>
              <a:t>the </a:t>
            </a:r>
            <a:r>
              <a:rPr lang="en-US" sz="3600" spc="10" dirty="0" smtClean="0">
                <a:solidFill>
                  <a:srgbClr val="0000FF"/>
                </a:solidFill>
                <a:cs typeface="Arial"/>
              </a:rPr>
              <a:t>Past </a:t>
            </a:r>
            <a:r>
              <a:rPr lang="en-US" sz="3600" spc="-500" dirty="0" smtClean="0">
                <a:solidFill>
                  <a:srgbClr val="0000FF"/>
                </a:solidFill>
                <a:cs typeface="Arial"/>
              </a:rPr>
              <a:t> </a:t>
            </a:r>
            <a:r>
              <a:rPr lang="en-US" sz="3600" spc="25" dirty="0">
                <a:solidFill>
                  <a:srgbClr val="0000FF"/>
                </a:solidFill>
                <a:cs typeface="Arial"/>
              </a:rPr>
              <a:t>Weeks</a:t>
            </a:r>
            <a:endParaRPr lang="en-GB" sz="3600" dirty="0">
              <a:solidFill>
                <a:srgbClr val="0000FF"/>
              </a:solidFill>
            </a:endParaRPr>
          </a:p>
        </p:txBody>
      </p:sp>
      <p:grpSp>
        <p:nvGrpSpPr>
          <p:cNvPr id="7" name="Group 6"/>
          <p:cNvGrpSpPr/>
          <p:nvPr/>
        </p:nvGrpSpPr>
        <p:grpSpPr>
          <a:xfrm>
            <a:off x="175188" y="2902031"/>
            <a:ext cx="12016812" cy="1717403"/>
            <a:chOff x="520203" y="67751"/>
            <a:chExt cx="10404054" cy="1321306"/>
          </a:xfrm>
        </p:grpSpPr>
        <p:sp>
          <p:nvSpPr>
            <p:cNvPr id="8" name="Rounded Rectangle 7"/>
            <p:cNvSpPr/>
            <p:nvPr/>
          </p:nvSpPr>
          <p:spPr>
            <a:xfrm>
              <a:off x="520203" y="67751"/>
              <a:ext cx="10404054" cy="132130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584704" y="132252"/>
              <a:ext cx="10275052" cy="1192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9109" tIns="0" rIns="289109" bIns="0" numCol="1" spcCol="1270" anchor="ctr" anchorCtr="0">
              <a:noAutofit/>
            </a:bodyPr>
            <a:lstStyle/>
            <a:p>
              <a:pPr lvl="0" algn="l" defTabSz="1333500" rtl="0">
                <a:lnSpc>
                  <a:spcPct val="90000"/>
                </a:lnSpc>
                <a:spcBef>
                  <a:spcPct val="0"/>
                </a:spcBef>
                <a:spcAft>
                  <a:spcPct val="35000"/>
                </a:spcAft>
              </a:pPr>
              <a:endParaRPr lang="en-US" sz="3000" kern="1200"/>
            </a:p>
          </p:txBody>
        </p:sp>
      </p:grpSp>
      <p:grpSp>
        <p:nvGrpSpPr>
          <p:cNvPr id="13" name="Group 12"/>
          <p:cNvGrpSpPr/>
          <p:nvPr/>
        </p:nvGrpSpPr>
        <p:grpSpPr>
          <a:xfrm>
            <a:off x="153290" y="4944726"/>
            <a:ext cx="12038710" cy="1913274"/>
            <a:chOff x="520203" y="67751"/>
            <a:chExt cx="10404054" cy="1321306"/>
          </a:xfrm>
        </p:grpSpPr>
        <p:sp>
          <p:nvSpPr>
            <p:cNvPr id="14" name="Rounded Rectangle 13"/>
            <p:cNvSpPr/>
            <p:nvPr/>
          </p:nvSpPr>
          <p:spPr>
            <a:xfrm>
              <a:off x="520203" y="67751"/>
              <a:ext cx="10404054" cy="132130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584704" y="132252"/>
              <a:ext cx="10275052" cy="1192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9109" tIns="0" rIns="289109" bIns="0" numCol="1" spcCol="1270" anchor="ctr" anchorCtr="0">
              <a:noAutofit/>
            </a:bodyPr>
            <a:lstStyle/>
            <a:p>
              <a:pPr lvl="0" algn="l" defTabSz="1333500" rtl="0">
                <a:lnSpc>
                  <a:spcPct val="90000"/>
                </a:lnSpc>
                <a:spcBef>
                  <a:spcPct val="0"/>
                </a:spcBef>
                <a:spcAft>
                  <a:spcPct val="35000"/>
                </a:spcAft>
              </a:pPr>
              <a:endParaRPr lang="en-US" sz="3000" kern="1200"/>
            </a:p>
          </p:txBody>
        </p:sp>
      </p:grpSp>
      <p:grpSp>
        <p:nvGrpSpPr>
          <p:cNvPr id="16" name="Group 15"/>
          <p:cNvGrpSpPr/>
          <p:nvPr/>
        </p:nvGrpSpPr>
        <p:grpSpPr>
          <a:xfrm>
            <a:off x="197087" y="831937"/>
            <a:ext cx="11994913" cy="1839016"/>
            <a:chOff x="520203" y="67751"/>
            <a:chExt cx="10404054" cy="1321306"/>
          </a:xfrm>
        </p:grpSpPr>
        <p:sp>
          <p:nvSpPr>
            <p:cNvPr id="17" name="Rounded Rectangle 16"/>
            <p:cNvSpPr/>
            <p:nvPr/>
          </p:nvSpPr>
          <p:spPr>
            <a:xfrm>
              <a:off x="520203" y="67751"/>
              <a:ext cx="10404054" cy="132130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4"/>
            <p:cNvSpPr/>
            <p:nvPr/>
          </p:nvSpPr>
          <p:spPr>
            <a:xfrm>
              <a:off x="584704" y="132252"/>
              <a:ext cx="10275052" cy="1192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9109" tIns="0" rIns="289109" bIns="0" numCol="1" spcCol="1270" anchor="ctr" anchorCtr="0">
              <a:noAutofit/>
            </a:bodyPr>
            <a:lstStyle/>
            <a:p>
              <a:pPr lvl="0" algn="l" defTabSz="1333500" rtl="0">
                <a:lnSpc>
                  <a:spcPct val="90000"/>
                </a:lnSpc>
                <a:spcBef>
                  <a:spcPct val="0"/>
                </a:spcBef>
                <a:spcAft>
                  <a:spcPct val="35000"/>
                </a:spcAft>
              </a:pPr>
              <a:endParaRPr lang="en-US" sz="3000" kern="1200"/>
            </a:p>
          </p:txBody>
        </p:sp>
      </p:grpSp>
      <p:sp>
        <p:nvSpPr>
          <p:cNvPr id="19" name="Rectangle 18"/>
          <p:cNvSpPr/>
          <p:nvPr/>
        </p:nvSpPr>
        <p:spPr>
          <a:xfrm>
            <a:off x="441159" y="1015546"/>
            <a:ext cx="11282946" cy="1384995"/>
          </a:xfrm>
          <a:prstGeom prst="rect">
            <a:avLst/>
          </a:prstGeom>
        </p:spPr>
        <p:txBody>
          <a:bodyPr wrap="square">
            <a:spAutoFit/>
          </a:bodyPr>
          <a:lstStyle/>
          <a:p>
            <a:pPr algn="just">
              <a:spcBef>
                <a:spcPts val="100"/>
              </a:spcBef>
              <a:buSzPct val="79000"/>
              <a:defRPr/>
            </a:pPr>
            <a:r>
              <a:rPr lang="en-US" altLang="en-US" sz="2800" dirty="0">
                <a:cs typeface="Arial" panose="020B0604020202020204" pitchFamily="34" charset="0"/>
              </a:rPr>
              <a:t>National Taskforce for Public Health Emergency meeting was held for the first time in MOH Office in Dodoma on 22 October 2018. Meeting reviewed progress and plans to strengthen EVD preparedness.</a:t>
            </a:r>
          </a:p>
        </p:txBody>
      </p:sp>
      <p:sp>
        <p:nvSpPr>
          <p:cNvPr id="20" name="Rectangle 19"/>
          <p:cNvSpPr/>
          <p:nvPr/>
        </p:nvSpPr>
        <p:spPr>
          <a:xfrm>
            <a:off x="306579" y="3207967"/>
            <a:ext cx="11693809" cy="1815882"/>
          </a:xfrm>
          <a:prstGeom prst="rect">
            <a:avLst/>
          </a:prstGeom>
        </p:spPr>
        <p:txBody>
          <a:bodyPr wrap="square">
            <a:spAutoFit/>
          </a:bodyPr>
          <a:lstStyle/>
          <a:p>
            <a:pPr algn="just" fontAlgn="b"/>
            <a:r>
              <a:rPr lang="en-US" altLang="en-US" sz="2800" dirty="0">
                <a:cs typeface="Arial" panose="020B0604020202020204" pitchFamily="34" charset="0"/>
              </a:rPr>
              <a:t>WHO and WFP deployed experts to support Ebola Virus Disease preparedness in the areas of Coordination, Risk communication &amp; Community </a:t>
            </a:r>
            <a:r>
              <a:rPr lang="en-US" altLang="en-US" sz="2800" dirty="0" smtClean="0">
                <a:cs typeface="Arial" panose="020B0604020202020204" pitchFamily="34" charset="0"/>
              </a:rPr>
              <a:t>engagement, Case Management &amp; IPC </a:t>
            </a:r>
            <a:r>
              <a:rPr lang="en-US" altLang="en-US" sz="2800" dirty="0">
                <a:cs typeface="Arial" panose="020B0604020202020204" pitchFamily="34" charset="0"/>
              </a:rPr>
              <a:t>and Logistics.</a:t>
            </a:r>
          </a:p>
          <a:p>
            <a:pPr algn="just" fontAlgn="b"/>
            <a:r>
              <a:rPr lang="en-US" sz="2800" dirty="0"/>
              <a:t>. </a:t>
            </a:r>
          </a:p>
        </p:txBody>
      </p:sp>
      <p:sp>
        <p:nvSpPr>
          <p:cNvPr id="21" name="Rectangle 20"/>
          <p:cNvSpPr/>
          <p:nvPr/>
        </p:nvSpPr>
        <p:spPr>
          <a:xfrm>
            <a:off x="218984" y="5258150"/>
            <a:ext cx="11803302" cy="1384995"/>
          </a:xfrm>
          <a:prstGeom prst="rect">
            <a:avLst/>
          </a:prstGeom>
        </p:spPr>
        <p:txBody>
          <a:bodyPr wrap="square">
            <a:spAutoFit/>
          </a:bodyPr>
          <a:lstStyle/>
          <a:p>
            <a:pPr algn="just">
              <a:spcBef>
                <a:spcPts val="100"/>
              </a:spcBef>
              <a:buSzPct val="79000"/>
              <a:defRPr/>
            </a:pPr>
            <a:r>
              <a:rPr lang="en-US" altLang="en-US" sz="2800" dirty="0">
                <a:cs typeface="Arial" panose="020B0604020202020204" pitchFamily="34" charset="0"/>
              </a:rPr>
              <a:t>Training conducted for health staff on case management and IPC, laboratory sample collection and packaging, contact tracing, risk communication and incident management system in the three high priority regions.</a:t>
            </a:r>
          </a:p>
        </p:txBody>
      </p:sp>
    </p:spTree>
    <p:extLst>
      <p:ext uri="{BB962C8B-B14F-4D97-AF65-F5344CB8AC3E}">
        <p14:creationId xmlns:p14="http://schemas.microsoft.com/office/powerpoint/2010/main" val="2154985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p:cNvSpPr>
            <a:spLocks/>
          </p:cNvSpPr>
          <p:nvPr/>
        </p:nvSpPr>
        <p:spPr bwMode="auto">
          <a:xfrm>
            <a:off x="838200" y="944564"/>
            <a:ext cx="10625667" cy="5335587"/>
          </a:xfrm>
          <a:custGeom>
            <a:avLst/>
            <a:gdLst>
              <a:gd name="T0" fmla="*/ 0 w 7886700"/>
              <a:gd name="T1" fmla="*/ 369981276 h 2524125"/>
              <a:gd name="T2" fmla="*/ 8483015 w 7886700"/>
              <a:gd name="T3" fmla="*/ 369981276 h 2524125"/>
              <a:gd name="T4" fmla="*/ 8483015 w 7886700"/>
              <a:gd name="T5" fmla="*/ 0 h 2524125"/>
              <a:gd name="T6" fmla="*/ 0 w 7886700"/>
              <a:gd name="T7" fmla="*/ 0 h 2524125"/>
              <a:gd name="T8" fmla="*/ 0 w 7886700"/>
              <a:gd name="T9" fmla="*/ 369981276 h 2524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86700" h="2524125">
                <a:moveTo>
                  <a:pt x="0" y="2523743"/>
                </a:moveTo>
                <a:lnTo>
                  <a:pt x="7886700" y="2523743"/>
                </a:lnTo>
                <a:lnTo>
                  <a:pt x="7886700" y="0"/>
                </a:lnTo>
                <a:lnTo>
                  <a:pt x="0" y="0"/>
                </a:lnTo>
                <a:lnTo>
                  <a:pt x="0" y="2523743"/>
                </a:lnTo>
                <a:close/>
              </a:path>
            </a:pathLst>
          </a:custGeom>
          <a:noFill/>
          <a:ln w="12192">
            <a:solidFill>
              <a:srgbClr val="173B5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38" name="object 7">
            <a:extLst>
              <a:ext uri="{FF2B5EF4-FFF2-40B4-BE49-F238E27FC236}">
                <a16:creationId xmlns="" xmlns:a16="http://schemas.microsoft.com/office/drawing/2014/main" id="{2EC4F9FD-548E-7D4D-8DC2-5C264A0E582D}"/>
              </a:ext>
            </a:extLst>
          </p:cNvPr>
          <p:cNvSpPr>
            <a:spLocks/>
          </p:cNvSpPr>
          <p:nvPr/>
        </p:nvSpPr>
        <p:spPr bwMode="auto">
          <a:xfrm>
            <a:off x="1771651" y="741364"/>
            <a:ext cx="7763933" cy="612775"/>
          </a:xfrm>
          <a:custGeom>
            <a:avLst/>
            <a:gdLst>
              <a:gd name="T0" fmla="*/ 4963995 w 5520055"/>
              <a:gd name="T1" fmla="*/ 0 h 658495"/>
              <a:gd name="T2" fmla="*/ 100682 w 5520055"/>
              <a:gd name="T3" fmla="*/ 0 h 658495"/>
              <a:gd name="T4" fmla="*/ 61487 w 5520055"/>
              <a:gd name="T5" fmla="*/ 2024 h 658495"/>
              <a:gd name="T6" fmla="*/ 29485 w 5520055"/>
              <a:gd name="T7" fmla="*/ 7541 h 658495"/>
              <a:gd name="T8" fmla="*/ 7916 w 5520055"/>
              <a:gd name="T9" fmla="*/ 15724 h 658495"/>
              <a:gd name="T10" fmla="*/ 0 w 5520055"/>
              <a:gd name="T11" fmla="*/ 25742 h 658495"/>
              <a:gd name="T12" fmla="*/ 0 w 5520055"/>
              <a:gd name="T13" fmla="*/ 128712 h 658495"/>
              <a:gd name="T14" fmla="*/ 7916 w 5520055"/>
              <a:gd name="T15" fmla="*/ 138730 h 658495"/>
              <a:gd name="T16" fmla="*/ 29485 w 5520055"/>
              <a:gd name="T17" fmla="*/ 146913 h 658495"/>
              <a:gd name="T18" fmla="*/ 61487 w 5520055"/>
              <a:gd name="T19" fmla="*/ 152430 h 658495"/>
              <a:gd name="T20" fmla="*/ 100682 w 5520055"/>
              <a:gd name="T21" fmla="*/ 154456 h 658495"/>
              <a:gd name="T22" fmla="*/ 4963995 w 5520055"/>
              <a:gd name="T23" fmla="*/ 154456 h 658495"/>
              <a:gd name="T24" fmla="*/ 5003178 w 5520055"/>
              <a:gd name="T25" fmla="*/ 152430 h 658495"/>
              <a:gd name="T26" fmla="*/ 5035182 w 5520055"/>
              <a:gd name="T27" fmla="*/ 146913 h 658495"/>
              <a:gd name="T28" fmla="*/ 5056765 w 5520055"/>
              <a:gd name="T29" fmla="*/ 138730 h 658495"/>
              <a:gd name="T30" fmla="*/ 5064675 w 5520055"/>
              <a:gd name="T31" fmla="*/ 128712 h 658495"/>
              <a:gd name="T32" fmla="*/ 5064675 w 5520055"/>
              <a:gd name="T33" fmla="*/ 25742 h 658495"/>
              <a:gd name="T34" fmla="*/ 5056765 w 5520055"/>
              <a:gd name="T35" fmla="*/ 15724 h 658495"/>
              <a:gd name="T36" fmla="*/ 5035182 w 5520055"/>
              <a:gd name="T37" fmla="*/ 7541 h 658495"/>
              <a:gd name="T38" fmla="*/ 5003178 w 5520055"/>
              <a:gd name="T39" fmla="*/ 2024 h 658495"/>
              <a:gd name="T40" fmla="*/ 4963995 w 5520055"/>
              <a:gd name="T41" fmla="*/ 0 h 6584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20055"/>
              <a:gd name="T64" fmla="*/ 0 h 658495"/>
              <a:gd name="T65" fmla="*/ 5520055 w 5520055"/>
              <a:gd name="T66" fmla="*/ 658495 h 6584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20055" h="658495">
                <a:moveTo>
                  <a:pt x="5410200" y="0"/>
                </a:moveTo>
                <a:lnTo>
                  <a:pt x="109728" y="0"/>
                </a:lnTo>
                <a:lnTo>
                  <a:pt x="67015" y="8626"/>
                </a:lnTo>
                <a:lnTo>
                  <a:pt x="32137" y="32146"/>
                </a:lnTo>
                <a:lnTo>
                  <a:pt x="8622" y="67026"/>
                </a:lnTo>
                <a:lnTo>
                  <a:pt x="0" y="109728"/>
                </a:lnTo>
                <a:lnTo>
                  <a:pt x="0" y="548640"/>
                </a:lnTo>
                <a:lnTo>
                  <a:pt x="8622" y="591341"/>
                </a:lnTo>
                <a:lnTo>
                  <a:pt x="32137" y="626221"/>
                </a:lnTo>
                <a:lnTo>
                  <a:pt x="67015" y="649741"/>
                </a:lnTo>
                <a:lnTo>
                  <a:pt x="109728" y="658368"/>
                </a:lnTo>
                <a:lnTo>
                  <a:pt x="5410200" y="658368"/>
                </a:lnTo>
                <a:lnTo>
                  <a:pt x="5452901" y="649741"/>
                </a:lnTo>
                <a:lnTo>
                  <a:pt x="5487781" y="626221"/>
                </a:lnTo>
                <a:lnTo>
                  <a:pt x="5511301" y="591341"/>
                </a:lnTo>
                <a:lnTo>
                  <a:pt x="5519928" y="548640"/>
                </a:lnTo>
                <a:lnTo>
                  <a:pt x="5519928" y="109728"/>
                </a:lnTo>
                <a:lnTo>
                  <a:pt x="5511301" y="67026"/>
                </a:lnTo>
                <a:lnTo>
                  <a:pt x="5487781" y="32146"/>
                </a:lnTo>
                <a:lnTo>
                  <a:pt x="5452901" y="8626"/>
                </a:lnTo>
                <a:lnTo>
                  <a:pt x="5410200" y="0"/>
                </a:lnTo>
                <a:close/>
              </a:path>
            </a:pathLst>
          </a:custGeom>
          <a:solidFill>
            <a:srgbClr val="00B0F0"/>
          </a:solidFill>
          <a:ln>
            <a:noFill/>
          </a:ln>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ctr">
              <a:spcBef>
                <a:spcPct val="0"/>
              </a:spcBef>
              <a:defRPr/>
            </a:pPr>
            <a:r>
              <a:rPr lang="en-US" altLang="en-US" sz="2800" b="1" dirty="0">
                <a:solidFill>
                  <a:srgbClr val="FFFFFF"/>
                </a:solidFill>
                <a:latin typeface="+mj-lt"/>
                <a:ea typeface="+mn-ea"/>
                <a:cs typeface="Arial" panose="020B0604020202020204" pitchFamily="34" charset="0"/>
              </a:rPr>
              <a:t>Capacity Building</a:t>
            </a:r>
            <a:endParaRPr lang="en-US" altLang="en-US" sz="1600" b="1" dirty="0">
              <a:solidFill>
                <a:srgbClr val="FFFFFF"/>
              </a:solidFill>
              <a:latin typeface="+mj-lt"/>
              <a:ea typeface="+mn-ea"/>
              <a:cs typeface="Arial" panose="020B0604020202020204" pitchFamily="34" charset="0"/>
            </a:endParaRPr>
          </a:p>
          <a:p>
            <a:pPr algn="ctr">
              <a:spcBef>
                <a:spcPct val="0"/>
              </a:spcBef>
              <a:defRPr/>
            </a:pPr>
            <a:endParaRPr lang="en-US" altLang="en-US" sz="1600" dirty="0">
              <a:ea typeface="+mn-ea"/>
              <a:cs typeface="Arial" panose="020B0604020202020204" pitchFamily="34" charset="0"/>
            </a:endParaRPr>
          </a:p>
        </p:txBody>
      </p:sp>
      <p:sp>
        <p:nvSpPr>
          <p:cNvPr id="11" name="object 11">
            <a:extLst>
              <a:ext uri="{FF2B5EF4-FFF2-40B4-BE49-F238E27FC236}">
                <a16:creationId xmlns="" xmlns:a16="http://schemas.microsoft.com/office/drawing/2014/main" id="{46A83D49-4A15-1843-B6D0-7ADFAC32D1B8}"/>
              </a:ext>
            </a:extLst>
          </p:cNvPr>
          <p:cNvSpPr txBox="1">
            <a:spLocks noGrp="1"/>
          </p:cNvSpPr>
          <p:nvPr>
            <p:ph type="title"/>
          </p:nvPr>
        </p:nvSpPr>
        <p:spPr>
          <a:xfrm>
            <a:off x="757767" y="122238"/>
            <a:ext cx="10109200" cy="514350"/>
          </a:xfrm>
        </p:spPr>
        <p:txBody>
          <a:bodyPr tIns="13335" rtlCol="0"/>
          <a:lstStyle/>
          <a:p>
            <a:pPr marL="12700" eaLnBrk="1" fontAlgn="auto" hangingPunct="1">
              <a:spcBef>
                <a:spcPts val="105"/>
              </a:spcBef>
              <a:spcAft>
                <a:spcPts val="0"/>
              </a:spcAft>
              <a:defRPr/>
            </a:pPr>
            <a:r>
              <a:rPr sz="3200" spc="-5" dirty="0">
                <a:solidFill>
                  <a:srgbClr val="0075A6"/>
                </a:solidFill>
                <a:latin typeface="+mj-lt"/>
                <a:ea typeface="+mj-ea"/>
                <a:cs typeface="Arial Rounded MT Bold"/>
              </a:rPr>
              <a:t>Major </a:t>
            </a:r>
            <a:r>
              <a:rPr sz="3200" spc="-20" dirty="0">
                <a:solidFill>
                  <a:srgbClr val="0075A6"/>
                </a:solidFill>
                <a:latin typeface="+mj-lt"/>
                <a:ea typeface="+mj-ea"/>
                <a:cs typeface="Arial Rounded MT Bold"/>
              </a:rPr>
              <a:t>Achievements </a:t>
            </a:r>
            <a:r>
              <a:rPr sz="3200" dirty="0">
                <a:solidFill>
                  <a:srgbClr val="0075A6"/>
                </a:solidFill>
                <a:latin typeface="+mj-lt"/>
                <a:ea typeface="+mj-ea"/>
                <a:cs typeface="Arial Rounded MT Bold"/>
              </a:rPr>
              <a:t>in </a:t>
            </a:r>
            <a:r>
              <a:rPr sz="3200" spc="-5" dirty="0">
                <a:solidFill>
                  <a:srgbClr val="0075A6"/>
                </a:solidFill>
                <a:latin typeface="+mj-lt"/>
                <a:ea typeface="+mj-ea"/>
                <a:cs typeface="Arial Rounded MT Bold"/>
              </a:rPr>
              <a:t>the </a:t>
            </a:r>
            <a:r>
              <a:rPr sz="3200" spc="-30" dirty="0">
                <a:solidFill>
                  <a:srgbClr val="0075A6"/>
                </a:solidFill>
                <a:latin typeface="+mj-lt"/>
                <a:ea typeface="+mj-ea"/>
                <a:cs typeface="Arial Rounded MT Bold"/>
              </a:rPr>
              <a:t>Past</a:t>
            </a:r>
            <a:r>
              <a:rPr sz="3200" spc="10" dirty="0">
                <a:solidFill>
                  <a:srgbClr val="0075A6"/>
                </a:solidFill>
                <a:latin typeface="+mj-lt"/>
                <a:ea typeface="+mj-ea"/>
                <a:cs typeface="Arial Rounded MT Bold"/>
              </a:rPr>
              <a:t> </a:t>
            </a:r>
            <a:r>
              <a:rPr sz="3200" spc="-35" dirty="0">
                <a:solidFill>
                  <a:srgbClr val="0075A6"/>
                </a:solidFill>
                <a:latin typeface="+mj-lt"/>
                <a:ea typeface="+mj-ea"/>
                <a:cs typeface="Arial Rounded MT Bold"/>
              </a:rPr>
              <a:t>Week</a:t>
            </a:r>
            <a:r>
              <a:rPr lang="en-US" sz="3200" spc="-35" dirty="0">
                <a:solidFill>
                  <a:srgbClr val="0075A6"/>
                </a:solidFill>
                <a:latin typeface="+mj-lt"/>
                <a:ea typeface="+mj-ea"/>
                <a:cs typeface="Arial Rounded MT Bold"/>
              </a:rPr>
              <a:t>s</a:t>
            </a:r>
            <a:endParaRPr sz="3200" dirty="0">
              <a:latin typeface="+mj-lt"/>
              <a:ea typeface="+mj-ea"/>
              <a:cs typeface="Arial Rounded MT Bold"/>
            </a:endParaRPr>
          </a:p>
        </p:txBody>
      </p:sp>
      <p:sp>
        <p:nvSpPr>
          <p:cNvPr id="9221" name="object 12"/>
          <p:cNvSpPr>
            <a:spLocks/>
          </p:cNvSpPr>
          <p:nvPr/>
        </p:nvSpPr>
        <p:spPr bwMode="auto">
          <a:xfrm>
            <a:off x="0" y="6280150"/>
            <a:ext cx="12192000" cy="0"/>
          </a:xfrm>
          <a:custGeom>
            <a:avLst/>
            <a:gdLst>
              <a:gd name="T0" fmla="*/ 0 w 9144000"/>
              <a:gd name="T1" fmla="*/ 9144000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096">
            <a:solidFill>
              <a:srgbClr val="009CD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2" name="object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4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defRPr>
                <a:solidFill>
                  <a:schemeClr val="tx1"/>
                </a:solidFill>
                <a:latin typeface="Calibri" charset="0"/>
                <a:ea typeface="ＭＳ Ｐゴシック" charset="0"/>
              </a:defRPr>
            </a:lvl9pPr>
          </a:lstStyle>
          <a:p>
            <a:fld id="{AB05F627-AFA4-A64E-A608-50972C648E55}" type="slidenum">
              <a:rPr lang="en-US">
                <a:latin typeface="Arial" charset="0"/>
              </a:rPr>
              <a:pPr/>
              <a:t>4</a:t>
            </a:fld>
            <a:endParaRPr lang="en-US">
              <a:latin typeface="Arial" charset="0"/>
            </a:endParaRPr>
          </a:p>
        </p:txBody>
      </p:sp>
      <p:sp>
        <p:nvSpPr>
          <p:cNvPr id="9224" name="TextBox 1"/>
          <p:cNvSpPr txBox="1">
            <a:spLocks noChangeArrowheads="1"/>
          </p:cNvSpPr>
          <p:nvPr/>
        </p:nvSpPr>
        <p:spPr bwMode="auto">
          <a:xfrm>
            <a:off x="838200" y="1508126"/>
            <a:ext cx="1062566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defRPr>
                <a:solidFill>
                  <a:schemeClr val="tx1"/>
                </a:solidFill>
                <a:latin typeface="Calibri" charset="0"/>
                <a:ea typeface="ＭＳ Ｐゴシック" charset="0"/>
              </a:defRPr>
            </a:lvl9pPr>
          </a:lstStyle>
          <a:p>
            <a:pPr>
              <a:spcBef>
                <a:spcPct val="20000"/>
              </a:spcBef>
              <a:buFont typeface="Wingdings" charset="0"/>
              <a:buChar char="q"/>
            </a:pPr>
            <a:r>
              <a:rPr lang="en-GB" sz="2000" dirty="0"/>
              <a:t>Supported EVD training of health teams </a:t>
            </a:r>
            <a:r>
              <a:rPr lang="en-US" sz="2000" dirty="0"/>
              <a:t>in the three high priority regions on the following</a:t>
            </a:r>
            <a:r>
              <a:rPr lang="en-GB" sz="2000" dirty="0"/>
              <a:t>:</a:t>
            </a:r>
            <a:endParaRPr lang="en-US" sz="2000" dirty="0"/>
          </a:p>
          <a:p>
            <a:pPr lvl="1">
              <a:spcBef>
                <a:spcPct val="20000"/>
              </a:spcBef>
              <a:buFontTx/>
              <a:buChar char="•"/>
            </a:pPr>
            <a:r>
              <a:rPr lang="en-US" sz="2000" dirty="0"/>
              <a:t>Coordination (22) </a:t>
            </a:r>
          </a:p>
          <a:p>
            <a:pPr lvl="1">
              <a:spcBef>
                <a:spcPct val="20000"/>
              </a:spcBef>
              <a:buFontTx/>
              <a:buChar char="•"/>
            </a:pPr>
            <a:r>
              <a:rPr lang="en-US" sz="2000" dirty="0"/>
              <a:t>Case management and IPC (189)</a:t>
            </a:r>
          </a:p>
          <a:p>
            <a:pPr lvl="1">
              <a:spcBef>
                <a:spcPct val="20000"/>
              </a:spcBef>
              <a:buFontTx/>
              <a:buChar char="•"/>
            </a:pPr>
            <a:r>
              <a:rPr lang="en-US" sz="2000" dirty="0">
                <a:solidFill>
                  <a:srgbClr val="000000"/>
                </a:solidFill>
              </a:rPr>
              <a:t>Laboratory sample collection and packaging (45)</a:t>
            </a:r>
          </a:p>
          <a:p>
            <a:pPr lvl="1">
              <a:spcBef>
                <a:spcPct val="20000"/>
              </a:spcBef>
              <a:buFontTx/>
              <a:buChar char="•"/>
            </a:pPr>
            <a:r>
              <a:rPr lang="en-US" sz="2000" dirty="0">
                <a:solidFill>
                  <a:srgbClr val="000000"/>
                </a:solidFill>
              </a:rPr>
              <a:t>Contact tracing (232)</a:t>
            </a:r>
          </a:p>
          <a:p>
            <a:pPr lvl="1">
              <a:spcBef>
                <a:spcPct val="20000"/>
              </a:spcBef>
              <a:buFontTx/>
              <a:buChar char="•"/>
            </a:pPr>
            <a:r>
              <a:rPr lang="en-US" sz="2000" dirty="0"/>
              <a:t>Risk</a:t>
            </a:r>
            <a:r>
              <a:rPr lang="en-US" sz="2000" dirty="0">
                <a:solidFill>
                  <a:srgbClr val="FF0000"/>
                </a:solidFill>
              </a:rPr>
              <a:t> </a:t>
            </a:r>
            <a:r>
              <a:rPr lang="en-US" sz="2000" dirty="0"/>
              <a:t>Communication (150)  </a:t>
            </a:r>
          </a:p>
          <a:p>
            <a:pPr lvl="1">
              <a:spcBef>
                <a:spcPct val="20000"/>
              </a:spcBef>
              <a:buFontTx/>
              <a:buChar char="•"/>
            </a:pPr>
            <a:r>
              <a:rPr lang="en-US" sz="2000" dirty="0"/>
              <a:t>Incident Management system </a:t>
            </a:r>
            <a:r>
              <a:rPr lang="en-US" sz="2000" dirty="0" smtClean="0"/>
              <a:t>(</a:t>
            </a:r>
            <a:r>
              <a:rPr lang="en-US" sz="2000" dirty="0" smtClean="0"/>
              <a:t>22</a:t>
            </a:r>
            <a:r>
              <a:rPr lang="en-US" sz="2000" dirty="0" smtClean="0"/>
              <a:t>)</a:t>
            </a:r>
            <a:endParaRPr lang="en-US" sz="2000" dirty="0"/>
          </a:p>
          <a:p>
            <a:pPr lvl="1">
              <a:spcBef>
                <a:spcPct val="20000"/>
              </a:spcBef>
              <a:buFontTx/>
              <a:buChar char="•"/>
            </a:pPr>
            <a:r>
              <a:rPr lang="en-US" sz="2000" dirty="0"/>
              <a:t>Rapid Response Team leadership (19)</a:t>
            </a:r>
          </a:p>
          <a:p>
            <a:pPr lvl="1">
              <a:spcBef>
                <a:spcPct val="20000"/>
              </a:spcBef>
              <a:buFontTx/>
              <a:buChar char="•"/>
            </a:pPr>
            <a:endParaRPr lang="en-GB" sz="2000" dirty="0"/>
          </a:p>
        </p:txBody>
      </p:sp>
      <p:sp>
        <p:nvSpPr>
          <p:cNvPr id="9225" name="AutoShape 4" descr="blob:https://web.whatsapp.com/48e6a5f1-343a-4151-aa75-19ff2e4f0042"/>
          <p:cNvSpPr>
            <a:spLocks noChangeAspect="1" noChangeArrowheads="1"/>
          </p:cNvSpPr>
          <p:nvPr/>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260001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p:cNvSpPr>
          <p:nvPr/>
        </p:nvSpPr>
        <p:spPr bwMode="auto">
          <a:xfrm>
            <a:off x="826886" y="1144070"/>
            <a:ext cx="10757430" cy="5314382"/>
          </a:xfrm>
          <a:custGeom>
            <a:avLst/>
            <a:gdLst>
              <a:gd name="T0" fmla="*/ 0 w 7886700"/>
              <a:gd name="T1" fmla="*/ 2147483646 h 2524125"/>
              <a:gd name="T2" fmla="*/ 8424044 w 7886700"/>
              <a:gd name="T3" fmla="*/ 2147483646 h 2524125"/>
              <a:gd name="T4" fmla="*/ 8424044 w 7886700"/>
              <a:gd name="T5" fmla="*/ 0 h 2524125"/>
              <a:gd name="T6" fmla="*/ 0 w 7886700"/>
              <a:gd name="T7" fmla="*/ 0 h 2524125"/>
              <a:gd name="T8" fmla="*/ 0 w 7886700"/>
              <a:gd name="T9" fmla="*/ 2147483646 h 2524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86700" h="2524125">
                <a:moveTo>
                  <a:pt x="0" y="2523743"/>
                </a:moveTo>
                <a:lnTo>
                  <a:pt x="7886700" y="2523743"/>
                </a:lnTo>
                <a:lnTo>
                  <a:pt x="7886700" y="0"/>
                </a:lnTo>
                <a:lnTo>
                  <a:pt x="0" y="0"/>
                </a:lnTo>
                <a:lnTo>
                  <a:pt x="0" y="2523743"/>
                </a:lnTo>
                <a:close/>
              </a:path>
            </a:pathLst>
          </a:custGeom>
          <a:noFill/>
          <a:ln w="12192">
            <a:solidFill>
              <a:srgbClr val="173B5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67" name="object 3"/>
          <p:cNvSpPr>
            <a:spLocks/>
          </p:cNvSpPr>
          <p:nvPr/>
        </p:nvSpPr>
        <p:spPr bwMode="auto">
          <a:xfrm>
            <a:off x="1325034" y="738189"/>
            <a:ext cx="7363884" cy="708025"/>
          </a:xfrm>
          <a:custGeom>
            <a:avLst/>
            <a:gdLst>
              <a:gd name="T0" fmla="*/ 5420425 w 5521959"/>
              <a:gd name="T1" fmla="*/ 0 h 707390"/>
              <a:gd name="T2" fmla="*/ 118216 w 5521959"/>
              <a:gd name="T3" fmla="*/ 0 h 707390"/>
              <a:gd name="T4" fmla="*/ 72198 w 5521959"/>
              <a:gd name="T5" fmla="*/ 9397 h 707390"/>
              <a:gd name="T6" fmla="*/ 34628 w 5521959"/>
              <a:gd name="T7" fmla="*/ 35054 h 707390"/>
              <a:gd name="T8" fmla="*/ 9298 w 5521959"/>
              <a:gd name="T9" fmla="*/ 73127 h 707390"/>
              <a:gd name="T10" fmla="*/ 0 w 5521959"/>
              <a:gd name="T11" fmla="*/ 119774 h 707390"/>
              <a:gd name="T12" fmla="*/ 0 w 5521959"/>
              <a:gd name="T13" fmla="*/ 598874 h 707390"/>
              <a:gd name="T14" fmla="*/ 9298 w 5521959"/>
              <a:gd name="T15" fmla="*/ 645521 h 707390"/>
              <a:gd name="T16" fmla="*/ 34628 w 5521959"/>
              <a:gd name="T17" fmla="*/ 683591 h 707390"/>
              <a:gd name="T18" fmla="*/ 72198 w 5521959"/>
              <a:gd name="T19" fmla="*/ 709245 h 707390"/>
              <a:gd name="T20" fmla="*/ 118216 w 5521959"/>
              <a:gd name="T21" fmla="*/ 718649 h 707390"/>
              <a:gd name="T22" fmla="*/ 5420425 w 5521959"/>
              <a:gd name="T23" fmla="*/ 718649 h 707390"/>
              <a:gd name="T24" fmla="*/ 5466467 w 5521959"/>
              <a:gd name="T25" fmla="*/ 709245 h 707390"/>
              <a:gd name="T26" fmla="*/ 5504043 w 5521959"/>
              <a:gd name="T27" fmla="*/ 683591 h 707390"/>
              <a:gd name="T28" fmla="*/ 5529364 w 5521959"/>
              <a:gd name="T29" fmla="*/ 645521 h 707390"/>
              <a:gd name="T30" fmla="*/ 5538648 w 5521959"/>
              <a:gd name="T31" fmla="*/ 598874 h 707390"/>
              <a:gd name="T32" fmla="*/ 5538648 w 5521959"/>
              <a:gd name="T33" fmla="*/ 119774 h 707390"/>
              <a:gd name="T34" fmla="*/ 5529364 w 5521959"/>
              <a:gd name="T35" fmla="*/ 73127 h 707390"/>
              <a:gd name="T36" fmla="*/ 5504043 w 5521959"/>
              <a:gd name="T37" fmla="*/ 35054 h 707390"/>
              <a:gd name="T38" fmla="*/ 5466467 w 5521959"/>
              <a:gd name="T39" fmla="*/ 9397 h 707390"/>
              <a:gd name="T40" fmla="*/ 5420425 w 5521959"/>
              <a:gd name="T41" fmla="*/ 0 h 7073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21959"/>
              <a:gd name="T64" fmla="*/ 0 h 707390"/>
              <a:gd name="T65" fmla="*/ 5521959 w 5521959"/>
              <a:gd name="T66" fmla="*/ 707390 h 7073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21959" h="707390">
                <a:moveTo>
                  <a:pt x="5403596" y="0"/>
                </a:moveTo>
                <a:lnTo>
                  <a:pt x="117856" y="0"/>
                </a:lnTo>
                <a:lnTo>
                  <a:pt x="71982" y="9253"/>
                </a:lnTo>
                <a:lnTo>
                  <a:pt x="34520" y="34496"/>
                </a:lnTo>
                <a:lnTo>
                  <a:pt x="9262" y="71955"/>
                </a:lnTo>
                <a:lnTo>
                  <a:pt x="0" y="117856"/>
                </a:lnTo>
                <a:lnTo>
                  <a:pt x="0" y="589280"/>
                </a:lnTo>
                <a:lnTo>
                  <a:pt x="9262" y="635180"/>
                </a:lnTo>
                <a:lnTo>
                  <a:pt x="34520" y="672639"/>
                </a:lnTo>
                <a:lnTo>
                  <a:pt x="71982" y="697882"/>
                </a:lnTo>
                <a:lnTo>
                  <a:pt x="117856" y="707136"/>
                </a:lnTo>
                <a:lnTo>
                  <a:pt x="5403596" y="707136"/>
                </a:lnTo>
                <a:lnTo>
                  <a:pt x="5449496" y="697882"/>
                </a:lnTo>
                <a:lnTo>
                  <a:pt x="5486955" y="672639"/>
                </a:lnTo>
                <a:lnTo>
                  <a:pt x="5512198" y="635180"/>
                </a:lnTo>
                <a:lnTo>
                  <a:pt x="5521452" y="589280"/>
                </a:lnTo>
                <a:lnTo>
                  <a:pt x="5521452" y="117856"/>
                </a:lnTo>
                <a:lnTo>
                  <a:pt x="5512198" y="71955"/>
                </a:lnTo>
                <a:lnTo>
                  <a:pt x="5486955" y="34496"/>
                </a:lnTo>
                <a:lnTo>
                  <a:pt x="5449496" y="9253"/>
                </a:lnTo>
                <a:lnTo>
                  <a:pt x="5403596" y="0"/>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sz="2800" b="1">
                <a:solidFill>
                  <a:schemeClr val="bg1"/>
                </a:solidFill>
              </a:rPr>
              <a:t>Coordination</a:t>
            </a:r>
          </a:p>
        </p:txBody>
      </p:sp>
      <p:sp>
        <p:nvSpPr>
          <p:cNvPr id="11268" name="object 4"/>
          <p:cNvSpPr>
            <a:spLocks/>
          </p:cNvSpPr>
          <p:nvPr/>
        </p:nvSpPr>
        <p:spPr bwMode="auto">
          <a:xfrm>
            <a:off x="2235201" y="2008189"/>
            <a:ext cx="7363884" cy="708025"/>
          </a:xfrm>
          <a:custGeom>
            <a:avLst/>
            <a:gdLst>
              <a:gd name="T0" fmla="*/ 0 w 5521959"/>
              <a:gd name="T1" fmla="*/ 119774 h 707390"/>
              <a:gd name="T2" fmla="*/ 9298 w 5521959"/>
              <a:gd name="T3" fmla="*/ 73127 h 707390"/>
              <a:gd name="T4" fmla="*/ 34628 w 5521959"/>
              <a:gd name="T5" fmla="*/ 35054 h 707390"/>
              <a:gd name="T6" fmla="*/ 72198 w 5521959"/>
              <a:gd name="T7" fmla="*/ 9397 h 707390"/>
              <a:gd name="T8" fmla="*/ 118216 w 5521959"/>
              <a:gd name="T9" fmla="*/ 0 h 707390"/>
              <a:gd name="T10" fmla="*/ 5420425 w 5521959"/>
              <a:gd name="T11" fmla="*/ 0 h 707390"/>
              <a:gd name="T12" fmla="*/ 5466467 w 5521959"/>
              <a:gd name="T13" fmla="*/ 9397 h 707390"/>
              <a:gd name="T14" fmla="*/ 5504043 w 5521959"/>
              <a:gd name="T15" fmla="*/ 35054 h 707390"/>
              <a:gd name="T16" fmla="*/ 5529364 w 5521959"/>
              <a:gd name="T17" fmla="*/ 73127 h 707390"/>
              <a:gd name="T18" fmla="*/ 5538648 w 5521959"/>
              <a:gd name="T19" fmla="*/ 119774 h 707390"/>
              <a:gd name="T20" fmla="*/ 5538648 w 5521959"/>
              <a:gd name="T21" fmla="*/ 598874 h 707390"/>
              <a:gd name="T22" fmla="*/ 5529364 w 5521959"/>
              <a:gd name="T23" fmla="*/ 645521 h 707390"/>
              <a:gd name="T24" fmla="*/ 5504043 w 5521959"/>
              <a:gd name="T25" fmla="*/ 683591 h 707390"/>
              <a:gd name="T26" fmla="*/ 5466467 w 5521959"/>
              <a:gd name="T27" fmla="*/ 709245 h 707390"/>
              <a:gd name="T28" fmla="*/ 5420425 w 5521959"/>
              <a:gd name="T29" fmla="*/ 718649 h 707390"/>
              <a:gd name="T30" fmla="*/ 118216 w 5521959"/>
              <a:gd name="T31" fmla="*/ 718649 h 707390"/>
              <a:gd name="T32" fmla="*/ 72198 w 5521959"/>
              <a:gd name="T33" fmla="*/ 709245 h 707390"/>
              <a:gd name="T34" fmla="*/ 34628 w 5521959"/>
              <a:gd name="T35" fmla="*/ 683591 h 707390"/>
              <a:gd name="T36" fmla="*/ 9298 w 5521959"/>
              <a:gd name="T37" fmla="*/ 645521 h 707390"/>
              <a:gd name="T38" fmla="*/ 0 w 5521959"/>
              <a:gd name="T39" fmla="*/ 598874 h 707390"/>
              <a:gd name="T40" fmla="*/ 0 w 5521959"/>
              <a:gd name="T41" fmla="*/ 119774 h 7073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21959" h="707390">
                <a:moveTo>
                  <a:pt x="0" y="117856"/>
                </a:moveTo>
                <a:lnTo>
                  <a:pt x="9262" y="71955"/>
                </a:lnTo>
                <a:lnTo>
                  <a:pt x="34520" y="34496"/>
                </a:lnTo>
                <a:lnTo>
                  <a:pt x="71982" y="9253"/>
                </a:lnTo>
                <a:lnTo>
                  <a:pt x="117856" y="0"/>
                </a:lnTo>
                <a:lnTo>
                  <a:pt x="5403596" y="0"/>
                </a:lnTo>
                <a:lnTo>
                  <a:pt x="5449496" y="9253"/>
                </a:lnTo>
                <a:lnTo>
                  <a:pt x="5486955" y="34496"/>
                </a:lnTo>
                <a:lnTo>
                  <a:pt x="5512198" y="71955"/>
                </a:lnTo>
                <a:lnTo>
                  <a:pt x="5521452" y="117856"/>
                </a:lnTo>
                <a:lnTo>
                  <a:pt x="5521452" y="589280"/>
                </a:lnTo>
                <a:lnTo>
                  <a:pt x="5512198" y="635180"/>
                </a:lnTo>
                <a:lnTo>
                  <a:pt x="5486955" y="672639"/>
                </a:lnTo>
                <a:lnTo>
                  <a:pt x="5449496" y="697882"/>
                </a:lnTo>
                <a:lnTo>
                  <a:pt x="5403596" y="707136"/>
                </a:lnTo>
                <a:lnTo>
                  <a:pt x="117856" y="707136"/>
                </a:lnTo>
                <a:lnTo>
                  <a:pt x="71982" y="697882"/>
                </a:lnTo>
                <a:lnTo>
                  <a:pt x="34520" y="672639"/>
                </a:lnTo>
                <a:lnTo>
                  <a:pt x="9262" y="635180"/>
                </a:lnTo>
                <a:lnTo>
                  <a:pt x="0" y="589280"/>
                </a:lnTo>
                <a:lnTo>
                  <a:pt x="0" y="117856"/>
                </a:lnTo>
                <a:close/>
              </a:path>
            </a:pathLst>
          </a:custGeom>
          <a:noFill/>
          <a:ln w="1219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69" name="object 5"/>
          <p:cNvSpPr txBox="1">
            <a:spLocks noChangeArrowheads="1"/>
          </p:cNvSpPr>
          <p:nvPr/>
        </p:nvSpPr>
        <p:spPr bwMode="auto">
          <a:xfrm>
            <a:off x="678855" y="1466835"/>
            <a:ext cx="10817867" cy="556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marL="381000" indent="-342900">
              <a:defRPr>
                <a:solidFill>
                  <a:schemeClr val="tx1"/>
                </a:solidFill>
                <a:latin typeface="Calibri" charset="0"/>
                <a:ea typeface="ＭＳ Ｐゴシック" charset="0"/>
              </a:defRPr>
            </a:lvl1pPr>
            <a:lvl2pPr marL="857250" indent="-457200">
              <a:defRPr>
                <a:solidFill>
                  <a:schemeClr val="tx1"/>
                </a:solidFill>
                <a:latin typeface="Calibri" charset="0"/>
                <a:ea typeface="ＭＳ Ｐゴシック" charset="0"/>
              </a:defRPr>
            </a:lvl2pPr>
            <a:lvl3pPr marL="108585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defRPr>
                <a:solidFill>
                  <a:schemeClr val="tx1"/>
                </a:solidFill>
                <a:latin typeface="Calibri" charset="0"/>
                <a:ea typeface="ＭＳ Ｐゴシック" charset="0"/>
              </a:defRPr>
            </a:lvl9pPr>
          </a:lstStyle>
          <a:p>
            <a:pPr algn="just" eaLnBrk="1" hangingPunct="1">
              <a:buFont typeface="Wingdings" charset="0"/>
              <a:buChar char="q"/>
            </a:pPr>
            <a:r>
              <a:rPr lang="en-US" dirty="0">
                <a:latin typeface="Arial"/>
                <a:cs typeface="Arial"/>
              </a:rPr>
              <a:t>National Taskforce for Public Health Emergency meeting was held to review progress and plans to strengthen EVD preparedness. The following were the key agreed next steps:</a:t>
            </a:r>
          </a:p>
          <a:p>
            <a:pPr lvl="1">
              <a:spcBef>
                <a:spcPct val="20000"/>
              </a:spcBef>
              <a:buFontTx/>
              <a:buAutoNum type="arabicPeriod"/>
            </a:pPr>
            <a:r>
              <a:rPr lang="en-US" dirty="0">
                <a:latin typeface="Arial"/>
                <a:cs typeface="Arial"/>
              </a:rPr>
              <a:t>To have a </a:t>
            </a:r>
            <a:r>
              <a:rPr lang="en-GB" dirty="0">
                <a:latin typeface="Arial"/>
                <a:cs typeface="Arial"/>
              </a:rPr>
              <a:t>data base for all the teams in the regions for EVD preparedness which can be mobilised within shortest time possible should an importation of EVD </a:t>
            </a:r>
            <a:r>
              <a:rPr lang="en-GB" dirty="0">
                <a:solidFill>
                  <a:srgbClr val="000000"/>
                </a:solidFill>
                <a:latin typeface="Arial"/>
                <a:cs typeface="Arial"/>
              </a:rPr>
              <a:t>occur</a:t>
            </a:r>
            <a:r>
              <a:rPr lang="en-GB" dirty="0">
                <a:latin typeface="Arial"/>
                <a:cs typeface="Arial"/>
              </a:rPr>
              <a:t>. The database to be shared to the MOH. </a:t>
            </a:r>
            <a:r>
              <a:rPr lang="en-GB" b="1" dirty="0">
                <a:latin typeface="Arial"/>
                <a:cs typeface="Arial"/>
              </a:rPr>
              <a:t>Responsible Party RMOs</a:t>
            </a:r>
          </a:p>
          <a:p>
            <a:pPr lvl="1">
              <a:spcBef>
                <a:spcPct val="20000"/>
              </a:spcBef>
              <a:buFontTx/>
              <a:buAutoNum type="arabicPeriod"/>
            </a:pPr>
            <a:r>
              <a:rPr lang="en-GB" dirty="0">
                <a:latin typeface="Arial"/>
                <a:cs typeface="Arial"/>
              </a:rPr>
              <a:t>Insisting on adherence to IPC procedures among health care workers to prevent EVD</a:t>
            </a:r>
          </a:p>
          <a:p>
            <a:pPr lvl="1">
              <a:spcBef>
                <a:spcPct val="20000"/>
              </a:spcBef>
              <a:buFontTx/>
              <a:buAutoNum type="arabicPeriod"/>
            </a:pPr>
            <a:r>
              <a:rPr lang="en-GB" dirty="0">
                <a:latin typeface="Arial"/>
                <a:cs typeface="Arial"/>
              </a:rPr>
              <a:t>Regions to mobilize all available IPC materials and equipment and preposition in the designated ETCs</a:t>
            </a:r>
          </a:p>
          <a:p>
            <a:pPr marL="400050" lvl="1" indent="0">
              <a:spcBef>
                <a:spcPct val="20000"/>
              </a:spcBef>
            </a:pPr>
            <a:endParaRPr lang="en-US" dirty="0">
              <a:latin typeface="Arial"/>
              <a:cs typeface="Arial"/>
            </a:endParaRPr>
          </a:p>
          <a:p>
            <a:pPr eaLnBrk="1" hangingPunct="1">
              <a:spcBef>
                <a:spcPts val="100"/>
              </a:spcBef>
              <a:buSzPct val="79000"/>
              <a:buFont typeface="Wingdings" charset="0"/>
              <a:buChar char="q"/>
            </a:pPr>
            <a:r>
              <a:rPr lang="en-US" dirty="0">
                <a:latin typeface="Arial"/>
                <a:cs typeface="Arial"/>
              </a:rPr>
              <a:t>WHO Country Office received experts deployed to support Ebola Virus Disease preparedness in the areas of:</a:t>
            </a:r>
          </a:p>
          <a:p>
            <a:pPr lvl="2">
              <a:spcBef>
                <a:spcPts val="100"/>
              </a:spcBef>
              <a:buSzPct val="79000"/>
              <a:buFontTx/>
              <a:buChar char="•"/>
            </a:pPr>
            <a:r>
              <a:rPr lang="en-US" dirty="0">
                <a:latin typeface="Arial"/>
                <a:cs typeface="Arial"/>
              </a:rPr>
              <a:t>Coordination</a:t>
            </a:r>
          </a:p>
          <a:p>
            <a:pPr lvl="2">
              <a:spcBef>
                <a:spcPts val="100"/>
              </a:spcBef>
              <a:buSzPct val="79000"/>
              <a:buFontTx/>
              <a:buChar char="•"/>
            </a:pPr>
            <a:r>
              <a:rPr lang="en-US" dirty="0">
                <a:latin typeface="Arial"/>
                <a:cs typeface="Arial"/>
              </a:rPr>
              <a:t>Risk communication &amp; Community engagement</a:t>
            </a:r>
          </a:p>
          <a:p>
            <a:pPr lvl="2">
              <a:spcBef>
                <a:spcPts val="100"/>
              </a:spcBef>
              <a:buSzPct val="79000"/>
              <a:buFontTx/>
              <a:buChar char="•"/>
            </a:pPr>
            <a:r>
              <a:rPr lang="en-US" dirty="0">
                <a:latin typeface="Arial"/>
                <a:cs typeface="Arial"/>
              </a:rPr>
              <a:t>Logistics (deployed by WFP)</a:t>
            </a:r>
          </a:p>
          <a:p>
            <a:pPr lvl="2">
              <a:spcBef>
                <a:spcPts val="100"/>
              </a:spcBef>
              <a:buSzPct val="79000"/>
              <a:buFontTx/>
              <a:buChar char="•"/>
            </a:pPr>
            <a:r>
              <a:rPr lang="en-US" dirty="0">
                <a:solidFill>
                  <a:srgbClr val="000000"/>
                </a:solidFill>
                <a:latin typeface="Arial"/>
                <a:cs typeface="Arial"/>
              </a:rPr>
              <a:t>IPC/Case Management</a:t>
            </a:r>
          </a:p>
          <a:p>
            <a:pPr marL="38100" indent="0" eaLnBrk="1" hangingPunct="1">
              <a:spcBef>
                <a:spcPts val="100"/>
              </a:spcBef>
              <a:buSzPct val="79000"/>
            </a:pPr>
            <a:endParaRPr lang="en-US" dirty="0"/>
          </a:p>
          <a:p>
            <a:pPr lvl="0">
              <a:spcBef>
                <a:spcPts val="100"/>
              </a:spcBef>
              <a:buSzPct val="79000"/>
              <a:buFont typeface="Wingdings" charset="0"/>
              <a:buChar char="q"/>
            </a:pPr>
            <a:r>
              <a:rPr lang="en-US" dirty="0">
                <a:latin typeface="Arial"/>
                <a:cs typeface="Arial"/>
              </a:rPr>
              <a:t>WHO EVD Preparedness experts met with MOH sub-committee leads on 2 November, to review checklist and  finalize the gaps and map out the way forward.</a:t>
            </a:r>
          </a:p>
          <a:p>
            <a:pPr eaLnBrk="1" hangingPunct="1">
              <a:spcBef>
                <a:spcPts val="100"/>
              </a:spcBef>
              <a:buSzPct val="79000"/>
              <a:buFont typeface="Wingdings" charset="0"/>
              <a:buChar char="q"/>
            </a:pPr>
            <a:endParaRPr lang="en-US" sz="1600" dirty="0"/>
          </a:p>
        </p:txBody>
      </p:sp>
      <p:sp>
        <p:nvSpPr>
          <p:cNvPr id="11" name="object 11">
            <a:extLst>
              <a:ext uri="{FF2B5EF4-FFF2-40B4-BE49-F238E27FC236}">
                <a16:creationId xmlns="" xmlns:a16="http://schemas.microsoft.com/office/drawing/2014/main" id="{6B6A8B9F-E6A9-3140-957B-DCBBCE4DFA18}"/>
              </a:ext>
            </a:extLst>
          </p:cNvPr>
          <p:cNvSpPr txBox="1">
            <a:spLocks noGrp="1"/>
          </p:cNvSpPr>
          <p:nvPr>
            <p:ph type="title"/>
          </p:nvPr>
        </p:nvSpPr>
        <p:spPr>
          <a:xfrm>
            <a:off x="757767" y="122238"/>
            <a:ext cx="10109200" cy="514350"/>
          </a:xfrm>
        </p:spPr>
        <p:txBody>
          <a:bodyPr tIns="13335" rtlCol="0"/>
          <a:lstStyle/>
          <a:p>
            <a:pPr marL="12700" eaLnBrk="1" fontAlgn="auto" hangingPunct="1">
              <a:spcBef>
                <a:spcPts val="105"/>
              </a:spcBef>
              <a:spcAft>
                <a:spcPts val="0"/>
              </a:spcAft>
              <a:defRPr/>
            </a:pPr>
            <a:r>
              <a:rPr sz="3200" spc="-5" dirty="0">
                <a:solidFill>
                  <a:srgbClr val="0075A6"/>
                </a:solidFill>
                <a:latin typeface="+mj-lt"/>
                <a:ea typeface="+mj-ea"/>
                <a:cs typeface="Arial Rounded MT Bold"/>
              </a:rPr>
              <a:t>Major </a:t>
            </a:r>
            <a:r>
              <a:rPr sz="3200" spc="-20" dirty="0">
                <a:solidFill>
                  <a:srgbClr val="0075A6"/>
                </a:solidFill>
                <a:latin typeface="+mj-lt"/>
                <a:ea typeface="+mj-ea"/>
                <a:cs typeface="Arial Rounded MT Bold"/>
              </a:rPr>
              <a:t>Achievements </a:t>
            </a:r>
            <a:r>
              <a:rPr sz="3200" dirty="0">
                <a:solidFill>
                  <a:srgbClr val="0075A6"/>
                </a:solidFill>
                <a:latin typeface="+mj-lt"/>
                <a:ea typeface="+mj-ea"/>
                <a:cs typeface="Arial Rounded MT Bold"/>
              </a:rPr>
              <a:t>in </a:t>
            </a:r>
            <a:r>
              <a:rPr sz="3200" spc="-5" dirty="0">
                <a:solidFill>
                  <a:srgbClr val="0075A6"/>
                </a:solidFill>
                <a:latin typeface="+mj-lt"/>
                <a:ea typeface="+mj-ea"/>
                <a:cs typeface="Arial Rounded MT Bold"/>
              </a:rPr>
              <a:t>the </a:t>
            </a:r>
            <a:r>
              <a:rPr sz="3200" spc="-30" dirty="0">
                <a:solidFill>
                  <a:srgbClr val="0075A6"/>
                </a:solidFill>
                <a:latin typeface="+mj-lt"/>
                <a:ea typeface="+mj-ea"/>
                <a:cs typeface="Arial Rounded MT Bold"/>
              </a:rPr>
              <a:t>Past</a:t>
            </a:r>
            <a:r>
              <a:rPr sz="3200" spc="10" dirty="0">
                <a:solidFill>
                  <a:srgbClr val="0075A6"/>
                </a:solidFill>
                <a:latin typeface="+mj-lt"/>
                <a:ea typeface="+mj-ea"/>
                <a:cs typeface="Arial Rounded MT Bold"/>
              </a:rPr>
              <a:t> </a:t>
            </a:r>
            <a:r>
              <a:rPr sz="3200" spc="-35" dirty="0">
                <a:solidFill>
                  <a:srgbClr val="0075A6"/>
                </a:solidFill>
                <a:latin typeface="+mj-lt"/>
                <a:ea typeface="+mj-ea"/>
                <a:cs typeface="Arial Rounded MT Bold"/>
              </a:rPr>
              <a:t>Week</a:t>
            </a:r>
            <a:r>
              <a:rPr lang="en-US" sz="3200" spc="-35" dirty="0">
                <a:solidFill>
                  <a:srgbClr val="0075A6"/>
                </a:solidFill>
                <a:latin typeface="+mj-lt"/>
                <a:ea typeface="+mj-ea"/>
                <a:cs typeface="Arial Rounded MT Bold"/>
              </a:rPr>
              <a:t>s</a:t>
            </a:r>
            <a:endParaRPr sz="3200" dirty="0">
              <a:latin typeface="+mj-lt"/>
              <a:ea typeface="+mj-ea"/>
              <a:cs typeface="Arial Rounded MT Bold"/>
            </a:endParaRPr>
          </a:p>
        </p:txBody>
      </p:sp>
      <p:sp>
        <p:nvSpPr>
          <p:cNvPr id="11271" name="object 12"/>
          <p:cNvSpPr>
            <a:spLocks/>
          </p:cNvSpPr>
          <p:nvPr/>
        </p:nvSpPr>
        <p:spPr bwMode="auto">
          <a:xfrm>
            <a:off x="0" y="6280150"/>
            <a:ext cx="12192000" cy="0"/>
          </a:xfrm>
          <a:custGeom>
            <a:avLst/>
            <a:gdLst>
              <a:gd name="T0" fmla="*/ 0 w 9144000"/>
              <a:gd name="T1" fmla="*/ 9144000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096">
            <a:solidFill>
              <a:srgbClr val="009CD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72" name="object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4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defRPr>
                <a:solidFill>
                  <a:schemeClr val="tx1"/>
                </a:solidFill>
                <a:latin typeface="Calibri" charset="0"/>
                <a:ea typeface="ＭＳ Ｐゴシック" charset="0"/>
              </a:defRPr>
            </a:lvl9pPr>
          </a:lstStyle>
          <a:p>
            <a:fld id="{E63CBDB7-A96E-AE4B-8449-EB5CF8A66C71}" type="slidenum">
              <a:rPr lang="en-US">
                <a:latin typeface="Arial" charset="0"/>
              </a:rPr>
              <a:pPr/>
              <a:t>5</a:t>
            </a:fld>
            <a:endParaRPr lang="en-US">
              <a:latin typeface="Arial" charset="0"/>
            </a:endParaRPr>
          </a:p>
        </p:txBody>
      </p:sp>
    </p:spTree>
    <p:extLst>
      <p:ext uri="{BB962C8B-B14F-4D97-AF65-F5344CB8AC3E}">
        <p14:creationId xmlns:p14="http://schemas.microsoft.com/office/powerpoint/2010/main" val="13047908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p:cNvSpPr>
            <a:spLocks/>
          </p:cNvSpPr>
          <p:nvPr/>
        </p:nvSpPr>
        <p:spPr bwMode="auto">
          <a:xfrm>
            <a:off x="711200" y="1219200"/>
            <a:ext cx="10515600" cy="4038600"/>
          </a:xfrm>
          <a:custGeom>
            <a:avLst/>
            <a:gdLst>
              <a:gd name="T0" fmla="*/ 0 w 7886700"/>
              <a:gd name="T1" fmla="*/ 7455109 h 2524125"/>
              <a:gd name="T2" fmla="*/ 7886700 w 7886700"/>
              <a:gd name="T3" fmla="*/ 7455109 h 2524125"/>
              <a:gd name="T4" fmla="*/ 7886700 w 7886700"/>
              <a:gd name="T5" fmla="*/ 0 h 2524125"/>
              <a:gd name="T6" fmla="*/ 0 w 7886700"/>
              <a:gd name="T7" fmla="*/ 0 h 2524125"/>
              <a:gd name="T8" fmla="*/ 0 w 7886700"/>
              <a:gd name="T9" fmla="*/ 7455109 h 2524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86700" h="2524125">
                <a:moveTo>
                  <a:pt x="0" y="2523743"/>
                </a:moveTo>
                <a:lnTo>
                  <a:pt x="7886700" y="2523743"/>
                </a:lnTo>
                <a:lnTo>
                  <a:pt x="7886700" y="0"/>
                </a:lnTo>
                <a:lnTo>
                  <a:pt x="0" y="0"/>
                </a:lnTo>
                <a:lnTo>
                  <a:pt x="0" y="2523743"/>
                </a:lnTo>
                <a:close/>
              </a:path>
            </a:pathLst>
          </a:custGeom>
          <a:noFill/>
          <a:ln w="12192">
            <a:solidFill>
              <a:srgbClr val="173B5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1" name="object 3"/>
          <p:cNvSpPr>
            <a:spLocks/>
          </p:cNvSpPr>
          <p:nvPr/>
        </p:nvSpPr>
        <p:spPr bwMode="auto">
          <a:xfrm>
            <a:off x="2133601" y="768351"/>
            <a:ext cx="7363884" cy="708025"/>
          </a:xfrm>
          <a:custGeom>
            <a:avLst/>
            <a:gdLst>
              <a:gd name="T0" fmla="*/ 5420425 w 5521959"/>
              <a:gd name="T1" fmla="*/ 0 h 707390"/>
              <a:gd name="T2" fmla="*/ 118216 w 5521959"/>
              <a:gd name="T3" fmla="*/ 0 h 707390"/>
              <a:gd name="T4" fmla="*/ 72198 w 5521959"/>
              <a:gd name="T5" fmla="*/ 9397 h 707390"/>
              <a:gd name="T6" fmla="*/ 34628 w 5521959"/>
              <a:gd name="T7" fmla="*/ 35054 h 707390"/>
              <a:gd name="T8" fmla="*/ 9298 w 5521959"/>
              <a:gd name="T9" fmla="*/ 73127 h 707390"/>
              <a:gd name="T10" fmla="*/ 0 w 5521959"/>
              <a:gd name="T11" fmla="*/ 119774 h 707390"/>
              <a:gd name="T12" fmla="*/ 0 w 5521959"/>
              <a:gd name="T13" fmla="*/ 598874 h 707390"/>
              <a:gd name="T14" fmla="*/ 9298 w 5521959"/>
              <a:gd name="T15" fmla="*/ 645521 h 707390"/>
              <a:gd name="T16" fmla="*/ 34628 w 5521959"/>
              <a:gd name="T17" fmla="*/ 683591 h 707390"/>
              <a:gd name="T18" fmla="*/ 72198 w 5521959"/>
              <a:gd name="T19" fmla="*/ 709245 h 707390"/>
              <a:gd name="T20" fmla="*/ 118216 w 5521959"/>
              <a:gd name="T21" fmla="*/ 718649 h 707390"/>
              <a:gd name="T22" fmla="*/ 5420425 w 5521959"/>
              <a:gd name="T23" fmla="*/ 718649 h 707390"/>
              <a:gd name="T24" fmla="*/ 5466467 w 5521959"/>
              <a:gd name="T25" fmla="*/ 709245 h 707390"/>
              <a:gd name="T26" fmla="*/ 5504043 w 5521959"/>
              <a:gd name="T27" fmla="*/ 683591 h 707390"/>
              <a:gd name="T28" fmla="*/ 5529364 w 5521959"/>
              <a:gd name="T29" fmla="*/ 645521 h 707390"/>
              <a:gd name="T30" fmla="*/ 5538648 w 5521959"/>
              <a:gd name="T31" fmla="*/ 598874 h 707390"/>
              <a:gd name="T32" fmla="*/ 5538648 w 5521959"/>
              <a:gd name="T33" fmla="*/ 119774 h 707390"/>
              <a:gd name="T34" fmla="*/ 5529364 w 5521959"/>
              <a:gd name="T35" fmla="*/ 73127 h 707390"/>
              <a:gd name="T36" fmla="*/ 5504043 w 5521959"/>
              <a:gd name="T37" fmla="*/ 35054 h 707390"/>
              <a:gd name="T38" fmla="*/ 5466467 w 5521959"/>
              <a:gd name="T39" fmla="*/ 9397 h 707390"/>
              <a:gd name="T40" fmla="*/ 5420425 w 5521959"/>
              <a:gd name="T41" fmla="*/ 0 h 7073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21959"/>
              <a:gd name="T64" fmla="*/ 0 h 707390"/>
              <a:gd name="T65" fmla="*/ 5521959 w 5521959"/>
              <a:gd name="T66" fmla="*/ 707390 h 7073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21959" h="707390">
                <a:moveTo>
                  <a:pt x="5403596" y="0"/>
                </a:moveTo>
                <a:lnTo>
                  <a:pt x="117856" y="0"/>
                </a:lnTo>
                <a:lnTo>
                  <a:pt x="71982" y="9253"/>
                </a:lnTo>
                <a:lnTo>
                  <a:pt x="34520" y="34496"/>
                </a:lnTo>
                <a:lnTo>
                  <a:pt x="9262" y="71955"/>
                </a:lnTo>
                <a:lnTo>
                  <a:pt x="0" y="117856"/>
                </a:lnTo>
                <a:lnTo>
                  <a:pt x="0" y="589280"/>
                </a:lnTo>
                <a:lnTo>
                  <a:pt x="9262" y="635180"/>
                </a:lnTo>
                <a:lnTo>
                  <a:pt x="34520" y="672639"/>
                </a:lnTo>
                <a:lnTo>
                  <a:pt x="71982" y="697882"/>
                </a:lnTo>
                <a:lnTo>
                  <a:pt x="117856" y="707136"/>
                </a:lnTo>
                <a:lnTo>
                  <a:pt x="5403596" y="707136"/>
                </a:lnTo>
                <a:lnTo>
                  <a:pt x="5449496" y="697882"/>
                </a:lnTo>
                <a:lnTo>
                  <a:pt x="5486955" y="672639"/>
                </a:lnTo>
                <a:lnTo>
                  <a:pt x="5512198" y="635180"/>
                </a:lnTo>
                <a:lnTo>
                  <a:pt x="5521452" y="589280"/>
                </a:lnTo>
                <a:lnTo>
                  <a:pt x="5521452" y="117856"/>
                </a:lnTo>
                <a:lnTo>
                  <a:pt x="5512198" y="71955"/>
                </a:lnTo>
                <a:lnTo>
                  <a:pt x="5486955" y="34496"/>
                </a:lnTo>
                <a:lnTo>
                  <a:pt x="5449496" y="9253"/>
                </a:lnTo>
                <a:lnTo>
                  <a:pt x="5403596" y="0"/>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sz="2800" b="1">
                <a:solidFill>
                  <a:schemeClr val="bg1"/>
                </a:solidFill>
              </a:rPr>
              <a:t>Zanzibar</a:t>
            </a:r>
          </a:p>
        </p:txBody>
      </p:sp>
      <p:sp>
        <p:nvSpPr>
          <p:cNvPr id="2" name="object 5"/>
          <p:cNvSpPr txBox="1">
            <a:spLocks noChangeArrowheads="1"/>
          </p:cNvSpPr>
          <p:nvPr/>
        </p:nvSpPr>
        <p:spPr bwMode="auto">
          <a:xfrm>
            <a:off x="749301" y="1531939"/>
            <a:ext cx="10426700" cy="327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85750" indent="-28575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indent="-342900">
              <a:buFont typeface="Wingdings" panose="05000000000000000000" pitchFamily="2" charset="2"/>
              <a:buChar char="q"/>
              <a:defRPr/>
            </a:pPr>
            <a:r>
              <a:rPr lang="en-US" altLang="en-US" sz="2000" dirty="0">
                <a:ea typeface="+mn-ea"/>
                <a:cs typeface="Arial" panose="020B0604020202020204" pitchFamily="34" charset="0"/>
              </a:rPr>
              <a:t>Successfully investigated suspect EVD alert in line with the SOPs. EVD was ruled out.</a:t>
            </a:r>
          </a:p>
          <a:p>
            <a:pPr>
              <a:buFontTx/>
              <a:buChar char="•"/>
              <a:defRPr/>
            </a:pPr>
            <a:endParaRPr lang="en-US" altLang="en-US" sz="2000" dirty="0">
              <a:ea typeface="+mn-ea"/>
              <a:cs typeface="Arial" panose="020B0604020202020204" pitchFamily="34" charset="0"/>
            </a:endParaRPr>
          </a:p>
          <a:p>
            <a:pPr>
              <a:buFont typeface="Wingdings" panose="05000000000000000000" pitchFamily="2" charset="2"/>
              <a:buChar char="q"/>
              <a:defRPr/>
            </a:pPr>
            <a:r>
              <a:rPr lang="en-US" altLang="en-US" sz="2000" dirty="0">
                <a:ea typeface="+mn-ea"/>
                <a:cs typeface="Arial" panose="020B0604020202020204" pitchFamily="34" charset="0"/>
              </a:rPr>
              <a:t>Supported EVD training of health teams on the following:</a:t>
            </a:r>
          </a:p>
          <a:p>
            <a:pPr lvl="1">
              <a:buFontTx/>
              <a:buChar char="•"/>
              <a:defRPr/>
            </a:pPr>
            <a:r>
              <a:rPr lang="en-US" altLang="en-US" sz="2000" dirty="0">
                <a:ea typeface="+mn-ea"/>
                <a:cs typeface="Arial" panose="020B0604020202020204" pitchFamily="34" charset="0"/>
              </a:rPr>
              <a:t>surveillance (30)</a:t>
            </a:r>
          </a:p>
          <a:p>
            <a:pPr lvl="1">
              <a:buFontTx/>
              <a:buChar char="•"/>
              <a:defRPr/>
            </a:pPr>
            <a:r>
              <a:rPr lang="en-US" altLang="en-US" sz="2000" dirty="0">
                <a:ea typeface="+mn-ea"/>
                <a:cs typeface="Arial" panose="020B0604020202020204" pitchFamily="34" charset="0"/>
              </a:rPr>
              <a:t>decontamination and Safe and Dignified Burials (14)</a:t>
            </a:r>
          </a:p>
          <a:p>
            <a:pPr lvl="1">
              <a:buFontTx/>
              <a:buChar char="•"/>
              <a:defRPr/>
            </a:pPr>
            <a:r>
              <a:rPr lang="en-US" altLang="en-US" sz="2000" dirty="0">
                <a:ea typeface="+mn-ea"/>
                <a:cs typeface="Arial" panose="020B0604020202020204" pitchFamily="34" charset="0"/>
              </a:rPr>
              <a:t>contact tracing (24)</a:t>
            </a:r>
          </a:p>
          <a:p>
            <a:pPr lvl="1">
              <a:buFontTx/>
              <a:buChar char="•"/>
              <a:defRPr/>
            </a:pPr>
            <a:r>
              <a:rPr lang="en-US" altLang="en-US" sz="2000" dirty="0">
                <a:ea typeface="+mn-ea"/>
                <a:cs typeface="Arial" panose="020B0604020202020204" pitchFamily="34" charset="0"/>
              </a:rPr>
              <a:t>EVD ambulance team (6)</a:t>
            </a:r>
          </a:p>
          <a:p>
            <a:pPr lvl="1">
              <a:buFontTx/>
              <a:buChar char="•"/>
              <a:defRPr/>
            </a:pPr>
            <a:r>
              <a:rPr lang="en-US" altLang="en-US" sz="2000" dirty="0">
                <a:ea typeface="+mn-ea"/>
                <a:cs typeface="Arial" panose="020B0604020202020204" pitchFamily="34" charset="0"/>
              </a:rPr>
              <a:t>Rapid Response Team (19) </a:t>
            </a:r>
          </a:p>
          <a:p>
            <a:pPr lvl="1">
              <a:buFontTx/>
              <a:buChar char="•"/>
              <a:defRPr/>
            </a:pPr>
            <a:endParaRPr lang="en-US" altLang="en-US" sz="2000" dirty="0">
              <a:ea typeface="+mn-ea"/>
              <a:cs typeface="Arial" panose="020B0604020202020204" pitchFamily="34" charset="0"/>
            </a:endParaRPr>
          </a:p>
        </p:txBody>
      </p:sp>
      <p:sp>
        <p:nvSpPr>
          <p:cNvPr id="11" name="object 11">
            <a:extLst>
              <a:ext uri="{FF2B5EF4-FFF2-40B4-BE49-F238E27FC236}">
                <a16:creationId xmlns="" xmlns:a16="http://schemas.microsoft.com/office/drawing/2014/main" id="{DCD45292-AE9C-6C4B-8E6C-62AEAE628277}"/>
              </a:ext>
            </a:extLst>
          </p:cNvPr>
          <p:cNvSpPr txBox="1">
            <a:spLocks noGrp="1"/>
          </p:cNvSpPr>
          <p:nvPr>
            <p:ph type="title"/>
          </p:nvPr>
        </p:nvSpPr>
        <p:spPr>
          <a:xfrm>
            <a:off x="757767" y="122238"/>
            <a:ext cx="10109200" cy="514350"/>
          </a:xfrm>
        </p:spPr>
        <p:txBody>
          <a:bodyPr tIns="13335" rtlCol="0"/>
          <a:lstStyle/>
          <a:p>
            <a:pPr marL="12700" eaLnBrk="1" fontAlgn="auto" hangingPunct="1">
              <a:spcBef>
                <a:spcPts val="105"/>
              </a:spcBef>
              <a:spcAft>
                <a:spcPts val="0"/>
              </a:spcAft>
              <a:defRPr/>
            </a:pPr>
            <a:r>
              <a:rPr sz="3200" spc="-5" dirty="0">
                <a:solidFill>
                  <a:srgbClr val="0075A6"/>
                </a:solidFill>
                <a:latin typeface="+mj-lt"/>
                <a:ea typeface="+mj-ea"/>
                <a:cs typeface="Arial Rounded MT Bold"/>
              </a:rPr>
              <a:t>Major </a:t>
            </a:r>
            <a:r>
              <a:rPr sz="3200" spc="-20" dirty="0">
                <a:solidFill>
                  <a:srgbClr val="0075A6"/>
                </a:solidFill>
                <a:latin typeface="+mj-lt"/>
                <a:ea typeface="+mj-ea"/>
                <a:cs typeface="Arial Rounded MT Bold"/>
              </a:rPr>
              <a:t>Achievements </a:t>
            </a:r>
            <a:r>
              <a:rPr sz="3200" dirty="0">
                <a:solidFill>
                  <a:srgbClr val="0075A6"/>
                </a:solidFill>
                <a:latin typeface="+mj-lt"/>
                <a:ea typeface="+mj-ea"/>
                <a:cs typeface="Arial Rounded MT Bold"/>
              </a:rPr>
              <a:t>in </a:t>
            </a:r>
            <a:r>
              <a:rPr sz="3200" spc="-5" dirty="0">
                <a:solidFill>
                  <a:srgbClr val="0075A6"/>
                </a:solidFill>
                <a:latin typeface="+mj-lt"/>
                <a:ea typeface="+mj-ea"/>
                <a:cs typeface="Arial Rounded MT Bold"/>
              </a:rPr>
              <a:t>the </a:t>
            </a:r>
            <a:r>
              <a:rPr sz="3200" spc="-30" dirty="0">
                <a:solidFill>
                  <a:srgbClr val="0075A6"/>
                </a:solidFill>
                <a:latin typeface="+mj-lt"/>
                <a:ea typeface="+mj-ea"/>
                <a:cs typeface="Arial Rounded MT Bold"/>
              </a:rPr>
              <a:t>Past</a:t>
            </a:r>
            <a:r>
              <a:rPr sz="3200" spc="10" dirty="0">
                <a:solidFill>
                  <a:srgbClr val="0075A6"/>
                </a:solidFill>
                <a:latin typeface="+mj-lt"/>
                <a:ea typeface="+mj-ea"/>
                <a:cs typeface="Arial Rounded MT Bold"/>
              </a:rPr>
              <a:t> </a:t>
            </a:r>
            <a:r>
              <a:rPr sz="3200" spc="-35" dirty="0">
                <a:solidFill>
                  <a:srgbClr val="0075A6"/>
                </a:solidFill>
                <a:latin typeface="+mj-lt"/>
                <a:ea typeface="+mj-ea"/>
                <a:cs typeface="Arial Rounded MT Bold"/>
              </a:rPr>
              <a:t>Weeks</a:t>
            </a:r>
            <a:endParaRPr sz="3200" dirty="0">
              <a:latin typeface="+mj-lt"/>
              <a:ea typeface="+mj-ea"/>
              <a:cs typeface="Arial Rounded MT Bold"/>
            </a:endParaRPr>
          </a:p>
        </p:txBody>
      </p:sp>
      <p:sp>
        <p:nvSpPr>
          <p:cNvPr id="12294" name="object 12"/>
          <p:cNvSpPr>
            <a:spLocks/>
          </p:cNvSpPr>
          <p:nvPr/>
        </p:nvSpPr>
        <p:spPr bwMode="auto">
          <a:xfrm>
            <a:off x="0" y="6280150"/>
            <a:ext cx="12192000" cy="0"/>
          </a:xfrm>
          <a:custGeom>
            <a:avLst/>
            <a:gdLst>
              <a:gd name="T0" fmla="*/ 0 w 9144000"/>
              <a:gd name="T1" fmla="*/ 9144000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096">
            <a:solidFill>
              <a:srgbClr val="009CD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5" name="object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4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defRPr>
                <a:solidFill>
                  <a:schemeClr val="tx1"/>
                </a:solidFill>
                <a:latin typeface="Calibri" charset="0"/>
                <a:ea typeface="ＭＳ Ｐゴシック" charset="0"/>
              </a:defRPr>
            </a:lvl9pPr>
          </a:lstStyle>
          <a:p>
            <a:fld id="{33B48FC0-BBE4-3748-BD10-F54DFD9AEFC2}" type="slidenum">
              <a:rPr lang="en-US">
                <a:latin typeface="Arial" charset="0"/>
              </a:rPr>
              <a:pPr/>
              <a:t>6</a:t>
            </a:fld>
            <a:endParaRPr lang="en-US">
              <a:latin typeface="Arial" charset="0"/>
            </a:endParaRPr>
          </a:p>
        </p:txBody>
      </p:sp>
    </p:spTree>
    <p:extLst>
      <p:ext uri="{BB962C8B-B14F-4D97-AF65-F5344CB8AC3E}">
        <p14:creationId xmlns:p14="http://schemas.microsoft.com/office/powerpoint/2010/main" val="3069817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p:cNvSpPr>
            <a:spLocks/>
          </p:cNvSpPr>
          <p:nvPr/>
        </p:nvSpPr>
        <p:spPr bwMode="auto">
          <a:xfrm>
            <a:off x="1109133" y="1042988"/>
            <a:ext cx="10619317" cy="1930400"/>
          </a:xfrm>
          <a:custGeom>
            <a:avLst/>
            <a:gdLst>
              <a:gd name="T0" fmla="*/ 0 w 8117205"/>
              <a:gd name="T1" fmla="*/ 2477934 h 2623185"/>
              <a:gd name="T2" fmla="*/ 7518879 w 8117205"/>
              <a:gd name="T3" fmla="*/ 2477934 h 2623185"/>
              <a:gd name="T4" fmla="*/ 7518879 w 8117205"/>
              <a:gd name="T5" fmla="*/ 0 h 2623185"/>
              <a:gd name="T6" fmla="*/ 0 w 8117205"/>
              <a:gd name="T7" fmla="*/ 0 h 2623185"/>
              <a:gd name="T8" fmla="*/ 0 w 8117205"/>
              <a:gd name="T9" fmla="*/ 2477934 h 2623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17205" h="2623185">
                <a:moveTo>
                  <a:pt x="0" y="2622804"/>
                </a:moveTo>
                <a:lnTo>
                  <a:pt x="8116824" y="2622804"/>
                </a:lnTo>
                <a:lnTo>
                  <a:pt x="8116824" y="0"/>
                </a:lnTo>
                <a:lnTo>
                  <a:pt x="0" y="0"/>
                </a:lnTo>
                <a:lnTo>
                  <a:pt x="0" y="2622804"/>
                </a:lnTo>
                <a:close/>
              </a:path>
            </a:pathLst>
          </a:custGeom>
          <a:noFill/>
          <a:ln w="12192">
            <a:solidFill>
              <a:srgbClr val="66C4E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39" name="object 3"/>
          <p:cNvSpPr>
            <a:spLocks/>
          </p:cNvSpPr>
          <p:nvPr/>
        </p:nvSpPr>
        <p:spPr bwMode="auto">
          <a:xfrm>
            <a:off x="1426634" y="838201"/>
            <a:ext cx="7818967" cy="614363"/>
          </a:xfrm>
          <a:custGeom>
            <a:avLst/>
            <a:gdLst>
              <a:gd name="T0" fmla="*/ 6346442 w 5681980"/>
              <a:gd name="T1" fmla="*/ 0 h 501650"/>
              <a:gd name="T2" fmla="*/ 94734 w 5681980"/>
              <a:gd name="T3" fmla="*/ 0 h 501650"/>
              <a:gd name="T4" fmla="*/ 57860 w 5681980"/>
              <a:gd name="T5" fmla="*/ 14788 h 501650"/>
              <a:gd name="T6" fmla="*/ 27756 w 5681980"/>
              <a:gd name="T7" fmla="*/ 55103 h 501650"/>
              <a:gd name="T8" fmla="*/ 7451 w 5681980"/>
              <a:gd name="T9" fmla="*/ 114861 h 501650"/>
              <a:gd name="T10" fmla="*/ 0 w 5681980"/>
              <a:gd name="T11" fmla="*/ 187984 h 501650"/>
              <a:gd name="T12" fmla="*/ 0 w 5681980"/>
              <a:gd name="T13" fmla="*/ 939931 h 501650"/>
              <a:gd name="T14" fmla="*/ 7451 w 5681980"/>
              <a:gd name="T15" fmla="*/ 1013057 h 501650"/>
              <a:gd name="T16" fmla="*/ 27756 w 5681980"/>
              <a:gd name="T17" fmla="*/ 1072813 h 501650"/>
              <a:gd name="T18" fmla="*/ 57860 w 5681980"/>
              <a:gd name="T19" fmla="*/ 1113129 h 501650"/>
              <a:gd name="T20" fmla="*/ 94734 w 5681980"/>
              <a:gd name="T21" fmla="*/ 1127919 h 501650"/>
              <a:gd name="T22" fmla="*/ 6346442 w 5681980"/>
              <a:gd name="T23" fmla="*/ 1127919 h 501650"/>
              <a:gd name="T24" fmla="*/ 6383291 w 5681980"/>
              <a:gd name="T25" fmla="*/ 1113129 h 501650"/>
              <a:gd name="T26" fmla="*/ 6413407 w 5681980"/>
              <a:gd name="T27" fmla="*/ 1072813 h 501650"/>
              <a:gd name="T28" fmla="*/ 6433726 w 5681980"/>
              <a:gd name="T29" fmla="*/ 1013057 h 501650"/>
              <a:gd name="T30" fmla="*/ 6441176 w 5681980"/>
              <a:gd name="T31" fmla="*/ 939931 h 501650"/>
              <a:gd name="T32" fmla="*/ 6441176 w 5681980"/>
              <a:gd name="T33" fmla="*/ 187984 h 501650"/>
              <a:gd name="T34" fmla="*/ 6433726 w 5681980"/>
              <a:gd name="T35" fmla="*/ 114861 h 501650"/>
              <a:gd name="T36" fmla="*/ 6413407 w 5681980"/>
              <a:gd name="T37" fmla="*/ 55103 h 501650"/>
              <a:gd name="T38" fmla="*/ 6383291 w 5681980"/>
              <a:gd name="T39" fmla="*/ 14788 h 501650"/>
              <a:gd name="T40" fmla="*/ 6346442 w 5681980"/>
              <a:gd name="T41" fmla="*/ 0 h 501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81980" h="501650">
                <a:moveTo>
                  <a:pt x="5597906" y="0"/>
                </a:moveTo>
                <a:lnTo>
                  <a:pt x="83565" y="0"/>
                </a:lnTo>
                <a:lnTo>
                  <a:pt x="51038" y="6574"/>
                </a:lnTo>
                <a:lnTo>
                  <a:pt x="24476" y="24495"/>
                </a:lnTo>
                <a:lnTo>
                  <a:pt x="6567" y="51059"/>
                </a:lnTo>
                <a:lnTo>
                  <a:pt x="0" y="83565"/>
                </a:lnTo>
                <a:lnTo>
                  <a:pt x="0" y="417829"/>
                </a:lnTo>
                <a:lnTo>
                  <a:pt x="6567" y="450336"/>
                </a:lnTo>
                <a:lnTo>
                  <a:pt x="24476" y="476900"/>
                </a:lnTo>
                <a:lnTo>
                  <a:pt x="51038" y="494821"/>
                </a:lnTo>
                <a:lnTo>
                  <a:pt x="83565" y="501396"/>
                </a:lnTo>
                <a:lnTo>
                  <a:pt x="5597906" y="501396"/>
                </a:lnTo>
                <a:lnTo>
                  <a:pt x="5630412" y="494821"/>
                </a:lnTo>
                <a:lnTo>
                  <a:pt x="5656976" y="476900"/>
                </a:lnTo>
                <a:lnTo>
                  <a:pt x="5674897" y="450336"/>
                </a:lnTo>
                <a:lnTo>
                  <a:pt x="5681472" y="417829"/>
                </a:lnTo>
                <a:lnTo>
                  <a:pt x="5681472" y="83565"/>
                </a:lnTo>
                <a:lnTo>
                  <a:pt x="5674897" y="51059"/>
                </a:lnTo>
                <a:lnTo>
                  <a:pt x="5656976" y="24495"/>
                </a:lnTo>
                <a:lnTo>
                  <a:pt x="5630412" y="6574"/>
                </a:lnTo>
                <a:lnTo>
                  <a:pt x="5597906"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340" name="object 4"/>
          <p:cNvSpPr>
            <a:spLocks/>
          </p:cNvSpPr>
          <p:nvPr/>
        </p:nvSpPr>
        <p:spPr bwMode="auto">
          <a:xfrm>
            <a:off x="1426634" y="838201"/>
            <a:ext cx="7818967" cy="614363"/>
          </a:xfrm>
          <a:custGeom>
            <a:avLst/>
            <a:gdLst>
              <a:gd name="T0" fmla="*/ 0 w 5681980"/>
              <a:gd name="T1" fmla="*/ 187984 h 501650"/>
              <a:gd name="T2" fmla="*/ 7451 w 5681980"/>
              <a:gd name="T3" fmla="*/ 114861 h 501650"/>
              <a:gd name="T4" fmla="*/ 27756 w 5681980"/>
              <a:gd name="T5" fmla="*/ 55103 h 501650"/>
              <a:gd name="T6" fmla="*/ 57860 w 5681980"/>
              <a:gd name="T7" fmla="*/ 14788 h 501650"/>
              <a:gd name="T8" fmla="*/ 94734 w 5681980"/>
              <a:gd name="T9" fmla="*/ 0 h 501650"/>
              <a:gd name="T10" fmla="*/ 6346442 w 5681980"/>
              <a:gd name="T11" fmla="*/ 0 h 501650"/>
              <a:gd name="T12" fmla="*/ 6383291 w 5681980"/>
              <a:gd name="T13" fmla="*/ 14788 h 501650"/>
              <a:gd name="T14" fmla="*/ 6413407 w 5681980"/>
              <a:gd name="T15" fmla="*/ 55103 h 501650"/>
              <a:gd name="T16" fmla="*/ 6433726 w 5681980"/>
              <a:gd name="T17" fmla="*/ 114861 h 501650"/>
              <a:gd name="T18" fmla="*/ 6441176 w 5681980"/>
              <a:gd name="T19" fmla="*/ 187984 h 501650"/>
              <a:gd name="T20" fmla="*/ 6441176 w 5681980"/>
              <a:gd name="T21" fmla="*/ 939931 h 501650"/>
              <a:gd name="T22" fmla="*/ 6433726 w 5681980"/>
              <a:gd name="T23" fmla="*/ 1013057 h 501650"/>
              <a:gd name="T24" fmla="*/ 6413407 w 5681980"/>
              <a:gd name="T25" fmla="*/ 1072813 h 501650"/>
              <a:gd name="T26" fmla="*/ 6383291 w 5681980"/>
              <a:gd name="T27" fmla="*/ 1113129 h 501650"/>
              <a:gd name="T28" fmla="*/ 6346442 w 5681980"/>
              <a:gd name="T29" fmla="*/ 1127919 h 501650"/>
              <a:gd name="T30" fmla="*/ 94734 w 5681980"/>
              <a:gd name="T31" fmla="*/ 1127919 h 501650"/>
              <a:gd name="T32" fmla="*/ 57860 w 5681980"/>
              <a:gd name="T33" fmla="*/ 1113129 h 501650"/>
              <a:gd name="T34" fmla="*/ 27756 w 5681980"/>
              <a:gd name="T35" fmla="*/ 1072813 h 501650"/>
              <a:gd name="T36" fmla="*/ 7451 w 5681980"/>
              <a:gd name="T37" fmla="*/ 1013057 h 501650"/>
              <a:gd name="T38" fmla="*/ 0 w 5681980"/>
              <a:gd name="T39" fmla="*/ 939931 h 501650"/>
              <a:gd name="T40" fmla="*/ 0 w 5681980"/>
              <a:gd name="T41" fmla="*/ 187984 h 501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81980" h="501650">
                <a:moveTo>
                  <a:pt x="0" y="83565"/>
                </a:moveTo>
                <a:lnTo>
                  <a:pt x="6567" y="51059"/>
                </a:lnTo>
                <a:lnTo>
                  <a:pt x="24476" y="24495"/>
                </a:lnTo>
                <a:lnTo>
                  <a:pt x="51038" y="6574"/>
                </a:lnTo>
                <a:lnTo>
                  <a:pt x="83565" y="0"/>
                </a:lnTo>
                <a:lnTo>
                  <a:pt x="5597906" y="0"/>
                </a:lnTo>
                <a:lnTo>
                  <a:pt x="5630412" y="6574"/>
                </a:lnTo>
                <a:lnTo>
                  <a:pt x="5656976" y="24495"/>
                </a:lnTo>
                <a:lnTo>
                  <a:pt x="5674897" y="51059"/>
                </a:lnTo>
                <a:lnTo>
                  <a:pt x="5681472" y="83565"/>
                </a:lnTo>
                <a:lnTo>
                  <a:pt x="5681472" y="417829"/>
                </a:lnTo>
                <a:lnTo>
                  <a:pt x="5674897" y="450336"/>
                </a:lnTo>
                <a:lnTo>
                  <a:pt x="5656976" y="476900"/>
                </a:lnTo>
                <a:lnTo>
                  <a:pt x="5630412" y="494821"/>
                </a:lnTo>
                <a:lnTo>
                  <a:pt x="5597906" y="501396"/>
                </a:lnTo>
                <a:lnTo>
                  <a:pt x="83565" y="501396"/>
                </a:lnTo>
                <a:lnTo>
                  <a:pt x="51038" y="494821"/>
                </a:lnTo>
                <a:lnTo>
                  <a:pt x="24476" y="476900"/>
                </a:lnTo>
                <a:lnTo>
                  <a:pt x="6567" y="450336"/>
                </a:lnTo>
                <a:lnTo>
                  <a:pt x="0" y="417829"/>
                </a:lnTo>
                <a:lnTo>
                  <a:pt x="0" y="83565"/>
                </a:lnTo>
                <a:close/>
              </a:path>
            </a:pathLst>
          </a:custGeom>
          <a:noFill/>
          <a:ln w="1219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9" name="object 8">
            <a:extLst>
              <a:ext uri="{FF2B5EF4-FFF2-40B4-BE49-F238E27FC236}">
                <a16:creationId xmlns="" xmlns:a16="http://schemas.microsoft.com/office/drawing/2014/main" id="{0E1D3B74-EFBC-C74D-A174-34E6BF952C5B}"/>
              </a:ext>
            </a:extLst>
          </p:cNvPr>
          <p:cNvSpPr txBox="1">
            <a:spLocks noChangeArrowheads="1"/>
          </p:cNvSpPr>
          <p:nvPr/>
        </p:nvSpPr>
        <p:spPr bwMode="auto">
          <a:xfrm>
            <a:off x="1066800" y="854076"/>
            <a:ext cx="1082251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69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00"/>
              </a:spcBef>
              <a:defRPr/>
            </a:pPr>
            <a:r>
              <a:rPr lang="en-US" altLang="en-US" sz="2000" b="1" dirty="0">
                <a:solidFill>
                  <a:srgbClr val="FFFFFF"/>
                </a:solidFill>
                <a:latin typeface="Arial" panose="020B0604020202020204" pitchFamily="34" charset="0"/>
                <a:ea typeface="+mn-ea"/>
                <a:cs typeface="Arial" panose="020B0604020202020204" pitchFamily="34" charset="0"/>
              </a:rPr>
              <a:t>	</a:t>
            </a:r>
            <a:r>
              <a:rPr lang="en-US" altLang="en-US" sz="2800" b="1" dirty="0">
                <a:solidFill>
                  <a:srgbClr val="FFFFFF"/>
                </a:solidFill>
                <a:latin typeface="+mj-lt"/>
                <a:ea typeface="+mn-ea"/>
                <a:cs typeface="Arial" panose="020B0604020202020204" pitchFamily="34" charset="0"/>
              </a:rPr>
              <a:t>Mainland </a:t>
            </a:r>
          </a:p>
          <a:p>
            <a:pPr eaLnBrk="1" hangingPunct="1">
              <a:spcBef>
                <a:spcPts val="100"/>
              </a:spcBef>
              <a:defRPr/>
            </a:pPr>
            <a:endParaRPr lang="en-US" altLang="en-US" sz="2000" dirty="0">
              <a:latin typeface="Arial" panose="020B0604020202020204" pitchFamily="34" charset="0"/>
              <a:ea typeface="+mn-ea"/>
              <a:cs typeface="Arial" panose="020B0604020202020204" pitchFamily="34" charset="0"/>
            </a:endParaRPr>
          </a:p>
        </p:txBody>
      </p:sp>
      <p:sp>
        <p:nvSpPr>
          <p:cNvPr id="9" name="object 9">
            <a:extLst>
              <a:ext uri="{FF2B5EF4-FFF2-40B4-BE49-F238E27FC236}">
                <a16:creationId xmlns="" xmlns:a16="http://schemas.microsoft.com/office/drawing/2014/main" id="{F922BF26-A118-6947-8D1B-64B342B7A7C0}"/>
              </a:ext>
            </a:extLst>
          </p:cNvPr>
          <p:cNvSpPr txBox="1">
            <a:spLocks noGrp="1"/>
          </p:cNvSpPr>
          <p:nvPr>
            <p:ph type="title"/>
          </p:nvPr>
        </p:nvSpPr>
        <p:spPr>
          <a:xfrm>
            <a:off x="757767" y="122238"/>
            <a:ext cx="5319184" cy="514350"/>
          </a:xfrm>
        </p:spPr>
        <p:txBody>
          <a:bodyPr tIns="13335" rtlCol="0"/>
          <a:lstStyle/>
          <a:p>
            <a:pPr marL="12700" eaLnBrk="1" fontAlgn="auto" hangingPunct="1">
              <a:spcBef>
                <a:spcPts val="105"/>
              </a:spcBef>
              <a:spcAft>
                <a:spcPts val="0"/>
              </a:spcAft>
              <a:defRPr/>
            </a:pPr>
            <a:r>
              <a:rPr sz="3200" dirty="0">
                <a:solidFill>
                  <a:srgbClr val="0075A6"/>
                </a:solidFill>
                <a:latin typeface="+mj-lt"/>
                <a:ea typeface="+mj-ea"/>
                <a:cs typeface="Arial Rounded MT Bold"/>
              </a:rPr>
              <a:t>Upcoming</a:t>
            </a:r>
            <a:r>
              <a:rPr sz="3200" spc="-65" dirty="0">
                <a:solidFill>
                  <a:srgbClr val="0075A6"/>
                </a:solidFill>
                <a:latin typeface="+mj-lt"/>
                <a:ea typeface="+mj-ea"/>
                <a:cs typeface="Arial Rounded MT Bold"/>
              </a:rPr>
              <a:t> </a:t>
            </a:r>
            <a:r>
              <a:rPr sz="3200" dirty="0">
                <a:solidFill>
                  <a:srgbClr val="0075A6"/>
                </a:solidFill>
                <a:latin typeface="+mj-lt"/>
                <a:ea typeface="+mj-ea"/>
                <a:cs typeface="Arial Rounded MT Bold"/>
              </a:rPr>
              <a:t>Activities</a:t>
            </a:r>
            <a:endParaRPr sz="3200" dirty="0">
              <a:latin typeface="+mj-lt"/>
              <a:ea typeface="+mj-ea"/>
              <a:cs typeface="Arial Rounded MT Bold"/>
            </a:endParaRPr>
          </a:p>
        </p:txBody>
      </p:sp>
      <p:sp>
        <p:nvSpPr>
          <p:cNvPr id="14343" name="object 10"/>
          <p:cNvSpPr>
            <a:spLocks/>
          </p:cNvSpPr>
          <p:nvPr/>
        </p:nvSpPr>
        <p:spPr bwMode="auto">
          <a:xfrm>
            <a:off x="0" y="6280150"/>
            <a:ext cx="12192000" cy="0"/>
          </a:xfrm>
          <a:custGeom>
            <a:avLst/>
            <a:gdLst>
              <a:gd name="T0" fmla="*/ 0 w 9144000"/>
              <a:gd name="T1" fmla="*/ 9144000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096">
            <a:solidFill>
              <a:srgbClr val="009CD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4" name="object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4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algn="l" rtl="0" eaLnBrk="0" fontAlgn="base" hangingPunct="0">
              <a:spcBef>
                <a:spcPct val="20000"/>
              </a:spcBef>
              <a:spcAft>
                <a:spcPct val="0"/>
              </a:spcAft>
              <a:defRPr>
                <a:solidFill>
                  <a:schemeClr val="tx1"/>
                </a:solidFill>
                <a:latin typeface="Calibri" charset="0"/>
                <a:ea typeface="ＭＳ Ｐゴシック" charset="0"/>
              </a:defRPr>
            </a:lvl6pPr>
            <a:lvl7pPr marL="2971800" indent="-228600" algn="l" rtl="0" eaLnBrk="0" fontAlgn="base" hangingPunct="0">
              <a:spcBef>
                <a:spcPct val="20000"/>
              </a:spcBef>
              <a:spcAft>
                <a:spcPct val="0"/>
              </a:spcAft>
              <a:defRPr>
                <a:solidFill>
                  <a:schemeClr val="tx1"/>
                </a:solidFill>
                <a:latin typeface="Calibri" charset="0"/>
                <a:ea typeface="ＭＳ Ｐゴシック" charset="0"/>
              </a:defRPr>
            </a:lvl7pPr>
            <a:lvl8pPr marL="3429000" indent="-228600" algn="l" rtl="0" eaLnBrk="0" fontAlgn="base" hangingPunct="0">
              <a:spcBef>
                <a:spcPct val="20000"/>
              </a:spcBef>
              <a:spcAft>
                <a:spcPct val="0"/>
              </a:spcAft>
              <a:defRPr>
                <a:solidFill>
                  <a:schemeClr val="tx1"/>
                </a:solidFill>
                <a:latin typeface="Calibri" charset="0"/>
                <a:ea typeface="ＭＳ Ｐゴシック" charset="0"/>
              </a:defRPr>
            </a:lvl8pPr>
            <a:lvl9pPr marL="3886200" indent="-228600" algn="l" rtl="0" eaLnBrk="0" fontAlgn="base" hangingPunct="0">
              <a:spcBef>
                <a:spcPct val="20000"/>
              </a:spcBef>
              <a:spcAft>
                <a:spcPct val="0"/>
              </a:spcAft>
              <a:defRPr>
                <a:solidFill>
                  <a:schemeClr val="tx1"/>
                </a:solidFill>
                <a:latin typeface="Calibri" charset="0"/>
                <a:ea typeface="ＭＳ Ｐゴシック" charset="0"/>
              </a:defRPr>
            </a:lvl9pPr>
          </a:lstStyle>
          <a:p>
            <a:fld id="{117FB040-14D3-344D-BA99-DE26140AC3CD}" type="slidenum">
              <a:rPr lang="en-US">
                <a:latin typeface="Arial" charset="0"/>
              </a:rPr>
              <a:pPr/>
              <a:t>7</a:t>
            </a:fld>
            <a:endParaRPr lang="en-US">
              <a:latin typeface="Arial" charset="0"/>
            </a:endParaRPr>
          </a:p>
        </p:txBody>
      </p:sp>
      <p:sp>
        <p:nvSpPr>
          <p:cNvPr id="14346" name="object 2"/>
          <p:cNvSpPr>
            <a:spLocks/>
          </p:cNvSpPr>
          <p:nvPr/>
        </p:nvSpPr>
        <p:spPr bwMode="auto">
          <a:xfrm>
            <a:off x="1109133" y="3484564"/>
            <a:ext cx="10619317" cy="2738437"/>
          </a:xfrm>
          <a:custGeom>
            <a:avLst/>
            <a:gdLst>
              <a:gd name="T0" fmla="*/ 0 w 8117205"/>
              <a:gd name="T1" fmla="*/ 162384 h 2623185"/>
              <a:gd name="T2" fmla="*/ 6220657 w 8117205"/>
              <a:gd name="T3" fmla="*/ 162384 h 2623185"/>
              <a:gd name="T4" fmla="*/ 6220657 w 8117205"/>
              <a:gd name="T5" fmla="*/ 0 h 2623185"/>
              <a:gd name="T6" fmla="*/ 0 w 8117205"/>
              <a:gd name="T7" fmla="*/ 0 h 2623185"/>
              <a:gd name="T8" fmla="*/ 0 w 8117205"/>
              <a:gd name="T9" fmla="*/ 162384 h 2623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17205" h="2623185">
                <a:moveTo>
                  <a:pt x="0" y="2622804"/>
                </a:moveTo>
                <a:lnTo>
                  <a:pt x="8116824" y="2622804"/>
                </a:lnTo>
                <a:lnTo>
                  <a:pt x="8116824" y="0"/>
                </a:lnTo>
                <a:lnTo>
                  <a:pt x="0" y="0"/>
                </a:lnTo>
                <a:lnTo>
                  <a:pt x="0" y="2622804"/>
                </a:lnTo>
                <a:close/>
              </a:path>
            </a:pathLst>
          </a:custGeom>
          <a:noFill/>
          <a:ln w="12192">
            <a:solidFill>
              <a:srgbClr val="66C4E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object 8"/>
          <p:cNvSpPr txBox="1">
            <a:spLocks noChangeArrowheads="1"/>
          </p:cNvSpPr>
          <p:nvPr/>
        </p:nvSpPr>
        <p:spPr bwMode="auto">
          <a:xfrm>
            <a:off x="1121833" y="3748088"/>
            <a:ext cx="10500784" cy="216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312738" indent="-28575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q"/>
              <a:defRPr/>
            </a:pPr>
            <a:r>
              <a:rPr lang="en-US" altLang="en-US" sz="2000" dirty="0">
                <a:ea typeface="+mn-ea"/>
                <a:cs typeface="Arial" panose="020B0604020202020204" pitchFamily="34" charset="0"/>
              </a:rPr>
              <a:t>Conduct After Action Review of the response to the EVD suspected case with the aim to:</a:t>
            </a:r>
          </a:p>
          <a:p>
            <a:pPr lvl="1">
              <a:buFont typeface="Wingdings" panose="05000000000000000000" pitchFamily="2" charset="2"/>
              <a:buChar char="ü"/>
              <a:defRPr/>
            </a:pPr>
            <a:r>
              <a:rPr lang="en-US" altLang="en-US" sz="2000" dirty="0">
                <a:ea typeface="+mn-ea"/>
                <a:cs typeface="Arial" panose="020B0604020202020204" pitchFamily="34" charset="0"/>
              </a:rPr>
              <a:t>Review response actions in line with the performance standards </a:t>
            </a:r>
          </a:p>
          <a:p>
            <a:pPr lvl="1">
              <a:buFont typeface="Wingdings" panose="05000000000000000000" pitchFamily="2" charset="2"/>
              <a:buChar char="ü"/>
              <a:defRPr/>
            </a:pPr>
            <a:r>
              <a:rPr lang="en-US" altLang="en-US" sz="2000" dirty="0">
                <a:ea typeface="+mn-ea"/>
                <a:cs typeface="Arial" panose="020B0604020202020204" pitchFamily="34" charset="0"/>
              </a:rPr>
              <a:t>Identify lessons learnt and areas for improvement</a:t>
            </a:r>
          </a:p>
          <a:p>
            <a:pPr lvl="1">
              <a:buFont typeface="Wingdings" panose="05000000000000000000" pitchFamily="2" charset="2"/>
              <a:buChar char="ü"/>
              <a:defRPr/>
            </a:pPr>
            <a:r>
              <a:rPr lang="en-US" altLang="en-US" sz="2000" dirty="0">
                <a:ea typeface="+mn-ea"/>
                <a:cs typeface="Arial" panose="020B0604020202020204" pitchFamily="34" charset="0"/>
              </a:rPr>
              <a:t>Provide actionable recommendations</a:t>
            </a:r>
          </a:p>
          <a:p>
            <a:pPr marL="457200" lvl="1" indent="0">
              <a:defRPr/>
            </a:pPr>
            <a:endParaRPr lang="en-US" altLang="en-US" sz="2000" dirty="0">
              <a:ea typeface="+mn-ea"/>
              <a:cs typeface="Arial" panose="020B0604020202020204" pitchFamily="34" charset="0"/>
            </a:endParaRPr>
          </a:p>
          <a:p>
            <a:pPr>
              <a:buFont typeface="Wingdings" panose="05000000000000000000" pitchFamily="2" charset="2"/>
              <a:buChar char="q"/>
              <a:defRPr/>
            </a:pPr>
            <a:r>
              <a:rPr lang="en-US" altLang="en-US" sz="2000" dirty="0">
                <a:ea typeface="+mn-ea"/>
                <a:cs typeface="Arial" panose="020B0604020202020204" pitchFamily="34" charset="0"/>
              </a:rPr>
              <a:t>Initiate MOH engagement for the establishment of a PHEOC</a:t>
            </a:r>
            <a:endParaRPr lang="en-US" altLang="en-US" sz="2000" b="1" dirty="0">
              <a:solidFill>
                <a:srgbClr val="FFFFFF"/>
              </a:solidFill>
              <a:latin typeface="Arial" panose="020B0604020202020204" pitchFamily="34" charset="0"/>
              <a:ea typeface="+mn-ea"/>
              <a:cs typeface="Arial" panose="020B0604020202020204" pitchFamily="34" charset="0"/>
            </a:endParaRPr>
          </a:p>
        </p:txBody>
      </p:sp>
      <p:sp>
        <p:nvSpPr>
          <p:cNvPr id="19467" name="object 3">
            <a:extLst>
              <a:ext uri="{FF2B5EF4-FFF2-40B4-BE49-F238E27FC236}">
                <a16:creationId xmlns="" xmlns:a16="http://schemas.microsoft.com/office/drawing/2014/main" id="{A5458421-0F50-3C4D-B348-15218F6CA054}"/>
              </a:ext>
            </a:extLst>
          </p:cNvPr>
          <p:cNvSpPr>
            <a:spLocks/>
          </p:cNvSpPr>
          <p:nvPr/>
        </p:nvSpPr>
        <p:spPr bwMode="auto">
          <a:xfrm>
            <a:off x="2084918" y="3249613"/>
            <a:ext cx="7818967" cy="501650"/>
          </a:xfrm>
          <a:custGeom>
            <a:avLst/>
            <a:gdLst>
              <a:gd name="T0" fmla="*/ 6150240 w 5681980"/>
              <a:gd name="T1" fmla="*/ 0 h 501650"/>
              <a:gd name="T2" fmla="*/ 91806 w 5681980"/>
              <a:gd name="T3" fmla="*/ 0 h 501650"/>
              <a:gd name="T4" fmla="*/ 56072 w 5681980"/>
              <a:gd name="T5" fmla="*/ 6574 h 501650"/>
              <a:gd name="T6" fmla="*/ 26896 w 5681980"/>
              <a:gd name="T7" fmla="*/ 24495 h 501650"/>
              <a:gd name="T8" fmla="*/ 7219 w 5681980"/>
              <a:gd name="T9" fmla="*/ 51059 h 501650"/>
              <a:gd name="T10" fmla="*/ 0 w 5681980"/>
              <a:gd name="T11" fmla="*/ 83565 h 501650"/>
              <a:gd name="T12" fmla="*/ 0 w 5681980"/>
              <a:gd name="T13" fmla="*/ 417829 h 501650"/>
              <a:gd name="T14" fmla="*/ 7219 w 5681980"/>
              <a:gd name="T15" fmla="*/ 450336 h 501650"/>
              <a:gd name="T16" fmla="*/ 26896 w 5681980"/>
              <a:gd name="T17" fmla="*/ 476900 h 501650"/>
              <a:gd name="T18" fmla="*/ 56072 w 5681980"/>
              <a:gd name="T19" fmla="*/ 494821 h 501650"/>
              <a:gd name="T20" fmla="*/ 91806 w 5681980"/>
              <a:gd name="T21" fmla="*/ 501396 h 501650"/>
              <a:gd name="T22" fmla="*/ 6150240 w 5681980"/>
              <a:gd name="T23" fmla="*/ 501396 h 501650"/>
              <a:gd name="T24" fmla="*/ 6185950 w 5681980"/>
              <a:gd name="T25" fmla="*/ 494821 h 501650"/>
              <a:gd name="T26" fmla="*/ 6215135 w 5681980"/>
              <a:gd name="T27" fmla="*/ 476900 h 501650"/>
              <a:gd name="T28" fmla="*/ 6234824 w 5681980"/>
              <a:gd name="T29" fmla="*/ 450336 h 501650"/>
              <a:gd name="T30" fmla="*/ 6242047 w 5681980"/>
              <a:gd name="T31" fmla="*/ 417829 h 501650"/>
              <a:gd name="T32" fmla="*/ 6242047 w 5681980"/>
              <a:gd name="T33" fmla="*/ 83565 h 501650"/>
              <a:gd name="T34" fmla="*/ 6234824 w 5681980"/>
              <a:gd name="T35" fmla="*/ 51059 h 501650"/>
              <a:gd name="T36" fmla="*/ 6215135 w 5681980"/>
              <a:gd name="T37" fmla="*/ 24495 h 501650"/>
              <a:gd name="T38" fmla="*/ 6185950 w 5681980"/>
              <a:gd name="T39" fmla="*/ 6574 h 501650"/>
              <a:gd name="T40" fmla="*/ 6150240 w 5681980"/>
              <a:gd name="T41" fmla="*/ 0 h 501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81980"/>
              <a:gd name="T64" fmla="*/ 0 h 501650"/>
              <a:gd name="T65" fmla="*/ 5681980 w 5681980"/>
              <a:gd name="T66" fmla="*/ 501650 h 501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81980" h="501650">
                <a:moveTo>
                  <a:pt x="5597906" y="0"/>
                </a:moveTo>
                <a:lnTo>
                  <a:pt x="83565" y="0"/>
                </a:lnTo>
                <a:lnTo>
                  <a:pt x="51038" y="6574"/>
                </a:lnTo>
                <a:lnTo>
                  <a:pt x="24476" y="24495"/>
                </a:lnTo>
                <a:lnTo>
                  <a:pt x="6567" y="51059"/>
                </a:lnTo>
                <a:lnTo>
                  <a:pt x="0" y="83565"/>
                </a:lnTo>
                <a:lnTo>
                  <a:pt x="0" y="417829"/>
                </a:lnTo>
                <a:lnTo>
                  <a:pt x="6567" y="450336"/>
                </a:lnTo>
                <a:lnTo>
                  <a:pt x="24476" y="476900"/>
                </a:lnTo>
                <a:lnTo>
                  <a:pt x="51038" y="494821"/>
                </a:lnTo>
                <a:lnTo>
                  <a:pt x="83565" y="501396"/>
                </a:lnTo>
                <a:lnTo>
                  <a:pt x="5597906" y="501396"/>
                </a:lnTo>
                <a:lnTo>
                  <a:pt x="5630412" y="494821"/>
                </a:lnTo>
                <a:lnTo>
                  <a:pt x="5656976" y="476900"/>
                </a:lnTo>
                <a:lnTo>
                  <a:pt x="5674897" y="450336"/>
                </a:lnTo>
                <a:lnTo>
                  <a:pt x="5681472" y="417829"/>
                </a:lnTo>
                <a:lnTo>
                  <a:pt x="5681472" y="83565"/>
                </a:lnTo>
                <a:lnTo>
                  <a:pt x="5674897" y="51059"/>
                </a:lnTo>
                <a:lnTo>
                  <a:pt x="5656976" y="24495"/>
                </a:lnTo>
                <a:lnTo>
                  <a:pt x="5630412" y="6574"/>
                </a:lnTo>
                <a:lnTo>
                  <a:pt x="5597906" y="0"/>
                </a:lnTo>
                <a:close/>
              </a:path>
            </a:pathLst>
          </a:custGeom>
          <a:solidFill>
            <a:srgbClr val="00B0F0"/>
          </a:solidFill>
          <a:ln>
            <a:noFill/>
          </a:ln>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ts val="100"/>
              </a:spcBef>
              <a:defRPr/>
            </a:pPr>
            <a:r>
              <a:rPr lang="en-US" altLang="en-US" b="1" dirty="0">
                <a:solidFill>
                  <a:srgbClr val="FFFFFF"/>
                </a:solidFill>
                <a:latin typeface="Arial" panose="020B0604020202020204" pitchFamily="34" charset="0"/>
                <a:ea typeface="+mn-ea"/>
                <a:cs typeface="Arial" panose="020B0604020202020204" pitchFamily="34" charset="0"/>
              </a:rPr>
              <a:t> 	</a:t>
            </a:r>
            <a:r>
              <a:rPr lang="en-US" altLang="en-US" sz="2800" b="1" dirty="0">
                <a:solidFill>
                  <a:srgbClr val="FFFFFF"/>
                </a:solidFill>
                <a:latin typeface="+mj-lt"/>
                <a:ea typeface="+mn-ea"/>
                <a:cs typeface="Arial" panose="020B0604020202020204" pitchFamily="34" charset="0"/>
              </a:rPr>
              <a:t>Zanzibar</a:t>
            </a:r>
          </a:p>
          <a:p>
            <a:pPr eaLnBrk="1" hangingPunct="1">
              <a:spcBef>
                <a:spcPts val="100"/>
              </a:spcBef>
              <a:defRPr/>
            </a:pPr>
            <a:endParaRPr lang="en-US" altLang="en-US" b="1" dirty="0">
              <a:solidFill>
                <a:srgbClr val="FFFFFF"/>
              </a:solidFill>
              <a:latin typeface="Arial" panose="020B0604020202020204" pitchFamily="34" charset="0"/>
              <a:ea typeface="+mn-ea"/>
              <a:cs typeface="Arial" panose="020B0604020202020204" pitchFamily="34" charset="0"/>
            </a:endParaRPr>
          </a:p>
          <a:p>
            <a:pPr eaLnBrk="1" hangingPunct="1">
              <a:spcBef>
                <a:spcPts val="100"/>
              </a:spcBef>
              <a:defRPr/>
            </a:pPr>
            <a:endParaRPr lang="en-US" altLang="en-US" sz="1400" b="1" dirty="0">
              <a:solidFill>
                <a:srgbClr val="FFFFFF"/>
              </a:solidFill>
              <a:latin typeface="Arial" panose="020B0604020202020204" pitchFamily="34" charset="0"/>
              <a:ea typeface="+mn-ea"/>
              <a:cs typeface="Arial" panose="020B0604020202020204" pitchFamily="34" charset="0"/>
            </a:endParaRPr>
          </a:p>
        </p:txBody>
      </p:sp>
      <p:sp>
        <p:nvSpPr>
          <p:cNvPr id="3" name="Rectangle 2"/>
          <p:cNvSpPr/>
          <p:nvPr/>
        </p:nvSpPr>
        <p:spPr>
          <a:xfrm>
            <a:off x="1157817" y="1550989"/>
            <a:ext cx="9550400" cy="1908215"/>
          </a:xfrm>
          <a:prstGeom prst="rect">
            <a:avLst/>
          </a:prstGeom>
        </p:spPr>
        <p:txBody>
          <a:bodyPr>
            <a:spAutoFit/>
          </a:bodyPr>
          <a:lstStyle/>
          <a:p>
            <a:pPr marL="285750" indent="-285750">
              <a:buFont typeface="Wingdings" panose="05000000000000000000" pitchFamily="2" charset="2"/>
              <a:buChar char="q"/>
              <a:defRPr/>
            </a:pPr>
            <a:r>
              <a:rPr lang="en-US" sz="2000" dirty="0">
                <a:latin typeface="Calibri" panose="020F0502020204030204" pitchFamily="34" charset="0"/>
                <a:ea typeface="+mn-ea"/>
                <a:cs typeface="Arial" panose="020B0604020202020204" pitchFamily="34" charset="0"/>
              </a:rPr>
              <a:t>Printing and roll out EVD Guidelines, SOPs and tools</a:t>
            </a:r>
          </a:p>
          <a:p>
            <a:pPr marL="285750" indent="-285750">
              <a:buFont typeface="Wingdings" panose="05000000000000000000" pitchFamily="2" charset="2"/>
              <a:buChar char="q"/>
              <a:defRPr/>
            </a:pPr>
            <a:r>
              <a:rPr lang="en-US" sz="2000" dirty="0">
                <a:latin typeface="Calibri" panose="020F0502020204030204" pitchFamily="34" charset="0"/>
                <a:ea typeface="+mn-ea"/>
                <a:cs typeface="Arial" panose="020B0604020202020204" pitchFamily="34" charset="0"/>
              </a:rPr>
              <a:t>Conduct simulation exercise in collaboration with AFRO</a:t>
            </a:r>
          </a:p>
          <a:p>
            <a:pPr marL="285750" lvl="0" indent="-285750">
              <a:buFont typeface="Wingdings" panose="05000000000000000000" pitchFamily="2" charset="2"/>
              <a:buChar char="q"/>
              <a:defRPr/>
            </a:pPr>
            <a:r>
              <a:rPr lang="en-GB" sz="2000" dirty="0"/>
              <a:t>Conclude scheduled trainings</a:t>
            </a:r>
          </a:p>
          <a:p>
            <a:pPr marL="285750" lvl="0" indent="-285750">
              <a:buFont typeface="Wingdings" panose="05000000000000000000" pitchFamily="2" charset="2"/>
              <a:buChar char="q"/>
              <a:defRPr/>
            </a:pPr>
            <a:r>
              <a:rPr lang="en-US" sz="2000" dirty="0"/>
              <a:t>Resource Mobilization for implementation of the  contingency plan </a:t>
            </a:r>
            <a:endParaRPr lang="en-GB" sz="2000" dirty="0"/>
          </a:p>
          <a:p>
            <a:pPr marL="285750" indent="-285750">
              <a:buFont typeface="Wingdings" panose="05000000000000000000" pitchFamily="2" charset="2"/>
              <a:buChar char="q"/>
              <a:defRPr/>
            </a:pPr>
            <a:endParaRPr lang="en-US" sz="2000" dirty="0">
              <a:latin typeface="Calibri" panose="020F0502020204030204" pitchFamily="34" charset="0"/>
              <a:ea typeface="+mn-ea"/>
              <a:cs typeface="Arial" panose="020B0604020202020204" pitchFamily="34" charset="0"/>
            </a:endParaRPr>
          </a:p>
          <a:p>
            <a:pPr>
              <a:defRPr/>
            </a:pPr>
            <a:endParaRPr lang="en-US" dirty="0">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92047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9C68845-DF69-412C-972A-C663C7C3A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86330"/>
          </a:xfrm>
          <a:prstGeom prst="rect">
            <a:avLst/>
          </a:prstGeom>
        </p:spPr>
      </p:pic>
    </p:spTree>
    <p:extLst>
      <p:ext uri="{BB962C8B-B14F-4D97-AF65-F5344CB8AC3E}">
        <p14:creationId xmlns:p14="http://schemas.microsoft.com/office/powerpoint/2010/main" val="18531187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6F05793-501C-44B1-8498-9231D8092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73078"/>
          </a:xfrm>
          <a:prstGeom prst="rect">
            <a:avLst/>
          </a:prstGeom>
        </p:spPr>
      </p:pic>
    </p:spTree>
    <p:extLst>
      <p:ext uri="{BB962C8B-B14F-4D97-AF65-F5344CB8AC3E}">
        <p14:creationId xmlns:p14="http://schemas.microsoft.com/office/powerpoint/2010/main" val="33497541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12334</TotalTime>
  <Words>624</Words>
  <Application>Microsoft Macintosh PowerPoint</Application>
  <PresentationFormat>Custom</PresentationFormat>
  <Paragraphs>77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2_Office Theme</vt:lpstr>
      <vt:lpstr>WHO – EVD Preparedness Update for Tanzania              7th November, 2018  - DPG Meeting </vt:lpstr>
      <vt:lpstr>Status of Ebola Outbreak in the Democratic  Republic of the Congo (as of 4 November 2018)</vt:lpstr>
      <vt:lpstr> Major Achievements in the Past  Weeks</vt:lpstr>
      <vt:lpstr>Major Achievements in the Past Weeks</vt:lpstr>
      <vt:lpstr>Major Achievements in the Past Weeks</vt:lpstr>
      <vt:lpstr>Major Achievements in the Past Weeks</vt:lpstr>
      <vt:lpstr>Upcoming Activities</vt:lpstr>
      <vt:lpstr>PowerPoint Presentation</vt:lpstr>
      <vt:lpstr>PowerPoint Presentation</vt:lpstr>
      <vt:lpstr>PowerPoint Presentation</vt:lpstr>
      <vt:lpstr>Asante Sana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Andrew</dc:creator>
  <cp:lastModifiedBy>User</cp:lastModifiedBy>
  <cp:revision>121</cp:revision>
  <dcterms:created xsi:type="dcterms:W3CDTF">2018-09-20T11:54:08Z</dcterms:created>
  <dcterms:modified xsi:type="dcterms:W3CDTF">2018-11-07T07:45:40Z</dcterms:modified>
</cp:coreProperties>
</file>